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0" r:id="rId3"/>
    <p:sldId id="271" r:id="rId4"/>
    <p:sldId id="269" r:id="rId5"/>
    <p:sldId id="264" r:id="rId6"/>
    <p:sldId id="265" r:id="rId7"/>
    <p:sldId id="266" r:id="rId8"/>
    <p:sldId id="267" r:id="rId9"/>
    <p:sldId id="268" r:id="rId10"/>
    <p:sldId id="262" r:id="rId11"/>
    <p:sldId id="263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3300"/>
    <a:srgbClr val="00CCFF"/>
    <a:srgbClr val="66CCFF"/>
    <a:srgbClr val="0099CC"/>
    <a:srgbClr val="FF5050"/>
    <a:srgbClr val="CC99FF"/>
    <a:srgbClr val="CCECFF"/>
    <a:srgbClr val="CC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>
        <p:scale>
          <a:sx n="106" d="100"/>
          <a:sy n="106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195-0D50-4C55-99F0-3F23CE2C5363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1321-510E-4709-BDE1-7E8B307E3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99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195-0D50-4C55-99F0-3F23CE2C5363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1321-510E-4709-BDE1-7E8B307E3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18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195-0D50-4C55-99F0-3F23CE2C5363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1321-510E-4709-BDE1-7E8B307E3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196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195-0D50-4C55-99F0-3F23CE2C5363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1321-510E-4709-BDE1-7E8B307E3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60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195-0D50-4C55-99F0-3F23CE2C5363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1321-510E-4709-BDE1-7E8B307E3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81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195-0D50-4C55-99F0-3F23CE2C5363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1321-510E-4709-BDE1-7E8B307E3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96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195-0D50-4C55-99F0-3F23CE2C5363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1321-510E-4709-BDE1-7E8B307E3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20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195-0D50-4C55-99F0-3F23CE2C5363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1321-510E-4709-BDE1-7E8B307E3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63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195-0D50-4C55-99F0-3F23CE2C5363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1321-510E-4709-BDE1-7E8B307E3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61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195-0D50-4C55-99F0-3F23CE2C5363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1321-510E-4709-BDE1-7E8B307E3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591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8195-0D50-4C55-99F0-3F23CE2C5363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1321-510E-4709-BDE1-7E8B307E3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42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78195-0D50-4C55-99F0-3F23CE2C5363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B1321-510E-4709-BDE1-7E8B307E34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91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hyperlink" Target="https://pixabay.com/es/vectors/prohibido-rojo-parada-signo-5469452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1283992" y="1490816"/>
            <a:ext cx="10515600" cy="1325563"/>
          </a:xfrm>
        </p:spPr>
        <p:txBody>
          <a:bodyPr>
            <a:noAutofit/>
          </a:bodyPr>
          <a:lstStyle/>
          <a:p>
            <a:r>
              <a:rPr lang="es-ES" sz="3800" dirty="0"/>
              <a:t>Monitorización </a:t>
            </a:r>
            <a:r>
              <a:rPr lang="es-ES" sz="3800" i="1" dirty="0" err="1"/>
              <a:t>in-line</a:t>
            </a:r>
            <a:r>
              <a:rPr lang="es-ES" sz="3800" dirty="0"/>
              <a:t> de la fermentación alcohólica mediante un espectrofotómetro Raman portátil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287679" y="3019905"/>
            <a:ext cx="4605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A62743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Sensometría Instrumental</a:t>
            </a:r>
            <a:endParaRPr lang="it-IT" sz="2800" b="1" dirty="0">
              <a:solidFill>
                <a:srgbClr val="A62743"/>
              </a:solidFill>
              <a:latin typeface="Century Gothic" panose="020B050202020202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283992" y="3933660"/>
            <a:ext cx="6039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rgbClr val="A62743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FACULTAD DE ENOLOGÍA</a:t>
            </a:r>
          </a:p>
          <a:p>
            <a:r>
              <a:rPr lang="it-IT" sz="2000" i="1" dirty="0">
                <a:solidFill>
                  <a:srgbClr val="A62743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UNIVERSITAT ROVIRA I VIRGILI (URV)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283992" y="4832701"/>
            <a:ext cx="6606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>
                <a:solidFill>
                  <a:srgbClr val="A62743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Daniel Schorn-García</a:t>
            </a:r>
          </a:p>
          <a:p>
            <a:r>
              <a:rPr lang="it-IT" sz="2000" dirty="0">
                <a:solidFill>
                  <a:srgbClr val="A62743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Montserrat Mestres, Laura Aceña,</a:t>
            </a:r>
          </a:p>
          <a:p>
            <a:r>
              <a:rPr lang="it-IT" sz="2000" dirty="0">
                <a:solidFill>
                  <a:srgbClr val="A62743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Barbara Giussani, Ricard Boqué, Olga Busto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665" y="3440555"/>
            <a:ext cx="4074656" cy="284771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8007"/>
            <a:ext cx="12525153" cy="588387"/>
          </a:xfrm>
          <a:prstGeom prst="rect">
            <a:avLst/>
          </a:prstGeom>
          <a:solidFill>
            <a:srgbClr val="66CCFF"/>
          </a:solidFill>
        </p:spPr>
      </p:pic>
      <p:sp>
        <p:nvSpPr>
          <p:cNvPr id="27" name="Rectángulo 26"/>
          <p:cNvSpPr/>
          <p:nvPr/>
        </p:nvSpPr>
        <p:spPr>
          <a:xfrm>
            <a:off x="4514585" y="6396335"/>
            <a:ext cx="3445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Murcia, 23-26 Mayo de 2022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78" y="173642"/>
            <a:ext cx="5974598" cy="83438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386516" y="283120"/>
            <a:ext cx="55593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solidFill>
                  <a:srgbClr val="C00000"/>
                </a:solidFill>
                <a:latin typeface="Brush Script MT" panose="03060802040406070304" pitchFamily="66" charset="0"/>
              </a:rPr>
              <a:t>XV Congreso Nacional de Investigación Enológica</a:t>
            </a: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B101235-3740-4CD6-8BE0-FB39B2F38A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267" y="2901439"/>
            <a:ext cx="882498" cy="7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53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61239"/>
            <a:ext cx="12192000" cy="95691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827" y="262645"/>
            <a:ext cx="721447" cy="5036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36" y="164503"/>
            <a:ext cx="3580198" cy="50049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123274" y="366277"/>
            <a:ext cx="390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C00000"/>
                </a:solidFill>
                <a:latin typeface="Brush Script MT" panose="03060802040406070304" pitchFamily="66" charset="0"/>
              </a:rPr>
              <a:t>XV Congreso Nacional de Investigación Enológica</a:t>
            </a:r>
          </a:p>
        </p:txBody>
      </p:sp>
      <p:sp>
        <p:nvSpPr>
          <p:cNvPr id="6" name="CasellaDiTesto 10">
            <a:extLst>
              <a:ext uri="{FF2B5EF4-FFF2-40B4-BE49-F238E27FC236}">
                <a16:creationId xmlns:a16="http://schemas.microsoft.com/office/drawing/2014/main" id="{BD0F61A2-CD98-4EDC-BE15-E4884A9D546B}"/>
              </a:ext>
            </a:extLst>
          </p:cNvPr>
          <p:cNvSpPr txBox="1"/>
          <p:nvPr/>
        </p:nvSpPr>
        <p:spPr>
          <a:xfrm>
            <a:off x="466943" y="1153169"/>
            <a:ext cx="6606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rgbClr val="A62743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Agradecimientos</a:t>
            </a:r>
            <a:endParaRPr lang="it-IT" sz="2800" b="1" dirty="0">
              <a:solidFill>
                <a:srgbClr val="A62743"/>
              </a:solidFill>
              <a:latin typeface="Century Gothic" panose="020B050202020202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242D91-ABC2-4D27-A5B9-DA3284E82DC0}"/>
              </a:ext>
            </a:extLst>
          </p:cNvPr>
          <p:cNvSpPr txBox="1"/>
          <p:nvPr/>
        </p:nvSpPr>
        <p:spPr>
          <a:xfrm>
            <a:off x="466943" y="2048080"/>
            <a:ext cx="108433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Proyecto </a:t>
            </a:r>
            <a:r>
              <a:rPr lang="es-ES_tradnl" sz="2000" dirty="0">
                <a:latin typeface="Century Gothic" panose="020B0502020202020204" pitchFamily="34" charset="0"/>
              </a:rPr>
              <a:t>PID2019-104269RR-C33 </a:t>
            </a:r>
            <a:r>
              <a:rPr lang="es-ES" sz="2000" dirty="0">
                <a:latin typeface="Century Gothic" panose="020B0502020202020204" pitchFamily="34" charset="0"/>
              </a:rPr>
              <a:t>financiado por MCIN/AEI/10.13039/501100011033</a:t>
            </a:r>
            <a:endParaRPr lang="es-ES_tradnl" sz="2000" dirty="0"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latin typeface="Century Gothic" panose="020B0502020202020204" pitchFamily="34" charset="0"/>
              </a:rPr>
              <a:t>Esta presentación ha sido posible con el apoyo de la Secretaria </a:t>
            </a:r>
            <a:r>
              <a:rPr lang="es-ES_tradnl" sz="2000" dirty="0" err="1">
                <a:latin typeface="Century Gothic" panose="020B0502020202020204" pitchFamily="34" charset="0"/>
              </a:rPr>
              <a:t>d’Universitats</a:t>
            </a:r>
            <a:r>
              <a:rPr lang="es-ES_tradnl" sz="2000" dirty="0">
                <a:latin typeface="Century Gothic" panose="020B0502020202020204" pitchFamily="34" charset="0"/>
              </a:rPr>
              <a:t> i Recerca del </a:t>
            </a:r>
            <a:r>
              <a:rPr lang="es-ES_tradnl" sz="2000" dirty="0" err="1">
                <a:latin typeface="Century Gothic" panose="020B0502020202020204" pitchFamily="34" charset="0"/>
              </a:rPr>
              <a:t>Departament</a:t>
            </a:r>
            <a:r>
              <a:rPr lang="es-ES_tradnl" sz="2000" dirty="0">
                <a:latin typeface="Century Gothic" panose="020B0502020202020204" pitchFamily="34" charset="0"/>
              </a:rPr>
              <a:t> </a:t>
            </a:r>
            <a:r>
              <a:rPr lang="es-ES_tradnl" sz="2000" dirty="0" err="1">
                <a:latin typeface="Century Gothic" panose="020B0502020202020204" pitchFamily="34" charset="0"/>
              </a:rPr>
              <a:t>d’Empresa</a:t>
            </a:r>
            <a:r>
              <a:rPr lang="es-ES_tradnl" sz="2000" dirty="0">
                <a:latin typeface="Century Gothic" panose="020B0502020202020204" pitchFamily="34" charset="0"/>
              </a:rPr>
              <a:t> i </a:t>
            </a:r>
            <a:r>
              <a:rPr lang="es-ES_tradnl" sz="2000" dirty="0" err="1">
                <a:latin typeface="Century Gothic" panose="020B0502020202020204" pitchFamily="34" charset="0"/>
              </a:rPr>
              <a:t>Coneixement</a:t>
            </a:r>
            <a:r>
              <a:rPr lang="es-ES_tradnl" sz="2000" dirty="0">
                <a:latin typeface="Century Gothic" panose="020B0502020202020204" pitchFamily="34" charset="0"/>
              </a:rPr>
              <a:t> de la Generalitat de Catalunya (2020 FISDU 00221) (Convocatoria 2020)</a:t>
            </a:r>
          </a:p>
        </p:txBody>
      </p:sp>
      <p:pic>
        <p:nvPicPr>
          <p:cNvPr id="8" name="Picture 2" descr="La UOC abre una nueva convocatoria para impulsar proyectos emprendedores">
            <a:extLst>
              <a:ext uri="{FF2B5EF4-FFF2-40B4-BE49-F238E27FC236}">
                <a16:creationId xmlns:a16="http://schemas.microsoft.com/office/drawing/2014/main" id="{C64EFBCA-DBE3-41E6-BA89-4F03F21C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626" y="5534742"/>
            <a:ext cx="4187371" cy="6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C1481D4C-5720-4BD4-AA62-4C52222A50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7963" r="1" b="8032"/>
          <a:stretch/>
        </p:blipFill>
        <p:spPr>
          <a:xfrm>
            <a:off x="885681" y="5392526"/>
            <a:ext cx="2783160" cy="9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91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1283992" y="1490816"/>
            <a:ext cx="10515600" cy="1325563"/>
          </a:xfrm>
        </p:spPr>
        <p:txBody>
          <a:bodyPr>
            <a:noAutofit/>
          </a:bodyPr>
          <a:lstStyle/>
          <a:p>
            <a:r>
              <a:rPr lang="es-ES" sz="3800" dirty="0"/>
              <a:t>Monitorización </a:t>
            </a:r>
            <a:r>
              <a:rPr lang="es-ES" sz="3800" dirty="0" err="1"/>
              <a:t>in-line</a:t>
            </a:r>
            <a:r>
              <a:rPr lang="es-ES" sz="3800" dirty="0"/>
              <a:t> de la fermentación alcohólica mediante un espectrofotómetro Raman portátil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287680" y="3007379"/>
            <a:ext cx="4515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A62743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Sensometría Instrumental</a:t>
            </a:r>
          </a:p>
          <a:p>
            <a:pPr algn="ctr"/>
            <a:r>
              <a:rPr lang="it-IT" sz="1200" dirty="0">
                <a:solidFill>
                  <a:srgbClr val="A62743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isens@urv.cat / daniel.schorn@urv.cat 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665" y="3440555"/>
            <a:ext cx="4074656" cy="284771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8007"/>
            <a:ext cx="12525153" cy="588387"/>
          </a:xfrm>
          <a:prstGeom prst="rect">
            <a:avLst/>
          </a:prstGeom>
          <a:solidFill>
            <a:srgbClr val="66CCFF"/>
          </a:solidFill>
        </p:spPr>
      </p:pic>
      <p:sp>
        <p:nvSpPr>
          <p:cNvPr id="27" name="Rectángulo 26"/>
          <p:cNvSpPr/>
          <p:nvPr/>
        </p:nvSpPr>
        <p:spPr>
          <a:xfrm>
            <a:off x="4514585" y="6396335"/>
            <a:ext cx="3445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Murcia, 23-26 Mayo de 2022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78" y="173642"/>
            <a:ext cx="5974598" cy="83438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386516" y="283120"/>
            <a:ext cx="55593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solidFill>
                  <a:srgbClr val="C00000"/>
                </a:solidFill>
                <a:latin typeface="Brush Script MT" panose="03060802040406070304" pitchFamily="66" charset="0"/>
              </a:rPr>
              <a:t>XV Congreso Nacional de Investigación Enológica</a:t>
            </a:r>
          </a:p>
        </p:txBody>
      </p:sp>
      <p:sp>
        <p:nvSpPr>
          <p:cNvPr id="14" name="CasellaDiTesto 11">
            <a:extLst>
              <a:ext uri="{FF2B5EF4-FFF2-40B4-BE49-F238E27FC236}">
                <a16:creationId xmlns:a16="http://schemas.microsoft.com/office/drawing/2014/main" id="{A3409B55-95ED-4759-BB32-EE0BC3B945B4}"/>
              </a:ext>
            </a:extLst>
          </p:cNvPr>
          <p:cNvSpPr txBox="1"/>
          <p:nvPr/>
        </p:nvSpPr>
        <p:spPr>
          <a:xfrm>
            <a:off x="1283992" y="4127616"/>
            <a:ext cx="6039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solidFill>
                  <a:srgbClr val="A62743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GRACIAS</a:t>
            </a:r>
          </a:p>
        </p:txBody>
      </p:sp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A44457C-B610-4454-A328-DB0ECE405F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27" y="2981246"/>
            <a:ext cx="882498" cy="7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1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61239"/>
            <a:ext cx="12192000" cy="95691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827" y="262645"/>
            <a:ext cx="721447" cy="5036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36" y="164503"/>
            <a:ext cx="3580198" cy="50049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123274" y="366277"/>
            <a:ext cx="390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C00000"/>
                </a:solidFill>
                <a:latin typeface="Brush Script MT" panose="03060802040406070304" pitchFamily="66" charset="0"/>
              </a:rPr>
              <a:t>XV Congreso Nacional de Investigación Enológica</a:t>
            </a:r>
          </a:p>
        </p:txBody>
      </p:sp>
      <p:sp>
        <p:nvSpPr>
          <p:cNvPr id="6" name="CasellaDiTesto 10">
            <a:extLst>
              <a:ext uri="{FF2B5EF4-FFF2-40B4-BE49-F238E27FC236}">
                <a16:creationId xmlns:a16="http://schemas.microsoft.com/office/drawing/2014/main" id="{863648C8-2BB4-4DF7-AFDE-04B6F2F94C03}"/>
              </a:ext>
            </a:extLst>
          </p:cNvPr>
          <p:cNvSpPr txBox="1"/>
          <p:nvPr/>
        </p:nvSpPr>
        <p:spPr>
          <a:xfrm>
            <a:off x="466943" y="1153169"/>
            <a:ext cx="6606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A62743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Introducción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EA0DC36-E91D-4739-B21D-D444B62170F9}"/>
              </a:ext>
            </a:extLst>
          </p:cNvPr>
          <p:cNvSpPr txBox="1"/>
          <p:nvPr/>
        </p:nvSpPr>
        <p:spPr>
          <a:xfrm>
            <a:off x="7528010" y="2030679"/>
            <a:ext cx="401744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latin typeface="Century Gothic" panose="020B0502020202020204" pitchFamily="34" charset="0"/>
              </a:rPr>
              <a:t>Espectroscopia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Información de todas las moléculas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Sin preparación de la muestra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Rapidez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Portabilidad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ES" sz="160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s-ES" sz="1600" dirty="0">
                <a:latin typeface="Century Gothic" panose="020B0502020202020204" pitchFamily="34" charset="0"/>
              </a:rPr>
              <a:t>Ventanas apropiadas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s-ES" sz="1600" dirty="0">
                <a:latin typeface="Century Gothic" panose="020B0502020202020204" pitchFamily="34" charset="0"/>
              </a:rPr>
              <a:t>Medida </a:t>
            </a:r>
            <a:r>
              <a:rPr lang="es-ES" sz="1600" i="1" dirty="0">
                <a:latin typeface="Century Gothic" panose="020B0502020202020204" pitchFamily="34" charset="0"/>
              </a:rPr>
              <a:t>off-line</a:t>
            </a:r>
          </a:p>
        </p:txBody>
      </p:sp>
      <p:pic>
        <p:nvPicPr>
          <p:cNvPr id="1026" name="Picture 2" descr="Depósito de Vino Ausavil Cerrado Dos Puertas Ext">
            <a:extLst>
              <a:ext uri="{FF2B5EF4-FFF2-40B4-BE49-F238E27FC236}">
                <a16:creationId xmlns:a16="http://schemas.microsoft.com/office/drawing/2014/main" id="{41FE7FCD-7FE0-4F4D-90E7-465C3D218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588" y="2002108"/>
            <a:ext cx="4052537" cy="364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upa - Wikipedia, la enciclopedia libre">
            <a:extLst>
              <a:ext uri="{FF2B5EF4-FFF2-40B4-BE49-F238E27FC236}">
                <a16:creationId xmlns:a16="http://schemas.microsoft.com/office/drawing/2014/main" id="{7FE7DC49-5C75-4138-9E97-9BF4FEACE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14" b="89224" l="9355" r="93871">
                        <a14:foregroundMark x1="93871" y1="84052" x2="93871" y2="84052"/>
                        <a14:foregroundMark x1="48387" y1="54741" x2="58065" y2="62069"/>
                        <a14:foregroundMark x1="48710" y1="56034" x2="57097" y2="62069"/>
                        <a14:foregroundMark x1="9355" y1="40517" x2="9355" y2="40517"/>
                        <a14:backgroundMark x1="54630" y1="66912" x2="68065" y2="78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062">
            <a:off x="884374" y="2472399"/>
            <a:ext cx="3166776" cy="236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ánta azúcar tiene una copa de vino? - The New York Times">
            <a:extLst>
              <a:ext uri="{FF2B5EF4-FFF2-40B4-BE49-F238E27FC236}">
                <a16:creationId xmlns:a16="http://schemas.microsoft.com/office/drawing/2014/main" id="{B0AE2554-741A-45A0-A0AD-AFD7A0BE5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8" t="29073" r="32025" b="35023"/>
          <a:stretch/>
        </p:blipFill>
        <p:spPr bwMode="auto">
          <a:xfrm>
            <a:off x="1188883" y="2728579"/>
            <a:ext cx="1302338" cy="13031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13AB820E-D0DF-4CE7-ABD0-FC7E7C211FE9}"/>
              </a:ext>
            </a:extLst>
          </p:cNvPr>
          <p:cNvSpPr txBox="1"/>
          <p:nvPr/>
        </p:nvSpPr>
        <p:spPr>
          <a:xfrm>
            <a:off x="1078052" y="3018865"/>
            <a:ext cx="15240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300" b="1" dirty="0">
                <a:ln w="1270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Correcto desarrollo de la fermentación</a:t>
            </a:r>
          </a:p>
        </p:txBody>
      </p:sp>
      <p:pic>
        <p:nvPicPr>
          <p:cNvPr id="22" name="Picture 2" descr="Density2Go: densímetros portátiles, resistentes y ergonómicos para su uso  en laboratorios y sobre la marcha.">
            <a:extLst>
              <a:ext uri="{FF2B5EF4-FFF2-40B4-BE49-F238E27FC236}">
                <a16:creationId xmlns:a16="http://schemas.microsoft.com/office/drawing/2014/main" id="{D9563272-5F4F-429A-9C9C-F15A4DA06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2130"/>
          <a:stretch/>
        </p:blipFill>
        <p:spPr bwMode="auto">
          <a:xfrm>
            <a:off x="3343311" y="2284529"/>
            <a:ext cx="558986" cy="15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pera PH8500 Portable pH Meter Kit">
            <a:extLst>
              <a:ext uri="{FF2B5EF4-FFF2-40B4-BE49-F238E27FC236}">
                <a16:creationId xmlns:a16="http://schemas.microsoft.com/office/drawing/2014/main" id="{351AACBD-C4C6-45F5-8053-D48473535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r="41230"/>
          <a:stretch/>
        </p:blipFill>
        <p:spPr bwMode="auto">
          <a:xfrm>
            <a:off x="3820329" y="2371923"/>
            <a:ext cx="526341" cy="114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16">
            <a:extLst>
              <a:ext uri="{FF2B5EF4-FFF2-40B4-BE49-F238E27FC236}">
                <a16:creationId xmlns:a16="http://schemas.microsoft.com/office/drawing/2014/main" id="{1EA0DC36-E91D-4739-B21D-D444B62170F9}"/>
              </a:ext>
            </a:extLst>
          </p:cNvPr>
          <p:cNvSpPr txBox="1"/>
          <p:nvPr/>
        </p:nvSpPr>
        <p:spPr>
          <a:xfrm>
            <a:off x="4356780" y="2030679"/>
            <a:ext cx="2787943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dirty="0">
                <a:latin typeface="Century Gothic" panose="020B0502020202020204" pitchFamily="34" charset="0"/>
              </a:rPr>
              <a:t>Control clásico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>
                <a:latin typeface="Century Gothic" panose="020B0502020202020204" pitchFamily="34" charset="0"/>
              </a:rPr>
              <a:t>1-2 veces al día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ES" sz="160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s-ES" sz="1600" dirty="0">
                <a:latin typeface="Century Gothic" panose="020B0502020202020204" pitchFamily="34" charset="0"/>
              </a:rPr>
              <a:t>No toda la información</a:t>
            </a:r>
            <a:endParaRPr lang="es-ES" sz="16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1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360090" y="4455702"/>
            <a:ext cx="2547994" cy="21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ángulo 1"/>
          <p:cNvSpPr/>
          <p:nvPr/>
        </p:nvSpPr>
        <p:spPr>
          <a:xfrm>
            <a:off x="0" y="861239"/>
            <a:ext cx="12192000" cy="95691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827" y="262645"/>
            <a:ext cx="721447" cy="5036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36" y="164503"/>
            <a:ext cx="3580198" cy="50049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123274" y="366277"/>
            <a:ext cx="390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C00000"/>
                </a:solidFill>
                <a:latin typeface="Brush Script MT" panose="03060802040406070304" pitchFamily="66" charset="0"/>
              </a:rPr>
              <a:t>XV Congreso Nacional de Investigación Enológica</a:t>
            </a:r>
          </a:p>
        </p:txBody>
      </p:sp>
      <p:sp>
        <p:nvSpPr>
          <p:cNvPr id="6" name="CasellaDiTesto 10">
            <a:extLst>
              <a:ext uri="{FF2B5EF4-FFF2-40B4-BE49-F238E27FC236}">
                <a16:creationId xmlns:a16="http://schemas.microsoft.com/office/drawing/2014/main" id="{863648C8-2BB4-4DF7-AFDE-04B6F2F94C03}"/>
              </a:ext>
            </a:extLst>
          </p:cNvPr>
          <p:cNvSpPr txBox="1"/>
          <p:nvPr/>
        </p:nvSpPr>
        <p:spPr>
          <a:xfrm>
            <a:off x="466943" y="1153169"/>
            <a:ext cx="6606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A62743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Introducción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FE6F1C4-33FE-4553-922E-DDF9BD908D20}"/>
              </a:ext>
            </a:extLst>
          </p:cNvPr>
          <p:cNvGrpSpPr/>
          <p:nvPr/>
        </p:nvGrpSpPr>
        <p:grpSpPr>
          <a:xfrm>
            <a:off x="1279829" y="2697106"/>
            <a:ext cx="3977885" cy="3737168"/>
            <a:chOff x="5988155" y="2203192"/>
            <a:chExt cx="4730851" cy="3803841"/>
          </a:xfrm>
        </p:grpSpPr>
        <p:pic>
          <p:nvPicPr>
            <p:cNvPr id="7" name="Picture 2" descr="Ana Blanco">
              <a:extLst>
                <a:ext uri="{FF2B5EF4-FFF2-40B4-BE49-F238E27FC236}">
                  <a16:creationId xmlns:a16="http://schemas.microsoft.com/office/drawing/2014/main" id="{D5F85FFB-7556-49F7-9D43-36D6DB8DE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281" y="2203192"/>
              <a:ext cx="4276725" cy="3524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A7588A7-1A8F-4F48-9789-08EE3CB30226}"/>
                </a:ext>
              </a:extLst>
            </p:cNvPr>
            <p:cNvSpPr txBox="1"/>
            <p:nvPr/>
          </p:nvSpPr>
          <p:spPr>
            <a:xfrm>
              <a:off x="6852280" y="5591535"/>
              <a:ext cx="298190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dirty="0">
                  <a:latin typeface="Century Gothic" panose="020B0502020202020204" pitchFamily="34" charset="0"/>
                </a:rPr>
                <a:t>Adaptado de: </a:t>
              </a:r>
              <a:r>
                <a:rPr lang="es-ES" sz="1050" dirty="0" err="1">
                  <a:latin typeface="Century Gothic" panose="020B0502020202020204" pitchFamily="34" charset="0"/>
                </a:rPr>
                <a:t>Spectroscopy</a:t>
              </a:r>
              <a:r>
                <a:rPr lang="es-ES" sz="1050" dirty="0">
                  <a:latin typeface="Century Gothic" panose="020B0502020202020204" pitchFamily="34" charset="0"/>
                </a:rPr>
                <a:t> </a:t>
              </a:r>
              <a:r>
                <a:rPr lang="es-ES" sz="1050" dirty="0" err="1">
                  <a:latin typeface="Century Gothic" panose="020B0502020202020204" pitchFamily="34" charset="0"/>
                </a:rPr>
                <a:t>Supplements</a:t>
              </a:r>
              <a:r>
                <a:rPr lang="es-ES" sz="1050" dirty="0">
                  <a:latin typeface="Century Gothic" panose="020B0502020202020204" pitchFamily="34" charset="0"/>
                </a:rPr>
                <a:t>,</a:t>
              </a:r>
            </a:p>
            <a:p>
              <a:pPr algn="ctr"/>
              <a:r>
                <a:rPr lang="es-ES" sz="1050" dirty="0" err="1">
                  <a:latin typeface="Century Gothic" panose="020B0502020202020204" pitchFamily="34" charset="0"/>
                </a:rPr>
                <a:t>Volume</a:t>
              </a:r>
              <a:r>
                <a:rPr lang="es-ES" sz="1050" dirty="0">
                  <a:latin typeface="Century Gothic" panose="020B0502020202020204" pitchFamily="34" charset="0"/>
                </a:rPr>
                <a:t> 33, </a:t>
              </a:r>
              <a:r>
                <a:rPr lang="es-ES" sz="1050" dirty="0" err="1">
                  <a:latin typeface="Century Gothic" panose="020B0502020202020204" pitchFamily="34" charset="0"/>
                </a:rPr>
                <a:t>Issue</a:t>
              </a:r>
              <a:r>
                <a:rPr lang="es-ES" sz="1050" dirty="0">
                  <a:latin typeface="Century Gothic" panose="020B0502020202020204" pitchFamily="34" charset="0"/>
                </a:rPr>
                <a:t> 11 Pages: 24–30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9DC39CA-32B0-4FF5-BC21-C1D5846F1B88}"/>
                </a:ext>
              </a:extLst>
            </p:cNvPr>
            <p:cNvSpPr/>
            <p:nvPr/>
          </p:nvSpPr>
          <p:spPr>
            <a:xfrm>
              <a:off x="8894201" y="2286940"/>
              <a:ext cx="1295400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s-ES" sz="1200" dirty="0">
                  <a:solidFill>
                    <a:schemeClr val="tx1"/>
                  </a:solidFill>
                </a:rPr>
                <a:t>Detector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DD1EA23-55EC-42D4-BD53-D0C2AD87C387}"/>
                </a:ext>
              </a:extLst>
            </p:cNvPr>
            <p:cNvSpPr/>
            <p:nvPr/>
          </p:nvSpPr>
          <p:spPr>
            <a:xfrm>
              <a:off x="5994037" y="2622832"/>
              <a:ext cx="1419142" cy="219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s-ES" sz="1200" dirty="0">
                  <a:solidFill>
                    <a:schemeClr val="tx1"/>
                  </a:solidFill>
                </a:rPr>
                <a:t>Desplazamiento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450B3F44-20C6-45A0-9527-0C68F5105EEB}"/>
                </a:ext>
              </a:extLst>
            </p:cNvPr>
            <p:cNvSpPr/>
            <p:nvPr/>
          </p:nvSpPr>
          <p:spPr>
            <a:xfrm>
              <a:off x="5988155" y="4002261"/>
              <a:ext cx="1295400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s-ES" sz="1200" dirty="0">
                  <a:solidFill>
                    <a:schemeClr val="tx1"/>
                  </a:solidFill>
                </a:rPr>
                <a:t>Contenedor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889FF69-EAFD-462E-A7DA-11221927936B}"/>
                </a:ext>
              </a:extLst>
            </p:cNvPr>
            <p:cNvSpPr/>
            <p:nvPr/>
          </p:nvSpPr>
          <p:spPr>
            <a:xfrm>
              <a:off x="5988155" y="4758746"/>
              <a:ext cx="1295400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s-ES" sz="1200" dirty="0">
                  <a:solidFill>
                    <a:schemeClr val="tx1"/>
                  </a:solidFill>
                </a:rPr>
                <a:t>Fermentación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E57D2EE9-6781-4969-8253-F31026E92C54}"/>
                </a:ext>
              </a:extLst>
            </p:cNvPr>
            <p:cNvSpPr/>
            <p:nvPr/>
          </p:nvSpPr>
          <p:spPr>
            <a:xfrm>
              <a:off x="9167807" y="2863036"/>
              <a:ext cx="748191" cy="438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s-ES" sz="1200" dirty="0">
                  <a:solidFill>
                    <a:schemeClr val="tx1"/>
                  </a:solidFill>
                </a:rPr>
                <a:t>Fotones</a:t>
              </a:r>
            </a:p>
            <a:p>
              <a:pPr algn="ctr"/>
              <a:r>
                <a:rPr lang="es-ES" sz="1200" dirty="0">
                  <a:solidFill>
                    <a:schemeClr val="tx1"/>
                  </a:solidFill>
                </a:rPr>
                <a:t>Raman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F7FB1B9-981D-4B07-8543-DEA32A0A3959}"/>
                </a:ext>
              </a:extLst>
            </p:cNvPr>
            <p:cNvSpPr/>
            <p:nvPr/>
          </p:nvSpPr>
          <p:spPr>
            <a:xfrm>
              <a:off x="7413179" y="2546104"/>
              <a:ext cx="1531921" cy="438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s-ES" sz="1200" dirty="0">
                  <a:solidFill>
                    <a:schemeClr val="tx1"/>
                  </a:solidFill>
                </a:rPr>
                <a:t>No desplazamiento</a:t>
              </a: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4CFA1BE-7716-4AA3-8E8E-85FFA481B0E9}"/>
              </a:ext>
            </a:extLst>
          </p:cNvPr>
          <p:cNvSpPr txBox="1"/>
          <p:nvPr/>
        </p:nvSpPr>
        <p:spPr>
          <a:xfrm>
            <a:off x="1344842" y="1768750"/>
            <a:ext cx="3748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Espectroscopia </a:t>
            </a:r>
            <a:r>
              <a:rPr lang="es-ES" b="1" dirty="0" err="1">
                <a:latin typeface="Century Gothic" panose="020B0502020202020204" pitchFamily="34" charset="0"/>
              </a:rPr>
              <a:t>Raman</a:t>
            </a:r>
            <a:r>
              <a:rPr lang="es-ES" b="1" dirty="0">
                <a:latin typeface="Century Gothic" panose="020B0502020202020204" pitchFamily="34" charset="0"/>
              </a:rPr>
              <a:t> portátil</a:t>
            </a:r>
          </a:p>
          <a:p>
            <a:pPr algn="ctr"/>
            <a:r>
              <a:rPr lang="es-ES" dirty="0">
                <a:latin typeface="Century Gothic" panose="020B0502020202020204" pitchFamily="34" charset="0"/>
              </a:rPr>
              <a:t>SORS (</a:t>
            </a:r>
            <a:r>
              <a:rPr lang="es-ES" sz="1200" dirty="0" err="1">
                <a:latin typeface="Century Gothic" panose="020B0502020202020204" pitchFamily="34" charset="0"/>
              </a:rPr>
              <a:t>Spatially</a:t>
            </a:r>
            <a:r>
              <a:rPr lang="es-ES" sz="1200" dirty="0">
                <a:latin typeface="Century Gothic" panose="020B0502020202020204" pitchFamily="34" charset="0"/>
              </a:rPr>
              <a:t> Offset </a:t>
            </a:r>
            <a:r>
              <a:rPr lang="es-ES" sz="1200" dirty="0" err="1">
                <a:latin typeface="Century Gothic" panose="020B0502020202020204" pitchFamily="34" charset="0"/>
              </a:rPr>
              <a:t>Raman</a:t>
            </a:r>
            <a:r>
              <a:rPr lang="es-ES" sz="1200" dirty="0">
                <a:latin typeface="Century Gothic" panose="020B0502020202020204" pitchFamily="34" charset="0"/>
              </a:rPr>
              <a:t> </a:t>
            </a:r>
            <a:r>
              <a:rPr lang="es-ES" sz="1200" dirty="0" err="1">
                <a:latin typeface="Century Gothic" panose="020B0502020202020204" pitchFamily="34" charset="0"/>
              </a:rPr>
              <a:t>Spectroscopy</a:t>
            </a:r>
            <a:r>
              <a:rPr lang="es-ES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24" name="Picture 2" descr="Handheld Raman Spectrometer, ID Through Containers | Agilent">
            <a:extLst>
              <a:ext uri="{FF2B5EF4-FFF2-40B4-BE49-F238E27FC236}">
                <a16:creationId xmlns:a16="http://schemas.microsoft.com/office/drawing/2014/main" id="{B49AEC73-C0A5-41E9-9FE2-4CE5B7E68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t="11173" r="26621" b="10134"/>
          <a:stretch/>
        </p:blipFill>
        <p:spPr bwMode="auto">
          <a:xfrm>
            <a:off x="8116916" y="2202007"/>
            <a:ext cx="1956539" cy="320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36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61239"/>
            <a:ext cx="12192000" cy="95691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827" y="262645"/>
            <a:ext cx="721447" cy="5036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36" y="164503"/>
            <a:ext cx="3580198" cy="50049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123274" y="366277"/>
            <a:ext cx="390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C00000"/>
                </a:solidFill>
                <a:latin typeface="Brush Script MT" panose="03060802040406070304" pitchFamily="66" charset="0"/>
              </a:rPr>
              <a:t>XV Congreso Nacional de Investigación Enológica</a:t>
            </a:r>
          </a:p>
        </p:txBody>
      </p:sp>
      <p:sp>
        <p:nvSpPr>
          <p:cNvPr id="6" name="CasellaDiTesto 10">
            <a:extLst>
              <a:ext uri="{FF2B5EF4-FFF2-40B4-BE49-F238E27FC236}">
                <a16:creationId xmlns:a16="http://schemas.microsoft.com/office/drawing/2014/main" id="{863648C8-2BB4-4DF7-AFDE-04B6F2F94C03}"/>
              </a:ext>
            </a:extLst>
          </p:cNvPr>
          <p:cNvSpPr txBox="1"/>
          <p:nvPr/>
        </p:nvSpPr>
        <p:spPr>
          <a:xfrm>
            <a:off x="466943" y="1153169"/>
            <a:ext cx="6606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A62743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Objetivos</a:t>
            </a:r>
            <a:endParaRPr lang="it-IT" sz="2800" b="1" dirty="0">
              <a:solidFill>
                <a:srgbClr val="A62743"/>
              </a:solidFill>
              <a:latin typeface="Century Gothic" panose="020B050202020202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F72AC3-978E-4A86-AC5A-4A2CCAF2F38A}"/>
              </a:ext>
            </a:extLst>
          </p:cNvPr>
          <p:cNvSpPr txBox="1"/>
          <p:nvPr/>
        </p:nvSpPr>
        <p:spPr>
          <a:xfrm>
            <a:off x="628650" y="2028825"/>
            <a:ext cx="10890415" cy="2699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Tx/>
              <a:buChar char="-"/>
            </a:pPr>
            <a:r>
              <a:rPr lang="es-ES" sz="2400" dirty="0">
                <a:latin typeface="Century Gothic" panose="020B0502020202020204" pitchFamily="34" charset="0"/>
              </a:rPr>
              <a:t>Determinar la idoneidad de los espectrofotómetros Raman (SORS) para la monitorización de la fermentación alcohólica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Tx/>
              <a:buChar char="-"/>
            </a:pPr>
            <a:r>
              <a:rPr lang="es-ES" sz="2400" dirty="0">
                <a:latin typeface="Century Gothic" panose="020B0502020202020204" pitchFamily="34" charset="0"/>
              </a:rPr>
              <a:t>Comparar los resultados obtenidos para el análisis </a:t>
            </a:r>
            <a:r>
              <a:rPr lang="es-ES" sz="2400" i="1" dirty="0">
                <a:latin typeface="Century Gothic" panose="020B0502020202020204" pitchFamily="34" charset="0"/>
              </a:rPr>
              <a:t>off-line</a:t>
            </a:r>
            <a:r>
              <a:rPr lang="es-ES" sz="2400" dirty="0">
                <a:latin typeface="Century Gothic" panose="020B0502020202020204" pitchFamily="34" charset="0"/>
              </a:rPr>
              <a:t> e </a:t>
            </a:r>
            <a:r>
              <a:rPr lang="es-ES" sz="2400" i="1" dirty="0" err="1">
                <a:latin typeface="Century Gothic" panose="020B0502020202020204" pitchFamily="34" charset="0"/>
              </a:rPr>
              <a:t>in-line</a:t>
            </a:r>
            <a:r>
              <a:rPr lang="es-ES" sz="2400" dirty="0">
                <a:latin typeface="Century Gothic" panose="020B0502020202020204" pitchFamily="34" charset="0"/>
              </a:rPr>
              <a:t> de la fermentación</a:t>
            </a:r>
          </a:p>
        </p:txBody>
      </p:sp>
    </p:spTree>
    <p:extLst>
      <p:ext uri="{BB962C8B-B14F-4D97-AF65-F5344CB8AC3E}">
        <p14:creationId xmlns:p14="http://schemas.microsoft.com/office/powerpoint/2010/main" val="261989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61239"/>
            <a:ext cx="12192000" cy="95691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827" y="262645"/>
            <a:ext cx="721447" cy="5036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36" y="164503"/>
            <a:ext cx="3580198" cy="50049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123274" y="366277"/>
            <a:ext cx="390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C00000"/>
                </a:solidFill>
                <a:latin typeface="Brush Script MT" panose="03060802040406070304" pitchFamily="66" charset="0"/>
              </a:rPr>
              <a:t>XV Congreso Nacional de Investigación Enológica</a:t>
            </a:r>
          </a:p>
        </p:txBody>
      </p:sp>
      <p:sp>
        <p:nvSpPr>
          <p:cNvPr id="6" name="CasellaDiTesto 10">
            <a:extLst>
              <a:ext uri="{FF2B5EF4-FFF2-40B4-BE49-F238E27FC236}">
                <a16:creationId xmlns:a16="http://schemas.microsoft.com/office/drawing/2014/main" id="{AE372377-3AA3-4C0C-8E03-6C21B1805C99}"/>
              </a:ext>
            </a:extLst>
          </p:cNvPr>
          <p:cNvSpPr txBox="1"/>
          <p:nvPr/>
        </p:nvSpPr>
        <p:spPr>
          <a:xfrm>
            <a:off x="466943" y="1153169"/>
            <a:ext cx="6606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A62743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Materiales y métodos</a:t>
            </a:r>
            <a:endParaRPr lang="it-IT" sz="2800" b="1" dirty="0">
              <a:solidFill>
                <a:srgbClr val="A62743"/>
              </a:solidFill>
              <a:latin typeface="Century Gothic" panose="020B0502020202020204" pitchFamily="34" charset="0"/>
              <a:ea typeface="Adobe Fan Heiti Std B" panose="020B0700000000000000" pitchFamily="34" charset="-128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2C7D8A-A819-4A53-9D90-6421EBAE87F1}"/>
              </a:ext>
            </a:extLst>
          </p:cNvPr>
          <p:cNvGrpSpPr/>
          <p:nvPr/>
        </p:nvGrpSpPr>
        <p:grpSpPr>
          <a:xfrm>
            <a:off x="2442675" y="2276806"/>
            <a:ext cx="1262992" cy="1401168"/>
            <a:chOff x="3116616" y="3429000"/>
            <a:chExt cx="1307435" cy="1307435"/>
          </a:xfrm>
        </p:grpSpPr>
        <p:sp>
          <p:nvSpPr>
            <p:cNvPr id="10" name="Rectángulo: esquinas superiores redondeadas 9">
              <a:extLst>
                <a:ext uri="{FF2B5EF4-FFF2-40B4-BE49-F238E27FC236}">
                  <a16:creationId xmlns:a16="http://schemas.microsoft.com/office/drawing/2014/main" id="{655C6308-54F9-42DF-9A16-1AD23C5B279C}"/>
                </a:ext>
              </a:extLst>
            </p:cNvPr>
            <p:cNvSpPr/>
            <p:nvPr/>
          </p:nvSpPr>
          <p:spPr>
            <a:xfrm flipV="1">
              <a:off x="3391432" y="3946288"/>
              <a:ext cx="764177" cy="777240"/>
            </a:xfrm>
            <a:prstGeom prst="round2Same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Imagen 8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E047387B-512E-4E09-9209-D0B561ABB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616" y="3429000"/>
              <a:ext cx="1307435" cy="1307435"/>
            </a:xfrm>
            <a:prstGeom prst="rect">
              <a:avLst/>
            </a:prstGeom>
          </p:spPr>
        </p:pic>
      </p:grpSp>
      <p:pic>
        <p:nvPicPr>
          <p:cNvPr id="1026" name="Picture 2" descr="Handheld Raman Spectrometer, ID Through Containers | Agilent">
            <a:extLst>
              <a:ext uri="{FF2B5EF4-FFF2-40B4-BE49-F238E27FC236}">
                <a16:creationId xmlns:a16="http://schemas.microsoft.com/office/drawing/2014/main" id="{B49AEC73-C0A5-41E9-9FE2-4CE5B7E68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t="11173" r="26621" b="10134"/>
          <a:stretch/>
        </p:blipFill>
        <p:spPr bwMode="auto">
          <a:xfrm>
            <a:off x="6671894" y="1651666"/>
            <a:ext cx="985119" cy="161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5DF29A0-12E1-4F51-8DAB-91013140AFCF}"/>
              </a:ext>
            </a:extLst>
          </p:cNvPr>
          <p:cNvSpPr txBox="1"/>
          <p:nvPr/>
        </p:nvSpPr>
        <p:spPr>
          <a:xfrm>
            <a:off x="4834625" y="2052953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Alícuota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89F2197-B4A2-43A1-9389-490F65D64922}"/>
              </a:ext>
            </a:extLst>
          </p:cNvPr>
          <p:cNvSpPr txBox="1"/>
          <p:nvPr/>
        </p:nvSpPr>
        <p:spPr>
          <a:xfrm>
            <a:off x="4807659" y="3984913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Medida</a:t>
            </a:r>
          </a:p>
          <a:p>
            <a:pPr algn="ctr"/>
            <a:r>
              <a:rPr lang="es-ES" dirty="0">
                <a:latin typeface="Century Gothic" panose="020B0502020202020204" pitchFamily="34" charset="0"/>
              </a:rPr>
              <a:t>directa</a:t>
            </a:r>
          </a:p>
        </p:txBody>
      </p:sp>
      <p:pic>
        <p:nvPicPr>
          <p:cNvPr id="22" name="Picture 2" descr="Density2Go: densímetros portátiles, resistentes y ergonómicos para su uso  en laboratorios y sobre la marcha.">
            <a:extLst>
              <a:ext uri="{FF2B5EF4-FFF2-40B4-BE49-F238E27FC236}">
                <a16:creationId xmlns:a16="http://schemas.microsoft.com/office/drawing/2014/main" id="{D9563272-5F4F-429A-9C9C-F15A4DA06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r="32130"/>
          <a:stretch/>
        </p:blipFill>
        <p:spPr bwMode="auto">
          <a:xfrm>
            <a:off x="671601" y="4375780"/>
            <a:ext cx="558986" cy="15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pera PH8500 Portable pH Meter Kit">
            <a:extLst>
              <a:ext uri="{FF2B5EF4-FFF2-40B4-BE49-F238E27FC236}">
                <a16:creationId xmlns:a16="http://schemas.microsoft.com/office/drawing/2014/main" id="{351AACBD-C4C6-45F5-8053-D48473535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r="41230"/>
          <a:stretch/>
        </p:blipFill>
        <p:spPr bwMode="auto">
          <a:xfrm>
            <a:off x="1440211" y="4509844"/>
            <a:ext cx="526341" cy="114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AA894FF-764A-427B-BE96-D9F6B4B5E52C}"/>
              </a:ext>
            </a:extLst>
          </p:cNvPr>
          <p:cNvSpPr txBox="1"/>
          <p:nvPr/>
        </p:nvSpPr>
        <p:spPr>
          <a:xfrm>
            <a:off x="100766" y="5591497"/>
            <a:ext cx="260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Seguimiento clásico de la fermentación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CFBFCF4-EA1F-4693-90A8-2DF66C12479F}"/>
              </a:ext>
            </a:extLst>
          </p:cNvPr>
          <p:cNvGrpSpPr/>
          <p:nvPr/>
        </p:nvGrpSpPr>
        <p:grpSpPr>
          <a:xfrm>
            <a:off x="8285483" y="1272437"/>
            <a:ext cx="3279974" cy="2530906"/>
            <a:chOff x="8247173" y="1533724"/>
            <a:chExt cx="2847555" cy="2154237"/>
          </a:xfrm>
        </p:grpSpPr>
        <p:grpSp>
          <p:nvGrpSpPr>
            <p:cNvPr id="1106" name="Group 122">
              <a:extLst>
                <a:ext uri="{FF2B5EF4-FFF2-40B4-BE49-F238E27FC236}">
                  <a16:creationId xmlns:a16="http://schemas.microsoft.com/office/drawing/2014/main" id="{0B0D07A1-3B5A-4A9F-939D-E4ADB83562F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430903" y="1533724"/>
              <a:ext cx="2663825" cy="2154237"/>
              <a:chOff x="5601" y="998"/>
              <a:chExt cx="1678" cy="1357"/>
            </a:xfrm>
          </p:grpSpPr>
          <p:sp>
            <p:nvSpPr>
              <p:cNvPr id="1108" name="Rectangle 123">
                <a:extLst>
                  <a:ext uri="{FF2B5EF4-FFF2-40B4-BE49-F238E27FC236}">
                    <a16:creationId xmlns:a16="http://schemas.microsoft.com/office/drawing/2014/main" id="{CEC8E342-2B16-4009-A1EF-0B15AD639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5" y="998"/>
                <a:ext cx="1501" cy="11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9" name="Line 124">
                <a:extLst>
                  <a:ext uri="{FF2B5EF4-FFF2-40B4-BE49-F238E27FC236}">
                    <a16:creationId xmlns:a16="http://schemas.microsoft.com/office/drawing/2014/main" id="{457F9F69-D4E5-4C06-BB1F-38312D03C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5" y="2186"/>
                <a:ext cx="1501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0" name="Line 125">
                <a:extLst>
                  <a:ext uri="{FF2B5EF4-FFF2-40B4-BE49-F238E27FC236}">
                    <a16:creationId xmlns:a16="http://schemas.microsoft.com/office/drawing/2014/main" id="{12CD0DCF-628F-4F7A-99FB-B53B3D4D3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5" y="998"/>
                <a:ext cx="1501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1" name="Line 126">
                <a:extLst>
                  <a:ext uri="{FF2B5EF4-FFF2-40B4-BE49-F238E27FC236}">
                    <a16:creationId xmlns:a16="http://schemas.microsoft.com/office/drawing/2014/main" id="{717FC75D-DC5D-44D0-878D-FAB55F7FA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9" y="217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2" name="Line 127">
                <a:extLst>
                  <a:ext uri="{FF2B5EF4-FFF2-40B4-BE49-F238E27FC236}">
                    <a16:creationId xmlns:a16="http://schemas.microsoft.com/office/drawing/2014/main" id="{0EA02EA6-678F-47B4-A7BC-578074180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51" y="217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3" name="Line 128">
                <a:extLst>
                  <a:ext uri="{FF2B5EF4-FFF2-40B4-BE49-F238E27FC236}">
                    <a16:creationId xmlns:a16="http://schemas.microsoft.com/office/drawing/2014/main" id="{3F689766-5F6D-472E-BC81-4B1F880AE0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3" y="217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4" name="Line 129">
                <a:extLst>
                  <a:ext uri="{FF2B5EF4-FFF2-40B4-BE49-F238E27FC236}">
                    <a16:creationId xmlns:a16="http://schemas.microsoft.com/office/drawing/2014/main" id="{49CB6DE5-EDC1-4577-8A24-B1B2D2044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15" y="217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5" name="Line 130">
                <a:extLst>
                  <a:ext uri="{FF2B5EF4-FFF2-40B4-BE49-F238E27FC236}">
                    <a16:creationId xmlns:a16="http://schemas.microsoft.com/office/drawing/2014/main" id="{979D3BA9-63C6-4A66-B08C-B0F9CF239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97" y="217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6" name="Line 131">
                <a:extLst>
                  <a:ext uri="{FF2B5EF4-FFF2-40B4-BE49-F238E27FC236}">
                    <a16:creationId xmlns:a16="http://schemas.microsoft.com/office/drawing/2014/main" id="{0F9960E0-8DC6-4A84-B862-5A882F826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79" y="217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7" name="Line 132">
                <a:extLst>
                  <a:ext uri="{FF2B5EF4-FFF2-40B4-BE49-F238E27FC236}">
                    <a16:creationId xmlns:a16="http://schemas.microsoft.com/office/drawing/2014/main" id="{446C6458-D885-4886-8A48-1156CBCFB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62" y="217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8" name="Line 133">
                <a:extLst>
                  <a:ext uri="{FF2B5EF4-FFF2-40B4-BE49-F238E27FC236}">
                    <a16:creationId xmlns:a16="http://schemas.microsoft.com/office/drawing/2014/main" id="{00F14B40-1681-416B-9E3B-118EB6D3C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44" y="217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9" name="Line 134">
                <a:extLst>
                  <a:ext uri="{FF2B5EF4-FFF2-40B4-BE49-F238E27FC236}">
                    <a16:creationId xmlns:a16="http://schemas.microsoft.com/office/drawing/2014/main" id="{456E731D-6814-45D0-B920-B1826D199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26" y="2171"/>
                <a:ext cx="0" cy="15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0" name="Line 135">
                <a:extLst>
                  <a:ext uri="{FF2B5EF4-FFF2-40B4-BE49-F238E27FC236}">
                    <a16:creationId xmlns:a16="http://schemas.microsoft.com/office/drawing/2014/main" id="{5346DCBB-E75D-479D-9161-71B7B7706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9" y="998"/>
                <a:ext cx="0" cy="16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1" name="Line 136">
                <a:extLst>
                  <a:ext uri="{FF2B5EF4-FFF2-40B4-BE49-F238E27FC236}">
                    <a16:creationId xmlns:a16="http://schemas.microsoft.com/office/drawing/2014/main" id="{1FC7BCBC-2D70-45BE-A1FE-E2DF38999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1" y="998"/>
                <a:ext cx="0" cy="16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2" name="Line 137">
                <a:extLst>
                  <a:ext uri="{FF2B5EF4-FFF2-40B4-BE49-F238E27FC236}">
                    <a16:creationId xmlns:a16="http://schemas.microsoft.com/office/drawing/2014/main" id="{3D293902-C266-495E-8E82-ED8EB7E9D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3" y="998"/>
                <a:ext cx="0" cy="16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3" name="Line 138">
                <a:extLst>
                  <a:ext uri="{FF2B5EF4-FFF2-40B4-BE49-F238E27FC236}">
                    <a16:creationId xmlns:a16="http://schemas.microsoft.com/office/drawing/2014/main" id="{40E45D8E-69B9-47EB-81D3-0C6681BE2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5" y="998"/>
                <a:ext cx="0" cy="16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4" name="Line 139">
                <a:extLst>
                  <a:ext uri="{FF2B5EF4-FFF2-40B4-BE49-F238E27FC236}">
                    <a16:creationId xmlns:a16="http://schemas.microsoft.com/office/drawing/2014/main" id="{32456665-8EA4-413A-B433-183D623C3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97" y="998"/>
                <a:ext cx="0" cy="16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5" name="Line 140">
                <a:extLst>
                  <a:ext uri="{FF2B5EF4-FFF2-40B4-BE49-F238E27FC236}">
                    <a16:creationId xmlns:a16="http://schemas.microsoft.com/office/drawing/2014/main" id="{A5356908-1E7E-45FA-9600-9FDD585C73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79" y="998"/>
                <a:ext cx="0" cy="16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6" name="Line 141">
                <a:extLst>
                  <a:ext uri="{FF2B5EF4-FFF2-40B4-BE49-F238E27FC236}">
                    <a16:creationId xmlns:a16="http://schemas.microsoft.com/office/drawing/2014/main" id="{A70CEB87-17F4-48E9-831A-46B82F9BD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62" y="998"/>
                <a:ext cx="0" cy="16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7" name="Line 142">
                <a:extLst>
                  <a:ext uri="{FF2B5EF4-FFF2-40B4-BE49-F238E27FC236}">
                    <a16:creationId xmlns:a16="http://schemas.microsoft.com/office/drawing/2014/main" id="{757523CC-C713-4AD5-AD5A-C9D2FDFA5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4" y="998"/>
                <a:ext cx="0" cy="16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8" name="Line 143">
                <a:extLst>
                  <a:ext uri="{FF2B5EF4-FFF2-40B4-BE49-F238E27FC236}">
                    <a16:creationId xmlns:a16="http://schemas.microsoft.com/office/drawing/2014/main" id="{1C0AC9FF-DDE1-412C-ACAF-E108C2936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6" y="998"/>
                <a:ext cx="0" cy="16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9" name="Rectangle 144">
                <a:extLst>
                  <a:ext uri="{FF2B5EF4-FFF2-40B4-BE49-F238E27FC236}">
                    <a16:creationId xmlns:a16="http://schemas.microsoft.com/office/drawing/2014/main" id="{3883A6DA-C875-45EC-8712-CDBE98AF6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8" y="2210"/>
                <a:ext cx="8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6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Century Gothic" panose="020B0502020202020204" pitchFamily="34" charset="0"/>
                  </a:rPr>
                  <a:t>400</a:t>
                </a:r>
                <a:endPara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30" name="Rectangle 145">
                <a:extLst>
                  <a:ext uri="{FF2B5EF4-FFF2-40B4-BE49-F238E27FC236}">
                    <a16:creationId xmlns:a16="http://schemas.microsoft.com/office/drawing/2014/main" id="{F44AA776-AFD3-46F0-AED4-36192D19F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7" y="2210"/>
                <a:ext cx="8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6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Century Gothic" panose="020B0502020202020204" pitchFamily="34" charset="0"/>
                  </a:rPr>
                  <a:t>600</a:t>
                </a:r>
                <a:endParaRPr kumimoji="0" lang="es-ES" altLang="es-E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31" name="Rectangle 146">
                <a:extLst>
                  <a:ext uri="{FF2B5EF4-FFF2-40B4-BE49-F238E27FC236}">
                    <a16:creationId xmlns:a16="http://schemas.microsoft.com/office/drawing/2014/main" id="{821AA1CC-665B-4E0E-96A8-977A5A6D8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1" y="2210"/>
                <a:ext cx="8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6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Century Gothic" panose="020B0502020202020204" pitchFamily="34" charset="0"/>
                  </a:rPr>
                  <a:t>800</a:t>
                </a:r>
                <a:endParaRPr kumimoji="0" lang="es-ES" altLang="es-E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32" name="Rectangle 147">
                <a:extLst>
                  <a:ext uri="{FF2B5EF4-FFF2-40B4-BE49-F238E27FC236}">
                    <a16:creationId xmlns:a16="http://schemas.microsoft.com/office/drawing/2014/main" id="{A19D71E1-F41C-4487-8460-E5CAD977C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0" y="2210"/>
                <a:ext cx="10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6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Century Gothic" panose="020B0502020202020204" pitchFamily="34" charset="0"/>
                  </a:rPr>
                  <a:t>1000</a:t>
                </a:r>
                <a:endParaRPr kumimoji="0" lang="es-ES" altLang="es-E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33" name="Rectangle 148">
                <a:extLst>
                  <a:ext uri="{FF2B5EF4-FFF2-40B4-BE49-F238E27FC236}">
                    <a16:creationId xmlns:a16="http://schemas.microsoft.com/office/drawing/2014/main" id="{3F471C69-683F-45E4-9487-9A8BA7F3F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0" y="2210"/>
                <a:ext cx="10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6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Century Gothic" panose="020B0502020202020204" pitchFamily="34" charset="0"/>
                  </a:rPr>
                  <a:t>1200</a:t>
                </a:r>
                <a:endParaRPr kumimoji="0" lang="es-ES" altLang="es-E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34" name="Rectangle 149">
                <a:extLst>
                  <a:ext uri="{FF2B5EF4-FFF2-40B4-BE49-F238E27FC236}">
                    <a16:creationId xmlns:a16="http://schemas.microsoft.com/office/drawing/2014/main" id="{BFF7A6D2-6BB3-4243-8147-394683B44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4" y="2210"/>
                <a:ext cx="10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6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Century Gothic" panose="020B0502020202020204" pitchFamily="34" charset="0"/>
                  </a:rPr>
                  <a:t>1400</a:t>
                </a:r>
                <a:endParaRPr kumimoji="0" lang="es-ES" altLang="es-E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35" name="Rectangle 150">
                <a:extLst>
                  <a:ext uri="{FF2B5EF4-FFF2-40B4-BE49-F238E27FC236}">
                    <a16:creationId xmlns:a16="http://schemas.microsoft.com/office/drawing/2014/main" id="{B61EB8F0-3079-489B-8A56-8429303BF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7" y="2210"/>
                <a:ext cx="10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6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Century Gothic" panose="020B0502020202020204" pitchFamily="34" charset="0"/>
                  </a:rPr>
                  <a:t>1600</a:t>
                </a:r>
                <a:endParaRPr kumimoji="0" lang="es-ES" altLang="es-E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36" name="Rectangle 151">
                <a:extLst>
                  <a:ext uri="{FF2B5EF4-FFF2-40B4-BE49-F238E27FC236}">
                    <a16:creationId xmlns:a16="http://schemas.microsoft.com/office/drawing/2014/main" id="{E49A086D-C93E-4F37-AF9B-372834BD3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7" y="2210"/>
                <a:ext cx="10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6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Century Gothic" panose="020B0502020202020204" pitchFamily="34" charset="0"/>
                  </a:rPr>
                  <a:t>1800</a:t>
                </a:r>
                <a:endParaRPr kumimoji="0" lang="es-ES" altLang="es-E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37" name="Rectangle 152">
                <a:extLst>
                  <a:ext uri="{FF2B5EF4-FFF2-40B4-BE49-F238E27FC236}">
                    <a16:creationId xmlns:a16="http://schemas.microsoft.com/office/drawing/2014/main" id="{C8D3CC17-C6ED-4C1C-BB42-4CB9347F8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0" y="2210"/>
                <a:ext cx="10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6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Century Gothic" panose="020B0502020202020204" pitchFamily="34" charset="0"/>
                  </a:rPr>
                  <a:t>2000</a:t>
                </a:r>
                <a:endParaRPr kumimoji="0" lang="es-ES" altLang="es-E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38" name="Rectangle 153">
                <a:extLst>
                  <a:ext uri="{FF2B5EF4-FFF2-40B4-BE49-F238E27FC236}">
                    <a16:creationId xmlns:a16="http://schemas.microsoft.com/office/drawing/2014/main" id="{8F5AB742-9F61-4D25-8551-1787931B4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8" y="2272"/>
                <a:ext cx="81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Century Gothic" panose="020B0502020202020204" pitchFamily="34" charset="0"/>
                  </a:rPr>
                  <a:t>Número de onda (cm</a:t>
                </a:r>
                <a:r>
                  <a:rPr kumimoji="0" lang="es-ES" altLang="es-ES" sz="1000" b="0" i="0" u="none" strike="noStrike" cap="none" normalizeH="0" baseline="3000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Century Gothic" panose="020B0502020202020204" pitchFamily="34" charset="0"/>
                  </a:rPr>
                  <a:t>-1</a:t>
                </a:r>
                <a:r>
                  <a:rPr kumimoji="0" lang="es-ES" altLang="es-ES" sz="10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Century Gothic" panose="020B0502020202020204" pitchFamily="34" charset="0"/>
                  </a:rPr>
                  <a:t>)</a:t>
                </a:r>
                <a:endParaRPr kumimoji="0" lang="es-ES" altLang="es-E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39" name="Line 154">
                <a:extLst>
                  <a:ext uri="{FF2B5EF4-FFF2-40B4-BE49-F238E27FC236}">
                    <a16:creationId xmlns:a16="http://schemas.microsoft.com/office/drawing/2014/main" id="{5FEA1A31-A8A0-4D2A-8A9E-7B013953A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25" y="998"/>
                <a:ext cx="0" cy="1188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0" name="Line 155">
                <a:extLst>
                  <a:ext uri="{FF2B5EF4-FFF2-40B4-BE49-F238E27FC236}">
                    <a16:creationId xmlns:a16="http://schemas.microsoft.com/office/drawing/2014/main" id="{4D21D949-6AD5-412B-983B-F937A3A99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26" y="998"/>
                <a:ext cx="0" cy="1188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1" name="Line 156">
                <a:extLst>
                  <a:ext uri="{FF2B5EF4-FFF2-40B4-BE49-F238E27FC236}">
                    <a16:creationId xmlns:a16="http://schemas.microsoft.com/office/drawing/2014/main" id="{3C107BF3-8A94-4D81-92C3-0AFD49C2D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5" y="2138"/>
                <a:ext cx="15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2" name="Line 157">
                <a:extLst>
                  <a:ext uri="{FF2B5EF4-FFF2-40B4-BE49-F238E27FC236}">
                    <a16:creationId xmlns:a16="http://schemas.microsoft.com/office/drawing/2014/main" id="{6DE4DBDB-005D-4DDF-ABD6-69CCCAFA4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5" y="1947"/>
                <a:ext cx="15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3" name="Line 158">
                <a:extLst>
                  <a:ext uri="{FF2B5EF4-FFF2-40B4-BE49-F238E27FC236}">
                    <a16:creationId xmlns:a16="http://schemas.microsoft.com/office/drawing/2014/main" id="{E178FB2B-1492-4161-B473-5C46AD6C5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5" y="1757"/>
                <a:ext cx="15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4" name="Line 159">
                <a:extLst>
                  <a:ext uri="{FF2B5EF4-FFF2-40B4-BE49-F238E27FC236}">
                    <a16:creationId xmlns:a16="http://schemas.microsoft.com/office/drawing/2014/main" id="{1B0A19C2-CFA4-44EA-86CA-E110002A9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5" y="1567"/>
                <a:ext cx="15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5" name="Line 160">
                <a:extLst>
                  <a:ext uri="{FF2B5EF4-FFF2-40B4-BE49-F238E27FC236}">
                    <a16:creationId xmlns:a16="http://schemas.microsoft.com/office/drawing/2014/main" id="{3D1C56FD-7B1E-4BC9-8326-0689FAF83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5" y="1377"/>
                <a:ext cx="15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6" name="Line 161">
                <a:extLst>
                  <a:ext uri="{FF2B5EF4-FFF2-40B4-BE49-F238E27FC236}">
                    <a16:creationId xmlns:a16="http://schemas.microsoft.com/office/drawing/2014/main" id="{D697DBAD-FCB3-4473-8B63-C59D611E2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5" y="1187"/>
                <a:ext cx="15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7" name="Line 162">
                <a:extLst>
                  <a:ext uri="{FF2B5EF4-FFF2-40B4-BE49-F238E27FC236}">
                    <a16:creationId xmlns:a16="http://schemas.microsoft.com/office/drawing/2014/main" id="{BA60A37F-74DC-400F-9EE1-2D8277A7C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11" y="2138"/>
                <a:ext cx="15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8" name="Line 163">
                <a:extLst>
                  <a:ext uri="{FF2B5EF4-FFF2-40B4-BE49-F238E27FC236}">
                    <a16:creationId xmlns:a16="http://schemas.microsoft.com/office/drawing/2014/main" id="{8197F597-0B3E-417B-90FA-0927B510C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11" y="1947"/>
                <a:ext cx="15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9" name="Line 164">
                <a:extLst>
                  <a:ext uri="{FF2B5EF4-FFF2-40B4-BE49-F238E27FC236}">
                    <a16:creationId xmlns:a16="http://schemas.microsoft.com/office/drawing/2014/main" id="{ABE549FB-E3BF-4BD3-82CE-9349C1B5B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11" y="1757"/>
                <a:ext cx="15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0" name="Line 165">
                <a:extLst>
                  <a:ext uri="{FF2B5EF4-FFF2-40B4-BE49-F238E27FC236}">
                    <a16:creationId xmlns:a16="http://schemas.microsoft.com/office/drawing/2014/main" id="{5A787751-4904-4542-9911-E7E0FA4742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11" y="1567"/>
                <a:ext cx="15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1" name="Line 166">
                <a:extLst>
                  <a:ext uri="{FF2B5EF4-FFF2-40B4-BE49-F238E27FC236}">
                    <a16:creationId xmlns:a16="http://schemas.microsoft.com/office/drawing/2014/main" id="{CC9FDFC3-7A07-458B-AA77-62B3937DC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11" y="1377"/>
                <a:ext cx="15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2" name="Line 167">
                <a:extLst>
                  <a:ext uri="{FF2B5EF4-FFF2-40B4-BE49-F238E27FC236}">
                    <a16:creationId xmlns:a16="http://schemas.microsoft.com/office/drawing/2014/main" id="{C8F2DD92-72FB-4023-AA8F-4EF8BD20F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11" y="1187"/>
                <a:ext cx="15" cy="0"/>
              </a:xfrm>
              <a:prstGeom prst="line">
                <a:avLst/>
              </a:prstGeom>
              <a:noFill/>
              <a:ln w="317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3" name="Rectangle 168">
                <a:extLst>
                  <a:ext uri="{FF2B5EF4-FFF2-40B4-BE49-F238E27FC236}">
                    <a16:creationId xmlns:a16="http://schemas.microsoft.com/office/drawing/2014/main" id="{6CC56917-D646-4DC0-BDDE-66D38D3EB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1" y="2097"/>
                <a:ext cx="12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9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Century Gothic" panose="020B0502020202020204" pitchFamily="34" charset="0"/>
                  </a:rPr>
                  <a:t>0.0 </a:t>
                </a:r>
                <a:endParaRPr kumimoji="0" lang="es-ES" altLang="es-E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54" name="Rectangle 169">
                <a:extLst>
                  <a:ext uri="{FF2B5EF4-FFF2-40B4-BE49-F238E27FC236}">
                    <a16:creationId xmlns:a16="http://schemas.microsoft.com/office/drawing/2014/main" id="{E91770AD-E412-4252-B1F4-38946718E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1" y="1907"/>
                <a:ext cx="10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9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Century Gothic" panose="020B0502020202020204" pitchFamily="34" charset="0"/>
                  </a:rPr>
                  <a:t>0.2</a:t>
                </a:r>
                <a:endParaRPr kumimoji="0" lang="es-ES" altLang="es-E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55" name="Rectangle 170">
                <a:extLst>
                  <a:ext uri="{FF2B5EF4-FFF2-40B4-BE49-F238E27FC236}">
                    <a16:creationId xmlns:a16="http://schemas.microsoft.com/office/drawing/2014/main" id="{65A0FE86-8B2D-4387-A739-FE1591D01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1" y="1716"/>
                <a:ext cx="10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Century Gothic" panose="020B0502020202020204" pitchFamily="34" charset="0"/>
                  </a:rPr>
                  <a:t>0.4</a:t>
                </a:r>
                <a:endParaRPr kumimoji="0" lang="es-ES" altLang="es-E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56" name="Rectangle 171">
                <a:extLst>
                  <a:ext uri="{FF2B5EF4-FFF2-40B4-BE49-F238E27FC236}">
                    <a16:creationId xmlns:a16="http://schemas.microsoft.com/office/drawing/2014/main" id="{18DA497D-7F1C-44A2-B730-C4E379E4E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1" y="1526"/>
                <a:ext cx="10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Century Gothic" panose="020B0502020202020204" pitchFamily="34" charset="0"/>
                  </a:rPr>
                  <a:t>0.6</a:t>
                </a:r>
                <a:endParaRPr kumimoji="0" lang="es-ES" altLang="es-E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57" name="Rectangle 172">
                <a:extLst>
                  <a:ext uri="{FF2B5EF4-FFF2-40B4-BE49-F238E27FC236}">
                    <a16:creationId xmlns:a16="http://schemas.microsoft.com/office/drawing/2014/main" id="{6C19FA4A-5297-4551-B928-9500073F0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1" y="1335"/>
                <a:ext cx="10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9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Century Gothic" panose="020B0502020202020204" pitchFamily="34" charset="0"/>
                  </a:rPr>
                  <a:t>0.8</a:t>
                </a:r>
                <a:endParaRPr kumimoji="0" lang="es-ES" altLang="es-E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58" name="Rectangle 173">
                <a:extLst>
                  <a:ext uri="{FF2B5EF4-FFF2-40B4-BE49-F238E27FC236}">
                    <a16:creationId xmlns:a16="http://schemas.microsoft.com/office/drawing/2014/main" id="{2ED97B00-EA06-49E3-96AD-084C86229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1" y="1145"/>
                <a:ext cx="12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ES" sz="900" b="0" i="0" u="none" strike="noStrike" cap="none" normalizeH="0" baseline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latin typeface="Century Gothic" panose="020B0502020202020204" pitchFamily="34" charset="0"/>
                  </a:rPr>
                  <a:t>1.0 </a:t>
                </a:r>
                <a:endParaRPr kumimoji="0" lang="es-ES" altLang="es-E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63" name="Freeform 178">
                <a:extLst>
                  <a:ext uri="{FF2B5EF4-FFF2-40B4-BE49-F238E27FC236}">
                    <a16:creationId xmlns:a16="http://schemas.microsoft.com/office/drawing/2014/main" id="{94A53608-5411-49E9-AFCA-10C05B6D6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314"/>
                <a:ext cx="1501" cy="851"/>
              </a:xfrm>
              <a:custGeom>
                <a:avLst/>
                <a:gdLst>
                  <a:gd name="T0" fmla="*/ 22 w 1501"/>
                  <a:gd name="T1" fmla="*/ 798 h 851"/>
                  <a:gd name="T2" fmla="*/ 46 w 1501"/>
                  <a:gd name="T3" fmla="*/ 626 h 851"/>
                  <a:gd name="T4" fmla="*/ 69 w 1501"/>
                  <a:gd name="T5" fmla="*/ 136 h 851"/>
                  <a:gd name="T6" fmla="*/ 93 w 1501"/>
                  <a:gd name="T7" fmla="*/ 459 h 851"/>
                  <a:gd name="T8" fmla="*/ 117 w 1501"/>
                  <a:gd name="T9" fmla="*/ 830 h 851"/>
                  <a:gd name="T10" fmla="*/ 140 w 1501"/>
                  <a:gd name="T11" fmla="*/ 258 h 851"/>
                  <a:gd name="T12" fmla="*/ 164 w 1501"/>
                  <a:gd name="T13" fmla="*/ 285 h 851"/>
                  <a:gd name="T14" fmla="*/ 188 w 1501"/>
                  <a:gd name="T15" fmla="*/ 777 h 851"/>
                  <a:gd name="T16" fmla="*/ 211 w 1501"/>
                  <a:gd name="T17" fmla="*/ 770 h 851"/>
                  <a:gd name="T18" fmla="*/ 235 w 1501"/>
                  <a:gd name="T19" fmla="*/ 762 h 851"/>
                  <a:gd name="T20" fmla="*/ 259 w 1501"/>
                  <a:gd name="T21" fmla="*/ 429 h 851"/>
                  <a:gd name="T22" fmla="*/ 282 w 1501"/>
                  <a:gd name="T23" fmla="*/ 823 h 851"/>
                  <a:gd name="T24" fmla="*/ 306 w 1501"/>
                  <a:gd name="T25" fmla="*/ 667 h 851"/>
                  <a:gd name="T26" fmla="*/ 330 w 1501"/>
                  <a:gd name="T27" fmla="*/ 577 h 851"/>
                  <a:gd name="T28" fmla="*/ 353 w 1501"/>
                  <a:gd name="T29" fmla="*/ 782 h 851"/>
                  <a:gd name="T30" fmla="*/ 377 w 1501"/>
                  <a:gd name="T31" fmla="*/ 708 h 851"/>
                  <a:gd name="T32" fmla="*/ 401 w 1501"/>
                  <a:gd name="T33" fmla="*/ 766 h 851"/>
                  <a:gd name="T34" fmla="*/ 424 w 1501"/>
                  <a:gd name="T35" fmla="*/ 470 h 851"/>
                  <a:gd name="T36" fmla="*/ 448 w 1501"/>
                  <a:gd name="T37" fmla="*/ 781 h 851"/>
                  <a:gd name="T38" fmla="*/ 472 w 1501"/>
                  <a:gd name="T39" fmla="*/ 628 h 851"/>
                  <a:gd name="T40" fmla="*/ 495 w 1501"/>
                  <a:gd name="T41" fmla="*/ 780 h 851"/>
                  <a:gd name="T42" fmla="*/ 519 w 1501"/>
                  <a:gd name="T43" fmla="*/ 599 h 851"/>
                  <a:gd name="T44" fmla="*/ 543 w 1501"/>
                  <a:gd name="T45" fmla="*/ 802 h 851"/>
                  <a:gd name="T46" fmla="*/ 567 w 1501"/>
                  <a:gd name="T47" fmla="*/ 579 h 851"/>
                  <a:gd name="T48" fmla="*/ 590 w 1501"/>
                  <a:gd name="T49" fmla="*/ 769 h 851"/>
                  <a:gd name="T50" fmla="*/ 614 w 1501"/>
                  <a:gd name="T51" fmla="*/ 777 h 851"/>
                  <a:gd name="T52" fmla="*/ 637 w 1501"/>
                  <a:gd name="T53" fmla="*/ 538 h 851"/>
                  <a:gd name="T54" fmla="*/ 661 w 1501"/>
                  <a:gd name="T55" fmla="*/ 400 h 851"/>
                  <a:gd name="T56" fmla="*/ 685 w 1501"/>
                  <a:gd name="T57" fmla="*/ 829 h 851"/>
                  <a:gd name="T58" fmla="*/ 709 w 1501"/>
                  <a:gd name="T59" fmla="*/ 503 h 851"/>
                  <a:gd name="T60" fmla="*/ 732 w 1501"/>
                  <a:gd name="T61" fmla="*/ 797 h 851"/>
                  <a:gd name="T62" fmla="*/ 756 w 1501"/>
                  <a:gd name="T63" fmla="*/ 768 h 851"/>
                  <a:gd name="T64" fmla="*/ 780 w 1501"/>
                  <a:gd name="T65" fmla="*/ 745 h 851"/>
                  <a:gd name="T66" fmla="*/ 803 w 1501"/>
                  <a:gd name="T67" fmla="*/ 789 h 851"/>
                  <a:gd name="T68" fmla="*/ 827 w 1501"/>
                  <a:gd name="T69" fmla="*/ 472 h 851"/>
                  <a:gd name="T70" fmla="*/ 851 w 1501"/>
                  <a:gd name="T71" fmla="*/ 748 h 851"/>
                  <a:gd name="T72" fmla="*/ 874 w 1501"/>
                  <a:gd name="T73" fmla="*/ 772 h 851"/>
                  <a:gd name="T74" fmla="*/ 898 w 1501"/>
                  <a:gd name="T75" fmla="*/ 786 h 851"/>
                  <a:gd name="T76" fmla="*/ 922 w 1501"/>
                  <a:gd name="T77" fmla="*/ 711 h 851"/>
                  <a:gd name="T78" fmla="*/ 945 w 1501"/>
                  <a:gd name="T79" fmla="*/ 771 h 851"/>
                  <a:gd name="T80" fmla="*/ 969 w 1501"/>
                  <a:gd name="T81" fmla="*/ 781 h 851"/>
                  <a:gd name="T82" fmla="*/ 993 w 1501"/>
                  <a:gd name="T83" fmla="*/ 769 h 851"/>
                  <a:gd name="T84" fmla="*/ 1017 w 1501"/>
                  <a:gd name="T85" fmla="*/ 396 h 851"/>
                  <a:gd name="T86" fmla="*/ 1040 w 1501"/>
                  <a:gd name="T87" fmla="*/ 817 h 851"/>
                  <a:gd name="T88" fmla="*/ 1064 w 1501"/>
                  <a:gd name="T89" fmla="*/ 778 h 851"/>
                  <a:gd name="T90" fmla="*/ 1087 w 1501"/>
                  <a:gd name="T91" fmla="*/ 766 h 851"/>
                  <a:gd name="T92" fmla="*/ 1111 w 1501"/>
                  <a:gd name="T93" fmla="*/ 764 h 851"/>
                  <a:gd name="T94" fmla="*/ 1135 w 1501"/>
                  <a:gd name="T95" fmla="*/ 777 h 851"/>
                  <a:gd name="T96" fmla="*/ 1159 w 1501"/>
                  <a:gd name="T97" fmla="*/ 766 h 851"/>
                  <a:gd name="T98" fmla="*/ 1182 w 1501"/>
                  <a:gd name="T99" fmla="*/ 754 h 851"/>
                  <a:gd name="T100" fmla="*/ 1206 w 1501"/>
                  <a:gd name="T101" fmla="*/ 766 h 851"/>
                  <a:gd name="T102" fmla="*/ 1229 w 1501"/>
                  <a:gd name="T103" fmla="*/ 785 h 851"/>
                  <a:gd name="T104" fmla="*/ 1253 w 1501"/>
                  <a:gd name="T105" fmla="*/ 779 h 851"/>
                  <a:gd name="T106" fmla="*/ 1277 w 1501"/>
                  <a:gd name="T107" fmla="*/ 772 h 851"/>
                  <a:gd name="T108" fmla="*/ 1301 w 1501"/>
                  <a:gd name="T109" fmla="*/ 767 h 851"/>
                  <a:gd name="T110" fmla="*/ 1324 w 1501"/>
                  <a:gd name="T111" fmla="*/ 793 h 851"/>
                  <a:gd name="T112" fmla="*/ 1348 w 1501"/>
                  <a:gd name="T113" fmla="*/ 775 h 851"/>
                  <a:gd name="T114" fmla="*/ 1372 w 1501"/>
                  <a:gd name="T115" fmla="*/ 776 h 851"/>
                  <a:gd name="T116" fmla="*/ 1395 w 1501"/>
                  <a:gd name="T117" fmla="*/ 780 h 851"/>
                  <a:gd name="T118" fmla="*/ 1419 w 1501"/>
                  <a:gd name="T119" fmla="*/ 776 h 851"/>
                  <a:gd name="T120" fmla="*/ 1443 w 1501"/>
                  <a:gd name="T121" fmla="*/ 781 h 851"/>
                  <a:gd name="T122" fmla="*/ 1466 w 1501"/>
                  <a:gd name="T123" fmla="*/ 767 h 851"/>
                  <a:gd name="T124" fmla="*/ 1490 w 1501"/>
                  <a:gd name="T125" fmla="*/ 760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851">
                    <a:moveTo>
                      <a:pt x="0" y="402"/>
                    </a:moveTo>
                    <a:lnTo>
                      <a:pt x="0" y="406"/>
                    </a:lnTo>
                    <a:lnTo>
                      <a:pt x="1" y="420"/>
                    </a:lnTo>
                    <a:lnTo>
                      <a:pt x="2" y="437"/>
                    </a:lnTo>
                    <a:lnTo>
                      <a:pt x="3" y="456"/>
                    </a:lnTo>
                    <a:lnTo>
                      <a:pt x="4" y="476"/>
                    </a:lnTo>
                    <a:lnTo>
                      <a:pt x="5" y="495"/>
                    </a:lnTo>
                    <a:lnTo>
                      <a:pt x="5" y="514"/>
                    </a:lnTo>
                    <a:lnTo>
                      <a:pt x="6" y="535"/>
                    </a:lnTo>
                    <a:lnTo>
                      <a:pt x="7" y="555"/>
                    </a:lnTo>
                    <a:lnTo>
                      <a:pt x="8" y="576"/>
                    </a:lnTo>
                    <a:lnTo>
                      <a:pt x="9" y="597"/>
                    </a:lnTo>
                    <a:lnTo>
                      <a:pt x="10" y="618"/>
                    </a:lnTo>
                    <a:lnTo>
                      <a:pt x="11" y="638"/>
                    </a:lnTo>
                    <a:lnTo>
                      <a:pt x="12" y="659"/>
                    </a:lnTo>
                    <a:lnTo>
                      <a:pt x="13" y="680"/>
                    </a:lnTo>
                    <a:lnTo>
                      <a:pt x="14" y="700"/>
                    </a:lnTo>
                    <a:lnTo>
                      <a:pt x="15" y="720"/>
                    </a:lnTo>
                    <a:lnTo>
                      <a:pt x="16" y="735"/>
                    </a:lnTo>
                    <a:lnTo>
                      <a:pt x="16" y="748"/>
                    </a:lnTo>
                    <a:lnTo>
                      <a:pt x="17" y="759"/>
                    </a:lnTo>
                    <a:lnTo>
                      <a:pt x="18" y="769"/>
                    </a:lnTo>
                    <a:lnTo>
                      <a:pt x="19" y="778"/>
                    </a:lnTo>
                    <a:lnTo>
                      <a:pt x="20" y="786"/>
                    </a:lnTo>
                    <a:lnTo>
                      <a:pt x="21" y="792"/>
                    </a:lnTo>
                    <a:lnTo>
                      <a:pt x="22" y="798"/>
                    </a:lnTo>
                    <a:lnTo>
                      <a:pt x="23" y="804"/>
                    </a:lnTo>
                    <a:lnTo>
                      <a:pt x="24" y="809"/>
                    </a:lnTo>
                    <a:lnTo>
                      <a:pt x="25" y="813"/>
                    </a:lnTo>
                    <a:lnTo>
                      <a:pt x="26" y="817"/>
                    </a:lnTo>
                    <a:lnTo>
                      <a:pt x="26" y="819"/>
                    </a:lnTo>
                    <a:lnTo>
                      <a:pt x="27" y="821"/>
                    </a:lnTo>
                    <a:lnTo>
                      <a:pt x="28" y="823"/>
                    </a:lnTo>
                    <a:lnTo>
                      <a:pt x="29" y="822"/>
                    </a:lnTo>
                    <a:lnTo>
                      <a:pt x="30" y="819"/>
                    </a:lnTo>
                    <a:lnTo>
                      <a:pt x="31" y="814"/>
                    </a:lnTo>
                    <a:lnTo>
                      <a:pt x="32" y="809"/>
                    </a:lnTo>
                    <a:lnTo>
                      <a:pt x="33" y="802"/>
                    </a:lnTo>
                    <a:lnTo>
                      <a:pt x="34" y="791"/>
                    </a:lnTo>
                    <a:lnTo>
                      <a:pt x="35" y="780"/>
                    </a:lnTo>
                    <a:lnTo>
                      <a:pt x="35" y="765"/>
                    </a:lnTo>
                    <a:lnTo>
                      <a:pt x="36" y="751"/>
                    </a:lnTo>
                    <a:lnTo>
                      <a:pt x="37" y="743"/>
                    </a:lnTo>
                    <a:lnTo>
                      <a:pt x="38" y="737"/>
                    </a:lnTo>
                    <a:lnTo>
                      <a:pt x="39" y="728"/>
                    </a:lnTo>
                    <a:lnTo>
                      <a:pt x="40" y="720"/>
                    </a:lnTo>
                    <a:lnTo>
                      <a:pt x="41" y="713"/>
                    </a:lnTo>
                    <a:lnTo>
                      <a:pt x="42" y="704"/>
                    </a:lnTo>
                    <a:lnTo>
                      <a:pt x="43" y="696"/>
                    </a:lnTo>
                    <a:lnTo>
                      <a:pt x="44" y="685"/>
                    </a:lnTo>
                    <a:lnTo>
                      <a:pt x="45" y="659"/>
                    </a:lnTo>
                    <a:lnTo>
                      <a:pt x="46" y="626"/>
                    </a:lnTo>
                    <a:lnTo>
                      <a:pt x="47" y="588"/>
                    </a:lnTo>
                    <a:lnTo>
                      <a:pt x="47" y="548"/>
                    </a:lnTo>
                    <a:lnTo>
                      <a:pt x="48" y="511"/>
                    </a:lnTo>
                    <a:lnTo>
                      <a:pt x="49" y="474"/>
                    </a:lnTo>
                    <a:lnTo>
                      <a:pt x="50" y="437"/>
                    </a:lnTo>
                    <a:lnTo>
                      <a:pt x="51" y="398"/>
                    </a:lnTo>
                    <a:lnTo>
                      <a:pt x="52" y="353"/>
                    </a:lnTo>
                    <a:lnTo>
                      <a:pt x="53" y="304"/>
                    </a:lnTo>
                    <a:lnTo>
                      <a:pt x="54" y="259"/>
                    </a:lnTo>
                    <a:lnTo>
                      <a:pt x="55" y="214"/>
                    </a:lnTo>
                    <a:lnTo>
                      <a:pt x="56" y="164"/>
                    </a:lnTo>
                    <a:lnTo>
                      <a:pt x="56" y="116"/>
                    </a:lnTo>
                    <a:lnTo>
                      <a:pt x="57" y="66"/>
                    </a:lnTo>
                    <a:lnTo>
                      <a:pt x="58" y="21"/>
                    </a:lnTo>
                    <a:lnTo>
                      <a:pt x="59" y="4"/>
                    </a:lnTo>
                    <a:lnTo>
                      <a:pt x="60" y="0"/>
                    </a:lnTo>
                    <a:lnTo>
                      <a:pt x="61" y="2"/>
                    </a:lnTo>
                    <a:lnTo>
                      <a:pt x="62" y="10"/>
                    </a:lnTo>
                    <a:lnTo>
                      <a:pt x="63" y="18"/>
                    </a:lnTo>
                    <a:lnTo>
                      <a:pt x="64" y="29"/>
                    </a:lnTo>
                    <a:lnTo>
                      <a:pt x="65" y="43"/>
                    </a:lnTo>
                    <a:lnTo>
                      <a:pt x="66" y="60"/>
                    </a:lnTo>
                    <a:lnTo>
                      <a:pt x="66" y="78"/>
                    </a:lnTo>
                    <a:lnTo>
                      <a:pt x="67" y="97"/>
                    </a:lnTo>
                    <a:lnTo>
                      <a:pt x="68" y="116"/>
                    </a:lnTo>
                    <a:lnTo>
                      <a:pt x="69" y="136"/>
                    </a:lnTo>
                    <a:lnTo>
                      <a:pt x="70" y="161"/>
                    </a:lnTo>
                    <a:lnTo>
                      <a:pt x="71" y="187"/>
                    </a:lnTo>
                    <a:lnTo>
                      <a:pt x="72" y="214"/>
                    </a:lnTo>
                    <a:lnTo>
                      <a:pt x="73" y="241"/>
                    </a:lnTo>
                    <a:lnTo>
                      <a:pt x="74" y="256"/>
                    </a:lnTo>
                    <a:lnTo>
                      <a:pt x="75" y="266"/>
                    </a:lnTo>
                    <a:lnTo>
                      <a:pt x="76" y="274"/>
                    </a:lnTo>
                    <a:lnTo>
                      <a:pt x="77" y="281"/>
                    </a:lnTo>
                    <a:lnTo>
                      <a:pt x="77" y="289"/>
                    </a:lnTo>
                    <a:lnTo>
                      <a:pt x="78" y="296"/>
                    </a:lnTo>
                    <a:lnTo>
                      <a:pt x="79" y="303"/>
                    </a:lnTo>
                    <a:lnTo>
                      <a:pt x="80" y="309"/>
                    </a:lnTo>
                    <a:lnTo>
                      <a:pt x="81" y="316"/>
                    </a:lnTo>
                    <a:lnTo>
                      <a:pt x="82" y="323"/>
                    </a:lnTo>
                    <a:lnTo>
                      <a:pt x="83" y="330"/>
                    </a:lnTo>
                    <a:lnTo>
                      <a:pt x="84" y="338"/>
                    </a:lnTo>
                    <a:lnTo>
                      <a:pt x="85" y="344"/>
                    </a:lnTo>
                    <a:lnTo>
                      <a:pt x="86" y="351"/>
                    </a:lnTo>
                    <a:lnTo>
                      <a:pt x="87" y="357"/>
                    </a:lnTo>
                    <a:lnTo>
                      <a:pt x="87" y="363"/>
                    </a:lnTo>
                    <a:lnTo>
                      <a:pt x="88" y="376"/>
                    </a:lnTo>
                    <a:lnTo>
                      <a:pt x="89" y="391"/>
                    </a:lnTo>
                    <a:lnTo>
                      <a:pt x="90" y="407"/>
                    </a:lnTo>
                    <a:lnTo>
                      <a:pt x="91" y="424"/>
                    </a:lnTo>
                    <a:lnTo>
                      <a:pt x="92" y="442"/>
                    </a:lnTo>
                    <a:lnTo>
                      <a:pt x="93" y="459"/>
                    </a:lnTo>
                    <a:lnTo>
                      <a:pt x="94" y="478"/>
                    </a:lnTo>
                    <a:lnTo>
                      <a:pt x="95" y="497"/>
                    </a:lnTo>
                    <a:lnTo>
                      <a:pt x="96" y="514"/>
                    </a:lnTo>
                    <a:lnTo>
                      <a:pt x="96" y="530"/>
                    </a:lnTo>
                    <a:lnTo>
                      <a:pt x="98" y="545"/>
                    </a:lnTo>
                    <a:lnTo>
                      <a:pt x="98" y="561"/>
                    </a:lnTo>
                    <a:lnTo>
                      <a:pt x="99" y="576"/>
                    </a:lnTo>
                    <a:lnTo>
                      <a:pt x="100" y="591"/>
                    </a:lnTo>
                    <a:lnTo>
                      <a:pt x="101" y="606"/>
                    </a:lnTo>
                    <a:lnTo>
                      <a:pt x="102" y="621"/>
                    </a:lnTo>
                    <a:lnTo>
                      <a:pt x="103" y="637"/>
                    </a:lnTo>
                    <a:lnTo>
                      <a:pt x="104" y="653"/>
                    </a:lnTo>
                    <a:lnTo>
                      <a:pt x="105" y="669"/>
                    </a:lnTo>
                    <a:lnTo>
                      <a:pt x="106" y="685"/>
                    </a:lnTo>
                    <a:lnTo>
                      <a:pt x="107" y="699"/>
                    </a:lnTo>
                    <a:lnTo>
                      <a:pt x="107" y="712"/>
                    </a:lnTo>
                    <a:lnTo>
                      <a:pt x="108" y="724"/>
                    </a:lnTo>
                    <a:lnTo>
                      <a:pt x="109" y="736"/>
                    </a:lnTo>
                    <a:lnTo>
                      <a:pt x="110" y="750"/>
                    </a:lnTo>
                    <a:lnTo>
                      <a:pt x="111" y="764"/>
                    </a:lnTo>
                    <a:lnTo>
                      <a:pt x="112" y="776"/>
                    </a:lnTo>
                    <a:lnTo>
                      <a:pt x="113" y="787"/>
                    </a:lnTo>
                    <a:lnTo>
                      <a:pt x="114" y="800"/>
                    </a:lnTo>
                    <a:lnTo>
                      <a:pt x="115" y="811"/>
                    </a:lnTo>
                    <a:lnTo>
                      <a:pt x="116" y="822"/>
                    </a:lnTo>
                    <a:lnTo>
                      <a:pt x="117" y="830"/>
                    </a:lnTo>
                    <a:lnTo>
                      <a:pt x="117" y="829"/>
                    </a:lnTo>
                    <a:lnTo>
                      <a:pt x="119" y="822"/>
                    </a:lnTo>
                    <a:lnTo>
                      <a:pt x="119" y="813"/>
                    </a:lnTo>
                    <a:lnTo>
                      <a:pt x="120" y="802"/>
                    </a:lnTo>
                    <a:lnTo>
                      <a:pt x="121" y="787"/>
                    </a:lnTo>
                    <a:lnTo>
                      <a:pt x="122" y="771"/>
                    </a:lnTo>
                    <a:lnTo>
                      <a:pt x="123" y="752"/>
                    </a:lnTo>
                    <a:lnTo>
                      <a:pt x="124" y="732"/>
                    </a:lnTo>
                    <a:lnTo>
                      <a:pt x="125" y="717"/>
                    </a:lnTo>
                    <a:lnTo>
                      <a:pt x="126" y="704"/>
                    </a:lnTo>
                    <a:lnTo>
                      <a:pt x="127" y="689"/>
                    </a:lnTo>
                    <a:lnTo>
                      <a:pt x="128" y="674"/>
                    </a:lnTo>
                    <a:lnTo>
                      <a:pt x="128" y="658"/>
                    </a:lnTo>
                    <a:lnTo>
                      <a:pt x="129" y="642"/>
                    </a:lnTo>
                    <a:lnTo>
                      <a:pt x="130" y="626"/>
                    </a:lnTo>
                    <a:lnTo>
                      <a:pt x="131" y="607"/>
                    </a:lnTo>
                    <a:lnTo>
                      <a:pt x="132" y="580"/>
                    </a:lnTo>
                    <a:lnTo>
                      <a:pt x="133" y="547"/>
                    </a:lnTo>
                    <a:lnTo>
                      <a:pt x="134" y="512"/>
                    </a:lnTo>
                    <a:lnTo>
                      <a:pt x="135" y="475"/>
                    </a:lnTo>
                    <a:lnTo>
                      <a:pt x="136" y="441"/>
                    </a:lnTo>
                    <a:lnTo>
                      <a:pt x="137" y="407"/>
                    </a:lnTo>
                    <a:lnTo>
                      <a:pt x="138" y="372"/>
                    </a:lnTo>
                    <a:lnTo>
                      <a:pt x="138" y="338"/>
                    </a:lnTo>
                    <a:lnTo>
                      <a:pt x="139" y="298"/>
                    </a:lnTo>
                    <a:lnTo>
                      <a:pt x="140" y="258"/>
                    </a:lnTo>
                    <a:lnTo>
                      <a:pt x="141" y="219"/>
                    </a:lnTo>
                    <a:lnTo>
                      <a:pt x="142" y="182"/>
                    </a:lnTo>
                    <a:lnTo>
                      <a:pt x="143" y="141"/>
                    </a:lnTo>
                    <a:lnTo>
                      <a:pt x="144" y="103"/>
                    </a:lnTo>
                    <a:lnTo>
                      <a:pt x="145" y="63"/>
                    </a:lnTo>
                    <a:lnTo>
                      <a:pt x="146" y="28"/>
                    </a:lnTo>
                    <a:lnTo>
                      <a:pt x="147" y="12"/>
                    </a:lnTo>
                    <a:lnTo>
                      <a:pt x="147" y="5"/>
                    </a:lnTo>
                    <a:lnTo>
                      <a:pt x="149" y="3"/>
                    </a:lnTo>
                    <a:lnTo>
                      <a:pt x="149" y="5"/>
                    </a:lnTo>
                    <a:lnTo>
                      <a:pt x="150" y="9"/>
                    </a:lnTo>
                    <a:lnTo>
                      <a:pt x="151" y="16"/>
                    </a:lnTo>
                    <a:lnTo>
                      <a:pt x="152" y="27"/>
                    </a:lnTo>
                    <a:lnTo>
                      <a:pt x="153" y="40"/>
                    </a:lnTo>
                    <a:lnTo>
                      <a:pt x="154" y="52"/>
                    </a:lnTo>
                    <a:lnTo>
                      <a:pt x="155" y="65"/>
                    </a:lnTo>
                    <a:lnTo>
                      <a:pt x="156" y="80"/>
                    </a:lnTo>
                    <a:lnTo>
                      <a:pt x="157" y="96"/>
                    </a:lnTo>
                    <a:lnTo>
                      <a:pt x="158" y="115"/>
                    </a:lnTo>
                    <a:lnTo>
                      <a:pt x="159" y="136"/>
                    </a:lnTo>
                    <a:lnTo>
                      <a:pt x="159" y="158"/>
                    </a:lnTo>
                    <a:lnTo>
                      <a:pt x="160" y="181"/>
                    </a:lnTo>
                    <a:lnTo>
                      <a:pt x="161" y="205"/>
                    </a:lnTo>
                    <a:lnTo>
                      <a:pt x="162" y="230"/>
                    </a:lnTo>
                    <a:lnTo>
                      <a:pt x="163" y="257"/>
                    </a:lnTo>
                    <a:lnTo>
                      <a:pt x="164" y="285"/>
                    </a:lnTo>
                    <a:lnTo>
                      <a:pt x="165" y="311"/>
                    </a:lnTo>
                    <a:lnTo>
                      <a:pt x="166" y="337"/>
                    </a:lnTo>
                    <a:lnTo>
                      <a:pt x="167" y="364"/>
                    </a:lnTo>
                    <a:lnTo>
                      <a:pt x="168" y="391"/>
                    </a:lnTo>
                    <a:lnTo>
                      <a:pt x="168" y="423"/>
                    </a:lnTo>
                    <a:lnTo>
                      <a:pt x="169" y="457"/>
                    </a:lnTo>
                    <a:lnTo>
                      <a:pt x="170" y="490"/>
                    </a:lnTo>
                    <a:lnTo>
                      <a:pt x="171" y="523"/>
                    </a:lnTo>
                    <a:lnTo>
                      <a:pt x="172" y="558"/>
                    </a:lnTo>
                    <a:lnTo>
                      <a:pt x="173" y="593"/>
                    </a:lnTo>
                    <a:lnTo>
                      <a:pt x="174" y="628"/>
                    </a:lnTo>
                    <a:lnTo>
                      <a:pt x="175" y="661"/>
                    </a:lnTo>
                    <a:lnTo>
                      <a:pt x="176" y="683"/>
                    </a:lnTo>
                    <a:lnTo>
                      <a:pt x="177" y="698"/>
                    </a:lnTo>
                    <a:lnTo>
                      <a:pt x="178" y="711"/>
                    </a:lnTo>
                    <a:lnTo>
                      <a:pt x="179" y="721"/>
                    </a:lnTo>
                    <a:lnTo>
                      <a:pt x="179" y="730"/>
                    </a:lnTo>
                    <a:lnTo>
                      <a:pt x="180" y="739"/>
                    </a:lnTo>
                    <a:lnTo>
                      <a:pt x="181" y="745"/>
                    </a:lnTo>
                    <a:lnTo>
                      <a:pt x="182" y="750"/>
                    </a:lnTo>
                    <a:lnTo>
                      <a:pt x="183" y="756"/>
                    </a:lnTo>
                    <a:lnTo>
                      <a:pt x="184" y="762"/>
                    </a:lnTo>
                    <a:lnTo>
                      <a:pt x="185" y="767"/>
                    </a:lnTo>
                    <a:lnTo>
                      <a:pt x="186" y="772"/>
                    </a:lnTo>
                    <a:lnTo>
                      <a:pt x="187" y="774"/>
                    </a:lnTo>
                    <a:lnTo>
                      <a:pt x="188" y="777"/>
                    </a:lnTo>
                    <a:lnTo>
                      <a:pt x="189" y="778"/>
                    </a:lnTo>
                    <a:lnTo>
                      <a:pt x="189" y="779"/>
                    </a:lnTo>
                    <a:lnTo>
                      <a:pt x="190" y="782"/>
                    </a:lnTo>
                    <a:lnTo>
                      <a:pt x="191" y="785"/>
                    </a:lnTo>
                    <a:lnTo>
                      <a:pt x="192" y="788"/>
                    </a:lnTo>
                    <a:lnTo>
                      <a:pt x="193" y="792"/>
                    </a:lnTo>
                    <a:lnTo>
                      <a:pt x="194" y="794"/>
                    </a:lnTo>
                    <a:lnTo>
                      <a:pt x="195" y="796"/>
                    </a:lnTo>
                    <a:lnTo>
                      <a:pt x="196" y="798"/>
                    </a:lnTo>
                    <a:lnTo>
                      <a:pt x="197" y="800"/>
                    </a:lnTo>
                    <a:lnTo>
                      <a:pt x="198" y="801"/>
                    </a:lnTo>
                    <a:lnTo>
                      <a:pt x="199" y="803"/>
                    </a:lnTo>
                    <a:lnTo>
                      <a:pt x="199" y="804"/>
                    </a:lnTo>
                    <a:lnTo>
                      <a:pt x="200" y="805"/>
                    </a:lnTo>
                    <a:lnTo>
                      <a:pt x="201" y="806"/>
                    </a:lnTo>
                    <a:lnTo>
                      <a:pt x="202" y="806"/>
                    </a:lnTo>
                    <a:lnTo>
                      <a:pt x="203" y="806"/>
                    </a:lnTo>
                    <a:lnTo>
                      <a:pt x="204" y="806"/>
                    </a:lnTo>
                    <a:lnTo>
                      <a:pt x="205" y="803"/>
                    </a:lnTo>
                    <a:lnTo>
                      <a:pt x="206" y="799"/>
                    </a:lnTo>
                    <a:lnTo>
                      <a:pt x="207" y="794"/>
                    </a:lnTo>
                    <a:lnTo>
                      <a:pt x="208" y="788"/>
                    </a:lnTo>
                    <a:lnTo>
                      <a:pt x="208" y="783"/>
                    </a:lnTo>
                    <a:lnTo>
                      <a:pt x="210" y="779"/>
                    </a:lnTo>
                    <a:lnTo>
                      <a:pt x="210" y="775"/>
                    </a:lnTo>
                    <a:lnTo>
                      <a:pt x="211" y="770"/>
                    </a:lnTo>
                    <a:lnTo>
                      <a:pt x="212" y="760"/>
                    </a:lnTo>
                    <a:lnTo>
                      <a:pt x="213" y="749"/>
                    </a:lnTo>
                    <a:lnTo>
                      <a:pt x="214" y="738"/>
                    </a:lnTo>
                    <a:lnTo>
                      <a:pt x="215" y="727"/>
                    </a:lnTo>
                    <a:lnTo>
                      <a:pt x="216" y="714"/>
                    </a:lnTo>
                    <a:lnTo>
                      <a:pt x="217" y="702"/>
                    </a:lnTo>
                    <a:lnTo>
                      <a:pt x="218" y="688"/>
                    </a:lnTo>
                    <a:lnTo>
                      <a:pt x="219" y="677"/>
                    </a:lnTo>
                    <a:lnTo>
                      <a:pt x="219" y="674"/>
                    </a:lnTo>
                    <a:lnTo>
                      <a:pt x="220" y="675"/>
                    </a:lnTo>
                    <a:lnTo>
                      <a:pt x="221" y="680"/>
                    </a:lnTo>
                    <a:lnTo>
                      <a:pt x="222" y="686"/>
                    </a:lnTo>
                    <a:lnTo>
                      <a:pt x="223" y="688"/>
                    </a:lnTo>
                    <a:lnTo>
                      <a:pt x="224" y="690"/>
                    </a:lnTo>
                    <a:lnTo>
                      <a:pt x="225" y="691"/>
                    </a:lnTo>
                    <a:lnTo>
                      <a:pt x="226" y="693"/>
                    </a:lnTo>
                    <a:lnTo>
                      <a:pt x="227" y="703"/>
                    </a:lnTo>
                    <a:lnTo>
                      <a:pt x="228" y="718"/>
                    </a:lnTo>
                    <a:lnTo>
                      <a:pt x="229" y="729"/>
                    </a:lnTo>
                    <a:lnTo>
                      <a:pt x="229" y="740"/>
                    </a:lnTo>
                    <a:lnTo>
                      <a:pt x="231" y="756"/>
                    </a:lnTo>
                    <a:lnTo>
                      <a:pt x="231" y="770"/>
                    </a:lnTo>
                    <a:lnTo>
                      <a:pt x="232" y="787"/>
                    </a:lnTo>
                    <a:lnTo>
                      <a:pt x="233" y="799"/>
                    </a:lnTo>
                    <a:lnTo>
                      <a:pt x="234" y="786"/>
                    </a:lnTo>
                    <a:lnTo>
                      <a:pt x="235" y="762"/>
                    </a:lnTo>
                    <a:lnTo>
                      <a:pt x="236" y="730"/>
                    </a:lnTo>
                    <a:lnTo>
                      <a:pt x="237" y="694"/>
                    </a:lnTo>
                    <a:lnTo>
                      <a:pt x="238" y="663"/>
                    </a:lnTo>
                    <a:lnTo>
                      <a:pt x="239" y="631"/>
                    </a:lnTo>
                    <a:lnTo>
                      <a:pt x="240" y="597"/>
                    </a:lnTo>
                    <a:lnTo>
                      <a:pt x="240" y="562"/>
                    </a:lnTo>
                    <a:lnTo>
                      <a:pt x="241" y="519"/>
                    </a:lnTo>
                    <a:lnTo>
                      <a:pt x="242" y="474"/>
                    </a:lnTo>
                    <a:lnTo>
                      <a:pt x="243" y="433"/>
                    </a:lnTo>
                    <a:lnTo>
                      <a:pt x="244" y="392"/>
                    </a:lnTo>
                    <a:lnTo>
                      <a:pt x="245" y="344"/>
                    </a:lnTo>
                    <a:lnTo>
                      <a:pt x="246" y="297"/>
                    </a:lnTo>
                    <a:lnTo>
                      <a:pt x="247" y="249"/>
                    </a:lnTo>
                    <a:lnTo>
                      <a:pt x="248" y="206"/>
                    </a:lnTo>
                    <a:lnTo>
                      <a:pt x="249" y="195"/>
                    </a:lnTo>
                    <a:lnTo>
                      <a:pt x="250" y="199"/>
                    </a:lnTo>
                    <a:lnTo>
                      <a:pt x="250" y="211"/>
                    </a:lnTo>
                    <a:lnTo>
                      <a:pt x="251" y="229"/>
                    </a:lnTo>
                    <a:lnTo>
                      <a:pt x="252" y="247"/>
                    </a:lnTo>
                    <a:lnTo>
                      <a:pt x="253" y="267"/>
                    </a:lnTo>
                    <a:lnTo>
                      <a:pt x="254" y="293"/>
                    </a:lnTo>
                    <a:lnTo>
                      <a:pt x="255" y="321"/>
                    </a:lnTo>
                    <a:lnTo>
                      <a:pt x="256" y="348"/>
                    </a:lnTo>
                    <a:lnTo>
                      <a:pt x="257" y="375"/>
                    </a:lnTo>
                    <a:lnTo>
                      <a:pt x="258" y="401"/>
                    </a:lnTo>
                    <a:lnTo>
                      <a:pt x="259" y="429"/>
                    </a:lnTo>
                    <a:lnTo>
                      <a:pt x="259" y="461"/>
                    </a:lnTo>
                    <a:lnTo>
                      <a:pt x="261" y="494"/>
                    </a:lnTo>
                    <a:lnTo>
                      <a:pt x="261" y="528"/>
                    </a:lnTo>
                    <a:lnTo>
                      <a:pt x="262" y="562"/>
                    </a:lnTo>
                    <a:lnTo>
                      <a:pt x="263" y="585"/>
                    </a:lnTo>
                    <a:lnTo>
                      <a:pt x="264" y="604"/>
                    </a:lnTo>
                    <a:lnTo>
                      <a:pt x="265" y="621"/>
                    </a:lnTo>
                    <a:lnTo>
                      <a:pt x="266" y="637"/>
                    </a:lnTo>
                    <a:lnTo>
                      <a:pt x="267" y="652"/>
                    </a:lnTo>
                    <a:lnTo>
                      <a:pt x="268" y="665"/>
                    </a:lnTo>
                    <a:lnTo>
                      <a:pt x="269" y="678"/>
                    </a:lnTo>
                    <a:lnTo>
                      <a:pt x="270" y="689"/>
                    </a:lnTo>
                    <a:lnTo>
                      <a:pt x="271" y="704"/>
                    </a:lnTo>
                    <a:lnTo>
                      <a:pt x="271" y="721"/>
                    </a:lnTo>
                    <a:lnTo>
                      <a:pt x="272" y="736"/>
                    </a:lnTo>
                    <a:lnTo>
                      <a:pt x="273" y="751"/>
                    </a:lnTo>
                    <a:lnTo>
                      <a:pt x="274" y="767"/>
                    </a:lnTo>
                    <a:lnTo>
                      <a:pt x="275" y="780"/>
                    </a:lnTo>
                    <a:lnTo>
                      <a:pt x="276" y="794"/>
                    </a:lnTo>
                    <a:lnTo>
                      <a:pt x="277" y="807"/>
                    </a:lnTo>
                    <a:lnTo>
                      <a:pt x="278" y="814"/>
                    </a:lnTo>
                    <a:lnTo>
                      <a:pt x="279" y="819"/>
                    </a:lnTo>
                    <a:lnTo>
                      <a:pt x="280" y="821"/>
                    </a:lnTo>
                    <a:lnTo>
                      <a:pt x="280" y="822"/>
                    </a:lnTo>
                    <a:lnTo>
                      <a:pt x="281" y="825"/>
                    </a:lnTo>
                    <a:lnTo>
                      <a:pt x="282" y="823"/>
                    </a:lnTo>
                    <a:lnTo>
                      <a:pt x="283" y="821"/>
                    </a:lnTo>
                    <a:lnTo>
                      <a:pt x="284" y="819"/>
                    </a:lnTo>
                    <a:lnTo>
                      <a:pt x="285" y="817"/>
                    </a:lnTo>
                    <a:lnTo>
                      <a:pt x="286" y="814"/>
                    </a:lnTo>
                    <a:lnTo>
                      <a:pt x="287" y="811"/>
                    </a:lnTo>
                    <a:lnTo>
                      <a:pt x="288" y="807"/>
                    </a:lnTo>
                    <a:lnTo>
                      <a:pt x="289" y="803"/>
                    </a:lnTo>
                    <a:lnTo>
                      <a:pt x="290" y="798"/>
                    </a:lnTo>
                    <a:lnTo>
                      <a:pt x="291" y="792"/>
                    </a:lnTo>
                    <a:lnTo>
                      <a:pt x="291" y="786"/>
                    </a:lnTo>
                    <a:lnTo>
                      <a:pt x="292" y="780"/>
                    </a:lnTo>
                    <a:lnTo>
                      <a:pt x="293" y="773"/>
                    </a:lnTo>
                    <a:lnTo>
                      <a:pt x="294" y="766"/>
                    </a:lnTo>
                    <a:lnTo>
                      <a:pt x="295" y="759"/>
                    </a:lnTo>
                    <a:lnTo>
                      <a:pt x="296" y="752"/>
                    </a:lnTo>
                    <a:lnTo>
                      <a:pt x="297" y="744"/>
                    </a:lnTo>
                    <a:lnTo>
                      <a:pt x="298" y="735"/>
                    </a:lnTo>
                    <a:lnTo>
                      <a:pt x="299" y="726"/>
                    </a:lnTo>
                    <a:lnTo>
                      <a:pt x="300" y="719"/>
                    </a:lnTo>
                    <a:lnTo>
                      <a:pt x="301" y="712"/>
                    </a:lnTo>
                    <a:lnTo>
                      <a:pt x="301" y="704"/>
                    </a:lnTo>
                    <a:lnTo>
                      <a:pt x="302" y="697"/>
                    </a:lnTo>
                    <a:lnTo>
                      <a:pt x="303" y="690"/>
                    </a:lnTo>
                    <a:lnTo>
                      <a:pt x="304" y="682"/>
                    </a:lnTo>
                    <a:lnTo>
                      <a:pt x="305" y="675"/>
                    </a:lnTo>
                    <a:lnTo>
                      <a:pt x="306" y="667"/>
                    </a:lnTo>
                    <a:lnTo>
                      <a:pt x="307" y="657"/>
                    </a:lnTo>
                    <a:lnTo>
                      <a:pt x="308" y="646"/>
                    </a:lnTo>
                    <a:lnTo>
                      <a:pt x="309" y="634"/>
                    </a:lnTo>
                    <a:lnTo>
                      <a:pt x="310" y="622"/>
                    </a:lnTo>
                    <a:lnTo>
                      <a:pt x="311" y="612"/>
                    </a:lnTo>
                    <a:lnTo>
                      <a:pt x="311" y="602"/>
                    </a:lnTo>
                    <a:lnTo>
                      <a:pt x="312" y="592"/>
                    </a:lnTo>
                    <a:lnTo>
                      <a:pt x="313" y="583"/>
                    </a:lnTo>
                    <a:lnTo>
                      <a:pt x="314" y="570"/>
                    </a:lnTo>
                    <a:lnTo>
                      <a:pt x="315" y="556"/>
                    </a:lnTo>
                    <a:lnTo>
                      <a:pt x="316" y="543"/>
                    </a:lnTo>
                    <a:lnTo>
                      <a:pt x="317" y="532"/>
                    </a:lnTo>
                    <a:lnTo>
                      <a:pt x="318" y="518"/>
                    </a:lnTo>
                    <a:lnTo>
                      <a:pt x="319" y="505"/>
                    </a:lnTo>
                    <a:lnTo>
                      <a:pt x="320" y="492"/>
                    </a:lnTo>
                    <a:lnTo>
                      <a:pt x="321" y="480"/>
                    </a:lnTo>
                    <a:lnTo>
                      <a:pt x="322" y="480"/>
                    </a:lnTo>
                    <a:lnTo>
                      <a:pt x="322" y="485"/>
                    </a:lnTo>
                    <a:lnTo>
                      <a:pt x="323" y="493"/>
                    </a:lnTo>
                    <a:lnTo>
                      <a:pt x="324" y="503"/>
                    </a:lnTo>
                    <a:lnTo>
                      <a:pt x="325" y="512"/>
                    </a:lnTo>
                    <a:lnTo>
                      <a:pt x="326" y="523"/>
                    </a:lnTo>
                    <a:lnTo>
                      <a:pt x="327" y="536"/>
                    </a:lnTo>
                    <a:lnTo>
                      <a:pt x="328" y="549"/>
                    </a:lnTo>
                    <a:lnTo>
                      <a:pt x="329" y="562"/>
                    </a:lnTo>
                    <a:lnTo>
                      <a:pt x="330" y="577"/>
                    </a:lnTo>
                    <a:lnTo>
                      <a:pt x="331" y="590"/>
                    </a:lnTo>
                    <a:lnTo>
                      <a:pt x="331" y="604"/>
                    </a:lnTo>
                    <a:lnTo>
                      <a:pt x="332" y="620"/>
                    </a:lnTo>
                    <a:lnTo>
                      <a:pt x="333" y="637"/>
                    </a:lnTo>
                    <a:lnTo>
                      <a:pt x="334" y="653"/>
                    </a:lnTo>
                    <a:lnTo>
                      <a:pt x="335" y="670"/>
                    </a:lnTo>
                    <a:lnTo>
                      <a:pt x="336" y="681"/>
                    </a:lnTo>
                    <a:lnTo>
                      <a:pt x="337" y="690"/>
                    </a:lnTo>
                    <a:lnTo>
                      <a:pt x="338" y="698"/>
                    </a:lnTo>
                    <a:lnTo>
                      <a:pt x="339" y="705"/>
                    </a:lnTo>
                    <a:lnTo>
                      <a:pt x="340" y="712"/>
                    </a:lnTo>
                    <a:lnTo>
                      <a:pt x="341" y="718"/>
                    </a:lnTo>
                    <a:lnTo>
                      <a:pt x="341" y="723"/>
                    </a:lnTo>
                    <a:lnTo>
                      <a:pt x="343" y="728"/>
                    </a:lnTo>
                    <a:lnTo>
                      <a:pt x="343" y="735"/>
                    </a:lnTo>
                    <a:lnTo>
                      <a:pt x="344" y="741"/>
                    </a:lnTo>
                    <a:lnTo>
                      <a:pt x="345" y="748"/>
                    </a:lnTo>
                    <a:lnTo>
                      <a:pt x="346" y="754"/>
                    </a:lnTo>
                    <a:lnTo>
                      <a:pt x="347" y="761"/>
                    </a:lnTo>
                    <a:lnTo>
                      <a:pt x="348" y="767"/>
                    </a:lnTo>
                    <a:lnTo>
                      <a:pt x="349" y="772"/>
                    </a:lnTo>
                    <a:lnTo>
                      <a:pt x="350" y="777"/>
                    </a:lnTo>
                    <a:lnTo>
                      <a:pt x="351" y="780"/>
                    </a:lnTo>
                    <a:lnTo>
                      <a:pt x="352" y="781"/>
                    </a:lnTo>
                    <a:lnTo>
                      <a:pt x="352" y="782"/>
                    </a:lnTo>
                    <a:lnTo>
                      <a:pt x="353" y="782"/>
                    </a:lnTo>
                    <a:lnTo>
                      <a:pt x="354" y="781"/>
                    </a:lnTo>
                    <a:lnTo>
                      <a:pt x="355" y="780"/>
                    </a:lnTo>
                    <a:lnTo>
                      <a:pt x="356" y="779"/>
                    </a:lnTo>
                    <a:lnTo>
                      <a:pt x="357" y="777"/>
                    </a:lnTo>
                    <a:lnTo>
                      <a:pt x="358" y="776"/>
                    </a:lnTo>
                    <a:lnTo>
                      <a:pt x="359" y="773"/>
                    </a:lnTo>
                    <a:lnTo>
                      <a:pt x="360" y="775"/>
                    </a:lnTo>
                    <a:lnTo>
                      <a:pt x="361" y="770"/>
                    </a:lnTo>
                    <a:lnTo>
                      <a:pt x="362" y="769"/>
                    </a:lnTo>
                    <a:lnTo>
                      <a:pt x="362" y="767"/>
                    </a:lnTo>
                    <a:lnTo>
                      <a:pt x="363" y="764"/>
                    </a:lnTo>
                    <a:lnTo>
                      <a:pt x="364" y="761"/>
                    </a:lnTo>
                    <a:lnTo>
                      <a:pt x="365" y="759"/>
                    </a:lnTo>
                    <a:lnTo>
                      <a:pt x="366" y="755"/>
                    </a:lnTo>
                    <a:lnTo>
                      <a:pt x="367" y="752"/>
                    </a:lnTo>
                    <a:lnTo>
                      <a:pt x="368" y="748"/>
                    </a:lnTo>
                    <a:lnTo>
                      <a:pt x="369" y="745"/>
                    </a:lnTo>
                    <a:lnTo>
                      <a:pt x="370" y="742"/>
                    </a:lnTo>
                    <a:lnTo>
                      <a:pt x="371" y="739"/>
                    </a:lnTo>
                    <a:lnTo>
                      <a:pt x="371" y="736"/>
                    </a:lnTo>
                    <a:lnTo>
                      <a:pt x="373" y="731"/>
                    </a:lnTo>
                    <a:lnTo>
                      <a:pt x="373" y="727"/>
                    </a:lnTo>
                    <a:lnTo>
                      <a:pt x="374" y="722"/>
                    </a:lnTo>
                    <a:lnTo>
                      <a:pt x="375" y="718"/>
                    </a:lnTo>
                    <a:lnTo>
                      <a:pt x="376" y="713"/>
                    </a:lnTo>
                    <a:lnTo>
                      <a:pt x="377" y="708"/>
                    </a:lnTo>
                    <a:lnTo>
                      <a:pt x="378" y="703"/>
                    </a:lnTo>
                    <a:lnTo>
                      <a:pt x="379" y="699"/>
                    </a:lnTo>
                    <a:lnTo>
                      <a:pt x="380" y="698"/>
                    </a:lnTo>
                    <a:lnTo>
                      <a:pt x="381" y="700"/>
                    </a:lnTo>
                    <a:lnTo>
                      <a:pt x="382" y="702"/>
                    </a:lnTo>
                    <a:lnTo>
                      <a:pt x="383" y="705"/>
                    </a:lnTo>
                    <a:lnTo>
                      <a:pt x="383" y="708"/>
                    </a:lnTo>
                    <a:lnTo>
                      <a:pt x="384" y="712"/>
                    </a:lnTo>
                    <a:lnTo>
                      <a:pt x="385" y="717"/>
                    </a:lnTo>
                    <a:lnTo>
                      <a:pt x="386" y="721"/>
                    </a:lnTo>
                    <a:lnTo>
                      <a:pt x="387" y="724"/>
                    </a:lnTo>
                    <a:lnTo>
                      <a:pt x="388" y="726"/>
                    </a:lnTo>
                    <a:lnTo>
                      <a:pt x="389" y="728"/>
                    </a:lnTo>
                    <a:lnTo>
                      <a:pt x="390" y="730"/>
                    </a:lnTo>
                    <a:lnTo>
                      <a:pt x="391" y="732"/>
                    </a:lnTo>
                    <a:lnTo>
                      <a:pt x="392" y="735"/>
                    </a:lnTo>
                    <a:lnTo>
                      <a:pt x="392" y="737"/>
                    </a:lnTo>
                    <a:lnTo>
                      <a:pt x="394" y="739"/>
                    </a:lnTo>
                    <a:lnTo>
                      <a:pt x="394" y="743"/>
                    </a:lnTo>
                    <a:lnTo>
                      <a:pt x="395" y="747"/>
                    </a:lnTo>
                    <a:lnTo>
                      <a:pt x="396" y="752"/>
                    </a:lnTo>
                    <a:lnTo>
                      <a:pt x="397" y="758"/>
                    </a:lnTo>
                    <a:lnTo>
                      <a:pt x="398" y="760"/>
                    </a:lnTo>
                    <a:lnTo>
                      <a:pt x="399" y="763"/>
                    </a:lnTo>
                    <a:lnTo>
                      <a:pt x="400" y="764"/>
                    </a:lnTo>
                    <a:lnTo>
                      <a:pt x="401" y="766"/>
                    </a:lnTo>
                    <a:lnTo>
                      <a:pt x="402" y="773"/>
                    </a:lnTo>
                    <a:lnTo>
                      <a:pt x="403" y="782"/>
                    </a:lnTo>
                    <a:lnTo>
                      <a:pt x="403" y="789"/>
                    </a:lnTo>
                    <a:lnTo>
                      <a:pt x="404" y="796"/>
                    </a:lnTo>
                    <a:lnTo>
                      <a:pt x="405" y="806"/>
                    </a:lnTo>
                    <a:lnTo>
                      <a:pt x="406" y="814"/>
                    </a:lnTo>
                    <a:lnTo>
                      <a:pt x="407" y="824"/>
                    </a:lnTo>
                    <a:lnTo>
                      <a:pt x="408" y="831"/>
                    </a:lnTo>
                    <a:lnTo>
                      <a:pt x="409" y="823"/>
                    </a:lnTo>
                    <a:lnTo>
                      <a:pt x="410" y="809"/>
                    </a:lnTo>
                    <a:lnTo>
                      <a:pt x="411" y="790"/>
                    </a:lnTo>
                    <a:lnTo>
                      <a:pt x="412" y="769"/>
                    </a:lnTo>
                    <a:lnTo>
                      <a:pt x="413" y="750"/>
                    </a:lnTo>
                    <a:lnTo>
                      <a:pt x="413" y="731"/>
                    </a:lnTo>
                    <a:lnTo>
                      <a:pt x="414" y="711"/>
                    </a:lnTo>
                    <a:lnTo>
                      <a:pt x="415" y="689"/>
                    </a:lnTo>
                    <a:lnTo>
                      <a:pt x="416" y="664"/>
                    </a:lnTo>
                    <a:lnTo>
                      <a:pt x="417" y="638"/>
                    </a:lnTo>
                    <a:lnTo>
                      <a:pt x="418" y="613"/>
                    </a:lnTo>
                    <a:lnTo>
                      <a:pt x="419" y="589"/>
                    </a:lnTo>
                    <a:lnTo>
                      <a:pt x="420" y="560"/>
                    </a:lnTo>
                    <a:lnTo>
                      <a:pt x="421" y="533"/>
                    </a:lnTo>
                    <a:lnTo>
                      <a:pt x="422" y="504"/>
                    </a:lnTo>
                    <a:lnTo>
                      <a:pt x="423" y="478"/>
                    </a:lnTo>
                    <a:lnTo>
                      <a:pt x="424" y="470"/>
                    </a:lnTo>
                    <a:lnTo>
                      <a:pt x="424" y="470"/>
                    </a:lnTo>
                    <a:lnTo>
                      <a:pt x="425" y="473"/>
                    </a:lnTo>
                    <a:lnTo>
                      <a:pt x="426" y="481"/>
                    </a:lnTo>
                    <a:lnTo>
                      <a:pt x="427" y="489"/>
                    </a:lnTo>
                    <a:lnTo>
                      <a:pt x="428" y="498"/>
                    </a:lnTo>
                    <a:lnTo>
                      <a:pt x="429" y="511"/>
                    </a:lnTo>
                    <a:lnTo>
                      <a:pt x="430" y="525"/>
                    </a:lnTo>
                    <a:lnTo>
                      <a:pt x="431" y="536"/>
                    </a:lnTo>
                    <a:lnTo>
                      <a:pt x="432" y="546"/>
                    </a:lnTo>
                    <a:lnTo>
                      <a:pt x="433" y="557"/>
                    </a:lnTo>
                    <a:lnTo>
                      <a:pt x="434" y="567"/>
                    </a:lnTo>
                    <a:lnTo>
                      <a:pt x="434" y="580"/>
                    </a:lnTo>
                    <a:lnTo>
                      <a:pt x="435" y="594"/>
                    </a:lnTo>
                    <a:lnTo>
                      <a:pt x="436" y="608"/>
                    </a:lnTo>
                    <a:lnTo>
                      <a:pt x="437" y="622"/>
                    </a:lnTo>
                    <a:lnTo>
                      <a:pt x="438" y="636"/>
                    </a:lnTo>
                    <a:lnTo>
                      <a:pt x="439" y="648"/>
                    </a:lnTo>
                    <a:lnTo>
                      <a:pt x="440" y="662"/>
                    </a:lnTo>
                    <a:lnTo>
                      <a:pt x="441" y="675"/>
                    </a:lnTo>
                    <a:lnTo>
                      <a:pt x="442" y="686"/>
                    </a:lnTo>
                    <a:lnTo>
                      <a:pt x="443" y="697"/>
                    </a:lnTo>
                    <a:lnTo>
                      <a:pt x="444" y="706"/>
                    </a:lnTo>
                    <a:lnTo>
                      <a:pt x="444" y="715"/>
                    </a:lnTo>
                    <a:lnTo>
                      <a:pt x="445" y="731"/>
                    </a:lnTo>
                    <a:lnTo>
                      <a:pt x="446" y="749"/>
                    </a:lnTo>
                    <a:lnTo>
                      <a:pt x="447" y="765"/>
                    </a:lnTo>
                    <a:lnTo>
                      <a:pt x="448" y="781"/>
                    </a:lnTo>
                    <a:lnTo>
                      <a:pt x="449" y="800"/>
                    </a:lnTo>
                    <a:lnTo>
                      <a:pt x="450" y="817"/>
                    </a:lnTo>
                    <a:lnTo>
                      <a:pt x="451" y="835"/>
                    </a:lnTo>
                    <a:lnTo>
                      <a:pt x="452" y="850"/>
                    </a:lnTo>
                    <a:lnTo>
                      <a:pt x="453" y="851"/>
                    </a:lnTo>
                    <a:lnTo>
                      <a:pt x="454" y="844"/>
                    </a:lnTo>
                    <a:lnTo>
                      <a:pt x="455" y="834"/>
                    </a:lnTo>
                    <a:lnTo>
                      <a:pt x="455" y="820"/>
                    </a:lnTo>
                    <a:lnTo>
                      <a:pt x="456" y="809"/>
                    </a:lnTo>
                    <a:lnTo>
                      <a:pt x="457" y="796"/>
                    </a:lnTo>
                    <a:lnTo>
                      <a:pt x="458" y="783"/>
                    </a:lnTo>
                    <a:lnTo>
                      <a:pt x="459" y="767"/>
                    </a:lnTo>
                    <a:lnTo>
                      <a:pt x="460" y="749"/>
                    </a:lnTo>
                    <a:lnTo>
                      <a:pt x="461" y="729"/>
                    </a:lnTo>
                    <a:lnTo>
                      <a:pt x="462" y="710"/>
                    </a:lnTo>
                    <a:lnTo>
                      <a:pt x="463" y="691"/>
                    </a:lnTo>
                    <a:lnTo>
                      <a:pt x="464" y="668"/>
                    </a:lnTo>
                    <a:lnTo>
                      <a:pt x="464" y="646"/>
                    </a:lnTo>
                    <a:lnTo>
                      <a:pt x="465" y="622"/>
                    </a:lnTo>
                    <a:lnTo>
                      <a:pt x="466" y="601"/>
                    </a:lnTo>
                    <a:lnTo>
                      <a:pt x="467" y="595"/>
                    </a:lnTo>
                    <a:lnTo>
                      <a:pt x="468" y="597"/>
                    </a:lnTo>
                    <a:lnTo>
                      <a:pt x="469" y="602"/>
                    </a:lnTo>
                    <a:lnTo>
                      <a:pt x="470" y="611"/>
                    </a:lnTo>
                    <a:lnTo>
                      <a:pt x="471" y="619"/>
                    </a:lnTo>
                    <a:lnTo>
                      <a:pt x="472" y="628"/>
                    </a:lnTo>
                    <a:lnTo>
                      <a:pt x="473" y="639"/>
                    </a:lnTo>
                    <a:lnTo>
                      <a:pt x="474" y="651"/>
                    </a:lnTo>
                    <a:lnTo>
                      <a:pt x="474" y="662"/>
                    </a:lnTo>
                    <a:lnTo>
                      <a:pt x="476" y="673"/>
                    </a:lnTo>
                    <a:lnTo>
                      <a:pt x="476" y="683"/>
                    </a:lnTo>
                    <a:lnTo>
                      <a:pt x="477" y="693"/>
                    </a:lnTo>
                    <a:lnTo>
                      <a:pt x="478" y="706"/>
                    </a:lnTo>
                    <a:lnTo>
                      <a:pt x="479" y="719"/>
                    </a:lnTo>
                    <a:lnTo>
                      <a:pt x="480" y="732"/>
                    </a:lnTo>
                    <a:lnTo>
                      <a:pt x="481" y="745"/>
                    </a:lnTo>
                    <a:lnTo>
                      <a:pt x="482" y="752"/>
                    </a:lnTo>
                    <a:lnTo>
                      <a:pt x="483" y="756"/>
                    </a:lnTo>
                    <a:lnTo>
                      <a:pt x="484" y="759"/>
                    </a:lnTo>
                    <a:lnTo>
                      <a:pt x="485" y="761"/>
                    </a:lnTo>
                    <a:lnTo>
                      <a:pt x="485" y="762"/>
                    </a:lnTo>
                    <a:lnTo>
                      <a:pt x="486" y="762"/>
                    </a:lnTo>
                    <a:lnTo>
                      <a:pt x="487" y="760"/>
                    </a:lnTo>
                    <a:lnTo>
                      <a:pt x="488" y="759"/>
                    </a:lnTo>
                    <a:lnTo>
                      <a:pt x="489" y="761"/>
                    </a:lnTo>
                    <a:lnTo>
                      <a:pt x="490" y="765"/>
                    </a:lnTo>
                    <a:lnTo>
                      <a:pt x="491" y="767"/>
                    </a:lnTo>
                    <a:lnTo>
                      <a:pt x="492" y="770"/>
                    </a:lnTo>
                    <a:lnTo>
                      <a:pt x="493" y="773"/>
                    </a:lnTo>
                    <a:lnTo>
                      <a:pt x="494" y="776"/>
                    </a:lnTo>
                    <a:lnTo>
                      <a:pt x="495" y="778"/>
                    </a:lnTo>
                    <a:lnTo>
                      <a:pt x="495" y="780"/>
                    </a:lnTo>
                    <a:lnTo>
                      <a:pt x="496" y="774"/>
                    </a:lnTo>
                    <a:lnTo>
                      <a:pt x="497" y="764"/>
                    </a:lnTo>
                    <a:lnTo>
                      <a:pt x="498" y="752"/>
                    </a:lnTo>
                    <a:lnTo>
                      <a:pt x="499" y="739"/>
                    </a:lnTo>
                    <a:lnTo>
                      <a:pt x="500" y="727"/>
                    </a:lnTo>
                    <a:lnTo>
                      <a:pt x="501" y="715"/>
                    </a:lnTo>
                    <a:lnTo>
                      <a:pt x="502" y="702"/>
                    </a:lnTo>
                    <a:lnTo>
                      <a:pt x="503" y="688"/>
                    </a:lnTo>
                    <a:lnTo>
                      <a:pt x="504" y="673"/>
                    </a:lnTo>
                    <a:lnTo>
                      <a:pt x="504" y="656"/>
                    </a:lnTo>
                    <a:lnTo>
                      <a:pt x="506" y="640"/>
                    </a:lnTo>
                    <a:lnTo>
                      <a:pt x="506" y="625"/>
                    </a:lnTo>
                    <a:lnTo>
                      <a:pt x="507" y="607"/>
                    </a:lnTo>
                    <a:lnTo>
                      <a:pt x="508" y="590"/>
                    </a:lnTo>
                    <a:lnTo>
                      <a:pt x="509" y="572"/>
                    </a:lnTo>
                    <a:lnTo>
                      <a:pt x="510" y="556"/>
                    </a:lnTo>
                    <a:lnTo>
                      <a:pt x="511" y="550"/>
                    </a:lnTo>
                    <a:lnTo>
                      <a:pt x="512" y="551"/>
                    </a:lnTo>
                    <a:lnTo>
                      <a:pt x="513" y="553"/>
                    </a:lnTo>
                    <a:lnTo>
                      <a:pt x="514" y="557"/>
                    </a:lnTo>
                    <a:lnTo>
                      <a:pt x="515" y="562"/>
                    </a:lnTo>
                    <a:lnTo>
                      <a:pt x="516" y="569"/>
                    </a:lnTo>
                    <a:lnTo>
                      <a:pt x="516" y="577"/>
                    </a:lnTo>
                    <a:lnTo>
                      <a:pt x="517" y="586"/>
                    </a:lnTo>
                    <a:lnTo>
                      <a:pt x="518" y="593"/>
                    </a:lnTo>
                    <a:lnTo>
                      <a:pt x="519" y="599"/>
                    </a:lnTo>
                    <a:lnTo>
                      <a:pt x="520" y="605"/>
                    </a:lnTo>
                    <a:lnTo>
                      <a:pt x="521" y="612"/>
                    </a:lnTo>
                    <a:lnTo>
                      <a:pt x="522" y="620"/>
                    </a:lnTo>
                    <a:lnTo>
                      <a:pt x="523" y="628"/>
                    </a:lnTo>
                    <a:lnTo>
                      <a:pt x="524" y="636"/>
                    </a:lnTo>
                    <a:lnTo>
                      <a:pt x="525" y="645"/>
                    </a:lnTo>
                    <a:lnTo>
                      <a:pt x="525" y="655"/>
                    </a:lnTo>
                    <a:lnTo>
                      <a:pt x="527" y="664"/>
                    </a:lnTo>
                    <a:lnTo>
                      <a:pt x="527" y="675"/>
                    </a:lnTo>
                    <a:lnTo>
                      <a:pt x="528" y="686"/>
                    </a:lnTo>
                    <a:lnTo>
                      <a:pt x="529" y="695"/>
                    </a:lnTo>
                    <a:lnTo>
                      <a:pt x="530" y="704"/>
                    </a:lnTo>
                    <a:lnTo>
                      <a:pt x="531" y="712"/>
                    </a:lnTo>
                    <a:lnTo>
                      <a:pt x="532" y="720"/>
                    </a:lnTo>
                    <a:lnTo>
                      <a:pt x="533" y="732"/>
                    </a:lnTo>
                    <a:lnTo>
                      <a:pt x="534" y="745"/>
                    </a:lnTo>
                    <a:lnTo>
                      <a:pt x="535" y="757"/>
                    </a:lnTo>
                    <a:lnTo>
                      <a:pt x="536" y="769"/>
                    </a:lnTo>
                    <a:lnTo>
                      <a:pt x="536" y="782"/>
                    </a:lnTo>
                    <a:lnTo>
                      <a:pt x="537" y="794"/>
                    </a:lnTo>
                    <a:lnTo>
                      <a:pt x="538" y="807"/>
                    </a:lnTo>
                    <a:lnTo>
                      <a:pt x="539" y="818"/>
                    </a:lnTo>
                    <a:lnTo>
                      <a:pt x="540" y="820"/>
                    </a:lnTo>
                    <a:lnTo>
                      <a:pt x="541" y="816"/>
                    </a:lnTo>
                    <a:lnTo>
                      <a:pt x="542" y="810"/>
                    </a:lnTo>
                    <a:lnTo>
                      <a:pt x="543" y="802"/>
                    </a:lnTo>
                    <a:lnTo>
                      <a:pt x="544" y="795"/>
                    </a:lnTo>
                    <a:lnTo>
                      <a:pt x="545" y="786"/>
                    </a:lnTo>
                    <a:lnTo>
                      <a:pt x="546" y="775"/>
                    </a:lnTo>
                    <a:lnTo>
                      <a:pt x="546" y="762"/>
                    </a:lnTo>
                    <a:lnTo>
                      <a:pt x="547" y="756"/>
                    </a:lnTo>
                    <a:lnTo>
                      <a:pt x="548" y="742"/>
                    </a:lnTo>
                    <a:lnTo>
                      <a:pt x="549" y="732"/>
                    </a:lnTo>
                    <a:lnTo>
                      <a:pt x="550" y="723"/>
                    </a:lnTo>
                    <a:lnTo>
                      <a:pt x="551" y="711"/>
                    </a:lnTo>
                    <a:lnTo>
                      <a:pt x="552" y="699"/>
                    </a:lnTo>
                    <a:lnTo>
                      <a:pt x="553" y="686"/>
                    </a:lnTo>
                    <a:lnTo>
                      <a:pt x="554" y="674"/>
                    </a:lnTo>
                    <a:lnTo>
                      <a:pt x="555" y="665"/>
                    </a:lnTo>
                    <a:lnTo>
                      <a:pt x="556" y="657"/>
                    </a:lnTo>
                    <a:lnTo>
                      <a:pt x="557" y="650"/>
                    </a:lnTo>
                    <a:lnTo>
                      <a:pt x="557" y="643"/>
                    </a:lnTo>
                    <a:lnTo>
                      <a:pt x="558" y="637"/>
                    </a:lnTo>
                    <a:lnTo>
                      <a:pt x="559" y="632"/>
                    </a:lnTo>
                    <a:lnTo>
                      <a:pt x="560" y="628"/>
                    </a:lnTo>
                    <a:lnTo>
                      <a:pt x="561" y="624"/>
                    </a:lnTo>
                    <a:lnTo>
                      <a:pt x="562" y="617"/>
                    </a:lnTo>
                    <a:lnTo>
                      <a:pt x="563" y="609"/>
                    </a:lnTo>
                    <a:lnTo>
                      <a:pt x="564" y="601"/>
                    </a:lnTo>
                    <a:lnTo>
                      <a:pt x="565" y="594"/>
                    </a:lnTo>
                    <a:lnTo>
                      <a:pt x="566" y="586"/>
                    </a:lnTo>
                    <a:lnTo>
                      <a:pt x="567" y="579"/>
                    </a:lnTo>
                    <a:lnTo>
                      <a:pt x="567" y="572"/>
                    </a:lnTo>
                    <a:lnTo>
                      <a:pt x="568" y="566"/>
                    </a:lnTo>
                    <a:lnTo>
                      <a:pt x="569" y="568"/>
                    </a:lnTo>
                    <a:lnTo>
                      <a:pt x="570" y="574"/>
                    </a:lnTo>
                    <a:lnTo>
                      <a:pt x="571" y="582"/>
                    </a:lnTo>
                    <a:lnTo>
                      <a:pt x="572" y="592"/>
                    </a:lnTo>
                    <a:lnTo>
                      <a:pt x="573" y="601"/>
                    </a:lnTo>
                    <a:lnTo>
                      <a:pt x="574" y="611"/>
                    </a:lnTo>
                    <a:lnTo>
                      <a:pt x="575" y="622"/>
                    </a:lnTo>
                    <a:lnTo>
                      <a:pt x="576" y="633"/>
                    </a:lnTo>
                    <a:lnTo>
                      <a:pt x="576" y="646"/>
                    </a:lnTo>
                    <a:lnTo>
                      <a:pt x="577" y="660"/>
                    </a:lnTo>
                    <a:lnTo>
                      <a:pt x="578" y="673"/>
                    </a:lnTo>
                    <a:lnTo>
                      <a:pt x="579" y="686"/>
                    </a:lnTo>
                    <a:lnTo>
                      <a:pt x="580" y="702"/>
                    </a:lnTo>
                    <a:lnTo>
                      <a:pt x="581" y="717"/>
                    </a:lnTo>
                    <a:lnTo>
                      <a:pt x="582" y="733"/>
                    </a:lnTo>
                    <a:lnTo>
                      <a:pt x="583" y="747"/>
                    </a:lnTo>
                    <a:lnTo>
                      <a:pt x="584" y="755"/>
                    </a:lnTo>
                    <a:lnTo>
                      <a:pt x="585" y="760"/>
                    </a:lnTo>
                    <a:lnTo>
                      <a:pt x="586" y="763"/>
                    </a:lnTo>
                    <a:lnTo>
                      <a:pt x="587" y="765"/>
                    </a:lnTo>
                    <a:lnTo>
                      <a:pt x="588" y="767"/>
                    </a:lnTo>
                    <a:lnTo>
                      <a:pt x="588" y="769"/>
                    </a:lnTo>
                    <a:lnTo>
                      <a:pt x="589" y="769"/>
                    </a:lnTo>
                    <a:lnTo>
                      <a:pt x="590" y="769"/>
                    </a:lnTo>
                    <a:lnTo>
                      <a:pt x="591" y="770"/>
                    </a:lnTo>
                    <a:lnTo>
                      <a:pt x="592" y="770"/>
                    </a:lnTo>
                    <a:lnTo>
                      <a:pt x="593" y="770"/>
                    </a:lnTo>
                    <a:lnTo>
                      <a:pt x="594" y="771"/>
                    </a:lnTo>
                    <a:lnTo>
                      <a:pt x="595" y="770"/>
                    </a:lnTo>
                    <a:lnTo>
                      <a:pt x="596" y="769"/>
                    </a:lnTo>
                    <a:lnTo>
                      <a:pt x="597" y="768"/>
                    </a:lnTo>
                    <a:lnTo>
                      <a:pt x="597" y="766"/>
                    </a:lnTo>
                    <a:lnTo>
                      <a:pt x="598" y="767"/>
                    </a:lnTo>
                    <a:lnTo>
                      <a:pt x="599" y="769"/>
                    </a:lnTo>
                    <a:lnTo>
                      <a:pt x="600" y="771"/>
                    </a:lnTo>
                    <a:lnTo>
                      <a:pt x="601" y="773"/>
                    </a:lnTo>
                    <a:lnTo>
                      <a:pt x="602" y="776"/>
                    </a:lnTo>
                    <a:lnTo>
                      <a:pt x="603" y="778"/>
                    </a:lnTo>
                    <a:lnTo>
                      <a:pt x="604" y="781"/>
                    </a:lnTo>
                    <a:lnTo>
                      <a:pt x="605" y="784"/>
                    </a:lnTo>
                    <a:lnTo>
                      <a:pt x="606" y="784"/>
                    </a:lnTo>
                    <a:lnTo>
                      <a:pt x="607" y="783"/>
                    </a:lnTo>
                    <a:lnTo>
                      <a:pt x="607" y="783"/>
                    </a:lnTo>
                    <a:lnTo>
                      <a:pt x="608" y="781"/>
                    </a:lnTo>
                    <a:lnTo>
                      <a:pt x="609" y="780"/>
                    </a:lnTo>
                    <a:lnTo>
                      <a:pt x="610" y="778"/>
                    </a:lnTo>
                    <a:lnTo>
                      <a:pt x="611" y="776"/>
                    </a:lnTo>
                    <a:lnTo>
                      <a:pt x="612" y="774"/>
                    </a:lnTo>
                    <a:lnTo>
                      <a:pt x="613" y="775"/>
                    </a:lnTo>
                    <a:lnTo>
                      <a:pt x="614" y="777"/>
                    </a:lnTo>
                    <a:lnTo>
                      <a:pt x="615" y="780"/>
                    </a:lnTo>
                    <a:lnTo>
                      <a:pt x="616" y="784"/>
                    </a:lnTo>
                    <a:lnTo>
                      <a:pt x="617" y="785"/>
                    </a:lnTo>
                    <a:lnTo>
                      <a:pt x="618" y="785"/>
                    </a:lnTo>
                    <a:lnTo>
                      <a:pt x="618" y="784"/>
                    </a:lnTo>
                    <a:lnTo>
                      <a:pt x="619" y="784"/>
                    </a:lnTo>
                    <a:lnTo>
                      <a:pt x="620" y="788"/>
                    </a:lnTo>
                    <a:lnTo>
                      <a:pt x="621" y="793"/>
                    </a:lnTo>
                    <a:lnTo>
                      <a:pt x="622" y="797"/>
                    </a:lnTo>
                    <a:lnTo>
                      <a:pt x="623" y="800"/>
                    </a:lnTo>
                    <a:lnTo>
                      <a:pt x="624" y="805"/>
                    </a:lnTo>
                    <a:lnTo>
                      <a:pt x="625" y="810"/>
                    </a:lnTo>
                    <a:lnTo>
                      <a:pt x="626" y="815"/>
                    </a:lnTo>
                    <a:lnTo>
                      <a:pt x="627" y="818"/>
                    </a:lnTo>
                    <a:lnTo>
                      <a:pt x="628" y="806"/>
                    </a:lnTo>
                    <a:lnTo>
                      <a:pt x="628" y="788"/>
                    </a:lnTo>
                    <a:lnTo>
                      <a:pt x="629" y="767"/>
                    </a:lnTo>
                    <a:lnTo>
                      <a:pt x="630" y="743"/>
                    </a:lnTo>
                    <a:lnTo>
                      <a:pt x="631" y="720"/>
                    </a:lnTo>
                    <a:lnTo>
                      <a:pt x="632" y="696"/>
                    </a:lnTo>
                    <a:lnTo>
                      <a:pt x="633" y="670"/>
                    </a:lnTo>
                    <a:lnTo>
                      <a:pt x="634" y="643"/>
                    </a:lnTo>
                    <a:lnTo>
                      <a:pt x="635" y="617"/>
                    </a:lnTo>
                    <a:lnTo>
                      <a:pt x="636" y="590"/>
                    </a:lnTo>
                    <a:lnTo>
                      <a:pt x="637" y="564"/>
                    </a:lnTo>
                    <a:lnTo>
                      <a:pt x="637" y="538"/>
                    </a:lnTo>
                    <a:lnTo>
                      <a:pt x="639" y="510"/>
                    </a:lnTo>
                    <a:lnTo>
                      <a:pt x="639" y="482"/>
                    </a:lnTo>
                    <a:lnTo>
                      <a:pt x="640" y="454"/>
                    </a:lnTo>
                    <a:lnTo>
                      <a:pt x="641" y="428"/>
                    </a:lnTo>
                    <a:lnTo>
                      <a:pt x="642" y="409"/>
                    </a:lnTo>
                    <a:lnTo>
                      <a:pt x="643" y="395"/>
                    </a:lnTo>
                    <a:lnTo>
                      <a:pt x="644" y="382"/>
                    </a:lnTo>
                    <a:lnTo>
                      <a:pt x="645" y="372"/>
                    </a:lnTo>
                    <a:lnTo>
                      <a:pt x="646" y="364"/>
                    </a:lnTo>
                    <a:lnTo>
                      <a:pt x="647" y="358"/>
                    </a:lnTo>
                    <a:lnTo>
                      <a:pt x="648" y="354"/>
                    </a:lnTo>
                    <a:lnTo>
                      <a:pt x="648" y="351"/>
                    </a:lnTo>
                    <a:lnTo>
                      <a:pt x="649" y="343"/>
                    </a:lnTo>
                    <a:lnTo>
                      <a:pt x="650" y="333"/>
                    </a:lnTo>
                    <a:lnTo>
                      <a:pt x="651" y="325"/>
                    </a:lnTo>
                    <a:lnTo>
                      <a:pt x="652" y="318"/>
                    </a:lnTo>
                    <a:lnTo>
                      <a:pt x="653" y="310"/>
                    </a:lnTo>
                    <a:lnTo>
                      <a:pt x="654" y="303"/>
                    </a:lnTo>
                    <a:lnTo>
                      <a:pt x="655" y="297"/>
                    </a:lnTo>
                    <a:lnTo>
                      <a:pt x="656" y="293"/>
                    </a:lnTo>
                    <a:lnTo>
                      <a:pt x="657" y="302"/>
                    </a:lnTo>
                    <a:lnTo>
                      <a:pt x="658" y="317"/>
                    </a:lnTo>
                    <a:lnTo>
                      <a:pt x="658" y="335"/>
                    </a:lnTo>
                    <a:lnTo>
                      <a:pt x="659" y="357"/>
                    </a:lnTo>
                    <a:lnTo>
                      <a:pt x="660" y="378"/>
                    </a:lnTo>
                    <a:lnTo>
                      <a:pt x="661" y="400"/>
                    </a:lnTo>
                    <a:lnTo>
                      <a:pt x="662" y="424"/>
                    </a:lnTo>
                    <a:lnTo>
                      <a:pt x="663" y="449"/>
                    </a:lnTo>
                    <a:lnTo>
                      <a:pt x="664" y="474"/>
                    </a:lnTo>
                    <a:lnTo>
                      <a:pt x="665" y="500"/>
                    </a:lnTo>
                    <a:lnTo>
                      <a:pt x="666" y="526"/>
                    </a:lnTo>
                    <a:lnTo>
                      <a:pt x="667" y="551"/>
                    </a:lnTo>
                    <a:lnTo>
                      <a:pt x="668" y="579"/>
                    </a:lnTo>
                    <a:lnTo>
                      <a:pt x="669" y="608"/>
                    </a:lnTo>
                    <a:lnTo>
                      <a:pt x="669" y="636"/>
                    </a:lnTo>
                    <a:lnTo>
                      <a:pt x="670" y="664"/>
                    </a:lnTo>
                    <a:lnTo>
                      <a:pt x="671" y="683"/>
                    </a:lnTo>
                    <a:lnTo>
                      <a:pt x="672" y="697"/>
                    </a:lnTo>
                    <a:lnTo>
                      <a:pt x="673" y="711"/>
                    </a:lnTo>
                    <a:lnTo>
                      <a:pt x="674" y="722"/>
                    </a:lnTo>
                    <a:lnTo>
                      <a:pt x="675" y="731"/>
                    </a:lnTo>
                    <a:lnTo>
                      <a:pt x="676" y="738"/>
                    </a:lnTo>
                    <a:lnTo>
                      <a:pt x="677" y="742"/>
                    </a:lnTo>
                    <a:lnTo>
                      <a:pt x="678" y="746"/>
                    </a:lnTo>
                    <a:lnTo>
                      <a:pt x="679" y="757"/>
                    </a:lnTo>
                    <a:lnTo>
                      <a:pt x="679" y="769"/>
                    </a:lnTo>
                    <a:lnTo>
                      <a:pt x="680" y="780"/>
                    </a:lnTo>
                    <a:lnTo>
                      <a:pt x="681" y="791"/>
                    </a:lnTo>
                    <a:lnTo>
                      <a:pt x="682" y="802"/>
                    </a:lnTo>
                    <a:lnTo>
                      <a:pt x="683" y="812"/>
                    </a:lnTo>
                    <a:lnTo>
                      <a:pt x="684" y="822"/>
                    </a:lnTo>
                    <a:lnTo>
                      <a:pt x="685" y="829"/>
                    </a:lnTo>
                    <a:lnTo>
                      <a:pt x="686" y="822"/>
                    </a:lnTo>
                    <a:lnTo>
                      <a:pt x="687" y="809"/>
                    </a:lnTo>
                    <a:lnTo>
                      <a:pt x="688" y="791"/>
                    </a:lnTo>
                    <a:lnTo>
                      <a:pt x="688" y="771"/>
                    </a:lnTo>
                    <a:lnTo>
                      <a:pt x="689" y="752"/>
                    </a:lnTo>
                    <a:lnTo>
                      <a:pt x="690" y="733"/>
                    </a:lnTo>
                    <a:lnTo>
                      <a:pt x="691" y="712"/>
                    </a:lnTo>
                    <a:lnTo>
                      <a:pt x="692" y="690"/>
                    </a:lnTo>
                    <a:lnTo>
                      <a:pt x="693" y="664"/>
                    </a:lnTo>
                    <a:lnTo>
                      <a:pt x="694" y="636"/>
                    </a:lnTo>
                    <a:lnTo>
                      <a:pt x="695" y="610"/>
                    </a:lnTo>
                    <a:lnTo>
                      <a:pt x="696" y="584"/>
                    </a:lnTo>
                    <a:lnTo>
                      <a:pt x="697" y="554"/>
                    </a:lnTo>
                    <a:lnTo>
                      <a:pt x="698" y="525"/>
                    </a:lnTo>
                    <a:lnTo>
                      <a:pt x="699" y="495"/>
                    </a:lnTo>
                    <a:lnTo>
                      <a:pt x="700" y="467"/>
                    </a:lnTo>
                    <a:lnTo>
                      <a:pt x="700" y="456"/>
                    </a:lnTo>
                    <a:lnTo>
                      <a:pt x="701" y="453"/>
                    </a:lnTo>
                    <a:lnTo>
                      <a:pt x="702" y="454"/>
                    </a:lnTo>
                    <a:lnTo>
                      <a:pt x="703" y="458"/>
                    </a:lnTo>
                    <a:lnTo>
                      <a:pt x="704" y="462"/>
                    </a:lnTo>
                    <a:lnTo>
                      <a:pt x="705" y="467"/>
                    </a:lnTo>
                    <a:lnTo>
                      <a:pt x="706" y="475"/>
                    </a:lnTo>
                    <a:lnTo>
                      <a:pt x="707" y="485"/>
                    </a:lnTo>
                    <a:lnTo>
                      <a:pt x="708" y="494"/>
                    </a:lnTo>
                    <a:lnTo>
                      <a:pt x="709" y="503"/>
                    </a:lnTo>
                    <a:lnTo>
                      <a:pt x="709" y="513"/>
                    </a:lnTo>
                    <a:lnTo>
                      <a:pt x="710" y="524"/>
                    </a:lnTo>
                    <a:lnTo>
                      <a:pt x="711" y="533"/>
                    </a:lnTo>
                    <a:lnTo>
                      <a:pt x="712" y="543"/>
                    </a:lnTo>
                    <a:lnTo>
                      <a:pt x="713" y="552"/>
                    </a:lnTo>
                    <a:lnTo>
                      <a:pt x="714" y="562"/>
                    </a:lnTo>
                    <a:lnTo>
                      <a:pt x="715" y="573"/>
                    </a:lnTo>
                    <a:lnTo>
                      <a:pt x="716" y="585"/>
                    </a:lnTo>
                    <a:lnTo>
                      <a:pt x="717" y="598"/>
                    </a:lnTo>
                    <a:lnTo>
                      <a:pt x="718" y="611"/>
                    </a:lnTo>
                    <a:lnTo>
                      <a:pt x="719" y="623"/>
                    </a:lnTo>
                    <a:lnTo>
                      <a:pt x="719" y="635"/>
                    </a:lnTo>
                    <a:lnTo>
                      <a:pt x="720" y="647"/>
                    </a:lnTo>
                    <a:lnTo>
                      <a:pt x="721" y="659"/>
                    </a:lnTo>
                    <a:lnTo>
                      <a:pt x="722" y="673"/>
                    </a:lnTo>
                    <a:lnTo>
                      <a:pt x="723" y="688"/>
                    </a:lnTo>
                    <a:lnTo>
                      <a:pt x="724" y="702"/>
                    </a:lnTo>
                    <a:lnTo>
                      <a:pt x="725" y="717"/>
                    </a:lnTo>
                    <a:lnTo>
                      <a:pt x="726" y="732"/>
                    </a:lnTo>
                    <a:lnTo>
                      <a:pt x="727" y="747"/>
                    </a:lnTo>
                    <a:lnTo>
                      <a:pt x="728" y="762"/>
                    </a:lnTo>
                    <a:lnTo>
                      <a:pt x="729" y="776"/>
                    </a:lnTo>
                    <a:lnTo>
                      <a:pt x="730" y="785"/>
                    </a:lnTo>
                    <a:lnTo>
                      <a:pt x="730" y="790"/>
                    </a:lnTo>
                    <a:lnTo>
                      <a:pt x="731" y="794"/>
                    </a:lnTo>
                    <a:lnTo>
                      <a:pt x="732" y="797"/>
                    </a:lnTo>
                    <a:lnTo>
                      <a:pt x="733" y="799"/>
                    </a:lnTo>
                    <a:lnTo>
                      <a:pt x="734" y="801"/>
                    </a:lnTo>
                    <a:lnTo>
                      <a:pt x="735" y="801"/>
                    </a:lnTo>
                    <a:lnTo>
                      <a:pt x="736" y="801"/>
                    </a:lnTo>
                    <a:lnTo>
                      <a:pt x="737" y="802"/>
                    </a:lnTo>
                    <a:lnTo>
                      <a:pt x="738" y="802"/>
                    </a:lnTo>
                    <a:lnTo>
                      <a:pt x="739" y="803"/>
                    </a:lnTo>
                    <a:lnTo>
                      <a:pt x="740" y="803"/>
                    </a:lnTo>
                    <a:lnTo>
                      <a:pt x="740" y="802"/>
                    </a:lnTo>
                    <a:lnTo>
                      <a:pt x="741" y="801"/>
                    </a:lnTo>
                    <a:lnTo>
                      <a:pt x="742" y="799"/>
                    </a:lnTo>
                    <a:lnTo>
                      <a:pt x="743" y="798"/>
                    </a:lnTo>
                    <a:lnTo>
                      <a:pt x="744" y="796"/>
                    </a:lnTo>
                    <a:lnTo>
                      <a:pt x="745" y="795"/>
                    </a:lnTo>
                    <a:lnTo>
                      <a:pt x="746" y="793"/>
                    </a:lnTo>
                    <a:lnTo>
                      <a:pt x="747" y="792"/>
                    </a:lnTo>
                    <a:lnTo>
                      <a:pt x="748" y="790"/>
                    </a:lnTo>
                    <a:lnTo>
                      <a:pt x="749" y="788"/>
                    </a:lnTo>
                    <a:lnTo>
                      <a:pt x="749" y="786"/>
                    </a:lnTo>
                    <a:lnTo>
                      <a:pt x="751" y="784"/>
                    </a:lnTo>
                    <a:lnTo>
                      <a:pt x="751" y="782"/>
                    </a:lnTo>
                    <a:lnTo>
                      <a:pt x="752" y="779"/>
                    </a:lnTo>
                    <a:lnTo>
                      <a:pt x="753" y="777"/>
                    </a:lnTo>
                    <a:lnTo>
                      <a:pt x="754" y="774"/>
                    </a:lnTo>
                    <a:lnTo>
                      <a:pt x="755" y="771"/>
                    </a:lnTo>
                    <a:lnTo>
                      <a:pt x="756" y="768"/>
                    </a:lnTo>
                    <a:lnTo>
                      <a:pt x="757" y="765"/>
                    </a:lnTo>
                    <a:lnTo>
                      <a:pt x="758" y="762"/>
                    </a:lnTo>
                    <a:lnTo>
                      <a:pt x="759" y="760"/>
                    </a:lnTo>
                    <a:lnTo>
                      <a:pt x="760" y="757"/>
                    </a:lnTo>
                    <a:lnTo>
                      <a:pt x="760" y="755"/>
                    </a:lnTo>
                    <a:lnTo>
                      <a:pt x="761" y="753"/>
                    </a:lnTo>
                    <a:lnTo>
                      <a:pt x="762" y="751"/>
                    </a:lnTo>
                    <a:lnTo>
                      <a:pt x="763" y="749"/>
                    </a:lnTo>
                    <a:lnTo>
                      <a:pt x="764" y="748"/>
                    </a:lnTo>
                    <a:lnTo>
                      <a:pt x="765" y="746"/>
                    </a:lnTo>
                    <a:lnTo>
                      <a:pt x="766" y="744"/>
                    </a:lnTo>
                    <a:lnTo>
                      <a:pt x="767" y="741"/>
                    </a:lnTo>
                    <a:lnTo>
                      <a:pt x="768" y="739"/>
                    </a:lnTo>
                    <a:lnTo>
                      <a:pt x="769" y="737"/>
                    </a:lnTo>
                    <a:lnTo>
                      <a:pt x="770" y="735"/>
                    </a:lnTo>
                    <a:lnTo>
                      <a:pt x="770" y="732"/>
                    </a:lnTo>
                    <a:lnTo>
                      <a:pt x="772" y="730"/>
                    </a:lnTo>
                    <a:lnTo>
                      <a:pt x="772" y="728"/>
                    </a:lnTo>
                    <a:lnTo>
                      <a:pt x="773" y="728"/>
                    </a:lnTo>
                    <a:lnTo>
                      <a:pt x="774" y="730"/>
                    </a:lnTo>
                    <a:lnTo>
                      <a:pt x="775" y="731"/>
                    </a:lnTo>
                    <a:lnTo>
                      <a:pt x="776" y="734"/>
                    </a:lnTo>
                    <a:lnTo>
                      <a:pt x="777" y="736"/>
                    </a:lnTo>
                    <a:lnTo>
                      <a:pt x="778" y="739"/>
                    </a:lnTo>
                    <a:lnTo>
                      <a:pt x="779" y="742"/>
                    </a:lnTo>
                    <a:lnTo>
                      <a:pt x="780" y="745"/>
                    </a:lnTo>
                    <a:lnTo>
                      <a:pt x="781" y="747"/>
                    </a:lnTo>
                    <a:lnTo>
                      <a:pt x="781" y="750"/>
                    </a:lnTo>
                    <a:lnTo>
                      <a:pt x="782" y="752"/>
                    </a:lnTo>
                    <a:lnTo>
                      <a:pt x="783" y="754"/>
                    </a:lnTo>
                    <a:lnTo>
                      <a:pt x="784" y="757"/>
                    </a:lnTo>
                    <a:lnTo>
                      <a:pt x="785" y="761"/>
                    </a:lnTo>
                    <a:lnTo>
                      <a:pt x="786" y="760"/>
                    </a:lnTo>
                    <a:lnTo>
                      <a:pt x="787" y="763"/>
                    </a:lnTo>
                    <a:lnTo>
                      <a:pt x="788" y="770"/>
                    </a:lnTo>
                    <a:lnTo>
                      <a:pt x="789" y="768"/>
                    </a:lnTo>
                    <a:lnTo>
                      <a:pt x="790" y="772"/>
                    </a:lnTo>
                    <a:lnTo>
                      <a:pt x="791" y="775"/>
                    </a:lnTo>
                    <a:lnTo>
                      <a:pt x="791" y="778"/>
                    </a:lnTo>
                    <a:lnTo>
                      <a:pt x="792" y="780"/>
                    </a:lnTo>
                    <a:lnTo>
                      <a:pt x="793" y="782"/>
                    </a:lnTo>
                    <a:lnTo>
                      <a:pt x="794" y="784"/>
                    </a:lnTo>
                    <a:lnTo>
                      <a:pt x="795" y="786"/>
                    </a:lnTo>
                    <a:lnTo>
                      <a:pt x="796" y="788"/>
                    </a:lnTo>
                    <a:lnTo>
                      <a:pt x="797" y="789"/>
                    </a:lnTo>
                    <a:lnTo>
                      <a:pt x="798" y="791"/>
                    </a:lnTo>
                    <a:lnTo>
                      <a:pt x="799" y="792"/>
                    </a:lnTo>
                    <a:lnTo>
                      <a:pt x="800" y="793"/>
                    </a:lnTo>
                    <a:lnTo>
                      <a:pt x="800" y="794"/>
                    </a:lnTo>
                    <a:lnTo>
                      <a:pt x="802" y="795"/>
                    </a:lnTo>
                    <a:lnTo>
                      <a:pt x="802" y="793"/>
                    </a:lnTo>
                    <a:lnTo>
                      <a:pt x="803" y="789"/>
                    </a:lnTo>
                    <a:lnTo>
                      <a:pt x="804" y="785"/>
                    </a:lnTo>
                    <a:lnTo>
                      <a:pt x="805" y="780"/>
                    </a:lnTo>
                    <a:lnTo>
                      <a:pt x="806" y="774"/>
                    </a:lnTo>
                    <a:lnTo>
                      <a:pt x="807" y="766"/>
                    </a:lnTo>
                    <a:lnTo>
                      <a:pt x="808" y="758"/>
                    </a:lnTo>
                    <a:lnTo>
                      <a:pt x="809" y="749"/>
                    </a:lnTo>
                    <a:lnTo>
                      <a:pt x="810" y="745"/>
                    </a:lnTo>
                    <a:lnTo>
                      <a:pt x="811" y="742"/>
                    </a:lnTo>
                    <a:lnTo>
                      <a:pt x="812" y="739"/>
                    </a:lnTo>
                    <a:lnTo>
                      <a:pt x="812" y="735"/>
                    </a:lnTo>
                    <a:lnTo>
                      <a:pt x="813" y="733"/>
                    </a:lnTo>
                    <a:lnTo>
                      <a:pt x="814" y="729"/>
                    </a:lnTo>
                    <a:lnTo>
                      <a:pt x="815" y="727"/>
                    </a:lnTo>
                    <a:lnTo>
                      <a:pt x="816" y="723"/>
                    </a:lnTo>
                    <a:lnTo>
                      <a:pt x="817" y="709"/>
                    </a:lnTo>
                    <a:lnTo>
                      <a:pt x="818" y="691"/>
                    </a:lnTo>
                    <a:lnTo>
                      <a:pt x="819" y="671"/>
                    </a:lnTo>
                    <a:lnTo>
                      <a:pt x="820" y="648"/>
                    </a:lnTo>
                    <a:lnTo>
                      <a:pt x="821" y="629"/>
                    </a:lnTo>
                    <a:lnTo>
                      <a:pt x="821" y="611"/>
                    </a:lnTo>
                    <a:lnTo>
                      <a:pt x="822" y="592"/>
                    </a:lnTo>
                    <a:lnTo>
                      <a:pt x="823" y="573"/>
                    </a:lnTo>
                    <a:lnTo>
                      <a:pt x="824" y="548"/>
                    </a:lnTo>
                    <a:lnTo>
                      <a:pt x="825" y="520"/>
                    </a:lnTo>
                    <a:lnTo>
                      <a:pt x="826" y="496"/>
                    </a:lnTo>
                    <a:lnTo>
                      <a:pt x="827" y="472"/>
                    </a:lnTo>
                    <a:lnTo>
                      <a:pt x="828" y="444"/>
                    </a:lnTo>
                    <a:lnTo>
                      <a:pt x="829" y="417"/>
                    </a:lnTo>
                    <a:lnTo>
                      <a:pt x="830" y="389"/>
                    </a:lnTo>
                    <a:lnTo>
                      <a:pt x="831" y="365"/>
                    </a:lnTo>
                    <a:lnTo>
                      <a:pt x="832" y="362"/>
                    </a:lnTo>
                    <a:lnTo>
                      <a:pt x="832" y="370"/>
                    </a:lnTo>
                    <a:lnTo>
                      <a:pt x="833" y="382"/>
                    </a:lnTo>
                    <a:lnTo>
                      <a:pt x="834" y="399"/>
                    </a:lnTo>
                    <a:lnTo>
                      <a:pt x="835" y="415"/>
                    </a:lnTo>
                    <a:lnTo>
                      <a:pt x="836" y="433"/>
                    </a:lnTo>
                    <a:lnTo>
                      <a:pt x="837" y="454"/>
                    </a:lnTo>
                    <a:lnTo>
                      <a:pt x="838" y="477"/>
                    </a:lnTo>
                    <a:lnTo>
                      <a:pt x="839" y="500"/>
                    </a:lnTo>
                    <a:lnTo>
                      <a:pt x="840" y="524"/>
                    </a:lnTo>
                    <a:lnTo>
                      <a:pt x="841" y="547"/>
                    </a:lnTo>
                    <a:lnTo>
                      <a:pt x="842" y="571"/>
                    </a:lnTo>
                    <a:lnTo>
                      <a:pt x="842" y="599"/>
                    </a:lnTo>
                    <a:lnTo>
                      <a:pt x="843" y="627"/>
                    </a:lnTo>
                    <a:lnTo>
                      <a:pt x="844" y="656"/>
                    </a:lnTo>
                    <a:lnTo>
                      <a:pt x="845" y="683"/>
                    </a:lnTo>
                    <a:lnTo>
                      <a:pt x="846" y="701"/>
                    </a:lnTo>
                    <a:lnTo>
                      <a:pt x="847" y="713"/>
                    </a:lnTo>
                    <a:lnTo>
                      <a:pt x="848" y="724"/>
                    </a:lnTo>
                    <a:lnTo>
                      <a:pt x="849" y="733"/>
                    </a:lnTo>
                    <a:lnTo>
                      <a:pt x="850" y="741"/>
                    </a:lnTo>
                    <a:lnTo>
                      <a:pt x="851" y="748"/>
                    </a:lnTo>
                    <a:lnTo>
                      <a:pt x="852" y="754"/>
                    </a:lnTo>
                    <a:lnTo>
                      <a:pt x="852" y="758"/>
                    </a:lnTo>
                    <a:lnTo>
                      <a:pt x="853" y="766"/>
                    </a:lnTo>
                    <a:lnTo>
                      <a:pt x="854" y="775"/>
                    </a:lnTo>
                    <a:lnTo>
                      <a:pt x="855" y="783"/>
                    </a:lnTo>
                    <a:lnTo>
                      <a:pt x="856" y="791"/>
                    </a:lnTo>
                    <a:lnTo>
                      <a:pt x="857" y="799"/>
                    </a:lnTo>
                    <a:lnTo>
                      <a:pt x="858" y="805"/>
                    </a:lnTo>
                    <a:lnTo>
                      <a:pt x="859" y="812"/>
                    </a:lnTo>
                    <a:lnTo>
                      <a:pt x="860" y="817"/>
                    </a:lnTo>
                    <a:lnTo>
                      <a:pt x="861" y="820"/>
                    </a:lnTo>
                    <a:lnTo>
                      <a:pt x="862" y="820"/>
                    </a:lnTo>
                    <a:lnTo>
                      <a:pt x="863" y="820"/>
                    </a:lnTo>
                    <a:lnTo>
                      <a:pt x="863" y="818"/>
                    </a:lnTo>
                    <a:lnTo>
                      <a:pt x="864" y="817"/>
                    </a:lnTo>
                    <a:lnTo>
                      <a:pt x="865" y="816"/>
                    </a:lnTo>
                    <a:lnTo>
                      <a:pt x="866" y="813"/>
                    </a:lnTo>
                    <a:lnTo>
                      <a:pt x="867" y="809"/>
                    </a:lnTo>
                    <a:lnTo>
                      <a:pt x="868" y="809"/>
                    </a:lnTo>
                    <a:lnTo>
                      <a:pt x="869" y="802"/>
                    </a:lnTo>
                    <a:lnTo>
                      <a:pt x="870" y="798"/>
                    </a:lnTo>
                    <a:lnTo>
                      <a:pt x="871" y="794"/>
                    </a:lnTo>
                    <a:lnTo>
                      <a:pt x="872" y="789"/>
                    </a:lnTo>
                    <a:lnTo>
                      <a:pt x="872" y="783"/>
                    </a:lnTo>
                    <a:lnTo>
                      <a:pt x="873" y="777"/>
                    </a:lnTo>
                    <a:lnTo>
                      <a:pt x="874" y="772"/>
                    </a:lnTo>
                    <a:lnTo>
                      <a:pt x="875" y="770"/>
                    </a:lnTo>
                    <a:lnTo>
                      <a:pt x="876" y="769"/>
                    </a:lnTo>
                    <a:lnTo>
                      <a:pt x="877" y="769"/>
                    </a:lnTo>
                    <a:lnTo>
                      <a:pt x="878" y="769"/>
                    </a:lnTo>
                    <a:lnTo>
                      <a:pt x="879" y="769"/>
                    </a:lnTo>
                    <a:lnTo>
                      <a:pt x="880" y="770"/>
                    </a:lnTo>
                    <a:lnTo>
                      <a:pt x="881" y="771"/>
                    </a:lnTo>
                    <a:lnTo>
                      <a:pt x="882" y="772"/>
                    </a:lnTo>
                    <a:lnTo>
                      <a:pt x="882" y="772"/>
                    </a:lnTo>
                    <a:lnTo>
                      <a:pt x="884" y="772"/>
                    </a:lnTo>
                    <a:lnTo>
                      <a:pt x="884" y="772"/>
                    </a:lnTo>
                    <a:lnTo>
                      <a:pt x="885" y="772"/>
                    </a:lnTo>
                    <a:lnTo>
                      <a:pt x="886" y="772"/>
                    </a:lnTo>
                    <a:lnTo>
                      <a:pt x="887" y="772"/>
                    </a:lnTo>
                    <a:lnTo>
                      <a:pt x="888" y="772"/>
                    </a:lnTo>
                    <a:lnTo>
                      <a:pt x="889" y="772"/>
                    </a:lnTo>
                    <a:lnTo>
                      <a:pt x="890" y="772"/>
                    </a:lnTo>
                    <a:lnTo>
                      <a:pt x="891" y="774"/>
                    </a:lnTo>
                    <a:lnTo>
                      <a:pt x="892" y="775"/>
                    </a:lnTo>
                    <a:lnTo>
                      <a:pt x="893" y="777"/>
                    </a:lnTo>
                    <a:lnTo>
                      <a:pt x="893" y="778"/>
                    </a:lnTo>
                    <a:lnTo>
                      <a:pt x="894" y="779"/>
                    </a:lnTo>
                    <a:lnTo>
                      <a:pt x="895" y="780"/>
                    </a:lnTo>
                    <a:lnTo>
                      <a:pt x="896" y="781"/>
                    </a:lnTo>
                    <a:lnTo>
                      <a:pt x="897" y="783"/>
                    </a:lnTo>
                    <a:lnTo>
                      <a:pt x="898" y="786"/>
                    </a:lnTo>
                    <a:lnTo>
                      <a:pt x="899" y="788"/>
                    </a:lnTo>
                    <a:lnTo>
                      <a:pt x="900" y="789"/>
                    </a:lnTo>
                    <a:lnTo>
                      <a:pt x="901" y="792"/>
                    </a:lnTo>
                    <a:lnTo>
                      <a:pt x="902" y="794"/>
                    </a:lnTo>
                    <a:lnTo>
                      <a:pt x="903" y="797"/>
                    </a:lnTo>
                    <a:lnTo>
                      <a:pt x="903" y="798"/>
                    </a:lnTo>
                    <a:lnTo>
                      <a:pt x="904" y="797"/>
                    </a:lnTo>
                    <a:lnTo>
                      <a:pt x="905" y="794"/>
                    </a:lnTo>
                    <a:lnTo>
                      <a:pt x="906" y="790"/>
                    </a:lnTo>
                    <a:lnTo>
                      <a:pt x="907" y="786"/>
                    </a:lnTo>
                    <a:lnTo>
                      <a:pt x="908" y="781"/>
                    </a:lnTo>
                    <a:lnTo>
                      <a:pt x="909" y="777"/>
                    </a:lnTo>
                    <a:lnTo>
                      <a:pt x="910" y="772"/>
                    </a:lnTo>
                    <a:lnTo>
                      <a:pt x="911" y="766"/>
                    </a:lnTo>
                    <a:lnTo>
                      <a:pt x="912" y="761"/>
                    </a:lnTo>
                    <a:lnTo>
                      <a:pt x="912" y="757"/>
                    </a:lnTo>
                    <a:lnTo>
                      <a:pt x="914" y="752"/>
                    </a:lnTo>
                    <a:lnTo>
                      <a:pt x="914" y="747"/>
                    </a:lnTo>
                    <a:lnTo>
                      <a:pt x="915" y="742"/>
                    </a:lnTo>
                    <a:lnTo>
                      <a:pt x="916" y="737"/>
                    </a:lnTo>
                    <a:lnTo>
                      <a:pt x="917" y="732"/>
                    </a:lnTo>
                    <a:lnTo>
                      <a:pt x="918" y="727"/>
                    </a:lnTo>
                    <a:lnTo>
                      <a:pt x="919" y="723"/>
                    </a:lnTo>
                    <a:lnTo>
                      <a:pt x="920" y="719"/>
                    </a:lnTo>
                    <a:lnTo>
                      <a:pt x="921" y="715"/>
                    </a:lnTo>
                    <a:lnTo>
                      <a:pt x="922" y="711"/>
                    </a:lnTo>
                    <a:lnTo>
                      <a:pt x="923" y="708"/>
                    </a:lnTo>
                    <a:lnTo>
                      <a:pt x="924" y="706"/>
                    </a:lnTo>
                    <a:lnTo>
                      <a:pt x="924" y="704"/>
                    </a:lnTo>
                    <a:lnTo>
                      <a:pt x="925" y="702"/>
                    </a:lnTo>
                    <a:lnTo>
                      <a:pt x="926" y="697"/>
                    </a:lnTo>
                    <a:lnTo>
                      <a:pt x="927" y="694"/>
                    </a:lnTo>
                    <a:lnTo>
                      <a:pt x="928" y="690"/>
                    </a:lnTo>
                    <a:lnTo>
                      <a:pt x="929" y="686"/>
                    </a:lnTo>
                    <a:lnTo>
                      <a:pt x="930" y="682"/>
                    </a:lnTo>
                    <a:lnTo>
                      <a:pt x="931" y="679"/>
                    </a:lnTo>
                    <a:lnTo>
                      <a:pt x="932" y="670"/>
                    </a:lnTo>
                    <a:lnTo>
                      <a:pt x="933" y="669"/>
                    </a:lnTo>
                    <a:lnTo>
                      <a:pt x="933" y="672"/>
                    </a:lnTo>
                    <a:lnTo>
                      <a:pt x="935" y="680"/>
                    </a:lnTo>
                    <a:lnTo>
                      <a:pt x="935" y="684"/>
                    </a:lnTo>
                    <a:lnTo>
                      <a:pt x="936" y="687"/>
                    </a:lnTo>
                    <a:lnTo>
                      <a:pt x="937" y="693"/>
                    </a:lnTo>
                    <a:lnTo>
                      <a:pt x="938" y="701"/>
                    </a:lnTo>
                    <a:lnTo>
                      <a:pt x="939" y="707"/>
                    </a:lnTo>
                    <a:lnTo>
                      <a:pt x="940" y="715"/>
                    </a:lnTo>
                    <a:lnTo>
                      <a:pt x="941" y="724"/>
                    </a:lnTo>
                    <a:lnTo>
                      <a:pt x="942" y="733"/>
                    </a:lnTo>
                    <a:lnTo>
                      <a:pt x="943" y="742"/>
                    </a:lnTo>
                    <a:lnTo>
                      <a:pt x="944" y="750"/>
                    </a:lnTo>
                    <a:lnTo>
                      <a:pt x="944" y="761"/>
                    </a:lnTo>
                    <a:lnTo>
                      <a:pt x="945" y="771"/>
                    </a:lnTo>
                    <a:lnTo>
                      <a:pt x="946" y="781"/>
                    </a:lnTo>
                    <a:lnTo>
                      <a:pt x="947" y="791"/>
                    </a:lnTo>
                    <a:lnTo>
                      <a:pt x="948" y="795"/>
                    </a:lnTo>
                    <a:lnTo>
                      <a:pt x="949" y="796"/>
                    </a:lnTo>
                    <a:lnTo>
                      <a:pt x="950" y="796"/>
                    </a:lnTo>
                    <a:lnTo>
                      <a:pt x="951" y="795"/>
                    </a:lnTo>
                    <a:lnTo>
                      <a:pt x="952" y="794"/>
                    </a:lnTo>
                    <a:lnTo>
                      <a:pt x="953" y="794"/>
                    </a:lnTo>
                    <a:lnTo>
                      <a:pt x="954" y="792"/>
                    </a:lnTo>
                    <a:lnTo>
                      <a:pt x="954" y="790"/>
                    </a:lnTo>
                    <a:lnTo>
                      <a:pt x="955" y="787"/>
                    </a:lnTo>
                    <a:lnTo>
                      <a:pt x="956" y="784"/>
                    </a:lnTo>
                    <a:lnTo>
                      <a:pt x="957" y="782"/>
                    </a:lnTo>
                    <a:lnTo>
                      <a:pt x="958" y="779"/>
                    </a:lnTo>
                    <a:lnTo>
                      <a:pt x="959" y="775"/>
                    </a:lnTo>
                    <a:lnTo>
                      <a:pt x="960" y="771"/>
                    </a:lnTo>
                    <a:lnTo>
                      <a:pt x="961" y="766"/>
                    </a:lnTo>
                    <a:lnTo>
                      <a:pt x="962" y="762"/>
                    </a:lnTo>
                    <a:lnTo>
                      <a:pt x="963" y="761"/>
                    </a:lnTo>
                    <a:lnTo>
                      <a:pt x="964" y="763"/>
                    </a:lnTo>
                    <a:lnTo>
                      <a:pt x="965" y="765"/>
                    </a:lnTo>
                    <a:lnTo>
                      <a:pt x="965" y="768"/>
                    </a:lnTo>
                    <a:lnTo>
                      <a:pt x="966" y="771"/>
                    </a:lnTo>
                    <a:lnTo>
                      <a:pt x="967" y="774"/>
                    </a:lnTo>
                    <a:lnTo>
                      <a:pt x="968" y="777"/>
                    </a:lnTo>
                    <a:lnTo>
                      <a:pt x="969" y="781"/>
                    </a:lnTo>
                    <a:lnTo>
                      <a:pt x="970" y="782"/>
                    </a:lnTo>
                    <a:lnTo>
                      <a:pt x="971" y="782"/>
                    </a:lnTo>
                    <a:lnTo>
                      <a:pt x="972" y="782"/>
                    </a:lnTo>
                    <a:lnTo>
                      <a:pt x="973" y="781"/>
                    </a:lnTo>
                    <a:lnTo>
                      <a:pt x="974" y="781"/>
                    </a:lnTo>
                    <a:lnTo>
                      <a:pt x="975" y="781"/>
                    </a:lnTo>
                    <a:lnTo>
                      <a:pt x="975" y="780"/>
                    </a:lnTo>
                    <a:lnTo>
                      <a:pt x="976" y="779"/>
                    </a:lnTo>
                    <a:lnTo>
                      <a:pt x="977" y="779"/>
                    </a:lnTo>
                    <a:lnTo>
                      <a:pt x="978" y="780"/>
                    </a:lnTo>
                    <a:lnTo>
                      <a:pt x="979" y="782"/>
                    </a:lnTo>
                    <a:lnTo>
                      <a:pt x="980" y="784"/>
                    </a:lnTo>
                    <a:lnTo>
                      <a:pt x="981" y="781"/>
                    </a:lnTo>
                    <a:lnTo>
                      <a:pt x="982" y="778"/>
                    </a:lnTo>
                    <a:lnTo>
                      <a:pt x="983" y="774"/>
                    </a:lnTo>
                    <a:lnTo>
                      <a:pt x="984" y="770"/>
                    </a:lnTo>
                    <a:lnTo>
                      <a:pt x="985" y="773"/>
                    </a:lnTo>
                    <a:lnTo>
                      <a:pt x="985" y="780"/>
                    </a:lnTo>
                    <a:lnTo>
                      <a:pt x="986" y="784"/>
                    </a:lnTo>
                    <a:lnTo>
                      <a:pt x="987" y="788"/>
                    </a:lnTo>
                    <a:lnTo>
                      <a:pt x="988" y="796"/>
                    </a:lnTo>
                    <a:lnTo>
                      <a:pt x="989" y="802"/>
                    </a:lnTo>
                    <a:lnTo>
                      <a:pt x="990" y="807"/>
                    </a:lnTo>
                    <a:lnTo>
                      <a:pt x="991" y="812"/>
                    </a:lnTo>
                    <a:lnTo>
                      <a:pt x="992" y="795"/>
                    </a:lnTo>
                    <a:lnTo>
                      <a:pt x="993" y="769"/>
                    </a:lnTo>
                    <a:lnTo>
                      <a:pt x="994" y="737"/>
                    </a:lnTo>
                    <a:lnTo>
                      <a:pt x="995" y="702"/>
                    </a:lnTo>
                    <a:lnTo>
                      <a:pt x="996" y="670"/>
                    </a:lnTo>
                    <a:lnTo>
                      <a:pt x="996" y="639"/>
                    </a:lnTo>
                    <a:lnTo>
                      <a:pt x="997" y="606"/>
                    </a:lnTo>
                    <a:lnTo>
                      <a:pt x="998" y="571"/>
                    </a:lnTo>
                    <a:lnTo>
                      <a:pt x="999" y="530"/>
                    </a:lnTo>
                    <a:lnTo>
                      <a:pt x="1000" y="487"/>
                    </a:lnTo>
                    <a:lnTo>
                      <a:pt x="1001" y="447"/>
                    </a:lnTo>
                    <a:lnTo>
                      <a:pt x="1002" y="408"/>
                    </a:lnTo>
                    <a:lnTo>
                      <a:pt x="1003" y="362"/>
                    </a:lnTo>
                    <a:lnTo>
                      <a:pt x="1004" y="318"/>
                    </a:lnTo>
                    <a:lnTo>
                      <a:pt x="1005" y="273"/>
                    </a:lnTo>
                    <a:lnTo>
                      <a:pt x="1005" y="232"/>
                    </a:lnTo>
                    <a:lnTo>
                      <a:pt x="1006" y="220"/>
                    </a:lnTo>
                    <a:lnTo>
                      <a:pt x="1007" y="220"/>
                    </a:lnTo>
                    <a:lnTo>
                      <a:pt x="1008" y="227"/>
                    </a:lnTo>
                    <a:lnTo>
                      <a:pt x="1009" y="240"/>
                    </a:lnTo>
                    <a:lnTo>
                      <a:pt x="1010" y="254"/>
                    </a:lnTo>
                    <a:lnTo>
                      <a:pt x="1011" y="270"/>
                    </a:lnTo>
                    <a:lnTo>
                      <a:pt x="1012" y="290"/>
                    </a:lnTo>
                    <a:lnTo>
                      <a:pt x="1013" y="313"/>
                    </a:lnTo>
                    <a:lnTo>
                      <a:pt x="1014" y="334"/>
                    </a:lnTo>
                    <a:lnTo>
                      <a:pt x="1015" y="354"/>
                    </a:lnTo>
                    <a:lnTo>
                      <a:pt x="1015" y="375"/>
                    </a:lnTo>
                    <a:lnTo>
                      <a:pt x="1017" y="396"/>
                    </a:lnTo>
                    <a:lnTo>
                      <a:pt x="1017" y="422"/>
                    </a:lnTo>
                    <a:lnTo>
                      <a:pt x="1018" y="448"/>
                    </a:lnTo>
                    <a:lnTo>
                      <a:pt x="1019" y="476"/>
                    </a:lnTo>
                    <a:lnTo>
                      <a:pt x="1020" y="503"/>
                    </a:lnTo>
                    <a:lnTo>
                      <a:pt x="1021" y="525"/>
                    </a:lnTo>
                    <a:lnTo>
                      <a:pt x="1022" y="544"/>
                    </a:lnTo>
                    <a:lnTo>
                      <a:pt x="1023" y="563"/>
                    </a:lnTo>
                    <a:lnTo>
                      <a:pt x="1024" y="581"/>
                    </a:lnTo>
                    <a:lnTo>
                      <a:pt x="1025" y="597"/>
                    </a:lnTo>
                    <a:lnTo>
                      <a:pt x="1026" y="614"/>
                    </a:lnTo>
                    <a:lnTo>
                      <a:pt x="1026" y="628"/>
                    </a:lnTo>
                    <a:lnTo>
                      <a:pt x="1027" y="643"/>
                    </a:lnTo>
                    <a:lnTo>
                      <a:pt x="1028" y="662"/>
                    </a:lnTo>
                    <a:lnTo>
                      <a:pt x="1029" y="684"/>
                    </a:lnTo>
                    <a:lnTo>
                      <a:pt x="1030" y="704"/>
                    </a:lnTo>
                    <a:lnTo>
                      <a:pt x="1031" y="724"/>
                    </a:lnTo>
                    <a:lnTo>
                      <a:pt x="1032" y="745"/>
                    </a:lnTo>
                    <a:lnTo>
                      <a:pt x="1033" y="765"/>
                    </a:lnTo>
                    <a:lnTo>
                      <a:pt x="1034" y="786"/>
                    </a:lnTo>
                    <a:lnTo>
                      <a:pt x="1035" y="804"/>
                    </a:lnTo>
                    <a:lnTo>
                      <a:pt x="1036" y="813"/>
                    </a:lnTo>
                    <a:lnTo>
                      <a:pt x="1036" y="817"/>
                    </a:lnTo>
                    <a:lnTo>
                      <a:pt x="1037" y="819"/>
                    </a:lnTo>
                    <a:lnTo>
                      <a:pt x="1038" y="818"/>
                    </a:lnTo>
                    <a:lnTo>
                      <a:pt x="1039" y="818"/>
                    </a:lnTo>
                    <a:lnTo>
                      <a:pt x="1040" y="817"/>
                    </a:lnTo>
                    <a:lnTo>
                      <a:pt x="1041" y="814"/>
                    </a:lnTo>
                    <a:lnTo>
                      <a:pt x="1042" y="810"/>
                    </a:lnTo>
                    <a:lnTo>
                      <a:pt x="1043" y="806"/>
                    </a:lnTo>
                    <a:lnTo>
                      <a:pt x="1044" y="801"/>
                    </a:lnTo>
                    <a:lnTo>
                      <a:pt x="1045" y="796"/>
                    </a:lnTo>
                    <a:lnTo>
                      <a:pt x="1045" y="790"/>
                    </a:lnTo>
                    <a:lnTo>
                      <a:pt x="1047" y="783"/>
                    </a:lnTo>
                    <a:lnTo>
                      <a:pt x="1047" y="775"/>
                    </a:lnTo>
                    <a:lnTo>
                      <a:pt x="1048" y="767"/>
                    </a:lnTo>
                    <a:lnTo>
                      <a:pt x="1049" y="759"/>
                    </a:lnTo>
                    <a:lnTo>
                      <a:pt x="1050" y="756"/>
                    </a:lnTo>
                    <a:lnTo>
                      <a:pt x="1051" y="756"/>
                    </a:lnTo>
                    <a:lnTo>
                      <a:pt x="1052" y="757"/>
                    </a:lnTo>
                    <a:lnTo>
                      <a:pt x="1053" y="758"/>
                    </a:lnTo>
                    <a:lnTo>
                      <a:pt x="1054" y="759"/>
                    </a:lnTo>
                    <a:lnTo>
                      <a:pt x="1055" y="760"/>
                    </a:lnTo>
                    <a:lnTo>
                      <a:pt x="1056" y="762"/>
                    </a:lnTo>
                    <a:lnTo>
                      <a:pt x="1057" y="764"/>
                    </a:lnTo>
                    <a:lnTo>
                      <a:pt x="1057" y="766"/>
                    </a:lnTo>
                    <a:lnTo>
                      <a:pt x="1058" y="768"/>
                    </a:lnTo>
                    <a:lnTo>
                      <a:pt x="1059" y="769"/>
                    </a:lnTo>
                    <a:lnTo>
                      <a:pt x="1060" y="770"/>
                    </a:lnTo>
                    <a:lnTo>
                      <a:pt x="1061" y="772"/>
                    </a:lnTo>
                    <a:lnTo>
                      <a:pt x="1062" y="774"/>
                    </a:lnTo>
                    <a:lnTo>
                      <a:pt x="1063" y="777"/>
                    </a:lnTo>
                    <a:lnTo>
                      <a:pt x="1064" y="778"/>
                    </a:lnTo>
                    <a:lnTo>
                      <a:pt x="1065" y="778"/>
                    </a:lnTo>
                    <a:lnTo>
                      <a:pt x="1066" y="777"/>
                    </a:lnTo>
                    <a:lnTo>
                      <a:pt x="1066" y="775"/>
                    </a:lnTo>
                    <a:lnTo>
                      <a:pt x="1067" y="773"/>
                    </a:lnTo>
                    <a:lnTo>
                      <a:pt x="1068" y="771"/>
                    </a:lnTo>
                    <a:lnTo>
                      <a:pt x="1069" y="770"/>
                    </a:lnTo>
                    <a:lnTo>
                      <a:pt x="1070" y="768"/>
                    </a:lnTo>
                    <a:lnTo>
                      <a:pt x="1071" y="766"/>
                    </a:lnTo>
                    <a:lnTo>
                      <a:pt x="1072" y="763"/>
                    </a:lnTo>
                    <a:lnTo>
                      <a:pt x="1073" y="760"/>
                    </a:lnTo>
                    <a:lnTo>
                      <a:pt x="1074" y="757"/>
                    </a:lnTo>
                    <a:lnTo>
                      <a:pt x="1075" y="754"/>
                    </a:lnTo>
                    <a:lnTo>
                      <a:pt x="1076" y="751"/>
                    </a:lnTo>
                    <a:lnTo>
                      <a:pt x="1077" y="748"/>
                    </a:lnTo>
                    <a:lnTo>
                      <a:pt x="1077" y="744"/>
                    </a:lnTo>
                    <a:lnTo>
                      <a:pt x="1078" y="741"/>
                    </a:lnTo>
                    <a:lnTo>
                      <a:pt x="1079" y="741"/>
                    </a:lnTo>
                    <a:lnTo>
                      <a:pt x="1080" y="743"/>
                    </a:lnTo>
                    <a:lnTo>
                      <a:pt x="1081" y="745"/>
                    </a:lnTo>
                    <a:lnTo>
                      <a:pt x="1082" y="748"/>
                    </a:lnTo>
                    <a:lnTo>
                      <a:pt x="1083" y="750"/>
                    </a:lnTo>
                    <a:lnTo>
                      <a:pt x="1084" y="752"/>
                    </a:lnTo>
                    <a:lnTo>
                      <a:pt x="1085" y="755"/>
                    </a:lnTo>
                    <a:lnTo>
                      <a:pt x="1086" y="758"/>
                    </a:lnTo>
                    <a:lnTo>
                      <a:pt x="1087" y="762"/>
                    </a:lnTo>
                    <a:lnTo>
                      <a:pt x="1087" y="766"/>
                    </a:lnTo>
                    <a:lnTo>
                      <a:pt x="1088" y="769"/>
                    </a:lnTo>
                    <a:lnTo>
                      <a:pt x="1089" y="773"/>
                    </a:lnTo>
                    <a:lnTo>
                      <a:pt x="1090" y="777"/>
                    </a:lnTo>
                    <a:lnTo>
                      <a:pt x="1091" y="782"/>
                    </a:lnTo>
                    <a:lnTo>
                      <a:pt x="1092" y="786"/>
                    </a:lnTo>
                    <a:lnTo>
                      <a:pt x="1093" y="790"/>
                    </a:lnTo>
                    <a:lnTo>
                      <a:pt x="1094" y="791"/>
                    </a:lnTo>
                    <a:lnTo>
                      <a:pt x="1095" y="791"/>
                    </a:lnTo>
                    <a:lnTo>
                      <a:pt x="1096" y="790"/>
                    </a:lnTo>
                    <a:lnTo>
                      <a:pt x="1097" y="789"/>
                    </a:lnTo>
                    <a:lnTo>
                      <a:pt x="1097" y="788"/>
                    </a:lnTo>
                    <a:lnTo>
                      <a:pt x="1098" y="786"/>
                    </a:lnTo>
                    <a:lnTo>
                      <a:pt x="1099" y="784"/>
                    </a:lnTo>
                    <a:lnTo>
                      <a:pt x="1100" y="783"/>
                    </a:lnTo>
                    <a:lnTo>
                      <a:pt x="1101" y="780"/>
                    </a:lnTo>
                    <a:lnTo>
                      <a:pt x="1102" y="778"/>
                    </a:lnTo>
                    <a:lnTo>
                      <a:pt x="1103" y="775"/>
                    </a:lnTo>
                    <a:lnTo>
                      <a:pt x="1104" y="773"/>
                    </a:lnTo>
                    <a:lnTo>
                      <a:pt x="1105" y="770"/>
                    </a:lnTo>
                    <a:lnTo>
                      <a:pt x="1106" y="767"/>
                    </a:lnTo>
                    <a:lnTo>
                      <a:pt x="1107" y="764"/>
                    </a:lnTo>
                    <a:lnTo>
                      <a:pt x="1108" y="761"/>
                    </a:lnTo>
                    <a:lnTo>
                      <a:pt x="1108" y="761"/>
                    </a:lnTo>
                    <a:lnTo>
                      <a:pt x="1109" y="762"/>
                    </a:lnTo>
                    <a:lnTo>
                      <a:pt x="1110" y="763"/>
                    </a:lnTo>
                    <a:lnTo>
                      <a:pt x="1111" y="764"/>
                    </a:lnTo>
                    <a:lnTo>
                      <a:pt x="1112" y="766"/>
                    </a:lnTo>
                    <a:lnTo>
                      <a:pt x="1113" y="767"/>
                    </a:lnTo>
                    <a:lnTo>
                      <a:pt x="1114" y="769"/>
                    </a:lnTo>
                    <a:lnTo>
                      <a:pt x="1115" y="771"/>
                    </a:lnTo>
                    <a:lnTo>
                      <a:pt x="1116" y="773"/>
                    </a:lnTo>
                    <a:lnTo>
                      <a:pt x="1117" y="775"/>
                    </a:lnTo>
                    <a:lnTo>
                      <a:pt x="1117" y="777"/>
                    </a:lnTo>
                    <a:lnTo>
                      <a:pt x="1118" y="779"/>
                    </a:lnTo>
                    <a:lnTo>
                      <a:pt x="1119" y="781"/>
                    </a:lnTo>
                    <a:lnTo>
                      <a:pt x="1120" y="784"/>
                    </a:lnTo>
                    <a:lnTo>
                      <a:pt x="1121" y="786"/>
                    </a:lnTo>
                    <a:lnTo>
                      <a:pt x="1122" y="788"/>
                    </a:lnTo>
                    <a:lnTo>
                      <a:pt x="1123" y="789"/>
                    </a:lnTo>
                    <a:lnTo>
                      <a:pt x="1124" y="789"/>
                    </a:lnTo>
                    <a:lnTo>
                      <a:pt x="1125" y="789"/>
                    </a:lnTo>
                    <a:lnTo>
                      <a:pt x="1126" y="788"/>
                    </a:lnTo>
                    <a:lnTo>
                      <a:pt x="1127" y="787"/>
                    </a:lnTo>
                    <a:lnTo>
                      <a:pt x="1127" y="787"/>
                    </a:lnTo>
                    <a:lnTo>
                      <a:pt x="1129" y="786"/>
                    </a:lnTo>
                    <a:lnTo>
                      <a:pt x="1129" y="785"/>
                    </a:lnTo>
                    <a:lnTo>
                      <a:pt x="1130" y="784"/>
                    </a:lnTo>
                    <a:lnTo>
                      <a:pt x="1131" y="782"/>
                    </a:lnTo>
                    <a:lnTo>
                      <a:pt x="1132" y="781"/>
                    </a:lnTo>
                    <a:lnTo>
                      <a:pt x="1133" y="780"/>
                    </a:lnTo>
                    <a:lnTo>
                      <a:pt x="1134" y="778"/>
                    </a:lnTo>
                    <a:lnTo>
                      <a:pt x="1135" y="777"/>
                    </a:lnTo>
                    <a:lnTo>
                      <a:pt x="1136" y="775"/>
                    </a:lnTo>
                    <a:lnTo>
                      <a:pt x="1137" y="774"/>
                    </a:lnTo>
                    <a:lnTo>
                      <a:pt x="1138" y="773"/>
                    </a:lnTo>
                    <a:lnTo>
                      <a:pt x="1138" y="773"/>
                    </a:lnTo>
                    <a:lnTo>
                      <a:pt x="1139" y="773"/>
                    </a:lnTo>
                    <a:lnTo>
                      <a:pt x="1140" y="773"/>
                    </a:lnTo>
                    <a:lnTo>
                      <a:pt x="1141" y="773"/>
                    </a:lnTo>
                    <a:lnTo>
                      <a:pt x="1142" y="773"/>
                    </a:lnTo>
                    <a:lnTo>
                      <a:pt x="1143" y="774"/>
                    </a:lnTo>
                    <a:lnTo>
                      <a:pt x="1144" y="774"/>
                    </a:lnTo>
                    <a:lnTo>
                      <a:pt x="1145" y="774"/>
                    </a:lnTo>
                    <a:lnTo>
                      <a:pt x="1146" y="775"/>
                    </a:lnTo>
                    <a:lnTo>
                      <a:pt x="1147" y="775"/>
                    </a:lnTo>
                    <a:lnTo>
                      <a:pt x="1148" y="775"/>
                    </a:lnTo>
                    <a:lnTo>
                      <a:pt x="1148" y="776"/>
                    </a:lnTo>
                    <a:lnTo>
                      <a:pt x="1149" y="777"/>
                    </a:lnTo>
                    <a:lnTo>
                      <a:pt x="1150" y="777"/>
                    </a:lnTo>
                    <a:lnTo>
                      <a:pt x="1151" y="778"/>
                    </a:lnTo>
                    <a:lnTo>
                      <a:pt x="1152" y="777"/>
                    </a:lnTo>
                    <a:lnTo>
                      <a:pt x="1153" y="776"/>
                    </a:lnTo>
                    <a:lnTo>
                      <a:pt x="1154" y="775"/>
                    </a:lnTo>
                    <a:lnTo>
                      <a:pt x="1155" y="773"/>
                    </a:lnTo>
                    <a:lnTo>
                      <a:pt x="1156" y="771"/>
                    </a:lnTo>
                    <a:lnTo>
                      <a:pt x="1157" y="770"/>
                    </a:lnTo>
                    <a:lnTo>
                      <a:pt x="1157" y="768"/>
                    </a:lnTo>
                    <a:lnTo>
                      <a:pt x="1159" y="766"/>
                    </a:lnTo>
                    <a:lnTo>
                      <a:pt x="1159" y="764"/>
                    </a:lnTo>
                    <a:lnTo>
                      <a:pt x="1160" y="762"/>
                    </a:lnTo>
                    <a:lnTo>
                      <a:pt x="1161" y="760"/>
                    </a:lnTo>
                    <a:lnTo>
                      <a:pt x="1162" y="758"/>
                    </a:lnTo>
                    <a:lnTo>
                      <a:pt x="1163" y="756"/>
                    </a:lnTo>
                    <a:lnTo>
                      <a:pt x="1164" y="752"/>
                    </a:lnTo>
                    <a:lnTo>
                      <a:pt x="1165" y="754"/>
                    </a:lnTo>
                    <a:lnTo>
                      <a:pt x="1166" y="749"/>
                    </a:lnTo>
                    <a:lnTo>
                      <a:pt x="1167" y="748"/>
                    </a:lnTo>
                    <a:lnTo>
                      <a:pt x="1168" y="748"/>
                    </a:lnTo>
                    <a:lnTo>
                      <a:pt x="1169" y="748"/>
                    </a:lnTo>
                    <a:lnTo>
                      <a:pt x="1169" y="748"/>
                    </a:lnTo>
                    <a:lnTo>
                      <a:pt x="1170" y="748"/>
                    </a:lnTo>
                    <a:lnTo>
                      <a:pt x="1171" y="748"/>
                    </a:lnTo>
                    <a:lnTo>
                      <a:pt x="1172" y="748"/>
                    </a:lnTo>
                    <a:lnTo>
                      <a:pt x="1173" y="748"/>
                    </a:lnTo>
                    <a:lnTo>
                      <a:pt x="1174" y="749"/>
                    </a:lnTo>
                    <a:lnTo>
                      <a:pt x="1175" y="749"/>
                    </a:lnTo>
                    <a:lnTo>
                      <a:pt x="1176" y="750"/>
                    </a:lnTo>
                    <a:lnTo>
                      <a:pt x="1177" y="750"/>
                    </a:lnTo>
                    <a:lnTo>
                      <a:pt x="1178" y="751"/>
                    </a:lnTo>
                    <a:lnTo>
                      <a:pt x="1178" y="751"/>
                    </a:lnTo>
                    <a:lnTo>
                      <a:pt x="1180" y="752"/>
                    </a:lnTo>
                    <a:lnTo>
                      <a:pt x="1180" y="754"/>
                    </a:lnTo>
                    <a:lnTo>
                      <a:pt x="1181" y="750"/>
                    </a:lnTo>
                    <a:lnTo>
                      <a:pt x="1182" y="754"/>
                    </a:lnTo>
                    <a:lnTo>
                      <a:pt x="1183" y="754"/>
                    </a:lnTo>
                    <a:lnTo>
                      <a:pt x="1184" y="752"/>
                    </a:lnTo>
                    <a:lnTo>
                      <a:pt x="1185" y="754"/>
                    </a:lnTo>
                    <a:lnTo>
                      <a:pt x="1186" y="756"/>
                    </a:lnTo>
                    <a:lnTo>
                      <a:pt x="1187" y="749"/>
                    </a:lnTo>
                    <a:lnTo>
                      <a:pt x="1188" y="755"/>
                    </a:lnTo>
                    <a:lnTo>
                      <a:pt x="1189" y="755"/>
                    </a:lnTo>
                    <a:lnTo>
                      <a:pt x="1189" y="753"/>
                    </a:lnTo>
                    <a:lnTo>
                      <a:pt x="1190" y="754"/>
                    </a:lnTo>
                    <a:lnTo>
                      <a:pt x="1191" y="755"/>
                    </a:lnTo>
                    <a:lnTo>
                      <a:pt x="1192" y="753"/>
                    </a:lnTo>
                    <a:lnTo>
                      <a:pt x="1193" y="755"/>
                    </a:lnTo>
                    <a:lnTo>
                      <a:pt x="1194" y="755"/>
                    </a:lnTo>
                    <a:lnTo>
                      <a:pt x="1195" y="755"/>
                    </a:lnTo>
                    <a:lnTo>
                      <a:pt x="1196" y="755"/>
                    </a:lnTo>
                    <a:lnTo>
                      <a:pt x="1197" y="756"/>
                    </a:lnTo>
                    <a:lnTo>
                      <a:pt x="1198" y="757"/>
                    </a:lnTo>
                    <a:lnTo>
                      <a:pt x="1199" y="758"/>
                    </a:lnTo>
                    <a:lnTo>
                      <a:pt x="1199" y="759"/>
                    </a:lnTo>
                    <a:lnTo>
                      <a:pt x="1200" y="760"/>
                    </a:lnTo>
                    <a:lnTo>
                      <a:pt x="1201" y="761"/>
                    </a:lnTo>
                    <a:lnTo>
                      <a:pt x="1202" y="762"/>
                    </a:lnTo>
                    <a:lnTo>
                      <a:pt x="1203" y="763"/>
                    </a:lnTo>
                    <a:lnTo>
                      <a:pt x="1204" y="764"/>
                    </a:lnTo>
                    <a:lnTo>
                      <a:pt x="1205" y="765"/>
                    </a:lnTo>
                    <a:lnTo>
                      <a:pt x="1206" y="766"/>
                    </a:lnTo>
                    <a:lnTo>
                      <a:pt x="1207" y="767"/>
                    </a:lnTo>
                    <a:lnTo>
                      <a:pt x="1208" y="768"/>
                    </a:lnTo>
                    <a:lnTo>
                      <a:pt x="1209" y="769"/>
                    </a:lnTo>
                    <a:lnTo>
                      <a:pt x="1210" y="770"/>
                    </a:lnTo>
                    <a:lnTo>
                      <a:pt x="1210" y="771"/>
                    </a:lnTo>
                    <a:lnTo>
                      <a:pt x="1211" y="771"/>
                    </a:lnTo>
                    <a:lnTo>
                      <a:pt x="1212" y="774"/>
                    </a:lnTo>
                    <a:lnTo>
                      <a:pt x="1213" y="773"/>
                    </a:lnTo>
                    <a:lnTo>
                      <a:pt x="1214" y="775"/>
                    </a:lnTo>
                    <a:lnTo>
                      <a:pt x="1215" y="776"/>
                    </a:lnTo>
                    <a:lnTo>
                      <a:pt x="1216" y="777"/>
                    </a:lnTo>
                    <a:lnTo>
                      <a:pt x="1217" y="778"/>
                    </a:lnTo>
                    <a:lnTo>
                      <a:pt x="1218" y="778"/>
                    </a:lnTo>
                    <a:lnTo>
                      <a:pt x="1219" y="778"/>
                    </a:lnTo>
                    <a:lnTo>
                      <a:pt x="1220" y="782"/>
                    </a:lnTo>
                    <a:lnTo>
                      <a:pt x="1220" y="780"/>
                    </a:lnTo>
                    <a:lnTo>
                      <a:pt x="1221" y="782"/>
                    </a:lnTo>
                    <a:lnTo>
                      <a:pt x="1222" y="783"/>
                    </a:lnTo>
                    <a:lnTo>
                      <a:pt x="1223" y="784"/>
                    </a:lnTo>
                    <a:lnTo>
                      <a:pt x="1224" y="785"/>
                    </a:lnTo>
                    <a:lnTo>
                      <a:pt x="1225" y="785"/>
                    </a:lnTo>
                    <a:lnTo>
                      <a:pt x="1226" y="785"/>
                    </a:lnTo>
                    <a:lnTo>
                      <a:pt x="1227" y="785"/>
                    </a:lnTo>
                    <a:lnTo>
                      <a:pt x="1228" y="785"/>
                    </a:lnTo>
                    <a:lnTo>
                      <a:pt x="1229" y="785"/>
                    </a:lnTo>
                    <a:lnTo>
                      <a:pt x="1229" y="785"/>
                    </a:lnTo>
                    <a:lnTo>
                      <a:pt x="1230" y="785"/>
                    </a:lnTo>
                    <a:lnTo>
                      <a:pt x="1231" y="785"/>
                    </a:lnTo>
                    <a:lnTo>
                      <a:pt x="1232" y="785"/>
                    </a:lnTo>
                    <a:lnTo>
                      <a:pt x="1233" y="785"/>
                    </a:lnTo>
                    <a:lnTo>
                      <a:pt x="1234" y="785"/>
                    </a:lnTo>
                    <a:lnTo>
                      <a:pt x="1235" y="785"/>
                    </a:lnTo>
                    <a:lnTo>
                      <a:pt x="1236" y="784"/>
                    </a:lnTo>
                    <a:lnTo>
                      <a:pt x="1237" y="784"/>
                    </a:lnTo>
                    <a:lnTo>
                      <a:pt x="1238" y="784"/>
                    </a:lnTo>
                    <a:lnTo>
                      <a:pt x="1239" y="783"/>
                    </a:lnTo>
                    <a:lnTo>
                      <a:pt x="1240" y="783"/>
                    </a:lnTo>
                    <a:lnTo>
                      <a:pt x="1241" y="783"/>
                    </a:lnTo>
                    <a:lnTo>
                      <a:pt x="1241" y="783"/>
                    </a:lnTo>
                    <a:lnTo>
                      <a:pt x="1242" y="783"/>
                    </a:lnTo>
                    <a:lnTo>
                      <a:pt x="1243" y="782"/>
                    </a:lnTo>
                    <a:lnTo>
                      <a:pt x="1244" y="782"/>
                    </a:lnTo>
                    <a:lnTo>
                      <a:pt x="1245" y="782"/>
                    </a:lnTo>
                    <a:lnTo>
                      <a:pt x="1246" y="782"/>
                    </a:lnTo>
                    <a:lnTo>
                      <a:pt x="1247" y="782"/>
                    </a:lnTo>
                    <a:lnTo>
                      <a:pt x="1248" y="781"/>
                    </a:lnTo>
                    <a:lnTo>
                      <a:pt x="1249" y="781"/>
                    </a:lnTo>
                    <a:lnTo>
                      <a:pt x="1250" y="781"/>
                    </a:lnTo>
                    <a:lnTo>
                      <a:pt x="1250" y="780"/>
                    </a:lnTo>
                    <a:lnTo>
                      <a:pt x="1251" y="780"/>
                    </a:lnTo>
                    <a:lnTo>
                      <a:pt x="1252" y="780"/>
                    </a:lnTo>
                    <a:lnTo>
                      <a:pt x="1253" y="779"/>
                    </a:lnTo>
                    <a:lnTo>
                      <a:pt x="1254" y="779"/>
                    </a:lnTo>
                    <a:lnTo>
                      <a:pt x="1255" y="779"/>
                    </a:lnTo>
                    <a:lnTo>
                      <a:pt x="1256" y="779"/>
                    </a:lnTo>
                    <a:lnTo>
                      <a:pt x="1257" y="779"/>
                    </a:lnTo>
                    <a:lnTo>
                      <a:pt x="1258" y="779"/>
                    </a:lnTo>
                    <a:lnTo>
                      <a:pt x="1259" y="779"/>
                    </a:lnTo>
                    <a:lnTo>
                      <a:pt x="1260" y="779"/>
                    </a:lnTo>
                    <a:lnTo>
                      <a:pt x="1260" y="779"/>
                    </a:lnTo>
                    <a:lnTo>
                      <a:pt x="1261" y="780"/>
                    </a:lnTo>
                    <a:lnTo>
                      <a:pt x="1262" y="780"/>
                    </a:lnTo>
                    <a:lnTo>
                      <a:pt x="1263" y="780"/>
                    </a:lnTo>
                    <a:lnTo>
                      <a:pt x="1264" y="778"/>
                    </a:lnTo>
                    <a:lnTo>
                      <a:pt x="1265" y="785"/>
                    </a:lnTo>
                    <a:lnTo>
                      <a:pt x="1266" y="780"/>
                    </a:lnTo>
                    <a:lnTo>
                      <a:pt x="1267" y="779"/>
                    </a:lnTo>
                    <a:lnTo>
                      <a:pt x="1268" y="782"/>
                    </a:lnTo>
                    <a:lnTo>
                      <a:pt x="1269" y="781"/>
                    </a:lnTo>
                    <a:lnTo>
                      <a:pt x="1270" y="780"/>
                    </a:lnTo>
                    <a:lnTo>
                      <a:pt x="1271" y="780"/>
                    </a:lnTo>
                    <a:lnTo>
                      <a:pt x="1271" y="778"/>
                    </a:lnTo>
                    <a:lnTo>
                      <a:pt x="1272" y="778"/>
                    </a:lnTo>
                    <a:lnTo>
                      <a:pt x="1273" y="777"/>
                    </a:lnTo>
                    <a:lnTo>
                      <a:pt x="1274" y="776"/>
                    </a:lnTo>
                    <a:lnTo>
                      <a:pt x="1275" y="775"/>
                    </a:lnTo>
                    <a:lnTo>
                      <a:pt x="1276" y="773"/>
                    </a:lnTo>
                    <a:lnTo>
                      <a:pt x="1277" y="772"/>
                    </a:lnTo>
                    <a:lnTo>
                      <a:pt x="1278" y="772"/>
                    </a:lnTo>
                    <a:lnTo>
                      <a:pt x="1279" y="770"/>
                    </a:lnTo>
                    <a:lnTo>
                      <a:pt x="1280" y="770"/>
                    </a:lnTo>
                    <a:lnTo>
                      <a:pt x="1281" y="769"/>
                    </a:lnTo>
                    <a:lnTo>
                      <a:pt x="1281" y="767"/>
                    </a:lnTo>
                    <a:lnTo>
                      <a:pt x="1282" y="767"/>
                    </a:lnTo>
                    <a:lnTo>
                      <a:pt x="1283" y="766"/>
                    </a:lnTo>
                    <a:lnTo>
                      <a:pt x="1284" y="765"/>
                    </a:lnTo>
                    <a:lnTo>
                      <a:pt x="1285" y="765"/>
                    </a:lnTo>
                    <a:lnTo>
                      <a:pt x="1286" y="765"/>
                    </a:lnTo>
                    <a:lnTo>
                      <a:pt x="1287" y="764"/>
                    </a:lnTo>
                    <a:lnTo>
                      <a:pt x="1288" y="763"/>
                    </a:lnTo>
                    <a:lnTo>
                      <a:pt x="1289" y="766"/>
                    </a:lnTo>
                    <a:lnTo>
                      <a:pt x="1290" y="763"/>
                    </a:lnTo>
                    <a:lnTo>
                      <a:pt x="1290" y="764"/>
                    </a:lnTo>
                    <a:lnTo>
                      <a:pt x="1292" y="763"/>
                    </a:lnTo>
                    <a:lnTo>
                      <a:pt x="1292" y="763"/>
                    </a:lnTo>
                    <a:lnTo>
                      <a:pt x="1293" y="763"/>
                    </a:lnTo>
                    <a:lnTo>
                      <a:pt x="1294" y="763"/>
                    </a:lnTo>
                    <a:lnTo>
                      <a:pt x="1295" y="763"/>
                    </a:lnTo>
                    <a:lnTo>
                      <a:pt x="1296" y="760"/>
                    </a:lnTo>
                    <a:lnTo>
                      <a:pt x="1297" y="762"/>
                    </a:lnTo>
                    <a:lnTo>
                      <a:pt x="1298" y="763"/>
                    </a:lnTo>
                    <a:lnTo>
                      <a:pt x="1299" y="764"/>
                    </a:lnTo>
                    <a:lnTo>
                      <a:pt x="1300" y="765"/>
                    </a:lnTo>
                    <a:lnTo>
                      <a:pt x="1301" y="767"/>
                    </a:lnTo>
                    <a:lnTo>
                      <a:pt x="1301" y="769"/>
                    </a:lnTo>
                    <a:lnTo>
                      <a:pt x="1302" y="770"/>
                    </a:lnTo>
                    <a:lnTo>
                      <a:pt x="1303" y="772"/>
                    </a:lnTo>
                    <a:lnTo>
                      <a:pt x="1304" y="773"/>
                    </a:lnTo>
                    <a:lnTo>
                      <a:pt x="1305" y="775"/>
                    </a:lnTo>
                    <a:lnTo>
                      <a:pt x="1306" y="777"/>
                    </a:lnTo>
                    <a:lnTo>
                      <a:pt x="1307" y="779"/>
                    </a:lnTo>
                    <a:lnTo>
                      <a:pt x="1308" y="781"/>
                    </a:lnTo>
                    <a:lnTo>
                      <a:pt x="1309" y="783"/>
                    </a:lnTo>
                    <a:lnTo>
                      <a:pt x="1310" y="785"/>
                    </a:lnTo>
                    <a:lnTo>
                      <a:pt x="1311" y="787"/>
                    </a:lnTo>
                    <a:lnTo>
                      <a:pt x="1311" y="789"/>
                    </a:lnTo>
                    <a:lnTo>
                      <a:pt x="1313" y="790"/>
                    </a:lnTo>
                    <a:lnTo>
                      <a:pt x="1313" y="791"/>
                    </a:lnTo>
                    <a:lnTo>
                      <a:pt x="1314" y="791"/>
                    </a:lnTo>
                    <a:lnTo>
                      <a:pt x="1315" y="792"/>
                    </a:lnTo>
                    <a:lnTo>
                      <a:pt x="1316" y="792"/>
                    </a:lnTo>
                    <a:lnTo>
                      <a:pt x="1317" y="792"/>
                    </a:lnTo>
                    <a:lnTo>
                      <a:pt x="1318" y="792"/>
                    </a:lnTo>
                    <a:lnTo>
                      <a:pt x="1319" y="792"/>
                    </a:lnTo>
                    <a:lnTo>
                      <a:pt x="1320" y="792"/>
                    </a:lnTo>
                    <a:lnTo>
                      <a:pt x="1321" y="793"/>
                    </a:lnTo>
                    <a:lnTo>
                      <a:pt x="1322" y="793"/>
                    </a:lnTo>
                    <a:lnTo>
                      <a:pt x="1322" y="793"/>
                    </a:lnTo>
                    <a:lnTo>
                      <a:pt x="1323" y="793"/>
                    </a:lnTo>
                    <a:lnTo>
                      <a:pt x="1324" y="793"/>
                    </a:lnTo>
                    <a:lnTo>
                      <a:pt x="1325" y="794"/>
                    </a:lnTo>
                    <a:lnTo>
                      <a:pt x="1326" y="795"/>
                    </a:lnTo>
                    <a:lnTo>
                      <a:pt x="1327" y="792"/>
                    </a:lnTo>
                    <a:lnTo>
                      <a:pt x="1328" y="793"/>
                    </a:lnTo>
                    <a:lnTo>
                      <a:pt x="1329" y="791"/>
                    </a:lnTo>
                    <a:lnTo>
                      <a:pt x="1330" y="789"/>
                    </a:lnTo>
                    <a:lnTo>
                      <a:pt x="1331" y="788"/>
                    </a:lnTo>
                    <a:lnTo>
                      <a:pt x="1332" y="786"/>
                    </a:lnTo>
                    <a:lnTo>
                      <a:pt x="1332" y="785"/>
                    </a:lnTo>
                    <a:lnTo>
                      <a:pt x="1333" y="784"/>
                    </a:lnTo>
                    <a:lnTo>
                      <a:pt x="1334" y="782"/>
                    </a:lnTo>
                    <a:lnTo>
                      <a:pt x="1335" y="779"/>
                    </a:lnTo>
                    <a:lnTo>
                      <a:pt x="1336" y="777"/>
                    </a:lnTo>
                    <a:lnTo>
                      <a:pt x="1337" y="775"/>
                    </a:lnTo>
                    <a:lnTo>
                      <a:pt x="1338" y="772"/>
                    </a:lnTo>
                    <a:lnTo>
                      <a:pt x="1339" y="770"/>
                    </a:lnTo>
                    <a:lnTo>
                      <a:pt x="1340" y="767"/>
                    </a:lnTo>
                    <a:lnTo>
                      <a:pt x="1341" y="765"/>
                    </a:lnTo>
                    <a:lnTo>
                      <a:pt x="1341" y="765"/>
                    </a:lnTo>
                    <a:lnTo>
                      <a:pt x="1343" y="766"/>
                    </a:lnTo>
                    <a:lnTo>
                      <a:pt x="1343" y="767"/>
                    </a:lnTo>
                    <a:lnTo>
                      <a:pt x="1344" y="769"/>
                    </a:lnTo>
                    <a:lnTo>
                      <a:pt x="1345" y="770"/>
                    </a:lnTo>
                    <a:lnTo>
                      <a:pt x="1346" y="772"/>
                    </a:lnTo>
                    <a:lnTo>
                      <a:pt x="1347" y="773"/>
                    </a:lnTo>
                    <a:lnTo>
                      <a:pt x="1348" y="775"/>
                    </a:lnTo>
                    <a:lnTo>
                      <a:pt x="1349" y="777"/>
                    </a:lnTo>
                    <a:lnTo>
                      <a:pt x="1350" y="780"/>
                    </a:lnTo>
                    <a:lnTo>
                      <a:pt x="1351" y="782"/>
                    </a:lnTo>
                    <a:lnTo>
                      <a:pt x="1352" y="784"/>
                    </a:lnTo>
                    <a:lnTo>
                      <a:pt x="1353" y="787"/>
                    </a:lnTo>
                    <a:lnTo>
                      <a:pt x="1353" y="789"/>
                    </a:lnTo>
                    <a:lnTo>
                      <a:pt x="1354" y="792"/>
                    </a:lnTo>
                    <a:lnTo>
                      <a:pt x="1355" y="795"/>
                    </a:lnTo>
                    <a:lnTo>
                      <a:pt x="1356" y="796"/>
                    </a:lnTo>
                    <a:lnTo>
                      <a:pt x="1357" y="795"/>
                    </a:lnTo>
                    <a:lnTo>
                      <a:pt x="1358" y="795"/>
                    </a:lnTo>
                    <a:lnTo>
                      <a:pt x="1359" y="794"/>
                    </a:lnTo>
                    <a:lnTo>
                      <a:pt x="1360" y="793"/>
                    </a:lnTo>
                    <a:lnTo>
                      <a:pt x="1361" y="792"/>
                    </a:lnTo>
                    <a:lnTo>
                      <a:pt x="1362" y="790"/>
                    </a:lnTo>
                    <a:lnTo>
                      <a:pt x="1362" y="789"/>
                    </a:lnTo>
                    <a:lnTo>
                      <a:pt x="1363" y="788"/>
                    </a:lnTo>
                    <a:lnTo>
                      <a:pt x="1364" y="787"/>
                    </a:lnTo>
                    <a:lnTo>
                      <a:pt x="1365" y="785"/>
                    </a:lnTo>
                    <a:lnTo>
                      <a:pt x="1366" y="784"/>
                    </a:lnTo>
                    <a:lnTo>
                      <a:pt x="1367" y="783"/>
                    </a:lnTo>
                    <a:lnTo>
                      <a:pt x="1368" y="781"/>
                    </a:lnTo>
                    <a:lnTo>
                      <a:pt x="1369" y="780"/>
                    </a:lnTo>
                    <a:lnTo>
                      <a:pt x="1370" y="778"/>
                    </a:lnTo>
                    <a:lnTo>
                      <a:pt x="1371" y="777"/>
                    </a:lnTo>
                    <a:lnTo>
                      <a:pt x="1372" y="776"/>
                    </a:lnTo>
                    <a:lnTo>
                      <a:pt x="1373" y="776"/>
                    </a:lnTo>
                    <a:lnTo>
                      <a:pt x="1373" y="777"/>
                    </a:lnTo>
                    <a:lnTo>
                      <a:pt x="1374" y="771"/>
                    </a:lnTo>
                    <a:lnTo>
                      <a:pt x="1375" y="773"/>
                    </a:lnTo>
                    <a:lnTo>
                      <a:pt x="1376" y="778"/>
                    </a:lnTo>
                    <a:lnTo>
                      <a:pt x="1377" y="772"/>
                    </a:lnTo>
                    <a:lnTo>
                      <a:pt x="1378" y="772"/>
                    </a:lnTo>
                    <a:lnTo>
                      <a:pt x="1379" y="772"/>
                    </a:lnTo>
                    <a:lnTo>
                      <a:pt x="1380" y="771"/>
                    </a:lnTo>
                    <a:lnTo>
                      <a:pt x="1381" y="770"/>
                    </a:lnTo>
                    <a:lnTo>
                      <a:pt x="1382" y="769"/>
                    </a:lnTo>
                    <a:lnTo>
                      <a:pt x="1383" y="768"/>
                    </a:lnTo>
                    <a:lnTo>
                      <a:pt x="1383" y="767"/>
                    </a:lnTo>
                    <a:lnTo>
                      <a:pt x="1384" y="767"/>
                    </a:lnTo>
                    <a:lnTo>
                      <a:pt x="1385" y="767"/>
                    </a:lnTo>
                    <a:lnTo>
                      <a:pt x="1386" y="768"/>
                    </a:lnTo>
                    <a:lnTo>
                      <a:pt x="1387" y="769"/>
                    </a:lnTo>
                    <a:lnTo>
                      <a:pt x="1388" y="771"/>
                    </a:lnTo>
                    <a:lnTo>
                      <a:pt x="1389" y="772"/>
                    </a:lnTo>
                    <a:lnTo>
                      <a:pt x="1390" y="773"/>
                    </a:lnTo>
                    <a:lnTo>
                      <a:pt x="1391" y="774"/>
                    </a:lnTo>
                    <a:lnTo>
                      <a:pt x="1392" y="777"/>
                    </a:lnTo>
                    <a:lnTo>
                      <a:pt x="1393" y="777"/>
                    </a:lnTo>
                    <a:lnTo>
                      <a:pt x="1393" y="781"/>
                    </a:lnTo>
                    <a:lnTo>
                      <a:pt x="1394" y="783"/>
                    </a:lnTo>
                    <a:lnTo>
                      <a:pt x="1395" y="780"/>
                    </a:lnTo>
                    <a:lnTo>
                      <a:pt x="1396" y="793"/>
                    </a:lnTo>
                    <a:lnTo>
                      <a:pt x="1397" y="790"/>
                    </a:lnTo>
                    <a:lnTo>
                      <a:pt x="1398" y="787"/>
                    </a:lnTo>
                    <a:lnTo>
                      <a:pt x="1399" y="795"/>
                    </a:lnTo>
                    <a:lnTo>
                      <a:pt x="1400" y="797"/>
                    </a:lnTo>
                    <a:lnTo>
                      <a:pt x="1401" y="794"/>
                    </a:lnTo>
                    <a:lnTo>
                      <a:pt x="1402" y="793"/>
                    </a:lnTo>
                    <a:lnTo>
                      <a:pt x="1403" y="792"/>
                    </a:lnTo>
                    <a:lnTo>
                      <a:pt x="1404" y="791"/>
                    </a:lnTo>
                    <a:lnTo>
                      <a:pt x="1404" y="790"/>
                    </a:lnTo>
                    <a:lnTo>
                      <a:pt x="1405" y="789"/>
                    </a:lnTo>
                    <a:lnTo>
                      <a:pt x="1406" y="787"/>
                    </a:lnTo>
                    <a:lnTo>
                      <a:pt x="1407" y="786"/>
                    </a:lnTo>
                    <a:lnTo>
                      <a:pt x="1408" y="784"/>
                    </a:lnTo>
                    <a:lnTo>
                      <a:pt x="1409" y="782"/>
                    </a:lnTo>
                    <a:lnTo>
                      <a:pt x="1410" y="781"/>
                    </a:lnTo>
                    <a:lnTo>
                      <a:pt x="1411" y="778"/>
                    </a:lnTo>
                    <a:lnTo>
                      <a:pt x="1412" y="776"/>
                    </a:lnTo>
                    <a:lnTo>
                      <a:pt x="1413" y="774"/>
                    </a:lnTo>
                    <a:lnTo>
                      <a:pt x="1413" y="772"/>
                    </a:lnTo>
                    <a:lnTo>
                      <a:pt x="1414" y="772"/>
                    </a:lnTo>
                    <a:lnTo>
                      <a:pt x="1415" y="770"/>
                    </a:lnTo>
                    <a:lnTo>
                      <a:pt x="1416" y="774"/>
                    </a:lnTo>
                    <a:lnTo>
                      <a:pt x="1417" y="774"/>
                    </a:lnTo>
                    <a:lnTo>
                      <a:pt x="1418" y="771"/>
                    </a:lnTo>
                    <a:lnTo>
                      <a:pt x="1419" y="776"/>
                    </a:lnTo>
                    <a:lnTo>
                      <a:pt x="1420" y="776"/>
                    </a:lnTo>
                    <a:lnTo>
                      <a:pt x="1421" y="777"/>
                    </a:lnTo>
                    <a:lnTo>
                      <a:pt x="1422" y="777"/>
                    </a:lnTo>
                    <a:lnTo>
                      <a:pt x="1423" y="779"/>
                    </a:lnTo>
                    <a:lnTo>
                      <a:pt x="1423" y="780"/>
                    </a:lnTo>
                    <a:lnTo>
                      <a:pt x="1425" y="779"/>
                    </a:lnTo>
                    <a:lnTo>
                      <a:pt x="1425" y="784"/>
                    </a:lnTo>
                    <a:lnTo>
                      <a:pt x="1426" y="784"/>
                    </a:lnTo>
                    <a:lnTo>
                      <a:pt x="1427" y="781"/>
                    </a:lnTo>
                    <a:lnTo>
                      <a:pt x="1428" y="787"/>
                    </a:lnTo>
                    <a:lnTo>
                      <a:pt x="1429" y="786"/>
                    </a:lnTo>
                    <a:lnTo>
                      <a:pt x="1430" y="786"/>
                    </a:lnTo>
                    <a:lnTo>
                      <a:pt x="1431" y="786"/>
                    </a:lnTo>
                    <a:lnTo>
                      <a:pt x="1432" y="786"/>
                    </a:lnTo>
                    <a:lnTo>
                      <a:pt x="1433" y="785"/>
                    </a:lnTo>
                    <a:lnTo>
                      <a:pt x="1434" y="786"/>
                    </a:lnTo>
                    <a:lnTo>
                      <a:pt x="1434" y="784"/>
                    </a:lnTo>
                    <a:lnTo>
                      <a:pt x="1435" y="783"/>
                    </a:lnTo>
                    <a:lnTo>
                      <a:pt x="1436" y="786"/>
                    </a:lnTo>
                    <a:lnTo>
                      <a:pt x="1437" y="783"/>
                    </a:lnTo>
                    <a:lnTo>
                      <a:pt x="1438" y="782"/>
                    </a:lnTo>
                    <a:lnTo>
                      <a:pt x="1439" y="783"/>
                    </a:lnTo>
                    <a:lnTo>
                      <a:pt x="1440" y="782"/>
                    </a:lnTo>
                    <a:lnTo>
                      <a:pt x="1441" y="779"/>
                    </a:lnTo>
                    <a:lnTo>
                      <a:pt x="1442" y="785"/>
                    </a:lnTo>
                    <a:lnTo>
                      <a:pt x="1443" y="781"/>
                    </a:lnTo>
                    <a:lnTo>
                      <a:pt x="1444" y="777"/>
                    </a:lnTo>
                    <a:lnTo>
                      <a:pt x="1444" y="781"/>
                    </a:lnTo>
                    <a:lnTo>
                      <a:pt x="1445" y="779"/>
                    </a:lnTo>
                    <a:lnTo>
                      <a:pt x="1446" y="778"/>
                    </a:lnTo>
                    <a:lnTo>
                      <a:pt x="1447" y="777"/>
                    </a:lnTo>
                    <a:lnTo>
                      <a:pt x="1448" y="777"/>
                    </a:lnTo>
                    <a:lnTo>
                      <a:pt x="1449" y="776"/>
                    </a:lnTo>
                    <a:lnTo>
                      <a:pt x="1450" y="776"/>
                    </a:lnTo>
                    <a:lnTo>
                      <a:pt x="1451" y="775"/>
                    </a:lnTo>
                    <a:lnTo>
                      <a:pt x="1452" y="774"/>
                    </a:lnTo>
                    <a:lnTo>
                      <a:pt x="1453" y="773"/>
                    </a:lnTo>
                    <a:lnTo>
                      <a:pt x="1453" y="772"/>
                    </a:lnTo>
                    <a:lnTo>
                      <a:pt x="1455" y="773"/>
                    </a:lnTo>
                    <a:lnTo>
                      <a:pt x="1455" y="771"/>
                    </a:lnTo>
                    <a:lnTo>
                      <a:pt x="1456" y="769"/>
                    </a:lnTo>
                    <a:lnTo>
                      <a:pt x="1457" y="770"/>
                    </a:lnTo>
                    <a:lnTo>
                      <a:pt x="1458" y="769"/>
                    </a:lnTo>
                    <a:lnTo>
                      <a:pt x="1459" y="769"/>
                    </a:lnTo>
                    <a:lnTo>
                      <a:pt x="1460" y="768"/>
                    </a:lnTo>
                    <a:lnTo>
                      <a:pt x="1461" y="768"/>
                    </a:lnTo>
                    <a:lnTo>
                      <a:pt x="1462" y="768"/>
                    </a:lnTo>
                    <a:lnTo>
                      <a:pt x="1463" y="768"/>
                    </a:lnTo>
                    <a:lnTo>
                      <a:pt x="1464" y="767"/>
                    </a:lnTo>
                    <a:lnTo>
                      <a:pt x="1465" y="767"/>
                    </a:lnTo>
                    <a:lnTo>
                      <a:pt x="1465" y="767"/>
                    </a:lnTo>
                    <a:lnTo>
                      <a:pt x="1466" y="767"/>
                    </a:lnTo>
                    <a:lnTo>
                      <a:pt x="1467" y="766"/>
                    </a:lnTo>
                    <a:lnTo>
                      <a:pt x="1468" y="767"/>
                    </a:lnTo>
                    <a:lnTo>
                      <a:pt x="1469" y="766"/>
                    </a:lnTo>
                    <a:lnTo>
                      <a:pt x="1470" y="766"/>
                    </a:lnTo>
                    <a:lnTo>
                      <a:pt x="1471" y="765"/>
                    </a:lnTo>
                    <a:lnTo>
                      <a:pt x="1472" y="765"/>
                    </a:lnTo>
                    <a:lnTo>
                      <a:pt x="1473" y="765"/>
                    </a:lnTo>
                    <a:lnTo>
                      <a:pt x="1474" y="765"/>
                    </a:lnTo>
                    <a:lnTo>
                      <a:pt x="1474" y="765"/>
                    </a:lnTo>
                    <a:lnTo>
                      <a:pt x="1475" y="764"/>
                    </a:lnTo>
                    <a:lnTo>
                      <a:pt x="1476" y="767"/>
                    </a:lnTo>
                    <a:lnTo>
                      <a:pt x="1477" y="765"/>
                    </a:lnTo>
                    <a:lnTo>
                      <a:pt x="1478" y="763"/>
                    </a:lnTo>
                    <a:lnTo>
                      <a:pt x="1479" y="765"/>
                    </a:lnTo>
                    <a:lnTo>
                      <a:pt x="1480" y="765"/>
                    </a:lnTo>
                    <a:lnTo>
                      <a:pt x="1481" y="765"/>
                    </a:lnTo>
                    <a:lnTo>
                      <a:pt x="1482" y="765"/>
                    </a:lnTo>
                    <a:lnTo>
                      <a:pt x="1483" y="765"/>
                    </a:lnTo>
                    <a:lnTo>
                      <a:pt x="1484" y="765"/>
                    </a:lnTo>
                    <a:lnTo>
                      <a:pt x="1485" y="765"/>
                    </a:lnTo>
                    <a:lnTo>
                      <a:pt x="1486" y="765"/>
                    </a:lnTo>
                    <a:lnTo>
                      <a:pt x="1486" y="763"/>
                    </a:lnTo>
                    <a:lnTo>
                      <a:pt x="1487" y="768"/>
                    </a:lnTo>
                    <a:lnTo>
                      <a:pt x="1488" y="765"/>
                    </a:lnTo>
                    <a:lnTo>
                      <a:pt x="1489" y="757"/>
                    </a:lnTo>
                    <a:lnTo>
                      <a:pt x="1490" y="760"/>
                    </a:lnTo>
                    <a:lnTo>
                      <a:pt x="1491" y="762"/>
                    </a:lnTo>
                    <a:lnTo>
                      <a:pt x="1492" y="766"/>
                    </a:lnTo>
                    <a:lnTo>
                      <a:pt x="1493" y="762"/>
                    </a:lnTo>
                    <a:lnTo>
                      <a:pt x="1494" y="756"/>
                    </a:lnTo>
                    <a:lnTo>
                      <a:pt x="1495" y="756"/>
                    </a:lnTo>
                    <a:lnTo>
                      <a:pt x="1495" y="757"/>
                    </a:lnTo>
                    <a:lnTo>
                      <a:pt x="1496" y="752"/>
                    </a:lnTo>
                    <a:lnTo>
                      <a:pt x="1497" y="754"/>
                    </a:lnTo>
                    <a:lnTo>
                      <a:pt x="1498" y="755"/>
                    </a:lnTo>
                    <a:lnTo>
                      <a:pt x="1499" y="751"/>
                    </a:lnTo>
                    <a:lnTo>
                      <a:pt x="1500" y="750"/>
                    </a:lnTo>
                    <a:lnTo>
                      <a:pt x="1501" y="749"/>
                    </a:lnTo>
                  </a:path>
                </a:pathLst>
              </a:custGeom>
              <a:noFill/>
              <a:ln w="3175" cap="flat">
                <a:solidFill>
                  <a:srgbClr val="0072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4" name="Freeform 179">
                <a:extLst>
                  <a:ext uri="{FF2B5EF4-FFF2-40B4-BE49-F238E27FC236}">
                    <a16:creationId xmlns:a16="http://schemas.microsoft.com/office/drawing/2014/main" id="{5887E829-2A28-4B96-B895-AC5887987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280"/>
                <a:ext cx="1501" cy="891"/>
              </a:xfrm>
              <a:custGeom>
                <a:avLst/>
                <a:gdLst>
                  <a:gd name="T0" fmla="*/ 22 w 1501"/>
                  <a:gd name="T1" fmla="*/ 819 h 891"/>
                  <a:gd name="T2" fmla="*/ 46 w 1501"/>
                  <a:gd name="T3" fmla="*/ 632 h 891"/>
                  <a:gd name="T4" fmla="*/ 69 w 1501"/>
                  <a:gd name="T5" fmla="*/ 88 h 891"/>
                  <a:gd name="T6" fmla="*/ 93 w 1501"/>
                  <a:gd name="T7" fmla="*/ 456 h 891"/>
                  <a:gd name="T8" fmla="*/ 117 w 1501"/>
                  <a:gd name="T9" fmla="*/ 866 h 891"/>
                  <a:gd name="T10" fmla="*/ 140 w 1501"/>
                  <a:gd name="T11" fmla="*/ 278 h 891"/>
                  <a:gd name="T12" fmla="*/ 164 w 1501"/>
                  <a:gd name="T13" fmla="*/ 313 h 891"/>
                  <a:gd name="T14" fmla="*/ 188 w 1501"/>
                  <a:gd name="T15" fmla="*/ 815 h 891"/>
                  <a:gd name="T16" fmla="*/ 211 w 1501"/>
                  <a:gd name="T17" fmla="*/ 828 h 891"/>
                  <a:gd name="T18" fmla="*/ 235 w 1501"/>
                  <a:gd name="T19" fmla="*/ 779 h 891"/>
                  <a:gd name="T20" fmla="*/ 259 w 1501"/>
                  <a:gd name="T21" fmla="*/ 419 h 891"/>
                  <a:gd name="T22" fmla="*/ 282 w 1501"/>
                  <a:gd name="T23" fmla="*/ 858 h 891"/>
                  <a:gd name="T24" fmla="*/ 306 w 1501"/>
                  <a:gd name="T25" fmla="*/ 795 h 891"/>
                  <a:gd name="T26" fmla="*/ 330 w 1501"/>
                  <a:gd name="T27" fmla="*/ 637 h 891"/>
                  <a:gd name="T28" fmla="*/ 353 w 1501"/>
                  <a:gd name="T29" fmla="*/ 822 h 891"/>
                  <a:gd name="T30" fmla="*/ 377 w 1501"/>
                  <a:gd name="T31" fmla="*/ 765 h 891"/>
                  <a:gd name="T32" fmla="*/ 401 w 1501"/>
                  <a:gd name="T33" fmla="*/ 827 h 891"/>
                  <a:gd name="T34" fmla="*/ 424 w 1501"/>
                  <a:gd name="T35" fmla="*/ 508 h 891"/>
                  <a:gd name="T36" fmla="*/ 448 w 1501"/>
                  <a:gd name="T37" fmla="*/ 798 h 891"/>
                  <a:gd name="T38" fmla="*/ 472 w 1501"/>
                  <a:gd name="T39" fmla="*/ 615 h 891"/>
                  <a:gd name="T40" fmla="*/ 495 w 1501"/>
                  <a:gd name="T41" fmla="*/ 804 h 891"/>
                  <a:gd name="T42" fmla="*/ 519 w 1501"/>
                  <a:gd name="T43" fmla="*/ 630 h 891"/>
                  <a:gd name="T44" fmla="*/ 543 w 1501"/>
                  <a:gd name="T45" fmla="*/ 847 h 891"/>
                  <a:gd name="T46" fmla="*/ 567 w 1501"/>
                  <a:gd name="T47" fmla="*/ 593 h 891"/>
                  <a:gd name="T48" fmla="*/ 590 w 1501"/>
                  <a:gd name="T49" fmla="*/ 774 h 891"/>
                  <a:gd name="T50" fmla="*/ 614 w 1501"/>
                  <a:gd name="T51" fmla="*/ 773 h 891"/>
                  <a:gd name="T52" fmla="*/ 637 w 1501"/>
                  <a:gd name="T53" fmla="*/ 569 h 891"/>
                  <a:gd name="T54" fmla="*/ 661 w 1501"/>
                  <a:gd name="T55" fmla="*/ 420 h 891"/>
                  <a:gd name="T56" fmla="*/ 685 w 1501"/>
                  <a:gd name="T57" fmla="*/ 871 h 891"/>
                  <a:gd name="T58" fmla="*/ 709 w 1501"/>
                  <a:gd name="T59" fmla="*/ 491 h 891"/>
                  <a:gd name="T60" fmla="*/ 732 w 1501"/>
                  <a:gd name="T61" fmla="*/ 821 h 891"/>
                  <a:gd name="T62" fmla="*/ 756 w 1501"/>
                  <a:gd name="T63" fmla="*/ 821 h 891"/>
                  <a:gd name="T64" fmla="*/ 780 w 1501"/>
                  <a:gd name="T65" fmla="*/ 805 h 891"/>
                  <a:gd name="T66" fmla="*/ 803 w 1501"/>
                  <a:gd name="T67" fmla="*/ 822 h 891"/>
                  <a:gd name="T68" fmla="*/ 827 w 1501"/>
                  <a:gd name="T69" fmla="*/ 471 h 891"/>
                  <a:gd name="T70" fmla="*/ 851 w 1501"/>
                  <a:gd name="T71" fmla="*/ 768 h 891"/>
                  <a:gd name="T72" fmla="*/ 874 w 1501"/>
                  <a:gd name="T73" fmla="*/ 835 h 891"/>
                  <a:gd name="T74" fmla="*/ 898 w 1501"/>
                  <a:gd name="T75" fmla="*/ 824 h 891"/>
                  <a:gd name="T76" fmla="*/ 922 w 1501"/>
                  <a:gd name="T77" fmla="*/ 714 h 891"/>
                  <a:gd name="T78" fmla="*/ 945 w 1501"/>
                  <a:gd name="T79" fmla="*/ 817 h 891"/>
                  <a:gd name="T80" fmla="*/ 969 w 1501"/>
                  <a:gd name="T81" fmla="*/ 832 h 891"/>
                  <a:gd name="T82" fmla="*/ 993 w 1501"/>
                  <a:gd name="T83" fmla="*/ 799 h 891"/>
                  <a:gd name="T84" fmla="*/ 1017 w 1501"/>
                  <a:gd name="T85" fmla="*/ 455 h 891"/>
                  <a:gd name="T86" fmla="*/ 1040 w 1501"/>
                  <a:gd name="T87" fmla="*/ 850 h 891"/>
                  <a:gd name="T88" fmla="*/ 1064 w 1501"/>
                  <a:gd name="T89" fmla="*/ 821 h 891"/>
                  <a:gd name="T90" fmla="*/ 1087 w 1501"/>
                  <a:gd name="T91" fmla="*/ 801 h 891"/>
                  <a:gd name="T92" fmla="*/ 1111 w 1501"/>
                  <a:gd name="T93" fmla="*/ 812 h 891"/>
                  <a:gd name="T94" fmla="*/ 1135 w 1501"/>
                  <a:gd name="T95" fmla="*/ 828 h 891"/>
                  <a:gd name="T96" fmla="*/ 1159 w 1501"/>
                  <a:gd name="T97" fmla="*/ 825 h 891"/>
                  <a:gd name="T98" fmla="*/ 1182 w 1501"/>
                  <a:gd name="T99" fmla="*/ 796 h 891"/>
                  <a:gd name="T100" fmla="*/ 1206 w 1501"/>
                  <a:gd name="T101" fmla="*/ 822 h 891"/>
                  <a:gd name="T102" fmla="*/ 1229 w 1501"/>
                  <a:gd name="T103" fmla="*/ 838 h 891"/>
                  <a:gd name="T104" fmla="*/ 1253 w 1501"/>
                  <a:gd name="T105" fmla="*/ 799 h 891"/>
                  <a:gd name="T106" fmla="*/ 1277 w 1501"/>
                  <a:gd name="T107" fmla="*/ 807 h 891"/>
                  <a:gd name="T108" fmla="*/ 1301 w 1501"/>
                  <a:gd name="T109" fmla="*/ 783 h 891"/>
                  <a:gd name="T110" fmla="*/ 1324 w 1501"/>
                  <a:gd name="T111" fmla="*/ 814 h 891"/>
                  <a:gd name="T112" fmla="*/ 1348 w 1501"/>
                  <a:gd name="T113" fmla="*/ 796 h 891"/>
                  <a:gd name="T114" fmla="*/ 1372 w 1501"/>
                  <a:gd name="T115" fmla="*/ 780 h 891"/>
                  <a:gd name="T116" fmla="*/ 1395 w 1501"/>
                  <a:gd name="T117" fmla="*/ 826 h 891"/>
                  <a:gd name="T118" fmla="*/ 1419 w 1501"/>
                  <a:gd name="T119" fmla="*/ 814 h 891"/>
                  <a:gd name="T120" fmla="*/ 1443 w 1501"/>
                  <a:gd name="T121" fmla="*/ 804 h 891"/>
                  <a:gd name="T122" fmla="*/ 1466 w 1501"/>
                  <a:gd name="T123" fmla="*/ 795 h 891"/>
                  <a:gd name="T124" fmla="*/ 1490 w 1501"/>
                  <a:gd name="T125" fmla="*/ 780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891">
                    <a:moveTo>
                      <a:pt x="0" y="365"/>
                    </a:moveTo>
                    <a:lnTo>
                      <a:pt x="0" y="370"/>
                    </a:lnTo>
                    <a:lnTo>
                      <a:pt x="1" y="382"/>
                    </a:lnTo>
                    <a:lnTo>
                      <a:pt x="2" y="399"/>
                    </a:lnTo>
                    <a:lnTo>
                      <a:pt x="3" y="419"/>
                    </a:lnTo>
                    <a:lnTo>
                      <a:pt x="4" y="442"/>
                    </a:lnTo>
                    <a:lnTo>
                      <a:pt x="5" y="464"/>
                    </a:lnTo>
                    <a:lnTo>
                      <a:pt x="5" y="487"/>
                    </a:lnTo>
                    <a:lnTo>
                      <a:pt x="6" y="510"/>
                    </a:lnTo>
                    <a:lnTo>
                      <a:pt x="7" y="535"/>
                    </a:lnTo>
                    <a:lnTo>
                      <a:pt x="8" y="559"/>
                    </a:lnTo>
                    <a:lnTo>
                      <a:pt x="9" y="585"/>
                    </a:lnTo>
                    <a:lnTo>
                      <a:pt x="10" y="609"/>
                    </a:lnTo>
                    <a:lnTo>
                      <a:pt x="11" y="633"/>
                    </a:lnTo>
                    <a:lnTo>
                      <a:pt x="12" y="659"/>
                    </a:lnTo>
                    <a:lnTo>
                      <a:pt x="13" y="684"/>
                    </a:lnTo>
                    <a:lnTo>
                      <a:pt x="14" y="710"/>
                    </a:lnTo>
                    <a:lnTo>
                      <a:pt x="15" y="734"/>
                    </a:lnTo>
                    <a:lnTo>
                      <a:pt x="16" y="752"/>
                    </a:lnTo>
                    <a:lnTo>
                      <a:pt x="16" y="765"/>
                    </a:lnTo>
                    <a:lnTo>
                      <a:pt x="17" y="779"/>
                    </a:lnTo>
                    <a:lnTo>
                      <a:pt x="18" y="788"/>
                    </a:lnTo>
                    <a:lnTo>
                      <a:pt x="19" y="798"/>
                    </a:lnTo>
                    <a:lnTo>
                      <a:pt x="20" y="807"/>
                    </a:lnTo>
                    <a:lnTo>
                      <a:pt x="21" y="814"/>
                    </a:lnTo>
                    <a:lnTo>
                      <a:pt x="22" y="819"/>
                    </a:lnTo>
                    <a:lnTo>
                      <a:pt x="23" y="826"/>
                    </a:lnTo>
                    <a:lnTo>
                      <a:pt x="24" y="832"/>
                    </a:lnTo>
                    <a:lnTo>
                      <a:pt x="25" y="836"/>
                    </a:lnTo>
                    <a:lnTo>
                      <a:pt x="26" y="840"/>
                    </a:lnTo>
                    <a:lnTo>
                      <a:pt x="26" y="843"/>
                    </a:lnTo>
                    <a:lnTo>
                      <a:pt x="27" y="845"/>
                    </a:lnTo>
                    <a:lnTo>
                      <a:pt x="28" y="847"/>
                    </a:lnTo>
                    <a:lnTo>
                      <a:pt x="29" y="846"/>
                    </a:lnTo>
                    <a:lnTo>
                      <a:pt x="30" y="843"/>
                    </a:lnTo>
                    <a:lnTo>
                      <a:pt x="31" y="838"/>
                    </a:lnTo>
                    <a:lnTo>
                      <a:pt x="32" y="832"/>
                    </a:lnTo>
                    <a:lnTo>
                      <a:pt x="33" y="825"/>
                    </a:lnTo>
                    <a:lnTo>
                      <a:pt x="34" y="814"/>
                    </a:lnTo>
                    <a:lnTo>
                      <a:pt x="35" y="802"/>
                    </a:lnTo>
                    <a:lnTo>
                      <a:pt x="35" y="787"/>
                    </a:lnTo>
                    <a:lnTo>
                      <a:pt x="36" y="772"/>
                    </a:lnTo>
                    <a:lnTo>
                      <a:pt x="37" y="763"/>
                    </a:lnTo>
                    <a:lnTo>
                      <a:pt x="38" y="755"/>
                    </a:lnTo>
                    <a:lnTo>
                      <a:pt x="39" y="745"/>
                    </a:lnTo>
                    <a:lnTo>
                      <a:pt x="40" y="735"/>
                    </a:lnTo>
                    <a:lnTo>
                      <a:pt x="41" y="725"/>
                    </a:lnTo>
                    <a:lnTo>
                      <a:pt x="42" y="715"/>
                    </a:lnTo>
                    <a:lnTo>
                      <a:pt x="43" y="705"/>
                    </a:lnTo>
                    <a:lnTo>
                      <a:pt x="44" y="692"/>
                    </a:lnTo>
                    <a:lnTo>
                      <a:pt x="45" y="665"/>
                    </a:lnTo>
                    <a:lnTo>
                      <a:pt x="46" y="632"/>
                    </a:lnTo>
                    <a:lnTo>
                      <a:pt x="47" y="595"/>
                    </a:lnTo>
                    <a:lnTo>
                      <a:pt x="47" y="555"/>
                    </a:lnTo>
                    <a:lnTo>
                      <a:pt x="48" y="518"/>
                    </a:lnTo>
                    <a:lnTo>
                      <a:pt x="49" y="481"/>
                    </a:lnTo>
                    <a:lnTo>
                      <a:pt x="50" y="443"/>
                    </a:lnTo>
                    <a:lnTo>
                      <a:pt x="51" y="405"/>
                    </a:lnTo>
                    <a:lnTo>
                      <a:pt x="52" y="360"/>
                    </a:lnTo>
                    <a:lnTo>
                      <a:pt x="53" y="313"/>
                    </a:lnTo>
                    <a:lnTo>
                      <a:pt x="54" y="268"/>
                    </a:lnTo>
                    <a:lnTo>
                      <a:pt x="55" y="224"/>
                    </a:lnTo>
                    <a:lnTo>
                      <a:pt x="56" y="176"/>
                    </a:lnTo>
                    <a:lnTo>
                      <a:pt x="56" y="130"/>
                    </a:lnTo>
                    <a:lnTo>
                      <a:pt x="57" y="84"/>
                    </a:lnTo>
                    <a:lnTo>
                      <a:pt x="58" y="41"/>
                    </a:lnTo>
                    <a:lnTo>
                      <a:pt x="59" y="19"/>
                    </a:lnTo>
                    <a:lnTo>
                      <a:pt x="60" y="7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5" y="4"/>
                    </a:lnTo>
                    <a:lnTo>
                      <a:pt x="66" y="11"/>
                    </a:lnTo>
                    <a:lnTo>
                      <a:pt x="66" y="26"/>
                    </a:lnTo>
                    <a:lnTo>
                      <a:pt x="67" y="45"/>
                    </a:lnTo>
                    <a:lnTo>
                      <a:pt x="68" y="65"/>
                    </a:lnTo>
                    <a:lnTo>
                      <a:pt x="69" y="88"/>
                    </a:lnTo>
                    <a:lnTo>
                      <a:pt x="70" y="116"/>
                    </a:lnTo>
                    <a:lnTo>
                      <a:pt x="71" y="145"/>
                    </a:lnTo>
                    <a:lnTo>
                      <a:pt x="72" y="177"/>
                    </a:lnTo>
                    <a:lnTo>
                      <a:pt x="73" y="208"/>
                    </a:lnTo>
                    <a:lnTo>
                      <a:pt x="74" y="224"/>
                    </a:lnTo>
                    <a:lnTo>
                      <a:pt x="75" y="233"/>
                    </a:lnTo>
                    <a:lnTo>
                      <a:pt x="76" y="242"/>
                    </a:lnTo>
                    <a:lnTo>
                      <a:pt x="77" y="247"/>
                    </a:lnTo>
                    <a:lnTo>
                      <a:pt x="77" y="254"/>
                    </a:lnTo>
                    <a:lnTo>
                      <a:pt x="78" y="262"/>
                    </a:lnTo>
                    <a:lnTo>
                      <a:pt x="79" y="268"/>
                    </a:lnTo>
                    <a:lnTo>
                      <a:pt x="80" y="274"/>
                    </a:lnTo>
                    <a:lnTo>
                      <a:pt x="81" y="282"/>
                    </a:lnTo>
                    <a:lnTo>
                      <a:pt x="82" y="291"/>
                    </a:lnTo>
                    <a:lnTo>
                      <a:pt x="83" y="301"/>
                    </a:lnTo>
                    <a:lnTo>
                      <a:pt x="84" y="311"/>
                    </a:lnTo>
                    <a:lnTo>
                      <a:pt x="85" y="320"/>
                    </a:lnTo>
                    <a:lnTo>
                      <a:pt x="86" y="329"/>
                    </a:lnTo>
                    <a:lnTo>
                      <a:pt x="87" y="338"/>
                    </a:lnTo>
                    <a:lnTo>
                      <a:pt x="87" y="347"/>
                    </a:lnTo>
                    <a:lnTo>
                      <a:pt x="88" y="362"/>
                    </a:lnTo>
                    <a:lnTo>
                      <a:pt x="89" y="380"/>
                    </a:lnTo>
                    <a:lnTo>
                      <a:pt x="90" y="398"/>
                    </a:lnTo>
                    <a:lnTo>
                      <a:pt x="91" y="417"/>
                    </a:lnTo>
                    <a:lnTo>
                      <a:pt x="92" y="437"/>
                    </a:lnTo>
                    <a:lnTo>
                      <a:pt x="93" y="456"/>
                    </a:lnTo>
                    <a:lnTo>
                      <a:pt x="94" y="477"/>
                    </a:lnTo>
                    <a:lnTo>
                      <a:pt x="95" y="498"/>
                    </a:lnTo>
                    <a:lnTo>
                      <a:pt x="96" y="517"/>
                    </a:lnTo>
                    <a:lnTo>
                      <a:pt x="96" y="535"/>
                    </a:lnTo>
                    <a:lnTo>
                      <a:pt x="98" y="553"/>
                    </a:lnTo>
                    <a:lnTo>
                      <a:pt x="98" y="571"/>
                    </a:lnTo>
                    <a:lnTo>
                      <a:pt x="99" y="589"/>
                    </a:lnTo>
                    <a:lnTo>
                      <a:pt x="100" y="607"/>
                    </a:lnTo>
                    <a:lnTo>
                      <a:pt x="101" y="624"/>
                    </a:lnTo>
                    <a:lnTo>
                      <a:pt x="102" y="641"/>
                    </a:lnTo>
                    <a:lnTo>
                      <a:pt x="103" y="658"/>
                    </a:lnTo>
                    <a:lnTo>
                      <a:pt x="104" y="675"/>
                    </a:lnTo>
                    <a:lnTo>
                      <a:pt x="105" y="693"/>
                    </a:lnTo>
                    <a:lnTo>
                      <a:pt x="106" y="710"/>
                    </a:lnTo>
                    <a:lnTo>
                      <a:pt x="107" y="725"/>
                    </a:lnTo>
                    <a:lnTo>
                      <a:pt x="107" y="738"/>
                    </a:lnTo>
                    <a:lnTo>
                      <a:pt x="108" y="752"/>
                    </a:lnTo>
                    <a:lnTo>
                      <a:pt x="109" y="763"/>
                    </a:lnTo>
                    <a:lnTo>
                      <a:pt x="110" y="778"/>
                    </a:lnTo>
                    <a:lnTo>
                      <a:pt x="111" y="793"/>
                    </a:lnTo>
                    <a:lnTo>
                      <a:pt x="112" y="806"/>
                    </a:lnTo>
                    <a:lnTo>
                      <a:pt x="113" y="819"/>
                    </a:lnTo>
                    <a:lnTo>
                      <a:pt x="114" y="832"/>
                    </a:lnTo>
                    <a:lnTo>
                      <a:pt x="115" y="845"/>
                    </a:lnTo>
                    <a:lnTo>
                      <a:pt x="116" y="857"/>
                    </a:lnTo>
                    <a:lnTo>
                      <a:pt x="117" y="866"/>
                    </a:lnTo>
                    <a:lnTo>
                      <a:pt x="117" y="864"/>
                    </a:lnTo>
                    <a:lnTo>
                      <a:pt x="119" y="855"/>
                    </a:lnTo>
                    <a:lnTo>
                      <a:pt x="119" y="844"/>
                    </a:lnTo>
                    <a:lnTo>
                      <a:pt x="120" y="830"/>
                    </a:lnTo>
                    <a:lnTo>
                      <a:pt x="121" y="814"/>
                    </a:lnTo>
                    <a:lnTo>
                      <a:pt x="122" y="795"/>
                    </a:lnTo>
                    <a:lnTo>
                      <a:pt x="123" y="774"/>
                    </a:lnTo>
                    <a:lnTo>
                      <a:pt x="124" y="752"/>
                    </a:lnTo>
                    <a:lnTo>
                      <a:pt x="125" y="734"/>
                    </a:lnTo>
                    <a:lnTo>
                      <a:pt x="126" y="716"/>
                    </a:lnTo>
                    <a:lnTo>
                      <a:pt x="127" y="698"/>
                    </a:lnTo>
                    <a:lnTo>
                      <a:pt x="128" y="679"/>
                    </a:lnTo>
                    <a:lnTo>
                      <a:pt x="128" y="659"/>
                    </a:lnTo>
                    <a:lnTo>
                      <a:pt x="129" y="638"/>
                    </a:lnTo>
                    <a:lnTo>
                      <a:pt x="130" y="617"/>
                    </a:lnTo>
                    <a:lnTo>
                      <a:pt x="131" y="595"/>
                    </a:lnTo>
                    <a:lnTo>
                      <a:pt x="132" y="567"/>
                    </a:lnTo>
                    <a:lnTo>
                      <a:pt x="133" y="537"/>
                    </a:lnTo>
                    <a:lnTo>
                      <a:pt x="134" y="505"/>
                    </a:lnTo>
                    <a:lnTo>
                      <a:pt x="135" y="471"/>
                    </a:lnTo>
                    <a:lnTo>
                      <a:pt x="136" y="440"/>
                    </a:lnTo>
                    <a:lnTo>
                      <a:pt x="137" y="410"/>
                    </a:lnTo>
                    <a:lnTo>
                      <a:pt x="138" y="380"/>
                    </a:lnTo>
                    <a:lnTo>
                      <a:pt x="138" y="350"/>
                    </a:lnTo>
                    <a:lnTo>
                      <a:pt x="139" y="315"/>
                    </a:lnTo>
                    <a:lnTo>
                      <a:pt x="140" y="278"/>
                    </a:lnTo>
                    <a:lnTo>
                      <a:pt x="141" y="242"/>
                    </a:lnTo>
                    <a:lnTo>
                      <a:pt x="142" y="208"/>
                    </a:lnTo>
                    <a:lnTo>
                      <a:pt x="143" y="174"/>
                    </a:lnTo>
                    <a:lnTo>
                      <a:pt x="144" y="143"/>
                    </a:lnTo>
                    <a:lnTo>
                      <a:pt x="145" y="112"/>
                    </a:lnTo>
                    <a:lnTo>
                      <a:pt x="146" y="85"/>
                    </a:lnTo>
                    <a:lnTo>
                      <a:pt x="147" y="70"/>
                    </a:lnTo>
                    <a:lnTo>
                      <a:pt x="147" y="62"/>
                    </a:lnTo>
                    <a:lnTo>
                      <a:pt x="149" y="58"/>
                    </a:lnTo>
                    <a:lnTo>
                      <a:pt x="149" y="57"/>
                    </a:lnTo>
                    <a:lnTo>
                      <a:pt x="150" y="58"/>
                    </a:lnTo>
                    <a:lnTo>
                      <a:pt x="151" y="62"/>
                    </a:lnTo>
                    <a:lnTo>
                      <a:pt x="152" y="69"/>
                    </a:lnTo>
                    <a:lnTo>
                      <a:pt x="153" y="79"/>
                    </a:lnTo>
                    <a:lnTo>
                      <a:pt x="154" y="88"/>
                    </a:lnTo>
                    <a:lnTo>
                      <a:pt x="155" y="100"/>
                    </a:lnTo>
                    <a:lnTo>
                      <a:pt x="156" y="113"/>
                    </a:lnTo>
                    <a:lnTo>
                      <a:pt x="157" y="127"/>
                    </a:lnTo>
                    <a:lnTo>
                      <a:pt x="158" y="144"/>
                    </a:lnTo>
                    <a:lnTo>
                      <a:pt x="159" y="163"/>
                    </a:lnTo>
                    <a:lnTo>
                      <a:pt x="159" y="182"/>
                    </a:lnTo>
                    <a:lnTo>
                      <a:pt x="160" y="204"/>
                    </a:lnTo>
                    <a:lnTo>
                      <a:pt x="161" y="229"/>
                    </a:lnTo>
                    <a:lnTo>
                      <a:pt x="162" y="255"/>
                    </a:lnTo>
                    <a:lnTo>
                      <a:pt x="163" y="283"/>
                    </a:lnTo>
                    <a:lnTo>
                      <a:pt x="164" y="313"/>
                    </a:lnTo>
                    <a:lnTo>
                      <a:pt x="165" y="341"/>
                    </a:lnTo>
                    <a:lnTo>
                      <a:pt x="166" y="369"/>
                    </a:lnTo>
                    <a:lnTo>
                      <a:pt x="167" y="398"/>
                    </a:lnTo>
                    <a:lnTo>
                      <a:pt x="168" y="427"/>
                    </a:lnTo>
                    <a:lnTo>
                      <a:pt x="168" y="462"/>
                    </a:lnTo>
                    <a:lnTo>
                      <a:pt x="169" y="499"/>
                    </a:lnTo>
                    <a:lnTo>
                      <a:pt x="170" y="535"/>
                    </a:lnTo>
                    <a:lnTo>
                      <a:pt x="171" y="571"/>
                    </a:lnTo>
                    <a:lnTo>
                      <a:pt x="172" y="610"/>
                    </a:lnTo>
                    <a:lnTo>
                      <a:pt x="173" y="648"/>
                    </a:lnTo>
                    <a:lnTo>
                      <a:pt x="174" y="687"/>
                    </a:lnTo>
                    <a:lnTo>
                      <a:pt x="175" y="724"/>
                    </a:lnTo>
                    <a:lnTo>
                      <a:pt x="176" y="745"/>
                    </a:lnTo>
                    <a:lnTo>
                      <a:pt x="177" y="760"/>
                    </a:lnTo>
                    <a:lnTo>
                      <a:pt x="178" y="772"/>
                    </a:lnTo>
                    <a:lnTo>
                      <a:pt x="179" y="780"/>
                    </a:lnTo>
                    <a:lnTo>
                      <a:pt x="179" y="788"/>
                    </a:lnTo>
                    <a:lnTo>
                      <a:pt x="180" y="794"/>
                    </a:lnTo>
                    <a:lnTo>
                      <a:pt x="181" y="798"/>
                    </a:lnTo>
                    <a:lnTo>
                      <a:pt x="182" y="801"/>
                    </a:lnTo>
                    <a:lnTo>
                      <a:pt x="183" y="805"/>
                    </a:lnTo>
                    <a:lnTo>
                      <a:pt x="184" y="809"/>
                    </a:lnTo>
                    <a:lnTo>
                      <a:pt x="185" y="812"/>
                    </a:lnTo>
                    <a:lnTo>
                      <a:pt x="186" y="815"/>
                    </a:lnTo>
                    <a:lnTo>
                      <a:pt x="187" y="815"/>
                    </a:lnTo>
                    <a:lnTo>
                      <a:pt x="188" y="815"/>
                    </a:lnTo>
                    <a:lnTo>
                      <a:pt x="189" y="814"/>
                    </a:lnTo>
                    <a:lnTo>
                      <a:pt x="189" y="813"/>
                    </a:lnTo>
                    <a:lnTo>
                      <a:pt x="190" y="815"/>
                    </a:lnTo>
                    <a:lnTo>
                      <a:pt x="191" y="817"/>
                    </a:lnTo>
                    <a:lnTo>
                      <a:pt x="192" y="820"/>
                    </a:lnTo>
                    <a:lnTo>
                      <a:pt x="193" y="822"/>
                    </a:lnTo>
                    <a:lnTo>
                      <a:pt x="194" y="825"/>
                    </a:lnTo>
                    <a:lnTo>
                      <a:pt x="195" y="827"/>
                    </a:lnTo>
                    <a:lnTo>
                      <a:pt x="196" y="829"/>
                    </a:lnTo>
                    <a:lnTo>
                      <a:pt x="197" y="831"/>
                    </a:lnTo>
                    <a:lnTo>
                      <a:pt x="198" y="832"/>
                    </a:lnTo>
                    <a:lnTo>
                      <a:pt x="199" y="832"/>
                    </a:lnTo>
                    <a:lnTo>
                      <a:pt x="199" y="832"/>
                    </a:lnTo>
                    <a:lnTo>
                      <a:pt x="200" y="831"/>
                    </a:lnTo>
                    <a:lnTo>
                      <a:pt x="201" y="830"/>
                    </a:lnTo>
                    <a:lnTo>
                      <a:pt x="202" y="828"/>
                    </a:lnTo>
                    <a:lnTo>
                      <a:pt x="203" y="827"/>
                    </a:lnTo>
                    <a:lnTo>
                      <a:pt x="204" y="825"/>
                    </a:lnTo>
                    <a:lnTo>
                      <a:pt x="205" y="825"/>
                    </a:lnTo>
                    <a:lnTo>
                      <a:pt x="206" y="825"/>
                    </a:lnTo>
                    <a:lnTo>
                      <a:pt x="207" y="825"/>
                    </a:lnTo>
                    <a:lnTo>
                      <a:pt x="208" y="825"/>
                    </a:lnTo>
                    <a:lnTo>
                      <a:pt x="208" y="826"/>
                    </a:lnTo>
                    <a:lnTo>
                      <a:pt x="210" y="827"/>
                    </a:lnTo>
                    <a:lnTo>
                      <a:pt x="210" y="828"/>
                    </a:lnTo>
                    <a:lnTo>
                      <a:pt x="211" y="828"/>
                    </a:lnTo>
                    <a:lnTo>
                      <a:pt x="212" y="826"/>
                    </a:lnTo>
                    <a:lnTo>
                      <a:pt x="213" y="823"/>
                    </a:lnTo>
                    <a:lnTo>
                      <a:pt x="214" y="819"/>
                    </a:lnTo>
                    <a:lnTo>
                      <a:pt x="215" y="815"/>
                    </a:lnTo>
                    <a:lnTo>
                      <a:pt x="216" y="811"/>
                    </a:lnTo>
                    <a:lnTo>
                      <a:pt x="217" y="806"/>
                    </a:lnTo>
                    <a:lnTo>
                      <a:pt x="218" y="801"/>
                    </a:lnTo>
                    <a:lnTo>
                      <a:pt x="219" y="796"/>
                    </a:lnTo>
                    <a:lnTo>
                      <a:pt x="219" y="795"/>
                    </a:lnTo>
                    <a:lnTo>
                      <a:pt x="220" y="794"/>
                    </a:lnTo>
                    <a:lnTo>
                      <a:pt x="221" y="795"/>
                    </a:lnTo>
                    <a:lnTo>
                      <a:pt x="222" y="796"/>
                    </a:lnTo>
                    <a:lnTo>
                      <a:pt x="223" y="794"/>
                    </a:lnTo>
                    <a:lnTo>
                      <a:pt x="224" y="790"/>
                    </a:lnTo>
                    <a:lnTo>
                      <a:pt x="225" y="785"/>
                    </a:lnTo>
                    <a:lnTo>
                      <a:pt x="226" y="780"/>
                    </a:lnTo>
                    <a:lnTo>
                      <a:pt x="227" y="784"/>
                    </a:lnTo>
                    <a:lnTo>
                      <a:pt x="228" y="791"/>
                    </a:lnTo>
                    <a:lnTo>
                      <a:pt x="229" y="795"/>
                    </a:lnTo>
                    <a:lnTo>
                      <a:pt x="229" y="799"/>
                    </a:lnTo>
                    <a:lnTo>
                      <a:pt x="231" y="807"/>
                    </a:lnTo>
                    <a:lnTo>
                      <a:pt x="231" y="812"/>
                    </a:lnTo>
                    <a:lnTo>
                      <a:pt x="232" y="820"/>
                    </a:lnTo>
                    <a:lnTo>
                      <a:pt x="233" y="824"/>
                    </a:lnTo>
                    <a:lnTo>
                      <a:pt x="234" y="807"/>
                    </a:lnTo>
                    <a:lnTo>
                      <a:pt x="235" y="779"/>
                    </a:lnTo>
                    <a:lnTo>
                      <a:pt x="236" y="746"/>
                    </a:lnTo>
                    <a:lnTo>
                      <a:pt x="237" y="708"/>
                    </a:lnTo>
                    <a:lnTo>
                      <a:pt x="238" y="676"/>
                    </a:lnTo>
                    <a:lnTo>
                      <a:pt x="239" y="643"/>
                    </a:lnTo>
                    <a:lnTo>
                      <a:pt x="240" y="609"/>
                    </a:lnTo>
                    <a:lnTo>
                      <a:pt x="240" y="574"/>
                    </a:lnTo>
                    <a:lnTo>
                      <a:pt x="241" y="530"/>
                    </a:lnTo>
                    <a:lnTo>
                      <a:pt x="242" y="483"/>
                    </a:lnTo>
                    <a:lnTo>
                      <a:pt x="243" y="440"/>
                    </a:lnTo>
                    <a:lnTo>
                      <a:pt x="244" y="397"/>
                    </a:lnTo>
                    <a:lnTo>
                      <a:pt x="245" y="347"/>
                    </a:lnTo>
                    <a:lnTo>
                      <a:pt x="246" y="299"/>
                    </a:lnTo>
                    <a:lnTo>
                      <a:pt x="247" y="249"/>
                    </a:lnTo>
                    <a:lnTo>
                      <a:pt x="248" y="205"/>
                    </a:lnTo>
                    <a:lnTo>
                      <a:pt x="249" y="193"/>
                    </a:lnTo>
                    <a:lnTo>
                      <a:pt x="250" y="196"/>
                    </a:lnTo>
                    <a:lnTo>
                      <a:pt x="250" y="207"/>
                    </a:lnTo>
                    <a:lnTo>
                      <a:pt x="251" y="224"/>
                    </a:lnTo>
                    <a:lnTo>
                      <a:pt x="252" y="242"/>
                    </a:lnTo>
                    <a:lnTo>
                      <a:pt x="253" y="262"/>
                    </a:lnTo>
                    <a:lnTo>
                      <a:pt x="254" y="287"/>
                    </a:lnTo>
                    <a:lnTo>
                      <a:pt x="255" y="315"/>
                    </a:lnTo>
                    <a:lnTo>
                      <a:pt x="256" y="340"/>
                    </a:lnTo>
                    <a:lnTo>
                      <a:pt x="257" y="367"/>
                    </a:lnTo>
                    <a:lnTo>
                      <a:pt x="258" y="393"/>
                    </a:lnTo>
                    <a:lnTo>
                      <a:pt x="259" y="419"/>
                    </a:lnTo>
                    <a:lnTo>
                      <a:pt x="259" y="451"/>
                    </a:lnTo>
                    <a:lnTo>
                      <a:pt x="261" y="484"/>
                    </a:lnTo>
                    <a:lnTo>
                      <a:pt x="261" y="518"/>
                    </a:lnTo>
                    <a:lnTo>
                      <a:pt x="262" y="551"/>
                    </a:lnTo>
                    <a:lnTo>
                      <a:pt x="263" y="575"/>
                    </a:lnTo>
                    <a:lnTo>
                      <a:pt x="264" y="595"/>
                    </a:lnTo>
                    <a:lnTo>
                      <a:pt x="265" y="615"/>
                    </a:lnTo>
                    <a:lnTo>
                      <a:pt x="266" y="632"/>
                    </a:lnTo>
                    <a:lnTo>
                      <a:pt x="267" y="649"/>
                    </a:lnTo>
                    <a:lnTo>
                      <a:pt x="268" y="665"/>
                    </a:lnTo>
                    <a:lnTo>
                      <a:pt x="269" y="679"/>
                    </a:lnTo>
                    <a:lnTo>
                      <a:pt x="270" y="693"/>
                    </a:lnTo>
                    <a:lnTo>
                      <a:pt x="271" y="711"/>
                    </a:lnTo>
                    <a:lnTo>
                      <a:pt x="271" y="730"/>
                    </a:lnTo>
                    <a:lnTo>
                      <a:pt x="272" y="749"/>
                    </a:lnTo>
                    <a:lnTo>
                      <a:pt x="273" y="767"/>
                    </a:lnTo>
                    <a:lnTo>
                      <a:pt x="274" y="786"/>
                    </a:lnTo>
                    <a:lnTo>
                      <a:pt x="275" y="804"/>
                    </a:lnTo>
                    <a:lnTo>
                      <a:pt x="276" y="822"/>
                    </a:lnTo>
                    <a:lnTo>
                      <a:pt x="277" y="838"/>
                    </a:lnTo>
                    <a:lnTo>
                      <a:pt x="278" y="847"/>
                    </a:lnTo>
                    <a:lnTo>
                      <a:pt x="279" y="852"/>
                    </a:lnTo>
                    <a:lnTo>
                      <a:pt x="280" y="855"/>
                    </a:lnTo>
                    <a:lnTo>
                      <a:pt x="280" y="856"/>
                    </a:lnTo>
                    <a:lnTo>
                      <a:pt x="281" y="858"/>
                    </a:lnTo>
                    <a:lnTo>
                      <a:pt x="282" y="858"/>
                    </a:lnTo>
                    <a:lnTo>
                      <a:pt x="283" y="857"/>
                    </a:lnTo>
                    <a:lnTo>
                      <a:pt x="284" y="856"/>
                    </a:lnTo>
                    <a:lnTo>
                      <a:pt x="285" y="853"/>
                    </a:lnTo>
                    <a:lnTo>
                      <a:pt x="286" y="849"/>
                    </a:lnTo>
                    <a:lnTo>
                      <a:pt x="287" y="845"/>
                    </a:lnTo>
                    <a:lnTo>
                      <a:pt x="288" y="841"/>
                    </a:lnTo>
                    <a:lnTo>
                      <a:pt x="289" y="835"/>
                    </a:lnTo>
                    <a:lnTo>
                      <a:pt x="290" y="828"/>
                    </a:lnTo>
                    <a:lnTo>
                      <a:pt x="291" y="821"/>
                    </a:lnTo>
                    <a:lnTo>
                      <a:pt x="291" y="814"/>
                    </a:lnTo>
                    <a:lnTo>
                      <a:pt x="292" y="811"/>
                    </a:lnTo>
                    <a:lnTo>
                      <a:pt x="293" y="809"/>
                    </a:lnTo>
                    <a:lnTo>
                      <a:pt x="294" y="808"/>
                    </a:lnTo>
                    <a:lnTo>
                      <a:pt x="295" y="807"/>
                    </a:lnTo>
                    <a:lnTo>
                      <a:pt x="296" y="805"/>
                    </a:lnTo>
                    <a:lnTo>
                      <a:pt x="297" y="803"/>
                    </a:lnTo>
                    <a:lnTo>
                      <a:pt x="298" y="801"/>
                    </a:lnTo>
                    <a:lnTo>
                      <a:pt x="299" y="798"/>
                    </a:lnTo>
                    <a:lnTo>
                      <a:pt x="300" y="798"/>
                    </a:lnTo>
                    <a:lnTo>
                      <a:pt x="301" y="798"/>
                    </a:lnTo>
                    <a:lnTo>
                      <a:pt x="301" y="797"/>
                    </a:lnTo>
                    <a:lnTo>
                      <a:pt x="302" y="796"/>
                    </a:lnTo>
                    <a:lnTo>
                      <a:pt x="303" y="796"/>
                    </a:lnTo>
                    <a:lnTo>
                      <a:pt x="304" y="796"/>
                    </a:lnTo>
                    <a:lnTo>
                      <a:pt x="305" y="796"/>
                    </a:lnTo>
                    <a:lnTo>
                      <a:pt x="306" y="795"/>
                    </a:lnTo>
                    <a:lnTo>
                      <a:pt x="307" y="788"/>
                    </a:lnTo>
                    <a:lnTo>
                      <a:pt x="308" y="778"/>
                    </a:lnTo>
                    <a:lnTo>
                      <a:pt x="309" y="766"/>
                    </a:lnTo>
                    <a:lnTo>
                      <a:pt x="310" y="754"/>
                    </a:lnTo>
                    <a:lnTo>
                      <a:pt x="311" y="742"/>
                    </a:lnTo>
                    <a:lnTo>
                      <a:pt x="311" y="731"/>
                    </a:lnTo>
                    <a:lnTo>
                      <a:pt x="312" y="719"/>
                    </a:lnTo>
                    <a:lnTo>
                      <a:pt x="313" y="707"/>
                    </a:lnTo>
                    <a:lnTo>
                      <a:pt x="314" y="693"/>
                    </a:lnTo>
                    <a:lnTo>
                      <a:pt x="315" y="678"/>
                    </a:lnTo>
                    <a:lnTo>
                      <a:pt x="316" y="664"/>
                    </a:lnTo>
                    <a:lnTo>
                      <a:pt x="317" y="650"/>
                    </a:lnTo>
                    <a:lnTo>
                      <a:pt x="318" y="634"/>
                    </a:lnTo>
                    <a:lnTo>
                      <a:pt x="319" y="619"/>
                    </a:lnTo>
                    <a:lnTo>
                      <a:pt x="320" y="603"/>
                    </a:lnTo>
                    <a:lnTo>
                      <a:pt x="321" y="590"/>
                    </a:lnTo>
                    <a:lnTo>
                      <a:pt x="322" y="586"/>
                    </a:lnTo>
                    <a:lnTo>
                      <a:pt x="322" y="586"/>
                    </a:lnTo>
                    <a:lnTo>
                      <a:pt x="323" y="589"/>
                    </a:lnTo>
                    <a:lnTo>
                      <a:pt x="324" y="594"/>
                    </a:lnTo>
                    <a:lnTo>
                      <a:pt x="325" y="599"/>
                    </a:lnTo>
                    <a:lnTo>
                      <a:pt x="326" y="605"/>
                    </a:lnTo>
                    <a:lnTo>
                      <a:pt x="327" y="613"/>
                    </a:lnTo>
                    <a:lnTo>
                      <a:pt x="328" y="621"/>
                    </a:lnTo>
                    <a:lnTo>
                      <a:pt x="329" y="629"/>
                    </a:lnTo>
                    <a:lnTo>
                      <a:pt x="330" y="637"/>
                    </a:lnTo>
                    <a:lnTo>
                      <a:pt x="331" y="645"/>
                    </a:lnTo>
                    <a:lnTo>
                      <a:pt x="331" y="653"/>
                    </a:lnTo>
                    <a:lnTo>
                      <a:pt x="332" y="662"/>
                    </a:lnTo>
                    <a:lnTo>
                      <a:pt x="333" y="672"/>
                    </a:lnTo>
                    <a:lnTo>
                      <a:pt x="334" y="682"/>
                    </a:lnTo>
                    <a:lnTo>
                      <a:pt x="335" y="693"/>
                    </a:lnTo>
                    <a:lnTo>
                      <a:pt x="336" y="701"/>
                    </a:lnTo>
                    <a:lnTo>
                      <a:pt x="337" y="709"/>
                    </a:lnTo>
                    <a:lnTo>
                      <a:pt x="338" y="716"/>
                    </a:lnTo>
                    <a:lnTo>
                      <a:pt x="339" y="724"/>
                    </a:lnTo>
                    <a:lnTo>
                      <a:pt x="340" y="731"/>
                    </a:lnTo>
                    <a:lnTo>
                      <a:pt x="341" y="737"/>
                    </a:lnTo>
                    <a:lnTo>
                      <a:pt x="341" y="744"/>
                    </a:lnTo>
                    <a:lnTo>
                      <a:pt x="343" y="750"/>
                    </a:lnTo>
                    <a:lnTo>
                      <a:pt x="343" y="758"/>
                    </a:lnTo>
                    <a:lnTo>
                      <a:pt x="344" y="766"/>
                    </a:lnTo>
                    <a:lnTo>
                      <a:pt x="345" y="774"/>
                    </a:lnTo>
                    <a:lnTo>
                      <a:pt x="346" y="782"/>
                    </a:lnTo>
                    <a:lnTo>
                      <a:pt x="347" y="790"/>
                    </a:lnTo>
                    <a:lnTo>
                      <a:pt x="348" y="798"/>
                    </a:lnTo>
                    <a:lnTo>
                      <a:pt x="349" y="806"/>
                    </a:lnTo>
                    <a:lnTo>
                      <a:pt x="350" y="813"/>
                    </a:lnTo>
                    <a:lnTo>
                      <a:pt x="351" y="817"/>
                    </a:lnTo>
                    <a:lnTo>
                      <a:pt x="352" y="819"/>
                    </a:lnTo>
                    <a:lnTo>
                      <a:pt x="352" y="821"/>
                    </a:lnTo>
                    <a:lnTo>
                      <a:pt x="353" y="822"/>
                    </a:lnTo>
                    <a:lnTo>
                      <a:pt x="354" y="822"/>
                    </a:lnTo>
                    <a:lnTo>
                      <a:pt x="355" y="821"/>
                    </a:lnTo>
                    <a:lnTo>
                      <a:pt x="356" y="820"/>
                    </a:lnTo>
                    <a:lnTo>
                      <a:pt x="357" y="819"/>
                    </a:lnTo>
                    <a:lnTo>
                      <a:pt x="358" y="819"/>
                    </a:lnTo>
                    <a:lnTo>
                      <a:pt x="359" y="818"/>
                    </a:lnTo>
                    <a:lnTo>
                      <a:pt x="360" y="818"/>
                    </a:lnTo>
                    <a:lnTo>
                      <a:pt x="361" y="817"/>
                    </a:lnTo>
                    <a:lnTo>
                      <a:pt x="362" y="816"/>
                    </a:lnTo>
                    <a:lnTo>
                      <a:pt x="362" y="814"/>
                    </a:lnTo>
                    <a:lnTo>
                      <a:pt x="363" y="813"/>
                    </a:lnTo>
                    <a:lnTo>
                      <a:pt x="364" y="811"/>
                    </a:lnTo>
                    <a:lnTo>
                      <a:pt x="365" y="809"/>
                    </a:lnTo>
                    <a:lnTo>
                      <a:pt x="366" y="806"/>
                    </a:lnTo>
                    <a:lnTo>
                      <a:pt x="367" y="804"/>
                    </a:lnTo>
                    <a:lnTo>
                      <a:pt x="368" y="800"/>
                    </a:lnTo>
                    <a:lnTo>
                      <a:pt x="369" y="798"/>
                    </a:lnTo>
                    <a:lnTo>
                      <a:pt x="370" y="795"/>
                    </a:lnTo>
                    <a:lnTo>
                      <a:pt x="371" y="793"/>
                    </a:lnTo>
                    <a:lnTo>
                      <a:pt x="371" y="790"/>
                    </a:lnTo>
                    <a:lnTo>
                      <a:pt x="373" y="786"/>
                    </a:lnTo>
                    <a:lnTo>
                      <a:pt x="373" y="782"/>
                    </a:lnTo>
                    <a:lnTo>
                      <a:pt x="374" y="778"/>
                    </a:lnTo>
                    <a:lnTo>
                      <a:pt x="375" y="774"/>
                    </a:lnTo>
                    <a:lnTo>
                      <a:pt x="376" y="770"/>
                    </a:lnTo>
                    <a:lnTo>
                      <a:pt x="377" y="765"/>
                    </a:lnTo>
                    <a:lnTo>
                      <a:pt x="378" y="760"/>
                    </a:lnTo>
                    <a:lnTo>
                      <a:pt x="379" y="756"/>
                    </a:lnTo>
                    <a:lnTo>
                      <a:pt x="380" y="756"/>
                    </a:lnTo>
                    <a:lnTo>
                      <a:pt x="381" y="758"/>
                    </a:lnTo>
                    <a:lnTo>
                      <a:pt x="382" y="761"/>
                    </a:lnTo>
                    <a:lnTo>
                      <a:pt x="383" y="764"/>
                    </a:lnTo>
                    <a:lnTo>
                      <a:pt x="383" y="767"/>
                    </a:lnTo>
                    <a:lnTo>
                      <a:pt x="384" y="772"/>
                    </a:lnTo>
                    <a:lnTo>
                      <a:pt x="385" y="777"/>
                    </a:lnTo>
                    <a:lnTo>
                      <a:pt x="386" y="782"/>
                    </a:lnTo>
                    <a:lnTo>
                      <a:pt x="387" y="785"/>
                    </a:lnTo>
                    <a:lnTo>
                      <a:pt x="388" y="787"/>
                    </a:lnTo>
                    <a:lnTo>
                      <a:pt x="389" y="789"/>
                    </a:lnTo>
                    <a:lnTo>
                      <a:pt x="390" y="791"/>
                    </a:lnTo>
                    <a:lnTo>
                      <a:pt x="391" y="793"/>
                    </a:lnTo>
                    <a:lnTo>
                      <a:pt x="392" y="796"/>
                    </a:lnTo>
                    <a:lnTo>
                      <a:pt x="392" y="798"/>
                    </a:lnTo>
                    <a:lnTo>
                      <a:pt x="394" y="800"/>
                    </a:lnTo>
                    <a:lnTo>
                      <a:pt x="394" y="804"/>
                    </a:lnTo>
                    <a:lnTo>
                      <a:pt x="395" y="808"/>
                    </a:lnTo>
                    <a:lnTo>
                      <a:pt x="396" y="814"/>
                    </a:lnTo>
                    <a:lnTo>
                      <a:pt x="397" y="820"/>
                    </a:lnTo>
                    <a:lnTo>
                      <a:pt x="398" y="822"/>
                    </a:lnTo>
                    <a:lnTo>
                      <a:pt x="399" y="825"/>
                    </a:lnTo>
                    <a:lnTo>
                      <a:pt x="400" y="826"/>
                    </a:lnTo>
                    <a:lnTo>
                      <a:pt x="401" y="827"/>
                    </a:lnTo>
                    <a:lnTo>
                      <a:pt x="402" y="834"/>
                    </a:lnTo>
                    <a:lnTo>
                      <a:pt x="403" y="843"/>
                    </a:lnTo>
                    <a:lnTo>
                      <a:pt x="403" y="851"/>
                    </a:lnTo>
                    <a:lnTo>
                      <a:pt x="404" y="858"/>
                    </a:lnTo>
                    <a:lnTo>
                      <a:pt x="405" y="867"/>
                    </a:lnTo>
                    <a:lnTo>
                      <a:pt x="406" y="875"/>
                    </a:lnTo>
                    <a:lnTo>
                      <a:pt x="407" y="885"/>
                    </a:lnTo>
                    <a:lnTo>
                      <a:pt x="408" y="891"/>
                    </a:lnTo>
                    <a:lnTo>
                      <a:pt x="409" y="883"/>
                    </a:lnTo>
                    <a:lnTo>
                      <a:pt x="410" y="867"/>
                    </a:lnTo>
                    <a:lnTo>
                      <a:pt x="411" y="848"/>
                    </a:lnTo>
                    <a:lnTo>
                      <a:pt x="412" y="826"/>
                    </a:lnTo>
                    <a:lnTo>
                      <a:pt x="413" y="806"/>
                    </a:lnTo>
                    <a:lnTo>
                      <a:pt x="413" y="785"/>
                    </a:lnTo>
                    <a:lnTo>
                      <a:pt x="414" y="763"/>
                    </a:lnTo>
                    <a:lnTo>
                      <a:pt x="415" y="740"/>
                    </a:lnTo>
                    <a:lnTo>
                      <a:pt x="416" y="714"/>
                    </a:lnTo>
                    <a:lnTo>
                      <a:pt x="417" y="686"/>
                    </a:lnTo>
                    <a:lnTo>
                      <a:pt x="418" y="661"/>
                    </a:lnTo>
                    <a:lnTo>
                      <a:pt x="419" y="636"/>
                    </a:lnTo>
                    <a:lnTo>
                      <a:pt x="420" y="606"/>
                    </a:lnTo>
                    <a:lnTo>
                      <a:pt x="421" y="577"/>
                    </a:lnTo>
                    <a:lnTo>
                      <a:pt x="422" y="548"/>
                    </a:lnTo>
                    <a:lnTo>
                      <a:pt x="423" y="521"/>
                    </a:lnTo>
                    <a:lnTo>
                      <a:pt x="424" y="510"/>
                    </a:lnTo>
                    <a:lnTo>
                      <a:pt x="424" y="508"/>
                    </a:lnTo>
                    <a:lnTo>
                      <a:pt x="425" y="508"/>
                    </a:lnTo>
                    <a:lnTo>
                      <a:pt x="426" y="512"/>
                    </a:lnTo>
                    <a:lnTo>
                      <a:pt x="427" y="518"/>
                    </a:lnTo>
                    <a:lnTo>
                      <a:pt x="428" y="525"/>
                    </a:lnTo>
                    <a:lnTo>
                      <a:pt x="429" y="535"/>
                    </a:lnTo>
                    <a:lnTo>
                      <a:pt x="430" y="546"/>
                    </a:lnTo>
                    <a:lnTo>
                      <a:pt x="431" y="553"/>
                    </a:lnTo>
                    <a:lnTo>
                      <a:pt x="432" y="559"/>
                    </a:lnTo>
                    <a:lnTo>
                      <a:pt x="433" y="566"/>
                    </a:lnTo>
                    <a:lnTo>
                      <a:pt x="434" y="572"/>
                    </a:lnTo>
                    <a:lnTo>
                      <a:pt x="434" y="581"/>
                    </a:lnTo>
                    <a:lnTo>
                      <a:pt x="435" y="590"/>
                    </a:lnTo>
                    <a:lnTo>
                      <a:pt x="436" y="600"/>
                    </a:lnTo>
                    <a:lnTo>
                      <a:pt x="437" y="610"/>
                    </a:lnTo>
                    <a:lnTo>
                      <a:pt x="438" y="623"/>
                    </a:lnTo>
                    <a:lnTo>
                      <a:pt x="439" y="636"/>
                    </a:lnTo>
                    <a:lnTo>
                      <a:pt x="440" y="652"/>
                    </a:lnTo>
                    <a:lnTo>
                      <a:pt x="441" y="668"/>
                    </a:lnTo>
                    <a:lnTo>
                      <a:pt x="442" y="680"/>
                    </a:lnTo>
                    <a:lnTo>
                      <a:pt x="443" y="693"/>
                    </a:lnTo>
                    <a:lnTo>
                      <a:pt x="444" y="704"/>
                    </a:lnTo>
                    <a:lnTo>
                      <a:pt x="444" y="716"/>
                    </a:lnTo>
                    <a:lnTo>
                      <a:pt x="445" y="735"/>
                    </a:lnTo>
                    <a:lnTo>
                      <a:pt x="446" y="758"/>
                    </a:lnTo>
                    <a:lnTo>
                      <a:pt x="447" y="778"/>
                    </a:lnTo>
                    <a:lnTo>
                      <a:pt x="448" y="798"/>
                    </a:lnTo>
                    <a:lnTo>
                      <a:pt x="449" y="821"/>
                    </a:lnTo>
                    <a:lnTo>
                      <a:pt x="450" y="843"/>
                    </a:lnTo>
                    <a:lnTo>
                      <a:pt x="451" y="866"/>
                    </a:lnTo>
                    <a:lnTo>
                      <a:pt x="452" y="886"/>
                    </a:lnTo>
                    <a:lnTo>
                      <a:pt x="453" y="886"/>
                    </a:lnTo>
                    <a:lnTo>
                      <a:pt x="454" y="878"/>
                    </a:lnTo>
                    <a:lnTo>
                      <a:pt x="455" y="865"/>
                    </a:lnTo>
                    <a:lnTo>
                      <a:pt x="455" y="848"/>
                    </a:lnTo>
                    <a:lnTo>
                      <a:pt x="456" y="833"/>
                    </a:lnTo>
                    <a:lnTo>
                      <a:pt x="457" y="818"/>
                    </a:lnTo>
                    <a:lnTo>
                      <a:pt x="458" y="801"/>
                    </a:lnTo>
                    <a:lnTo>
                      <a:pt x="459" y="782"/>
                    </a:lnTo>
                    <a:lnTo>
                      <a:pt x="460" y="759"/>
                    </a:lnTo>
                    <a:lnTo>
                      <a:pt x="461" y="734"/>
                    </a:lnTo>
                    <a:lnTo>
                      <a:pt x="462" y="711"/>
                    </a:lnTo>
                    <a:lnTo>
                      <a:pt x="463" y="688"/>
                    </a:lnTo>
                    <a:lnTo>
                      <a:pt x="464" y="660"/>
                    </a:lnTo>
                    <a:lnTo>
                      <a:pt x="464" y="632"/>
                    </a:lnTo>
                    <a:lnTo>
                      <a:pt x="465" y="603"/>
                    </a:lnTo>
                    <a:lnTo>
                      <a:pt x="466" y="576"/>
                    </a:lnTo>
                    <a:lnTo>
                      <a:pt x="467" y="570"/>
                    </a:lnTo>
                    <a:lnTo>
                      <a:pt x="468" y="574"/>
                    </a:lnTo>
                    <a:lnTo>
                      <a:pt x="469" y="581"/>
                    </a:lnTo>
                    <a:lnTo>
                      <a:pt x="470" y="592"/>
                    </a:lnTo>
                    <a:lnTo>
                      <a:pt x="471" y="603"/>
                    </a:lnTo>
                    <a:lnTo>
                      <a:pt x="472" y="615"/>
                    </a:lnTo>
                    <a:lnTo>
                      <a:pt x="473" y="630"/>
                    </a:lnTo>
                    <a:lnTo>
                      <a:pt x="474" y="646"/>
                    </a:lnTo>
                    <a:lnTo>
                      <a:pt x="474" y="661"/>
                    </a:lnTo>
                    <a:lnTo>
                      <a:pt x="476" y="675"/>
                    </a:lnTo>
                    <a:lnTo>
                      <a:pt x="476" y="690"/>
                    </a:lnTo>
                    <a:lnTo>
                      <a:pt x="477" y="704"/>
                    </a:lnTo>
                    <a:lnTo>
                      <a:pt x="478" y="722"/>
                    </a:lnTo>
                    <a:lnTo>
                      <a:pt x="479" y="740"/>
                    </a:lnTo>
                    <a:lnTo>
                      <a:pt x="480" y="758"/>
                    </a:lnTo>
                    <a:lnTo>
                      <a:pt x="481" y="775"/>
                    </a:lnTo>
                    <a:lnTo>
                      <a:pt x="482" y="784"/>
                    </a:lnTo>
                    <a:lnTo>
                      <a:pt x="483" y="789"/>
                    </a:lnTo>
                    <a:lnTo>
                      <a:pt x="484" y="793"/>
                    </a:lnTo>
                    <a:lnTo>
                      <a:pt x="485" y="794"/>
                    </a:lnTo>
                    <a:lnTo>
                      <a:pt x="485" y="795"/>
                    </a:lnTo>
                    <a:lnTo>
                      <a:pt x="486" y="794"/>
                    </a:lnTo>
                    <a:lnTo>
                      <a:pt x="487" y="792"/>
                    </a:lnTo>
                    <a:lnTo>
                      <a:pt x="488" y="789"/>
                    </a:lnTo>
                    <a:lnTo>
                      <a:pt x="489" y="791"/>
                    </a:lnTo>
                    <a:lnTo>
                      <a:pt x="490" y="794"/>
                    </a:lnTo>
                    <a:lnTo>
                      <a:pt x="491" y="796"/>
                    </a:lnTo>
                    <a:lnTo>
                      <a:pt x="492" y="798"/>
                    </a:lnTo>
                    <a:lnTo>
                      <a:pt x="493" y="801"/>
                    </a:lnTo>
                    <a:lnTo>
                      <a:pt x="494" y="802"/>
                    </a:lnTo>
                    <a:lnTo>
                      <a:pt x="495" y="804"/>
                    </a:lnTo>
                    <a:lnTo>
                      <a:pt x="495" y="804"/>
                    </a:lnTo>
                    <a:lnTo>
                      <a:pt x="496" y="797"/>
                    </a:lnTo>
                    <a:lnTo>
                      <a:pt x="497" y="787"/>
                    </a:lnTo>
                    <a:lnTo>
                      <a:pt x="498" y="775"/>
                    </a:lnTo>
                    <a:lnTo>
                      <a:pt x="499" y="761"/>
                    </a:lnTo>
                    <a:lnTo>
                      <a:pt x="500" y="749"/>
                    </a:lnTo>
                    <a:lnTo>
                      <a:pt x="501" y="736"/>
                    </a:lnTo>
                    <a:lnTo>
                      <a:pt x="502" y="723"/>
                    </a:lnTo>
                    <a:lnTo>
                      <a:pt x="503" y="710"/>
                    </a:lnTo>
                    <a:lnTo>
                      <a:pt x="504" y="693"/>
                    </a:lnTo>
                    <a:lnTo>
                      <a:pt x="504" y="676"/>
                    </a:lnTo>
                    <a:lnTo>
                      <a:pt x="506" y="660"/>
                    </a:lnTo>
                    <a:lnTo>
                      <a:pt x="506" y="643"/>
                    </a:lnTo>
                    <a:lnTo>
                      <a:pt x="507" y="625"/>
                    </a:lnTo>
                    <a:lnTo>
                      <a:pt x="508" y="607"/>
                    </a:lnTo>
                    <a:lnTo>
                      <a:pt x="509" y="588"/>
                    </a:lnTo>
                    <a:lnTo>
                      <a:pt x="510" y="571"/>
                    </a:lnTo>
                    <a:lnTo>
                      <a:pt x="511" y="567"/>
                    </a:lnTo>
                    <a:lnTo>
                      <a:pt x="512" y="568"/>
                    </a:lnTo>
                    <a:lnTo>
                      <a:pt x="513" y="571"/>
                    </a:lnTo>
                    <a:lnTo>
                      <a:pt x="514" y="578"/>
                    </a:lnTo>
                    <a:lnTo>
                      <a:pt x="515" y="584"/>
                    </a:lnTo>
                    <a:lnTo>
                      <a:pt x="516" y="592"/>
                    </a:lnTo>
                    <a:lnTo>
                      <a:pt x="516" y="602"/>
                    </a:lnTo>
                    <a:lnTo>
                      <a:pt x="517" y="613"/>
                    </a:lnTo>
                    <a:lnTo>
                      <a:pt x="518" y="622"/>
                    </a:lnTo>
                    <a:lnTo>
                      <a:pt x="519" y="630"/>
                    </a:lnTo>
                    <a:lnTo>
                      <a:pt x="520" y="640"/>
                    </a:lnTo>
                    <a:lnTo>
                      <a:pt x="521" y="648"/>
                    </a:lnTo>
                    <a:lnTo>
                      <a:pt x="522" y="658"/>
                    </a:lnTo>
                    <a:lnTo>
                      <a:pt x="523" y="669"/>
                    </a:lnTo>
                    <a:lnTo>
                      <a:pt x="524" y="680"/>
                    </a:lnTo>
                    <a:lnTo>
                      <a:pt x="525" y="691"/>
                    </a:lnTo>
                    <a:lnTo>
                      <a:pt x="525" y="702"/>
                    </a:lnTo>
                    <a:lnTo>
                      <a:pt x="527" y="712"/>
                    </a:lnTo>
                    <a:lnTo>
                      <a:pt x="527" y="722"/>
                    </a:lnTo>
                    <a:lnTo>
                      <a:pt x="528" y="733"/>
                    </a:lnTo>
                    <a:lnTo>
                      <a:pt x="529" y="742"/>
                    </a:lnTo>
                    <a:lnTo>
                      <a:pt x="530" y="751"/>
                    </a:lnTo>
                    <a:lnTo>
                      <a:pt x="531" y="759"/>
                    </a:lnTo>
                    <a:lnTo>
                      <a:pt x="532" y="768"/>
                    </a:lnTo>
                    <a:lnTo>
                      <a:pt x="533" y="778"/>
                    </a:lnTo>
                    <a:lnTo>
                      <a:pt x="534" y="790"/>
                    </a:lnTo>
                    <a:lnTo>
                      <a:pt x="535" y="801"/>
                    </a:lnTo>
                    <a:lnTo>
                      <a:pt x="536" y="811"/>
                    </a:lnTo>
                    <a:lnTo>
                      <a:pt x="536" y="823"/>
                    </a:lnTo>
                    <a:lnTo>
                      <a:pt x="537" y="833"/>
                    </a:lnTo>
                    <a:lnTo>
                      <a:pt x="538" y="844"/>
                    </a:lnTo>
                    <a:lnTo>
                      <a:pt x="539" y="854"/>
                    </a:lnTo>
                    <a:lnTo>
                      <a:pt x="540" y="856"/>
                    </a:lnTo>
                    <a:lnTo>
                      <a:pt x="541" y="855"/>
                    </a:lnTo>
                    <a:lnTo>
                      <a:pt x="542" y="852"/>
                    </a:lnTo>
                    <a:lnTo>
                      <a:pt x="543" y="847"/>
                    </a:lnTo>
                    <a:lnTo>
                      <a:pt x="544" y="841"/>
                    </a:lnTo>
                    <a:lnTo>
                      <a:pt x="545" y="835"/>
                    </a:lnTo>
                    <a:lnTo>
                      <a:pt x="546" y="827"/>
                    </a:lnTo>
                    <a:lnTo>
                      <a:pt x="546" y="819"/>
                    </a:lnTo>
                    <a:lnTo>
                      <a:pt x="547" y="812"/>
                    </a:lnTo>
                    <a:lnTo>
                      <a:pt x="548" y="806"/>
                    </a:lnTo>
                    <a:lnTo>
                      <a:pt x="549" y="800"/>
                    </a:lnTo>
                    <a:lnTo>
                      <a:pt x="550" y="793"/>
                    </a:lnTo>
                    <a:lnTo>
                      <a:pt x="551" y="786"/>
                    </a:lnTo>
                    <a:lnTo>
                      <a:pt x="552" y="778"/>
                    </a:lnTo>
                    <a:lnTo>
                      <a:pt x="553" y="770"/>
                    </a:lnTo>
                    <a:lnTo>
                      <a:pt x="554" y="762"/>
                    </a:lnTo>
                    <a:lnTo>
                      <a:pt x="555" y="752"/>
                    </a:lnTo>
                    <a:lnTo>
                      <a:pt x="556" y="741"/>
                    </a:lnTo>
                    <a:lnTo>
                      <a:pt x="557" y="730"/>
                    </a:lnTo>
                    <a:lnTo>
                      <a:pt x="557" y="717"/>
                    </a:lnTo>
                    <a:lnTo>
                      <a:pt x="558" y="707"/>
                    </a:lnTo>
                    <a:lnTo>
                      <a:pt x="559" y="697"/>
                    </a:lnTo>
                    <a:lnTo>
                      <a:pt x="560" y="687"/>
                    </a:lnTo>
                    <a:lnTo>
                      <a:pt x="561" y="678"/>
                    </a:lnTo>
                    <a:lnTo>
                      <a:pt x="562" y="664"/>
                    </a:lnTo>
                    <a:lnTo>
                      <a:pt x="563" y="649"/>
                    </a:lnTo>
                    <a:lnTo>
                      <a:pt x="564" y="636"/>
                    </a:lnTo>
                    <a:lnTo>
                      <a:pt x="565" y="622"/>
                    </a:lnTo>
                    <a:lnTo>
                      <a:pt x="566" y="607"/>
                    </a:lnTo>
                    <a:lnTo>
                      <a:pt x="567" y="593"/>
                    </a:lnTo>
                    <a:lnTo>
                      <a:pt x="567" y="578"/>
                    </a:lnTo>
                    <a:lnTo>
                      <a:pt x="568" y="565"/>
                    </a:lnTo>
                    <a:lnTo>
                      <a:pt x="569" y="564"/>
                    </a:lnTo>
                    <a:lnTo>
                      <a:pt x="570" y="568"/>
                    </a:lnTo>
                    <a:lnTo>
                      <a:pt x="571" y="574"/>
                    </a:lnTo>
                    <a:lnTo>
                      <a:pt x="572" y="584"/>
                    </a:lnTo>
                    <a:lnTo>
                      <a:pt x="573" y="592"/>
                    </a:lnTo>
                    <a:lnTo>
                      <a:pt x="574" y="602"/>
                    </a:lnTo>
                    <a:lnTo>
                      <a:pt x="575" y="613"/>
                    </a:lnTo>
                    <a:lnTo>
                      <a:pt x="576" y="625"/>
                    </a:lnTo>
                    <a:lnTo>
                      <a:pt x="576" y="638"/>
                    </a:lnTo>
                    <a:lnTo>
                      <a:pt x="577" y="652"/>
                    </a:lnTo>
                    <a:lnTo>
                      <a:pt x="578" y="665"/>
                    </a:lnTo>
                    <a:lnTo>
                      <a:pt x="579" y="678"/>
                    </a:lnTo>
                    <a:lnTo>
                      <a:pt x="580" y="693"/>
                    </a:lnTo>
                    <a:lnTo>
                      <a:pt x="581" y="709"/>
                    </a:lnTo>
                    <a:lnTo>
                      <a:pt x="582" y="725"/>
                    </a:lnTo>
                    <a:lnTo>
                      <a:pt x="583" y="741"/>
                    </a:lnTo>
                    <a:lnTo>
                      <a:pt x="584" y="750"/>
                    </a:lnTo>
                    <a:lnTo>
                      <a:pt x="585" y="756"/>
                    </a:lnTo>
                    <a:lnTo>
                      <a:pt x="586" y="761"/>
                    </a:lnTo>
                    <a:lnTo>
                      <a:pt x="587" y="764"/>
                    </a:lnTo>
                    <a:lnTo>
                      <a:pt x="588" y="767"/>
                    </a:lnTo>
                    <a:lnTo>
                      <a:pt x="588" y="770"/>
                    </a:lnTo>
                    <a:lnTo>
                      <a:pt x="589" y="772"/>
                    </a:lnTo>
                    <a:lnTo>
                      <a:pt x="590" y="774"/>
                    </a:lnTo>
                    <a:lnTo>
                      <a:pt x="591" y="777"/>
                    </a:lnTo>
                    <a:lnTo>
                      <a:pt x="592" y="780"/>
                    </a:lnTo>
                    <a:lnTo>
                      <a:pt x="593" y="783"/>
                    </a:lnTo>
                    <a:lnTo>
                      <a:pt x="594" y="786"/>
                    </a:lnTo>
                    <a:lnTo>
                      <a:pt x="595" y="788"/>
                    </a:lnTo>
                    <a:lnTo>
                      <a:pt x="596" y="790"/>
                    </a:lnTo>
                    <a:lnTo>
                      <a:pt x="597" y="792"/>
                    </a:lnTo>
                    <a:lnTo>
                      <a:pt x="597" y="793"/>
                    </a:lnTo>
                    <a:lnTo>
                      <a:pt x="598" y="794"/>
                    </a:lnTo>
                    <a:lnTo>
                      <a:pt x="599" y="796"/>
                    </a:lnTo>
                    <a:lnTo>
                      <a:pt x="600" y="796"/>
                    </a:lnTo>
                    <a:lnTo>
                      <a:pt x="601" y="796"/>
                    </a:lnTo>
                    <a:lnTo>
                      <a:pt x="602" y="797"/>
                    </a:lnTo>
                    <a:lnTo>
                      <a:pt x="603" y="798"/>
                    </a:lnTo>
                    <a:lnTo>
                      <a:pt x="604" y="800"/>
                    </a:lnTo>
                    <a:lnTo>
                      <a:pt x="605" y="801"/>
                    </a:lnTo>
                    <a:lnTo>
                      <a:pt x="606" y="798"/>
                    </a:lnTo>
                    <a:lnTo>
                      <a:pt x="607" y="795"/>
                    </a:lnTo>
                    <a:lnTo>
                      <a:pt x="607" y="792"/>
                    </a:lnTo>
                    <a:lnTo>
                      <a:pt x="608" y="788"/>
                    </a:lnTo>
                    <a:lnTo>
                      <a:pt x="609" y="784"/>
                    </a:lnTo>
                    <a:lnTo>
                      <a:pt x="610" y="779"/>
                    </a:lnTo>
                    <a:lnTo>
                      <a:pt x="611" y="774"/>
                    </a:lnTo>
                    <a:lnTo>
                      <a:pt x="612" y="769"/>
                    </a:lnTo>
                    <a:lnTo>
                      <a:pt x="613" y="770"/>
                    </a:lnTo>
                    <a:lnTo>
                      <a:pt x="614" y="773"/>
                    </a:lnTo>
                    <a:lnTo>
                      <a:pt x="615" y="777"/>
                    </a:lnTo>
                    <a:lnTo>
                      <a:pt x="616" y="782"/>
                    </a:lnTo>
                    <a:lnTo>
                      <a:pt x="617" y="785"/>
                    </a:lnTo>
                    <a:lnTo>
                      <a:pt x="618" y="786"/>
                    </a:lnTo>
                    <a:lnTo>
                      <a:pt x="618" y="788"/>
                    </a:lnTo>
                    <a:lnTo>
                      <a:pt x="619" y="790"/>
                    </a:lnTo>
                    <a:lnTo>
                      <a:pt x="620" y="796"/>
                    </a:lnTo>
                    <a:lnTo>
                      <a:pt x="621" y="804"/>
                    </a:lnTo>
                    <a:lnTo>
                      <a:pt x="622" y="809"/>
                    </a:lnTo>
                    <a:lnTo>
                      <a:pt x="623" y="815"/>
                    </a:lnTo>
                    <a:lnTo>
                      <a:pt x="624" y="823"/>
                    </a:lnTo>
                    <a:lnTo>
                      <a:pt x="625" y="830"/>
                    </a:lnTo>
                    <a:lnTo>
                      <a:pt x="626" y="838"/>
                    </a:lnTo>
                    <a:lnTo>
                      <a:pt x="627" y="843"/>
                    </a:lnTo>
                    <a:lnTo>
                      <a:pt x="628" y="833"/>
                    </a:lnTo>
                    <a:lnTo>
                      <a:pt x="628" y="816"/>
                    </a:lnTo>
                    <a:lnTo>
                      <a:pt x="629" y="795"/>
                    </a:lnTo>
                    <a:lnTo>
                      <a:pt x="630" y="772"/>
                    </a:lnTo>
                    <a:lnTo>
                      <a:pt x="631" y="749"/>
                    </a:lnTo>
                    <a:lnTo>
                      <a:pt x="632" y="725"/>
                    </a:lnTo>
                    <a:lnTo>
                      <a:pt x="633" y="699"/>
                    </a:lnTo>
                    <a:lnTo>
                      <a:pt x="634" y="672"/>
                    </a:lnTo>
                    <a:lnTo>
                      <a:pt x="635" y="646"/>
                    </a:lnTo>
                    <a:lnTo>
                      <a:pt x="636" y="620"/>
                    </a:lnTo>
                    <a:lnTo>
                      <a:pt x="637" y="594"/>
                    </a:lnTo>
                    <a:lnTo>
                      <a:pt x="637" y="569"/>
                    </a:lnTo>
                    <a:lnTo>
                      <a:pt x="639" y="541"/>
                    </a:lnTo>
                    <a:lnTo>
                      <a:pt x="639" y="513"/>
                    </a:lnTo>
                    <a:lnTo>
                      <a:pt x="640" y="485"/>
                    </a:lnTo>
                    <a:lnTo>
                      <a:pt x="641" y="459"/>
                    </a:lnTo>
                    <a:lnTo>
                      <a:pt x="642" y="440"/>
                    </a:lnTo>
                    <a:lnTo>
                      <a:pt x="643" y="426"/>
                    </a:lnTo>
                    <a:lnTo>
                      <a:pt x="644" y="412"/>
                    </a:lnTo>
                    <a:lnTo>
                      <a:pt x="645" y="401"/>
                    </a:lnTo>
                    <a:lnTo>
                      <a:pt x="646" y="393"/>
                    </a:lnTo>
                    <a:lnTo>
                      <a:pt x="647" y="386"/>
                    </a:lnTo>
                    <a:lnTo>
                      <a:pt x="648" y="382"/>
                    </a:lnTo>
                    <a:lnTo>
                      <a:pt x="648" y="378"/>
                    </a:lnTo>
                    <a:lnTo>
                      <a:pt x="649" y="369"/>
                    </a:lnTo>
                    <a:lnTo>
                      <a:pt x="650" y="358"/>
                    </a:lnTo>
                    <a:lnTo>
                      <a:pt x="651" y="350"/>
                    </a:lnTo>
                    <a:lnTo>
                      <a:pt x="652" y="342"/>
                    </a:lnTo>
                    <a:lnTo>
                      <a:pt x="653" y="333"/>
                    </a:lnTo>
                    <a:lnTo>
                      <a:pt x="654" y="326"/>
                    </a:lnTo>
                    <a:lnTo>
                      <a:pt x="655" y="318"/>
                    </a:lnTo>
                    <a:lnTo>
                      <a:pt x="656" y="314"/>
                    </a:lnTo>
                    <a:lnTo>
                      <a:pt x="657" y="322"/>
                    </a:lnTo>
                    <a:lnTo>
                      <a:pt x="658" y="337"/>
                    </a:lnTo>
                    <a:lnTo>
                      <a:pt x="658" y="355"/>
                    </a:lnTo>
                    <a:lnTo>
                      <a:pt x="659" y="376"/>
                    </a:lnTo>
                    <a:lnTo>
                      <a:pt x="660" y="398"/>
                    </a:lnTo>
                    <a:lnTo>
                      <a:pt x="661" y="420"/>
                    </a:lnTo>
                    <a:lnTo>
                      <a:pt x="662" y="444"/>
                    </a:lnTo>
                    <a:lnTo>
                      <a:pt x="663" y="469"/>
                    </a:lnTo>
                    <a:lnTo>
                      <a:pt x="664" y="495"/>
                    </a:lnTo>
                    <a:lnTo>
                      <a:pt x="665" y="520"/>
                    </a:lnTo>
                    <a:lnTo>
                      <a:pt x="666" y="545"/>
                    </a:lnTo>
                    <a:lnTo>
                      <a:pt x="667" y="570"/>
                    </a:lnTo>
                    <a:lnTo>
                      <a:pt x="668" y="598"/>
                    </a:lnTo>
                    <a:lnTo>
                      <a:pt x="669" y="626"/>
                    </a:lnTo>
                    <a:lnTo>
                      <a:pt x="669" y="655"/>
                    </a:lnTo>
                    <a:lnTo>
                      <a:pt x="670" y="682"/>
                    </a:lnTo>
                    <a:lnTo>
                      <a:pt x="671" y="701"/>
                    </a:lnTo>
                    <a:lnTo>
                      <a:pt x="672" y="716"/>
                    </a:lnTo>
                    <a:lnTo>
                      <a:pt x="673" y="731"/>
                    </a:lnTo>
                    <a:lnTo>
                      <a:pt x="674" y="744"/>
                    </a:lnTo>
                    <a:lnTo>
                      <a:pt x="675" y="753"/>
                    </a:lnTo>
                    <a:lnTo>
                      <a:pt x="676" y="761"/>
                    </a:lnTo>
                    <a:lnTo>
                      <a:pt x="677" y="767"/>
                    </a:lnTo>
                    <a:lnTo>
                      <a:pt x="678" y="771"/>
                    </a:lnTo>
                    <a:lnTo>
                      <a:pt x="679" y="784"/>
                    </a:lnTo>
                    <a:lnTo>
                      <a:pt x="679" y="799"/>
                    </a:lnTo>
                    <a:lnTo>
                      <a:pt x="680" y="811"/>
                    </a:lnTo>
                    <a:lnTo>
                      <a:pt x="681" y="823"/>
                    </a:lnTo>
                    <a:lnTo>
                      <a:pt x="682" y="837"/>
                    </a:lnTo>
                    <a:lnTo>
                      <a:pt x="683" y="849"/>
                    </a:lnTo>
                    <a:lnTo>
                      <a:pt x="684" y="862"/>
                    </a:lnTo>
                    <a:lnTo>
                      <a:pt x="685" y="871"/>
                    </a:lnTo>
                    <a:lnTo>
                      <a:pt x="686" y="863"/>
                    </a:lnTo>
                    <a:lnTo>
                      <a:pt x="687" y="847"/>
                    </a:lnTo>
                    <a:lnTo>
                      <a:pt x="688" y="827"/>
                    </a:lnTo>
                    <a:lnTo>
                      <a:pt x="688" y="802"/>
                    </a:lnTo>
                    <a:lnTo>
                      <a:pt x="689" y="780"/>
                    </a:lnTo>
                    <a:lnTo>
                      <a:pt x="690" y="757"/>
                    </a:lnTo>
                    <a:lnTo>
                      <a:pt x="691" y="733"/>
                    </a:lnTo>
                    <a:lnTo>
                      <a:pt x="692" y="707"/>
                    </a:lnTo>
                    <a:lnTo>
                      <a:pt x="693" y="677"/>
                    </a:lnTo>
                    <a:lnTo>
                      <a:pt x="694" y="644"/>
                    </a:lnTo>
                    <a:lnTo>
                      <a:pt x="695" y="614"/>
                    </a:lnTo>
                    <a:lnTo>
                      <a:pt x="696" y="584"/>
                    </a:lnTo>
                    <a:lnTo>
                      <a:pt x="697" y="549"/>
                    </a:lnTo>
                    <a:lnTo>
                      <a:pt x="698" y="514"/>
                    </a:lnTo>
                    <a:lnTo>
                      <a:pt x="699" y="479"/>
                    </a:lnTo>
                    <a:lnTo>
                      <a:pt x="700" y="446"/>
                    </a:lnTo>
                    <a:lnTo>
                      <a:pt x="700" y="433"/>
                    </a:lnTo>
                    <a:lnTo>
                      <a:pt x="701" y="430"/>
                    </a:lnTo>
                    <a:lnTo>
                      <a:pt x="702" y="431"/>
                    </a:lnTo>
                    <a:lnTo>
                      <a:pt x="703" y="436"/>
                    </a:lnTo>
                    <a:lnTo>
                      <a:pt x="704" y="442"/>
                    </a:lnTo>
                    <a:lnTo>
                      <a:pt x="705" y="449"/>
                    </a:lnTo>
                    <a:lnTo>
                      <a:pt x="706" y="460"/>
                    </a:lnTo>
                    <a:lnTo>
                      <a:pt x="707" y="472"/>
                    </a:lnTo>
                    <a:lnTo>
                      <a:pt x="708" y="482"/>
                    </a:lnTo>
                    <a:lnTo>
                      <a:pt x="709" y="491"/>
                    </a:lnTo>
                    <a:lnTo>
                      <a:pt x="709" y="501"/>
                    </a:lnTo>
                    <a:lnTo>
                      <a:pt x="710" y="511"/>
                    </a:lnTo>
                    <a:lnTo>
                      <a:pt x="711" y="524"/>
                    </a:lnTo>
                    <a:lnTo>
                      <a:pt x="712" y="537"/>
                    </a:lnTo>
                    <a:lnTo>
                      <a:pt x="713" y="551"/>
                    </a:lnTo>
                    <a:lnTo>
                      <a:pt x="714" y="566"/>
                    </a:lnTo>
                    <a:lnTo>
                      <a:pt x="715" y="579"/>
                    </a:lnTo>
                    <a:lnTo>
                      <a:pt x="716" y="592"/>
                    </a:lnTo>
                    <a:lnTo>
                      <a:pt x="717" y="605"/>
                    </a:lnTo>
                    <a:lnTo>
                      <a:pt x="718" y="619"/>
                    </a:lnTo>
                    <a:lnTo>
                      <a:pt x="719" y="631"/>
                    </a:lnTo>
                    <a:lnTo>
                      <a:pt x="719" y="644"/>
                    </a:lnTo>
                    <a:lnTo>
                      <a:pt x="720" y="656"/>
                    </a:lnTo>
                    <a:lnTo>
                      <a:pt x="721" y="669"/>
                    </a:lnTo>
                    <a:lnTo>
                      <a:pt x="722" y="684"/>
                    </a:lnTo>
                    <a:lnTo>
                      <a:pt x="723" y="701"/>
                    </a:lnTo>
                    <a:lnTo>
                      <a:pt x="724" y="716"/>
                    </a:lnTo>
                    <a:lnTo>
                      <a:pt x="725" y="732"/>
                    </a:lnTo>
                    <a:lnTo>
                      <a:pt x="726" y="748"/>
                    </a:lnTo>
                    <a:lnTo>
                      <a:pt x="727" y="764"/>
                    </a:lnTo>
                    <a:lnTo>
                      <a:pt x="728" y="781"/>
                    </a:lnTo>
                    <a:lnTo>
                      <a:pt x="729" y="796"/>
                    </a:lnTo>
                    <a:lnTo>
                      <a:pt x="730" y="805"/>
                    </a:lnTo>
                    <a:lnTo>
                      <a:pt x="730" y="812"/>
                    </a:lnTo>
                    <a:lnTo>
                      <a:pt x="731" y="817"/>
                    </a:lnTo>
                    <a:lnTo>
                      <a:pt x="732" y="821"/>
                    </a:lnTo>
                    <a:lnTo>
                      <a:pt x="733" y="825"/>
                    </a:lnTo>
                    <a:lnTo>
                      <a:pt x="734" y="828"/>
                    </a:lnTo>
                    <a:lnTo>
                      <a:pt x="735" y="829"/>
                    </a:lnTo>
                    <a:lnTo>
                      <a:pt x="736" y="830"/>
                    </a:lnTo>
                    <a:lnTo>
                      <a:pt x="737" y="832"/>
                    </a:lnTo>
                    <a:lnTo>
                      <a:pt x="738" y="834"/>
                    </a:lnTo>
                    <a:lnTo>
                      <a:pt x="739" y="835"/>
                    </a:lnTo>
                    <a:lnTo>
                      <a:pt x="740" y="837"/>
                    </a:lnTo>
                    <a:lnTo>
                      <a:pt x="740" y="837"/>
                    </a:lnTo>
                    <a:lnTo>
                      <a:pt x="741" y="837"/>
                    </a:lnTo>
                    <a:lnTo>
                      <a:pt x="742" y="837"/>
                    </a:lnTo>
                    <a:lnTo>
                      <a:pt x="743" y="836"/>
                    </a:lnTo>
                    <a:lnTo>
                      <a:pt x="744" y="836"/>
                    </a:lnTo>
                    <a:lnTo>
                      <a:pt x="745" y="836"/>
                    </a:lnTo>
                    <a:lnTo>
                      <a:pt x="746" y="835"/>
                    </a:lnTo>
                    <a:lnTo>
                      <a:pt x="747" y="835"/>
                    </a:lnTo>
                    <a:lnTo>
                      <a:pt x="748" y="834"/>
                    </a:lnTo>
                    <a:lnTo>
                      <a:pt x="749" y="833"/>
                    </a:lnTo>
                    <a:lnTo>
                      <a:pt x="749" y="832"/>
                    </a:lnTo>
                    <a:lnTo>
                      <a:pt x="751" y="831"/>
                    </a:lnTo>
                    <a:lnTo>
                      <a:pt x="751" y="830"/>
                    </a:lnTo>
                    <a:lnTo>
                      <a:pt x="752" y="828"/>
                    </a:lnTo>
                    <a:lnTo>
                      <a:pt x="753" y="827"/>
                    </a:lnTo>
                    <a:lnTo>
                      <a:pt x="754" y="825"/>
                    </a:lnTo>
                    <a:lnTo>
                      <a:pt x="755" y="823"/>
                    </a:lnTo>
                    <a:lnTo>
                      <a:pt x="756" y="821"/>
                    </a:lnTo>
                    <a:lnTo>
                      <a:pt x="757" y="819"/>
                    </a:lnTo>
                    <a:lnTo>
                      <a:pt x="758" y="817"/>
                    </a:lnTo>
                    <a:lnTo>
                      <a:pt x="759" y="815"/>
                    </a:lnTo>
                    <a:lnTo>
                      <a:pt x="760" y="813"/>
                    </a:lnTo>
                    <a:lnTo>
                      <a:pt x="760" y="812"/>
                    </a:lnTo>
                    <a:lnTo>
                      <a:pt x="761" y="810"/>
                    </a:lnTo>
                    <a:lnTo>
                      <a:pt x="762" y="809"/>
                    </a:lnTo>
                    <a:lnTo>
                      <a:pt x="763" y="808"/>
                    </a:lnTo>
                    <a:lnTo>
                      <a:pt x="764" y="807"/>
                    </a:lnTo>
                    <a:lnTo>
                      <a:pt x="765" y="806"/>
                    </a:lnTo>
                    <a:lnTo>
                      <a:pt x="766" y="804"/>
                    </a:lnTo>
                    <a:lnTo>
                      <a:pt x="767" y="802"/>
                    </a:lnTo>
                    <a:lnTo>
                      <a:pt x="768" y="801"/>
                    </a:lnTo>
                    <a:lnTo>
                      <a:pt x="769" y="799"/>
                    </a:lnTo>
                    <a:lnTo>
                      <a:pt x="770" y="797"/>
                    </a:lnTo>
                    <a:lnTo>
                      <a:pt x="770" y="795"/>
                    </a:lnTo>
                    <a:lnTo>
                      <a:pt x="772" y="793"/>
                    </a:lnTo>
                    <a:lnTo>
                      <a:pt x="772" y="791"/>
                    </a:lnTo>
                    <a:lnTo>
                      <a:pt x="773" y="792"/>
                    </a:lnTo>
                    <a:lnTo>
                      <a:pt x="774" y="793"/>
                    </a:lnTo>
                    <a:lnTo>
                      <a:pt x="775" y="794"/>
                    </a:lnTo>
                    <a:lnTo>
                      <a:pt x="776" y="796"/>
                    </a:lnTo>
                    <a:lnTo>
                      <a:pt x="777" y="798"/>
                    </a:lnTo>
                    <a:lnTo>
                      <a:pt x="778" y="800"/>
                    </a:lnTo>
                    <a:lnTo>
                      <a:pt x="779" y="802"/>
                    </a:lnTo>
                    <a:lnTo>
                      <a:pt x="780" y="805"/>
                    </a:lnTo>
                    <a:lnTo>
                      <a:pt x="781" y="806"/>
                    </a:lnTo>
                    <a:lnTo>
                      <a:pt x="781" y="808"/>
                    </a:lnTo>
                    <a:lnTo>
                      <a:pt x="782" y="809"/>
                    </a:lnTo>
                    <a:lnTo>
                      <a:pt x="783" y="811"/>
                    </a:lnTo>
                    <a:lnTo>
                      <a:pt x="784" y="812"/>
                    </a:lnTo>
                    <a:lnTo>
                      <a:pt x="785" y="813"/>
                    </a:lnTo>
                    <a:lnTo>
                      <a:pt x="786" y="814"/>
                    </a:lnTo>
                    <a:lnTo>
                      <a:pt x="787" y="815"/>
                    </a:lnTo>
                    <a:lnTo>
                      <a:pt x="788" y="817"/>
                    </a:lnTo>
                    <a:lnTo>
                      <a:pt x="789" y="819"/>
                    </a:lnTo>
                    <a:lnTo>
                      <a:pt x="790" y="821"/>
                    </a:lnTo>
                    <a:lnTo>
                      <a:pt x="791" y="823"/>
                    </a:lnTo>
                    <a:lnTo>
                      <a:pt x="791" y="825"/>
                    </a:lnTo>
                    <a:lnTo>
                      <a:pt x="792" y="826"/>
                    </a:lnTo>
                    <a:lnTo>
                      <a:pt x="793" y="827"/>
                    </a:lnTo>
                    <a:lnTo>
                      <a:pt x="794" y="828"/>
                    </a:lnTo>
                    <a:lnTo>
                      <a:pt x="795" y="829"/>
                    </a:lnTo>
                    <a:lnTo>
                      <a:pt x="796" y="830"/>
                    </a:lnTo>
                    <a:lnTo>
                      <a:pt x="797" y="830"/>
                    </a:lnTo>
                    <a:lnTo>
                      <a:pt x="798" y="831"/>
                    </a:lnTo>
                    <a:lnTo>
                      <a:pt x="799" y="832"/>
                    </a:lnTo>
                    <a:lnTo>
                      <a:pt x="800" y="832"/>
                    </a:lnTo>
                    <a:lnTo>
                      <a:pt x="800" y="832"/>
                    </a:lnTo>
                    <a:lnTo>
                      <a:pt x="802" y="832"/>
                    </a:lnTo>
                    <a:lnTo>
                      <a:pt x="802" y="828"/>
                    </a:lnTo>
                    <a:lnTo>
                      <a:pt x="803" y="822"/>
                    </a:lnTo>
                    <a:lnTo>
                      <a:pt x="804" y="816"/>
                    </a:lnTo>
                    <a:lnTo>
                      <a:pt x="805" y="809"/>
                    </a:lnTo>
                    <a:lnTo>
                      <a:pt x="806" y="800"/>
                    </a:lnTo>
                    <a:lnTo>
                      <a:pt x="807" y="791"/>
                    </a:lnTo>
                    <a:lnTo>
                      <a:pt x="808" y="780"/>
                    </a:lnTo>
                    <a:lnTo>
                      <a:pt x="809" y="769"/>
                    </a:lnTo>
                    <a:lnTo>
                      <a:pt x="810" y="762"/>
                    </a:lnTo>
                    <a:lnTo>
                      <a:pt x="811" y="757"/>
                    </a:lnTo>
                    <a:lnTo>
                      <a:pt x="812" y="751"/>
                    </a:lnTo>
                    <a:lnTo>
                      <a:pt x="812" y="745"/>
                    </a:lnTo>
                    <a:lnTo>
                      <a:pt x="813" y="740"/>
                    </a:lnTo>
                    <a:lnTo>
                      <a:pt x="814" y="734"/>
                    </a:lnTo>
                    <a:lnTo>
                      <a:pt x="815" y="728"/>
                    </a:lnTo>
                    <a:lnTo>
                      <a:pt x="816" y="722"/>
                    </a:lnTo>
                    <a:lnTo>
                      <a:pt x="817" y="707"/>
                    </a:lnTo>
                    <a:lnTo>
                      <a:pt x="818" y="689"/>
                    </a:lnTo>
                    <a:lnTo>
                      <a:pt x="819" y="668"/>
                    </a:lnTo>
                    <a:lnTo>
                      <a:pt x="820" y="645"/>
                    </a:lnTo>
                    <a:lnTo>
                      <a:pt x="821" y="627"/>
                    </a:lnTo>
                    <a:lnTo>
                      <a:pt x="821" y="608"/>
                    </a:lnTo>
                    <a:lnTo>
                      <a:pt x="822" y="590"/>
                    </a:lnTo>
                    <a:lnTo>
                      <a:pt x="823" y="571"/>
                    </a:lnTo>
                    <a:lnTo>
                      <a:pt x="824" y="546"/>
                    </a:lnTo>
                    <a:lnTo>
                      <a:pt x="825" y="519"/>
                    </a:lnTo>
                    <a:lnTo>
                      <a:pt x="826" y="495"/>
                    </a:lnTo>
                    <a:lnTo>
                      <a:pt x="827" y="471"/>
                    </a:lnTo>
                    <a:lnTo>
                      <a:pt x="828" y="444"/>
                    </a:lnTo>
                    <a:lnTo>
                      <a:pt x="829" y="418"/>
                    </a:lnTo>
                    <a:lnTo>
                      <a:pt x="830" y="391"/>
                    </a:lnTo>
                    <a:lnTo>
                      <a:pt x="831" y="368"/>
                    </a:lnTo>
                    <a:lnTo>
                      <a:pt x="832" y="366"/>
                    </a:lnTo>
                    <a:lnTo>
                      <a:pt x="832" y="374"/>
                    </a:lnTo>
                    <a:lnTo>
                      <a:pt x="833" y="387"/>
                    </a:lnTo>
                    <a:lnTo>
                      <a:pt x="834" y="404"/>
                    </a:lnTo>
                    <a:lnTo>
                      <a:pt x="835" y="422"/>
                    </a:lnTo>
                    <a:lnTo>
                      <a:pt x="836" y="440"/>
                    </a:lnTo>
                    <a:lnTo>
                      <a:pt x="837" y="462"/>
                    </a:lnTo>
                    <a:lnTo>
                      <a:pt x="838" y="485"/>
                    </a:lnTo>
                    <a:lnTo>
                      <a:pt x="839" y="509"/>
                    </a:lnTo>
                    <a:lnTo>
                      <a:pt x="840" y="535"/>
                    </a:lnTo>
                    <a:lnTo>
                      <a:pt x="841" y="559"/>
                    </a:lnTo>
                    <a:lnTo>
                      <a:pt x="842" y="584"/>
                    </a:lnTo>
                    <a:lnTo>
                      <a:pt x="842" y="613"/>
                    </a:lnTo>
                    <a:lnTo>
                      <a:pt x="843" y="642"/>
                    </a:lnTo>
                    <a:lnTo>
                      <a:pt x="844" y="673"/>
                    </a:lnTo>
                    <a:lnTo>
                      <a:pt x="845" y="702"/>
                    </a:lnTo>
                    <a:lnTo>
                      <a:pt x="846" y="720"/>
                    </a:lnTo>
                    <a:lnTo>
                      <a:pt x="847" y="733"/>
                    </a:lnTo>
                    <a:lnTo>
                      <a:pt x="848" y="743"/>
                    </a:lnTo>
                    <a:lnTo>
                      <a:pt x="849" y="752"/>
                    </a:lnTo>
                    <a:lnTo>
                      <a:pt x="850" y="760"/>
                    </a:lnTo>
                    <a:lnTo>
                      <a:pt x="851" y="768"/>
                    </a:lnTo>
                    <a:lnTo>
                      <a:pt x="852" y="773"/>
                    </a:lnTo>
                    <a:lnTo>
                      <a:pt x="852" y="778"/>
                    </a:lnTo>
                    <a:lnTo>
                      <a:pt x="853" y="785"/>
                    </a:lnTo>
                    <a:lnTo>
                      <a:pt x="854" y="793"/>
                    </a:lnTo>
                    <a:lnTo>
                      <a:pt x="855" y="801"/>
                    </a:lnTo>
                    <a:lnTo>
                      <a:pt x="856" y="808"/>
                    </a:lnTo>
                    <a:lnTo>
                      <a:pt x="857" y="815"/>
                    </a:lnTo>
                    <a:lnTo>
                      <a:pt x="858" y="821"/>
                    </a:lnTo>
                    <a:lnTo>
                      <a:pt x="859" y="826"/>
                    </a:lnTo>
                    <a:lnTo>
                      <a:pt x="860" y="831"/>
                    </a:lnTo>
                    <a:lnTo>
                      <a:pt x="861" y="835"/>
                    </a:lnTo>
                    <a:lnTo>
                      <a:pt x="862" y="838"/>
                    </a:lnTo>
                    <a:lnTo>
                      <a:pt x="863" y="840"/>
                    </a:lnTo>
                    <a:lnTo>
                      <a:pt x="863" y="841"/>
                    </a:lnTo>
                    <a:lnTo>
                      <a:pt x="864" y="843"/>
                    </a:lnTo>
                    <a:lnTo>
                      <a:pt x="865" y="844"/>
                    </a:lnTo>
                    <a:lnTo>
                      <a:pt x="866" y="844"/>
                    </a:lnTo>
                    <a:lnTo>
                      <a:pt x="867" y="844"/>
                    </a:lnTo>
                    <a:lnTo>
                      <a:pt x="868" y="844"/>
                    </a:lnTo>
                    <a:lnTo>
                      <a:pt x="869" y="844"/>
                    </a:lnTo>
                    <a:lnTo>
                      <a:pt x="870" y="843"/>
                    </a:lnTo>
                    <a:lnTo>
                      <a:pt x="871" y="842"/>
                    </a:lnTo>
                    <a:lnTo>
                      <a:pt x="872" y="841"/>
                    </a:lnTo>
                    <a:lnTo>
                      <a:pt x="872" y="839"/>
                    </a:lnTo>
                    <a:lnTo>
                      <a:pt x="873" y="837"/>
                    </a:lnTo>
                    <a:lnTo>
                      <a:pt x="874" y="835"/>
                    </a:lnTo>
                    <a:lnTo>
                      <a:pt x="875" y="835"/>
                    </a:lnTo>
                    <a:lnTo>
                      <a:pt x="876" y="834"/>
                    </a:lnTo>
                    <a:lnTo>
                      <a:pt x="877" y="833"/>
                    </a:lnTo>
                    <a:lnTo>
                      <a:pt x="878" y="832"/>
                    </a:lnTo>
                    <a:lnTo>
                      <a:pt x="879" y="832"/>
                    </a:lnTo>
                    <a:lnTo>
                      <a:pt x="880" y="831"/>
                    </a:lnTo>
                    <a:lnTo>
                      <a:pt x="881" y="831"/>
                    </a:lnTo>
                    <a:lnTo>
                      <a:pt x="882" y="831"/>
                    </a:lnTo>
                    <a:lnTo>
                      <a:pt x="882" y="829"/>
                    </a:lnTo>
                    <a:lnTo>
                      <a:pt x="884" y="827"/>
                    </a:lnTo>
                    <a:lnTo>
                      <a:pt x="884" y="825"/>
                    </a:lnTo>
                    <a:lnTo>
                      <a:pt x="885" y="822"/>
                    </a:lnTo>
                    <a:lnTo>
                      <a:pt x="886" y="820"/>
                    </a:lnTo>
                    <a:lnTo>
                      <a:pt x="887" y="817"/>
                    </a:lnTo>
                    <a:lnTo>
                      <a:pt x="888" y="815"/>
                    </a:lnTo>
                    <a:lnTo>
                      <a:pt x="889" y="812"/>
                    </a:lnTo>
                    <a:lnTo>
                      <a:pt x="890" y="812"/>
                    </a:lnTo>
                    <a:lnTo>
                      <a:pt x="891" y="813"/>
                    </a:lnTo>
                    <a:lnTo>
                      <a:pt x="892" y="814"/>
                    </a:lnTo>
                    <a:lnTo>
                      <a:pt x="893" y="816"/>
                    </a:lnTo>
                    <a:lnTo>
                      <a:pt x="893" y="817"/>
                    </a:lnTo>
                    <a:lnTo>
                      <a:pt x="894" y="817"/>
                    </a:lnTo>
                    <a:lnTo>
                      <a:pt x="895" y="818"/>
                    </a:lnTo>
                    <a:lnTo>
                      <a:pt x="896" y="819"/>
                    </a:lnTo>
                    <a:lnTo>
                      <a:pt x="897" y="821"/>
                    </a:lnTo>
                    <a:lnTo>
                      <a:pt x="898" y="824"/>
                    </a:lnTo>
                    <a:lnTo>
                      <a:pt x="899" y="827"/>
                    </a:lnTo>
                    <a:lnTo>
                      <a:pt x="900" y="829"/>
                    </a:lnTo>
                    <a:lnTo>
                      <a:pt x="901" y="832"/>
                    </a:lnTo>
                    <a:lnTo>
                      <a:pt x="902" y="835"/>
                    </a:lnTo>
                    <a:lnTo>
                      <a:pt x="903" y="839"/>
                    </a:lnTo>
                    <a:lnTo>
                      <a:pt x="903" y="841"/>
                    </a:lnTo>
                    <a:lnTo>
                      <a:pt x="904" y="838"/>
                    </a:lnTo>
                    <a:lnTo>
                      <a:pt x="905" y="833"/>
                    </a:lnTo>
                    <a:lnTo>
                      <a:pt x="906" y="827"/>
                    </a:lnTo>
                    <a:lnTo>
                      <a:pt x="907" y="820"/>
                    </a:lnTo>
                    <a:lnTo>
                      <a:pt x="908" y="813"/>
                    </a:lnTo>
                    <a:lnTo>
                      <a:pt x="909" y="806"/>
                    </a:lnTo>
                    <a:lnTo>
                      <a:pt x="910" y="799"/>
                    </a:lnTo>
                    <a:lnTo>
                      <a:pt x="911" y="791"/>
                    </a:lnTo>
                    <a:lnTo>
                      <a:pt x="912" y="783"/>
                    </a:lnTo>
                    <a:lnTo>
                      <a:pt x="912" y="774"/>
                    </a:lnTo>
                    <a:lnTo>
                      <a:pt x="914" y="766"/>
                    </a:lnTo>
                    <a:lnTo>
                      <a:pt x="914" y="758"/>
                    </a:lnTo>
                    <a:lnTo>
                      <a:pt x="915" y="749"/>
                    </a:lnTo>
                    <a:lnTo>
                      <a:pt x="916" y="741"/>
                    </a:lnTo>
                    <a:lnTo>
                      <a:pt x="917" y="732"/>
                    </a:lnTo>
                    <a:lnTo>
                      <a:pt x="918" y="723"/>
                    </a:lnTo>
                    <a:lnTo>
                      <a:pt x="919" y="719"/>
                    </a:lnTo>
                    <a:lnTo>
                      <a:pt x="920" y="717"/>
                    </a:lnTo>
                    <a:lnTo>
                      <a:pt x="921" y="715"/>
                    </a:lnTo>
                    <a:lnTo>
                      <a:pt x="922" y="714"/>
                    </a:lnTo>
                    <a:lnTo>
                      <a:pt x="923" y="714"/>
                    </a:lnTo>
                    <a:lnTo>
                      <a:pt x="924" y="715"/>
                    </a:lnTo>
                    <a:lnTo>
                      <a:pt x="924" y="716"/>
                    </a:lnTo>
                    <a:lnTo>
                      <a:pt x="925" y="718"/>
                    </a:lnTo>
                    <a:lnTo>
                      <a:pt x="926" y="718"/>
                    </a:lnTo>
                    <a:lnTo>
                      <a:pt x="927" y="718"/>
                    </a:lnTo>
                    <a:lnTo>
                      <a:pt x="928" y="718"/>
                    </a:lnTo>
                    <a:lnTo>
                      <a:pt x="929" y="718"/>
                    </a:lnTo>
                    <a:lnTo>
                      <a:pt x="930" y="719"/>
                    </a:lnTo>
                    <a:lnTo>
                      <a:pt x="931" y="720"/>
                    </a:lnTo>
                    <a:lnTo>
                      <a:pt x="932" y="721"/>
                    </a:lnTo>
                    <a:lnTo>
                      <a:pt x="933" y="722"/>
                    </a:lnTo>
                    <a:lnTo>
                      <a:pt x="933" y="726"/>
                    </a:lnTo>
                    <a:lnTo>
                      <a:pt x="935" y="731"/>
                    </a:lnTo>
                    <a:lnTo>
                      <a:pt x="935" y="737"/>
                    </a:lnTo>
                    <a:lnTo>
                      <a:pt x="936" y="743"/>
                    </a:lnTo>
                    <a:lnTo>
                      <a:pt x="937" y="749"/>
                    </a:lnTo>
                    <a:lnTo>
                      <a:pt x="938" y="755"/>
                    </a:lnTo>
                    <a:lnTo>
                      <a:pt x="939" y="761"/>
                    </a:lnTo>
                    <a:lnTo>
                      <a:pt x="940" y="767"/>
                    </a:lnTo>
                    <a:lnTo>
                      <a:pt x="941" y="775"/>
                    </a:lnTo>
                    <a:lnTo>
                      <a:pt x="942" y="783"/>
                    </a:lnTo>
                    <a:lnTo>
                      <a:pt x="943" y="791"/>
                    </a:lnTo>
                    <a:lnTo>
                      <a:pt x="944" y="799"/>
                    </a:lnTo>
                    <a:lnTo>
                      <a:pt x="944" y="808"/>
                    </a:lnTo>
                    <a:lnTo>
                      <a:pt x="945" y="817"/>
                    </a:lnTo>
                    <a:lnTo>
                      <a:pt x="946" y="826"/>
                    </a:lnTo>
                    <a:lnTo>
                      <a:pt x="947" y="834"/>
                    </a:lnTo>
                    <a:lnTo>
                      <a:pt x="948" y="838"/>
                    </a:lnTo>
                    <a:lnTo>
                      <a:pt x="949" y="839"/>
                    </a:lnTo>
                    <a:lnTo>
                      <a:pt x="950" y="840"/>
                    </a:lnTo>
                    <a:lnTo>
                      <a:pt x="951" y="838"/>
                    </a:lnTo>
                    <a:lnTo>
                      <a:pt x="952" y="839"/>
                    </a:lnTo>
                    <a:lnTo>
                      <a:pt x="953" y="839"/>
                    </a:lnTo>
                    <a:lnTo>
                      <a:pt x="954" y="836"/>
                    </a:lnTo>
                    <a:lnTo>
                      <a:pt x="954" y="836"/>
                    </a:lnTo>
                    <a:lnTo>
                      <a:pt x="955" y="834"/>
                    </a:lnTo>
                    <a:lnTo>
                      <a:pt x="956" y="831"/>
                    </a:lnTo>
                    <a:lnTo>
                      <a:pt x="957" y="829"/>
                    </a:lnTo>
                    <a:lnTo>
                      <a:pt x="958" y="826"/>
                    </a:lnTo>
                    <a:lnTo>
                      <a:pt x="959" y="822"/>
                    </a:lnTo>
                    <a:lnTo>
                      <a:pt x="960" y="819"/>
                    </a:lnTo>
                    <a:lnTo>
                      <a:pt x="961" y="814"/>
                    </a:lnTo>
                    <a:lnTo>
                      <a:pt x="962" y="810"/>
                    </a:lnTo>
                    <a:lnTo>
                      <a:pt x="963" y="810"/>
                    </a:lnTo>
                    <a:lnTo>
                      <a:pt x="964" y="812"/>
                    </a:lnTo>
                    <a:lnTo>
                      <a:pt x="965" y="815"/>
                    </a:lnTo>
                    <a:lnTo>
                      <a:pt x="965" y="818"/>
                    </a:lnTo>
                    <a:lnTo>
                      <a:pt x="966" y="821"/>
                    </a:lnTo>
                    <a:lnTo>
                      <a:pt x="967" y="824"/>
                    </a:lnTo>
                    <a:lnTo>
                      <a:pt x="968" y="828"/>
                    </a:lnTo>
                    <a:lnTo>
                      <a:pt x="969" y="832"/>
                    </a:lnTo>
                    <a:lnTo>
                      <a:pt x="970" y="833"/>
                    </a:lnTo>
                    <a:lnTo>
                      <a:pt x="971" y="834"/>
                    </a:lnTo>
                    <a:lnTo>
                      <a:pt x="972" y="834"/>
                    </a:lnTo>
                    <a:lnTo>
                      <a:pt x="973" y="834"/>
                    </a:lnTo>
                    <a:lnTo>
                      <a:pt x="974" y="834"/>
                    </a:lnTo>
                    <a:lnTo>
                      <a:pt x="975" y="834"/>
                    </a:lnTo>
                    <a:lnTo>
                      <a:pt x="975" y="833"/>
                    </a:lnTo>
                    <a:lnTo>
                      <a:pt x="976" y="833"/>
                    </a:lnTo>
                    <a:lnTo>
                      <a:pt x="977" y="833"/>
                    </a:lnTo>
                    <a:lnTo>
                      <a:pt x="978" y="832"/>
                    </a:lnTo>
                    <a:lnTo>
                      <a:pt x="979" y="833"/>
                    </a:lnTo>
                    <a:lnTo>
                      <a:pt x="980" y="834"/>
                    </a:lnTo>
                    <a:lnTo>
                      <a:pt x="981" y="830"/>
                    </a:lnTo>
                    <a:lnTo>
                      <a:pt x="982" y="826"/>
                    </a:lnTo>
                    <a:lnTo>
                      <a:pt x="983" y="820"/>
                    </a:lnTo>
                    <a:lnTo>
                      <a:pt x="984" y="814"/>
                    </a:lnTo>
                    <a:lnTo>
                      <a:pt x="985" y="816"/>
                    </a:lnTo>
                    <a:lnTo>
                      <a:pt x="985" y="821"/>
                    </a:lnTo>
                    <a:lnTo>
                      <a:pt x="986" y="824"/>
                    </a:lnTo>
                    <a:lnTo>
                      <a:pt x="987" y="827"/>
                    </a:lnTo>
                    <a:lnTo>
                      <a:pt x="988" y="832"/>
                    </a:lnTo>
                    <a:lnTo>
                      <a:pt x="989" y="836"/>
                    </a:lnTo>
                    <a:lnTo>
                      <a:pt x="990" y="841"/>
                    </a:lnTo>
                    <a:lnTo>
                      <a:pt x="991" y="843"/>
                    </a:lnTo>
                    <a:lnTo>
                      <a:pt x="992" y="826"/>
                    </a:lnTo>
                    <a:lnTo>
                      <a:pt x="993" y="799"/>
                    </a:lnTo>
                    <a:lnTo>
                      <a:pt x="994" y="768"/>
                    </a:lnTo>
                    <a:lnTo>
                      <a:pt x="995" y="732"/>
                    </a:lnTo>
                    <a:lnTo>
                      <a:pt x="996" y="701"/>
                    </a:lnTo>
                    <a:lnTo>
                      <a:pt x="996" y="670"/>
                    </a:lnTo>
                    <a:lnTo>
                      <a:pt x="997" y="637"/>
                    </a:lnTo>
                    <a:lnTo>
                      <a:pt x="998" y="603"/>
                    </a:lnTo>
                    <a:lnTo>
                      <a:pt x="999" y="563"/>
                    </a:lnTo>
                    <a:lnTo>
                      <a:pt x="1000" y="519"/>
                    </a:lnTo>
                    <a:lnTo>
                      <a:pt x="1001" y="479"/>
                    </a:lnTo>
                    <a:lnTo>
                      <a:pt x="1002" y="440"/>
                    </a:lnTo>
                    <a:lnTo>
                      <a:pt x="1003" y="395"/>
                    </a:lnTo>
                    <a:lnTo>
                      <a:pt x="1004" y="351"/>
                    </a:lnTo>
                    <a:lnTo>
                      <a:pt x="1005" y="305"/>
                    </a:lnTo>
                    <a:lnTo>
                      <a:pt x="1005" y="265"/>
                    </a:lnTo>
                    <a:lnTo>
                      <a:pt x="1006" y="254"/>
                    </a:lnTo>
                    <a:lnTo>
                      <a:pt x="1007" y="256"/>
                    </a:lnTo>
                    <a:lnTo>
                      <a:pt x="1008" y="265"/>
                    </a:lnTo>
                    <a:lnTo>
                      <a:pt x="1009" y="280"/>
                    </a:lnTo>
                    <a:lnTo>
                      <a:pt x="1010" y="296"/>
                    </a:lnTo>
                    <a:lnTo>
                      <a:pt x="1011" y="313"/>
                    </a:lnTo>
                    <a:lnTo>
                      <a:pt x="1012" y="336"/>
                    </a:lnTo>
                    <a:lnTo>
                      <a:pt x="1013" y="361"/>
                    </a:lnTo>
                    <a:lnTo>
                      <a:pt x="1014" y="384"/>
                    </a:lnTo>
                    <a:lnTo>
                      <a:pt x="1015" y="407"/>
                    </a:lnTo>
                    <a:lnTo>
                      <a:pt x="1015" y="431"/>
                    </a:lnTo>
                    <a:lnTo>
                      <a:pt x="1017" y="455"/>
                    </a:lnTo>
                    <a:lnTo>
                      <a:pt x="1017" y="484"/>
                    </a:lnTo>
                    <a:lnTo>
                      <a:pt x="1018" y="513"/>
                    </a:lnTo>
                    <a:lnTo>
                      <a:pt x="1019" y="544"/>
                    </a:lnTo>
                    <a:lnTo>
                      <a:pt x="1020" y="575"/>
                    </a:lnTo>
                    <a:lnTo>
                      <a:pt x="1021" y="596"/>
                    </a:lnTo>
                    <a:lnTo>
                      <a:pt x="1022" y="614"/>
                    </a:lnTo>
                    <a:lnTo>
                      <a:pt x="1023" y="632"/>
                    </a:lnTo>
                    <a:lnTo>
                      <a:pt x="1024" y="647"/>
                    </a:lnTo>
                    <a:lnTo>
                      <a:pt x="1025" y="662"/>
                    </a:lnTo>
                    <a:lnTo>
                      <a:pt x="1026" y="676"/>
                    </a:lnTo>
                    <a:lnTo>
                      <a:pt x="1026" y="688"/>
                    </a:lnTo>
                    <a:lnTo>
                      <a:pt x="1027" y="701"/>
                    </a:lnTo>
                    <a:lnTo>
                      <a:pt x="1028" y="717"/>
                    </a:lnTo>
                    <a:lnTo>
                      <a:pt x="1029" y="735"/>
                    </a:lnTo>
                    <a:lnTo>
                      <a:pt x="1030" y="752"/>
                    </a:lnTo>
                    <a:lnTo>
                      <a:pt x="1031" y="769"/>
                    </a:lnTo>
                    <a:lnTo>
                      <a:pt x="1032" y="786"/>
                    </a:lnTo>
                    <a:lnTo>
                      <a:pt x="1033" y="802"/>
                    </a:lnTo>
                    <a:lnTo>
                      <a:pt x="1034" y="818"/>
                    </a:lnTo>
                    <a:lnTo>
                      <a:pt x="1035" y="833"/>
                    </a:lnTo>
                    <a:lnTo>
                      <a:pt x="1036" y="841"/>
                    </a:lnTo>
                    <a:lnTo>
                      <a:pt x="1036" y="846"/>
                    </a:lnTo>
                    <a:lnTo>
                      <a:pt x="1037" y="849"/>
                    </a:lnTo>
                    <a:lnTo>
                      <a:pt x="1038" y="850"/>
                    </a:lnTo>
                    <a:lnTo>
                      <a:pt x="1039" y="851"/>
                    </a:lnTo>
                    <a:lnTo>
                      <a:pt x="1040" y="850"/>
                    </a:lnTo>
                    <a:lnTo>
                      <a:pt x="1041" y="851"/>
                    </a:lnTo>
                    <a:lnTo>
                      <a:pt x="1042" y="848"/>
                    </a:lnTo>
                    <a:lnTo>
                      <a:pt x="1043" y="846"/>
                    </a:lnTo>
                    <a:lnTo>
                      <a:pt x="1044" y="843"/>
                    </a:lnTo>
                    <a:lnTo>
                      <a:pt x="1045" y="841"/>
                    </a:lnTo>
                    <a:lnTo>
                      <a:pt x="1045" y="837"/>
                    </a:lnTo>
                    <a:lnTo>
                      <a:pt x="1047" y="833"/>
                    </a:lnTo>
                    <a:lnTo>
                      <a:pt x="1047" y="827"/>
                    </a:lnTo>
                    <a:lnTo>
                      <a:pt x="1048" y="823"/>
                    </a:lnTo>
                    <a:lnTo>
                      <a:pt x="1049" y="817"/>
                    </a:lnTo>
                    <a:lnTo>
                      <a:pt x="1050" y="814"/>
                    </a:lnTo>
                    <a:lnTo>
                      <a:pt x="1051" y="815"/>
                    </a:lnTo>
                    <a:lnTo>
                      <a:pt x="1052" y="815"/>
                    </a:lnTo>
                    <a:lnTo>
                      <a:pt x="1053" y="816"/>
                    </a:lnTo>
                    <a:lnTo>
                      <a:pt x="1054" y="816"/>
                    </a:lnTo>
                    <a:lnTo>
                      <a:pt x="1055" y="817"/>
                    </a:lnTo>
                    <a:lnTo>
                      <a:pt x="1056" y="818"/>
                    </a:lnTo>
                    <a:lnTo>
                      <a:pt x="1057" y="819"/>
                    </a:lnTo>
                    <a:lnTo>
                      <a:pt x="1057" y="819"/>
                    </a:lnTo>
                    <a:lnTo>
                      <a:pt x="1058" y="819"/>
                    </a:lnTo>
                    <a:lnTo>
                      <a:pt x="1059" y="820"/>
                    </a:lnTo>
                    <a:lnTo>
                      <a:pt x="1060" y="820"/>
                    </a:lnTo>
                    <a:lnTo>
                      <a:pt x="1061" y="820"/>
                    </a:lnTo>
                    <a:lnTo>
                      <a:pt x="1062" y="820"/>
                    </a:lnTo>
                    <a:lnTo>
                      <a:pt x="1063" y="820"/>
                    </a:lnTo>
                    <a:lnTo>
                      <a:pt x="1064" y="821"/>
                    </a:lnTo>
                    <a:lnTo>
                      <a:pt x="1065" y="820"/>
                    </a:lnTo>
                    <a:lnTo>
                      <a:pt x="1066" y="819"/>
                    </a:lnTo>
                    <a:lnTo>
                      <a:pt x="1066" y="818"/>
                    </a:lnTo>
                    <a:lnTo>
                      <a:pt x="1067" y="817"/>
                    </a:lnTo>
                    <a:lnTo>
                      <a:pt x="1068" y="815"/>
                    </a:lnTo>
                    <a:lnTo>
                      <a:pt x="1069" y="814"/>
                    </a:lnTo>
                    <a:lnTo>
                      <a:pt x="1070" y="813"/>
                    </a:lnTo>
                    <a:lnTo>
                      <a:pt x="1071" y="812"/>
                    </a:lnTo>
                    <a:lnTo>
                      <a:pt x="1072" y="810"/>
                    </a:lnTo>
                    <a:lnTo>
                      <a:pt x="1073" y="809"/>
                    </a:lnTo>
                    <a:lnTo>
                      <a:pt x="1074" y="807"/>
                    </a:lnTo>
                    <a:lnTo>
                      <a:pt x="1075" y="806"/>
                    </a:lnTo>
                    <a:lnTo>
                      <a:pt x="1076" y="804"/>
                    </a:lnTo>
                    <a:lnTo>
                      <a:pt x="1077" y="803"/>
                    </a:lnTo>
                    <a:lnTo>
                      <a:pt x="1077" y="801"/>
                    </a:lnTo>
                    <a:lnTo>
                      <a:pt x="1078" y="799"/>
                    </a:lnTo>
                    <a:lnTo>
                      <a:pt x="1079" y="799"/>
                    </a:lnTo>
                    <a:lnTo>
                      <a:pt x="1080" y="798"/>
                    </a:lnTo>
                    <a:lnTo>
                      <a:pt x="1081" y="798"/>
                    </a:lnTo>
                    <a:lnTo>
                      <a:pt x="1082" y="799"/>
                    </a:lnTo>
                    <a:lnTo>
                      <a:pt x="1083" y="799"/>
                    </a:lnTo>
                    <a:lnTo>
                      <a:pt x="1084" y="799"/>
                    </a:lnTo>
                    <a:lnTo>
                      <a:pt x="1085" y="799"/>
                    </a:lnTo>
                    <a:lnTo>
                      <a:pt x="1086" y="800"/>
                    </a:lnTo>
                    <a:lnTo>
                      <a:pt x="1087" y="800"/>
                    </a:lnTo>
                    <a:lnTo>
                      <a:pt x="1087" y="801"/>
                    </a:lnTo>
                    <a:lnTo>
                      <a:pt x="1088" y="801"/>
                    </a:lnTo>
                    <a:lnTo>
                      <a:pt x="1089" y="802"/>
                    </a:lnTo>
                    <a:lnTo>
                      <a:pt x="1090" y="803"/>
                    </a:lnTo>
                    <a:lnTo>
                      <a:pt x="1091" y="803"/>
                    </a:lnTo>
                    <a:lnTo>
                      <a:pt x="1092" y="804"/>
                    </a:lnTo>
                    <a:lnTo>
                      <a:pt x="1093" y="804"/>
                    </a:lnTo>
                    <a:lnTo>
                      <a:pt x="1094" y="805"/>
                    </a:lnTo>
                    <a:lnTo>
                      <a:pt x="1095" y="806"/>
                    </a:lnTo>
                    <a:lnTo>
                      <a:pt x="1096" y="806"/>
                    </a:lnTo>
                    <a:lnTo>
                      <a:pt x="1097" y="806"/>
                    </a:lnTo>
                    <a:lnTo>
                      <a:pt x="1097" y="806"/>
                    </a:lnTo>
                    <a:lnTo>
                      <a:pt x="1098" y="807"/>
                    </a:lnTo>
                    <a:lnTo>
                      <a:pt x="1099" y="807"/>
                    </a:lnTo>
                    <a:lnTo>
                      <a:pt x="1100" y="807"/>
                    </a:lnTo>
                    <a:lnTo>
                      <a:pt x="1101" y="807"/>
                    </a:lnTo>
                    <a:lnTo>
                      <a:pt x="1102" y="808"/>
                    </a:lnTo>
                    <a:lnTo>
                      <a:pt x="1103" y="808"/>
                    </a:lnTo>
                    <a:lnTo>
                      <a:pt x="1104" y="809"/>
                    </a:lnTo>
                    <a:lnTo>
                      <a:pt x="1105" y="809"/>
                    </a:lnTo>
                    <a:lnTo>
                      <a:pt x="1106" y="809"/>
                    </a:lnTo>
                    <a:lnTo>
                      <a:pt x="1107" y="810"/>
                    </a:lnTo>
                    <a:lnTo>
                      <a:pt x="1108" y="810"/>
                    </a:lnTo>
                    <a:lnTo>
                      <a:pt x="1108" y="810"/>
                    </a:lnTo>
                    <a:lnTo>
                      <a:pt x="1109" y="811"/>
                    </a:lnTo>
                    <a:lnTo>
                      <a:pt x="1110" y="812"/>
                    </a:lnTo>
                    <a:lnTo>
                      <a:pt x="1111" y="812"/>
                    </a:lnTo>
                    <a:lnTo>
                      <a:pt x="1112" y="813"/>
                    </a:lnTo>
                    <a:lnTo>
                      <a:pt x="1113" y="813"/>
                    </a:lnTo>
                    <a:lnTo>
                      <a:pt x="1114" y="814"/>
                    </a:lnTo>
                    <a:lnTo>
                      <a:pt x="1115" y="815"/>
                    </a:lnTo>
                    <a:lnTo>
                      <a:pt x="1116" y="815"/>
                    </a:lnTo>
                    <a:lnTo>
                      <a:pt x="1117" y="815"/>
                    </a:lnTo>
                    <a:lnTo>
                      <a:pt x="1117" y="817"/>
                    </a:lnTo>
                    <a:lnTo>
                      <a:pt x="1118" y="817"/>
                    </a:lnTo>
                    <a:lnTo>
                      <a:pt x="1119" y="815"/>
                    </a:lnTo>
                    <a:lnTo>
                      <a:pt x="1120" y="819"/>
                    </a:lnTo>
                    <a:lnTo>
                      <a:pt x="1121" y="819"/>
                    </a:lnTo>
                    <a:lnTo>
                      <a:pt x="1122" y="819"/>
                    </a:lnTo>
                    <a:lnTo>
                      <a:pt x="1123" y="820"/>
                    </a:lnTo>
                    <a:lnTo>
                      <a:pt x="1124" y="820"/>
                    </a:lnTo>
                    <a:lnTo>
                      <a:pt x="1125" y="821"/>
                    </a:lnTo>
                    <a:lnTo>
                      <a:pt x="1126" y="822"/>
                    </a:lnTo>
                    <a:lnTo>
                      <a:pt x="1127" y="822"/>
                    </a:lnTo>
                    <a:lnTo>
                      <a:pt x="1127" y="823"/>
                    </a:lnTo>
                    <a:lnTo>
                      <a:pt x="1129" y="823"/>
                    </a:lnTo>
                    <a:lnTo>
                      <a:pt x="1129" y="824"/>
                    </a:lnTo>
                    <a:lnTo>
                      <a:pt x="1130" y="824"/>
                    </a:lnTo>
                    <a:lnTo>
                      <a:pt x="1131" y="825"/>
                    </a:lnTo>
                    <a:lnTo>
                      <a:pt x="1132" y="826"/>
                    </a:lnTo>
                    <a:lnTo>
                      <a:pt x="1133" y="827"/>
                    </a:lnTo>
                    <a:lnTo>
                      <a:pt x="1134" y="827"/>
                    </a:lnTo>
                    <a:lnTo>
                      <a:pt x="1135" y="828"/>
                    </a:lnTo>
                    <a:lnTo>
                      <a:pt x="1136" y="828"/>
                    </a:lnTo>
                    <a:lnTo>
                      <a:pt x="1137" y="829"/>
                    </a:lnTo>
                    <a:lnTo>
                      <a:pt x="1138" y="829"/>
                    </a:lnTo>
                    <a:lnTo>
                      <a:pt x="1138" y="829"/>
                    </a:lnTo>
                    <a:lnTo>
                      <a:pt x="1139" y="829"/>
                    </a:lnTo>
                    <a:lnTo>
                      <a:pt x="1140" y="829"/>
                    </a:lnTo>
                    <a:lnTo>
                      <a:pt x="1141" y="829"/>
                    </a:lnTo>
                    <a:lnTo>
                      <a:pt x="1142" y="829"/>
                    </a:lnTo>
                    <a:lnTo>
                      <a:pt x="1143" y="829"/>
                    </a:lnTo>
                    <a:lnTo>
                      <a:pt x="1144" y="828"/>
                    </a:lnTo>
                    <a:lnTo>
                      <a:pt x="1145" y="828"/>
                    </a:lnTo>
                    <a:lnTo>
                      <a:pt x="1146" y="827"/>
                    </a:lnTo>
                    <a:lnTo>
                      <a:pt x="1147" y="827"/>
                    </a:lnTo>
                    <a:lnTo>
                      <a:pt x="1148" y="826"/>
                    </a:lnTo>
                    <a:lnTo>
                      <a:pt x="1148" y="825"/>
                    </a:lnTo>
                    <a:lnTo>
                      <a:pt x="1149" y="825"/>
                    </a:lnTo>
                    <a:lnTo>
                      <a:pt x="1150" y="824"/>
                    </a:lnTo>
                    <a:lnTo>
                      <a:pt x="1151" y="823"/>
                    </a:lnTo>
                    <a:lnTo>
                      <a:pt x="1152" y="823"/>
                    </a:lnTo>
                    <a:lnTo>
                      <a:pt x="1153" y="823"/>
                    </a:lnTo>
                    <a:lnTo>
                      <a:pt x="1154" y="824"/>
                    </a:lnTo>
                    <a:lnTo>
                      <a:pt x="1155" y="825"/>
                    </a:lnTo>
                    <a:lnTo>
                      <a:pt x="1156" y="822"/>
                    </a:lnTo>
                    <a:lnTo>
                      <a:pt x="1157" y="826"/>
                    </a:lnTo>
                    <a:lnTo>
                      <a:pt x="1157" y="825"/>
                    </a:lnTo>
                    <a:lnTo>
                      <a:pt x="1159" y="825"/>
                    </a:lnTo>
                    <a:lnTo>
                      <a:pt x="1159" y="826"/>
                    </a:lnTo>
                    <a:lnTo>
                      <a:pt x="1160" y="827"/>
                    </a:lnTo>
                    <a:lnTo>
                      <a:pt x="1161" y="828"/>
                    </a:lnTo>
                    <a:lnTo>
                      <a:pt x="1162" y="829"/>
                    </a:lnTo>
                    <a:lnTo>
                      <a:pt x="1163" y="830"/>
                    </a:lnTo>
                    <a:lnTo>
                      <a:pt x="1164" y="831"/>
                    </a:lnTo>
                    <a:lnTo>
                      <a:pt x="1165" y="832"/>
                    </a:lnTo>
                    <a:lnTo>
                      <a:pt x="1166" y="833"/>
                    </a:lnTo>
                    <a:lnTo>
                      <a:pt x="1167" y="832"/>
                    </a:lnTo>
                    <a:lnTo>
                      <a:pt x="1168" y="831"/>
                    </a:lnTo>
                    <a:lnTo>
                      <a:pt x="1169" y="829"/>
                    </a:lnTo>
                    <a:lnTo>
                      <a:pt x="1169" y="827"/>
                    </a:lnTo>
                    <a:lnTo>
                      <a:pt x="1170" y="825"/>
                    </a:lnTo>
                    <a:lnTo>
                      <a:pt x="1171" y="823"/>
                    </a:lnTo>
                    <a:lnTo>
                      <a:pt x="1172" y="821"/>
                    </a:lnTo>
                    <a:lnTo>
                      <a:pt x="1173" y="819"/>
                    </a:lnTo>
                    <a:lnTo>
                      <a:pt x="1174" y="816"/>
                    </a:lnTo>
                    <a:lnTo>
                      <a:pt x="1175" y="813"/>
                    </a:lnTo>
                    <a:lnTo>
                      <a:pt x="1176" y="811"/>
                    </a:lnTo>
                    <a:lnTo>
                      <a:pt x="1177" y="808"/>
                    </a:lnTo>
                    <a:lnTo>
                      <a:pt x="1178" y="806"/>
                    </a:lnTo>
                    <a:lnTo>
                      <a:pt x="1178" y="803"/>
                    </a:lnTo>
                    <a:lnTo>
                      <a:pt x="1180" y="800"/>
                    </a:lnTo>
                    <a:lnTo>
                      <a:pt x="1180" y="798"/>
                    </a:lnTo>
                    <a:lnTo>
                      <a:pt x="1181" y="796"/>
                    </a:lnTo>
                    <a:lnTo>
                      <a:pt x="1182" y="796"/>
                    </a:lnTo>
                    <a:lnTo>
                      <a:pt x="1183" y="796"/>
                    </a:lnTo>
                    <a:lnTo>
                      <a:pt x="1184" y="796"/>
                    </a:lnTo>
                    <a:lnTo>
                      <a:pt x="1185" y="797"/>
                    </a:lnTo>
                    <a:lnTo>
                      <a:pt x="1186" y="798"/>
                    </a:lnTo>
                    <a:lnTo>
                      <a:pt x="1187" y="797"/>
                    </a:lnTo>
                    <a:lnTo>
                      <a:pt x="1188" y="799"/>
                    </a:lnTo>
                    <a:lnTo>
                      <a:pt x="1189" y="800"/>
                    </a:lnTo>
                    <a:lnTo>
                      <a:pt x="1189" y="800"/>
                    </a:lnTo>
                    <a:lnTo>
                      <a:pt x="1190" y="801"/>
                    </a:lnTo>
                    <a:lnTo>
                      <a:pt x="1191" y="802"/>
                    </a:lnTo>
                    <a:lnTo>
                      <a:pt x="1192" y="803"/>
                    </a:lnTo>
                    <a:lnTo>
                      <a:pt x="1193" y="804"/>
                    </a:lnTo>
                    <a:lnTo>
                      <a:pt x="1194" y="805"/>
                    </a:lnTo>
                    <a:lnTo>
                      <a:pt x="1195" y="807"/>
                    </a:lnTo>
                    <a:lnTo>
                      <a:pt x="1196" y="807"/>
                    </a:lnTo>
                    <a:lnTo>
                      <a:pt x="1197" y="807"/>
                    </a:lnTo>
                    <a:lnTo>
                      <a:pt x="1198" y="809"/>
                    </a:lnTo>
                    <a:lnTo>
                      <a:pt x="1199" y="812"/>
                    </a:lnTo>
                    <a:lnTo>
                      <a:pt x="1199" y="811"/>
                    </a:lnTo>
                    <a:lnTo>
                      <a:pt x="1200" y="814"/>
                    </a:lnTo>
                    <a:lnTo>
                      <a:pt x="1201" y="815"/>
                    </a:lnTo>
                    <a:lnTo>
                      <a:pt x="1202" y="816"/>
                    </a:lnTo>
                    <a:lnTo>
                      <a:pt x="1203" y="817"/>
                    </a:lnTo>
                    <a:lnTo>
                      <a:pt x="1204" y="819"/>
                    </a:lnTo>
                    <a:lnTo>
                      <a:pt x="1205" y="820"/>
                    </a:lnTo>
                    <a:lnTo>
                      <a:pt x="1206" y="822"/>
                    </a:lnTo>
                    <a:lnTo>
                      <a:pt x="1207" y="824"/>
                    </a:lnTo>
                    <a:lnTo>
                      <a:pt x="1208" y="825"/>
                    </a:lnTo>
                    <a:lnTo>
                      <a:pt x="1209" y="828"/>
                    </a:lnTo>
                    <a:lnTo>
                      <a:pt x="1210" y="828"/>
                    </a:lnTo>
                    <a:lnTo>
                      <a:pt x="1210" y="830"/>
                    </a:lnTo>
                    <a:lnTo>
                      <a:pt x="1211" y="831"/>
                    </a:lnTo>
                    <a:lnTo>
                      <a:pt x="1212" y="830"/>
                    </a:lnTo>
                    <a:lnTo>
                      <a:pt x="1213" y="832"/>
                    </a:lnTo>
                    <a:lnTo>
                      <a:pt x="1214" y="833"/>
                    </a:lnTo>
                    <a:lnTo>
                      <a:pt x="1215" y="833"/>
                    </a:lnTo>
                    <a:lnTo>
                      <a:pt x="1216" y="834"/>
                    </a:lnTo>
                    <a:lnTo>
                      <a:pt x="1217" y="835"/>
                    </a:lnTo>
                    <a:lnTo>
                      <a:pt x="1218" y="835"/>
                    </a:lnTo>
                    <a:lnTo>
                      <a:pt x="1219" y="835"/>
                    </a:lnTo>
                    <a:lnTo>
                      <a:pt x="1220" y="836"/>
                    </a:lnTo>
                    <a:lnTo>
                      <a:pt x="1220" y="836"/>
                    </a:lnTo>
                    <a:lnTo>
                      <a:pt x="1221" y="836"/>
                    </a:lnTo>
                    <a:lnTo>
                      <a:pt x="1222" y="836"/>
                    </a:lnTo>
                    <a:lnTo>
                      <a:pt x="1223" y="837"/>
                    </a:lnTo>
                    <a:lnTo>
                      <a:pt x="1224" y="837"/>
                    </a:lnTo>
                    <a:lnTo>
                      <a:pt x="1225" y="837"/>
                    </a:lnTo>
                    <a:lnTo>
                      <a:pt x="1226" y="837"/>
                    </a:lnTo>
                    <a:lnTo>
                      <a:pt x="1227" y="838"/>
                    </a:lnTo>
                    <a:lnTo>
                      <a:pt x="1228" y="838"/>
                    </a:lnTo>
                    <a:lnTo>
                      <a:pt x="1229" y="838"/>
                    </a:lnTo>
                    <a:lnTo>
                      <a:pt x="1229" y="838"/>
                    </a:lnTo>
                    <a:lnTo>
                      <a:pt x="1230" y="838"/>
                    </a:lnTo>
                    <a:lnTo>
                      <a:pt x="1231" y="837"/>
                    </a:lnTo>
                    <a:lnTo>
                      <a:pt x="1232" y="838"/>
                    </a:lnTo>
                    <a:lnTo>
                      <a:pt x="1233" y="838"/>
                    </a:lnTo>
                    <a:lnTo>
                      <a:pt x="1234" y="838"/>
                    </a:lnTo>
                    <a:lnTo>
                      <a:pt x="1235" y="838"/>
                    </a:lnTo>
                    <a:lnTo>
                      <a:pt x="1236" y="839"/>
                    </a:lnTo>
                    <a:lnTo>
                      <a:pt x="1237" y="839"/>
                    </a:lnTo>
                    <a:lnTo>
                      <a:pt x="1238" y="840"/>
                    </a:lnTo>
                    <a:lnTo>
                      <a:pt x="1239" y="840"/>
                    </a:lnTo>
                    <a:lnTo>
                      <a:pt x="1240" y="838"/>
                    </a:lnTo>
                    <a:lnTo>
                      <a:pt x="1241" y="837"/>
                    </a:lnTo>
                    <a:lnTo>
                      <a:pt x="1241" y="835"/>
                    </a:lnTo>
                    <a:lnTo>
                      <a:pt x="1242" y="832"/>
                    </a:lnTo>
                    <a:lnTo>
                      <a:pt x="1243" y="830"/>
                    </a:lnTo>
                    <a:lnTo>
                      <a:pt x="1244" y="828"/>
                    </a:lnTo>
                    <a:lnTo>
                      <a:pt x="1245" y="825"/>
                    </a:lnTo>
                    <a:lnTo>
                      <a:pt x="1246" y="823"/>
                    </a:lnTo>
                    <a:lnTo>
                      <a:pt x="1247" y="820"/>
                    </a:lnTo>
                    <a:lnTo>
                      <a:pt x="1248" y="817"/>
                    </a:lnTo>
                    <a:lnTo>
                      <a:pt x="1249" y="814"/>
                    </a:lnTo>
                    <a:lnTo>
                      <a:pt x="1250" y="812"/>
                    </a:lnTo>
                    <a:lnTo>
                      <a:pt x="1250" y="808"/>
                    </a:lnTo>
                    <a:lnTo>
                      <a:pt x="1251" y="805"/>
                    </a:lnTo>
                    <a:lnTo>
                      <a:pt x="1252" y="802"/>
                    </a:lnTo>
                    <a:lnTo>
                      <a:pt x="1253" y="799"/>
                    </a:lnTo>
                    <a:lnTo>
                      <a:pt x="1254" y="798"/>
                    </a:lnTo>
                    <a:lnTo>
                      <a:pt x="1255" y="797"/>
                    </a:lnTo>
                    <a:lnTo>
                      <a:pt x="1256" y="797"/>
                    </a:lnTo>
                    <a:lnTo>
                      <a:pt x="1257" y="798"/>
                    </a:lnTo>
                    <a:lnTo>
                      <a:pt x="1258" y="798"/>
                    </a:lnTo>
                    <a:lnTo>
                      <a:pt x="1259" y="799"/>
                    </a:lnTo>
                    <a:lnTo>
                      <a:pt x="1260" y="797"/>
                    </a:lnTo>
                    <a:lnTo>
                      <a:pt x="1260" y="799"/>
                    </a:lnTo>
                    <a:lnTo>
                      <a:pt x="1261" y="803"/>
                    </a:lnTo>
                    <a:lnTo>
                      <a:pt x="1262" y="801"/>
                    </a:lnTo>
                    <a:lnTo>
                      <a:pt x="1263" y="802"/>
                    </a:lnTo>
                    <a:lnTo>
                      <a:pt x="1264" y="803"/>
                    </a:lnTo>
                    <a:lnTo>
                      <a:pt x="1265" y="804"/>
                    </a:lnTo>
                    <a:lnTo>
                      <a:pt x="1266" y="804"/>
                    </a:lnTo>
                    <a:lnTo>
                      <a:pt x="1267" y="806"/>
                    </a:lnTo>
                    <a:lnTo>
                      <a:pt x="1268" y="807"/>
                    </a:lnTo>
                    <a:lnTo>
                      <a:pt x="1269" y="806"/>
                    </a:lnTo>
                    <a:lnTo>
                      <a:pt x="1270" y="805"/>
                    </a:lnTo>
                    <a:lnTo>
                      <a:pt x="1271" y="811"/>
                    </a:lnTo>
                    <a:lnTo>
                      <a:pt x="1271" y="806"/>
                    </a:lnTo>
                    <a:lnTo>
                      <a:pt x="1272" y="807"/>
                    </a:lnTo>
                    <a:lnTo>
                      <a:pt x="1273" y="810"/>
                    </a:lnTo>
                    <a:lnTo>
                      <a:pt x="1274" y="803"/>
                    </a:lnTo>
                    <a:lnTo>
                      <a:pt x="1275" y="808"/>
                    </a:lnTo>
                    <a:lnTo>
                      <a:pt x="1276" y="809"/>
                    </a:lnTo>
                    <a:lnTo>
                      <a:pt x="1277" y="807"/>
                    </a:lnTo>
                    <a:lnTo>
                      <a:pt x="1278" y="807"/>
                    </a:lnTo>
                    <a:lnTo>
                      <a:pt x="1279" y="808"/>
                    </a:lnTo>
                    <a:lnTo>
                      <a:pt x="1280" y="809"/>
                    </a:lnTo>
                    <a:lnTo>
                      <a:pt x="1281" y="809"/>
                    </a:lnTo>
                    <a:lnTo>
                      <a:pt x="1281" y="809"/>
                    </a:lnTo>
                    <a:lnTo>
                      <a:pt x="1282" y="810"/>
                    </a:lnTo>
                    <a:lnTo>
                      <a:pt x="1283" y="809"/>
                    </a:lnTo>
                    <a:lnTo>
                      <a:pt x="1284" y="807"/>
                    </a:lnTo>
                    <a:lnTo>
                      <a:pt x="1285" y="807"/>
                    </a:lnTo>
                    <a:lnTo>
                      <a:pt x="1286" y="804"/>
                    </a:lnTo>
                    <a:lnTo>
                      <a:pt x="1287" y="803"/>
                    </a:lnTo>
                    <a:lnTo>
                      <a:pt x="1288" y="802"/>
                    </a:lnTo>
                    <a:lnTo>
                      <a:pt x="1289" y="799"/>
                    </a:lnTo>
                    <a:lnTo>
                      <a:pt x="1290" y="799"/>
                    </a:lnTo>
                    <a:lnTo>
                      <a:pt x="1290" y="796"/>
                    </a:lnTo>
                    <a:lnTo>
                      <a:pt x="1292" y="794"/>
                    </a:lnTo>
                    <a:lnTo>
                      <a:pt x="1292" y="792"/>
                    </a:lnTo>
                    <a:lnTo>
                      <a:pt x="1293" y="790"/>
                    </a:lnTo>
                    <a:lnTo>
                      <a:pt x="1294" y="789"/>
                    </a:lnTo>
                    <a:lnTo>
                      <a:pt x="1295" y="786"/>
                    </a:lnTo>
                    <a:lnTo>
                      <a:pt x="1296" y="783"/>
                    </a:lnTo>
                    <a:lnTo>
                      <a:pt x="1297" y="782"/>
                    </a:lnTo>
                    <a:lnTo>
                      <a:pt x="1298" y="782"/>
                    </a:lnTo>
                    <a:lnTo>
                      <a:pt x="1299" y="782"/>
                    </a:lnTo>
                    <a:lnTo>
                      <a:pt x="1300" y="782"/>
                    </a:lnTo>
                    <a:lnTo>
                      <a:pt x="1301" y="783"/>
                    </a:lnTo>
                    <a:lnTo>
                      <a:pt x="1301" y="784"/>
                    </a:lnTo>
                    <a:lnTo>
                      <a:pt x="1302" y="786"/>
                    </a:lnTo>
                    <a:lnTo>
                      <a:pt x="1303" y="785"/>
                    </a:lnTo>
                    <a:lnTo>
                      <a:pt x="1304" y="789"/>
                    </a:lnTo>
                    <a:lnTo>
                      <a:pt x="1305" y="790"/>
                    </a:lnTo>
                    <a:lnTo>
                      <a:pt x="1306" y="790"/>
                    </a:lnTo>
                    <a:lnTo>
                      <a:pt x="1307" y="792"/>
                    </a:lnTo>
                    <a:lnTo>
                      <a:pt x="1308" y="793"/>
                    </a:lnTo>
                    <a:lnTo>
                      <a:pt x="1309" y="794"/>
                    </a:lnTo>
                    <a:lnTo>
                      <a:pt x="1310" y="796"/>
                    </a:lnTo>
                    <a:lnTo>
                      <a:pt x="1311" y="798"/>
                    </a:lnTo>
                    <a:lnTo>
                      <a:pt x="1311" y="799"/>
                    </a:lnTo>
                    <a:lnTo>
                      <a:pt x="1313" y="800"/>
                    </a:lnTo>
                    <a:lnTo>
                      <a:pt x="1313" y="801"/>
                    </a:lnTo>
                    <a:lnTo>
                      <a:pt x="1314" y="803"/>
                    </a:lnTo>
                    <a:lnTo>
                      <a:pt x="1315" y="803"/>
                    </a:lnTo>
                    <a:lnTo>
                      <a:pt x="1316" y="804"/>
                    </a:lnTo>
                    <a:lnTo>
                      <a:pt x="1317" y="805"/>
                    </a:lnTo>
                    <a:lnTo>
                      <a:pt x="1318" y="806"/>
                    </a:lnTo>
                    <a:lnTo>
                      <a:pt x="1319" y="806"/>
                    </a:lnTo>
                    <a:lnTo>
                      <a:pt x="1320" y="807"/>
                    </a:lnTo>
                    <a:lnTo>
                      <a:pt x="1321" y="809"/>
                    </a:lnTo>
                    <a:lnTo>
                      <a:pt x="1322" y="810"/>
                    </a:lnTo>
                    <a:lnTo>
                      <a:pt x="1322" y="811"/>
                    </a:lnTo>
                    <a:lnTo>
                      <a:pt x="1323" y="812"/>
                    </a:lnTo>
                    <a:lnTo>
                      <a:pt x="1324" y="814"/>
                    </a:lnTo>
                    <a:lnTo>
                      <a:pt x="1325" y="815"/>
                    </a:lnTo>
                    <a:lnTo>
                      <a:pt x="1326" y="816"/>
                    </a:lnTo>
                    <a:lnTo>
                      <a:pt x="1327" y="816"/>
                    </a:lnTo>
                    <a:lnTo>
                      <a:pt x="1328" y="815"/>
                    </a:lnTo>
                    <a:lnTo>
                      <a:pt x="1329" y="814"/>
                    </a:lnTo>
                    <a:lnTo>
                      <a:pt x="1330" y="813"/>
                    </a:lnTo>
                    <a:lnTo>
                      <a:pt x="1331" y="812"/>
                    </a:lnTo>
                    <a:lnTo>
                      <a:pt x="1332" y="811"/>
                    </a:lnTo>
                    <a:lnTo>
                      <a:pt x="1332" y="811"/>
                    </a:lnTo>
                    <a:lnTo>
                      <a:pt x="1333" y="809"/>
                    </a:lnTo>
                    <a:lnTo>
                      <a:pt x="1334" y="807"/>
                    </a:lnTo>
                    <a:lnTo>
                      <a:pt x="1335" y="806"/>
                    </a:lnTo>
                    <a:lnTo>
                      <a:pt x="1336" y="804"/>
                    </a:lnTo>
                    <a:lnTo>
                      <a:pt x="1337" y="802"/>
                    </a:lnTo>
                    <a:lnTo>
                      <a:pt x="1338" y="800"/>
                    </a:lnTo>
                    <a:lnTo>
                      <a:pt x="1339" y="798"/>
                    </a:lnTo>
                    <a:lnTo>
                      <a:pt x="1340" y="796"/>
                    </a:lnTo>
                    <a:lnTo>
                      <a:pt x="1341" y="794"/>
                    </a:lnTo>
                    <a:lnTo>
                      <a:pt x="1341" y="793"/>
                    </a:lnTo>
                    <a:lnTo>
                      <a:pt x="1343" y="793"/>
                    </a:lnTo>
                    <a:lnTo>
                      <a:pt x="1343" y="794"/>
                    </a:lnTo>
                    <a:lnTo>
                      <a:pt x="1344" y="794"/>
                    </a:lnTo>
                    <a:lnTo>
                      <a:pt x="1345" y="795"/>
                    </a:lnTo>
                    <a:lnTo>
                      <a:pt x="1346" y="795"/>
                    </a:lnTo>
                    <a:lnTo>
                      <a:pt x="1347" y="795"/>
                    </a:lnTo>
                    <a:lnTo>
                      <a:pt x="1348" y="796"/>
                    </a:lnTo>
                    <a:lnTo>
                      <a:pt x="1349" y="797"/>
                    </a:lnTo>
                    <a:lnTo>
                      <a:pt x="1350" y="798"/>
                    </a:lnTo>
                    <a:lnTo>
                      <a:pt x="1351" y="799"/>
                    </a:lnTo>
                    <a:lnTo>
                      <a:pt x="1352" y="801"/>
                    </a:lnTo>
                    <a:lnTo>
                      <a:pt x="1353" y="802"/>
                    </a:lnTo>
                    <a:lnTo>
                      <a:pt x="1353" y="802"/>
                    </a:lnTo>
                    <a:lnTo>
                      <a:pt x="1354" y="807"/>
                    </a:lnTo>
                    <a:lnTo>
                      <a:pt x="1355" y="805"/>
                    </a:lnTo>
                    <a:lnTo>
                      <a:pt x="1356" y="807"/>
                    </a:lnTo>
                    <a:lnTo>
                      <a:pt x="1357" y="807"/>
                    </a:lnTo>
                    <a:lnTo>
                      <a:pt x="1358" y="801"/>
                    </a:lnTo>
                    <a:lnTo>
                      <a:pt x="1359" y="803"/>
                    </a:lnTo>
                    <a:lnTo>
                      <a:pt x="1360" y="801"/>
                    </a:lnTo>
                    <a:lnTo>
                      <a:pt x="1361" y="799"/>
                    </a:lnTo>
                    <a:lnTo>
                      <a:pt x="1362" y="798"/>
                    </a:lnTo>
                    <a:lnTo>
                      <a:pt x="1362" y="797"/>
                    </a:lnTo>
                    <a:lnTo>
                      <a:pt x="1363" y="795"/>
                    </a:lnTo>
                    <a:lnTo>
                      <a:pt x="1364" y="792"/>
                    </a:lnTo>
                    <a:lnTo>
                      <a:pt x="1365" y="790"/>
                    </a:lnTo>
                    <a:lnTo>
                      <a:pt x="1366" y="788"/>
                    </a:lnTo>
                    <a:lnTo>
                      <a:pt x="1367" y="786"/>
                    </a:lnTo>
                    <a:lnTo>
                      <a:pt x="1368" y="783"/>
                    </a:lnTo>
                    <a:lnTo>
                      <a:pt x="1369" y="781"/>
                    </a:lnTo>
                    <a:lnTo>
                      <a:pt x="1370" y="778"/>
                    </a:lnTo>
                    <a:lnTo>
                      <a:pt x="1371" y="779"/>
                    </a:lnTo>
                    <a:lnTo>
                      <a:pt x="1372" y="780"/>
                    </a:lnTo>
                    <a:lnTo>
                      <a:pt x="1373" y="782"/>
                    </a:lnTo>
                    <a:lnTo>
                      <a:pt x="1373" y="786"/>
                    </a:lnTo>
                    <a:lnTo>
                      <a:pt x="1374" y="786"/>
                    </a:lnTo>
                    <a:lnTo>
                      <a:pt x="1375" y="790"/>
                    </a:lnTo>
                    <a:lnTo>
                      <a:pt x="1376" y="794"/>
                    </a:lnTo>
                    <a:lnTo>
                      <a:pt x="1377" y="796"/>
                    </a:lnTo>
                    <a:lnTo>
                      <a:pt x="1378" y="799"/>
                    </a:lnTo>
                    <a:lnTo>
                      <a:pt x="1379" y="803"/>
                    </a:lnTo>
                    <a:lnTo>
                      <a:pt x="1380" y="806"/>
                    </a:lnTo>
                    <a:lnTo>
                      <a:pt x="1381" y="809"/>
                    </a:lnTo>
                    <a:lnTo>
                      <a:pt x="1382" y="813"/>
                    </a:lnTo>
                    <a:lnTo>
                      <a:pt x="1383" y="817"/>
                    </a:lnTo>
                    <a:lnTo>
                      <a:pt x="1383" y="821"/>
                    </a:lnTo>
                    <a:lnTo>
                      <a:pt x="1384" y="825"/>
                    </a:lnTo>
                    <a:lnTo>
                      <a:pt x="1385" y="826"/>
                    </a:lnTo>
                    <a:lnTo>
                      <a:pt x="1386" y="827"/>
                    </a:lnTo>
                    <a:lnTo>
                      <a:pt x="1387" y="828"/>
                    </a:lnTo>
                    <a:lnTo>
                      <a:pt x="1388" y="828"/>
                    </a:lnTo>
                    <a:lnTo>
                      <a:pt x="1389" y="828"/>
                    </a:lnTo>
                    <a:lnTo>
                      <a:pt x="1390" y="828"/>
                    </a:lnTo>
                    <a:lnTo>
                      <a:pt x="1391" y="828"/>
                    </a:lnTo>
                    <a:lnTo>
                      <a:pt x="1392" y="827"/>
                    </a:lnTo>
                    <a:lnTo>
                      <a:pt x="1393" y="827"/>
                    </a:lnTo>
                    <a:lnTo>
                      <a:pt x="1393" y="827"/>
                    </a:lnTo>
                    <a:lnTo>
                      <a:pt x="1394" y="826"/>
                    </a:lnTo>
                    <a:lnTo>
                      <a:pt x="1395" y="826"/>
                    </a:lnTo>
                    <a:lnTo>
                      <a:pt x="1396" y="825"/>
                    </a:lnTo>
                    <a:lnTo>
                      <a:pt x="1397" y="824"/>
                    </a:lnTo>
                    <a:lnTo>
                      <a:pt x="1398" y="824"/>
                    </a:lnTo>
                    <a:lnTo>
                      <a:pt x="1399" y="823"/>
                    </a:lnTo>
                    <a:lnTo>
                      <a:pt x="1400" y="823"/>
                    </a:lnTo>
                    <a:lnTo>
                      <a:pt x="1401" y="822"/>
                    </a:lnTo>
                    <a:lnTo>
                      <a:pt x="1402" y="822"/>
                    </a:lnTo>
                    <a:lnTo>
                      <a:pt x="1403" y="822"/>
                    </a:lnTo>
                    <a:lnTo>
                      <a:pt x="1404" y="821"/>
                    </a:lnTo>
                    <a:lnTo>
                      <a:pt x="1404" y="821"/>
                    </a:lnTo>
                    <a:lnTo>
                      <a:pt x="1405" y="821"/>
                    </a:lnTo>
                    <a:lnTo>
                      <a:pt x="1406" y="821"/>
                    </a:lnTo>
                    <a:lnTo>
                      <a:pt x="1407" y="820"/>
                    </a:lnTo>
                    <a:lnTo>
                      <a:pt x="1408" y="820"/>
                    </a:lnTo>
                    <a:lnTo>
                      <a:pt x="1409" y="820"/>
                    </a:lnTo>
                    <a:lnTo>
                      <a:pt x="1410" y="819"/>
                    </a:lnTo>
                    <a:lnTo>
                      <a:pt x="1411" y="817"/>
                    </a:lnTo>
                    <a:lnTo>
                      <a:pt x="1412" y="818"/>
                    </a:lnTo>
                    <a:lnTo>
                      <a:pt x="1413" y="817"/>
                    </a:lnTo>
                    <a:lnTo>
                      <a:pt x="1413" y="817"/>
                    </a:lnTo>
                    <a:lnTo>
                      <a:pt x="1414" y="816"/>
                    </a:lnTo>
                    <a:lnTo>
                      <a:pt x="1415" y="816"/>
                    </a:lnTo>
                    <a:lnTo>
                      <a:pt x="1416" y="815"/>
                    </a:lnTo>
                    <a:lnTo>
                      <a:pt x="1417" y="815"/>
                    </a:lnTo>
                    <a:lnTo>
                      <a:pt x="1418" y="815"/>
                    </a:lnTo>
                    <a:lnTo>
                      <a:pt x="1419" y="814"/>
                    </a:lnTo>
                    <a:lnTo>
                      <a:pt x="1420" y="814"/>
                    </a:lnTo>
                    <a:lnTo>
                      <a:pt x="1421" y="814"/>
                    </a:lnTo>
                    <a:lnTo>
                      <a:pt x="1422" y="813"/>
                    </a:lnTo>
                    <a:lnTo>
                      <a:pt x="1423" y="813"/>
                    </a:lnTo>
                    <a:lnTo>
                      <a:pt x="1423" y="812"/>
                    </a:lnTo>
                    <a:lnTo>
                      <a:pt x="1425" y="812"/>
                    </a:lnTo>
                    <a:lnTo>
                      <a:pt x="1425" y="812"/>
                    </a:lnTo>
                    <a:lnTo>
                      <a:pt x="1426" y="811"/>
                    </a:lnTo>
                    <a:lnTo>
                      <a:pt x="1427" y="811"/>
                    </a:lnTo>
                    <a:lnTo>
                      <a:pt x="1428" y="810"/>
                    </a:lnTo>
                    <a:lnTo>
                      <a:pt x="1429" y="810"/>
                    </a:lnTo>
                    <a:lnTo>
                      <a:pt x="1430" y="810"/>
                    </a:lnTo>
                    <a:lnTo>
                      <a:pt x="1431" y="809"/>
                    </a:lnTo>
                    <a:lnTo>
                      <a:pt x="1432" y="809"/>
                    </a:lnTo>
                    <a:lnTo>
                      <a:pt x="1433" y="809"/>
                    </a:lnTo>
                    <a:lnTo>
                      <a:pt x="1434" y="809"/>
                    </a:lnTo>
                    <a:lnTo>
                      <a:pt x="1434" y="808"/>
                    </a:lnTo>
                    <a:lnTo>
                      <a:pt x="1435" y="809"/>
                    </a:lnTo>
                    <a:lnTo>
                      <a:pt x="1436" y="807"/>
                    </a:lnTo>
                    <a:lnTo>
                      <a:pt x="1437" y="807"/>
                    </a:lnTo>
                    <a:lnTo>
                      <a:pt x="1438" y="808"/>
                    </a:lnTo>
                    <a:lnTo>
                      <a:pt x="1439" y="807"/>
                    </a:lnTo>
                    <a:lnTo>
                      <a:pt x="1440" y="807"/>
                    </a:lnTo>
                    <a:lnTo>
                      <a:pt x="1441" y="807"/>
                    </a:lnTo>
                    <a:lnTo>
                      <a:pt x="1442" y="806"/>
                    </a:lnTo>
                    <a:lnTo>
                      <a:pt x="1443" y="804"/>
                    </a:lnTo>
                    <a:lnTo>
                      <a:pt x="1444" y="809"/>
                    </a:lnTo>
                    <a:lnTo>
                      <a:pt x="1444" y="808"/>
                    </a:lnTo>
                    <a:lnTo>
                      <a:pt x="1445" y="799"/>
                    </a:lnTo>
                    <a:lnTo>
                      <a:pt x="1446" y="806"/>
                    </a:lnTo>
                    <a:lnTo>
                      <a:pt x="1447" y="808"/>
                    </a:lnTo>
                    <a:lnTo>
                      <a:pt x="1448" y="804"/>
                    </a:lnTo>
                    <a:lnTo>
                      <a:pt x="1449" y="804"/>
                    </a:lnTo>
                    <a:lnTo>
                      <a:pt x="1450" y="804"/>
                    </a:lnTo>
                    <a:lnTo>
                      <a:pt x="1451" y="804"/>
                    </a:lnTo>
                    <a:lnTo>
                      <a:pt x="1452" y="803"/>
                    </a:lnTo>
                    <a:lnTo>
                      <a:pt x="1453" y="804"/>
                    </a:lnTo>
                    <a:lnTo>
                      <a:pt x="1453" y="802"/>
                    </a:lnTo>
                    <a:lnTo>
                      <a:pt x="1455" y="802"/>
                    </a:lnTo>
                    <a:lnTo>
                      <a:pt x="1455" y="802"/>
                    </a:lnTo>
                    <a:lnTo>
                      <a:pt x="1456" y="802"/>
                    </a:lnTo>
                    <a:lnTo>
                      <a:pt x="1457" y="802"/>
                    </a:lnTo>
                    <a:lnTo>
                      <a:pt x="1458" y="801"/>
                    </a:lnTo>
                    <a:lnTo>
                      <a:pt x="1459" y="801"/>
                    </a:lnTo>
                    <a:lnTo>
                      <a:pt x="1460" y="800"/>
                    </a:lnTo>
                    <a:lnTo>
                      <a:pt x="1461" y="799"/>
                    </a:lnTo>
                    <a:lnTo>
                      <a:pt x="1462" y="799"/>
                    </a:lnTo>
                    <a:lnTo>
                      <a:pt x="1463" y="797"/>
                    </a:lnTo>
                    <a:lnTo>
                      <a:pt x="1464" y="799"/>
                    </a:lnTo>
                    <a:lnTo>
                      <a:pt x="1465" y="796"/>
                    </a:lnTo>
                    <a:lnTo>
                      <a:pt x="1465" y="796"/>
                    </a:lnTo>
                    <a:lnTo>
                      <a:pt x="1466" y="795"/>
                    </a:lnTo>
                    <a:lnTo>
                      <a:pt x="1467" y="795"/>
                    </a:lnTo>
                    <a:lnTo>
                      <a:pt x="1468" y="794"/>
                    </a:lnTo>
                    <a:lnTo>
                      <a:pt x="1469" y="793"/>
                    </a:lnTo>
                    <a:lnTo>
                      <a:pt x="1470" y="793"/>
                    </a:lnTo>
                    <a:lnTo>
                      <a:pt x="1471" y="792"/>
                    </a:lnTo>
                    <a:lnTo>
                      <a:pt x="1472" y="791"/>
                    </a:lnTo>
                    <a:lnTo>
                      <a:pt x="1473" y="790"/>
                    </a:lnTo>
                    <a:lnTo>
                      <a:pt x="1474" y="790"/>
                    </a:lnTo>
                    <a:lnTo>
                      <a:pt x="1474" y="789"/>
                    </a:lnTo>
                    <a:lnTo>
                      <a:pt x="1475" y="789"/>
                    </a:lnTo>
                    <a:lnTo>
                      <a:pt x="1476" y="788"/>
                    </a:lnTo>
                    <a:lnTo>
                      <a:pt x="1477" y="788"/>
                    </a:lnTo>
                    <a:lnTo>
                      <a:pt x="1478" y="788"/>
                    </a:lnTo>
                    <a:lnTo>
                      <a:pt x="1479" y="787"/>
                    </a:lnTo>
                    <a:lnTo>
                      <a:pt x="1480" y="787"/>
                    </a:lnTo>
                    <a:lnTo>
                      <a:pt x="1481" y="786"/>
                    </a:lnTo>
                    <a:lnTo>
                      <a:pt x="1482" y="786"/>
                    </a:lnTo>
                    <a:lnTo>
                      <a:pt x="1483" y="788"/>
                    </a:lnTo>
                    <a:lnTo>
                      <a:pt x="1484" y="782"/>
                    </a:lnTo>
                    <a:lnTo>
                      <a:pt x="1485" y="777"/>
                    </a:lnTo>
                    <a:lnTo>
                      <a:pt x="1486" y="797"/>
                    </a:lnTo>
                    <a:lnTo>
                      <a:pt x="1486" y="788"/>
                    </a:lnTo>
                    <a:lnTo>
                      <a:pt x="1487" y="767"/>
                    </a:lnTo>
                    <a:lnTo>
                      <a:pt x="1488" y="783"/>
                    </a:lnTo>
                    <a:lnTo>
                      <a:pt x="1489" y="793"/>
                    </a:lnTo>
                    <a:lnTo>
                      <a:pt x="1490" y="780"/>
                    </a:lnTo>
                    <a:lnTo>
                      <a:pt x="1491" y="782"/>
                    </a:lnTo>
                    <a:lnTo>
                      <a:pt x="1492" y="778"/>
                    </a:lnTo>
                    <a:lnTo>
                      <a:pt x="1493" y="775"/>
                    </a:lnTo>
                    <a:lnTo>
                      <a:pt x="1494" y="782"/>
                    </a:lnTo>
                    <a:lnTo>
                      <a:pt x="1495" y="782"/>
                    </a:lnTo>
                    <a:lnTo>
                      <a:pt x="1495" y="776"/>
                    </a:lnTo>
                    <a:lnTo>
                      <a:pt x="1496" y="782"/>
                    </a:lnTo>
                    <a:lnTo>
                      <a:pt x="1497" y="778"/>
                    </a:lnTo>
                    <a:lnTo>
                      <a:pt x="1498" y="772"/>
                    </a:lnTo>
                    <a:lnTo>
                      <a:pt x="1499" y="778"/>
                    </a:lnTo>
                    <a:lnTo>
                      <a:pt x="1500" y="776"/>
                    </a:lnTo>
                    <a:lnTo>
                      <a:pt x="1501" y="774"/>
                    </a:lnTo>
                  </a:path>
                </a:pathLst>
              </a:custGeom>
              <a:noFill/>
              <a:ln w="3175" cap="flat">
                <a:solidFill>
                  <a:srgbClr val="D953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5" name="Freeform 180">
                <a:extLst>
                  <a:ext uri="{FF2B5EF4-FFF2-40B4-BE49-F238E27FC236}">
                    <a16:creationId xmlns:a16="http://schemas.microsoft.com/office/drawing/2014/main" id="{CB74A4CC-64C0-4767-A82C-E06CEACD1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322"/>
                <a:ext cx="1501" cy="831"/>
              </a:xfrm>
              <a:custGeom>
                <a:avLst/>
                <a:gdLst>
                  <a:gd name="T0" fmla="*/ 22 w 1501"/>
                  <a:gd name="T1" fmla="*/ 770 h 831"/>
                  <a:gd name="T2" fmla="*/ 46 w 1501"/>
                  <a:gd name="T3" fmla="*/ 659 h 831"/>
                  <a:gd name="T4" fmla="*/ 69 w 1501"/>
                  <a:gd name="T5" fmla="*/ 241 h 831"/>
                  <a:gd name="T6" fmla="*/ 93 w 1501"/>
                  <a:gd name="T7" fmla="*/ 532 h 831"/>
                  <a:gd name="T8" fmla="*/ 117 w 1501"/>
                  <a:gd name="T9" fmla="*/ 825 h 831"/>
                  <a:gd name="T10" fmla="*/ 140 w 1501"/>
                  <a:gd name="T11" fmla="*/ 226 h 831"/>
                  <a:gd name="T12" fmla="*/ 164 w 1501"/>
                  <a:gd name="T13" fmla="*/ 272 h 831"/>
                  <a:gd name="T14" fmla="*/ 188 w 1501"/>
                  <a:gd name="T15" fmla="*/ 774 h 831"/>
                  <a:gd name="T16" fmla="*/ 211 w 1501"/>
                  <a:gd name="T17" fmla="*/ 744 h 831"/>
                  <a:gd name="T18" fmla="*/ 235 w 1501"/>
                  <a:gd name="T19" fmla="*/ 708 h 831"/>
                  <a:gd name="T20" fmla="*/ 259 w 1501"/>
                  <a:gd name="T21" fmla="*/ 339 h 831"/>
                  <a:gd name="T22" fmla="*/ 282 w 1501"/>
                  <a:gd name="T23" fmla="*/ 770 h 831"/>
                  <a:gd name="T24" fmla="*/ 306 w 1501"/>
                  <a:gd name="T25" fmla="*/ 657 h 831"/>
                  <a:gd name="T26" fmla="*/ 330 w 1501"/>
                  <a:gd name="T27" fmla="*/ 567 h 831"/>
                  <a:gd name="T28" fmla="*/ 353 w 1501"/>
                  <a:gd name="T29" fmla="*/ 768 h 831"/>
                  <a:gd name="T30" fmla="*/ 377 w 1501"/>
                  <a:gd name="T31" fmla="*/ 718 h 831"/>
                  <a:gd name="T32" fmla="*/ 401 w 1501"/>
                  <a:gd name="T33" fmla="*/ 733 h 831"/>
                  <a:gd name="T34" fmla="*/ 424 w 1501"/>
                  <a:gd name="T35" fmla="*/ 491 h 831"/>
                  <a:gd name="T36" fmla="*/ 448 w 1501"/>
                  <a:gd name="T37" fmla="*/ 760 h 831"/>
                  <a:gd name="T38" fmla="*/ 472 w 1501"/>
                  <a:gd name="T39" fmla="*/ 626 h 831"/>
                  <a:gd name="T40" fmla="*/ 495 w 1501"/>
                  <a:gd name="T41" fmla="*/ 778 h 831"/>
                  <a:gd name="T42" fmla="*/ 519 w 1501"/>
                  <a:gd name="T43" fmla="*/ 570 h 831"/>
                  <a:gd name="T44" fmla="*/ 543 w 1501"/>
                  <a:gd name="T45" fmla="*/ 819 h 831"/>
                  <a:gd name="T46" fmla="*/ 567 w 1501"/>
                  <a:gd name="T47" fmla="*/ 597 h 831"/>
                  <a:gd name="T48" fmla="*/ 590 w 1501"/>
                  <a:gd name="T49" fmla="*/ 765 h 831"/>
                  <a:gd name="T50" fmla="*/ 614 w 1501"/>
                  <a:gd name="T51" fmla="*/ 751 h 831"/>
                  <a:gd name="T52" fmla="*/ 637 w 1501"/>
                  <a:gd name="T53" fmla="*/ 603 h 831"/>
                  <a:gd name="T54" fmla="*/ 661 w 1501"/>
                  <a:gd name="T55" fmla="*/ 440 h 831"/>
                  <a:gd name="T56" fmla="*/ 685 w 1501"/>
                  <a:gd name="T57" fmla="*/ 831 h 831"/>
                  <a:gd name="T58" fmla="*/ 709 w 1501"/>
                  <a:gd name="T59" fmla="*/ 398 h 831"/>
                  <a:gd name="T60" fmla="*/ 732 w 1501"/>
                  <a:gd name="T61" fmla="*/ 718 h 831"/>
                  <a:gd name="T62" fmla="*/ 756 w 1501"/>
                  <a:gd name="T63" fmla="*/ 735 h 831"/>
                  <a:gd name="T64" fmla="*/ 780 w 1501"/>
                  <a:gd name="T65" fmla="*/ 745 h 831"/>
                  <a:gd name="T66" fmla="*/ 803 w 1501"/>
                  <a:gd name="T67" fmla="*/ 765 h 831"/>
                  <a:gd name="T68" fmla="*/ 827 w 1501"/>
                  <a:gd name="T69" fmla="*/ 439 h 831"/>
                  <a:gd name="T70" fmla="*/ 851 w 1501"/>
                  <a:gd name="T71" fmla="*/ 720 h 831"/>
                  <a:gd name="T72" fmla="*/ 874 w 1501"/>
                  <a:gd name="T73" fmla="*/ 738 h 831"/>
                  <a:gd name="T74" fmla="*/ 898 w 1501"/>
                  <a:gd name="T75" fmla="*/ 764 h 831"/>
                  <a:gd name="T76" fmla="*/ 922 w 1501"/>
                  <a:gd name="T77" fmla="*/ 731 h 831"/>
                  <a:gd name="T78" fmla="*/ 945 w 1501"/>
                  <a:gd name="T79" fmla="*/ 780 h 831"/>
                  <a:gd name="T80" fmla="*/ 969 w 1501"/>
                  <a:gd name="T81" fmla="*/ 769 h 831"/>
                  <a:gd name="T82" fmla="*/ 993 w 1501"/>
                  <a:gd name="T83" fmla="*/ 754 h 831"/>
                  <a:gd name="T84" fmla="*/ 1017 w 1501"/>
                  <a:gd name="T85" fmla="*/ 402 h 831"/>
                  <a:gd name="T86" fmla="*/ 1040 w 1501"/>
                  <a:gd name="T87" fmla="*/ 814 h 831"/>
                  <a:gd name="T88" fmla="*/ 1064 w 1501"/>
                  <a:gd name="T89" fmla="*/ 782 h 831"/>
                  <a:gd name="T90" fmla="*/ 1087 w 1501"/>
                  <a:gd name="T91" fmla="*/ 761 h 831"/>
                  <a:gd name="T92" fmla="*/ 1111 w 1501"/>
                  <a:gd name="T93" fmla="*/ 764 h 831"/>
                  <a:gd name="T94" fmla="*/ 1135 w 1501"/>
                  <a:gd name="T95" fmla="*/ 781 h 831"/>
                  <a:gd name="T96" fmla="*/ 1159 w 1501"/>
                  <a:gd name="T97" fmla="*/ 758 h 831"/>
                  <a:gd name="T98" fmla="*/ 1182 w 1501"/>
                  <a:gd name="T99" fmla="*/ 777 h 831"/>
                  <a:gd name="T100" fmla="*/ 1206 w 1501"/>
                  <a:gd name="T101" fmla="*/ 767 h 831"/>
                  <a:gd name="T102" fmla="*/ 1229 w 1501"/>
                  <a:gd name="T103" fmla="*/ 775 h 831"/>
                  <a:gd name="T104" fmla="*/ 1253 w 1501"/>
                  <a:gd name="T105" fmla="*/ 716 h 831"/>
                  <a:gd name="T106" fmla="*/ 1277 w 1501"/>
                  <a:gd name="T107" fmla="*/ 762 h 831"/>
                  <a:gd name="T108" fmla="*/ 1301 w 1501"/>
                  <a:gd name="T109" fmla="*/ 755 h 831"/>
                  <a:gd name="T110" fmla="*/ 1324 w 1501"/>
                  <a:gd name="T111" fmla="*/ 776 h 831"/>
                  <a:gd name="T112" fmla="*/ 1348 w 1501"/>
                  <a:gd name="T113" fmla="*/ 769 h 831"/>
                  <a:gd name="T114" fmla="*/ 1372 w 1501"/>
                  <a:gd name="T115" fmla="*/ 775 h 831"/>
                  <a:gd name="T116" fmla="*/ 1395 w 1501"/>
                  <a:gd name="T117" fmla="*/ 753 h 831"/>
                  <a:gd name="T118" fmla="*/ 1419 w 1501"/>
                  <a:gd name="T119" fmla="*/ 755 h 831"/>
                  <a:gd name="T120" fmla="*/ 1443 w 1501"/>
                  <a:gd name="T121" fmla="*/ 769 h 831"/>
                  <a:gd name="T122" fmla="*/ 1466 w 1501"/>
                  <a:gd name="T123" fmla="*/ 770 h 831"/>
                  <a:gd name="T124" fmla="*/ 1490 w 1501"/>
                  <a:gd name="T125" fmla="*/ 771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831">
                    <a:moveTo>
                      <a:pt x="0" y="447"/>
                    </a:moveTo>
                    <a:lnTo>
                      <a:pt x="0" y="445"/>
                    </a:lnTo>
                    <a:lnTo>
                      <a:pt x="1" y="453"/>
                    </a:lnTo>
                    <a:lnTo>
                      <a:pt x="2" y="464"/>
                    </a:lnTo>
                    <a:lnTo>
                      <a:pt x="3" y="477"/>
                    </a:lnTo>
                    <a:lnTo>
                      <a:pt x="4" y="493"/>
                    </a:lnTo>
                    <a:lnTo>
                      <a:pt x="5" y="507"/>
                    </a:lnTo>
                    <a:lnTo>
                      <a:pt x="5" y="523"/>
                    </a:lnTo>
                    <a:lnTo>
                      <a:pt x="6" y="540"/>
                    </a:lnTo>
                    <a:lnTo>
                      <a:pt x="7" y="558"/>
                    </a:lnTo>
                    <a:lnTo>
                      <a:pt x="8" y="575"/>
                    </a:lnTo>
                    <a:lnTo>
                      <a:pt x="9" y="592"/>
                    </a:lnTo>
                    <a:lnTo>
                      <a:pt x="10" y="609"/>
                    </a:lnTo>
                    <a:lnTo>
                      <a:pt x="11" y="626"/>
                    </a:lnTo>
                    <a:lnTo>
                      <a:pt x="12" y="644"/>
                    </a:lnTo>
                    <a:lnTo>
                      <a:pt x="13" y="662"/>
                    </a:lnTo>
                    <a:lnTo>
                      <a:pt x="14" y="681"/>
                    </a:lnTo>
                    <a:lnTo>
                      <a:pt x="15" y="698"/>
                    </a:lnTo>
                    <a:lnTo>
                      <a:pt x="16" y="711"/>
                    </a:lnTo>
                    <a:lnTo>
                      <a:pt x="16" y="722"/>
                    </a:lnTo>
                    <a:lnTo>
                      <a:pt x="17" y="733"/>
                    </a:lnTo>
                    <a:lnTo>
                      <a:pt x="18" y="741"/>
                    </a:lnTo>
                    <a:lnTo>
                      <a:pt x="19" y="751"/>
                    </a:lnTo>
                    <a:lnTo>
                      <a:pt x="20" y="757"/>
                    </a:lnTo>
                    <a:lnTo>
                      <a:pt x="21" y="764"/>
                    </a:lnTo>
                    <a:lnTo>
                      <a:pt x="22" y="770"/>
                    </a:lnTo>
                    <a:lnTo>
                      <a:pt x="23" y="776"/>
                    </a:lnTo>
                    <a:lnTo>
                      <a:pt x="24" y="782"/>
                    </a:lnTo>
                    <a:lnTo>
                      <a:pt x="25" y="786"/>
                    </a:lnTo>
                    <a:lnTo>
                      <a:pt x="26" y="790"/>
                    </a:lnTo>
                    <a:lnTo>
                      <a:pt x="26" y="794"/>
                    </a:lnTo>
                    <a:lnTo>
                      <a:pt x="27" y="797"/>
                    </a:lnTo>
                    <a:lnTo>
                      <a:pt x="28" y="799"/>
                    </a:lnTo>
                    <a:lnTo>
                      <a:pt x="29" y="801"/>
                    </a:lnTo>
                    <a:lnTo>
                      <a:pt x="30" y="799"/>
                    </a:lnTo>
                    <a:lnTo>
                      <a:pt x="31" y="796"/>
                    </a:lnTo>
                    <a:lnTo>
                      <a:pt x="32" y="793"/>
                    </a:lnTo>
                    <a:lnTo>
                      <a:pt x="33" y="789"/>
                    </a:lnTo>
                    <a:lnTo>
                      <a:pt x="34" y="782"/>
                    </a:lnTo>
                    <a:lnTo>
                      <a:pt x="35" y="772"/>
                    </a:lnTo>
                    <a:lnTo>
                      <a:pt x="35" y="763"/>
                    </a:lnTo>
                    <a:lnTo>
                      <a:pt x="36" y="751"/>
                    </a:lnTo>
                    <a:lnTo>
                      <a:pt x="37" y="746"/>
                    </a:lnTo>
                    <a:lnTo>
                      <a:pt x="38" y="743"/>
                    </a:lnTo>
                    <a:lnTo>
                      <a:pt x="39" y="738"/>
                    </a:lnTo>
                    <a:lnTo>
                      <a:pt x="40" y="732"/>
                    </a:lnTo>
                    <a:lnTo>
                      <a:pt x="41" y="728"/>
                    </a:lnTo>
                    <a:lnTo>
                      <a:pt x="42" y="722"/>
                    </a:lnTo>
                    <a:lnTo>
                      <a:pt x="43" y="717"/>
                    </a:lnTo>
                    <a:lnTo>
                      <a:pt x="44" y="709"/>
                    </a:lnTo>
                    <a:lnTo>
                      <a:pt x="45" y="687"/>
                    </a:lnTo>
                    <a:lnTo>
                      <a:pt x="46" y="659"/>
                    </a:lnTo>
                    <a:lnTo>
                      <a:pt x="47" y="626"/>
                    </a:lnTo>
                    <a:lnTo>
                      <a:pt x="47" y="590"/>
                    </a:lnTo>
                    <a:lnTo>
                      <a:pt x="48" y="558"/>
                    </a:lnTo>
                    <a:lnTo>
                      <a:pt x="49" y="527"/>
                    </a:lnTo>
                    <a:lnTo>
                      <a:pt x="50" y="495"/>
                    </a:lnTo>
                    <a:lnTo>
                      <a:pt x="51" y="461"/>
                    </a:lnTo>
                    <a:lnTo>
                      <a:pt x="52" y="419"/>
                    </a:lnTo>
                    <a:lnTo>
                      <a:pt x="53" y="372"/>
                    </a:lnTo>
                    <a:lnTo>
                      <a:pt x="54" y="329"/>
                    </a:lnTo>
                    <a:lnTo>
                      <a:pt x="55" y="287"/>
                    </a:lnTo>
                    <a:lnTo>
                      <a:pt x="56" y="238"/>
                    </a:lnTo>
                    <a:lnTo>
                      <a:pt x="56" y="191"/>
                    </a:lnTo>
                    <a:lnTo>
                      <a:pt x="57" y="143"/>
                    </a:lnTo>
                    <a:lnTo>
                      <a:pt x="58" y="99"/>
                    </a:lnTo>
                    <a:lnTo>
                      <a:pt x="59" y="84"/>
                    </a:lnTo>
                    <a:lnTo>
                      <a:pt x="60" y="82"/>
                    </a:lnTo>
                    <a:lnTo>
                      <a:pt x="61" y="87"/>
                    </a:lnTo>
                    <a:lnTo>
                      <a:pt x="62" y="99"/>
                    </a:lnTo>
                    <a:lnTo>
                      <a:pt x="63" y="109"/>
                    </a:lnTo>
                    <a:lnTo>
                      <a:pt x="64" y="122"/>
                    </a:lnTo>
                    <a:lnTo>
                      <a:pt x="65" y="139"/>
                    </a:lnTo>
                    <a:lnTo>
                      <a:pt x="66" y="158"/>
                    </a:lnTo>
                    <a:lnTo>
                      <a:pt x="66" y="178"/>
                    </a:lnTo>
                    <a:lnTo>
                      <a:pt x="67" y="199"/>
                    </a:lnTo>
                    <a:lnTo>
                      <a:pt x="68" y="220"/>
                    </a:lnTo>
                    <a:lnTo>
                      <a:pt x="69" y="241"/>
                    </a:lnTo>
                    <a:lnTo>
                      <a:pt x="70" y="267"/>
                    </a:lnTo>
                    <a:lnTo>
                      <a:pt x="71" y="295"/>
                    </a:lnTo>
                    <a:lnTo>
                      <a:pt x="72" y="324"/>
                    </a:lnTo>
                    <a:lnTo>
                      <a:pt x="73" y="351"/>
                    </a:lnTo>
                    <a:lnTo>
                      <a:pt x="74" y="367"/>
                    </a:lnTo>
                    <a:lnTo>
                      <a:pt x="75" y="377"/>
                    </a:lnTo>
                    <a:lnTo>
                      <a:pt x="76" y="384"/>
                    </a:lnTo>
                    <a:lnTo>
                      <a:pt x="77" y="390"/>
                    </a:lnTo>
                    <a:lnTo>
                      <a:pt x="77" y="397"/>
                    </a:lnTo>
                    <a:lnTo>
                      <a:pt x="78" y="403"/>
                    </a:lnTo>
                    <a:lnTo>
                      <a:pt x="79" y="407"/>
                    </a:lnTo>
                    <a:lnTo>
                      <a:pt x="80" y="412"/>
                    </a:lnTo>
                    <a:lnTo>
                      <a:pt x="81" y="418"/>
                    </a:lnTo>
                    <a:lnTo>
                      <a:pt x="82" y="424"/>
                    </a:lnTo>
                    <a:lnTo>
                      <a:pt x="83" y="431"/>
                    </a:lnTo>
                    <a:lnTo>
                      <a:pt x="84" y="438"/>
                    </a:lnTo>
                    <a:lnTo>
                      <a:pt x="85" y="444"/>
                    </a:lnTo>
                    <a:lnTo>
                      <a:pt x="86" y="449"/>
                    </a:lnTo>
                    <a:lnTo>
                      <a:pt x="87" y="454"/>
                    </a:lnTo>
                    <a:lnTo>
                      <a:pt x="87" y="460"/>
                    </a:lnTo>
                    <a:lnTo>
                      <a:pt x="88" y="469"/>
                    </a:lnTo>
                    <a:lnTo>
                      <a:pt x="89" y="481"/>
                    </a:lnTo>
                    <a:lnTo>
                      <a:pt x="90" y="493"/>
                    </a:lnTo>
                    <a:lnTo>
                      <a:pt x="91" y="505"/>
                    </a:lnTo>
                    <a:lnTo>
                      <a:pt x="92" y="519"/>
                    </a:lnTo>
                    <a:lnTo>
                      <a:pt x="93" y="532"/>
                    </a:lnTo>
                    <a:lnTo>
                      <a:pt x="94" y="546"/>
                    </a:lnTo>
                    <a:lnTo>
                      <a:pt x="95" y="560"/>
                    </a:lnTo>
                    <a:lnTo>
                      <a:pt x="96" y="572"/>
                    </a:lnTo>
                    <a:lnTo>
                      <a:pt x="96" y="582"/>
                    </a:lnTo>
                    <a:lnTo>
                      <a:pt x="98" y="592"/>
                    </a:lnTo>
                    <a:lnTo>
                      <a:pt x="98" y="603"/>
                    </a:lnTo>
                    <a:lnTo>
                      <a:pt x="99" y="612"/>
                    </a:lnTo>
                    <a:lnTo>
                      <a:pt x="100" y="622"/>
                    </a:lnTo>
                    <a:lnTo>
                      <a:pt x="101" y="631"/>
                    </a:lnTo>
                    <a:lnTo>
                      <a:pt x="102" y="640"/>
                    </a:lnTo>
                    <a:lnTo>
                      <a:pt x="103" y="652"/>
                    </a:lnTo>
                    <a:lnTo>
                      <a:pt x="104" y="665"/>
                    </a:lnTo>
                    <a:lnTo>
                      <a:pt x="105" y="679"/>
                    </a:lnTo>
                    <a:lnTo>
                      <a:pt x="106" y="693"/>
                    </a:lnTo>
                    <a:lnTo>
                      <a:pt x="107" y="705"/>
                    </a:lnTo>
                    <a:lnTo>
                      <a:pt x="107" y="716"/>
                    </a:lnTo>
                    <a:lnTo>
                      <a:pt x="108" y="727"/>
                    </a:lnTo>
                    <a:lnTo>
                      <a:pt x="109" y="737"/>
                    </a:lnTo>
                    <a:lnTo>
                      <a:pt x="110" y="749"/>
                    </a:lnTo>
                    <a:lnTo>
                      <a:pt x="111" y="762"/>
                    </a:lnTo>
                    <a:lnTo>
                      <a:pt x="112" y="773"/>
                    </a:lnTo>
                    <a:lnTo>
                      <a:pt x="113" y="783"/>
                    </a:lnTo>
                    <a:lnTo>
                      <a:pt x="114" y="795"/>
                    </a:lnTo>
                    <a:lnTo>
                      <a:pt x="115" y="806"/>
                    </a:lnTo>
                    <a:lnTo>
                      <a:pt x="116" y="817"/>
                    </a:lnTo>
                    <a:lnTo>
                      <a:pt x="117" y="825"/>
                    </a:lnTo>
                    <a:lnTo>
                      <a:pt x="117" y="821"/>
                    </a:lnTo>
                    <a:lnTo>
                      <a:pt x="119" y="812"/>
                    </a:lnTo>
                    <a:lnTo>
                      <a:pt x="119" y="800"/>
                    </a:lnTo>
                    <a:lnTo>
                      <a:pt x="120" y="785"/>
                    </a:lnTo>
                    <a:lnTo>
                      <a:pt x="121" y="768"/>
                    </a:lnTo>
                    <a:lnTo>
                      <a:pt x="122" y="749"/>
                    </a:lnTo>
                    <a:lnTo>
                      <a:pt x="123" y="728"/>
                    </a:lnTo>
                    <a:lnTo>
                      <a:pt x="124" y="705"/>
                    </a:lnTo>
                    <a:lnTo>
                      <a:pt x="125" y="687"/>
                    </a:lnTo>
                    <a:lnTo>
                      <a:pt x="126" y="670"/>
                    </a:lnTo>
                    <a:lnTo>
                      <a:pt x="127" y="651"/>
                    </a:lnTo>
                    <a:lnTo>
                      <a:pt x="128" y="633"/>
                    </a:lnTo>
                    <a:lnTo>
                      <a:pt x="128" y="614"/>
                    </a:lnTo>
                    <a:lnTo>
                      <a:pt x="129" y="593"/>
                    </a:lnTo>
                    <a:lnTo>
                      <a:pt x="130" y="574"/>
                    </a:lnTo>
                    <a:lnTo>
                      <a:pt x="131" y="552"/>
                    </a:lnTo>
                    <a:lnTo>
                      <a:pt x="132" y="524"/>
                    </a:lnTo>
                    <a:lnTo>
                      <a:pt x="133" y="493"/>
                    </a:lnTo>
                    <a:lnTo>
                      <a:pt x="134" y="460"/>
                    </a:lnTo>
                    <a:lnTo>
                      <a:pt x="135" y="425"/>
                    </a:lnTo>
                    <a:lnTo>
                      <a:pt x="136" y="393"/>
                    </a:lnTo>
                    <a:lnTo>
                      <a:pt x="137" y="361"/>
                    </a:lnTo>
                    <a:lnTo>
                      <a:pt x="138" y="329"/>
                    </a:lnTo>
                    <a:lnTo>
                      <a:pt x="138" y="297"/>
                    </a:lnTo>
                    <a:lnTo>
                      <a:pt x="139" y="262"/>
                    </a:lnTo>
                    <a:lnTo>
                      <a:pt x="140" y="226"/>
                    </a:lnTo>
                    <a:lnTo>
                      <a:pt x="141" y="192"/>
                    </a:lnTo>
                    <a:lnTo>
                      <a:pt x="142" y="159"/>
                    </a:lnTo>
                    <a:lnTo>
                      <a:pt x="143" y="124"/>
                    </a:lnTo>
                    <a:lnTo>
                      <a:pt x="144" y="91"/>
                    </a:lnTo>
                    <a:lnTo>
                      <a:pt x="145" y="58"/>
                    </a:lnTo>
                    <a:lnTo>
                      <a:pt x="146" y="28"/>
                    </a:lnTo>
                    <a:lnTo>
                      <a:pt x="147" y="13"/>
                    </a:lnTo>
                    <a:lnTo>
                      <a:pt x="147" y="4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50" y="1"/>
                    </a:lnTo>
                    <a:lnTo>
                      <a:pt x="151" y="5"/>
                    </a:lnTo>
                    <a:lnTo>
                      <a:pt x="152" y="13"/>
                    </a:lnTo>
                    <a:lnTo>
                      <a:pt x="153" y="22"/>
                    </a:lnTo>
                    <a:lnTo>
                      <a:pt x="154" y="32"/>
                    </a:lnTo>
                    <a:lnTo>
                      <a:pt x="155" y="44"/>
                    </a:lnTo>
                    <a:lnTo>
                      <a:pt x="156" y="58"/>
                    </a:lnTo>
                    <a:lnTo>
                      <a:pt x="157" y="74"/>
                    </a:lnTo>
                    <a:lnTo>
                      <a:pt x="158" y="92"/>
                    </a:lnTo>
                    <a:lnTo>
                      <a:pt x="159" y="112"/>
                    </a:lnTo>
                    <a:lnTo>
                      <a:pt x="159" y="132"/>
                    </a:lnTo>
                    <a:lnTo>
                      <a:pt x="160" y="155"/>
                    </a:lnTo>
                    <a:lnTo>
                      <a:pt x="161" y="181"/>
                    </a:lnTo>
                    <a:lnTo>
                      <a:pt x="162" y="209"/>
                    </a:lnTo>
                    <a:lnTo>
                      <a:pt x="163" y="240"/>
                    </a:lnTo>
                    <a:lnTo>
                      <a:pt x="164" y="272"/>
                    </a:lnTo>
                    <a:lnTo>
                      <a:pt x="165" y="301"/>
                    </a:lnTo>
                    <a:lnTo>
                      <a:pt x="166" y="331"/>
                    </a:lnTo>
                    <a:lnTo>
                      <a:pt x="167" y="361"/>
                    </a:lnTo>
                    <a:lnTo>
                      <a:pt x="168" y="391"/>
                    </a:lnTo>
                    <a:lnTo>
                      <a:pt x="168" y="427"/>
                    </a:lnTo>
                    <a:lnTo>
                      <a:pt x="169" y="465"/>
                    </a:lnTo>
                    <a:lnTo>
                      <a:pt x="170" y="501"/>
                    </a:lnTo>
                    <a:lnTo>
                      <a:pt x="171" y="538"/>
                    </a:lnTo>
                    <a:lnTo>
                      <a:pt x="172" y="577"/>
                    </a:lnTo>
                    <a:lnTo>
                      <a:pt x="173" y="615"/>
                    </a:lnTo>
                    <a:lnTo>
                      <a:pt x="174" y="654"/>
                    </a:lnTo>
                    <a:lnTo>
                      <a:pt x="175" y="691"/>
                    </a:lnTo>
                    <a:lnTo>
                      <a:pt x="176" y="712"/>
                    </a:lnTo>
                    <a:lnTo>
                      <a:pt x="177" y="727"/>
                    </a:lnTo>
                    <a:lnTo>
                      <a:pt x="178" y="738"/>
                    </a:lnTo>
                    <a:lnTo>
                      <a:pt x="179" y="746"/>
                    </a:lnTo>
                    <a:lnTo>
                      <a:pt x="179" y="754"/>
                    </a:lnTo>
                    <a:lnTo>
                      <a:pt x="180" y="760"/>
                    </a:lnTo>
                    <a:lnTo>
                      <a:pt x="181" y="764"/>
                    </a:lnTo>
                    <a:lnTo>
                      <a:pt x="182" y="766"/>
                    </a:lnTo>
                    <a:lnTo>
                      <a:pt x="183" y="769"/>
                    </a:lnTo>
                    <a:lnTo>
                      <a:pt x="184" y="772"/>
                    </a:lnTo>
                    <a:lnTo>
                      <a:pt x="185" y="774"/>
                    </a:lnTo>
                    <a:lnTo>
                      <a:pt x="186" y="776"/>
                    </a:lnTo>
                    <a:lnTo>
                      <a:pt x="187" y="775"/>
                    </a:lnTo>
                    <a:lnTo>
                      <a:pt x="188" y="774"/>
                    </a:lnTo>
                    <a:lnTo>
                      <a:pt x="189" y="772"/>
                    </a:lnTo>
                    <a:lnTo>
                      <a:pt x="189" y="768"/>
                    </a:lnTo>
                    <a:lnTo>
                      <a:pt x="190" y="771"/>
                    </a:lnTo>
                    <a:lnTo>
                      <a:pt x="191" y="771"/>
                    </a:lnTo>
                    <a:lnTo>
                      <a:pt x="192" y="773"/>
                    </a:lnTo>
                    <a:lnTo>
                      <a:pt x="193" y="775"/>
                    </a:lnTo>
                    <a:lnTo>
                      <a:pt x="194" y="776"/>
                    </a:lnTo>
                    <a:lnTo>
                      <a:pt x="195" y="777"/>
                    </a:lnTo>
                    <a:lnTo>
                      <a:pt x="196" y="778"/>
                    </a:lnTo>
                    <a:lnTo>
                      <a:pt x="197" y="777"/>
                    </a:lnTo>
                    <a:lnTo>
                      <a:pt x="198" y="781"/>
                    </a:lnTo>
                    <a:lnTo>
                      <a:pt x="199" y="776"/>
                    </a:lnTo>
                    <a:lnTo>
                      <a:pt x="199" y="778"/>
                    </a:lnTo>
                    <a:lnTo>
                      <a:pt x="200" y="776"/>
                    </a:lnTo>
                    <a:lnTo>
                      <a:pt x="201" y="775"/>
                    </a:lnTo>
                    <a:lnTo>
                      <a:pt x="202" y="772"/>
                    </a:lnTo>
                    <a:lnTo>
                      <a:pt x="203" y="773"/>
                    </a:lnTo>
                    <a:lnTo>
                      <a:pt x="204" y="769"/>
                    </a:lnTo>
                    <a:lnTo>
                      <a:pt x="205" y="766"/>
                    </a:lnTo>
                    <a:lnTo>
                      <a:pt x="206" y="764"/>
                    </a:lnTo>
                    <a:lnTo>
                      <a:pt x="207" y="760"/>
                    </a:lnTo>
                    <a:lnTo>
                      <a:pt x="208" y="756"/>
                    </a:lnTo>
                    <a:lnTo>
                      <a:pt x="208" y="753"/>
                    </a:lnTo>
                    <a:lnTo>
                      <a:pt x="210" y="750"/>
                    </a:lnTo>
                    <a:lnTo>
                      <a:pt x="210" y="748"/>
                    </a:lnTo>
                    <a:lnTo>
                      <a:pt x="211" y="744"/>
                    </a:lnTo>
                    <a:lnTo>
                      <a:pt x="212" y="738"/>
                    </a:lnTo>
                    <a:lnTo>
                      <a:pt x="213" y="729"/>
                    </a:lnTo>
                    <a:lnTo>
                      <a:pt x="214" y="721"/>
                    </a:lnTo>
                    <a:lnTo>
                      <a:pt x="215" y="713"/>
                    </a:lnTo>
                    <a:lnTo>
                      <a:pt x="216" y="703"/>
                    </a:lnTo>
                    <a:lnTo>
                      <a:pt x="217" y="694"/>
                    </a:lnTo>
                    <a:lnTo>
                      <a:pt x="218" y="684"/>
                    </a:lnTo>
                    <a:lnTo>
                      <a:pt x="219" y="675"/>
                    </a:lnTo>
                    <a:lnTo>
                      <a:pt x="219" y="672"/>
                    </a:lnTo>
                    <a:lnTo>
                      <a:pt x="220" y="673"/>
                    </a:lnTo>
                    <a:lnTo>
                      <a:pt x="221" y="675"/>
                    </a:lnTo>
                    <a:lnTo>
                      <a:pt x="222" y="679"/>
                    </a:lnTo>
                    <a:lnTo>
                      <a:pt x="223" y="679"/>
                    </a:lnTo>
                    <a:lnTo>
                      <a:pt x="224" y="678"/>
                    </a:lnTo>
                    <a:lnTo>
                      <a:pt x="225" y="677"/>
                    </a:lnTo>
                    <a:lnTo>
                      <a:pt x="226" y="676"/>
                    </a:lnTo>
                    <a:lnTo>
                      <a:pt x="227" y="682"/>
                    </a:lnTo>
                    <a:lnTo>
                      <a:pt x="228" y="692"/>
                    </a:lnTo>
                    <a:lnTo>
                      <a:pt x="229" y="700"/>
                    </a:lnTo>
                    <a:lnTo>
                      <a:pt x="229" y="707"/>
                    </a:lnTo>
                    <a:lnTo>
                      <a:pt x="231" y="718"/>
                    </a:lnTo>
                    <a:lnTo>
                      <a:pt x="231" y="728"/>
                    </a:lnTo>
                    <a:lnTo>
                      <a:pt x="232" y="739"/>
                    </a:lnTo>
                    <a:lnTo>
                      <a:pt x="233" y="747"/>
                    </a:lnTo>
                    <a:lnTo>
                      <a:pt x="234" y="733"/>
                    </a:lnTo>
                    <a:lnTo>
                      <a:pt x="235" y="708"/>
                    </a:lnTo>
                    <a:lnTo>
                      <a:pt x="236" y="678"/>
                    </a:lnTo>
                    <a:lnTo>
                      <a:pt x="237" y="644"/>
                    </a:lnTo>
                    <a:lnTo>
                      <a:pt x="238" y="613"/>
                    </a:lnTo>
                    <a:lnTo>
                      <a:pt x="239" y="582"/>
                    </a:lnTo>
                    <a:lnTo>
                      <a:pt x="240" y="549"/>
                    </a:lnTo>
                    <a:lnTo>
                      <a:pt x="240" y="514"/>
                    </a:lnTo>
                    <a:lnTo>
                      <a:pt x="241" y="475"/>
                    </a:lnTo>
                    <a:lnTo>
                      <a:pt x="242" y="434"/>
                    </a:lnTo>
                    <a:lnTo>
                      <a:pt x="243" y="396"/>
                    </a:lnTo>
                    <a:lnTo>
                      <a:pt x="244" y="358"/>
                    </a:lnTo>
                    <a:lnTo>
                      <a:pt x="245" y="315"/>
                    </a:lnTo>
                    <a:lnTo>
                      <a:pt x="246" y="274"/>
                    </a:lnTo>
                    <a:lnTo>
                      <a:pt x="247" y="230"/>
                    </a:lnTo>
                    <a:lnTo>
                      <a:pt x="248" y="192"/>
                    </a:lnTo>
                    <a:lnTo>
                      <a:pt x="249" y="179"/>
                    </a:lnTo>
                    <a:lnTo>
                      <a:pt x="250" y="178"/>
                    </a:lnTo>
                    <a:lnTo>
                      <a:pt x="250" y="182"/>
                    </a:lnTo>
                    <a:lnTo>
                      <a:pt x="251" y="193"/>
                    </a:lnTo>
                    <a:lnTo>
                      <a:pt x="252" y="203"/>
                    </a:lnTo>
                    <a:lnTo>
                      <a:pt x="253" y="216"/>
                    </a:lnTo>
                    <a:lnTo>
                      <a:pt x="254" y="232"/>
                    </a:lnTo>
                    <a:lnTo>
                      <a:pt x="255" y="252"/>
                    </a:lnTo>
                    <a:lnTo>
                      <a:pt x="256" y="272"/>
                    </a:lnTo>
                    <a:lnTo>
                      <a:pt x="257" y="293"/>
                    </a:lnTo>
                    <a:lnTo>
                      <a:pt x="258" y="316"/>
                    </a:lnTo>
                    <a:lnTo>
                      <a:pt x="259" y="339"/>
                    </a:lnTo>
                    <a:lnTo>
                      <a:pt x="259" y="366"/>
                    </a:lnTo>
                    <a:lnTo>
                      <a:pt x="261" y="395"/>
                    </a:lnTo>
                    <a:lnTo>
                      <a:pt x="261" y="425"/>
                    </a:lnTo>
                    <a:lnTo>
                      <a:pt x="262" y="455"/>
                    </a:lnTo>
                    <a:lnTo>
                      <a:pt x="263" y="477"/>
                    </a:lnTo>
                    <a:lnTo>
                      <a:pt x="264" y="496"/>
                    </a:lnTo>
                    <a:lnTo>
                      <a:pt x="265" y="514"/>
                    </a:lnTo>
                    <a:lnTo>
                      <a:pt x="266" y="531"/>
                    </a:lnTo>
                    <a:lnTo>
                      <a:pt x="267" y="547"/>
                    </a:lnTo>
                    <a:lnTo>
                      <a:pt x="268" y="563"/>
                    </a:lnTo>
                    <a:lnTo>
                      <a:pt x="269" y="577"/>
                    </a:lnTo>
                    <a:lnTo>
                      <a:pt x="270" y="591"/>
                    </a:lnTo>
                    <a:lnTo>
                      <a:pt x="271" y="609"/>
                    </a:lnTo>
                    <a:lnTo>
                      <a:pt x="271" y="629"/>
                    </a:lnTo>
                    <a:lnTo>
                      <a:pt x="272" y="648"/>
                    </a:lnTo>
                    <a:lnTo>
                      <a:pt x="273" y="666"/>
                    </a:lnTo>
                    <a:lnTo>
                      <a:pt x="274" y="685"/>
                    </a:lnTo>
                    <a:lnTo>
                      <a:pt x="275" y="703"/>
                    </a:lnTo>
                    <a:lnTo>
                      <a:pt x="276" y="721"/>
                    </a:lnTo>
                    <a:lnTo>
                      <a:pt x="277" y="738"/>
                    </a:lnTo>
                    <a:lnTo>
                      <a:pt x="278" y="749"/>
                    </a:lnTo>
                    <a:lnTo>
                      <a:pt x="279" y="756"/>
                    </a:lnTo>
                    <a:lnTo>
                      <a:pt x="280" y="762"/>
                    </a:lnTo>
                    <a:lnTo>
                      <a:pt x="280" y="764"/>
                    </a:lnTo>
                    <a:lnTo>
                      <a:pt x="281" y="773"/>
                    </a:lnTo>
                    <a:lnTo>
                      <a:pt x="282" y="770"/>
                    </a:lnTo>
                    <a:lnTo>
                      <a:pt x="283" y="772"/>
                    </a:lnTo>
                    <a:lnTo>
                      <a:pt x="284" y="772"/>
                    </a:lnTo>
                    <a:lnTo>
                      <a:pt x="285" y="773"/>
                    </a:lnTo>
                    <a:lnTo>
                      <a:pt x="286" y="774"/>
                    </a:lnTo>
                    <a:lnTo>
                      <a:pt x="287" y="774"/>
                    </a:lnTo>
                    <a:lnTo>
                      <a:pt x="288" y="774"/>
                    </a:lnTo>
                    <a:lnTo>
                      <a:pt x="289" y="772"/>
                    </a:lnTo>
                    <a:lnTo>
                      <a:pt x="290" y="771"/>
                    </a:lnTo>
                    <a:lnTo>
                      <a:pt x="291" y="768"/>
                    </a:lnTo>
                    <a:lnTo>
                      <a:pt x="291" y="765"/>
                    </a:lnTo>
                    <a:lnTo>
                      <a:pt x="292" y="761"/>
                    </a:lnTo>
                    <a:lnTo>
                      <a:pt x="293" y="756"/>
                    </a:lnTo>
                    <a:lnTo>
                      <a:pt x="294" y="751"/>
                    </a:lnTo>
                    <a:lnTo>
                      <a:pt x="295" y="745"/>
                    </a:lnTo>
                    <a:lnTo>
                      <a:pt x="296" y="739"/>
                    </a:lnTo>
                    <a:lnTo>
                      <a:pt x="297" y="732"/>
                    </a:lnTo>
                    <a:lnTo>
                      <a:pt x="298" y="724"/>
                    </a:lnTo>
                    <a:lnTo>
                      <a:pt x="299" y="717"/>
                    </a:lnTo>
                    <a:lnTo>
                      <a:pt x="300" y="710"/>
                    </a:lnTo>
                    <a:lnTo>
                      <a:pt x="301" y="702"/>
                    </a:lnTo>
                    <a:lnTo>
                      <a:pt x="301" y="695"/>
                    </a:lnTo>
                    <a:lnTo>
                      <a:pt x="302" y="688"/>
                    </a:lnTo>
                    <a:lnTo>
                      <a:pt x="303" y="680"/>
                    </a:lnTo>
                    <a:lnTo>
                      <a:pt x="304" y="672"/>
                    </a:lnTo>
                    <a:lnTo>
                      <a:pt x="305" y="665"/>
                    </a:lnTo>
                    <a:lnTo>
                      <a:pt x="306" y="657"/>
                    </a:lnTo>
                    <a:lnTo>
                      <a:pt x="307" y="648"/>
                    </a:lnTo>
                    <a:lnTo>
                      <a:pt x="308" y="639"/>
                    </a:lnTo>
                    <a:lnTo>
                      <a:pt x="309" y="629"/>
                    </a:lnTo>
                    <a:lnTo>
                      <a:pt x="310" y="619"/>
                    </a:lnTo>
                    <a:lnTo>
                      <a:pt x="311" y="611"/>
                    </a:lnTo>
                    <a:lnTo>
                      <a:pt x="311" y="603"/>
                    </a:lnTo>
                    <a:lnTo>
                      <a:pt x="312" y="595"/>
                    </a:lnTo>
                    <a:lnTo>
                      <a:pt x="313" y="588"/>
                    </a:lnTo>
                    <a:lnTo>
                      <a:pt x="314" y="578"/>
                    </a:lnTo>
                    <a:lnTo>
                      <a:pt x="315" y="567"/>
                    </a:lnTo>
                    <a:lnTo>
                      <a:pt x="316" y="558"/>
                    </a:lnTo>
                    <a:lnTo>
                      <a:pt x="317" y="548"/>
                    </a:lnTo>
                    <a:lnTo>
                      <a:pt x="318" y="538"/>
                    </a:lnTo>
                    <a:lnTo>
                      <a:pt x="319" y="529"/>
                    </a:lnTo>
                    <a:lnTo>
                      <a:pt x="320" y="519"/>
                    </a:lnTo>
                    <a:lnTo>
                      <a:pt x="321" y="511"/>
                    </a:lnTo>
                    <a:lnTo>
                      <a:pt x="322" y="509"/>
                    </a:lnTo>
                    <a:lnTo>
                      <a:pt x="322" y="512"/>
                    </a:lnTo>
                    <a:lnTo>
                      <a:pt x="323" y="515"/>
                    </a:lnTo>
                    <a:lnTo>
                      <a:pt x="324" y="521"/>
                    </a:lnTo>
                    <a:lnTo>
                      <a:pt x="325" y="527"/>
                    </a:lnTo>
                    <a:lnTo>
                      <a:pt x="326" y="534"/>
                    </a:lnTo>
                    <a:lnTo>
                      <a:pt x="327" y="542"/>
                    </a:lnTo>
                    <a:lnTo>
                      <a:pt x="328" y="551"/>
                    </a:lnTo>
                    <a:lnTo>
                      <a:pt x="329" y="559"/>
                    </a:lnTo>
                    <a:lnTo>
                      <a:pt x="330" y="567"/>
                    </a:lnTo>
                    <a:lnTo>
                      <a:pt x="331" y="575"/>
                    </a:lnTo>
                    <a:lnTo>
                      <a:pt x="331" y="584"/>
                    </a:lnTo>
                    <a:lnTo>
                      <a:pt x="332" y="594"/>
                    </a:lnTo>
                    <a:lnTo>
                      <a:pt x="333" y="604"/>
                    </a:lnTo>
                    <a:lnTo>
                      <a:pt x="334" y="614"/>
                    </a:lnTo>
                    <a:lnTo>
                      <a:pt x="335" y="625"/>
                    </a:lnTo>
                    <a:lnTo>
                      <a:pt x="336" y="634"/>
                    </a:lnTo>
                    <a:lnTo>
                      <a:pt x="337" y="642"/>
                    </a:lnTo>
                    <a:lnTo>
                      <a:pt x="338" y="651"/>
                    </a:lnTo>
                    <a:lnTo>
                      <a:pt x="339" y="659"/>
                    </a:lnTo>
                    <a:lnTo>
                      <a:pt x="340" y="667"/>
                    </a:lnTo>
                    <a:lnTo>
                      <a:pt x="341" y="675"/>
                    </a:lnTo>
                    <a:lnTo>
                      <a:pt x="341" y="682"/>
                    </a:lnTo>
                    <a:lnTo>
                      <a:pt x="343" y="689"/>
                    </a:lnTo>
                    <a:lnTo>
                      <a:pt x="343" y="698"/>
                    </a:lnTo>
                    <a:lnTo>
                      <a:pt x="344" y="707"/>
                    </a:lnTo>
                    <a:lnTo>
                      <a:pt x="345" y="716"/>
                    </a:lnTo>
                    <a:lnTo>
                      <a:pt x="346" y="724"/>
                    </a:lnTo>
                    <a:lnTo>
                      <a:pt x="347" y="733"/>
                    </a:lnTo>
                    <a:lnTo>
                      <a:pt x="348" y="742"/>
                    </a:lnTo>
                    <a:lnTo>
                      <a:pt x="349" y="751"/>
                    </a:lnTo>
                    <a:lnTo>
                      <a:pt x="350" y="759"/>
                    </a:lnTo>
                    <a:lnTo>
                      <a:pt x="351" y="763"/>
                    </a:lnTo>
                    <a:lnTo>
                      <a:pt x="352" y="766"/>
                    </a:lnTo>
                    <a:lnTo>
                      <a:pt x="352" y="767"/>
                    </a:lnTo>
                    <a:lnTo>
                      <a:pt x="353" y="768"/>
                    </a:lnTo>
                    <a:lnTo>
                      <a:pt x="354" y="769"/>
                    </a:lnTo>
                    <a:lnTo>
                      <a:pt x="355" y="769"/>
                    </a:lnTo>
                    <a:lnTo>
                      <a:pt x="356" y="769"/>
                    </a:lnTo>
                    <a:lnTo>
                      <a:pt x="357" y="767"/>
                    </a:lnTo>
                    <a:lnTo>
                      <a:pt x="358" y="767"/>
                    </a:lnTo>
                    <a:lnTo>
                      <a:pt x="359" y="766"/>
                    </a:lnTo>
                    <a:lnTo>
                      <a:pt x="360" y="766"/>
                    </a:lnTo>
                    <a:lnTo>
                      <a:pt x="361" y="765"/>
                    </a:lnTo>
                    <a:lnTo>
                      <a:pt x="362" y="763"/>
                    </a:lnTo>
                    <a:lnTo>
                      <a:pt x="362" y="762"/>
                    </a:lnTo>
                    <a:lnTo>
                      <a:pt x="363" y="760"/>
                    </a:lnTo>
                    <a:lnTo>
                      <a:pt x="364" y="758"/>
                    </a:lnTo>
                    <a:lnTo>
                      <a:pt x="365" y="756"/>
                    </a:lnTo>
                    <a:lnTo>
                      <a:pt x="366" y="753"/>
                    </a:lnTo>
                    <a:lnTo>
                      <a:pt x="367" y="751"/>
                    </a:lnTo>
                    <a:lnTo>
                      <a:pt x="368" y="748"/>
                    </a:lnTo>
                    <a:lnTo>
                      <a:pt x="369" y="746"/>
                    </a:lnTo>
                    <a:lnTo>
                      <a:pt x="370" y="743"/>
                    </a:lnTo>
                    <a:lnTo>
                      <a:pt x="371" y="740"/>
                    </a:lnTo>
                    <a:lnTo>
                      <a:pt x="371" y="737"/>
                    </a:lnTo>
                    <a:lnTo>
                      <a:pt x="373" y="735"/>
                    </a:lnTo>
                    <a:lnTo>
                      <a:pt x="373" y="731"/>
                    </a:lnTo>
                    <a:lnTo>
                      <a:pt x="374" y="728"/>
                    </a:lnTo>
                    <a:lnTo>
                      <a:pt x="375" y="725"/>
                    </a:lnTo>
                    <a:lnTo>
                      <a:pt x="376" y="722"/>
                    </a:lnTo>
                    <a:lnTo>
                      <a:pt x="377" y="718"/>
                    </a:lnTo>
                    <a:lnTo>
                      <a:pt x="378" y="715"/>
                    </a:lnTo>
                    <a:lnTo>
                      <a:pt x="379" y="711"/>
                    </a:lnTo>
                    <a:lnTo>
                      <a:pt x="380" y="710"/>
                    </a:lnTo>
                    <a:lnTo>
                      <a:pt x="381" y="709"/>
                    </a:lnTo>
                    <a:lnTo>
                      <a:pt x="382" y="708"/>
                    </a:lnTo>
                    <a:lnTo>
                      <a:pt x="383" y="707"/>
                    </a:lnTo>
                    <a:lnTo>
                      <a:pt x="383" y="707"/>
                    </a:lnTo>
                    <a:lnTo>
                      <a:pt x="384" y="708"/>
                    </a:lnTo>
                    <a:lnTo>
                      <a:pt x="385" y="709"/>
                    </a:lnTo>
                    <a:lnTo>
                      <a:pt x="386" y="710"/>
                    </a:lnTo>
                    <a:lnTo>
                      <a:pt x="387" y="709"/>
                    </a:lnTo>
                    <a:lnTo>
                      <a:pt x="388" y="706"/>
                    </a:lnTo>
                    <a:lnTo>
                      <a:pt x="389" y="704"/>
                    </a:lnTo>
                    <a:lnTo>
                      <a:pt x="390" y="702"/>
                    </a:lnTo>
                    <a:lnTo>
                      <a:pt x="391" y="699"/>
                    </a:lnTo>
                    <a:lnTo>
                      <a:pt x="392" y="696"/>
                    </a:lnTo>
                    <a:lnTo>
                      <a:pt x="392" y="693"/>
                    </a:lnTo>
                    <a:lnTo>
                      <a:pt x="394" y="691"/>
                    </a:lnTo>
                    <a:lnTo>
                      <a:pt x="394" y="694"/>
                    </a:lnTo>
                    <a:lnTo>
                      <a:pt x="395" y="699"/>
                    </a:lnTo>
                    <a:lnTo>
                      <a:pt x="396" y="706"/>
                    </a:lnTo>
                    <a:lnTo>
                      <a:pt x="397" y="714"/>
                    </a:lnTo>
                    <a:lnTo>
                      <a:pt x="398" y="719"/>
                    </a:lnTo>
                    <a:lnTo>
                      <a:pt x="399" y="723"/>
                    </a:lnTo>
                    <a:lnTo>
                      <a:pt x="400" y="728"/>
                    </a:lnTo>
                    <a:lnTo>
                      <a:pt x="401" y="733"/>
                    </a:lnTo>
                    <a:lnTo>
                      <a:pt x="402" y="743"/>
                    </a:lnTo>
                    <a:lnTo>
                      <a:pt x="403" y="755"/>
                    </a:lnTo>
                    <a:lnTo>
                      <a:pt x="403" y="765"/>
                    </a:lnTo>
                    <a:lnTo>
                      <a:pt x="404" y="775"/>
                    </a:lnTo>
                    <a:lnTo>
                      <a:pt x="405" y="788"/>
                    </a:lnTo>
                    <a:lnTo>
                      <a:pt x="406" y="801"/>
                    </a:lnTo>
                    <a:lnTo>
                      <a:pt x="407" y="814"/>
                    </a:lnTo>
                    <a:lnTo>
                      <a:pt x="408" y="824"/>
                    </a:lnTo>
                    <a:lnTo>
                      <a:pt x="409" y="819"/>
                    </a:lnTo>
                    <a:lnTo>
                      <a:pt x="410" y="807"/>
                    </a:lnTo>
                    <a:lnTo>
                      <a:pt x="411" y="791"/>
                    </a:lnTo>
                    <a:lnTo>
                      <a:pt x="412" y="771"/>
                    </a:lnTo>
                    <a:lnTo>
                      <a:pt x="413" y="754"/>
                    </a:lnTo>
                    <a:lnTo>
                      <a:pt x="413" y="736"/>
                    </a:lnTo>
                    <a:lnTo>
                      <a:pt x="414" y="717"/>
                    </a:lnTo>
                    <a:lnTo>
                      <a:pt x="415" y="697"/>
                    </a:lnTo>
                    <a:lnTo>
                      <a:pt x="416" y="674"/>
                    </a:lnTo>
                    <a:lnTo>
                      <a:pt x="417" y="649"/>
                    </a:lnTo>
                    <a:lnTo>
                      <a:pt x="418" y="626"/>
                    </a:lnTo>
                    <a:lnTo>
                      <a:pt x="419" y="604"/>
                    </a:lnTo>
                    <a:lnTo>
                      <a:pt x="420" y="577"/>
                    </a:lnTo>
                    <a:lnTo>
                      <a:pt x="421" y="551"/>
                    </a:lnTo>
                    <a:lnTo>
                      <a:pt x="422" y="524"/>
                    </a:lnTo>
                    <a:lnTo>
                      <a:pt x="423" y="499"/>
                    </a:lnTo>
                    <a:lnTo>
                      <a:pt x="424" y="491"/>
                    </a:lnTo>
                    <a:lnTo>
                      <a:pt x="424" y="491"/>
                    </a:lnTo>
                    <a:lnTo>
                      <a:pt x="425" y="493"/>
                    </a:lnTo>
                    <a:lnTo>
                      <a:pt x="426" y="499"/>
                    </a:lnTo>
                    <a:lnTo>
                      <a:pt x="427" y="506"/>
                    </a:lnTo>
                    <a:lnTo>
                      <a:pt x="428" y="514"/>
                    </a:lnTo>
                    <a:lnTo>
                      <a:pt x="429" y="525"/>
                    </a:lnTo>
                    <a:lnTo>
                      <a:pt x="430" y="537"/>
                    </a:lnTo>
                    <a:lnTo>
                      <a:pt x="431" y="546"/>
                    </a:lnTo>
                    <a:lnTo>
                      <a:pt x="432" y="555"/>
                    </a:lnTo>
                    <a:lnTo>
                      <a:pt x="433" y="564"/>
                    </a:lnTo>
                    <a:lnTo>
                      <a:pt x="434" y="572"/>
                    </a:lnTo>
                    <a:lnTo>
                      <a:pt x="434" y="583"/>
                    </a:lnTo>
                    <a:lnTo>
                      <a:pt x="435" y="595"/>
                    </a:lnTo>
                    <a:lnTo>
                      <a:pt x="436" y="607"/>
                    </a:lnTo>
                    <a:lnTo>
                      <a:pt x="437" y="619"/>
                    </a:lnTo>
                    <a:lnTo>
                      <a:pt x="438" y="630"/>
                    </a:lnTo>
                    <a:lnTo>
                      <a:pt x="439" y="642"/>
                    </a:lnTo>
                    <a:lnTo>
                      <a:pt x="440" y="654"/>
                    </a:lnTo>
                    <a:lnTo>
                      <a:pt x="441" y="666"/>
                    </a:lnTo>
                    <a:lnTo>
                      <a:pt x="442" y="675"/>
                    </a:lnTo>
                    <a:lnTo>
                      <a:pt x="443" y="685"/>
                    </a:lnTo>
                    <a:lnTo>
                      <a:pt x="444" y="693"/>
                    </a:lnTo>
                    <a:lnTo>
                      <a:pt x="444" y="702"/>
                    </a:lnTo>
                    <a:lnTo>
                      <a:pt x="445" y="716"/>
                    </a:lnTo>
                    <a:lnTo>
                      <a:pt x="446" y="732"/>
                    </a:lnTo>
                    <a:lnTo>
                      <a:pt x="447" y="746"/>
                    </a:lnTo>
                    <a:lnTo>
                      <a:pt x="448" y="760"/>
                    </a:lnTo>
                    <a:lnTo>
                      <a:pt x="449" y="776"/>
                    </a:lnTo>
                    <a:lnTo>
                      <a:pt x="450" y="791"/>
                    </a:lnTo>
                    <a:lnTo>
                      <a:pt x="451" y="807"/>
                    </a:lnTo>
                    <a:lnTo>
                      <a:pt x="452" y="821"/>
                    </a:lnTo>
                    <a:lnTo>
                      <a:pt x="453" y="822"/>
                    </a:lnTo>
                    <a:lnTo>
                      <a:pt x="454" y="817"/>
                    </a:lnTo>
                    <a:lnTo>
                      <a:pt x="455" y="808"/>
                    </a:lnTo>
                    <a:lnTo>
                      <a:pt x="455" y="797"/>
                    </a:lnTo>
                    <a:lnTo>
                      <a:pt x="456" y="787"/>
                    </a:lnTo>
                    <a:lnTo>
                      <a:pt x="457" y="776"/>
                    </a:lnTo>
                    <a:lnTo>
                      <a:pt x="458" y="764"/>
                    </a:lnTo>
                    <a:lnTo>
                      <a:pt x="459" y="751"/>
                    </a:lnTo>
                    <a:lnTo>
                      <a:pt x="460" y="736"/>
                    </a:lnTo>
                    <a:lnTo>
                      <a:pt x="461" y="720"/>
                    </a:lnTo>
                    <a:lnTo>
                      <a:pt x="462" y="704"/>
                    </a:lnTo>
                    <a:lnTo>
                      <a:pt x="463" y="689"/>
                    </a:lnTo>
                    <a:lnTo>
                      <a:pt x="464" y="670"/>
                    </a:lnTo>
                    <a:lnTo>
                      <a:pt x="464" y="652"/>
                    </a:lnTo>
                    <a:lnTo>
                      <a:pt x="465" y="632"/>
                    </a:lnTo>
                    <a:lnTo>
                      <a:pt x="466" y="615"/>
                    </a:lnTo>
                    <a:lnTo>
                      <a:pt x="467" y="609"/>
                    </a:lnTo>
                    <a:lnTo>
                      <a:pt x="468" y="609"/>
                    </a:lnTo>
                    <a:lnTo>
                      <a:pt x="469" y="611"/>
                    </a:lnTo>
                    <a:lnTo>
                      <a:pt x="470" y="615"/>
                    </a:lnTo>
                    <a:lnTo>
                      <a:pt x="471" y="620"/>
                    </a:lnTo>
                    <a:lnTo>
                      <a:pt x="472" y="626"/>
                    </a:lnTo>
                    <a:lnTo>
                      <a:pt x="473" y="633"/>
                    </a:lnTo>
                    <a:lnTo>
                      <a:pt x="474" y="642"/>
                    </a:lnTo>
                    <a:lnTo>
                      <a:pt x="474" y="648"/>
                    </a:lnTo>
                    <a:lnTo>
                      <a:pt x="476" y="653"/>
                    </a:lnTo>
                    <a:lnTo>
                      <a:pt x="476" y="659"/>
                    </a:lnTo>
                    <a:lnTo>
                      <a:pt x="477" y="664"/>
                    </a:lnTo>
                    <a:lnTo>
                      <a:pt x="478" y="671"/>
                    </a:lnTo>
                    <a:lnTo>
                      <a:pt x="479" y="678"/>
                    </a:lnTo>
                    <a:lnTo>
                      <a:pt x="480" y="686"/>
                    </a:lnTo>
                    <a:lnTo>
                      <a:pt x="481" y="693"/>
                    </a:lnTo>
                    <a:lnTo>
                      <a:pt x="482" y="699"/>
                    </a:lnTo>
                    <a:lnTo>
                      <a:pt x="483" y="704"/>
                    </a:lnTo>
                    <a:lnTo>
                      <a:pt x="484" y="709"/>
                    </a:lnTo>
                    <a:lnTo>
                      <a:pt x="485" y="714"/>
                    </a:lnTo>
                    <a:lnTo>
                      <a:pt x="485" y="718"/>
                    </a:lnTo>
                    <a:lnTo>
                      <a:pt x="486" y="720"/>
                    </a:lnTo>
                    <a:lnTo>
                      <a:pt x="487" y="722"/>
                    </a:lnTo>
                    <a:lnTo>
                      <a:pt x="488" y="724"/>
                    </a:lnTo>
                    <a:lnTo>
                      <a:pt x="489" y="730"/>
                    </a:lnTo>
                    <a:lnTo>
                      <a:pt x="490" y="738"/>
                    </a:lnTo>
                    <a:lnTo>
                      <a:pt x="491" y="744"/>
                    </a:lnTo>
                    <a:lnTo>
                      <a:pt x="492" y="750"/>
                    </a:lnTo>
                    <a:lnTo>
                      <a:pt x="493" y="758"/>
                    </a:lnTo>
                    <a:lnTo>
                      <a:pt x="494" y="765"/>
                    </a:lnTo>
                    <a:lnTo>
                      <a:pt x="495" y="772"/>
                    </a:lnTo>
                    <a:lnTo>
                      <a:pt x="495" y="778"/>
                    </a:lnTo>
                    <a:lnTo>
                      <a:pt x="496" y="773"/>
                    </a:lnTo>
                    <a:lnTo>
                      <a:pt x="497" y="765"/>
                    </a:lnTo>
                    <a:lnTo>
                      <a:pt x="498" y="753"/>
                    </a:lnTo>
                    <a:lnTo>
                      <a:pt x="499" y="740"/>
                    </a:lnTo>
                    <a:lnTo>
                      <a:pt x="500" y="727"/>
                    </a:lnTo>
                    <a:lnTo>
                      <a:pt x="501" y="715"/>
                    </a:lnTo>
                    <a:lnTo>
                      <a:pt x="502" y="701"/>
                    </a:lnTo>
                    <a:lnTo>
                      <a:pt x="503" y="686"/>
                    </a:lnTo>
                    <a:lnTo>
                      <a:pt x="504" y="670"/>
                    </a:lnTo>
                    <a:lnTo>
                      <a:pt x="504" y="654"/>
                    </a:lnTo>
                    <a:lnTo>
                      <a:pt x="506" y="638"/>
                    </a:lnTo>
                    <a:lnTo>
                      <a:pt x="506" y="623"/>
                    </a:lnTo>
                    <a:lnTo>
                      <a:pt x="507" y="605"/>
                    </a:lnTo>
                    <a:lnTo>
                      <a:pt x="508" y="587"/>
                    </a:lnTo>
                    <a:lnTo>
                      <a:pt x="509" y="569"/>
                    </a:lnTo>
                    <a:lnTo>
                      <a:pt x="510" y="553"/>
                    </a:lnTo>
                    <a:lnTo>
                      <a:pt x="511" y="546"/>
                    </a:lnTo>
                    <a:lnTo>
                      <a:pt x="512" y="544"/>
                    </a:lnTo>
                    <a:lnTo>
                      <a:pt x="513" y="543"/>
                    </a:lnTo>
                    <a:lnTo>
                      <a:pt x="514" y="545"/>
                    </a:lnTo>
                    <a:lnTo>
                      <a:pt x="515" y="548"/>
                    </a:lnTo>
                    <a:lnTo>
                      <a:pt x="516" y="552"/>
                    </a:lnTo>
                    <a:lnTo>
                      <a:pt x="516" y="557"/>
                    </a:lnTo>
                    <a:lnTo>
                      <a:pt x="517" y="564"/>
                    </a:lnTo>
                    <a:lnTo>
                      <a:pt x="518" y="567"/>
                    </a:lnTo>
                    <a:lnTo>
                      <a:pt x="519" y="570"/>
                    </a:lnTo>
                    <a:lnTo>
                      <a:pt x="520" y="574"/>
                    </a:lnTo>
                    <a:lnTo>
                      <a:pt x="521" y="577"/>
                    </a:lnTo>
                    <a:lnTo>
                      <a:pt x="522" y="582"/>
                    </a:lnTo>
                    <a:lnTo>
                      <a:pt x="523" y="586"/>
                    </a:lnTo>
                    <a:lnTo>
                      <a:pt x="524" y="591"/>
                    </a:lnTo>
                    <a:lnTo>
                      <a:pt x="525" y="597"/>
                    </a:lnTo>
                    <a:lnTo>
                      <a:pt x="525" y="607"/>
                    </a:lnTo>
                    <a:lnTo>
                      <a:pt x="527" y="618"/>
                    </a:lnTo>
                    <a:lnTo>
                      <a:pt x="527" y="630"/>
                    </a:lnTo>
                    <a:lnTo>
                      <a:pt x="528" y="643"/>
                    </a:lnTo>
                    <a:lnTo>
                      <a:pt x="529" y="655"/>
                    </a:lnTo>
                    <a:lnTo>
                      <a:pt x="530" y="667"/>
                    </a:lnTo>
                    <a:lnTo>
                      <a:pt x="531" y="680"/>
                    </a:lnTo>
                    <a:lnTo>
                      <a:pt x="532" y="692"/>
                    </a:lnTo>
                    <a:lnTo>
                      <a:pt x="533" y="707"/>
                    </a:lnTo>
                    <a:lnTo>
                      <a:pt x="534" y="722"/>
                    </a:lnTo>
                    <a:lnTo>
                      <a:pt x="535" y="737"/>
                    </a:lnTo>
                    <a:lnTo>
                      <a:pt x="536" y="751"/>
                    </a:lnTo>
                    <a:lnTo>
                      <a:pt x="536" y="767"/>
                    </a:lnTo>
                    <a:lnTo>
                      <a:pt x="537" y="783"/>
                    </a:lnTo>
                    <a:lnTo>
                      <a:pt x="538" y="799"/>
                    </a:lnTo>
                    <a:lnTo>
                      <a:pt x="539" y="813"/>
                    </a:lnTo>
                    <a:lnTo>
                      <a:pt x="540" y="819"/>
                    </a:lnTo>
                    <a:lnTo>
                      <a:pt x="541" y="821"/>
                    </a:lnTo>
                    <a:lnTo>
                      <a:pt x="542" y="821"/>
                    </a:lnTo>
                    <a:lnTo>
                      <a:pt x="543" y="819"/>
                    </a:lnTo>
                    <a:lnTo>
                      <a:pt x="544" y="816"/>
                    </a:lnTo>
                    <a:lnTo>
                      <a:pt x="545" y="812"/>
                    </a:lnTo>
                    <a:lnTo>
                      <a:pt x="546" y="806"/>
                    </a:lnTo>
                    <a:lnTo>
                      <a:pt x="546" y="800"/>
                    </a:lnTo>
                    <a:lnTo>
                      <a:pt x="547" y="796"/>
                    </a:lnTo>
                    <a:lnTo>
                      <a:pt x="548" y="793"/>
                    </a:lnTo>
                    <a:lnTo>
                      <a:pt x="549" y="790"/>
                    </a:lnTo>
                    <a:lnTo>
                      <a:pt x="550" y="786"/>
                    </a:lnTo>
                    <a:lnTo>
                      <a:pt x="551" y="781"/>
                    </a:lnTo>
                    <a:lnTo>
                      <a:pt x="552" y="777"/>
                    </a:lnTo>
                    <a:lnTo>
                      <a:pt x="553" y="772"/>
                    </a:lnTo>
                    <a:lnTo>
                      <a:pt x="554" y="766"/>
                    </a:lnTo>
                    <a:lnTo>
                      <a:pt x="555" y="757"/>
                    </a:lnTo>
                    <a:lnTo>
                      <a:pt x="556" y="747"/>
                    </a:lnTo>
                    <a:lnTo>
                      <a:pt x="557" y="736"/>
                    </a:lnTo>
                    <a:lnTo>
                      <a:pt x="557" y="724"/>
                    </a:lnTo>
                    <a:lnTo>
                      <a:pt x="558" y="714"/>
                    </a:lnTo>
                    <a:lnTo>
                      <a:pt x="559" y="704"/>
                    </a:lnTo>
                    <a:lnTo>
                      <a:pt x="560" y="695"/>
                    </a:lnTo>
                    <a:lnTo>
                      <a:pt x="561" y="685"/>
                    </a:lnTo>
                    <a:lnTo>
                      <a:pt x="562" y="672"/>
                    </a:lnTo>
                    <a:lnTo>
                      <a:pt x="563" y="656"/>
                    </a:lnTo>
                    <a:lnTo>
                      <a:pt x="564" y="642"/>
                    </a:lnTo>
                    <a:lnTo>
                      <a:pt x="565" y="628"/>
                    </a:lnTo>
                    <a:lnTo>
                      <a:pt x="566" y="612"/>
                    </a:lnTo>
                    <a:lnTo>
                      <a:pt x="567" y="597"/>
                    </a:lnTo>
                    <a:lnTo>
                      <a:pt x="567" y="581"/>
                    </a:lnTo>
                    <a:lnTo>
                      <a:pt x="568" y="567"/>
                    </a:lnTo>
                    <a:lnTo>
                      <a:pt x="569" y="565"/>
                    </a:lnTo>
                    <a:lnTo>
                      <a:pt x="570" y="570"/>
                    </a:lnTo>
                    <a:lnTo>
                      <a:pt x="571" y="577"/>
                    </a:lnTo>
                    <a:lnTo>
                      <a:pt x="572" y="587"/>
                    </a:lnTo>
                    <a:lnTo>
                      <a:pt x="573" y="596"/>
                    </a:lnTo>
                    <a:lnTo>
                      <a:pt x="574" y="605"/>
                    </a:lnTo>
                    <a:lnTo>
                      <a:pt x="575" y="617"/>
                    </a:lnTo>
                    <a:lnTo>
                      <a:pt x="576" y="629"/>
                    </a:lnTo>
                    <a:lnTo>
                      <a:pt x="576" y="643"/>
                    </a:lnTo>
                    <a:lnTo>
                      <a:pt x="577" y="657"/>
                    </a:lnTo>
                    <a:lnTo>
                      <a:pt x="578" y="670"/>
                    </a:lnTo>
                    <a:lnTo>
                      <a:pt x="579" y="684"/>
                    </a:lnTo>
                    <a:lnTo>
                      <a:pt x="580" y="701"/>
                    </a:lnTo>
                    <a:lnTo>
                      <a:pt x="581" y="717"/>
                    </a:lnTo>
                    <a:lnTo>
                      <a:pt x="582" y="734"/>
                    </a:lnTo>
                    <a:lnTo>
                      <a:pt x="583" y="750"/>
                    </a:lnTo>
                    <a:lnTo>
                      <a:pt x="584" y="758"/>
                    </a:lnTo>
                    <a:lnTo>
                      <a:pt x="585" y="762"/>
                    </a:lnTo>
                    <a:lnTo>
                      <a:pt x="586" y="765"/>
                    </a:lnTo>
                    <a:lnTo>
                      <a:pt x="587" y="766"/>
                    </a:lnTo>
                    <a:lnTo>
                      <a:pt x="588" y="767"/>
                    </a:lnTo>
                    <a:lnTo>
                      <a:pt x="588" y="767"/>
                    </a:lnTo>
                    <a:lnTo>
                      <a:pt x="589" y="768"/>
                    </a:lnTo>
                    <a:lnTo>
                      <a:pt x="590" y="765"/>
                    </a:lnTo>
                    <a:lnTo>
                      <a:pt x="591" y="765"/>
                    </a:lnTo>
                    <a:lnTo>
                      <a:pt x="592" y="766"/>
                    </a:lnTo>
                    <a:lnTo>
                      <a:pt x="593" y="766"/>
                    </a:lnTo>
                    <a:lnTo>
                      <a:pt x="594" y="766"/>
                    </a:lnTo>
                    <a:lnTo>
                      <a:pt x="595" y="765"/>
                    </a:lnTo>
                    <a:lnTo>
                      <a:pt x="596" y="764"/>
                    </a:lnTo>
                    <a:lnTo>
                      <a:pt x="597" y="762"/>
                    </a:lnTo>
                    <a:lnTo>
                      <a:pt x="597" y="761"/>
                    </a:lnTo>
                    <a:lnTo>
                      <a:pt x="598" y="761"/>
                    </a:lnTo>
                    <a:lnTo>
                      <a:pt x="599" y="761"/>
                    </a:lnTo>
                    <a:lnTo>
                      <a:pt x="600" y="762"/>
                    </a:lnTo>
                    <a:lnTo>
                      <a:pt x="601" y="762"/>
                    </a:lnTo>
                    <a:lnTo>
                      <a:pt x="602" y="763"/>
                    </a:lnTo>
                    <a:lnTo>
                      <a:pt x="603" y="764"/>
                    </a:lnTo>
                    <a:lnTo>
                      <a:pt x="604" y="766"/>
                    </a:lnTo>
                    <a:lnTo>
                      <a:pt x="605" y="768"/>
                    </a:lnTo>
                    <a:lnTo>
                      <a:pt x="606" y="766"/>
                    </a:lnTo>
                    <a:lnTo>
                      <a:pt x="607" y="764"/>
                    </a:lnTo>
                    <a:lnTo>
                      <a:pt x="607" y="761"/>
                    </a:lnTo>
                    <a:lnTo>
                      <a:pt x="608" y="759"/>
                    </a:lnTo>
                    <a:lnTo>
                      <a:pt x="609" y="756"/>
                    </a:lnTo>
                    <a:lnTo>
                      <a:pt x="610" y="753"/>
                    </a:lnTo>
                    <a:lnTo>
                      <a:pt x="611" y="749"/>
                    </a:lnTo>
                    <a:lnTo>
                      <a:pt x="612" y="746"/>
                    </a:lnTo>
                    <a:lnTo>
                      <a:pt x="613" y="747"/>
                    </a:lnTo>
                    <a:lnTo>
                      <a:pt x="614" y="751"/>
                    </a:lnTo>
                    <a:lnTo>
                      <a:pt x="615" y="756"/>
                    </a:lnTo>
                    <a:lnTo>
                      <a:pt x="616" y="761"/>
                    </a:lnTo>
                    <a:lnTo>
                      <a:pt x="617" y="764"/>
                    </a:lnTo>
                    <a:lnTo>
                      <a:pt x="618" y="767"/>
                    </a:lnTo>
                    <a:lnTo>
                      <a:pt x="618" y="770"/>
                    </a:lnTo>
                    <a:lnTo>
                      <a:pt x="619" y="773"/>
                    </a:lnTo>
                    <a:lnTo>
                      <a:pt x="620" y="779"/>
                    </a:lnTo>
                    <a:lnTo>
                      <a:pt x="621" y="787"/>
                    </a:lnTo>
                    <a:lnTo>
                      <a:pt x="622" y="793"/>
                    </a:lnTo>
                    <a:lnTo>
                      <a:pt x="623" y="799"/>
                    </a:lnTo>
                    <a:lnTo>
                      <a:pt x="624" y="807"/>
                    </a:lnTo>
                    <a:lnTo>
                      <a:pt x="625" y="814"/>
                    </a:lnTo>
                    <a:lnTo>
                      <a:pt x="626" y="822"/>
                    </a:lnTo>
                    <a:lnTo>
                      <a:pt x="627" y="828"/>
                    </a:lnTo>
                    <a:lnTo>
                      <a:pt x="628" y="820"/>
                    </a:lnTo>
                    <a:lnTo>
                      <a:pt x="628" y="806"/>
                    </a:lnTo>
                    <a:lnTo>
                      <a:pt x="629" y="790"/>
                    </a:lnTo>
                    <a:lnTo>
                      <a:pt x="630" y="771"/>
                    </a:lnTo>
                    <a:lnTo>
                      <a:pt x="631" y="752"/>
                    </a:lnTo>
                    <a:lnTo>
                      <a:pt x="632" y="732"/>
                    </a:lnTo>
                    <a:lnTo>
                      <a:pt x="633" y="710"/>
                    </a:lnTo>
                    <a:lnTo>
                      <a:pt x="634" y="687"/>
                    </a:lnTo>
                    <a:lnTo>
                      <a:pt x="635" y="666"/>
                    </a:lnTo>
                    <a:lnTo>
                      <a:pt x="636" y="644"/>
                    </a:lnTo>
                    <a:lnTo>
                      <a:pt x="637" y="623"/>
                    </a:lnTo>
                    <a:lnTo>
                      <a:pt x="637" y="603"/>
                    </a:lnTo>
                    <a:lnTo>
                      <a:pt x="639" y="580"/>
                    </a:lnTo>
                    <a:lnTo>
                      <a:pt x="639" y="557"/>
                    </a:lnTo>
                    <a:lnTo>
                      <a:pt x="640" y="534"/>
                    </a:lnTo>
                    <a:lnTo>
                      <a:pt x="641" y="512"/>
                    </a:lnTo>
                    <a:lnTo>
                      <a:pt x="642" y="495"/>
                    </a:lnTo>
                    <a:lnTo>
                      <a:pt x="643" y="481"/>
                    </a:lnTo>
                    <a:lnTo>
                      <a:pt x="644" y="468"/>
                    </a:lnTo>
                    <a:lnTo>
                      <a:pt x="645" y="456"/>
                    </a:lnTo>
                    <a:lnTo>
                      <a:pt x="646" y="447"/>
                    </a:lnTo>
                    <a:lnTo>
                      <a:pt x="647" y="439"/>
                    </a:lnTo>
                    <a:lnTo>
                      <a:pt x="648" y="433"/>
                    </a:lnTo>
                    <a:lnTo>
                      <a:pt x="648" y="427"/>
                    </a:lnTo>
                    <a:lnTo>
                      <a:pt x="649" y="417"/>
                    </a:lnTo>
                    <a:lnTo>
                      <a:pt x="650" y="404"/>
                    </a:lnTo>
                    <a:lnTo>
                      <a:pt x="651" y="393"/>
                    </a:lnTo>
                    <a:lnTo>
                      <a:pt x="652" y="383"/>
                    </a:lnTo>
                    <a:lnTo>
                      <a:pt x="653" y="372"/>
                    </a:lnTo>
                    <a:lnTo>
                      <a:pt x="654" y="362"/>
                    </a:lnTo>
                    <a:lnTo>
                      <a:pt x="655" y="352"/>
                    </a:lnTo>
                    <a:lnTo>
                      <a:pt x="656" y="345"/>
                    </a:lnTo>
                    <a:lnTo>
                      <a:pt x="657" y="351"/>
                    </a:lnTo>
                    <a:lnTo>
                      <a:pt x="658" y="364"/>
                    </a:lnTo>
                    <a:lnTo>
                      <a:pt x="658" y="381"/>
                    </a:lnTo>
                    <a:lnTo>
                      <a:pt x="659" y="400"/>
                    </a:lnTo>
                    <a:lnTo>
                      <a:pt x="660" y="420"/>
                    </a:lnTo>
                    <a:lnTo>
                      <a:pt x="661" y="440"/>
                    </a:lnTo>
                    <a:lnTo>
                      <a:pt x="662" y="462"/>
                    </a:lnTo>
                    <a:lnTo>
                      <a:pt x="663" y="486"/>
                    </a:lnTo>
                    <a:lnTo>
                      <a:pt x="664" y="509"/>
                    </a:lnTo>
                    <a:lnTo>
                      <a:pt x="665" y="533"/>
                    </a:lnTo>
                    <a:lnTo>
                      <a:pt x="666" y="556"/>
                    </a:lnTo>
                    <a:lnTo>
                      <a:pt x="667" y="579"/>
                    </a:lnTo>
                    <a:lnTo>
                      <a:pt x="668" y="605"/>
                    </a:lnTo>
                    <a:lnTo>
                      <a:pt x="669" y="631"/>
                    </a:lnTo>
                    <a:lnTo>
                      <a:pt x="669" y="657"/>
                    </a:lnTo>
                    <a:lnTo>
                      <a:pt x="670" y="682"/>
                    </a:lnTo>
                    <a:lnTo>
                      <a:pt x="671" y="699"/>
                    </a:lnTo>
                    <a:lnTo>
                      <a:pt x="672" y="712"/>
                    </a:lnTo>
                    <a:lnTo>
                      <a:pt x="673" y="725"/>
                    </a:lnTo>
                    <a:lnTo>
                      <a:pt x="674" y="735"/>
                    </a:lnTo>
                    <a:lnTo>
                      <a:pt x="675" y="742"/>
                    </a:lnTo>
                    <a:lnTo>
                      <a:pt x="676" y="748"/>
                    </a:lnTo>
                    <a:lnTo>
                      <a:pt x="677" y="750"/>
                    </a:lnTo>
                    <a:lnTo>
                      <a:pt x="678" y="753"/>
                    </a:lnTo>
                    <a:lnTo>
                      <a:pt x="679" y="763"/>
                    </a:lnTo>
                    <a:lnTo>
                      <a:pt x="679" y="775"/>
                    </a:lnTo>
                    <a:lnTo>
                      <a:pt x="680" y="785"/>
                    </a:lnTo>
                    <a:lnTo>
                      <a:pt x="681" y="794"/>
                    </a:lnTo>
                    <a:lnTo>
                      <a:pt x="682" y="805"/>
                    </a:lnTo>
                    <a:lnTo>
                      <a:pt x="683" y="814"/>
                    </a:lnTo>
                    <a:lnTo>
                      <a:pt x="684" y="824"/>
                    </a:lnTo>
                    <a:lnTo>
                      <a:pt x="685" y="831"/>
                    </a:lnTo>
                    <a:lnTo>
                      <a:pt x="686" y="821"/>
                    </a:lnTo>
                    <a:lnTo>
                      <a:pt x="687" y="803"/>
                    </a:lnTo>
                    <a:lnTo>
                      <a:pt x="688" y="781"/>
                    </a:lnTo>
                    <a:lnTo>
                      <a:pt x="688" y="755"/>
                    </a:lnTo>
                    <a:lnTo>
                      <a:pt x="689" y="731"/>
                    </a:lnTo>
                    <a:lnTo>
                      <a:pt x="690" y="707"/>
                    </a:lnTo>
                    <a:lnTo>
                      <a:pt x="691" y="680"/>
                    </a:lnTo>
                    <a:lnTo>
                      <a:pt x="692" y="653"/>
                    </a:lnTo>
                    <a:lnTo>
                      <a:pt x="693" y="621"/>
                    </a:lnTo>
                    <a:lnTo>
                      <a:pt x="694" y="588"/>
                    </a:lnTo>
                    <a:lnTo>
                      <a:pt x="695" y="556"/>
                    </a:lnTo>
                    <a:lnTo>
                      <a:pt x="696" y="525"/>
                    </a:lnTo>
                    <a:lnTo>
                      <a:pt x="697" y="489"/>
                    </a:lnTo>
                    <a:lnTo>
                      <a:pt x="698" y="454"/>
                    </a:lnTo>
                    <a:lnTo>
                      <a:pt x="699" y="417"/>
                    </a:lnTo>
                    <a:lnTo>
                      <a:pt x="700" y="384"/>
                    </a:lnTo>
                    <a:lnTo>
                      <a:pt x="700" y="369"/>
                    </a:lnTo>
                    <a:lnTo>
                      <a:pt x="701" y="363"/>
                    </a:lnTo>
                    <a:lnTo>
                      <a:pt x="702" y="361"/>
                    </a:lnTo>
                    <a:lnTo>
                      <a:pt x="703" y="362"/>
                    </a:lnTo>
                    <a:lnTo>
                      <a:pt x="704" y="365"/>
                    </a:lnTo>
                    <a:lnTo>
                      <a:pt x="705" y="369"/>
                    </a:lnTo>
                    <a:lnTo>
                      <a:pt x="706" y="377"/>
                    </a:lnTo>
                    <a:lnTo>
                      <a:pt x="707" y="386"/>
                    </a:lnTo>
                    <a:lnTo>
                      <a:pt x="708" y="392"/>
                    </a:lnTo>
                    <a:lnTo>
                      <a:pt x="709" y="398"/>
                    </a:lnTo>
                    <a:lnTo>
                      <a:pt x="709" y="405"/>
                    </a:lnTo>
                    <a:lnTo>
                      <a:pt x="710" y="412"/>
                    </a:lnTo>
                    <a:lnTo>
                      <a:pt x="711" y="421"/>
                    </a:lnTo>
                    <a:lnTo>
                      <a:pt x="712" y="432"/>
                    </a:lnTo>
                    <a:lnTo>
                      <a:pt x="713" y="443"/>
                    </a:lnTo>
                    <a:lnTo>
                      <a:pt x="714" y="454"/>
                    </a:lnTo>
                    <a:lnTo>
                      <a:pt x="715" y="466"/>
                    </a:lnTo>
                    <a:lnTo>
                      <a:pt x="716" y="478"/>
                    </a:lnTo>
                    <a:lnTo>
                      <a:pt x="717" y="490"/>
                    </a:lnTo>
                    <a:lnTo>
                      <a:pt x="718" y="503"/>
                    </a:lnTo>
                    <a:lnTo>
                      <a:pt x="719" y="516"/>
                    </a:lnTo>
                    <a:lnTo>
                      <a:pt x="719" y="529"/>
                    </a:lnTo>
                    <a:lnTo>
                      <a:pt x="720" y="542"/>
                    </a:lnTo>
                    <a:lnTo>
                      <a:pt x="721" y="555"/>
                    </a:lnTo>
                    <a:lnTo>
                      <a:pt x="722" y="570"/>
                    </a:lnTo>
                    <a:lnTo>
                      <a:pt x="723" y="586"/>
                    </a:lnTo>
                    <a:lnTo>
                      <a:pt x="724" y="601"/>
                    </a:lnTo>
                    <a:lnTo>
                      <a:pt x="725" y="616"/>
                    </a:lnTo>
                    <a:lnTo>
                      <a:pt x="726" y="633"/>
                    </a:lnTo>
                    <a:lnTo>
                      <a:pt x="727" y="649"/>
                    </a:lnTo>
                    <a:lnTo>
                      <a:pt x="728" y="665"/>
                    </a:lnTo>
                    <a:lnTo>
                      <a:pt x="729" y="680"/>
                    </a:lnTo>
                    <a:lnTo>
                      <a:pt x="730" y="692"/>
                    </a:lnTo>
                    <a:lnTo>
                      <a:pt x="730" y="701"/>
                    </a:lnTo>
                    <a:lnTo>
                      <a:pt x="731" y="711"/>
                    </a:lnTo>
                    <a:lnTo>
                      <a:pt x="732" y="718"/>
                    </a:lnTo>
                    <a:lnTo>
                      <a:pt x="733" y="725"/>
                    </a:lnTo>
                    <a:lnTo>
                      <a:pt x="734" y="732"/>
                    </a:lnTo>
                    <a:lnTo>
                      <a:pt x="735" y="737"/>
                    </a:lnTo>
                    <a:lnTo>
                      <a:pt x="736" y="742"/>
                    </a:lnTo>
                    <a:lnTo>
                      <a:pt x="737" y="749"/>
                    </a:lnTo>
                    <a:lnTo>
                      <a:pt x="738" y="756"/>
                    </a:lnTo>
                    <a:lnTo>
                      <a:pt x="739" y="763"/>
                    </a:lnTo>
                    <a:lnTo>
                      <a:pt x="740" y="769"/>
                    </a:lnTo>
                    <a:lnTo>
                      <a:pt x="740" y="775"/>
                    </a:lnTo>
                    <a:lnTo>
                      <a:pt x="741" y="781"/>
                    </a:lnTo>
                    <a:lnTo>
                      <a:pt x="742" y="787"/>
                    </a:lnTo>
                    <a:lnTo>
                      <a:pt x="743" y="792"/>
                    </a:lnTo>
                    <a:lnTo>
                      <a:pt x="744" y="793"/>
                    </a:lnTo>
                    <a:lnTo>
                      <a:pt x="745" y="792"/>
                    </a:lnTo>
                    <a:lnTo>
                      <a:pt x="746" y="789"/>
                    </a:lnTo>
                    <a:lnTo>
                      <a:pt x="747" y="785"/>
                    </a:lnTo>
                    <a:lnTo>
                      <a:pt x="748" y="785"/>
                    </a:lnTo>
                    <a:lnTo>
                      <a:pt x="749" y="779"/>
                    </a:lnTo>
                    <a:lnTo>
                      <a:pt x="749" y="776"/>
                    </a:lnTo>
                    <a:lnTo>
                      <a:pt x="751" y="772"/>
                    </a:lnTo>
                    <a:lnTo>
                      <a:pt x="751" y="767"/>
                    </a:lnTo>
                    <a:lnTo>
                      <a:pt x="752" y="760"/>
                    </a:lnTo>
                    <a:lnTo>
                      <a:pt x="753" y="755"/>
                    </a:lnTo>
                    <a:lnTo>
                      <a:pt x="754" y="749"/>
                    </a:lnTo>
                    <a:lnTo>
                      <a:pt x="755" y="742"/>
                    </a:lnTo>
                    <a:lnTo>
                      <a:pt x="756" y="735"/>
                    </a:lnTo>
                    <a:lnTo>
                      <a:pt x="757" y="727"/>
                    </a:lnTo>
                    <a:lnTo>
                      <a:pt x="758" y="720"/>
                    </a:lnTo>
                    <a:lnTo>
                      <a:pt x="759" y="718"/>
                    </a:lnTo>
                    <a:lnTo>
                      <a:pt x="760" y="717"/>
                    </a:lnTo>
                    <a:lnTo>
                      <a:pt x="760" y="717"/>
                    </a:lnTo>
                    <a:lnTo>
                      <a:pt x="761" y="718"/>
                    </a:lnTo>
                    <a:lnTo>
                      <a:pt x="762" y="719"/>
                    </a:lnTo>
                    <a:lnTo>
                      <a:pt x="763" y="720"/>
                    </a:lnTo>
                    <a:lnTo>
                      <a:pt x="764" y="721"/>
                    </a:lnTo>
                    <a:lnTo>
                      <a:pt x="765" y="723"/>
                    </a:lnTo>
                    <a:lnTo>
                      <a:pt x="766" y="725"/>
                    </a:lnTo>
                    <a:lnTo>
                      <a:pt x="767" y="726"/>
                    </a:lnTo>
                    <a:lnTo>
                      <a:pt x="768" y="728"/>
                    </a:lnTo>
                    <a:lnTo>
                      <a:pt x="769" y="729"/>
                    </a:lnTo>
                    <a:lnTo>
                      <a:pt x="770" y="731"/>
                    </a:lnTo>
                    <a:lnTo>
                      <a:pt x="770" y="733"/>
                    </a:lnTo>
                    <a:lnTo>
                      <a:pt x="772" y="736"/>
                    </a:lnTo>
                    <a:lnTo>
                      <a:pt x="772" y="738"/>
                    </a:lnTo>
                    <a:lnTo>
                      <a:pt x="773" y="739"/>
                    </a:lnTo>
                    <a:lnTo>
                      <a:pt x="774" y="740"/>
                    </a:lnTo>
                    <a:lnTo>
                      <a:pt x="775" y="741"/>
                    </a:lnTo>
                    <a:lnTo>
                      <a:pt x="776" y="741"/>
                    </a:lnTo>
                    <a:lnTo>
                      <a:pt x="777" y="742"/>
                    </a:lnTo>
                    <a:lnTo>
                      <a:pt x="778" y="743"/>
                    </a:lnTo>
                    <a:lnTo>
                      <a:pt x="779" y="744"/>
                    </a:lnTo>
                    <a:lnTo>
                      <a:pt x="780" y="745"/>
                    </a:lnTo>
                    <a:lnTo>
                      <a:pt x="781" y="745"/>
                    </a:lnTo>
                    <a:lnTo>
                      <a:pt x="781" y="744"/>
                    </a:lnTo>
                    <a:lnTo>
                      <a:pt x="782" y="744"/>
                    </a:lnTo>
                    <a:lnTo>
                      <a:pt x="783" y="744"/>
                    </a:lnTo>
                    <a:lnTo>
                      <a:pt x="784" y="743"/>
                    </a:lnTo>
                    <a:lnTo>
                      <a:pt x="785" y="742"/>
                    </a:lnTo>
                    <a:lnTo>
                      <a:pt x="786" y="741"/>
                    </a:lnTo>
                    <a:lnTo>
                      <a:pt x="787" y="740"/>
                    </a:lnTo>
                    <a:lnTo>
                      <a:pt x="788" y="741"/>
                    </a:lnTo>
                    <a:lnTo>
                      <a:pt x="789" y="744"/>
                    </a:lnTo>
                    <a:lnTo>
                      <a:pt x="790" y="745"/>
                    </a:lnTo>
                    <a:lnTo>
                      <a:pt x="791" y="749"/>
                    </a:lnTo>
                    <a:lnTo>
                      <a:pt x="791" y="752"/>
                    </a:lnTo>
                    <a:lnTo>
                      <a:pt x="792" y="753"/>
                    </a:lnTo>
                    <a:lnTo>
                      <a:pt x="793" y="755"/>
                    </a:lnTo>
                    <a:lnTo>
                      <a:pt x="794" y="757"/>
                    </a:lnTo>
                    <a:lnTo>
                      <a:pt x="795" y="759"/>
                    </a:lnTo>
                    <a:lnTo>
                      <a:pt x="796" y="762"/>
                    </a:lnTo>
                    <a:lnTo>
                      <a:pt x="797" y="764"/>
                    </a:lnTo>
                    <a:lnTo>
                      <a:pt x="798" y="765"/>
                    </a:lnTo>
                    <a:lnTo>
                      <a:pt x="799" y="768"/>
                    </a:lnTo>
                    <a:lnTo>
                      <a:pt x="800" y="770"/>
                    </a:lnTo>
                    <a:lnTo>
                      <a:pt x="800" y="772"/>
                    </a:lnTo>
                    <a:lnTo>
                      <a:pt x="802" y="773"/>
                    </a:lnTo>
                    <a:lnTo>
                      <a:pt x="802" y="770"/>
                    </a:lnTo>
                    <a:lnTo>
                      <a:pt x="803" y="765"/>
                    </a:lnTo>
                    <a:lnTo>
                      <a:pt x="804" y="757"/>
                    </a:lnTo>
                    <a:lnTo>
                      <a:pt x="805" y="751"/>
                    </a:lnTo>
                    <a:lnTo>
                      <a:pt x="806" y="741"/>
                    </a:lnTo>
                    <a:lnTo>
                      <a:pt x="807" y="731"/>
                    </a:lnTo>
                    <a:lnTo>
                      <a:pt x="808" y="720"/>
                    </a:lnTo>
                    <a:lnTo>
                      <a:pt x="809" y="709"/>
                    </a:lnTo>
                    <a:lnTo>
                      <a:pt x="810" y="701"/>
                    </a:lnTo>
                    <a:lnTo>
                      <a:pt x="811" y="695"/>
                    </a:lnTo>
                    <a:lnTo>
                      <a:pt x="812" y="688"/>
                    </a:lnTo>
                    <a:lnTo>
                      <a:pt x="812" y="680"/>
                    </a:lnTo>
                    <a:lnTo>
                      <a:pt x="813" y="674"/>
                    </a:lnTo>
                    <a:lnTo>
                      <a:pt x="814" y="666"/>
                    </a:lnTo>
                    <a:lnTo>
                      <a:pt x="815" y="660"/>
                    </a:lnTo>
                    <a:lnTo>
                      <a:pt x="816" y="652"/>
                    </a:lnTo>
                    <a:lnTo>
                      <a:pt x="817" y="638"/>
                    </a:lnTo>
                    <a:lnTo>
                      <a:pt x="818" y="622"/>
                    </a:lnTo>
                    <a:lnTo>
                      <a:pt x="819" y="604"/>
                    </a:lnTo>
                    <a:lnTo>
                      <a:pt x="820" y="585"/>
                    </a:lnTo>
                    <a:lnTo>
                      <a:pt x="821" y="569"/>
                    </a:lnTo>
                    <a:lnTo>
                      <a:pt x="821" y="553"/>
                    </a:lnTo>
                    <a:lnTo>
                      <a:pt x="822" y="538"/>
                    </a:lnTo>
                    <a:lnTo>
                      <a:pt x="823" y="523"/>
                    </a:lnTo>
                    <a:lnTo>
                      <a:pt x="824" y="502"/>
                    </a:lnTo>
                    <a:lnTo>
                      <a:pt x="825" y="479"/>
                    </a:lnTo>
                    <a:lnTo>
                      <a:pt x="826" y="459"/>
                    </a:lnTo>
                    <a:lnTo>
                      <a:pt x="827" y="439"/>
                    </a:lnTo>
                    <a:lnTo>
                      <a:pt x="828" y="416"/>
                    </a:lnTo>
                    <a:lnTo>
                      <a:pt x="829" y="395"/>
                    </a:lnTo>
                    <a:lnTo>
                      <a:pt x="830" y="372"/>
                    </a:lnTo>
                    <a:lnTo>
                      <a:pt x="831" y="353"/>
                    </a:lnTo>
                    <a:lnTo>
                      <a:pt x="832" y="353"/>
                    </a:lnTo>
                    <a:lnTo>
                      <a:pt x="832" y="360"/>
                    </a:lnTo>
                    <a:lnTo>
                      <a:pt x="833" y="372"/>
                    </a:lnTo>
                    <a:lnTo>
                      <a:pt x="834" y="388"/>
                    </a:lnTo>
                    <a:lnTo>
                      <a:pt x="835" y="404"/>
                    </a:lnTo>
                    <a:lnTo>
                      <a:pt x="836" y="420"/>
                    </a:lnTo>
                    <a:lnTo>
                      <a:pt x="837" y="440"/>
                    </a:lnTo>
                    <a:lnTo>
                      <a:pt x="838" y="462"/>
                    </a:lnTo>
                    <a:lnTo>
                      <a:pt x="839" y="483"/>
                    </a:lnTo>
                    <a:lnTo>
                      <a:pt x="840" y="505"/>
                    </a:lnTo>
                    <a:lnTo>
                      <a:pt x="841" y="527"/>
                    </a:lnTo>
                    <a:lnTo>
                      <a:pt x="842" y="548"/>
                    </a:lnTo>
                    <a:lnTo>
                      <a:pt x="842" y="574"/>
                    </a:lnTo>
                    <a:lnTo>
                      <a:pt x="843" y="599"/>
                    </a:lnTo>
                    <a:lnTo>
                      <a:pt x="844" y="626"/>
                    </a:lnTo>
                    <a:lnTo>
                      <a:pt x="845" y="651"/>
                    </a:lnTo>
                    <a:lnTo>
                      <a:pt x="846" y="668"/>
                    </a:lnTo>
                    <a:lnTo>
                      <a:pt x="847" y="681"/>
                    </a:lnTo>
                    <a:lnTo>
                      <a:pt x="848" y="693"/>
                    </a:lnTo>
                    <a:lnTo>
                      <a:pt x="849" y="703"/>
                    </a:lnTo>
                    <a:lnTo>
                      <a:pt x="850" y="712"/>
                    </a:lnTo>
                    <a:lnTo>
                      <a:pt x="851" y="720"/>
                    </a:lnTo>
                    <a:lnTo>
                      <a:pt x="852" y="727"/>
                    </a:lnTo>
                    <a:lnTo>
                      <a:pt x="852" y="733"/>
                    </a:lnTo>
                    <a:lnTo>
                      <a:pt x="853" y="742"/>
                    </a:lnTo>
                    <a:lnTo>
                      <a:pt x="854" y="752"/>
                    </a:lnTo>
                    <a:lnTo>
                      <a:pt x="855" y="762"/>
                    </a:lnTo>
                    <a:lnTo>
                      <a:pt x="856" y="771"/>
                    </a:lnTo>
                    <a:lnTo>
                      <a:pt x="857" y="780"/>
                    </a:lnTo>
                    <a:lnTo>
                      <a:pt x="858" y="789"/>
                    </a:lnTo>
                    <a:lnTo>
                      <a:pt x="859" y="797"/>
                    </a:lnTo>
                    <a:lnTo>
                      <a:pt x="860" y="804"/>
                    </a:lnTo>
                    <a:lnTo>
                      <a:pt x="861" y="807"/>
                    </a:lnTo>
                    <a:lnTo>
                      <a:pt x="862" y="807"/>
                    </a:lnTo>
                    <a:lnTo>
                      <a:pt x="863" y="805"/>
                    </a:lnTo>
                    <a:lnTo>
                      <a:pt x="863" y="803"/>
                    </a:lnTo>
                    <a:lnTo>
                      <a:pt x="864" y="800"/>
                    </a:lnTo>
                    <a:lnTo>
                      <a:pt x="865" y="798"/>
                    </a:lnTo>
                    <a:lnTo>
                      <a:pt x="866" y="794"/>
                    </a:lnTo>
                    <a:lnTo>
                      <a:pt x="867" y="790"/>
                    </a:lnTo>
                    <a:lnTo>
                      <a:pt x="868" y="785"/>
                    </a:lnTo>
                    <a:lnTo>
                      <a:pt x="869" y="779"/>
                    </a:lnTo>
                    <a:lnTo>
                      <a:pt x="870" y="773"/>
                    </a:lnTo>
                    <a:lnTo>
                      <a:pt x="871" y="767"/>
                    </a:lnTo>
                    <a:lnTo>
                      <a:pt x="872" y="760"/>
                    </a:lnTo>
                    <a:lnTo>
                      <a:pt x="872" y="753"/>
                    </a:lnTo>
                    <a:lnTo>
                      <a:pt x="873" y="745"/>
                    </a:lnTo>
                    <a:lnTo>
                      <a:pt x="874" y="738"/>
                    </a:lnTo>
                    <a:lnTo>
                      <a:pt x="875" y="735"/>
                    </a:lnTo>
                    <a:lnTo>
                      <a:pt x="876" y="735"/>
                    </a:lnTo>
                    <a:lnTo>
                      <a:pt x="877" y="734"/>
                    </a:lnTo>
                    <a:lnTo>
                      <a:pt x="878" y="735"/>
                    </a:lnTo>
                    <a:lnTo>
                      <a:pt x="879" y="735"/>
                    </a:lnTo>
                    <a:lnTo>
                      <a:pt x="880" y="736"/>
                    </a:lnTo>
                    <a:lnTo>
                      <a:pt x="881" y="738"/>
                    </a:lnTo>
                    <a:lnTo>
                      <a:pt x="882" y="739"/>
                    </a:lnTo>
                    <a:lnTo>
                      <a:pt x="882" y="740"/>
                    </a:lnTo>
                    <a:lnTo>
                      <a:pt x="884" y="740"/>
                    </a:lnTo>
                    <a:lnTo>
                      <a:pt x="884" y="740"/>
                    </a:lnTo>
                    <a:lnTo>
                      <a:pt x="885" y="741"/>
                    </a:lnTo>
                    <a:lnTo>
                      <a:pt x="886" y="741"/>
                    </a:lnTo>
                    <a:lnTo>
                      <a:pt x="887" y="742"/>
                    </a:lnTo>
                    <a:lnTo>
                      <a:pt x="888" y="743"/>
                    </a:lnTo>
                    <a:lnTo>
                      <a:pt x="889" y="744"/>
                    </a:lnTo>
                    <a:lnTo>
                      <a:pt x="890" y="745"/>
                    </a:lnTo>
                    <a:lnTo>
                      <a:pt x="891" y="747"/>
                    </a:lnTo>
                    <a:lnTo>
                      <a:pt x="892" y="749"/>
                    </a:lnTo>
                    <a:lnTo>
                      <a:pt x="893" y="751"/>
                    </a:lnTo>
                    <a:lnTo>
                      <a:pt x="893" y="753"/>
                    </a:lnTo>
                    <a:lnTo>
                      <a:pt x="894" y="755"/>
                    </a:lnTo>
                    <a:lnTo>
                      <a:pt x="895" y="756"/>
                    </a:lnTo>
                    <a:lnTo>
                      <a:pt x="896" y="758"/>
                    </a:lnTo>
                    <a:lnTo>
                      <a:pt x="897" y="761"/>
                    </a:lnTo>
                    <a:lnTo>
                      <a:pt x="898" y="764"/>
                    </a:lnTo>
                    <a:lnTo>
                      <a:pt x="899" y="766"/>
                    </a:lnTo>
                    <a:lnTo>
                      <a:pt x="900" y="769"/>
                    </a:lnTo>
                    <a:lnTo>
                      <a:pt x="901" y="772"/>
                    </a:lnTo>
                    <a:lnTo>
                      <a:pt x="902" y="775"/>
                    </a:lnTo>
                    <a:lnTo>
                      <a:pt x="903" y="778"/>
                    </a:lnTo>
                    <a:lnTo>
                      <a:pt x="903" y="780"/>
                    </a:lnTo>
                    <a:lnTo>
                      <a:pt x="904" y="780"/>
                    </a:lnTo>
                    <a:lnTo>
                      <a:pt x="905" y="779"/>
                    </a:lnTo>
                    <a:lnTo>
                      <a:pt x="906" y="777"/>
                    </a:lnTo>
                    <a:lnTo>
                      <a:pt x="907" y="775"/>
                    </a:lnTo>
                    <a:lnTo>
                      <a:pt x="908" y="772"/>
                    </a:lnTo>
                    <a:lnTo>
                      <a:pt x="909" y="770"/>
                    </a:lnTo>
                    <a:lnTo>
                      <a:pt x="910" y="767"/>
                    </a:lnTo>
                    <a:lnTo>
                      <a:pt x="911" y="763"/>
                    </a:lnTo>
                    <a:lnTo>
                      <a:pt x="912" y="761"/>
                    </a:lnTo>
                    <a:lnTo>
                      <a:pt x="912" y="758"/>
                    </a:lnTo>
                    <a:lnTo>
                      <a:pt x="914" y="755"/>
                    </a:lnTo>
                    <a:lnTo>
                      <a:pt x="914" y="752"/>
                    </a:lnTo>
                    <a:lnTo>
                      <a:pt x="915" y="749"/>
                    </a:lnTo>
                    <a:lnTo>
                      <a:pt x="916" y="746"/>
                    </a:lnTo>
                    <a:lnTo>
                      <a:pt x="917" y="743"/>
                    </a:lnTo>
                    <a:lnTo>
                      <a:pt x="918" y="740"/>
                    </a:lnTo>
                    <a:lnTo>
                      <a:pt x="919" y="738"/>
                    </a:lnTo>
                    <a:lnTo>
                      <a:pt x="920" y="736"/>
                    </a:lnTo>
                    <a:lnTo>
                      <a:pt x="921" y="733"/>
                    </a:lnTo>
                    <a:lnTo>
                      <a:pt x="922" y="731"/>
                    </a:lnTo>
                    <a:lnTo>
                      <a:pt x="923" y="730"/>
                    </a:lnTo>
                    <a:lnTo>
                      <a:pt x="924" y="728"/>
                    </a:lnTo>
                    <a:lnTo>
                      <a:pt x="924" y="728"/>
                    </a:lnTo>
                    <a:lnTo>
                      <a:pt x="925" y="727"/>
                    </a:lnTo>
                    <a:lnTo>
                      <a:pt x="926" y="725"/>
                    </a:lnTo>
                    <a:lnTo>
                      <a:pt x="927" y="722"/>
                    </a:lnTo>
                    <a:lnTo>
                      <a:pt x="928" y="720"/>
                    </a:lnTo>
                    <a:lnTo>
                      <a:pt x="929" y="717"/>
                    </a:lnTo>
                    <a:lnTo>
                      <a:pt x="930" y="715"/>
                    </a:lnTo>
                    <a:lnTo>
                      <a:pt x="931" y="712"/>
                    </a:lnTo>
                    <a:lnTo>
                      <a:pt x="932" y="710"/>
                    </a:lnTo>
                    <a:lnTo>
                      <a:pt x="933" y="708"/>
                    </a:lnTo>
                    <a:lnTo>
                      <a:pt x="933" y="709"/>
                    </a:lnTo>
                    <a:lnTo>
                      <a:pt x="935" y="712"/>
                    </a:lnTo>
                    <a:lnTo>
                      <a:pt x="935" y="717"/>
                    </a:lnTo>
                    <a:lnTo>
                      <a:pt x="936" y="722"/>
                    </a:lnTo>
                    <a:lnTo>
                      <a:pt x="937" y="726"/>
                    </a:lnTo>
                    <a:lnTo>
                      <a:pt x="938" y="730"/>
                    </a:lnTo>
                    <a:lnTo>
                      <a:pt x="939" y="735"/>
                    </a:lnTo>
                    <a:lnTo>
                      <a:pt x="940" y="740"/>
                    </a:lnTo>
                    <a:lnTo>
                      <a:pt x="941" y="746"/>
                    </a:lnTo>
                    <a:lnTo>
                      <a:pt x="942" y="753"/>
                    </a:lnTo>
                    <a:lnTo>
                      <a:pt x="943" y="759"/>
                    </a:lnTo>
                    <a:lnTo>
                      <a:pt x="944" y="766"/>
                    </a:lnTo>
                    <a:lnTo>
                      <a:pt x="944" y="773"/>
                    </a:lnTo>
                    <a:lnTo>
                      <a:pt x="945" y="780"/>
                    </a:lnTo>
                    <a:lnTo>
                      <a:pt x="946" y="787"/>
                    </a:lnTo>
                    <a:lnTo>
                      <a:pt x="947" y="794"/>
                    </a:lnTo>
                    <a:lnTo>
                      <a:pt x="948" y="796"/>
                    </a:lnTo>
                    <a:lnTo>
                      <a:pt x="949" y="797"/>
                    </a:lnTo>
                    <a:lnTo>
                      <a:pt x="950" y="796"/>
                    </a:lnTo>
                    <a:lnTo>
                      <a:pt x="951" y="795"/>
                    </a:lnTo>
                    <a:lnTo>
                      <a:pt x="952" y="794"/>
                    </a:lnTo>
                    <a:lnTo>
                      <a:pt x="953" y="792"/>
                    </a:lnTo>
                    <a:lnTo>
                      <a:pt x="954" y="790"/>
                    </a:lnTo>
                    <a:lnTo>
                      <a:pt x="954" y="788"/>
                    </a:lnTo>
                    <a:lnTo>
                      <a:pt x="955" y="785"/>
                    </a:lnTo>
                    <a:lnTo>
                      <a:pt x="956" y="782"/>
                    </a:lnTo>
                    <a:lnTo>
                      <a:pt x="957" y="780"/>
                    </a:lnTo>
                    <a:lnTo>
                      <a:pt x="958" y="777"/>
                    </a:lnTo>
                    <a:lnTo>
                      <a:pt x="959" y="773"/>
                    </a:lnTo>
                    <a:lnTo>
                      <a:pt x="960" y="769"/>
                    </a:lnTo>
                    <a:lnTo>
                      <a:pt x="961" y="764"/>
                    </a:lnTo>
                    <a:lnTo>
                      <a:pt x="962" y="760"/>
                    </a:lnTo>
                    <a:lnTo>
                      <a:pt x="963" y="759"/>
                    </a:lnTo>
                    <a:lnTo>
                      <a:pt x="964" y="760"/>
                    </a:lnTo>
                    <a:lnTo>
                      <a:pt x="965" y="760"/>
                    </a:lnTo>
                    <a:lnTo>
                      <a:pt x="965" y="761"/>
                    </a:lnTo>
                    <a:lnTo>
                      <a:pt x="966" y="763"/>
                    </a:lnTo>
                    <a:lnTo>
                      <a:pt x="967" y="765"/>
                    </a:lnTo>
                    <a:lnTo>
                      <a:pt x="968" y="767"/>
                    </a:lnTo>
                    <a:lnTo>
                      <a:pt x="969" y="769"/>
                    </a:lnTo>
                    <a:lnTo>
                      <a:pt x="970" y="769"/>
                    </a:lnTo>
                    <a:lnTo>
                      <a:pt x="971" y="767"/>
                    </a:lnTo>
                    <a:lnTo>
                      <a:pt x="972" y="765"/>
                    </a:lnTo>
                    <a:lnTo>
                      <a:pt x="973" y="764"/>
                    </a:lnTo>
                    <a:lnTo>
                      <a:pt x="974" y="759"/>
                    </a:lnTo>
                    <a:lnTo>
                      <a:pt x="975" y="758"/>
                    </a:lnTo>
                    <a:lnTo>
                      <a:pt x="975" y="759"/>
                    </a:lnTo>
                    <a:lnTo>
                      <a:pt x="976" y="753"/>
                    </a:lnTo>
                    <a:lnTo>
                      <a:pt x="977" y="753"/>
                    </a:lnTo>
                    <a:lnTo>
                      <a:pt x="978" y="754"/>
                    </a:lnTo>
                    <a:lnTo>
                      <a:pt x="979" y="756"/>
                    </a:lnTo>
                    <a:lnTo>
                      <a:pt x="980" y="758"/>
                    </a:lnTo>
                    <a:lnTo>
                      <a:pt x="981" y="757"/>
                    </a:lnTo>
                    <a:lnTo>
                      <a:pt x="982" y="754"/>
                    </a:lnTo>
                    <a:lnTo>
                      <a:pt x="983" y="750"/>
                    </a:lnTo>
                    <a:lnTo>
                      <a:pt x="984" y="746"/>
                    </a:lnTo>
                    <a:lnTo>
                      <a:pt x="985" y="751"/>
                    </a:lnTo>
                    <a:lnTo>
                      <a:pt x="985" y="758"/>
                    </a:lnTo>
                    <a:lnTo>
                      <a:pt x="986" y="763"/>
                    </a:lnTo>
                    <a:lnTo>
                      <a:pt x="987" y="768"/>
                    </a:lnTo>
                    <a:lnTo>
                      <a:pt x="988" y="776"/>
                    </a:lnTo>
                    <a:lnTo>
                      <a:pt x="989" y="783"/>
                    </a:lnTo>
                    <a:lnTo>
                      <a:pt x="990" y="791"/>
                    </a:lnTo>
                    <a:lnTo>
                      <a:pt x="991" y="795"/>
                    </a:lnTo>
                    <a:lnTo>
                      <a:pt x="992" y="779"/>
                    </a:lnTo>
                    <a:lnTo>
                      <a:pt x="993" y="754"/>
                    </a:lnTo>
                    <a:lnTo>
                      <a:pt x="994" y="722"/>
                    </a:lnTo>
                    <a:lnTo>
                      <a:pt x="995" y="687"/>
                    </a:lnTo>
                    <a:lnTo>
                      <a:pt x="996" y="656"/>
                    </a:lnTo>
                    <a:lnTo>
                      <a:pt x="996" y="625"/>
                    </a:lnTo>
                    <a:lnTo>
                      <a:pt x="997" y="592"/>
                    </a:lnTo>
                    <a:lnTo>
                      <a:pt x="998" y="557"/>
                    </a:lnTo>
                    <a:lnTo>
                      <a:pt x="999" y="517"/>
                    </a:lnTo>
                    <a:lnTo>
                      <a:pt x="1000" y="474"/>
                    </a:lnTo>
                    <a:lnTo>
                      <a:pt x="1001" y="436"/>
                    </a:lnTo>
                    <a:lnTo>
                      <a:pt x="1002" y="399"/>
                    </a:lnTo>
                    <a:lnTo>
                      <a:pt x="1003" y="350"/>
                    </a:lnTo>
                    <a:lnTo>
                      <a:pt x="1004" y="301"/>
                    </a:lnTo>
                    <a:lnTo>
                      <a:pt x="1005" y="256"/>
                    </a:lnTo>
                    <a:lnTo>
                      <a:pt x="1005" y="222"/>
                    </a:lnTo>
                    <a:lnTo>
                      <a:pt x="1006" y="211"/>
                    </a:lnTo>
                    <a:lnTo>
                      <a:pt x="1007" y="212"/>
                    </a:lnTo>
                    <a:lnTo>
                      <a:pt x="1008" y="219"/>
                    </a:lnTo>
                    <a:lnTo>
                      <a:pt x="1009" y="233"/>
                    </a:lnTo>
                    <a:lnTo>
                      <a:pt x="1010" y="248"/>
                    </a:lnTo>
                    <a:lnTo>
                      <a:pt x="1011" y="265"/>
                    </a:lnTo>
                    <a:lnTo>
                      <a:pt x="1012" y="288"/>
                    </a:lnTo>
                    <a:lnTo>
                      <a:pt x="1013" y="312"/>
                    </a:lnTo>
                    <a:lnTo>
                      <a:pt x="1014" y="334"/>
                    </a:lnTo>
                    <a:lnTo>
                      <a:pt x="1015" y="357"/>
                    </a:lnTo>
                    <a:lnTo>
                      <a:pt x="1015" y="379"/>
                    </a:lnTo>
                    <a:lnTo>
                      <a:pt x="1017" y="402"/>
                    </a:lnTo>
                    <a:lnTo>
                      <a:pt x="1017" y="430"/>
                    </a:lnTo>
                    <a:lnTo>
                      <a:pt x="1018" y="458"/>
                    </a:lnTo>
                    <a:lnTo>
                      <a:pt x="1019" y="488"/>
                    </a:lnTo>
                    <a:lnTo>
                      <a:pt x="1020" y="517"/>
                    </a:lnTo>
                    <a:lnTo>
                      <a:pt x="1021" y="539"/>
                    </a:lnTo>
                    <a:lnTo>
                      <a:pt x="1022" y="558"/>
                    </a:lnTo>
                    <a:lnTo>
                      <a:pt x="1023" y="576"/>
                    </a:lnTo>
                    <a:lnTo>
                      <a:pt x="1024" y="594"/>
                    </a:lnTo>
                    <a:lnTo>
                      <a:pt x="1025" y="609"/>
                    </a:lnTo>
                    <a:lnTo>
                      <a:pt x="1026" y="625"/>
                    </a:lnTo>
                    <a:lnTo>
                      <a:pt x="1026" y="638"/>
                    </a:lnTo>
                    <a:lnTo>
                      <a:pt x="1027" y="652"/>
                    </a:lnTo>
                    <a:lnTo>
                      <a:pt x="1028" y="670"/>
                    </a:lnTo>
                    <a:lnTo>
                      <a:pt x="1029" y="690"/>
                    </a:lnTo>
                    <a:lnTo>
                      <a:pt x="1030" y="709"/>
                    </a:lnTo>
                    <a:lnTo>
                      <a:pt x="1031" y="728"/>
                    </a:lnTo>
                    <a:lnTo>
                      <a:pt x="1032" y="748"/>
                    </a:lnTo>
                    <a:lnTo>
                      <a:pt x="1033" y="766"/>
                    </a:lnTo>
                    <a:lnTo>
                      <a:pt x="1034" y="785"/>
                    </a:lnTo>
                    <a:lnTo>
                      <a:pt x="1035" y="802"/>
                    </a:lnTo>
                    <a:lnTo>
                      <a:pt x="1036" y="810"/>
                    </a:lnTo>
                    <a:lnTo>
                      <a:pt x="1036" y="814"/>
                    </a:lnTo>
                    <a:lnTo>
                      <a:pt x="1037" y="815"/>
                    </a:lnTo>
                    <a:lnTo>
                      <a:pt x="1038" y="815"/>
                    </a:lnTo>
                    <a:lnTo>
                      <a:pt x="1039" y="815"/>
                    </a:lnTo>
                    <a:lnTo>
                      <a:pt x="1040" y="814"/>
                    </a:lnTo>
                    <a:lnTo>
                      <a:pt x="1041" y="811"/>
                    </a:lnTo>
                    <a:lnTo>
                      <a:pt x="1042" y="808"/>
                    </a:lnTo>
                    <a:lnTo>
                      <a:pt x="1043" y="804"/>
                    </a:lnTo>
                    <a:lnTo>
                      <a:pt x="1044" y="799"/>
                    </a:lnTo>
                    <a:lnTo>
                      <a:pt x="1045" y="794"/>
                    </a:lnTo>
                    <a:lnTo>
                      <a:pt x="1045" y="788"/>
                    </a:lnTo>
                    <a:lnTo>
                      <a:pt x="1047" y="782"/>
                    </a:lnTo>
                    <a:lnTo>
                      <a:pt x="1047" y="774"/>
                    </a:lnTo>
                    <a:lnTo>
                      <a:pt x="1048" y="766"/>
                    </a:lnTo>
                    <a:lnTo>
                      <a:pt x="1049" y="758"/>
                    </a:lnTo>
                    <a:lnTo>
                      <a:pt x="1050" y="756"/>
                    </a:lnTo>
                    <a:lnTo>
                      <a:pt x="1051" y="756"/>
                    </a:lnTo>
                    <a:lnTo>
                      <a:pt x="1052" y="757"/>
                    </a:lnTo>
                    <a:lnTo>
                      <a:pt x="1053" y="759"/>
                    </a:lnTo>
                    <a:lnTo>
                      <a:pt x="1054" y="761"/>
                    </a:lnTo>
                    <a:lnTo>
                      <a:pt x="1055" y="763"/>
                    </a:lnTo>
                    <a:lnTo>
                      <a:pt x="1056" y="763"/>
                    </a:lnTo>
                    <a:lnTo>
                      <a:pt x="1057" y="767"/>
                    </a:lnTo>
                    <a:lnTo>
                      <a:pt x="1057" y="769"/>
                    </a:lnTo>
                    <a:lnTo>
                      <a:pt x="1058" y="770"/>
                    </a:lnTo>
                    <a:lnTo>
                      <a:pt x="1059" y="773"/>
                    </a:lnTo>
                    <a:lnTo>
                      <a:pt x="1060" y="775"/>
                    </a:lnTo>
                    <a:lnTo>
                      <a:pt x="1061" y="774"/>
                    </a:lnTo>
                    <a:lnTo>
                      <a:pt x="1062" y="779"/>
                    </a:lnTo>
                    <a:lnTo>
                      <a:pt x="1063" y="780"/>
                    </a:lnTo>
                    <a:lnTo>
                      <a:pt x="1064" y="782"/>
                    </a:lnTo>
                    <a:lnTo>
                      <a:pt x="1065" y="782"/>
                    </a:lnTo>
                    <a:lnTo>
                      <a:pt x="1066" y="782"/>
                    </a:lnTo>
                    <a:lnTo>
                      <a:pt x="1066" y="781"/>
                    </a:lnTo>
                    <a:lnTo>
                      <a:pt x="1067" y="780"/>
                    </a:lnTo>
                    <a:lnTo>
                      <a:pt x="1068" y="778"/>
                    </a:lnTo>
                    <a:lnTo>
                      <a:pt x="1069" y="777"/>
                    </a:lnTo>
                    <a:lnTo>
                      <a:pt x="1070" y="776"/>
                    </a:lnTo>
                    <a:lnTo>
                      <a:pt x="1071" y="774"/>
                    </a:lnTo>
                    <a:lnTo>
                      <a:pt x="1072" y="773"/>
                    </a:lnTo>
                    <a:lnTo>
                      <a:pt x="1073" y="771"/>
                    </a:lnTo>
                    <a:lnTo>
                      <a:pt x="1074" y="769"/>
                    </a:lnTo>
                    <a:lnTo>
                      <a:pt x="1075" y="767"/>
                    </a:lnTo>
                    <a:lnTo>
                      <a:pt x="1076" y="765"/>
                    </a:lnTo>
                    <a:lnTo>
                      <a:pt x="1077" y="764"/>
                    </a:lnTo>
                    <a:lnTo>
                      <a:pt x="1077" y="762"/>
                    </a:lnTo>
                    <a:lnTo>
                      <a:pt x="1078" y="760"/>
                    </a:lnTo>
                    <a:lnTo>
                      <a:pt x="1079" y="759"/>
                    </a:lnTo>
                    <a:lnTo>
                      <a:pt x="1080" y="759"/>
                    </a:lnTo>
                    <a:lnTo>
                      <a:pt x="1081" y="759"/>
                    </a:lnTo>
                    <a:lnTo>
                      <a:pt x="1082" y="759"/>
                    </a:lnTo>
                    <a:lnTo>
                      <a:pt x="1083" y="759"/>
                    </a:lnTo>
                    <a:lnTo>
                      <a:pt x="1084" y="759"/>
                    </a:lnTo>
                    <a:lnTo>
                      <a:pt x="1085" y="759"/>
                    </a:lnTo>
                    <a:lnTo>
                      <a:pt x="1086" y="760"/>
                    </a:lnTo>
                    <a:lnTo>
                      <a:pt x="1087" y="760"/>
                    </a:lnTo>
                    <a:lnTo>
                      <a:pt x="1087" y="761"/>
                    </a:lnTo>
                    <a:lnTo>
                      <a:pt x="1088" y="761"/>
                    </a:lnTo>
                    <a:lnTo>
                      <a:pt x="1089" y="762"/>
                    </a:lnTo>
                    <a:lnTo>
                      <a:pt x="1090" y="762"/>
                    </a:lnTo>
                    <a:lnTo>
                      <a:pt x="1091" y="763"/>
                    </a:lnTo>
                    <a:lnTo>
                      <a:pt x="1092" y="764"/>
                    </a:lnTo>
                    <a:lnTo>
                      <a:pt x="1093" y="764"/>
                    </a:lnTo>
                    <a:lnTo>
                      <a:pt x="1094" y="765"/>
                    </a:lnTo>
                    <a:lnTo>
                      <a:pt x="1095" y="765"/>
                    </a:lnTo>
                    <a:lnTo>
                      <a:pt x="1096" y="765"/>
                    </a:lnTo>
                    <a:lnTo>
                      <a:pt x="1097" y="764"/>
                    </a:lnTo>
                    <a:lnTo>
                      <a:pt x="1097" y="764"/>
                    </a:lnTo>
                    <a:lnTo>
                      <a:pt x="1098" y="764"/>
                    </a:lnTo>
                    <a:lnTo>
                      <a:pt x="1099" y="764"/>
                    </a:lnTo>
                    <a:lnTo>
                      <a:pt x="1100" y="765"/>
                    </a:lnTo>
                    <a:lnTo>
                      <a:pt x="1101" y="762"/>
                    </a:lnTo>
                    <a:lnTo>
                      <a:pt x="1102" y="763"/>
                    </a:lnTo>
                    <a:lnTo>
                      <a:pt x="1103" y="765"/>
                    </a:lnTo>
                    <a:lnTo>
                      <a:pt x="1104" y="762"/>
                    </a:lnTo>
                    <a:lnTo>
                      <a:pt x="1105" y="762"/>
                    </a:lnTo>
                    <a:lnTo>
                      <a:pt x="1106" y="762"/>
                    </a:lnTo>
                    <a:lnTo>
                      <a:pt x="1107" y="762"/>
                    </a:lnTo>
                    <a:lnTo>
                      <a:pt x="1108" y="762"/>
                    </a:lnTo>
                    <a:lnTo>
                      <a:pt x="1108" y="762"/>
                    </a:lnTo>
                    <a:lnTo>
                      <a:pt x="1109" y="763"/>
                    </a:lnTo>
                    <a:lnTo>
                      <a:pt x="1110" y="763"/>
                    </a:lnTo>
                    <a:lnTo>
                      <a:pt x="1111" y="764"/>
                    </a:lnTo>
                    <a:lnTo>
                      <a:pt x="1112" y="765"/>
                    </a:lnTo>
                    <a:lnTo>
                      <a:pt x="1113" y="766"/>
                    </a:lnTo>
                    <a:lnTo>
                      <a:pt x="1114" y="767"/>
                    </a:lnTo>
                    <a:lnTo>
                      <a:pt x="1115" y="767"/>
                    </a:lnTo>
                    <a:lnTo>
                      <a:pt x="1116" y="768"/>
                    </a:lnTo>
                    <a:lnTo>
                      <a:pt x="1117" y="769"/>
                    </a:lnTo>
                    <a:lnTo>
                      <a:pt x="1117" y="770"/>
                    </a:lnTo>
                    <a:lnTo>
                      <a:pt x="1118" y="770"/>
                    </a:lnTo>
                    <a:lnTo>
                      <a:pt x="1119" y="771"/>
                    </a:lnTo>
                    <a:lnTo>
                      <a:pt x="1120" y="772"/>
                    </a:lnTo>
                    <a:lnTo>
                      <a:pt x="1121" y="773"/>
                    </a:lnTo>
                    <a:lnTo>
                      <a:pt x="1122" y="773"/>
                    </a:lnTo>
                    <a:lnTo>
                      <a:pt x="1123" y="774"/>
                    </a:lnTo>
                    <a:lnTo>
                      <a:pt x="1124" y="775"/>
                    </a:lnTo>
                    <a:lnTo>
                      <a:pt x="1125" y="775"/>
                    </a:lnTo>
                    <a:lnTo>
                      <a:pt x="1126" y="776"/>
                    </a:lnTo>
                    <a:lnTo>
                      <a:pt x="1127" y="776"/>
                    </a:lnTo>
                    <a:lnTo>
                      <a:pt x="1127" y="777"/>
                    </a:lnTo>
                    <a:lnTo>
                      <a:pt x="1129" y="777"/>
                    </a:lnTo>
                    <a:lnTo>
                      <a:pt x="1129" y="777"/>
                    </a:lnTo>
                    <a:lnTo>
                      <a:pt x="1130" y="778"/>
                    </a:lnTo>
                    <a:lnTo>
                      <a:pt x="1131" y="778"/>
                    </a:lnTo>
                    <a:lnTo>
                      <a:pt x="1132" y="779"/>
                    </a:lnTo>
                    <a:lnTo>
                      <a:pt x="1133" y="780"/>
                    </a:lnTo>
                    <a:lnTo>
                      <a:pt x="1134" y="780"/>
                    </a:lnTo>
                    <a:lnTo>
                      <a:pt x="1135" y="781"/>
                    </a:lnTo>
                    <a:lnTo>
                      <a:pt x="1136" y="782"/>
                    </a:lnTo>
                    <a:lnTo>
                      <a:pt x="1137" y="783"/>
                    </a:lnTo>
                    <a:lnTo>
                      <a:pt x="1138" y="782"/>
                    </a:lnTo>
                    <a:lnTo>
                      <a:pt x="1138" y="781"/>
                    </a:lnTo>
                    <a:lnTo>
                      <a:pt x="1139" y="780"/>
                    </a:lnTo>
                    <a:lnTo>
                      <a:pt x="1140" y="778"/>
                    </a:lnTo>
                    <a:lnTo>
                      <a:pt x="1141" y="777"/>
                    </a:lnTo>
                    <a:lnTo>
                      <a:pt x="1142" y="775"/>
                    </a:lnTo>
                    <a:lnTo>
                      <a:pt x="1143" y="772"/>
                    </a:lnTo>
                    <a:lnTo>
                      <a:pt x="1144" y="772"/>
                    </a:lnTo>
                    <a:lnTo>
                      <a:pt x="1145" y="770"/>
                    </a:lnTo>
                    <a:lnTo>
                      <a:pt x="1146" y="767"/>
                    </a:lnTo>
                    <a:lnTo>
                      <a:pt x="1147" y="765"/>
                    </a:lnTo>
                    <a:lnTo>
                      <a:pt x="1148" y="764"/>
                    </a:lnTo>
                    <a:lnTo>
                      <a:pt x="1148" y="761"/>
                    </a:lnTo>
                    <a:lnTo>
                      <a:pt x="1149" y="759"/>
                    </a:lnTo>
                    <a:lnTo>
                      <a:pt x="1150" y="757"/>
                    </a:lnTo>
                    <a:lnTo>
                      <a:pt x="1151" y="755"/>
                    </a:lnTo>
                    <a:lnTo>
                      <a:pt x="1152" y="754"/>
                    </a:lnTo>
                    <a:lnTo>
                      <a:pt x="1153" y="754"/>
                    </a:lnTo>
                    <a:lnTo>
                      <a:pt x="1154" y="754"/>
                    </a:lnTo>
                    <a:lnTo>
                      <a:pt x="1155" y="755"/>
                    </a:lnTo>
                    <a:lnTo>
                      <a:pt x="1156" y="756"/>
                    </a:lnTo>
                    <a:lnTo>
                      <a:pt x="1157" y="756"/>
                    </a:lnTo>
                    <a:lnTo>
                      <a:pt x="1157" y="757"/>
                    </a:lnTo>
                    <a:lnTo>
                      <a:pt x="1159" y="758"/>
                    </a:lnTo>
                    <a:lnTo>
                      <a:pt x="1159" y="759"/>
                    </a:lnTo>
                    <a:lnTo>
                      <a:pt x="1160" y="760"/>
                    </a:lnTo>
                    <a:lnTo>
                      <a:pt x="1161" y="761"/>
                    </a:lnTo>
                    <a:lnTo>
                      <a:pt x="1162" y="762"/>
                    </a:lnTo>
                    <a:lnTo>
                      <a:pt x="1163" y="763"/>
                    </a:lnTo>
                    <a:lnTo>
                      <a:pt x="1164" y="764"/>
                    </a:lnTo>
                    <a:lnTo>
                      <a:pt x="1165" y="765"/>
                    </a:lnTo>
                    <a:lnTo>
                      <a:pt x="1166" y="766"/>
                    </a:lnTo>
                    <a:lnTo>
                      <a:pt x="1167" y="767"/>
                    </a:lnTo>
                    <a:lnTo>
                      <a:pt x="1168" y="767"/>
                    </a:lnTo>
                    <a:lnTo>
                      <a:pt x="1169" y="769"/>
                    </a:lnTo>
                    <a:lnTo>
                      <a:pt x="1169" y="769"/>
                    </a:lnTo>
                    <a:lnTo>
                      <a:pt x="1170" y="770"/>
                    </a:lnTo>
                    <a:lnTo>
                      <a:pt x="1171" y="770"/>
                    </a:lnTo>
                    <a:lnTo>
                      <a:pt x="1172" y="771"/>
                    </a:lnTo>
                    <a:lnTo>
                      <a:pt x="1173" y="771"/>
                    </a:lnTo>
                    <a:lnTo>
                      <a:pt x="1174" y="772"/>
                    </a:lnTo>
                    <a:lnTo>
                      <a:pt x="1175" y="773"/>
                    </a:lnTo>
                    <a:lnTo>
                      <a:pt x="1176" y="773"/>
                    </a:lnTo>
                    <a:lnTo>
                      <a:pt x="1177" y="774"/>
                    </a:lnTo>
                    <a:lnTo>
                      <a:pt x="1178" y="775"/>
                    </a:lnTo>
                    <a:lnTo>
                      <a:pt x="1178" y="776"/>
                    </a:lnTo>
                    <a:lnTo>
                      <a:pt x="1180" y="777"/>
                    </a:lnTo>
                    <a:lnTo>
                      <a:pt x="1180" y="777"/>
                    </a:lnTo>
                    <a:lnTo>
                      <a:pt x="1181" y="777"/>
                    </a:lnTo>
                    <a:lnTo>
                      <a:pt x="1182" y="777"/>
                    </a:lnTo>
                    <a:lnTo>
                      <a:pt x="1183" y="777"/>
                    </a:lnTo>
                    <a:lnTo>
                      <a:pt x="1184" y="776"/>
                    </a:lnTo>
                    <a:lnTo>
                      <a:pt x="1185" y="776"/>
                    </a:lnTo>
                    <a:lnTo>
                      <a:pt x="1186" y="775"/>
                    </a:lnTo>
                    <a:lnTo>
                      <a:pt x="1187" y="775"/>
                    </a:lnTo>
                    <a:lnTo>
                      <a:pt x="1188" y="774"/>
                    </a:lnTo>
                    <a:lnTo>
                      <a:pt x="1189" y="773"/>
                    </a:lnTo>
                    <a:lnTo>
                      <a:pt x="1189" y="773"/>
                    </a:lnTo>
                    <a:lnTo>
                      <a:pt x="1190" y="772"/>
                    </a:lnTo>
                    <a:lnTo>
                      <a:pt x="1191" y="772"/>
                    </a:lnTo>
                    <a:lnTo>
                      <a:pt x="1192" y="771"/>
                    </a:lnTo>
                    <a:lnTo>
                      <a:pt x="1193" y="770"/>
                    </a:lnTo>
                    <a:lnTo>
                      <a:pt x="1194" y="769"/>
                    </a:lnTo>
                    <a:lnTo>
                      <a:pt x="1195" y="768"/>
                    </a:lnTo>
                    <a:lnTo>
                      <a:pt x="1196" y="768"/>
                    </a:lnTo>
                    <a:lnTo>
                      <a:pt x="1197" y="768"/>
                    </a:lnTo>
                    <a:lnTo>
                      <a:pt x="1198" y="767"/>
                    </a:lnTo>
                    <a:lnTo>
                      <a:pt x="1199" y="767"/>
                    </a:lnTo>
                    <a:lnTo>
                      <a:pt x="1199" y="767"/>
                    </a:lnTo>
                    <a:lnTo>
                      <a:pt x="1200" y="767"/>
                    </a:lnTo>
                    <a:lnTo>
                      <a:pt x="1201" y="767"/>
                    </a:lnTo>
                    <a:lnTo>
                      <a:pt x="1202" y="767"/>
                    </a:lnTo>
                    <a:lnTo>
                      <a:pt x="1203" y="767"/>
                    </a:lnTo>
                    <a:lnTo>
                      <a:pt x="1204" y="767"/>
                    </a:lnTo>
                    <a:lnTo>
                      <a:pt x="1205" y="767"/>
                    </a:lnTo>
                    <a:lnTo>
                      <a:pt x="1206" y="767"/>
                    </a:lnTo>
                    <a:lnTo>
                      <a:pt x="1207" y="767"/>
                    </a:lnTo>
                    <a:lnTo>
                      <a:pt x="1208" y="766"/>
                    </a:lnTo>
                    <a:lnTo>
                      <a:pt x="1209" y="766"/>
                    </a:lnTo>
                    <a:lnTo>
                      <a:pt x="1210" y="766"/>
                    </a:lnTo>
                    <a:lnTo>
                      <a:pt x="1210" y="766"/>
                    </a:lnTo>
                    <a:lnTo>
                      <a:pt x="1211" y="767"/>
                    </a:lnTo>
                    <a:lnTo>
                      <a:pt x="1212" y="768"/>
                    </a:lnTo>
                    <a:lnTo>
                      <a:pt x="1213" y="769"/>
                    </a:lnTo>
                    <a:lnTo>
                      <a:pt x="1214" y="768"/>
                    </a:lnTo>
                    <a:lnTo>
                      <a:pt x="1215" y="770"/>
                    </a:lnTo>
                    <a:lnTo>
                      <a:pt x="1216" y="771"/>
                    </a:lnTo>
                    <a:lnTo>
                      <a:pt x="1217" y="770"/>
                    </a:lnTo>
                    <a:lnTo>
                      <a:pt x="1218" y="773"/>
                    </a:lnTo>
                    <a:lnTo>
                      <a:pt x="1219" y="774"/>
                    </a:lnTo>
                    <a:lnTo>
                      <a:pt x="1220" y="771"/>
                    </a:lnTo>
                    <a:lnTo>
                      <a:pt x="1220" y="775"/>
                    </a:lnTo>
                    <a:lnTo>
                      <a:pt x="1221" y="775"/>
                    </a:lnTo>
                    <a:lnTo>
                      <a:pt x="1222" y="776"/>
                    </a:lnTo>
                    <a:lnTo>
                      <a:pt x="1223" y="777"/>
                    </a:lnTo>
                    <a:lnTo>
                      <a:pt x="1224" y="777"/>
                    </a:lnTo>
                    <a:lnTo>
                      <a:pt x="1225" y="777"/>
                    </a:lnTo>
                    <a:lnTo>
                      <a:pt x="1226" y="777"/>
                    </a:lnTo>
                    <a:lnTo>
                      <a:pt x="1227" y="777"/>
                    </a:lnTo>
                    <a:lnTo>
                      <a:pt x="1228" y="776"/>
                    </a:lnTo>
                    <a:lnTo>
                      <a:pt x="1229" y="775"/>
                    </a:lnTo>
                    <a:lnTo>
                      <a:pt x="1229" y="775"/>
                    </a:lnTo>
                    <a:lnTo>
                      <a:pt x="1230" y="773"/>
                    </a:lnTo>
                    <a:lnTo>
                      <a:pt x="1231" y="772"/>
                    </a:lnTo>
                    <a:lnTo>
                      <a:pt x="1232" y="772"/>
                    </a:lnTo>
                    <a:lnTo>
                      <a:pt x="1233" y="772"/>
                    </a:lnTo>
                    <a:lnTo>
                      <a:pt x="1234" y="771"/>
                    </a:lnTo>
                    <a:lnTo>
                      <a:pt x="1235" y="771"/>
                    </a:lnTo>
                    <a:lnTo>
                      <a:pt x="1236" y="771"/>
                    </a:lnTo>
                    <a:lnTo>
                      <a:pt x="1237" y="770"/>
                    </a:lnTo>
                    <a:lnTo>
                      <a:pt x="1238" y="770"/>
                    </a:lnTo>
                    <a:lnTo>
                      <a:pt x="1239" y="770"/>
                    </a:lnTo>
                    <a:lnTo>
                      <a:pt x="1240" y="768"/>
                    </a:lnTo>
                    <a:lnTo>
                      <a:pt x="1241" y="765"/>
                    </a:lnTo>
                    <a:lnTo>
                      <a:pt x="1241" y="762"/>
                    </a:lnTo>
                    <a:lnTo>
                      <a:pt x="1242" y="759"/>
                    </a:lnTo>
                    <a:lnTo>
                      <a:pt x="1243" y="756"/>
                    </a:lnTo>
                    <a:lnTo>
                      <a:pt x="1244" y="754"/>
                    </a:lnTo>
                    <a:lnTo>
                      <a:pt x="1245" y="751"/>
                    </a:lnTo>
                    <a:lnTo>
                      <a:pt x="1246" y="749"/>
                    </a:lnTo>
                    <a:lnTo>
                      <a:pt x="1247" y="745"/>
                    </a:lnTo>
                    <a:lnTo>
                      <a:pt x="1248" y="741"/>
                    </a:lnTo>
                    <a:lnTo>
                      <a:pt x="1249" y="737"/>
                    </a:lnTo>
                    <a:lnTo>
                      <a:pt x="1250" y="733"/>
                    </a:lnTo>
                    <a:lnTo>
                      <a:pt x="1250" y="728"/>
                    </a:lnTo>
                    <a:lnTo>
                      <a:pt x="1251" y="724"/>
                    </a:lnTo>
                    <a:lnTo>
                      <a:pt x="1252" y="720"/>
                    </a:lnTo>
                    <a:lnTo>
                      <a:pt x="1253" y="716"/>
                    </a:lnTo>
                    <a:lnTo>
                      <a:pt x="1254" y="716"/>
                    </a:lnTo>
                    <a:lnTo>
                      <a:pt x="1255" y="717"/>
                    </a:lnTo>
                    <a:lnTo>
                      <a:pt x="1256" y="720"/>
                    </a:lnTo>
                    <a:lnTo>
                      <a:pt x="1257" y="723"/>
                    </a:lnTo>
                    <a:lnTo>
                      <a:pt x="1258" y="725"/>
                    </a:lnTo>
                    <a:lnTo>
                      <a:pt x="1259" y="729"/>
                    </a:lnTo>
                    <a:lnTo>
                      <a:pt x="1260" y="727"/>
                    </a:lnTo>
                    <a:lnTo>
                      <a:pt x="1260" y="736"/>
                    </a:lnTo>
                    <a:lnTo>
                      <a:pt x="1261" y="741"/>
                    </a:lnTo>
                    <a:lnTo>
                      <a:pt x="1262" y="742"/>
                    </a:lnTo>
                    <a:lnTo>
                      <a:pt x="1263" y="748"/>
                    </a:lnTo>
                    <a:lnTo>
                      <a:pt x="1264" y="750"/>
                    </a:lnTo>
                    <a:lnTo>
                      <a:pt x="1265" y="758"/>
                    </a:lnTo>
                    <a:lnTo>
                      <a:pt x="1266" y="763"/>
                    </a:lnTo>
                    <a:lnTo>
                      <a:pt x="1267" y="764"/>
                    </a:lnTo>
                    <a:lnTo>
                      <a:pt x="1268" y="773"/>
                    </a:lnTo>
                    <a:lnTo>
                      <a:pt x="1269" y="774"/>
                    </a:lnTo>
                    <a:lnTo>
                      <a:pt x="1270" y="773"/>
                    </a:lnTo>
                    <a:lnTo>
                      <a:pt x="1271" y="773"/>
                    </a:lnTo>
                    <a:lnTo>
                      <a:pt x="1271" y="772"/>
                    </a:lnTo>
                    <a:lnTo>
                      <a:pt x="1272" y="771"/>
                    </a:lnTo>
                    <a:lnTo>
                      <a:pt x="1273" y="770"/>
                    </a:lnTo>
                    <a:lnTo>
                      <a:pt x="1274" y="768"/>
                    </a:lnTo>
                    <a:lnTo>
                      <a:pt x="1275" y="766"/>
                    </a:lnTo>
                    <a:lnTo>
                      <a:pt x="1276" y="764"/>
                    </a:lnTo>
                    <a:lnTo>
                      <a:pt x="1277" y="762"/>
                    </a:lnTo>
                    <a:lnTo>
                      <a:pt x="1278" y="761"/>
                    </a:lnTo>
                    <a:lnTo>
                      <a:pt x="1279" y="759"/>
                    </a:lnTo>
                    <a:lnTo>
                      <a:pt x="1280" y="757"/>
                    </a:lnTo>
                    <a:lnTo>
                      <a:pt x="1281" y="755"/>
                    </a:lnTo>
                    <a:lnTo>
                      <a:pt x="1281" y="752"/>
                    </a:lnTo>
                    <a:lnTo>
                      <a:pt x="1282" y="751"/>
                    </a:lnTo>
                    <a:lnTo>
                      <a:pt x="1283" y="749"/>
                    </a:lnTo>
                    <a:lnTo>
                      <a:pt x="1284" y="749"/>
                    </a:lnTo>
                    <a:lnTo>
                      <a:pt x="1285" y="749"/>
                    </a:lnTo>
                    <a:lnTo>
                      <a:pt x="1286" y="749"/>
                    </a:lnTo>
                    <a:lnTo>
                      <a:pt x="1287" y="749"/>
                    </a:lnTo>
                    <a:lnTo>
                      <a:pt x="1288" y="750"/>
                    </a:lnTo>
                    <a:lnTo>
                      <a:pt x="1289" y="749"/>
                    </a:lnTo>
                    <a:lnTo>
                      <a:pt x="1290" y="751"/>
                    </a:lnTo>
                    <a:lnTo>
                      <a:pt x="1290" y="751"/>
                    </a:lnTo>
                    <a:lnTo>
                      <a:pt x="1292" y="751"/>
                    </a:lnTo>
                    <a:lnTo>
                      <a:pt x="1292" y="751"/>
                    </a:lnTo>
                    <a:lnTo>
                      <a:pt x="1293" y="751"/>
                    </a:lnTo>
                    <a:lnTo>
                      <a:pt x="1294" y="751"/>
                    </a:lnTo>
                    <a:lnTo>
                      <a:pt x="1295" y="751"/>
                    </a:lnTo>
                    <a:lnTo>
                      <a:pt x="1296" y="752"/>
                    </a:lnTo>
                    <a:lnTo>
                      <a:pt x="1297" y="752"/>
                    </a:lnTo>
                    <a:lnTo>
                      <a:pt x="1298" y="753"/>
                    </a:lnTo>
                    <a:lnTo>
                      <a:pt x="1299" y="754"/>
                    </a:lnTo>
                    <a:lnTo>
                      <a:pt x="1300" y="754"/>
                    </a:lnTo>
                    <a:lnTo>
                      <a:pt x="1301" y="755"/>
                    </a:lnTo>
                    <a:lnTo>
                      <a:pt x="1301" y="756"/>
                    </a:lnTo>
                    <a:lnTo>
                      <a:pt x="1302" y="757"/>
                    </a:lnTo>
                    <a:lnTo>
                      <a:pt x="1303" y="758"/>
                    </a:lnTo>
                    <a:lnTo>
                      <a:pt x="1304" y="759"/>
                    </a:lnTo>
                    <a:lnTo>
                      <a:pt x="1305" y="761"/>
                    </a:lnTo>
                    <a:lnTo>
                      <a:pt x="1306" y="762"/>
                    </a:lnTo>
                    <a:lnTo>
                      <a:pt x="1307" y="763"/>
                    </a:lnTo>
                    <a:lnTo>
                      <a:pt x="1308" y="764"/>
                    </a:lnTo>
                    <a:lnTo>
                      <a:pt x="1309" y="765"/>
                    </a:lnTo>
                    <a:lnTo>
                      <a:pt x="1310" y="767"/>
                    </a:lnTo>
                    <a:lnTo>
                      <a:pt x="1311" y="768"/>
                    </a:lnTo>
                    <a:lnTo>
                      <a:pt x="1311" y="769"/>
                    </a:lnTo>
                    <a:lnTo>
                      <a:pt x="1313" y="770"/>
                    </a:lnTo>
                    <a:lnTo>
                      <a:pt x="1313" y="771"/>
                    </a:lnTo>
                    <a:lnTo>
                      <a:pt x="1314" y="772"/>
                    </a:lnTo>
                    <a:lnTo>
                      <a:pt x="1315" y="772"/>
                    </a:lnTo>
                    <a:lnTo>
                      <a:pt x="1316" y="773"/>
                    </a:lnTo>
                    <a:lnTo>
                      <a:pt x="1317" y="773"/>
                    </a:lnTo>
                    <a:lnTo>
                      <a:pt x="1318" y="774"/>
                    </a:lnTo>
                    <a:lnTo>
                      <a:pt x="1319" y="774"/>
                    </a:lnTo>
                    <a:lnTo>
                      <a:pt x="1320" y="774"/>
                    </a:lnTo>
                    <a:lnTo>
                      <a:pt x="1321" y="775"/>
                    </a:lnTo>
                    <a:lnTo>
                      <a:pt x="1322" y="775"/>
                    </a:lnTo>
                    <a:lnTo>
                      <a:pt x="1322" y="775"/>
                    </a:lnTo>
                    <a:lnTo>
                      <a:pt x="1323" y="776"/>
                    </a:lnTo>
                    <a:lnTo>
                      <a:pt x="1324" y="776"/>
                    </a:lnTo>
                    <a:lnTo>
                      <a:pt x="1325" y="776"/>
                    </a:lnTo>
                    <a:lnTo>
                      <a:pt x="1326" y="777"/>
                    </a:lnTo>
                    <a:lnTo>
                      <a:pt x="1327" y="777"/>
                    </a:lnTo>
                    <a:lnTo>
                      <a:pt x="1328" y="777"/>
                    </a:lnTo>
                    <a:lnTo>
                      <a:pt x="1329" y="778"/>
                    </a:lnTo>
                    <a:lnTo>
                      <a:pt x="1330" y="776"/>
                    </a:lnTo>
                    <a:lnTo>
                      <a:pt x="1331" y="779"/>
                    </a:lnTo>
                    <a:lnTo>
                      <a:pt x="1332" y="777"/>
                    </a:lnTo>
                    <a:lnTo>
                      <a:pt x="1332" y="777"/>
                    </a:lnTo>
                    <a:lnTo>
                      <a:pt x="1333" y="777"/>
                    </a:lnTo>
                    <a:lnTo>
                      <a:pt x="1334" y="777"/>
                    </a:lnTo>
                    <a:lnTo>
                      <a:pt x="1335" y="777"/>
                    </a:lnTo>
                    <a:lnTo>
                      <a:pt x="1336" y="777"/>
                    </a:lnTo>
                    <a:lnTo>
                      <a:pt x="1337" y="777"/>
                    </a:lnTo>
                    <a:lnTo>
                      <a:pt x="1338" y="778"/>
                    </a:lnTo>
                    <a:lnTo>
                      <a:pt x="1339" y="778"/>
                    </a:lnTo>
                    <a:lnTo>
                      <a:pt x="1340" y="778"/>
                    </a:lnTo>
                    <a:lnTo>
                      <a:pt x="1341" y="778"/>
                    </a:lnTo>
                    <a:lnTo>
                      <a:pt x="1341" y="778"/>
                    </a:lnTo>
                    <a:lnTo>
                      <a:pt x="1343" y="777"/>
                    </a:lnTo>
                    <a:lnTo>
                      <a:pt x="1343" y="775"/>
                    </a:lnTo>
                    <a:lnTo>
                      <a:pt x="1344" y="774"/>
                    </a:lnTo>
                    <a:lnTo>
                      <a:pt x="1345" y="773"/>
                    </a:lnTo>
                    <a:lnTo>
                      <a:pt x="1346" y="772"/>
                    </a:lnTo>
                    <a:lnTo>
                      <a:pt x="1347" y="771"/>
                    </a:lnTo>
                    <a:lnTo>
                      <a:pt x="1348" y="769"/>
                    </a:lnTo>
                    <a:lnTo>
                      <a:pt x="1349" y="768"/>
                    </a:lnTo>
                    <a:lnTo>
                      <a:pt x="1350" y="767"/>
                    </a:lnTo>
                    <a:lnTo>
                      <a:pt x="1351" y="764"/>
                    </a:lnTo>
                    <a:lnTo>
                      <a:pt x="1352" y="763"/>
                    </a:lnTo>
                    <a:lnTo>
                      <a:pt x="1353" y="761"/>
                    </a:lnTo>
                    <a:lnTo>
                      <a:pt x="1353" y="759"/>
                    </a:lnTo>
                    <a:lnTo>
                      <a:pt x="1354" y="757"/>
                    </a:lnTo>
                    <a:lnTo>
                      <a:pt x="1355" y="756"/>
                    </a:lnTo>
                    <a:lnTo>
                      <a:pt x="1356" y="755"/>
                    </a:lnTo>
                    <a:lnTo>
                      <a:pt x="1357" y="756"/>
                    </a:lnTo>
                    <a:lnTo>
                      <a:pt x="1358" y="757"/>
                    </a:lnTo>
                    <a:lnTo>
                      <a:pt x="1359" y="757"/>
                    </a:lnTo>
                    <a:lnTo>
                      <a:pt x="1360" y="759"/>
                    </a:lnTo>
                    <a:lnTo>
                      <a:pt x="1361" y="760"/>
                    </a:lnTo>
                    <a:lnTo>
                      <a:pt x="1362" y="761"/>
                    </a:lnTo>
                    <a:lnTo>
                      <a:pt x="1362" y="762"/>
                    </a:lnTo>
                    <a:lnTo>
                      <a:pt x="1363" y="764"/>
                    </a:lnTo>
                    <a:lnTo>
                      <a:pt x="1364" y="765"/>
                    </a:lnTo>
                    <a:lnTo>
                      <a:pt x="1365" y="767"/>
                    </a:lnTo>
                    <a:lnTo>
                      <a:pt x="1366" y="768"/>
                    </a:lnTo>
                    <a:lnTo>
                      <a:pt x="1367" y="769"/>
                    </a:lnTo>
                    <a:lnTo>
                      <a:pt x="1368" y="771"/>
                    </a:lnTo>
                    <a:lnTo>
                      <a:pt x="1369" y="772"/>
                    </a:lnTo>
                    <a:lnTo>
                      <a:pt x="1370" y="774"/>
                    </a:lnTo>
                    <a:lnTo>
                      <a:pt x="1371" y="775"/>
                    </a:lnTo>
                    <a:lnTo>
                      <a:pt x="1372" y="775"/>
                    </a:lnTo>
                    <a:lnTo>
                      <a:pt x="1373" y="776"/>
                    </a:lnTo>
                    <a:lnTo>
                      <a:pt x="1373" y="776"/>
                    </a:lnTo>
                    <a:lnTo>
                      <a:pt x="1374" y="776"/>
                    </a:lnTo>
                    <a:lnTo>
                      <a:pt x="1375" y="776"/>
                    </a:lnTo>
                    <a:lnTo>
                      <a:pt x="1376" y="776"/>
                    </a:lnTo>
                    <a:lnTo>
                      <a:pt x="1377" y="775"/>
                    </a:lnTo>
                    <a:lnTo>
                      <a:pt x="1378" y="776"/>
                    </a:lnTo>
                    <a:lnTo>
                      <a:pt x="1379" y="776"/>
                    </a:lnTo>
                    <a:lnTo>
                      <a:pt x="1380" y="777"/>
                    </a:lnTo>
                    <a:lnTo>
                      <a:pt x="1381" y="777"/>
                    </a:lnTo>
                    <a:lnTo>
                      <a:pt x="1382" y="778"/>
                    </a:lnTo>
                    <a:lnTo>
                      <a:pt x="1383" y="778"/>
                    </a:lnTo>
                    <a:lnTo>
                      <a:pt x="1383" y="778"/>
                    </a:lnTo>
                    <a:lnTo>
                      <a:pt x="1384" y="778"/>
                    </a:lnTo>
                    <a:lnTo>
                      <a:pt x="1385" y="777"/>
                    </a:lnTo>
                    <a:lnTo>
                      <a:pt x="1386" y="776"/>
                    </a:lnTo>
                    <a:lnTo>
                      <a:pt x="1387" y="774"/>
                    </a:lnTo>
                    <a:lnTo>
                      <a:pt x="1388" y="772"/>
                    </a:lnTo>
                    <a:lnTo>
                      <a:pt x="1389" y="770"/>
                    </a:lnTo>
                    <a:lnTo>
                      <a:pt x="1390" y="768"/>
                    </a:lnTo>
                    <a:lnTo>
                      <a:pt x="1391" y="766"/>
                    </a:lnTo>
                    <a:lnTo>
                      <a:pt x="1392" y="764"/>
                    </a:lnTo>
                    <a:lnTo>
                      <a:pt x="1393" y="761"/>
                    </a:lnTo>
                    <a:lnTo>
                      <a:pt x="1393" y="759"/>
                    </a:lnTo>
                    <a:lnTo>
                      <a:pt x="1394" y="756"/>
                    </a:lnTo>
                    <a:lnTo>
                      <a:pt x="1395" y="753"/>
                    </a:lnTo>
                    <a:lnTo>
                      <a:pt x="1396" y="750"/>
                    </a:lnTo>
                    <a:lnTo>
                      <a:pt x="1397" y="748"/>
                    </a:lnTo>
                    <a:lnTo>
                      <a:pt x="1398" y="744"/>
                    </a:lnTo>
                    <a:lnTo>
                      <a:pt x="1399" y="742"/>
                    </a:lnTo>
                    <a:lnTo>
                      <a:pt x="1400" y="741"/>
                    </a:lnTo>
                    <a:lnTo>
                      <a:pt x="1401" y="741"/>
                    </a:lnTo>
                    <a:lnTo>
                      <a:pt x="1402" y="741"/>
                    </a:lnTo>
                    <a:lnTo>
                      <a:pt x="1403" y="742"/>
                    </a:lnTo>
                    <a:lnTo>
                      <a:pt x="1404" y="742"/>
                    </a:lnTo>
                    <a:lnTo>
                      <a:pt x="1404" y="743"/>
                    </a:lnTo>
                    <a:lnTo>
                      <a:pt x="1405" y="744"/>
                    </a:lnTo>
                    <a:lnTo>
                      <a:pt x="1406" y="745"/>
                    </a:lnTo>
                    <a:lnTo>
                      <a:pt x="1407" y="746"/>
                    </a:lnTo>
                    <a:lnTo>
                      <a:pt x="1408" y="747"/>
                    </a:lnTo>
                    <a:lnTo>
                      <a:pt x="1409" y="749"/>
                    </a:lnTo>
                    <a:lnTo>
                      <a:pt x="1410" y="750"/>
                    </a:lnTo>
                    <a:lnTo>
                      <a:pt x="1411" y="751"/>
                    </a:lnTo>
                    <a:lnTo>
                      <a:pt x="1412" y="753"/>
                    </a:lnTo>
                    <a:lnTo>
                      <a:pt x="1413" y="755"/>
                    </a:lnTo>
                    <a:lnTo>
                      <a:pt x="1413" y="757"/>
                    </a:lnTo>
                    <a:lnTo>
                      <a:pt x="1414" y="757"/>
                    </a:lnTo>
                    <a:lnTo>
                      <a:pt x="1415" y="758"/>
                    </a:lnTo>
                    <a:lnTo>
                      <a:pt x="1416" y="756"/>
                    </a:lnTo>
                    <a:lnTo>
                      <a:pt x="1417" y="757"/>
                    </a:lnTo>
                    <a:lnTo>
                      <a:pt x="1418" y="756"/>
                    </a:lnTo>
                    <a:lnTo>
                      <a:pt x="1419" y="755"/>
                    </a:lnTo>
                    <a:lnTo>
                      <a:pt x="1420" y="757"/>
                    </a:lnTo>
                    <a:lnTo>
                      <a:pt x="1421" y="754"/>
                    </a:lnTo>
                    <a:lnTo>
                      <a:pt x="1422" y="754"/>
                    </a:lnTo>
                    <a:lnTo>
                      <a:pt x="1423" y="754"/>
                    </a:lnTo>
                    <a:lnTo>
                      <a:pt x="1423" y="753"/>
                    </a:lnTo>
                    <a:lnTo>
                      <a:pt x="1425" y="752"/>
                    </a:lnTo>
                    <a:lnTo>
                      <a:pt x="1425" y="752"/>
                    </a:lnTo>
                    <a:lnTo>
                      <a:pt x="1426" y="750"/>
                    </a:lnTo>
                    <a:lnTo>
                      <a:pt x="1427" y="751"/>
                    </a:lnTo>
                    <a:lnTo>
                      <a:pt x="1428" y="749"/>
                    </a:lnTo>
                    <a:lnTo>
                      <a:pt x="1429" y="749"/>
                    </a:lnTo>
                    <a:lnTo>
                      <a:pt x="1430" y="750"/>
                    </a:lnTo>
                    <a:lnTo>
                      <a:pt x="1431" y="751"/>
                    </a:lnTo>
                    <a:lnTo>
                      <a:pt x="1432" y="753"/>
                    </a:lnTo>
                    <a:lnTo>
                      <a:pt x="1433" y="753"/>
                    </a:lnTo>
                    <a:lnTo>
                      <a:pt x="1434" y="751"/>
                    </a:lnTo>
                    <a:lnTo>
                      <a:pt x="1434" y="760"/>
                    </a:lnTo>
                    <a:lnTo>
                      <a:pt x="1435" y="759"/>
                    </a:lnTo>
                    <a:lnTo>
                      <a:pt x="1436" y="752"/>
                    </a:lnTo>
                    <a:lnTo>
                      <a:pt x="1437" y="761"/>
                    </a:lnTo>
                    <a:lnTo>
                      <a:pt x="1438" y="762"/>
                    </a:lnTo>
                    <a:lnTo>
                      <a:pt x="1439" y="760"/>
                    </a:lnTo>
                    <a:lnTo>
                      <a:pt x="1440" y="764"/>
                    </a:lnTo>
                    <a:lnTo>
                      <a:pt x="1441" y="768"/>
                    </a:lnTo>
                    <a:lnTo>
                      <a:pt x="1442" y="769"/>
                    </a:lnTo>
                    <a:lnTo>
                      <a:pt x="1443" y="769"/>
                    </a:lnTo>
                    <a:lnTo>
                      <a:pt x="1444" y="765"/>
                    </a:lnTo>
                    <a:lnTo>
                      <a:pt x="1444" y="769"/>
                    </a:lnTo>
                    <a:lnTo>
                      <a:pt x="1445" y="771"/>
                    </a:lnTo>
                    <a:lnTo>
                      <a:pt x="1446" y="769"/>
                    </a:lnTo>
                    <a:lnTo>
                      <a:pt x="1447" y="769"/>
                    </a:lnTo>
                    <a:lnTo>
                      <a:pt x="1448" y="770"/>
                    </a:lnTo>
                    <a:lnTo>
                      <a:pt x="1449" y="769"/>
                    </a:lnTo>
                    <a:lnTo>
                      <a:pt x="1450" y="769"/>
                    </a:lnTo>
                    <a:lnTo>
                      <a:pt x="1451" y="769"/>
                    </a:lnTo>
                    <a:lnTo>
                      <a:pt x="1452" y="768"/>
                    </a:lnTo>
                    <a:lnTo>
                      <a:pt x="1453" y="768"/>
                    </a:lnTo>
                    <a:lnTo>
                      <a:pt x="1453" y="770"/>
                    </a:lnTo>
                    <a:lnTo>
                      <a:pt x="1455" y="765"/>
                    </a:lnTo>
                    <a:lnTo>
                      <a:pt x="1455" y="768"/>
                    </a:lnTo>
                    <a:lnTo>
                      <a:pt x="1456" y="767"/>
                    </a:lnTo>
                    <a:lnTo>
                      <a:pt x="1457" y="767"/>
                    </a:lnTo>
                    <a:lnTo>
                      <a:pt x="1458" y="767"/>
                    </a:lnTo>
                    <a:lnTo>
                      <a:pt x="1459" y="767"/>
                    </a:lnTo>
                    <a:lnTo>
                      <a:pt x="1460" y="767"/>
                    </a:lnTo>
                    <a:lnTo>
                      <a:pt x="1461" y="767"/>
                    </a:lnTo>
                    <a:lnTo>
                      <a:pt x="1462" y="768"/>
                    </a:lnTo>
                    <a:lnTo>
                      <a:pt x="1463" y="768"/>
                    </a:lnTo>
                    <a:lnTo>
                      <a:pt x="1464" y="769"/>
                    </a:lnTo>
                    <a:lnTo>
                      <a:pt x="1465" y="770"/>
                    </a:lnTo>
                    <a:lnTo>
                      <a:pt x="1465" y="767"/>
                    </a:lnTo>
                    <a:lnTo>
                      <a:pt x="1466" y="770"/>
                    </a:lnTo>
                    <a:lnTo>
                      <a:pt x="1467" y="770"/>
                    </a:lnTo>
                    <a:lnTo>
                      <a:pt x="1468" y="769"/>
                    </a:lnTo>
                    <a:lnTo>
                      <a:pt x="1469" y="769"/>
                    </a:lnTo>
                    <a:lnTo>
                      <a:pt x="1470" y="769"/>
                    </a:lnTo>
                    <a:lnTo>
                      <a:pt x="1471" y="769"/>
                    </a:lnTo>
                    <a:lnTo>
                      <a:pt x="1472" y="769"/>
                    </a:lnTo>
                    <a:lnTo>
                      <a:pt x="1473" y="769"/>
                    </a:lnTo>
                    <a:lnTo>
                      <a:pt x="1474" y="770"/>
                    </a:lnTo>
                    <a:lnTo>
                      <a:pt x="1474" y="771"/>
                    </a:lnTo>
                    <a:lnTo>
                      <a:pt x="1475" y="771"/>
                    </a:lnTo>
                    <a:lnTo>
                      <a:pt x="1476" y="772"/>
                    </a:lnTo>
                    <a:lnTo>
                      <a:pt x="1477" y="772"/>
                    </a:lnTo>
                    <a:lnTo>
                      <a:pt x="1478" y="772"/>
                    </a:lnTo>
                    <a:lnTo>
                      <a:pt x="1479" y="773"/>
                    </a:lnTo>
                    <a:lnTo>
                      <a:pt x="1480" y="773"/>
                    </a:lnTo>
                    <a:lnTo>
                      <a:pt x="1481" y="774"/>
                    </a:lnTo>
                    <a:lnTo>
                      <a:pt x="1482" y="776"/>
                    </a:lnTo>
                    <a:lnTo>
                      <a:pt x="1483" y="776"/>
                    </a:lnTo>
                    <a:lnTo>
                      <a:pt x="1484" y="777"/>
                    </a:lnTo>
                    <a:lnTo>
                      <a:pt x="1485" y="779"/>
                    </a:lnTo>
                    <a:lnTo>
                      <a:pt x="1486" y="777"/>
                    </a:lnTo>
                    <a:lnTo>
                      <a:pt x="1486" y="780"/>
                    </a:lnTo>
                    <a:lnTo>
                      <a:pt x="1487" y="779"/>
                    </a:lnTo>
                    <a:lnTo>
                      <a:pt x="1488" y="777"/>
                    </a:lnTo>
                    <a:lnTo>
                      <a:pt x="1489" y="774"/>
                    </a:lnTo>
                    <a:lnTo>
                      <a:pt x="1490" y="771"/>
                    </a:lnTo>
                    <a:lnTo>
                      <a:pt x="1491" y="769"/>
                    </a:lnTo>
                    <a:lnTo>
                      <a:pt x="1492" y="766"/>
                    </a:lnTo>
                    <a:lnTo>
                      <a:pt x="1493" y="763"/>
                    </a:lnTo>
                    <a:lnTo>
                      <a:pt x="1494" y="760"/>
                    </a:lnTo>
                    <a:lnTo>
                      <a:pt x="1495" y="756"/>
                    </a:lnTo>
                    <a:lnTo>
                      <a:pt x="1495" y="752"/>
                    </a:lnTo>
                    <a:lnTo>
                      <a:pt x="1496" y="750"/>
                    </a:lnTo>
                    <a:lnTo>
                      <a:pt x="1497" y="745"/>
                    </a:lnTo>
                    <a:lnTo>
                      <a:pt x="1498" y="741"/>
                    </a:lnTo>
                    <a:lnTo>
                      <a:pt x="1499" y="738"/>
                    </a:lnTo>
                    <a:lnTo>
                      <a:pt x="1500" y="734"/>
                    </a:lnTo>
                    <a:lnTo>
                      <a:pt x="1501" y="730"/>
                    </a:lnTo>
                  </a:path>
                </a:pathLst>
              </a:custGeom>
              <a:noFill/>
              <a:ln w="3175" cap="flat">
                <a:solidFill>
                  <a:srgbClr val="EDB1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6" name="Freeform 181">
                <a:extLst>
                  <a:ext uri="{FF2B5EF4-FFF2-40B4-BE49-F238E27FC236}">
                    <a16:creationId xmlns:a16="http://schemas.microsoft.com/office/drawing/2014/main" id="{B5772E0A-86F3-46A5-9A81-BC94BF614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356"/>
                <a:ext cx="1501" cy="809"/>
              </a:xfrm>
              <a:custGeom>
                <a:avLst/>
                <a:gdLst>
                  <a:gd name="T0" fmla="*/ 22 w 1501"/>
                  <a:gd name="T1" fmla="*/ 774 h 809"/>
                  <a:gd name="T2" fmla="*/ 46 w 1501"/>
                  <a:gd name="T3" fmla="*/ 536 h 809"/>
                  <a:gd name="T4" fmla="*/ 69 w 1501"/>
                  <a:gd name="T5" fmla="*/ 72 h 809"/>
                  <a:gd name="T6" fmla="*/ 93 w 1501"/>
                  <a:gd name="T7" fmla="*/ 402 h 809"/>
                  <a:gd name="T8" fmla="*/ 117 w 1501"/>
                  <a:gd name="T9" fmla="*/ 768 h 809"/>
                  <a:gd name="T10" fmla="*/ 140 w 1501"/>
                  <a:gd name="T11" fmla="*/ 227 h 809"/>
                  <a:gd name="T12" fmla="*/ 164 w 1501"/>
                  <a:gd name="T13" fmla="*/ 323 h 809"/>
                  <a:gd name="T14" fmla="*/ 188 w 1501"/>
                  <a:gd name="T15" fmla="*/ 756 h 809"/>
                  <a:gd name="T16" fmla="*/ 211 w 1501"/>
                  <a:gd name="T17" fmla="*/ 730 h 809"/>
                  <a:gd name="T18" fmla="*/ 235 w 1501"/>
                  <a:gd name="T19" fmla="*/ 683 h 809"/>
                  <a:gd name="T20" fmla="*/ 259 w 1501"/>
                  <a:gd name="T21" fmla="*/ 383 h 809"/>
                  <a:gd name="T22" fmla="*/ 282 w 1501"/>
                  <a:gd name="T23" fmla="*/ 769 h 809"/>
                  <a:gd name="T24" fmla="*/ 306 w 1501"/>
                  <a:gd name="T25" fmla="*/ 686 h 809"/>
                  <a:gd name="T26" fmla="*/ 330 w 1501"/>
                  <a:gd name="T27" fmla="*/ 552 h 809"/>
                  <a:gd name="T28" fmla="*/ 353 w 1501"/>
                  <a:gd name="T29" fmla="*/ 735 h 809"/>
                  <a:gd name="T30" fmla="*/ 377 w 1501"/>
                  <a:gd name="T31" fmla="*/ 675 h 809"/>
                  <a:gd name="T32" fmla="*/ 401 w 1501"/>
                  <a:gd name="T33" fmla="*/ 732 h 809"/>
                  <a:gd name="T34" fmla="*/ 424 w 1501"/>
                  <a:gd name="T35" fmla="*/ 447 h 809"/>
                  <a:gd name="T36" fmla="*/ 448 w 1501"/>
                  <a:gd name="T37" fmla="*/ 749 h 809"/>
                  <a:gd name="T38" fmla="*/ 472 w 1501"/>
                  <a:gd name="T39" fmla="*/ 606 h 809"/>
                  <a:gd name="T40" fmla="*/ 495 w 1501"/>
                  <a:gd name="T41" fmla="*/ 698 h 809"/>
                  <a:gd name="T42" fmla="*/ 519 w 1501"/>
                  <a:gd name="T43" fmla="*/ 568 h 809"/>
                  <a:gd name="T44" fmla="*/ 543 w 1501"/>
                  <a:gd name="T45" fmla="*/ 772 h 809"/>
                  <a:gd name="T46" fmla="*/ 567 w 1501"/>
                  <a:gd name="T47" fmla="*/ 562 h 809"/>
                  <a:gd name="T48" fmla="*/ 590 w 1501"/>
                  <a:gd name="T49" fmla="*/ 748 h 809"/>
                  <a:gd name="T50" fmla="*/ 614 w 1501"/>
                  <a:gd name="T51" fmla="*/ 732 h 809"/>
                  <a:gd name="T52" fmla="*/ 637 w 1501"/>
                  <a:gd name="T53" fmla="*/ 542 h 809"/>
                  <a:gd name="T54" fmla="*/ 661 w 1501"/>
                  <a:gd name="T55" fmla="*/ 403 h 809"/>
                  <a:gd name="T56" fmla="*/ 685 w 1501"/>
                  <a:gd name="T57" fmla="*/ 761 h 809"/>
                  <a:gd name="T58" fmla="*/ 709 w 1501"/>
                  <a:gd name="T59" fmla="*/ 418 h 809"/>
                  <a:gd name="T60" fmla="*/ 732 w 1501"/>
                  <a:gd name="T61" fmla="*/ 736 h 809"/>
                  <a:gd name="T62" fmla="*/ 756 w 1501"/>
                  <a:gd name="T63" fmla="*/ 731 h 809"/>
                  <a:gd name="T64" fmla="*/ 780 w 1501"/>
                  <a:gd name="T65" fmla="*/ 740 h 809"/>
                  <a:gd name="T66" fmla="*/ 803 w 1501"/>
                  <a:gd name="T67" fmla="*/ 767 h 809"/>
                  <a:gd name="T68" fmla="*/ 827 w 1501"/>
                  <a:gd name="T69" fmla="*/ 491 h 809"/>
                  <a:gd name="T70" fmla="*/ 851 w 1501"/>
                  <a:gd name="T71" fmla="*/ 706 h 809"/>
                  <a:gd name="T72" fmla="*/ 874 w 1501"/>
                  <a:gd name="T73" fmla="*/ 746 h 809"/>
                  <a:gd name="T74" fmla="*/ 898 w 1501"/>
                  <a:gd name="T75" fmla="*/ 746 h 809"/>
                  <a:gd name="T76" fmla="*/ 922 w 1501"/>
                  <a:gd name="T77" fmla="*/ 682 h 809"/>
                  <a:gd name="T78" fmla="*/ 945 w 1501"/>
                  <a:gd name="T79" fmla="*/ 741 h 809"/>
                  <a:gd name="T80" fmla="*/ 969 w 1501"/>
                  <a:gd name="T81" fmla="*/ 747 h 809"/>
                  <a:gd name="T82" fmla="*/ 993 w 1501"/>
                  <a:gd name="T83" fmla="*/ 703 h 809"/>
                  <a:gd name="T84" fmla="*/ 1017 w 1501"/>
                  <a:gd name="T85" fmla="*/ 377 h 809"/>
                  <a:gd name="T86" fmla="*/ 1040 w 1501"/>
                  <a:gd name="T87" fmla="*/ 776 h 809"/>
                  <a:gd name="T88" fmla="*/ 1064 w 1501"/>
                  <a:gd name="T89" fmla="*/ 733 h 809"/>
                  <a:gd name="T90" fmla="*/ 1087 w 1501"/>
                  <a:gd name="T91" fmla="*/ 733 h 809"/>
                  <a:gd name="T92" fmla="*/ 1111 w 1501"/>
                  <a:gd name="T93" fmla="*/ 746 h 809"/>
                  <a:gd name="T94" fmla="*/ 1135 w 1501"/>
                  <a:gd name="T95" fmla="*/ 749 h 809"/>
                  <a:gd name="T96" fmla="*/ 1159 w 1501"/>
                  <a:gd name="T97" fmla="*/ 741 h 809"/>
                  <a:gd name="T98" fmla="*/ 1182 w 1501"/>
                  <a:gd name="T99" fmla="*/ 744 h 809"/>
                  <a:gd name="T100" fmla="*/ 1206 w 1501"/>
                  <a:gd name="T101" fmla="*/ 756 h 809"/>
                  <a:gd name="T102" fmla="*/ 1229 w 1501"/>
                  <a:gd name="T103" fmla="*/ 749 h 809"/>
                  <a:gd name="T104" fmla="*/ 1253 w 1501"/>
                  <a:gd name="T105" fmla="*/ 753 h 809"/>
                  <a:gd name="T106" fmla="*/ 1277 w 1501"/>
                  <a:gd name="T107" fmla="*/ 737 h 809"/>
                  <a:gd name="T108" fmla="*/ 1301 w 1501"/>
                  <a:gd name="T109" fmla="*/ 712 h 809"/>
                  <a:gd name="T110" fmla="*/ 1324 w 1501"/>
                  <a:gd name="T111" fmla="*/ 730 h 809"/>
                  <a:gd name="T112" fmla="*/ 1348 w 1501"/>
                  <a:gd name="T113" fmla="*/ 715 h 809"/>
                  <a:gd name="T114" fmla="*/ 1372 w 1501"/>
                  <a:gd name="T115" fmla="*/ 742 h 809"/>
                  <a:gd name="T116" fmla="*/ 1395 w 1501"/>
                  <a:gd name="T117" fmla="*/ 730 h 809"/>
                  <a:gd name="T118" fmla="*/ 1419 w 1501"/>
                  <a:gd name="T119" fmla="*/ 753 h 809"/>
                  <a:gd name="T120" fmla="*/ 1443 w 1501"/>
                  <a:gd name="T121" fmla="*/ 741 h 809"/>
                  <a:gd name="T122" fmla="*/ 1466 w 1501"/>
                  <a:gd name="T123" fmla="*/ 725 h 809"/>
                  <a:gd name="T124" fmla="*/ 1490 w 1501"/>
                  <a:gd name="T125" fmla="*/ 728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809">
                    <a:moveTo>
                      <a:pt x="0" y="576"/>
                    </a:moveTo>
                    <a:lnTo>
                      <a:pt x="0" y="577"/>
                    </a:lnTo>
                    <a:lnTo>
                      <a:pt x="1" y="584"/>
                    </a:lnTo>
                    <a:lnTo>
                      <a:pt x="2" y="592"/>
                    </a:lnTo>
                    <a:lnTo>
                      <a:pt x="3" y="602"/>
                    </a:lnTo>
                    <a:lnTo>
                      <a:pt x="4" y="613"/>
                    </a:lnTo>
                    <a:lnTo>
                      <a:pt x="5" y="623"/>
                    </a:lnTo>
                    <a:lnTo>
                      <a:pt x="5" y="634"/>
                    </a:lnTo>
                    <a:lnTo>
                      <a:pt x="6" y="645"/>
                    </a:lnTo>
                    <a:lnTo>
                      <a:pt x="7" y="656"/>
                    </a:lnTo>
                    <a:lnTo>
                      <a:pt x="8" y="667"/>
                    </a:lnTo>
                    <a:lnTo>
                      <a:pt x="9" y="678"/>
                    </a:lnTo>
                    <a:lnTo>
                      <a:pt x="10" y="689"/>
                    </a:lnTo>
                    <a:lnTo>
                      <a:pt x="11" y="699"/>
                    </a:lnTo>
                    <a:lnTo>
                      <a:pt x="12" y="710"/>
                    </a:lnTo>
                    <a:lnTo>
                      <a:pt x="13" y="721"/>
                    </a:lnTo>
                    <a:lnTo>
                      <a:pt x="14" y="731"/>
                    </a:lnTo>
                    <a:lnTo>
                      <a:pt x="15" y="741"/>
                    </a:lnTo>
                    <a:lnTo>
                      <a:pt x="16" y="749"/>
                    </a:lnTo>
                    <a:lnTo>
                      <a:pt x="16" y="755"/>
                    </a:lnTo>
                    <a:lnTo>
                      <a:pt x="17" y="760"/>
                    </a:lnTo>
                    <a:lnTo>
                      <a:pt x="18" y="764"/>
                    </a:lnTo>
                    <a:lnTo>
                      <a:pt x="19" y="768"/>
                    </a:lnTo>
                    <a:lnTo>
                      <a:pt x="20" y="771"/>
                    </a:lnTo>
                    <a:lnTo>
                      <a:pt x="21" y="773"/>
                    </a:lnTo>
                    <a:lnTo>
                      <a:pt x="22" y="774"/>
                    </a:lnTo>
                    <a:lnTo>
                      <a:pt x="23" y="775"/>
                    </a:lnTo>
                    <a:lnTo>
                      <a:pt x="24" y="777"/>
                    </a:lnTo>
                    <a:lnTo>
                      <a:pt x="25" y="777"/>
                    </a:lnTo>
                    <a:lnTo>
                      <a:pt x="26" y="777"/>
                    </a:lnTo>
                    <a:lnTo>
                      <a:pt x="26" y="777"/>
                    </a:lnTo>
                    <a:lnTo>
                      <a:pt x="27" y="776"/>
                    </a:lnTo>
                    <a:lnTo>
                      <a:pt x="28" y="774"/>
                    </a:lnTo>
                    <a:lnTo>
                      <a:pt x="29" y="772"/>
                    </a:lnTo>
                    <a:lnTo>
                      <a:pt x="30" y="765"/>
                    </a:lnTo>
                    <a:lnTo>
                      <a:pt x="31" y="757"/>
                    </a:lnTo>
                    <a:lnTo>
                      <a:pt x="32" y="749"/>
                    </a:lnTo>
                    <a:lnTo>
                      <a:pt x="33" y="739"/>
                    </a:lnTo>
                    <a:lnTo>
                      <a:pt x="34" y="726"/>
                    </a:lnTo>
                    <a:lnTo>
                      <a:pt x="35" y="713"/>
                    </a:lnTo>
                    <a:lnTo>
                      <a:pt x="35" y="698"/>
                    </a:lnTo>
                    <a:lnTo>
                      <a:pt x="36" y="682"/>
                    </a:lnTo>
                    <a:lnTo>
                      <a:pt x="37" y="670"/>
                    </a:lnTo>
                    <a:lnTo>
                      <a:pt x="38" y="660"/>
                    </a:lnTo>
                    <a:lnTo>
                      <a:pt x="39" y="648"/>
                    </a:lnTo>
                    <a:lnTo>
                      <a:pt x="40" y="636"/>
                    </a:lnTo>
                    <a:lnTo>
                      <a:pt x="41" y="625"/>
                    </a:lnTo>
                    <a:lnTo>
                      <a:pt x="42" y="613"/>
                    </a:lnTo>
                    <a:lnTo>
                      <a:pt x="43" y="601"/>
                    </a:lnTo>
                    <a:lnTo>
                      <a:pt x="44" y="588"/>
                    </a:lnTo>
                    <a:lnTo>
                      <a:pt x="45" y="564"/>
                    </a:lnTo>
                    <a:lnTo>
                      <a:pt x="46" y="536"/>
                    </a:lnTo>
                    <a:lnTo>
                      <a:pt x="47" y="505"/>
                    </a:lnTo>
                    <a:lnTo>
                      <a:pt x="47" y="472"/>
                    </a:lnTo>
                    <a:lnTo>
                      <a:pt x="48" y="441"/>
                    </a:lnTo>
                    <a:lnTo>
                      <a:pt x="49" y="409"/>
                    </a:lnTo>
                    <a:lnTo>
                      <a:pt x="50" y="377"/>
                    </a:lnTo>
                    <a:lnTo>
                      <a:pt x="51" y="344"/>
                    </a:lnTo>
                    <a:lnTo>
                      <a:pt x="52" y="310"/>
                    </a:lnTo>
                    <a:lnTo>
                      <a:pt x="53" y="276"/>
                    </a:lnTo>
                    <a:lnTo>
                      <a:pt x="54" y="243"/>
                    </a:lnTo>
                    <a:lnTo>
                      <a:pt x="55" y="210"/>
                    </a:lnTo>
                    <a:lnTo>
                      <a:pt x="56" y="178"/>
                    </a:lnTo>
                    <a:lnTo>
                      <a:pt x="56" y="147"/>
                    </a:lnTo>
                    <a:lnTo>
                      <a:pt x="57" y="116"/>
                    </a:lnTo>
                    <a:lnTo>
                      <a:pt x="58" y="88"/>
                    </a:lnTo>
                    <a:lnTo>
                      <a:pt x="59" y="67"/>
                    </a:lnTo>
                    <a:lnTo>
                      <a:pt x="60" y="52"/>
                    </a:lnTo>
                    <a:lnTo>
                      <a:pt x="61" y="41"/>
                    </a:lnTo>
                    <a:lnTo>
                      <a:pt x="62" y="33"/>
                    </a:lnTo>
                    <a:lnTo>
                      <a:pt x="63" y="22"/>
                    </a:lnTo>
                    <a:lnTo>
                      <a:pt x="64" y="13"/>
                    </a:lnTo>
                    <a:lnTo>
                      <a:pt x="65" y="5"/>
                    </a:lnTo>
                    <a:lnTo>
                      <a:pt x="66" y="0"/>
                    </a:lnTo>
                    <a:lnTo>
                      <a:pt x="66" y="11"/>
                    </a:lnTo>
                    <a:lnTo>
                      <a:pt x="67" y="30"/>
                    </a:lnTo>
                    <a:lnTo>
                      <a:pt x="68" y="49"/>
                    </a:lnTo>
                    <a:lnTo>
                      <a:pt x="69" y="72"/>
                    </a:lnTo>
                    <a:lnTo>
                      <a:pt x="70" y="100"/>
                    </a:lnTo>
                    <a:lnTo>
                      <a:pt x="71" y="128"/>
                    </a:lnTo>
                    <a:lnTo>
                      <a:pt x="72" y="161"/>
                    </a:lnTo>
                    <a:lnTo>
                      <a:pt x="73" y="193"/>
                    </a:lnTo>
                    <a:lnTo>
                      <a:pt x="74" y="207"/>
                    </a:lnTo>
                    <a:lnTo>
                      <a:pt x="75" y="216"/>
                    </a:lnTo>
                    <a:lnTo>
                      <a:pt x="76" y="222"/>
                    </a:lnTo>
                    <a:lnTo>
                      <a:pt x="77" y="225"/>
                    </a:lnTo>
                    <a:lnTo>
                      <a:pt x="77" y="230"/>
                    </a:lnTo>
                    <a:lnTo>
                      <a:pt x="78" y="236"/>
                    </a:lnTo>
                    <a:lnTo>
                      <a:pt x="79" y="239"/>
                    </a:lnTo>
                    <a:lnTo>
                      <a:pt x="80" y="243"/>
                    </a:lnTo>
                    <a:lnTo>
                      <a:pt x="81" y="250"/>
                    </a:lnTo>
                    <a:lnTo>
                      <a:pt x="82" y="258"/>
                    </a:lnTo>
                    <a:lnTo>
                      <a:pt x="83" y="267"/>
                    </a:lnTo>
                    <a:lnTo>
                      <a:pt x="84" y="277"/>
                    </a:lnTo>
                    <a:lnTo>
                      <a:pt x="85" y="286"/>
                    </a:lnTo>
                    <a:lnTo>
                      <a:pt x="86" y="294"/>
                    </a:lnTo>
                    <a:lnTo>
                      <a:pt x="87" y="303"/>
                    </a:lnTo>
                    <a:lnTo>
                      <a:pt x="87" y="312"/>
                    </a:lnTo>
                    <a:lnTo>
                      <a:pt x="88" y="325"/>
                    </a:lnTo>
                    <a:lnTo>
                      <a:pt x="89" y="339"/>
                    </a:lnTo>
                    <a:lnTo>
                      <a:pt x="90" y="354"/>
                    </a:lnTo>
                    <a:lnTo>
                      <a:pt x="91" y="369"/>
                    </a:lnTo>
                    <a:lnTo>
                      <a:pt x="92" y="385"/>
                    </a:lnTo>
                    <a:lnTo>
                      <a:pt x="93" y="402"/>
                    </a:lnTo>
                    <a:lnTo>
                      <a:pt x="94" y="419"/>
                    </a:lnTo>
                    <a:lnTo>
                      <a:pt x="95" y="436"/>
                    </a:lnTo>
                    <a:lnTo>
                      <a:pt x="96" y="451"/>
                    </a:lnTo>
                    <a:lnTo>
                      <a:pt x="96" y="465"/>
                    </a:lnTo>
                    <a:lnTo>
                      <a:pt x="98" y="479"/>
                    </a:lnTo>
                    <a:lnTo>
                      <a:pt x="98" y="493"/>
                    </a:lnTo>
                    <a:lnTo>
                      <a:pt x="99" y="507"/>
                    </a:lnTo>
                    <a:lnTo>
                      <a:pt x="100" y="521"/>
                    </a:lnTo>
                    <a:lnTo>
                      <a:pt x="101" y="534"/>
                    </a:lnTo>
                    <a:lnTo>
                      <a:pt x="102" y="548"/>
                    </a:lnTo>
                    <a:lnTo>
                      <a:pt x="103" y="563"/>
                    </a:lnTo>
                    <a:lnTo>
                      <a:pt x="104" y="579"/>
                    </a:lnTo>
                    <a:lnTo>
                      <a:pt x="105" y="595"/>
                    </a:lnTo>
                    <a:lnTo>
                      <a:pt x="106" y="611"/>
                    </a:lnTo>
                    <a:lnTo>
                      <a:pt x="107" y="625"/>
                    </a:lnTo>
                    <a:lnTo>
                      <a:pt x="107" y="639"/>
                    </a:lnTo>
                    <a:lnTo>
                      <a:pt x="108" y="651"/>
                    </a:lnTo>
                    <a:lnTo>
                      <a:pt x="109" y="664"/>
                    </a:lnTo>
                    <a:lnTo>
                      <a:pt x="110" y="678"/>
                    </a:lnTo>
                    <a:lnTo>
                      <a:pt x="111" y="693"/>
                    </a:lnTo>
                    <a:lnTo>
                      <a:pt x="112" y="706"/>
                    </a:lnTo>
                    <a:lnTo>
                      <a:pt x="113" y="719"/>
                    </a:lnTo>
                    <a:lnTo>
                      <a:pt x="114" y="733"/>
                    </a:lnTo>
                    <a:lnTo>
                      <a:pt x="115" y="745"/>
                    </a:lnTo>
                    <a:lnTo>
                      <a:pt x="116" y="758"/>
                    </a:lnTo>
                    <a:lnTo>
                      <a:pt x="117" y="768"/>
                    </a:lnTo>
                    <a:lnTo>
                      <a:pt x="117" y="766"/>
                    </a:lnTo>
                    <a:lnTo>
                      <a:pt x="119" y="759"/>
                    </a:lnTo>
                    <a:lnTo>
                      <a:pt x="119" y="750"/>
                    </a:lnTo>
                    <a:lnTo>
                      <a:pt x="120" y="737"/>
                    </a:lnTo>
                    <a:lnTo>
                      <a:pt x="121" y="723"/>
                    </a:lnTo>
                    <a:lnTo>
                      <a:pt x="122" y="706"/>
                    </a:lnTo>
                    <a:lnTo>
                      <a:pt x="123" y="687"/>
                    </a:lnTo>
                    <a:lnTo>
                      <a:pt x="124" y="667"/>
                    </a:lnTo>
                    <a:lnTo>
                      <a:pt x="125" y="651"/>
                    </a:lnTo>
                    <a:lnTo>
                      <a:pt x="126" y="636"/>
                    </a:lnTo>
                    <a:lnTo>
                      <a:pt x="127" y="620"/>
                    </a:lnTo>
                    <a:lnTo>
                      <a:pt x="128" y="604"/>
                    </a:lnTo>
                    <a:lnTo>
                      <a:pt x="128" y="587"/>
                    </a:lnTo>
                    <a:lnTo>
                      <a:pt x="129" y="569"/>
                    </a:lnTo>
                    <a:lnTo>
                      <a:pt x="130" y="551"/>
                    </a:lnTo>
                    <a:lnTo>
                      <a:pt x="131" y="532"/>
                    </a:lnTo>
                    <a:lnTo>
                      <a:pt x="132" y="506"/>
                    </a:lnTo>
                    <a:lnTo>
                      <a:pt x="133" y="477"/>
                    </a:lnTo>
                    <a:lnTo>
                      <a:pt x="134" y="446"/>
                    </a:lnTo>
                    <a:lnTo>
                      <a:pt x="135" y="413"/>
                    </a:lnTo>
                    <a:lnTo>
                      <a:pt x="136" y="384"/>
                    </a:lnTo>
                    <a:lnTo>
                      <a:pt x="137" y="355"/>
                    </a:lnTo>
                    <a:lnTo>
                      <a:pt x="138" y="328"/>
                    </a:lnTo>
                    <a:lnTo>
                      <a:pt x="138" y="300"/>
                    </a:lnTo>
                    <a:lnTo>
                      <a:pt x="139" y="265"/>
                    </a:lnTo>
                    <a:lnTo>
                      <a:pt x="140" y="227"/>
                    </a:lnTo>
                    <a:lnTo>
                      <a:pt x="141" y="190"/>
                    </a:lnTo>
                    <a:lnTo>
                      <a:pt x="142" y="153"/>
                    </a:lnTo>
                    <a:lnTo>
                      <a:pt x="143" y="120"/>
                    </a:lnTo>
                    <a:lnTo>
                      <a:pt x="144" y="90"/>
                    </a:lnTo>
                    <a:lnTo>
                      <a:pt x="145" y="61"/>
                    </a:lnTo>
                    <a:lnTo>
                      <a:pt x="146" y="36"/>
                    </a:lnTo>
                    <a:lnTo>
                      <a:pt x="147" y="23"/>
                    </a:lnTo>
                    <a:lnTo>
                      <a:pt x="147" y="18"/>
                    </a:lnTo>
                    <a:lnTo>
                      <a:pt x="149" y="17"/>
                    </a:lnTo>
                    <a:lnTo>
                      <a:pt x="149" y="20"/>
                    </a:lnTo>
                    <a:lnTo>
                      <a:pt x="150" y="24"/>
                    </a:lnTo>
                    <a:lnTo>
                      <a:pt x="151" y="31"/>
                    </a:lnTo>
                    <a:lnTo>
                      <a:pt x="152" y="41"/>
                    </a:lnTo>
                    <a:lnTo>
                      <a:pt x="153" y="54"/>
                    </a:lnTo>
                    <a:lnTo>
                      <a:pt x="154" y="69"/>
                    </a:lnTo>
                    <a:lnTo>
                      <a:pt x="155" y="85"/>
                    </a:lnTo>
                    <a:lnTo>
                      <a:pt x="156" y="103"/>
                    </a:lnTo>
                    <a:lnTo>
                      <a:pt x="157" y="124"/>
                    </a:lnTo>
                    <a:lnTo>
                      <a:pt x="158" y="146"/>
                    </a:lnTo>
                    <a:lnTo>
                      <a:pt x="159" y="171"/>
                    </a:lnTo>
                    <a:lnTo>
                      <a:pt x="159" y="197"/>
                    </a:lnTo>
                    <a:lnTo>
                      <a:pt x="160" y="224"/>
                    </a:lnTo>
                    <a:lnTo>
                      <a:pt x="161" y="248"/>
                    </a:lnTo>
                    <a:lnTo>
                      <a:pt x="162" y="272"/>
                    </a:lnTo>
                    <a:lnTo>
                      <a:pt x="163" y="298"/>
                    </a:lnTo>
                    <a:lnTo>
                      <a:pt x="164" y="323"/>
                    </a:lnTo>
                    <a:lnTo>
                      <a:pt x="165" y="347"/>
                    </a:lnTo>
                    <a:lnTo>
                      <a:pt x="166" y="371"/>
                    </a:lnTo>
                    <a:lnTo>
                      <a:pt x="167" y="394"/>
                    </a:lnTo>
                    <a:lnTo>
                      <a:pt x="168" y="418"/>
                    </a:lnTo>
                    <a:lnTo>
                      <a:pt x="168" y="447"/>
                    </a:lnTo>
                    <a:lnTo>
                      <a:pt x="169" y="478"/>
                    </a:lnTo>
                    <a:lnTo>
                      <a:pt x="170" y="508"/>
                    </a:lnTo>
                    <a:lnTo>
                      <a:pt x="171" y="538"/>
                    </a:lnTo>
                    <a:lnTo>
                      <a:pt x="172" y="569"/>
                    </a:lnTo>
                    <a:lnTo>
                      <a:pt x="173" y="600"/>
                    </a:lnTo>
                    <a:lnTo>
                      <a:pt x="174" y="631"/>
                    </a:lnTo>
                    <a:lnTo>
                      <a:pt x="175" y="661"/>
                    </a:lnTo>
                    <a:lnTo>
                      <a:pt x="176" y="680"/>
                    </a:lnTo>
                    <a:lnTo>
                      <a:pt x="177" y="693"/>
                    </a:lnTo>
                    <a:lnTo>
                      <a:pt x="178" y="704"/>
                    </a:lnTo>
                    <a:lnTo>
                      <a:pt x="179" y="712"/>
                    </a:lnTo>
                    <a:lnTo>
                      <a:pt x="179" y="720"/>
                    </a:lnTo>
                    <a:lnTo>
                      <a:pt x="180" y="728"/>
                    </a:lnTo>
                    <a:lnTo>
                      <a:pt x="181" y="733"/>
                    </a:lnTo>
                    <a:lnTo>
                      <a:pt x="182" y="736"/>
                    </a:lnTo>
                    <a:lnTo>
                      <a:pt x="183" y="741"/>
                    </a:lnTo>
                    <a:lnTo>
                      <a:pt x="184" y="745"/>
                    </a:lnTo>
                    <a:lnTo>
                      <a:pt x="185" y="749"/>
                    </a:lnTo>
                    <a:lnTo>
                      <a:pt x="186" y="753"/>
                    </a:lnTo>
                    <a:lnTo>
                      <a:pt x="187" y="754"/>
                    </a:lnTo>
                    <a:lnTo>
                      <a:pt x="188" y="756"/>
                    </a:lnTo>
                    <a:lnTo>
                      <a:pt x="189" y="756"/>
                    </a:lnTo>
                    <a:lnTo>
                      <a:pt x="189" y="756"/>
                    </a:lnTo>
                    <a:lnTo>
                      <a:pt x="190" y="757"/>
                    </a:lnTo>
                    <a:lnTo>
                      <a:pt x="191" y="759"/>
                    </a:lnTo>
                    <a:lnTo>
                      <a:pt x="192" y="761"/>
                    </a:lnTo>
                    <a:lnTo>
                      <a:pt x="193" y="763"/>
                    </a:lnTo>
                    <a:lnTo>
                      <a:pt x="194" y="764"/>
                    </a:lnTo>
                    <a:lnTo>
                      <a:pt x="195" y="765"/>
                    </a:lnTo>
                    <a:lnTo>
                      <a:pt x="196" y="766"/>
                    </a:lnTo>
                    <a:lnTo>
                      <a:pt x="197" y="766"/>
                    </a:lnTo>
                    <a:lnTo>
                      <a:pt x="198" y="767"/>
                    </a:lnTo>
                    <a:lnTo>
                      <a:pt x="199" y="766"/>
                    </a:lnTo>
                    <a:lnTo>
                      <a:pt x="199" y="766"/>
                    </a:lnTo>
                    <a:lnTo>
                      <a:pt x="200" y="765"/>
                    </a:lnTo>
                    <a:lnTo>
                      <a:pt x="201" y="764"/>
                    </a:lnTo>
                    <a:lnTo>
                      <a:pt x="202" y="762"/>
                    </a:lnTo>
                    <a:lnTo>
                      <a:pt x="203" y="760"/>
                    </a:lnTo>
                    <a:lnTo>
                      <a:pt x="204" y="758"/>
                    </a:lnTo>
                    <a:lnTo>
                      <a:pt x="205" y="756"/>
                    </a:lnTo>
                    <a:lnTo>
                      <a:pt x="206" y="752"/>
                    </a:lnTo>
                    <a:lnTo>
                      <a:pt x="207" y="748"/>
                    </a:lnTo>
                    <a:lnTo>
                      <a:pt x="208" y="744"/>
                    </a:lnTo>
                    <a:lnTo>
                      <a:pt x="208" y="741"/>
                    </a:lnTo>
                    <a:lnTo>
                      <a:pt x="210" y="737"/>
                    </a:lnTo>
                    <a:lnTo>
                      <a:pt x="210" y="734"/>
                    </a:lnTo>
                    <a:lnTo>
                      <a:pt x="211" y="730"/>
                    </a:lnTo>
                    <a:lnTo>
                      <a:pt x="212" y="723"/>
                    </a:lnTo>
                    <a:lnTo>
                      <a:pt x="213" y="715"/>
                    </a:lnTo>
                    <a:lnTo>
                      <a:pt x="214" y="706"/>
                    </a:lnTo>
                    <a:lnTo>
                      <a:pt x="215" y="698"/>
                    </a:lnTo>
                    <a:lnTo>
                      <a:pt x="216" y="688"/>
                    </a:lnTo>
                    <a:lnTo>
                      <a:pt x="217" y="679"/>
                    </a:lnTo>
                    <a:lnTo>
                      <a:pt x="218" y="669"/>
                    </a:lnTo>
                    <a:lnTo>
                      <a:pt x="219" y="660"/>
                    </a:lnTo>
                    <a:lnTo>
                      <a:pt x="219" y="657"/>
                    </a:lnTo>
                    <a:lnTo>
                      <a:pt x="220" y="656"/>
                    </a:lnTo>
                    <a:lnTo>
                      <a:pt x="221" y="658"/>
                    </a:lnTo>
                    <a:lnTo>
                      <a:pt x="222" y="661"/>
                    </a:lnTo>
                    <a:lnTo>
                      <a:pt x="223" y="660"/>
                    </a:lnTo>
                    <a:lnTo>
                      <a:pt x="224" y="658"/>
                    </a:lnTo>
                    <a:lnTo>
                      <a:pt x="225" y="657"/>
                    </a:lnTo>
                    <a:lnTo>
                      <a:pt x="226" y="655"/>
                    </a:lnTo>
                    <a:lnTo>
                      <a:pt x="227" y="661"/>
                    </a:lnTo>
                    <a:lnTo>
                      <a:pt x="228" y="670"/>
                    </a:lnTo>
                    <a:lnTo>
                      <a:pt x="229" y="676"/>
                    </a:lnTo>
                    <a:lnTo>
                      <a:pt x="229" y="683"/>
                    </a:lnTo>
                    <a:lnTo>
                      <a:pt x="231" y="693"/>
                    </a:lnTo>
                    <a:lnTo>
                      <a:pt x="231" y="701"/>
                    </a:lnTo>
                    <a:lnTo>
                      <a:pt x="232" y="712"/>
                    </a:lnTo>
                    <a:lnTo>
                      <a:pt x="233" y="719"/>
                    </a:lnTo>
                    <a:lnTo>
                      <a:pt x="234" y="706"/>
                    </a:lnTo>
                    <a:lnTo>
                      <a:pt x="235" y="683"/>
                    </a:lnTo>
                    <a:lnTo>
                      <a:pt x="236" y="656"/>
                    </a:lnTo>
                    <a:lnTo>
                      <a:pt x="237" y="624"/>
                    </a:lnTo>
                    <a:lnTo>
                      <a:pt x="238" y="596"/>
                    </a:lnTo>
                    <a:lnTo>
                      <a:pt x="239" y="568"/>
                    </a:lnTo>
                    <a:lnTo>
                      <a:pt x="240" y="539"/>
                    </a:lnTo>
                    <a:lnTo>
                      <a:pt x="240" y="508"/>
                    </a:lnTo>
                    <a:lnTo>
                      <a:pt x="241" y="472"/>
                    </a:lnTo>
                    <a:lnTo>
                      <a:pt x="242" y="433"/>
                    </a:lnTo>
                    <a:lnTo>
                      <a:pt x="243" y="397"/>
                    </a:lnTo>
                    <a:lnTo>
                      <a:pt x="244" y="362"/>
                    </a:lnTo>
                    <a:lnTo>
                      <a:pt x="245" y="321"/>
                    </a:lnTo>
                    <a:lnTo>
                      <a:pt x="246" y="282"/>
                    </a:lnTo>
                    <a:lnTo>
                      <a:pt x="247" y="241"/>
                    </a:lnTo>
                    <a:lnTo>
                      <a:pt x="248" y="205"/>
                    </a:lnTo>
                    <a:lnTo>
                      <a:pt x="249" y="195"/>
                    </a:lnTo>
                    <a:lnTo>
                      <a:pt x="250" y="198"/>
                    </a:lnTo>
                    <a:lnTo>
                      <a:pt x="250" y="206"/>
                    </a:lnTo>
                    <a:lnTo>
                      <a:pt x="251" y="220"/>
                    </a:lnTo>
                    <a:lnTo>
                      <a:pt x="252" y="235"/>
                    </a:lnTo>
                    <a:lnTo>
                      <a:pt x="253" y="252"/>
                    </a:lnTo>
                    <a:lnTo>
                      <a:pt x="254" y="273"/>
                    </a:lnTo>
                    <a:lnTo>
                      <a:pt x="255" y="296"/>
                    </a:lnTo>
                    <a:lnTo>
                      <a:pt x="256" y="318"/>
                    </a:lnTo>
                    <a:lnTo>
                      <a:pt x="257" y="339"/>
                    </a:lnTo>
                    <a:lnTo>
                      <a:pt x="258" y="361"/>
                    </a:lnTo>
                    <a:lnTo>
                      <a:pt x="259" y="383"/>
                    </a:lnTo>
                    <a:lnTo>
                      <a:pt x="259" y="410"/>
                    </a:lnTo>
                    <a:lnTo>
                      <a:pt x="261" y="437"/>
                    </a:lnTo>
                    <a:lnTo>
                      <a:pt x="261" y="465"/>
                    </a:lnTo>
                    <a:lnTo>
                      <a:pt x="262" y="493"/>
                    </a:lnTo>
                    <a:lnTo>
                      <a:pt x="263" y="514"/>
                    </a:lnTo>
                    <a:lnTo>
                      <a:pt x="264" y="531"/>
                    </a:lnTo>
                    <a:lnTo>
                      <a:pt x="265" y="549"/>
                    </a:lnTo>
                    <a:lnTo>
                      <a:pt x="266" y="565"/>
                    </a:lnTo>
                    <a:lnTo>
                      <a:pt x="267" y="580"/>
                    </a:lnTo>
                    <a:lnTo>
                      <a:pt x="268" y="594"/>
                    </a:lnTo>
                    <a:lnTo>
                      <a:pt x="269" y="607"/>
                    </a:lnTo>
                    <a:lnTo>
                      <a:pt x="270" y="620"/>
                    </a:lnTo>
                    <a:lnTo>
                      <a:pt x="271" y="637"/>
                    </a:lnTo>
                    <a:lnTo>
                      <a:pt x="271" y="655"/>
                    </a:lnTo>
                    <a:lnTo>
                      <a:pt x="272" y="672"/>
                    </a:lnTo>
                    <a:lnTo>
                      <a:pt x="273" y="689"/>
                    </a:lnTo>
                    <a:lnTo>
                      <a:pt x="274" y="706"/>
                    </a:lnTo>
                    <a:lnTo>
                      <a:pt x="275" y="722"/>
                    </a:lnTo>
                    <a:lnTo>
                      <a:pt x="276" y="739"/>
                    </a:lnTo>
                    <a:lnTo>
                      <a:pt x="277" y="753"/>
                    </a:lnTo>
                    <a:lnTo>
                      <a:pt x="278" y="761"/>
                    </a:lnTo>
                    <a:lnTo>
                      <a:pt x="279" y="766"/>
                    </a:lnTo>
                    <a:lnTo>
                      <a:pt x="280" y="768"/>
                    </a:lnTo>
                    <a:lnTo>
                      <a:pt x="280" y="768"/>
                    </a:lnTo>
                    <a:lnTo>
                      <a:pt x="281" y="769"/>
                    </a:lnTo>
                    <a:lnTo>
                      <a:pt x="282" y="769"/>
                    </a:lnTo>
                    <a:lnTo>
                      <a:pt x="283" y="767"/>
                    </a:lnTo>
                    <a:lnTo>
                      <a:pt x="284" y="765"/>
                    </a:lnTo>
                    <a:lnTo>
                      <a:pt x="285" y="761"/>
                    </a:lnTo>
                    <a:lnTo>
                      <a:pt x="286" y="757"/>
                    </a:lnTo>
                    <a:lnTo>
                      <a:pt x="287" y="753"/>
                    </a:lnTo>
                    <a:lnTo>
                      <a:pt x="288" y="748"/>
                    </a:lnTo>
                    <a:lnTo>
                      <a:pt x="289" y="742"/>
                    </a:lnTo>
                    <a:lnTo>
                      <a:pt x="290" y="736"/>
                    </a:lnTo>
                    <a:lnTo>
                      <a:pt x="291" y="728"/>
                    </a:lnTo>
                    <a:lnTo>
                      <a:pt x="291" y="721"/>
                    </a:lnTo>
                    <a:lnTo>
                      <a:pt x="292" y="717"/>
                    </a:lnTo>
                    <a:lnTo>
                      <a:pt x="293" y="714"/>
                    </a:lnTo>
                    <a:lnTo>
                      <a:pt x="294" y="712"/>
                    </a:lnTo>
                    <a:lnTo>
                      <a:pt x="295" y="710"/>
                    </a:lnTo>
                    <a:lnTo>
                      <a:pt x="296" y="707"/>
                    </a:lnTo>
                    <a:lnTo>
                      <a:pt x="297" y="704"/>
                    </a:lnTo>
                    <a:lnTo>
                      <a:pt x="298" y="700"/>
                    </a:lnTo>
                    <a:lnTo>
                      <a:pt x="299" y="697"/>
                    </a:lnTo>
                    <a:lnTo>
                      <a:pt x="300" y="695"/>
                    </a:lnTo>
                    <a:lnTo>
                      <a:pt x="301" y="694"/>
                    </a:lnTo>
                    <a:lnTo>
                      <a:pt x="301" y="693"/>
                    </a:lnTo>
                    <a:lnTo>
                      <a:pt x="302" y="691"/>
                    </a:lnTo>
                    <a:lnTo>
                      <a:pt x="303" y="690"/>
                    </a:lnTo>
                    <a:lnTo>
                      <a:pt x="304" y="689"/>
                    </a:lnTo>
                    <a:lnTo>
                      <a:pt x="305" y="688"/>
                    </a:lnTo>
                    <a:lnTo>
                      <a:pt x="306" y="686"/>
                    </a:lnTo>
                    <a:lnTo>
                      <a:pt x="307" y="679"/>
                    </a:lnTo>
                    <a:lnTo>
                      <a:pt x="308" y="669"/>
                    </a:lnTo>
                    <a:lnTo>
                      <a:pt x="309" y="657"/>
                    </a:lnTo>
                    <a:lnTo>
                      <a:pt x="310" y="644"/>
                    </a:lnTo>
                    <a:lnTo>
                      <a:pt x="311" y="633"/>
                    </a:lnTo>
                    <a:lnTo>
                      <a:pt x="311" y="622"/>
                    </a:lnTo>
                    <a:lnTo>
                      <a:pt x="312" y="610"/>
                    </a:lnTo>
                    <a:lnTo>
                      <a:pt x="313" y="599"/>
                    </a:lnTo>
                    <a:lnTo>
                      <a:pt x="314" y="584"/>
                    </a:lnTo>
                    <a:lnTo>
                      <a:pt x="315" y="569"/>
                    </a:lnTo>
                    <a:lnTo>
                      <a:pt x="316" y="554"/>
                    </a:lnTo>
                    <a:lnTo>
                      <a:pt x="317" y="541"/>
                    </a:lnTo>
                    <a:lnTo>
                      <a:pt x="318" y="525"/>
                    </a:lnTo>
                    <a:lnTo>
                      <a:pt x="319" y="509"/>
                    </a:lnTo>
                    <a:lnTo>
                      <a:pt x="320" y="494"/>
                    </a:lnTo>
                    <a:lnTo>
                      <a:pt x="321" y="480"/>
                    </a:lnTo>
                    <a:lnTo>
                      <a:pt x="322" y="477"/>
                    </a:lnTo>
                    <a:lnTo>
                      <a:pt x="322" y="480"/>
                    </a:lnTo>
                    <a:lnTo>
                      <a:pt x="323" y="485"/>
                    </a:lnTo>
                    <a:lnTo>
                      <a:pt x="324" y="493"/>
                    </a:lnTo>
                    <a:lnTo>
                      <a:pt x="325" y="500"/>
                    </a:lnTo>
                    <a:lnTo>
                      <a:pt x="326" y="509"/>
                    </a:lnTo>
                    <a:lnTo>
                      <a:pt x="327" y="519"/>
                    </a:lnTo>
                    <a:lnTo>
                      <a:pt x="328" y="530"/>
                    </a:lnTo>
                    <a:lnTo>
                      <a:pt x="329" y="541"/>
                    </a:lnTo>
                    <a:lnTo>
                      <a:pt x="330" y="552"/>
                    </a:lnTo>
                    <a:lnTo>
                      <a:pt x="331" y="564"/>
                    </a:lnTo>
                    <a:lnTo>
                      <a:pt x="331" y="575"/>
                    </a:lnTo>
                    <a:lnTo>
                      <a:pt x="332" y="589"/>
                    </a:lnTo>
                    <a:lnTo>
                      <a:pt x="333" y="602"/>
                    </a:lnTo>
                    <a:lnTo>
                      <a:pt x="334" y="617"/>
                    </a:lnTo>
                    <a:lnTo>
                      <a:pt x="335" y="630"/>
                    </a:lnTo>
                    <a:lnTo>
                      <a:pt x="336" y="640"/>
                    </a:lnTo>
                    <a:lnTo>
                      <a:pt x="337" y="647"/>
                    </a:lnTo>
                    <a:lnTo>
                      <a:pt x="338" y="654"/>
                    </a:lnTo>
                    <a:lnTo>
                      <a:pt x="339" y="660"/>
                    </a:lnTo>
                    <a:lnTo>
                      <a:pt x="340" y="665"/>
                    </a:lnTo>
                    <a:lnTo>
                      <a:pt x="341" y="671"/>
                    </a:lnTo>
                    <a:lnTo>
                      <a:pt x="341" y="676"/>
                    </a:lnTo>
                    <a:lnTo>
                      <a:pt x="343" y="681"/>
                    </a:lnTo>
                    <a:lnTo>
                      <a:pt x="343" y="686"/>
                    </a:lnTo>
                    <a:lnTo>
                      <a:pt x="344" y="691"/>
                    </a:lnTo>
                    <a:lnTo>
                      <a:pt x="345" y="697"/>
                    </a:lnTo>
                    <a:lnTo>
                      <a:pt x="346" y="702"/>
                    </a:lnTo>
                    <a:lnTo>
                      <a:pt x="347" y="707"/>
                    </a:lnTo>
                    <a:lnTo>
                      <a:pt x="348" y="711"/>
                    </a:lnTo>
                    <a:lnTo>
                      <a:pt x="349" y="715"/>
                    </a:lnTo>
                    <a:lnTo>
                      <a:pt x="350" y="720"/>
                    </a:lnTo>
                    <a:lnTo>
                      <a:pt x="351" y="723"/>
                    </a:lnTo>
                    <a:lnTo>
                      <a:pt x="352" y="727"/>
                    </a:lnTo>
                    <a:lnTo>
                      <a:pt x="352" y="731"/>
                    </a:lnTo>
                    <a:lnTo>
                      <a:pt x="353" y="735"/>
                    </a:lnTo>
                    <a:lnTo>
                      <a:pt x="354" y="737"/>
                    </a:lnTo>
                    <a:lnTo>
                      <a:pt x="355" y="739"/>
                    </a:lnTo>
                    <a:lnTo>
                      <a:pt x="356" y="741"/>
                    </a:lnTo>
                    <a:lnTo>
                      <a:pt x="357" y="743"/>
                    </a:lnTo>
                    <a:lnTo>
                      <a:pt x="358" y="746"/>
                    </a:lnTo>
                    <a:lnTo>
                      <a:pt x="359" y="749"/>
                    </a:lnTo>
                    <a:lnTo>
                      <a:pt x="360" y="752"/>
                    </a:lnTo>
                    <a:lnTo>
                      <a:pt x="361" y="755"/>
                    </a:lnTo>
                    <a:lnTo>
                      <a:pt x="362" y="758"/>
                    </a:lnTo>
                    <a:lnTo>
                      <a:pt x="362" y="761"/>
                    </a:lnTo>
                    <a:lnTo>
                      <a:pt x="363" y="764"/>
                    </a:lnTo>
                    <a:lnTo>
                      <a:pt x="364" y="766"/>
                    </a:lnTo>
                    <a:lnTo>
                      <a:pt x="365" y="764"/>
                    </a:lnTo>
                    <a:lnTo>
                      <a:pt x="366" y="760"/>
                    </a:lnTo>
                    <a:lnTo>
                      <a:pt x="367" y="755"/>
                    </a:lnTo>
                    <a:lnTo>
                      <a:pt x="368" y="748"/>
                    </a:lnTo>
                    <a:lnTo>
                      <a:pt x="369" y="743"/>
                    </a:lnTo>
                    <a:lnTo>
                      <a:pt x="370" y="737"/>
                    </a:lnTo>
                    <a:lnTo>
                      <a:pt x="371" y="731"/>
                    </a:lnTo>
                    <a:lnTo>
                      <a:pt x="371" y="725"/>
                    </a:lnTo>
                    <a:lnTo>
                      <a:pt x="373" y="717"/>
                    </a:lnTo>
                    <a:lnTo>
                      <a:pt x="373" y="709"/>
                    </a:lnTo>
                    <a:lnTo>
                      <a:pt x="374" y="701"/>
                    </a:lnTo>
                    <a:lnTo>
                      <a:pt x="375" y="693"/>
                    </a:lnTo>
                    <a:lnTo>
                      <a:pt x="376" y="684"/>
                    </a:lnTo>
                    <a:lnTo>
                      <a:pt x="377" y="675"/>
                    </a:lnTo>
                    <a:lnTo>
                      <a:pt x="378" y="665"/>
                    </a:lnTo>
                    <a:lnTo>
                      <a:pt x="379" y="657"/>
                    </a:lnTo>
                    <a:lnTo>
                      <a:pt x="380" y="654"/>
                    </a:lnTo>
                    <a:lnTo>
                      <a:pt x="381" y="655"/>
                    </a:lnTo>
                    <a:lnTo>
                      <a:pt x="382" y="656"/>
                    </a:lnTo>
                    <a:lnTo>
                      <a:pt x="383" y="659"/>
                    </a:lnTo>
                    <a:lnTo>
                      <a:pt x="383" y="663"/>
                    </a:lnTo>
                    <a:lnTo>
                      <a:pt x="384" y="667"/>
                    </a:lnTo>
                    <a:lnTo>
                      <a:pt x="385" y="672"/>
                    </a:lnTo>
                    <a:lnTo>
                      <a:pt x="386" y="677"/>
                    </a:lnTo>
                    <a:lnTo>
                      <a:pt x="387" y="680"/>
                    </a:lnTo>
                    <a:lnTo>
                      <a:pt x="388" y="682"/>
                    </a:lnTo>
                    <a:lnTo>
                      <a:pt x="389" y="685"/>
                    </a:lnTo>
                    <a:lnTo>
                      <a:pt x="390" y="687"/>
                    </a:lnTo>
                    <a:lnTo>
                      <a:pt x="391" y="689"/>
                    </a:lnTo>
                    <a:lnTo>
                      <a:pt x="392" y="693"/>
                    </a:lnTo>
                    <a:lnTo>
                      <a:pt x="392" y="695"/>
                    </a:lnTo>
                    <a:lnTo>
                      <a:pt x="394" y="698"/>
                    </a:lnTo>
                    <a:lnTo>
                      <a:pt x="394" y="703"/>
                    </a:lnTo>
                    <a:lnTo>
                      <a:pt x="395" y="708"/>
                    </a:lnTo>
                    <a:lnTo>
                      <a:pt x="396" y="714"/>
                    </a:lnTo>
                    <a:lnTo>
                      <a:pt x="397" y="721"/>
                    </a:lnTo>
                    <a:lnTo>
                      <a:pt x="398" y="724"/>
                    </a:lnTo>
                    <a:lnTo>
                      <a:pt x="399" y="728"/>
                    </a:lnTo>
                    <a:lnTo>
                      <a:pt x="400" y="730"/>
                    </a:lnTo>
                    <a:lnTo>
                      <a:pt x="401" y="732"/>
                    </a:lnTo>
                    <a:lnTo>
                      <a:pt x="402" y="741"/>
                    </a:lnTo>
                    <a:lnTo>
                      <a:pt x="403" y="751"/>
                    </a:lnTo>
                    <a:lnTo>
                      <a:pt x="403" y="760"/>
                    </a:lnTo>
                    <a:lnTo>
                      <a:pt x="404" y="768"/>
                    </a:lnTo>
                    <a:lnTo>
                      <a:pt x="405" y="779"/>
                    </a:lnTo>
                    <a:lnTo>
                      <a:pt x="406" y="789"/>
                    </a:lnTo>
                    <a:lnTo>
                      <a:pt x="407" y="800"/>
                    </a:lnTo>
                    <a:lnTo>
                      <a:pt x="408" y="809"/>
                    </a:lnTo>
                    <a:lnTo>
                      <a:pt x="409" y="802"/>
                    </a:lnTo>
                    <a:lnTo>
                      <a:pt x="410" y="788"/>
                    </a:lnTo>
                    <a:lnTo>
                      <a:pt x="411" y="770"/>
                    </a:lnTo>
                    <a:lnTo>
                      <a:pt x="412" y="748"/>
                    </a:lnTo>
                    <a:lnTo>
                      <a:pt x="413" y="730"/>
                    </a:lnTo>
                    <a:lnTo>
                      <a:pt x="413" y="711"/>
                    </a:lnTo>
                    <a:lnTo>
                      <a:pt x="414" y="691"/>
                    </a:lnTo>
                    <a:lnTo>
                      <a:pt x="415" y="669"/>
                    </a:lnTo>
                    <a:lnTo>
                      <a:pt x="416" y="644"/>
                    </a:lnTo>
                    <a:lnTo>
                      <a:pt x="417" y="617"/>
                    </a:lnTo>
                    <a:lnTo>
                      <a:pt x="418" y="592"/>
                    </a:lnTo>
                    <a:lnTo>
                      <a:pt x="419" y="567"/>
                    </a:lnTo>
                    <a:lnTo>
                      <a:pt x="420" y="538"/>
                    </a:lnTo>
                    <a:lnTo>
                      <a:pt x="421" y="510"/>
                    </a:lnTo>
                    <a:lnTo>
                      <a:pt x="422" y="480"/>
                    </a:lnTo>
                    <a:lnTo>
                      <a:pt x="423" y="454"/>
                    </a:lnTo>
                    <a:lnTo>
                      <a:pt x="424" y="446"/>
                    </a:lnTo>
                    <a:lnTo>
                      <a:pt x="424" y="447"/>
                    </a:lnTo>
                    <a:lnTo>
                      <a:pt x="425" y="451"/>
                    </a:lnTo>
                    <a:lnTo>
                      <a:pt x="426" y="460"/>
                    </a:lnTo>
                    <a:lnTo>
                      <a:pt x="427" y="469"/>
                    </a:lnTo>
                    <a:lnTo>
                      <a:pt x="428" y="479"/>
                    </a:lnTo>
                    <a:lnTo>
                      <a:pt x="429" y="493"/>
                    </a:lnTo>
                    <a:lnTo>
                      <a:pt x="430" y="508"/>
                    </a:lnTo>
                    <a:lnTo>
                      <a:pt x="431" y="520"/>
                    </a:lnTo>
                    <a:lnTo>
                      <a:pt x="432" y="532"/>
                    </a:lnTo>
                    <a:lnTo>
                      <a:pt x="433" y="544"/>
                    </a:lnTo>
                    <a:lnTo>
                      <a:pt x="434" y="556"/>
                    </a:lnTo>
                    <a:lnTo>
                      <a:pt x="434" y="571"/>
                    </a:lnTo>
                    <a:lnTo>
                      <a:pt x="435" y="587"/>
                    </a:lnTo>
                    <a:lnTo>
                      <a:pt x="436" y="602"/>
                    </a:lnTo>
                    <a:lnTo>
                      <a:pt x="437" y="618"/>
                    </a:lnTo>
                    <a:lnTo>
                      <a:pt x="438" y="631"/>
                    </a:lnTo>
                    <a:lnTo>
                      <a:pt x="439" y="642"/>
                    </a:lnTo>
                    <a:lnTo>
                      <a:pt x="440" y="654"/>
                    </a:lnTo>
                    <a:lnTo>
                      <a:pt x="441" y="665"/>
                    </a:lnTo>
                    <a:lnTo>
                      <a:pt x="442" y="674"/>
                    </a:lnTo>
                    <a:lnTo>
                      <a:pt x="443" y="682"/>
                    </a:lnTo>
                    <a:lnTo>
                      <a:pt x="444" y="689"/>
                    </a:lnTo>
                    <a:lnTo>
                      <a:pt x="444" y="696"/>
                    </a:lnTo>
                    <a:lnTo>
                      <a:pt x="445" y="709"/>
                    </a:lnTo>
                    <a:lnTo>
                      <a:pt x="446" y="723"/>
                    </a:lnTo>
                    <a:lnTo>
                      <a:pt x="447" y="736"/>
                    </a:lnTo>
                    <a:lnTo>
                      <a:pt x="448" y="749"/>
                    </a:lnTo>
                    <a:lnTo>
                      <a:pt x="449" y="763"/>
                    </a:lnTo>
                    <a:lnTo>
                      <a:pt x="450" y="776"/>
                    </a:lnTo>
                    <a:lnTo>
                      <a:pt x="451" y="790"/>
                    </a:lnTo>
                    <a:lnTo>
                      <a:pt x="452" y="801"/>
                    </a:lnTo>
                    <a:lnTo>
                      <a:pt x="453" y="801"/>
                    </a:lnTo>
                    <a:lnTo>
                      <a:pt x="454" y="796"/>
                    </a:lnTo>
                    <a:lnTo>
                      <a:pt x="455" y="787"/>
                    </a:lnTo>
                    <a:lnTo>
                      <a:pt x="455" y="776"/>
                    </a:lnTo>
                    <a:lnTo>
                      <a:pt x="456" y="766"/>
                    </a:lnTo>
                    <a:lnTo>
                      <a:pt x="457" y="756"/>
                    </a:lnTo>
                    <a:lnTo>
                      <a:pt x="458" y="744"/>
                    </a:lnTo>
                    <a:lnTo>
                      <a:pt x="459" y="732"/>
                    </a:lnTo>
                    <a:lnTo>
                      <a:pt x="460" y="717"/>
                    </a:lnTo>
                    <a:lnTo>
                      <a:pt x="461" y="700"/>
                    </a:lnTo>
                    <a:lnTo>
                      <a:pt x="462" y="684"/>
                    </a:lnTo>
                    <a:lnTo>
                      <a:pt x="463" y="668"/>
                    </a:lnTo>
                    <a:lnTo>
                      <a:pt x="464" y="650"/>
                    </a:lnTo>
                    <a:lnTo>
                      <a:pt x="464" y="631"/>
                    </a:lnTo>
                    <a:lnTo>
                      <a:pt x="465" y="612"/>
                    </a:lnTo>
                    <a:lnTo>
                      <a:pt x="466" y="594"/>
                    </a:lnTo>
                    <a:lnTo>
                      <a:pt x="467" y="588"/>
                    </a:lnTo>
                    <a:lnTo>
                      <a:pt x="468" y="588"/>
                    </a:lnTo>
                    <a:lnTo>
                      <a:pt x="469" y="591"/>
                    </a:lnTo>
                    <a:lnTo>
                      <a:pt x="470" y="596"/>
                    </a:lnTo>
                    <a:lnTo>
                      <a:pt x="471" y="601"/>
                    </a:lnTo>
                    <a:lnTo>
                      <a:pt x="472" y="606"/>
                    </a:lnTo>
                    <a:lnTo>
                      <a:pt x="473" y="614"/>
                    </a:lnTo>
                    <a:lnTo>
                      <a:pt x="474" y="622"/>
                    </a:lnTo>
                    <a:lnTo>
                      <a:pt x="474" y="628"/>
                    </a:lnTo>
                    <a:lnTo>
                      <a:pt x="476" y="635"/>
                    </a:lnTo>
                    <a:lnTo>
                      <a:pt x="476" y="641"/>
                    </a:lnTo>
                    <a:lnTo>
                      <a:pt x="477" y="648"/>
                    </a:lnTo>
                    <a:lnTo>
                      <a:pt x="478" y="656"/>
                    </a:lnTo>
                    <a:lnTo>
                      <a:pt x="479" y="664"/>
                    </a:lnTo>
                    <a:lnTo>
                      <a:pt x="480" y="673"/>
                    </a:lnTo>
                    <a:lnTo>
                      <a:pt x="481" y="681"/>
                    </a:lnTo>
                    <a:lnTo>
                      <a:pt x="482" y="685"/>
                    </a:lnTo>
                    <a:lnTo>
                      <a:pt x="483" y="688"/>
                    </a:lnTo>
                    <a:lnTo>
                      <a:pt x="484" y="689"/>
                    </a:lnTo>
                    <a:lnTo>
                      <a:pt x="485" y="691"/>
                    </a:lnTo>
                    <a:lnTo>
                      <a:pt x="485" y="690"/>
                    </a:lnTo>
                    <a:lnTo>
                      <a:pt x="486" y="690"/>
                    </a:lnTo>
                    <a:lnTo>
                      <a:pt x="487" y="688"/>
                    </a:lnTo>
                    <a:lnTo>
                      <a:pt x="488" y="686"/>
                    </a:lnTo>
                    <a:lnTo>
                      <a:pt x="489" y="687"/>
                    </a:lnTo>
                    <a:lnTo>
                      <a:pt x="490" y="689"/>
                    </a:lnTo>
                    <a:lnTo>
                      <a:pt x="491" y="691"/>
                    </a:lnTo>
                    <a:lnTo>
                      <a:pt x="492" y="692"/>
                    </a:lnTo>
                    <a:lnTo>
                      <a:pt x="493" y="694"/>
                    </a:lnTo>
                    <a:lnTo>
                      <a:pt x="494" y="695"/>
                    </a:lnTo>
                    <a:lnTo>
                      <a:pt x="495" y="697"/>
                    </a:lnTo>
                    <a:lnTo>
                      <a:pt x="495" y="698"/>
                    </a:lnTo>
                    <a:lnTo>
                      <a:pt x="496" y="692"/>
                    </a:lnTo>
                    <a:lnTo>
                      <a:pt x="497" y="684"/>
                    </a:lnTo>
                    <a:lnTo>
                      <a:pt x="498" y="674"/>
                    </a:lnTo>
                    <a:lnTo>
                      <a:pt x="499" y="663"/>
                    </a:lnTo>
                    <a:lnTo>
                      <a:pt x="500" y="654"/>
                    </a:lnTo>
                    <a:lnTo>
                      <a:pt x="501" y="644"/>
                    </a:lnTo>
                    <a:lnTo>
                      <a:pt x="502" y="634"/>
                    </a:lnTo>
                    <a:lnTo>
                      <a:pt x="503" y="623"/>
                    </a:lnTo>
                    <a:lnTo>
                      <a:pt x="504" y="610"/>
                    </a:lnTo>
                    <a:lnTo>
                      <a:pt x="504" y="597"/>
                    </a:lnTo>
                    <a:lnTo>
                      <a:pt x="506" y="584"/>
                    </a:lnTo>
                    <a:lnTo>
                      <a:pt x="506" y="572"/>
                    </a:lnTo>
                    <a:lnTo>
                      <a:pt x="507" y="558"/>
                    </a:lnTo>
                    <a:lnTo>
                      <a:pt x="508" y="544"/>
                    </a:lnTo>
                    <a:lnTo>
                      <a:pt x="509" y="530"/>
                    </a:lnTo>
                    <a:lnTo>
                      <a:pt x="510" y="517"/>
                    </a:lnTo>
                    <a:lnTo>
                      <a:pt x="511" y="514"/>
                    </a:lnTo>
                    <a:lnTo>
                      <a:pt x="512" y="515"/>
                    </a:lnTo>
                    <a:lnTo>
                      <a:pt x="513" y="518"/>
                    </a:lnTo>
                    <a:lnTo>
                      <a:pt x="514" y="523"/>
                    </a:lnTo>
                    <a:lnTo>
                      <a:pt x="515" y="529"/>
                    </a:lnTo>
                    <a:lnTo>
                      <a:pt x="516" y="536"/>
                    </a:lnTo>
                    <a:lnTo>
                      <a:pt x="516" y="544"/>
                    </a:lnTo>
                    <a:lnTo>
                      <a:pt x="517" y="554"/>
                    </a:lnTo>
                    <a:lnTo>
                      <a:pt x="518" y="561"/>
                    </a:lnTo>
                    <a:lnTo>
                      <a:pt x="519" y="568"/>
                    </a:lnTo>
                    <a:lnTo>
                      <a:pt x="520" y="575"/>
                    </a:lnTo>
                    <a:lnTo>
                      <a:pt x="521" y="582"/>
                    </a:lnTo>
                    <a:lnTo>
                      <a:pt x="522" y="590"/>
                    </a:lnTo>
                    <a:lnTo>
                      <a:pt x="523" y="599"/>
                    </a:lnTo>
                    <a:lnTo>
                      <a:pt x="524" y="608"/>
                    </a:lnTo>
                    <a:lnTo>
                      <a:pt x="525" y="617"/>
                    </a:lnTo>
                    <a:lnTo>
                      <a:pt x="525" y="626"/>
                    </a:lnTo>
                    <a:lnTo>
                      <a:pt x="527" y="636"/>
                    </a:lnTo>
                    <a:lnTo>
                      <a:pt x="527" y="646"/>
                    </a:lnTo>
                    <a:lnTo>
                      <a:pt x="528" y="656"/>
                    </a:lnTo>
                    <a:lnTo>
                      <a:pt x="529" y="665"/>
                    </a:lnTo>
                    <a:lnTo>
                      <a:pt x="530" y="674"/>
                    </a:lnTo>
                    <a:lnTo>
                      <a:pt x="531" y="682"/>
                    </a:lnTo>
                    <a:lnTo>
                      <a:pt x="532" y="691"/>
                    </a:lnTo>
                    <a:lnTo>
                      <a:pt x="533" y="702"/>
                    </a:lnTo>
                    <a:lnTo>
                      <a:pt x="534" y="714"/>
                    </a:lnTo>
                    <a:lnTo>
                      <a:pt x="535" y="724"/>
                    </a:lnTo>
                    <a:lnTo>
                      <a:pt x="536" y="735"/>
                    </a:lnTo>
                    <a:lnTo>
                      <a:pt x="536" y="747"/>
                    </a:lnTo>
                    <a:lnTo>
                      <a:pt x="537" y="758"/>
                    </a:lnTo>
                    <a:lnTo>
                      <a:pt x="538" y="770"/>
                    </a:lnTo>
                    <a:lnTo>
                      <a:pt x="539" y="780"/>
                    </a:lnTo>
                    <a:lnTo>
                      <a:pt x="540" y="782"/>
                    </a:lnTo>
                    <a:lnTo>
                      <a:pt x="541" y="780"/>
                    </a:lnTo>
                    <a:lnTo>
                      <a:pt x="542" y="777"/>
                    </a:lnTo>
                    <a:lnTo>
                      <a:pt x="543" y="772"/>
                    </a:lnTo>
                    <a:lnTo>
                      <a:pt x="544" y="767"/>
                    </a:lnTo>
                    <a:lnTo>
                      <a:pt x="545" y="760"/>
                    </a:lnTo>
                    <a:lnTo>
                      <a:pt x="546" y="752"/>
                    </a:lnTo>
                    <a:lnTo>
                      <a:pt x="546" y="744"/>
                    </a:lnTo>
                    <a:lnTo>
                      <a:pt x="547" y="737"/>
                    </a:lnTo>
                    <a:lnTo>
                      <a:pt x="548" y="731"/>
                    </a:lnTo>
                    <a:lnTo>
                      <a:pt x="549" y="724"/>
                    </a:lnTo>
                    <a:lnTo>
                      <a:pt x="550" y="718"/>
                    </a:lnTo>
                    <a:lnTo>
                      <a:pt x="551" y="710"/>
                    </a:lnTo>
                    <a:lnTo>
                      <a:pt x="552" y="702"/>
                    </a:lnTo>
                    <a:lnTo>
                      <a:pt x="553" y="694"/>
                    </a:lnTo>
                    <a:lnTo>
                      <a:pt x="554" y="686"/>
                    </a:lnTo>
                    <a:lnTo>
                      <a:pt x="555" y="677"/>
                    </a:lnTo>
                    <a:lnTo>
                      <a:pt x="556" y="669"/>
                    </a:lnTo>
                    <a:lnTo>
                      <a:pt x="557" y="660"/>
                    </a:lnTo>
                    <a:lnTo>
                      <a:pt x="557" y="651"/>
                    </a:lnTo>
                    <a:lnTo>
                      <a:pt x="558" y="644"/>
                    </a:lnTo>
                    <a:lnTo>
                      <a:pt x="559" y="637"/>
                    </a:lnTo>
                    <a:lnTo>
                      <a:pt x="560" y="631"/>
                    </a:lnTo>
                    <a:lnTo>
                      <a:pt x="561" y="625"/>
                    </a:lnTo>
                    <a:lnTo>
                      <a:pt x="562" y="615"/>
                    </a:lnTo>
                    <a:lnTo>
                      <a:pt x="563" y="604"/>
                    </a:lnTo>
                    <a:lnTo>
                      <a:pt x="564" y="593"/>
                    </a:lnTo>
                    <a:lnTo>
                      <a:pt x="565" y="584"/>
                    </a:lnTo>
                    <a:lnTo>
                      <a:pt x="566" y="572"/>
                    </a:lnTo>
                    <a:lnTo>
                      <a:pt x="567" y="562"/>
                    </a:lnTo>
                    <a:lnTo>
                      <a:pt x="567" y="551"/>
                    </a:lnTo>
                    <a:lnTo>
                      <a:pt x="568" y="542"/>
                    </a:lnTo>
                    <a:lnTo>
                      <a:pt x="569" y="543"/>
                    </a:lnTo>
                    <a:lnTo>
                      <a:pt x="570" y="548"/>
                    </a:lnTo>
                    <a:lnTo>
                      <a:pt x="571" y="557"/>
                    </a:lnTo>
                    <a:lnTo>
                      <a:pt x="572" y="567"/>
                    </a:lnTo>
                    <a:lnTo>
                      <a:pt x="573" y="577"/>
                    </a:lnTo>
                    <a:lnTo>
                      <a:pt x="574" y="587"/>
                    </a:lnTo>
                    <a:lnTo>
                      <a:pt x="575" y="599"/>
                    </a:lnTo>
                    <a:lnTo>
                      <a:pt x="576" y="611"/>
                    </a:lnTo>
                    <a:lnTo>
                      <a:pt x="576" y="625"/>
                    </a:lnTo>
                    <a:lnTo>
                      <a:pt x="577" y="640"/>
                    </a:lnTo>
                    <a:lnTo>
                      <a:pt x="578" y="654"/>
                    </a:lnTo>
                    <a:lnTo>
                      <a:pt x="579" y="668"/>
                    </a:lnTo>
                    <a:lnTo>
                      <a:pt x="580" y="685"/>
                    </a:lnTo>
                    <a:lnTo>
                      <a:pt x="581" y="701"/>
                    </a:lnTo>
                    <a:lnTo>
                      <a:pt x="582" y="718"/>
                    </a:lnTo>
                    <a:lnTo>
                      <a:pt x="583" y="735"/>
                    </a:lnTo>
                    <a:lnTo>
                      <a:pt x="584" y="742"/>
                    </a:lnTo>
                    <a:lnTo>
                      <a:pt x="585" y="746"/>
                    </a:lnTo>
                    <a:lnTo>
                      <a:pt x="586" y="749"/>
                    </a:lnTo>
                    <a:lnTo>
                      <a:pt x="587" y="749"/>
                    </a:lnTo>
                    <a:lnTo>
                      <a:pt x="588" y="750"/>
                    </a:lnTo>
                    <a:lnTo>
                      <a:pt x="588" y="751"/>
                    </a:lnTo>
                    <a:lnTo>
                      <a:pt x="589" y="750"/>
                    </a:lnTo>
                    <a:lnTo>
                      <a:pt x="590" y="748"/>
                    </a:lnTo>
                    <a:lnTo>
                      <a:pt x="591" y="747"/>
                    </a:lnTo>
                    <a:lnTo>
                      <a:pt x="592" y="747"/>
                    </a:lnTo>
                    <a:lnTo>
                      <a:pt x="593" y="746"/>
                    </a:lnTo>
                    <a:lnTo>
                      <a:pt x="594" y="745"/>
                    </a:lnTo>
                    <a:lnTo>
                      <a:pt x="595" y="743"/>
                    </a:lnTo>
                    <a:lnTo>
                      <a:pt x="596" y="741"/>
                    </a:lnTo>
                    <a:lnTo>
                      <a:pt x="597" y="738"/>
                    </a:lnTo>
                    <a:lnTo>
                      <a:pt x="597" y="736"/>
                    </a:lnTo>
                    <a:lnTo>
                      <a:pt x="598" y="736"/>
                    </a:lnTo>
                    <a:lnTo>
                      <a:pt x="599" y="736"/>
                    </a:lnTo>
                    <a:lnTo>
                      <a:pt x="600" y="737"/>
                    </a:lnTo>
                    <a:lnTo>
                      <a:pt x="601" y="738"/>
                    </a:lnTo>
                    <a:lnTo>
                      <a:pt x="602" y="740"/>
                    </a:lnTo>
                    <a:lnTo>
                      <a:pt x="603" y="741"/>
                    </a:lnTo>
                    <a:lnTo>
                      <a:pt x="604" y="744"/>
                    </a:lnTo>
                    <a:lnTo>
                      <a:pt x="605" y="746"/>
                    </a:lnTo>
                    <a:lnTo>
                      <a:pt x="606" y="745"/>
                    </a:lnTo>
                    <a:lnTo>
                      <a:pt x="607" y="743"/>
                    </a:lnTo>
                    <a:lnTo>
                      <a:pt x="607" y="741"/>
                    </a:lnTo>
                    <a:lnTo>
                      <a:pt x="608" y="739"/>
                    </a:lnTo>
                    <a:lnTo>
                      <a:pt x="609" y="736"/>
                    </a:lnTo>
                    <a:lnTo>
                      <a:pt x="610" y="734"/>
                    </a:lnTo>
                    <a:lnTo>
                      <a:pt x="611" y="731"/>
                    </a:lnTo>
                    <a:lnTo>
                      <a:pt x="612" y="728"/>
                    </a:lnTo>
                    <a:lnTo>
                      <a:pt x="613" y="730"/>
                    </a:lnTo>
                    <a:lnTo>
                      <a:pt x="614" y="732"/>
                    </a:lnTo>
                    <a:lnTo>
                      <a:pt x="615" y="737"/>
                    </a:lnTo>
                    <a:lnTo>
                      <a:pt x="616" y="742"/>
                    </a:lnTo>
                    <a:lnTo>
                      <a:pt x="617" y="744"/>
                    </a:lnTo>
                    <a:lnTo>
                      <a:pt x="618" y="746"/>
                    </a:lnTo>
                    <a:lnTo>
                      <a:pt x="618" y="747"/>
                    </a:lnTo>
                    <a:lnTo>
                      <a:pt x="619" y="749"/>
                    </a:lnTo>
                    <a:lnTo>
                      <a:pt x="620" y="754"/>
                    </a:lnTo>
                    <a:lnTo>
                      <a:pt x="621" y="761"/>
                    </a:lnTo>
                    <a:lnTo>
                      <a:pt x="622" y="767"/>
                    </a:lnTo>
                    <a:lnTo>
                      <a:pt x="623" y="772"/>
                    </a:lnTo>
                    <a:lnTo>
                      <a:pt x="624" y="779"/>
                    </a:lnTo>
                    <a:lnTo>
                      <a:pt x="625" y="786"/>
                    </a:lnTo>
                    <a:lnTo>
                      <a:pt x="626" y="793"/>
                    </a:lnTo>
                    <a:lnTo>
                      <a:pt x="627" y="798"/>
                    </a:lnTo>
                    <a:lnTo>
                      <a:pt x="628" y="788"/>
                    </a:lnTo>
                    <a:lnTo>
                      <a:pt x="628" y="773"/>
                    </a:lnTo>
                    <a:lnTo>
                      <a:pt x="629" y="754"/>
                    </a:lnTo>
                    <a:lnTo>
                      <a:pt x="630" y="732"/>
                    </a:lnTo>
                    <a:lnTo>
                      <a:pt x="631" y="710"/>
                    </a:lnTo>
                    <a:lnTo>
                      <a:pt x="632" y="688"/>
                    </a:lnTo>
                    <a:lnTo>
                      <a:pt x="633" y="664"/>
                    </a:lnTo>
                    <a:lnTo>
                      <a:pt x="634" y="639"/>
                    </a:lnTo>
                    <a:lnTo>
                      <a:pt x="635" y="614"/>
                    </a:lnTo>
                    <a:lnTo>
                      <a:pt x="636" y="590"/>
                    </a:lnTo>
                    <a:lnTo>
                      <a:pt x="637" y="566"/>
                    </a:lnTo>
                    <a:lnTo>
                      <a:pt x="637" y="542"/>
                    </a:lnTo>
                    <a:lnTo>
                      <a:pt x="639" y="517"/>
                    </a:lnTo>
                    <a:lnTo>
                      <a:pt x="639" y="491"/>
                    </a:lnTo>
                    <a:lnTo>
                      <a:pt x="640" y="465"/>
                    </a:lnTo>
                    <a:lnTo>
                      <a:pt x="641" y="441"/>
                    </a:lnTo>
                    <a:lnTo>
                      <a:pt x="642" y="423"/>
                    </a:lnTo>
                    <a:lnTo>
                      <a:pt x="643" y="409"/>
                    </a:lnTo>
                    <a:lnTo>
                      <a:pt x="644" y="396"/>
                    </a:lnTo>
                    <a:lnTo>
                      <a:pt x="645" y="385"/>
                    </a:lnTo>
                    <a:lnTo>
                      <a:pt x="646" y="376"/>
                    </a:lnTo>
                    <a:lnTo>
                      <a:pt x="647" y="369"/>
                    </a:lnTo>
                    <a:lnTo>
                      <a:pt x="648" y="363"/>
                    </a:lnTo>
                    <a:lnTo>
                      <a:pt x="648" y="358"/>
                    </a:lnTo>
                    <a:lnTo>
                      <a:pt x="649" y="351"/>
                    </a:lnTo>
                    <a:lnTo>
                      <a:pt x="650" y="343"/>
                    </a:lnTo>
                    <a:lnTo>
                      <a:pt x="651" y="337"/>
                    </a:lnTo>
                    <a:lnTo>
                      <a:pt x="652" y="332"/>
                    </a:lnTo>
                    <a:lnTo>
                      <a:pt x="653" y="326"/>
                    </a:lnTo>
                    <a:lnTo>
                      <a:pt x="654" y="322"/>
                    </a:lnTo>
                    <a:lnTo>
                      <a:pt x="655" y="318"/>
                    </a:lnTo>
                    <a:lnTo>
                      <a:pt x="656" y="316"/>
                    </a:lnTo>
                    <a:lnTo>
                      <a:pt x="657" y="324"/>
                    </a:lnTo>
                    <a:lnTo>
                      <a:pt x="658" y="336"/>
                    </a:lnTo>
                    <a:lnTo>
                      <a:pt x="658" y="351"/>
                    </a:lnTo>
                    <a:lnTo>
                      <a:pt x="659" y="368"/>
                    </a:lnTo>
                    <a:lnTo>
                      <a:pt x="660" y="385"/>
                    </a:lnTo>
                    <a:lnTo>
                      <a:pt x="661" y="403"/>
                    </a:lnTo>
                    <a:lnTo>
                      <a:pt x="662" y="422"/>
                    </a:lnTo>
                    <a:lnTo>
                      <a:pt x="663" y="442"/>
                    </a:lnTo>
                    <a:lnTo>
                      <a:pt x="664" y="463"/>
                    </a:lnTo>
                    <a:lnTo>
                      <a:pt x="665" y="484"/>
                    </a:lnTo>
                    <a:lnTo>
                      <a:pt x="666" y="504"/>
                    </a:lnTo>
                    <a:lnTo>
                      <a:pt x="667" y="525"/>
                    </a:lnTo>
                    <a:lnTo>
                      <a:pt x="668" y="548"/>
                    </a:lnTo>
                    <a:lnTo>
                      <a:pt x="669" y="571"/>
                    </a:lnTo>
                    <a:lnTo>
                      <a:pt x="669" y="594"/>
                    </a:lnTo>
                    <a:lnTo>
                      <a:pt x="670" y="617"/>
                    </a:lnTo>
                    <a:lnTo>
                      <a:pt x="671" y="632"/>
                    </a:lnTo>
                    <a:lnTo>
                      <a:pt x="672" y="644"/>
                    </a:lnTo>
                    <a:lnTo>
                      <a:pt x="673" y="656"/>
                    </a:lnTo>
                    <a:lnTo>
                      <a:pt x="674" y="666"/>
                    </a:lnTo>
                    <a:lnTo>
                      <a:pt x="675" y="673"/>
                    </a:lnTo>
                    <a:lnTo>
                      <a:pt x="676" y="679"/>
                    </a:lnTo>
                    <a:lnTo>
                      <a:pt x="677" y="682"/>
                    </a:lnTo>
                    <a:lnTo>
                      <a:pt x="678" y="685"/>
                    </a:lnTo>
                    <a:lnTo>
                      <a:pt x="679" y="695"/>
                    </a:lnTo>
                    <a:lnTo>
                      <a:pt x="679" y="706"/>
                    </a:lnTo>
                    <a:lnTo>
                      <a:pt x="680" y="716"/>
                    </a:lnTo>
                    <a:lnTo>
                      <a:pt x="681" y="725"/>
                    </a:lnTo>
                    <a:lnTo>
                      <a:pt x="682" y="736"/>
                    </a:lnTo>
                    <a:lnTo>
                      <a:pt x="683" y="744"/>
                    </a:lnTo>
                    <a:lnTo>
                      <a:pt x="684" y="754"/>
                    </a:lnTo>
                    <a:lnTo>
                      <a:pt x="685" y="761"/>
                    </a:lnTo>
                    <a:lnTo>
                      <a:pt x="686" y="753"/>
                    </a:lnTo>
                    <a:lnTo>
                      <a:pt x="687" y="739"/>
                    </a:lnTo>
                    <a:lnTo>
                      <a:pt x="688" y="722"/>
                    </a:lnTo>
                    <a:lnTo>
                      <a:pt x="688" y="701"/>
                    </a:lnTo>
                    <a:lnTo>
                      <a:pt x="689" y="681"/>
                    </a:lnTo>
                    <a:lnTo>
                      <a:pt x="690" y="662"/>
                    </a:lnTo>
                    <a:lnTo>
                      <a:pt x="691" y="640"/>
                    </a:lnTo>
                    <a:lnTo>
                      <a:pt x="692" y="617"/>
                    </a:lnTo>
                    <a:lnTo>
                      <a:pt x="693" y="592"/>
                    </a:lnTo>
                    <a:lnTo>
                      <a:pt x="694" y="565"/>
                    </a:lnTo>
                    <a:lnTo>
                      <a:pt x="695" y="539"/>
                    </a:lnTo>
                    <a:lnTo>
                      <a:pt x="696" y="514"/>
                    </a:lnTo>
                    <a:lnTo>
                      <a:pt x="697" y="485"/>
                    </a:lnTo>
                    <a:lnTo>
                      <a:pt x="698" y="456"/>
                    </a:lnTo>
                    <a:lnTo>
                      <a:pt x="699" y="426"/>
                    </a:lnTo>
                    <a:lnTo>
                      <a:pt x="700" y="399"/>
                    </a:lnTo>
                    <a:lnTo>
                      <a:pt x="700" y="387"/>
                    </a:lnTo>
                    <a:lnTo>
                      <a:pt x="701" y="383"/>
                    </a:lnTo>
                    <a:lnTo>
                      <a:pt x="702" y="382"/>
                    </a:lnTo>
                    <a:lnTo>
                      <a:pt x="703" y="384"/>
                    </a:lnTo>
                    <a:lnTo>
                      <a:pt x="704" y="387"/>
                    </a:lnTo>
                    <a:lnTo>
                      <a:pt x="705" y="391"/>
                    </a:lnTo>
                    <a:lnTo>
                      <a:pt x="706" y="399"/>
                    </a:lnTo>
                    <a:lnTo>
                      <a:pt x="707" y="408"/>
                    </a:lnTo>
                    <a:lnTo>
                      <a:pt x="708" y="413"/>
                    </a:lnTo>
                    <a:lnTo>
                      <a:pt x="709" y="418"/>
                    </a:lnTo>
                    <a:lnTo>
                      <a:pt x="709" y="424"/>
                    </a:lnTo>
                    <a:lnTo>
                      <a:pt x="710" y="430"/>
                    </a:lnTo>
                    <a:lnTo>
                      <a:pt x="711" y="438"/>
                    </a:lnTo>
                    <a:lnTo>
                      <a:pt x="712" y="447"/>
                    </a:lnTo>
                    <a:lnTo>
                      <a:pt x="713" y="456"/>
                    </a:lnTo>
                    <a:lnTo>
                      <a:pt x="714" y="466"/>
                    </a:lnTo>
                    <a:lnTo>
                      <a:pt x="715" y="478"/>
                    </a:lnTo>
                    <a:lnTo>
                      <a:pt x="716" y="490"/>
                    </a:lnTo>
                    <a:lnTo>
                      <a:pt x="717" y="504"/>
                    </a:lnTo>
                    <a:lnTo>
                      <a:pt x="718" y="517"/>
                    </a:lnTo>
                    <a:lnTo>
                      <a:pt x="719" y="531"/>
                    </a:lnTo>
                    <a:lnTo>
                      <a:pt x="719" y="544"/>
                    </a:lnTo>
                    <a:lnTo>
                      <a:pt x="720" y="558"/>
                    </a:lnTo>
                    <a:lnTo>
                      <a:pt x="721" y="572"/>
                    </a:lnTo>
                    <a:lnTo>
                      <a:pt x="722" y="588"/>
                    </a:lnTo>
                    <a:lnTo>
                      <a:pt x="723" y="605"/>
                    </a:lnTo>
                    <a:lnTo>
                      <a:pt x="724" y="621"/>
                    </a:lnTo>
                    <a:lnTo>
                      <a:pt x="725" y="637"/>
                    </a:lnTo>
                    <a:lnTo>
                      <a:pt x="726" y="655"/>
                    </a:lnTo>
                    <a:lnTo>
                      <a:pt x="727" y="672"/>
                    </a:lnTo>
                    <a:lnTo>
                      <a:pt x="728" y="689"/>
                    </a:lnTo>
                    <a:lnTo>
                      <a:pt x="729" y="706"/>
                    </a:lnTo>
                    <a:lnTo>
                      <a:pt x="730" y="717"/>
                    </a:lnTo>
                    <a:lnTo>
                      <a:pt x="730" y="724"/>
                    </a:lnTo>
                    <a:lnTo>
                      <a:pt x="731" y="731"/>
                    </a:lnTo>
                    <a:lnTo>
                      <a:pt x="732" y="736"/>
                    </a:lnTo>
                    <a:lnTo>
                      <a:pt x="733" y="741"/>
                    </a:lnTo>
                    <a:lnTo>
                      <a:pt x="734" y="745"/>
                    </a:lnTo>
                    <a:lnTo>
                      <a:pt x="735" y="747"/>
                    </a:lnTo>
                    <a:lnTo>
                      <a:pt x="736" y="750"/>
                    </a:lnTo>
                    <a:lnTo>
                      <a:pt x="737" y="753"/>
                    </a:lnTo>
                    <a:lnTo>
                      <a:pt x="738" y="757"/>
                    </a:lnTo>
                    <a:lnTo>
                      <a:pt x="739" y="760"/>
                    </a:lnTo>
                    <a:lnTo>
                      <a:pt x="740" y="763"/>
                    </a:lnTo>
                    <a:lnTo>
                      <a:pt x="740" y="766"/>
                    </a:lnTo>
                    <a:lnTo>
                      <a:pt x="741" y="768"/>
                    </a:lnTo>
                    <a:lnTo>
                      <a:pt x="742" y="770"/>
                    </a:lnTo>
                    <a:lnTo>
                      <a:pt x="743" y="771"/>
                    </a:lnTo>
                    <a:lnTo>
                      <a:pt x="744" y="771"/>
                    </a:lnTo>
                    <a:lnTo>
                      <a:pt x="745" y="770"/>
                    </a:lnTo>
                    <a:lnTo>
                      <a:pt x="746" y="768"/>
                    </a:lnTo>
                    <a:lnTo>
                      <a:pt x="747" y="766"/>
                    </a:lnTo>
                    <a:lnTo>
                      <a:pt x="748" y="764"/>
                    </a:lnTo>
                    <a:lnTo>
                      <a:pt x="749" y="762"/>
                    </a:lnTo>
                    <a:lnTo>
                      <a:pt x="749" y="759"/>
                    </a:lnTo>
                    <a:lnTo>
                      <a:pt x="751" y="756"/>
                    </a:lnTo>
                    <a:lnTo>
                      <a:pt x="751" y="753"/>
                    </a:lnTo>
                    <a:lnTo>
                      <a:pt x="752" y="749"/>
                    </a:lnTo>
                    <a:lnTo>
                      <a:pt x="753" y="745"/>
                    </a:lnTo>
                    <a:lnTo>
                      <a:pt x="754" y="741"/>
                    </a:lnTo>
                    <a:lnTo>
                      <a:pt x="755" y="736"/>
                    </a:lnTo>
                    <a:lnTo>
                      <a:pt x="756" y="731"/>
                    </a:lnTo>
                    <a:lnTo>
                      <a:pt x="757" y="726"/>
                    </a:lnTo>
                    <a:lnTo>
                      <a:pt x="758" y="722"/>
                    </a:lnTo>
                    <a:lnTo>
                      <a:pt x="759" y="720"/>
                    </a:lnTo>
                    <a:lnTo>
                      <a:pt x="760" y="719"/>
                    </a:lnTo>
                    <a:lnTo>
                      <a:pt x="760" y="718"/>
                    </a:lnTo>
                    <a:lnTo>
                      <a:pt x="761" y="719"/>
                    </a:lnTo>
                    <a:lnTo>
                      <a:pt x="762" y="719"/>
                    </a:lnTo>
                    <a:lnTo>
                      <a:pt x="763" y="719"/>
                    </a:lnTo>
                    <a:lnTo>
                      <a:pt x="764" y="720"/>
                    </a:lnTo>
                    <a:lnTo>
                      <a:pt x="765" y="721"/>
                    </a:lnTo>
                    <a:lnTo>
                      <a:pt x="766" y="722"/>
                    </a:lnTo>
                    <a:lnTo>
                      <a:pt x="767" y="722"/>
                    </a:lnTo>
                    <a:lnTo>
                      <a:pt x="768" y="723"/>
                    </a:lnTo>
                    <a:lnTo>
                      <a:pt x="769" y="723"/>
                    </a:lnTo>
                    <a:lnTo>
                      <a:pt x="770" y="724"/>
                    </a:lnTo>
                    <a:lnTo>
                      <a:pt x="770" y="725"/>
                    </a:lnTo>
                    <a:lnTo>
                      <a:pt x="772" y="726"/>
                    </a:lnTo>
                    <a:lnTo>
                      <a:pt x="772" y="727"/>
                    </a:lnTo>
                    <a:lnTo>
                      <a:pt x="773" y="728"/>
                    </a:lnTo>
                    <a:lnTo>
                      <a:pt x="774" y="730"/>
                    </a:lnTo>
                    <a:lnTo>
                      <a:pt x="775" y="731"/>
                    </a:lnTo>
                    <a:lnTo>
                      <a:pt x="776" y="733"/>
                    </a:lnTo>
                    <a:lnTo>
                      <a:pt x="777" y="735"/>
                    </a:lnTo>
                    <a:lnTo>
                      <a:pt x="778" y="736"/>
                    </a:lnTo>
                    <a:lnTo>
                      <a:pt x="779" y="738"/>
                    </a:lnTo>
                    <a:lnTo>
                      <a:pt x="780" y="740"/>
                    </a:lnTo>
                    <a:lnTo>
                      <a:pt x="781" y="742"/>
                    </a:lnTo>
                    <a:lnTo>
                      <a:pt x="781" y="743"/>
                    </a:lnTo>
                    <a:lnTo>
                      <a:pt x="782" y="744"/>
                    </a:lnTo>
                    <a:lnTo>
                      <a:pt x="783" y="745"/>
                    </a:lnTo>
                    <a:lnTo>
                      <a:pt x="784" y="746"/>
                    </a:lnTo>
                    <a:lnTo>
                      <a:pt x="785" y="747"/>
                    </a:lnTo>
                    <a:lnTo>
                      <a:pt x="786" y="748"/>
                    </a:lnTo>
                    <a:lnTo>
                      <a:pt x="787" y="749"/>
                    </a:lnTo>
                    <a:lnTo>
                      <a:pt x="788" y="751"/>
                    </a:lnTo>
                    <a:lnTo>
                      <a:pt x="789" y="753"/>
                    </a:lnTo>
                    <a:lnTo>
                      <a:pt x="790" y="756"/>
                    </a:lnTo>
                    <a:lnTo>
                      <a:pt x="791" y="758"/>
                    </a:lnTo>
                    <a:lnTo>
                      <a:pt x="791" y="760"/>
                    </a:lnTo>
                    <a:lnTo>
                      <a:pt x="792" y="762"/>
                    </a:lnTo>
                    <a:lnTo>
                      <a:pt x="793" y="764"/>
                    </a:lnTo>
                    <a:lnTo>
                      <a:pt x="794" y="765"/>
                    </a:lnTo>
                    <a:lnTo>
                      <a:pt x="795" y="767"/>
                    </a:lnTo>
                    <a:lnTo>
                      <a:pt x="796" y="768"/>
                    </a:lnTo>
                    <a:lnTo>
                      <a:pt x="797" y="769"/>
                    </a:lnTo>
                    <a:lnTo>
                      <a:pt x="798" y="770"/>
                    </a:lnTo>
                    <a:lnTo>
                      <a:pt x="799" y="771"/>
                    </a:lnTo>
                    <a:lnTo>
                      <a:pt x="800" y="772"/>
                    </a:lnTo>
                    <a:lnTo>
                      <a:pt x="800" y="772"/>
                    </a:lnTo>
                    <a:lnTo>
                      <a:pt x="802" y="772"/>
                    </a:lnTo>
                    <a:lnTo>
                      <a:pt x="802" y="770"/>
                    </a:lnTo>
                    <a:lnTo>
                      <a:pt x="803" y="767"/>
                    </a:lnTo>
                    <a:lnTo>
                      <a:pt x="804" y="764"/>
                    </a:lnTo>
                    <a:lnTo>
                      <a:pt x="805" y="760"/>
                    </a:lnTo>
                    <a:lnTo>
                      <a:pt x="806" y="755"/>
                    </a:lnTo>
                    <a:lnTo>
                      <a:pt x="807" y="749"/>
                    </a:lnTo>
                    <a:lnTo>
                      <a:pt x="808" y="741"/>
                    </a:lnTo>
                    <a:lnTo>
                      <a:pt x="809" y="734"/>
                    </a:lnTo>
                    <a:lnTo>
                      <a:pt x="810" y="731"/>
                    </a:lnTo>
                    <a:lnTo>
                      <a:pt x="811" y="729"/>
                    </a:lnTo>
                    <a:lnTo>
                      <a:pt x="812" y="726"/>
                    </a:lnTo>
                    <a:lnTo>
                      <a:pt x="812" y="723"/>
                    </a:lnTo>
                    <a:lnTo>
                      <a:pt x="813" y="721"/>
                    </a:lnTo>
                    <a:lnTo>
                      <a:pt x="814" y="718"/>
                    </a:lnTo>
                    <a:lnTo>
                      <a:pt x="815" y="717"/>
                    </a:lnTo>
                    <a:lnTo>
                      <a:pt x="816" y="713"/>
                    </a:lnTo>
                    <a:lnTo>
                      <a:pt x="817" y="701"/>
                    </a:lnTo>
                    <a:lnTo>
                      <a:pt x="818" y="686"/>
                    </a:lnTo>
                    <a:lnTo>
                      <a:pt x="819" y="667"/>
                    </a:lnTo>
                    <a:lnTo>
                      <a:pt x="820" y="648"/>
                    </a:lnTo>
                    <a:lnTo>
                      <a:pt x="821" y="631"/>
                    </a:lnTo>
                    <a:lnTo>
                      <a:pt x="821" y="614"/>
                    </a:lnTo>
                    <a:lnTo>
                      <a:pt x="822" y="598"/>
                    </a:lnTo>
                    <a:lnTo>
                      <a:pt x="823" y="580"/>
                    </a:lnTo>
                    <a:lnTo>
                      <a:pt x="824" y="558"/>
                    </a:lnTo>
                    <a:lnTo>
                      <a:pt x="825" y="534"/>
                    </a:lnTo>
                    <a:lnTo>
                      <a:pt x="826" y="512"/>
                    </a:lnTo>
                    <a:lnTo>
                      <a:pt x="827" y="491"/>
                    </a:lnTo>
                    <a:lnTo>
                      <a:pt x="828" y="466"/>
                    </a:lnTo>
                    <a:lnTo>
                      <a:pt x="829" y="443"/>
                    </a:lnTo>
                    <a:lnTo>
                      <a:pt x="830" y="418"/>
                    </a:lnTo>
                    <a:lnTo>
                      <a:pt x="831" y="397"/>
                    </a:lnTo>
                    <a:lnTo>
                      <a:pt x="832" y="394"/>
                    </a:lnTo>
                    <a:lnTo>
                      <a:pt x="832" y="399"/>
                    </a:lnTo>
                    <a:lnTo>
                      <a:pt x="833" y="408"/>
                    </a:lnTo>
                    <a:lnTo>
                      <a:pt x="834" y="421"/>
                    </a:lnTo>
                    <a:lnTo>
                      <a:pt x="835" y="434"/>
                    </a:lnTo>
                    <a:lnTo>
                      <a:pt x="836" y="448"/>
                    </a:lnTo>
                    <a:lnTo>
                      <a:pt x="837" y="465"/>
                    </a:lnTo>
                    <a:lnTo>
                      <a:pt x="838" y="483"/>
                    </a:lnTo>
                    <a:lnTo>
                      <a:pt x="839" y="502"/>
                    </a:lnTo>
                    <a:lnTo>
                      <a:pt x="840" y="521"/>
                    </a:lnTo>
                    <a:lnTo>
                      <a:pt x="841" y="539"/>
                    </a:lnTo>
                    <a:lnTo>
                      <a:pt x="842" y="558"/>
                    </a:lnTo>
                    <a:lnTo>
                      <a:pt x="842" y="580"/>
                    </a:lnTo>
                    <a:lnTo>
                      <a:pt x="843" y="603"/>
                    </a:lnTo>
                    <a:lnTo>
                      <a:pt x="844" y="626"/>
                    </a:lnTo>
                    <a:lnTo>
                      <a:pt x="845" y="648"/>
                    </a:lnTo>
                    <a:lnTo>
                      <a:pt x="846" y="663"/>
                    </a:lnTo>
                    <a:lnTo>
                      <a:pt x="847" y="674"/>
                    </a:lnTo>
                    <a:lnTo>
                      <a:pt x="848" y="684"/>
                    </a:lnTo>
                    <a:lnTo>
                      <a:pt x="849" y="692"/>
                    </a:lnTo>
                    <a:lnTo>
                      <a:pt x="850" y="699"/>
                    </a:lnTo>
                    <a:lnTo>
                      <a:pt x="851" y="706"/>
                    </a:lnTo>
                    <a:lnTo>
                      <a:pt x="852" y="712"/>
                    </a:lnTo>
                    <a:lnTo>
                      <a:pt x="852" y="717"/>
                    </a:lnTo>
                    <a:lnTo>
                      <a:pt x="853" y="725"/>
                    </a:lnTo>
                    <a:lnTo>
                      <a:pt x="854" y="733"/>
                    </a:lnTo>
                    <a:lnTo>
                      <a:pt x="855" y="741"/>
                    </a:lnTo>
                    <a:lnTo>
                      <a:pt x="856" y="749"/>
                    </a:lnTo>
                    <a:lnTo>
                      <a:pt x="857" y="756"/>
                    </a:lnTo>
                    <a:lnTo>
                      <a:pt x="858" y="763"/>
                    </a:lnTo>
                    <a:lnTo>
                      <a:pt x="859" y="770"/>
                    </a:lnTo>
                    <a:lnTo>
                      <a:pt x="860" y="776"/>
                    </a:lnTo>
                    <a:lnTo>
                      <a:pt x="861" y="778"/>
                    </a:lnTo>
                    <a:lnTo>
                      <a:pt x="862" y="780"/>
                    </a:lnTo>
                    <a:lnTo>
                      <a:pt x="863" y="780"/>
                    </a:lnTo>
                    <a:lnTo>
                      <a:pt x="863" y="779"/>
                    </a:lnTo>
                    <a:lnTo>
                      <a:pt x="864" y="778"/>
                    </a:lnTo>
                    <a:lnTo>
                      <a:pt x="865" y="778"/>
                    </a:lnTo>
                    <a:lnTo>
                      <a:pt x="866" y="776"/>
                    </a:lnTo>
                    <a:lnTo>
                      <a:pt x="867" y="774"/>
                    </a:lnTo>
                    <a:lnTo>
                      <a:pt x="868" y="771"/>
                    </a:lnTo>
                    <a:lnTo>
                      <a:pt x="869" y="768"/>
                    </a:lnTo>
                    <a:lnTo>
                      <a:pt x="870" y="766"/>
                    </a:lnTo>
                    <a:lnTo>
                      <a:pt x="871" y="763"/>
                    </a:lnTo>
                    <a:lnTo>
                      <a:pt x="872" y="759"/>
                    </a:lnTo>
                    <a:lnTo>
                      <a:pt x="872" y="755"/>
                    </a:lnTo>
                    <a:lnTo>
                      <a:pt x="873" y="751"/>
                    </a:lnTo>
                    <a:lnTo>
                      <a:pt x="874" y="746"/>
                    </a:lnTo>
                    <a:lnTo>
                      <a:pt x="875" y="744"/>
                    </a:lnTo>
                    <a:lnTo>
                      <a:pt x="876" y="743"/>
                    </a:lnTo>
                    <a:lnTo>
                      <a:pt x="877" y="742"/>
                    </a:lnTo>
                    <a:lnTo>
                      <a:pt x="878" y="741"/>
                    </a:lnTo>
                    <a:lnTo>
                      <a:pt x="879" y="740"/>
                    </a:lnTo>
                    <a:lnTo>
                      <a:pt x="880" y="740"/>
                    </a:lnTo>
                    <a:lnTo>
                      <a:pt x="881" y="740"/>
                    </a:lnTo>
                    <a:lnTo>
                      <a:pt x="882" y="740"/>
                    </a:lnTo>
                    <a:lnTo>
                      <a:pt x="882" y="739"/>
                    </a:lnTo>
                    <a:lnTo>
                      <a:pt x="884" y="737"/>
                    </a:lnTo>
                    <a:lnTo>
                      <a:pt x="884" y="735"/>
                    </a:lnTo>
                    <a:lnTo>
                      <a:pt x="885" y="733"/>
                    </a:lnTo>
                    <a:lnTo>
                      <a:pt x="886" y="732"/>
                    </a:lnTo>
                    <a:lnTo>
                      <a:pt x="887" y="730"/>
                    </a:lnTo>
                    <a:lnTo>
                      <a:pt x="888" y="728"/>
                    </a:lnTo>
                    <a:lnTo>
                      <a:pt x="889" y="727"/>
                    </a:lnTo>
                    <a:lnTo>
                      <a:pt x="890" y="727"/>
                    </a:lnTo>
                    <a:lnTo>
                      <a:pt x="891" y="728"/>
                    </a:lnTo>
                    <a:lnTo>
                      <a:pt x="892" y="730"/>
                    </a:lnTo>
                    <a:lnTo>
                      <a:pt x="893" y="733"/>
                    </a:lnTo>
                    <a:lnTo>
                      <a:pt x="893" y="735"/>
                    </a:lnTo>
                    <a:lnTo>
                      <a:pt x="894" y="736"/>
                    </a:lnTo>
                    <a:lnTo>
                      <a:pt x="895" y="738"/>
                    </a:lnTo>
                    <a:lnTo>
                      <a:pt x="896" y="740"/>
                    </a:lnTo>
                    <a:lnTo>
                      <a:pt x="897" y="743"/>
                    </a:lnTo>
                    <a:lnTo>
                      <a:pt x="898" y="746"/>
                    </a:lnTo>
                    <a:lnTo>
                      <a:pt x="899" y="750"/>
                    </a:lnTo>
                    <a:lnTo>
                      <a:pt x="900" y="753"/>
                    </a:lnTo>
                    <a:lnTo>
                      <a:pt x="901" y="757"/>
                    </a:lnTo>
                    <a:lnTo>
                      <a:pt x="902" y="760"/>
                    </a:lnTo>
                    <a:lnTo>
                      <a:pt x="903" y="764"/>
                    </a:lnTo>
                    <a:lnTo>
                      <a:pt x="903" y="767"/>
                    </a:lnTo>
                    <a:lnTo>
                      <a:pt x="904" y="767"/>
                    </a:lnTo>
                    <a:lnTo>
                      <a:pt x="905" y="764"/>
                    </a:lnTo>
                    <a:lnTo>
                      <a:pt x="906" y="760"/>
                    </a:lnTo>
                    <a:lnTo>
                      <a:pt x="907" y="755"/>
                    </a:lnTo>
                    <a:lnTo>
                      <a:pt x="908" y="751"/>
                    </a:lnTo>
                    <a:lnTo>
                      <a:pt x="909" y="746"/>
                    </a:lnTo>
                    <a:lnTo>
                      <a:pt x="910" y="741"/>
                    </a:lnTo>
                    <a:lnTo>
                      <a:pt x="911" y="736"/>
                    </a:lnTo>
                    <a:lnTo>
                      <a:pt x="912" y="730"/>
                    </a:lnTo>
                    <a:lnTo>
                      <a:pt x="912" y="725"/>
                    </a:lnTo>
                    <a:lnTo>
                      <a:pt x="914" y="719"/>
                    </a:lnTo>
                    <a:lnTo>
                      <a:pt x="914" y="714"/>
                    </a:lnTo>
                    <a:lnTo>
                      <a:pt x="915" y="708"/>
                    </a:lnTo>
                    <a:lnTo>
                      <a:pt x="916" y="702"/>
                    </a:lnTo>
                    <a:lnTo>
                      <a:pt x="917" y="696"/>
                    </a:lnTo>
                    <a:lnTo>
                      <a:pt x="918" y="690"/>
                    </a:lnTo>
                    <a:lnTo>
                      <a:pt x="919" y="687"/>
                    </a:lnTo>
                    <a:lnTo>
                      <a:pt x="920" y="685"/>
                    </a:lnTo>
                    <a:lnTo>
                      <a:pt x="921" y="683"/>
                    </a:lnTo>
                    <a:lnTo>
                      <a:pt x="922" y="682"/>
                    </a:lnTo>
                    <a:lnTo>
                      <a:pt x="923" y="682"/>
                    </a:lnTo>
                    <a:lnTo>
                      <a:pt x="924" y="681"/>
                    </a:lnTo>
                    <a:lnTo>
                      <a:pt x="924" y="682"/>
                    </a:lnTo>
                    <a:lnTo>
                      <a:pt x="925" y="682"/>
                    </a:lnTo>
                    <a:lnTo>
                      <a:pt x="926" y="682"/>
                    </a:lnTo>
                    <a:lnTo>
                      <a:pt x="927" y="681"/>
                    </a:lnTo>
                    <a:lnTo>
                      <a:pt x="928" y="680"/>
                    </a:lnTo>
                    <a:lnTo>
                      <a:pt x="929" y="680"/>
                    </a:lnTo>
                    <a:lnTo>
                      <a:pt x="930" y="680"/>
                    </a:lnTo>
                    <a:lnTo>
                      <a:pt x="931" y="680"/>
                    </a:lnTo>
                    <a:lnTo>
                      <a:pt x="932" y="679"/>
                    </a:lnTo>
                    <a:lnTo>
                      <a:pt x="933" y="680"/>
                    </a:lnTo>
                    <a:lnTo>
                      <a:pt x="933" y="682"/>
                    </a:lnTo>
                    <a:lnTo>
                      <a:pt x="935" y="685"/>
                    </a:lnTo>
                    <a:lnTo>
                      <a:pt x="935" y="689"/>
                    </a:lnTo>
                    <a:lnTo>
                      <a:pt x="936" y="693"/>
                    </a:lnTo>
                    <a:lnTo>
                      <a:pt x="937" y="697"/>
                    </a:lnTo>
                    <a:lnTo>
                      <a:pt x="938" y="701"/>
                    </a:lnTo>
                    <a:lnTo>
                      <a:pt x="939" y="705"/>
                    </a:lnTo>
                    <a:lnTo>
                      <a:pt x="940" y="709"/>
                    </a:lnTo>
                    <a:lnTo>
                      <a:pt x="941" y="714"/>
                    </a:lnTo>
                    <a:lnTo>
                      <a:pt x="942" y="720"/>
                    </a:lnTo>
                    <a:lnTo>
                      <a:pt x="943" y="725"/>
                    </a:lnTo>
                    <a:lnTo>
                      <a:pt x="944" y="730"/>
                    </a:lnTo>
                    <a:lnTo>
                      <a:pt x="944" y="736"/>
                    </a:lnTo>
                    <a:lnTo>
                      <a:pt x="945" y="741"/>
                    </a:lnTo>
                    <a:lnTo>
                      <a:pt x="946" y="747"/>
                    </a:lnTo>
                    <a:lnTo>
                      <a:pt x="947" y="752"/>
                    </a:lnTo>
                    <a:lnTo>
                      <a:pt x="948" y="755"/>
                    </a:lnTo>
                    <a:lnTo>
                      <a:pt x="949" y="756"/>
                    </a:lnTo>
                    <a:lnTo>
                      <a:pt x="950" y="757"/>
                    </a:lnTo>
                    <a:lnTo>
                      <a:pt x="951" y="757"/>
                    </a:lnTo>
                    <a:lnTo>
                      <a:pt x="952" y="758"/>
                    </a:lnTo>
                    <a:lnTo>
                      <a:pt x="953" y="758"/>
                    </a:lnTo>
                    <a:lnTo>
                      <a:pt x="954" y="757"/>
                    </a:lnTo>
                    <a:lnTo>
                      <a:pt x="954" y="757"/>
                    </a:lnTo>
                    <a:lnTo>
                      <a:pt x="955" y="756"/>
                    </a:lnTo>
                    <a:lnTo>
                      <a:pt x="956" y="756"/>
                    </a:lnTo>
                    <a:lnTo>
                      <a:pt x="957" y="755"/>
                    </a:lnTo>
                    <a:lnTo>
                      <a:pt x="958" y="754"/>
                    </a:lnTo>
                    <a:lnTo>
                      <a:pt x="959" y="752"/>
                    </a:lnTo>
                    <a:lnTo>
                      <a:pt x="960" y="751"/>
                    </a:lnTo>
                    <a:lnTo>
                      <a:pt x="961" y="749"/>
                    </a:lnTo>
                    <a:lnTo>
                      <a:pt x="962" y="747"/>
                    </a:lnTo>
                    <a:lnTo>
                      <a:pt x="963" y="746"/>
                    </a:lnTo>
                    <a:lnTo>
                      <a:pt x="964" y="746"/>
                    </a:lnTo>
                    <a:lnTo>
                      <a:pt x="965" y="746"/>
                    </a:lnTo>
                    <a:lnTo>
                      <a:pt x="965" y="745"/>
                    </a:lnTo>
                    <a:lnTo>
                      <a:pt x="966" y="746"/>
                    </a:lnTo>
                    <a:lnTo>
                      <a:pt x="967" y="746"/>
                    </a:lnTo>
                    <a:lnTo>
                      <a:pt x="968" y="747"/>
                    </a:lnTo>
                    <a:lnTo>
                      <a:pt x="969" y="747"/>
                    </a:lnTo>
                    <a:lnTo>
                      <a:pt x="970" y="745"/>
                    </a:lnTo>
                    <a:lnTo>
                      <a:pt x="971" y="741"/>
                    </a:lnTo>
                    <a:lnTo>
                      <a:pt x="972" y="738"/>
                    </a:lnTo>
                    <a:lnTo>
                      <a:pt x="973" y="734"/>
                    </a:lnTo>
                    <a:lnTo>
                      <a:pt x="974" y="730"/>
                    </a:lnTo>
                    <a:lnTo>
                      <a:pt x="975" y="726"/>
                    </a:lnTo>
                    <a:lnTo>
                      <a:pt x="975" y="721"/>
                    </a:lnTo>
                    <a:lnTo>
                      <a:pt x="976" y="717"/>
                    </a:lnTo>
                    <a:lnTo>
                      <a:pt x="977" y="715"/>
                    </a:lnTo>
                    <a:lnTo>
                      <a:pt x="978" y="714"/>
                    </a:lnTo>
                    <a:lnTo>
                      <a:pt x="979" y="715"/>
                    </a:lnTo>
                    <a:lnTo>
                      <a:pt x="980" y="716"/>
                    </a:lnTo>
                    <a:lnTo>
                      <a:pt x="981" y="714"/>
                    </a:lnTo>
                    <a:lnTo>
                      <a:pt x="982" y="710"/>
                    </a:lnTo>
                    <a:lnTo>
                      <a:pt x="983" y="706"/>
                    </a:lnTo>
                    <a:lnTo>
                      <a:pt x="984" y="702"/>
                    </a:lnTo>
                    <a:lnTo>
                      <a:pt x="985" y="705"/>
                    </a:lnTo>
                    <a:lnTo>
                      <a:pt x="985" y="712"/>
                    </a:lnTo>
                    <a:lnTo>
                      <a:pt x="986" y="716"/>
                    </a:lnTo>
                    <a:lnTo>
                      <a:pt x="987" y="720"/>
                    </a:lnTo>
                    <a:lnTo>
                      <a:pt x="988" y="727"/>
                    </a:lnTo>
                    <a:lnTo>
                      <a:pt x="989" y="733"/>
                    </a:lnTo>
                    <a:lnTo>
                      <a:pt x="990" y="740"/>
                    </a:lnTo>
                    <a:lnTo>
                      <a:pt x="991" y="744"/>
                    </a:lnTo>
                    <a:lnTo>
                      <a:pt x="992" y="728"/>
                    </a:lnTo>
                    <a:lnTo>
                      <a:pt x="993" y="703"/>
                    </a:lnTo>
                    <a:lnTo>
                      <a:pt x="994" y="672"/>
                    </a:lnTo>
                    <a:lnTo>
                      <a:pt x="995" y="637"/>
                    </a:lnTo>
                    <a:lnTo>
                      <a:pt x="996" y="607"/>
                    </a:lnTo>
                    <a:lnTo>
                      <a:pt x="996" y="577"/>
                    </a:lnTo>
                    <a:lnTo>
                      <a:pt x="997" y="544"/>
                    </a:lnTo>
                    <a:lnTo>
                      <a:pt x="998" y="511"/>
                    </a:lnTo>
                    <a:lnTo>
                      <a:pt x="999" y="471"/>
                    </a:lnTo>
                    <a:lnTo>
                      <a:pt x="1000" y="428"/>
                    </a:lnTo>
                    <a:lnTo>
                      <a:pt x="1001" y="393"/>
                    </a:lnTo>
                    <a:lnTo>
                      <a:pt x="1002" y="359"/>
                    </a:lnTo>
                    <a:lnTo>
                      <a:pt x="1003" y="307"/>
                    </a:lnTo>
                    <a:lnTo>
                      <a:pt x="1004" y="256"/>
                    </a:lnTo>
                    <a:lnTo>
                      <a:pt x="1005" y="210"/>
                    </a:lnTo>
                    <a:lnTo>
                      <a:pt x="1005" y="179"/>
                    </a:lnTo>
                    <a:lnTo>
                      <a:pt x="1006" y="174"/>
                    </a:lnTo>
                    <a:lnTo>
                      <a:pt x="1007" y="179"/>
                    </a:lnTo>
                    <a:lnTo>
                      <a:pt x="1008" y="185"/>
                    </a:lnTo>
                    <a:lnTo>
                      <a:pt x="1009" y="196"/>
                    </a:lnTo>
                    <a:lnTo>
                      <a:pt x="1010" y="211"/>
                    </a:lnTo>
                    <a:lnTo>
                      <a:pt x="1011" y="232"/>
                    </a:lnTo>
                    <a:lnTo>
                      <a:pt x="1012" y="255"/>
                    </a:lnTo>
                    <a:lnTo>
                      <a:pt x="1013" y="281"/>
                    </a:lnTo>
                    <a:lnTo>
                      <a:pt x="1014" y="305"/>
                    </a:lnTo>
                    <a:lnTo>
                      <a:pt x="1015" y="329"/>
                    </a:lnTo>
                    <a:lnTo>
                      <a:pt x="1015" y="353"/>
                    </a:lnTo>
                    <a:lnTo>
                      <a:pt x="1017" y="377"/>
                    </a:lnTo>
                    <a:lnTo>
                      <a:pt x="1017" y="406"/>
                    </a:lnTo>
                    <a:lnTo>
                      <a:pt x="1018" y="436"/>
                    </a:lnTo>
                    <a:lnTo>
                      <a:pt x="1019" y="468"/>
                    </a:lnTo>
                    <a:lnTo>
                      <a:pt x="1020" y="498"/>
                    </a:lnTo>
                    <a:lnTo>
                      <a:pt x="1021" y="520"/>
                    </a:lnTo>
                    <a:lnTo>
                      <a:pt x="1022" y="539"/>
                    </a:lnTo>
                    <a:lnTo>
                      <a:pt x="1023" y="557"/>
                    </a:lnTo>
                    <a:lnTo>
                      <a:pt x="1024" y="573"/>
                    </a:lnTo>
                    <a:lnTo>
                      <a:pt x="1025" y="588"/>
                    </a:lnTo>
                    <a:lnTo>
                      <a:pt x="1026" y="602"/>
                    </a:lnTo>
                    <a:lnTo>
                      <a:pt x="1026" y="615"/>
                    </a:lnTo>
                    <a:lnTo>
                      <a:pt x="1027" y="627"/>
                    </a:lnTo>
                    <a:lnTo>
                      <a:pt x="1028" y="644"/>
                    </a:lnTo>
                    <a:lnTo>
                      <a:pt x="1029" y="662"/>
                    </a:lnTo>
                    <a:lnTo>
                      <a:pt x="1030" y="680"/>
                    </a:lnTo>
                    <a:lnTo>
                      <a:pt x="1031" y="697"/>
                    </a:lnTo>
                    <a:lnTo>
                      <a:pt x="1032" y="715"/>
                    </a:lnTo>
                    <a:lnTo>
                      <a:pt x="1033" y="731"/>
                    </a:lnTo>
                    <a:lnTo>
                      <a:pt x="1034" y="749"/>
                    </a:lnTo>
                    <a:lnTo>
                      <a:pt x="1035" y="764"/>
                    </a:lnTo>
                    <a:lnTo>
                      <a:pt x="1036" y="772"/>
                    </a:lnTo>
                    <a:lnTo>
                      <a:pt x="1036" y="775"/>
                    </a:lnTo>
                    <a:lnTo>
                      <a:pt x="1037" y="777"/>
                    </a:lnTo>
                    <a:lnTo>
                      <a:pt x="1038" y="777"/>
                    </a:lnTo>
                    <a:lnTo>
                      <a:pt x="1039" y="776"/>
                    </a:lnTo>
                    <a:lnTo>
                      <a:pt x="1040" y="776"/>
                    </a:lnTo>
                    <a:lnTo>
                      <a:pt x="1041" y="774"/>
                    </a:lnTo>
                    <a:lnTo>
                      <a:pt x="1042" y="771"/>
                    </a:lnTo>
                    <a:lnTo>
                      <a:pt x="1043" y="767"/>
                    </a:lnTo>
                    <a:lnTo>
                      <a:pt x="1044" y="763"/>
                    </a:lnTo>
                    <a:lnTo>
                      <a:pt x="1045" y="759"/>
                    </a:lnTo>
                    <a:lnTo>
                      <a:pt x="1045" y="754"/>
                    </a:lnTo>
                    <a:lnTo>
                      <a:pt x="1047" y="748"/>
                    </a:lnTo>
                    <a:lnTo>
                      <a:pt x="1047" y="741"/>
                    </a:lnTo>
                    <a:lnTo>
                      <a:pt x="1048" y="734"/>
                    </a:lnTo>
                    <a:lnTo>
                      <a:pt x="1049" y="727"/>
                    </a:lnTo>
                    <a:lnTo>
                      <a:pt x="1050" y="725"/>
                    </a:lnTo>
                    <a:lnTo>
                      <a:pt x="1051" y="724"/>
                    </a:lnTo>
                    <a:lnTo>
                      <a:pt x="1052" y="724"/>
                    </a:lnTo>
                    <a:lnTo>
                      <a:pt x="1053" y="725"/>
                    </a:lnTo>
                    <a:lnTo>
                      <a:pt x="1054" y="726"/>
                    </a:lnTo>
                    <a:lnTo>
                      <a:pt x="1055" y="727"/>
                    </a:lnTo>
                    <a:lnTo>
                      <a:pt x="1056" y="728"/>
                    </a:lnTo>
                    <a:lnTo>
                      <a:pt x="1057" y="729"/>
                    </a:lnTo>
                    <a:lnTo>
                      <a:pt x="1057" y="730"/>
                    </a:lnTo>
                    <a:lnTo>
                      <a:pt x="1058" y="730"/>
                    </a:lnTo>
                    <a:lnTo>
                      <a:pt x="1059" y="730"/>
                    </a:lnTo>
                    <a:lnTo>
                      <a:pt x="1060" y="731"/>
                    </a:lnTo>
                    <a:lnTo>
                      <a:pt x="1061" y="731"/>
                    </a:lnTo>
                    <a:lnTo>
                      <a:pt x="1062" y="732"/>
                    </a:lnTo>
                    <a:lnTo>
                      <a:pt x="1063" y="733"/>
                    </a:lnTo>
                    <a:lnTo>
                      <a:pt x="1064" y="733"/>
                    </a:lnTo>
                    <a:lnTo>
                      <a:pt x="1065" y="733"/>
                    </a:lnTo>
                    <a:lnTo>
                      <a:pt x="1066" y="733"/>
                    </a:lnTo>
                    <a:lnTo>
                      <a:pt x="1066" y="733"/>
                    </a:lnTo>
                    <a:lnTo>
                      <a:pt x="1067" y="733"/>
                    </a:lnTo>
                    <a:lnTo>
                      <a:pt x="1068" y="733"/>
                    </a:lnTo>
                    <a:lnTo>
                      <a:pt x="1069" y="733"/>
                    </a:lnTo>
                    <a:lnTo>
                      <a:pt x="1070" y="733"/>
                    </a:lnTo>
                    <a:lnTo>
                      <a:pt x="1071" y="732"/>
                    </a:lnTo>
                    <a:lnTo>
                      <a:pt x="1072" y="733"/>
                    </a:lnTo>
                    <a:lnTo>
                      <a:pt x="1073" y="732"/>
                    </a:lnTo>
                    <a:lnTo>
                      <a:pt x="1074" y="732"/>
                    </a:lnTo>
                    <a:lnTo>
                      <a:pt x="1075" y="732"/>
                    </a:lnTo>
                    <a:lnTo>
                      <a:pt x="1076" y="732"/>
                    </a:lnTo>
                    <a:lnTo>
                      <a:pt x="1077" y="732"/>
                    </a:lnTo>
                    <a:lnTo>
                      <a:pt x="1077" y="731"/>
                    </a:lnTo>
                    <a:lnTo>
                      <a:pt x="1078" y="731"/>
                    </a:lnTo>
                    <a:lnTo>
                      <a:pt x="1079" y="731"/>
                    </a:lnTo>
                    <a:lnTo>
                      <a:pt x="1080" y="731"/>
                    </a:lnTo>
                    <a:lnTo>
                      <a:pt x="1081" y="731"/>
                    </a:lnTo>
                    <a:lnTo>
                      <a:pt x="1082" y="732"/>
                    </a:lnTo>
                    <a:lnTo>
                      <a:pt x="1083" y="732"/>
                    </a:lnTo>
                    <a:lnTo>
                      <a:pt x="1084" y="732"/>
                    </a:lnTo>
                    <a:lnTo>
                      <a:pt x="1085" y="732"/>
                    </a:lnTo>
                    <a:lnTo>
                      <a:pt x="1086" y="733"/>
                    </a:lnTo>
                    <a:lnTo>
                      <a:pt x="1087" y="733"/>
                    </a:lnTo>
                    <a:lnTo>
                      <a:pt x="1087" y="733"/>
                    </a:lnTo>
                    <a:lnTo>
                      <a:pt x="1088" y="733"/>
                    </a:lnTo>
                    <a:lnTo>
                      <a:pt x="1089" y="733"/>
                    </a:lnTo>
                    <a:lnTo>
                      <a:pt x="1090" y="733"/>
                    </a:lnTo>
                    <a:lnTo>
                      <a:pt x="1091" y="733"/>
                    </a:lnTo>
                    <a:lnTo>
                      <a:pt x="1092" y="735"/>
                    </a:lnTo>
                    <a:lnTo>
                      <a:pt x="1093" y="734"/>
                    </a:lnTo>
                    <a:lnTo>
                      <a:pt x="1094" y="735"/>
                    </a:lnTo>
                    <a:lnTo>
                      <a:pt x="1095" y="735"/>
                    </a:lnTo>
                    <a:lnTo>
                      <a:pt x="1096" y="736"/>
                    </a:lnTo>
                    <a:lnTo>
                      <a:pt x="1097" y="736"/>
                    </a:lnTo>
                    <a:lnTo>
                      <a:pt x="1097" y="737"/>
                    </a:lnTo>
                    <a:lnTo>
                      <a:pt x="1098" y="738"/>
                    </a:lnTo>
                    <a:lnTo>
                      <a:pt x="1099" y="738"/>
                    </a:lnTo>
                    <a:lnTo>
                      <a:pt x="1100" y="739"/>
                    </a:lnTo>
                    <a:lnTo>
                      <a:pt x="1101" y="740"/>
                    </a:lnTo>
                    <a:lnTo>
                      <a:pt x="1102" y="740"/>
                    </a:lnTo>
                    <a:lnTo>
                      <a:pt x="1103" y="741"/>
                    </a:lnTo>
                    <a:lnTo>
                      <a:pt x="1104" y="742"/>
                    </a:lnTo>
                    <a:lnTo>
                      <a:pt x="1105" y="743"/>
                    </a:lnTo>
                    <a:lnTo>
                      <a:pt x="1106" y="744"/>
                    </a:lnTo>
                    <a:lnTo>
                      <a:pt x="1107" y="744"/>
                    </a:lnTo>
                    <a:lnTo>
                      <a:pt x="1108" y="745"/>
                    </a:lnTo>
                    <a:lnTo>
                      <a:pt x="1108" y="746"/>
                    </a:lnTo>
                    <a:lnTo>
                      <a:pt x="1109" y="746"/>
                    </a:lnTo>
                    <a:lnTo>
                      <a:pt x="1110" y="746"/>
                    </a:lnTo>
                    <a:lnTo>
                      <a:pt x="1111" y="746"/>
                    </a:lnTo>
                    <a:lnTo>
                      <a:pt x="1112" y="746"/>
                    </a:lnTo>
                    <a:lnTo>
                      <a:pt x="1113" y="746"/>
                    </a:lnTo>
                    <a:lnTo>
                      <a:pt x="1114" y="746"/>
                    </a:lnTo>
                    <a:lnTo>
                      <a:pt x="1115" y="746"/>
                    </a:lnTo>
                    <a:lnTo>
                      <a:pt x="1116" y="746"/>
                    </a:lnTo>
                    <a:lnTo>
                      <a:pt x="1117" y="746"/>
                    </a:lnTo>
                    <a:lnTo>
                      <a:pt x="1117" y="746"/>
                    </a:lnTo>
                    <a:lnTo>
                      <a:pt x="1118" y="746"/>
                    </a:lnTo>
                    <a:lnTo>
                      <a:pt x="1119" y="746"/>
                    </a:lnTo>
                    <a:lnTo>
                      <a:pt x="1120" y="746"/>
                    </a:lnTo>
                    <a:lnTo>
                      <a:pt x="1121" y="746"/>
                    </a:lnTo>
                    <a:lnTo>
                      <a:pt x="1122" y="745"/>
                    </a:lnTo>
                    <a:lnTo>
                      <a:pt x="1123" y="746"/>
                    </a:lnTo>
                    <a:lnTo>
                      <a:pt x="1124" y="746"/>
                    </a:lnTo>
                    <a:lnTo>
                      <a:pt x="1125" y="746"/>
                    </a:lnTo>
                    <a:lnTo>
                      <a:pt x="1126" y="746"/>
                    </a:lnTo>
                    <a:lnTo>
                      <a:pt x="1127" y="746"/>
                    </a:lnTo>
                    <a:lnTo>
                      <a:pt x="1127" y="747"/>
                    </a:lnTo>
                    <a:lnTo>
                      <a:pt x="1129" y="747"/>
                    </a:lnTo>
                    <a:lnTo>
                      <a:pt x="1129" y="747"/>
                    </a:lnTo>
                    <a:lnTo>
                      <a:pt x="1130" y="747"/>
                    </a:lnTo>
                    <a:lnTo>
                      <a:pt x="1131" y="748"/>
                    </a:lnTo>
                    <a:lnTo>
                      <a:pt x="1132" y="748"/>
                    </a:lnTo>
                    <a:lnTo>
                      <a:pt x="1133" y="748"/>
                    </a:lnTo>
                    <a:lnTo>
                      <a:pt x="1134" y="749"/>
                    </a:lnTo>
                    <a:lnTo>
                      <a:pt x="1135" y="749"/>
                    </a:lnTo>
                    <a:lnTo>
                      <a:pt x="1136" y="749"/>
                    </a:lnTo>
                    <a:lnTo>
                      <a:pt x="1137" y="750"/>
                    </a:lnTo>
                    <a:lnTo>
                      <a:pt x="1138" y="750"/>
                    </a:lnTo>
                    <a:lnTo>
                      <a:pt x="1138" y="749"/>
                    </a:lnTo>
                    <a:lnTo>
                      <a:pt x="1139" y="749"/>
                    </a:lnTo>
                    <a:lnTo>
                      <a:pt x="1140" y="749"/>
                    </a:lnTo>
                    <a:lnTo>
                      <a:pt x="1141" y="749"/>
                    </a:lnTo>
                    <a:lnTo>
                      <a:pt x="1142" y="748"/>
                    </a:lnTo>
                    <a:lnTo>
                      <a:pt x="1143" y="748"/>
                    </a:lnTo>
                    <a:lnTo>
                      <a:pt x="1144" y="747"/>
                    </a:lnTo>
                    <a:lnTo>
                      <a:pt x="1145" y="747"/>
                    </a:lnTo>
                    <a:lnTo>
                      <a:pt x="1146" y="747"/>
                    </a:lnTo>
                    <a:lnTo>
                      <a:pt x="1147" y="746"/>
                    </a:lnTo>
                    <a:lnTo>
                      <a:pt x="1148" y="746"/>
                    </a:lnTo>
                    <a:lnTo>
                      <a:pt x="1148" y="746"/>
                    </a:lnTo>
                    <a:lnTo>
                      <a:pt x="1149" y="745"/>
                    </a:lnTo>
                    <a:lnTo>
                      <a:pt x="1150" y="745"/>
                    </a:lnTo>
                    <a:lnTo>
                      <a:pt x="1151" y="744"/>
                    </a:lnTo>
                    <a:lnTo>
                      <a:pt x="1152" y="744"/>
                    </a:lnTo>
                    <a:lnTo>
                      <a:pt x="1153" y="743"/>
                    </a:lnTo>
                    <a:lnTo>
                      <a:pt x="1154" y="743"/>
                    </a:lnTo>
                    <a:lnTo>
                      <a:pt x="1155" y="743"/>
                    </a:lnTo>
                    <a:lnTo>
                      <a:pt x="1156" y="742"/>
                    </a:lnTo>
                    <a:lnTo>
                      <a:pt x="1157" y="742"/>
                    </a:lnTo>
                    <a:lnTo>
                      <a:pt x="1157" y="741"/>
                    </a:lnTo>
                    <a:lnTo>
                      <a:pt x="1159" y="741"/>
                    </a:lnTo>
                    <a:lnTo>
                      <a:pt x="1159" y="740"/>
                    </a:lnTo>
                    <a:lnTo>
                      <a:pt x="1160" y="740"/>
                    </a:lnTo>
                    <a:lnTo>
                      <a:pt x="1161" y="739"/>
                    </a:lnTo>
                    <a:lnTo>
                      <a:pt x="1162" y="739"/>
                    </a:lnTo>
                    <a:lnTo>
                      <a:pt x="1163" y="738"/>
                    </a:lnTo>
                    <a:lnTo>
                      <a:pt x="1164" y="738"/>
                    </a:lnTo>
                    <a:lnTo>
                      <a:pt x="1165" y="738"/>
                    </a:lnTo>
                    <a:lnTo>
                      <a:pt x="1166" y="737"/>
                    </a:lnTo>
                    <a:lnTo>
                      <a:pt x="1167" y="736"/>
                    </a:lnTo>
                    <a:lnTo>
                      <a:pt x="1168" y="737"/>
                    </a:lnTo>
                    <a:lnTo>
                      <a:pt x="1169" y="737"/>
                    </a:lnTo>
                    <a:lnTo>
                      <a:pt x="1169" y="738"/>
                    </a:lnTo>
                    <a:lnTo>
                      <a:pt x="1170" y="738"/>
                    </a:lnTo>
                    <a:lnTo>
                      <a:pt x="1171" y="738"/>
                    </a:lnTo>
                    <a:lnTo>
                      <a:pt x="1172" y="739"/>
                    </a:lnTo>
                    <a:lnTo>
                      <a:pt x="1173" y="739"/>
                    </a:lnTo>
                    <a:lnTo>
                      <a:pt x="1174" y="740"/>
                    </a:lnTo>
                    <a:lnTo>
                      <a:pt x="1175" y="740"/>
                    </a:lnTo>
                    <a:lnTo>
                      <a:pt x="1176" y="740"/>
                    </a:lnTo>
                    <a:lnTo>
                      <a:pt x="1177" y="741"/>
                    </a:lnTo>
                    <a:lnTo>
                      <a:pt x="1178" y="741"/>
                    </a:lnTo>
                    <a:lnTo>
                      <a:pt x="1178" y="742"/>
                    </a:lnTo>
                    <a:lnTo>
                      <a:pt x="1180" y="742"/>
                    </a:lnTo>
                    <a:lnTo>
                      <a:pt x="1180" y="743"/>
                    </a:lnTo>
                    <a:lnTo>
                      <a:pt x="1181" y="743"/>
                    </a:lnTo>
                    <a:lnTo>
                      <a:pt x="1182" y="744"/>
                    </a:lnTo>
                    <a:lnTo>
                      <a:pt x="1183" y="744"/>
                    </a:lnTo>
                    <a:lnTo>
                      <a:pt x="1184" y="745"/>
                    </a:lnTo>
                    <a:lnTo>
                      <a:pt x="1185" y="745"/>
                    </a:lnTo>
                    <a:lnTo>
                      <a:pt x="1186" y="746"/>
                    </a:lnTo>
                    <a:lnTo>
                      <a:pt x="1187" y="746"/>
                    </a:lnTo>
                    <a:lnTo>
                      <a:pt x="1188" y="747"/>
                    </a:lnTo>
                    <a:lnTo>
                      <a:pt x="1189" y="747"/>
                    </a:lnTo>
                    <a:lnTo>
                      <a:pt x="1189" y="748"/>
                    </a:lnTo>
                    <a:lnTo>
                      <a:pt x="1190" y="748"/>
                    </a:lnTo>
                    <a:lnTo>
                      <a:pt x="1191" y="749"/>
                    </a:lnTo>
                    <a:lnTo>
                      <a:pt x="1192" y="749"/>
                    </a:lnTo>
                    <a:lnTo>
                      <a:pt x="1193" y="750"/>
                    </a:lnTo>
                    <a:lnTo>
                      <a:pt x="1194" y="750"/>
                    </a:lnTo>
                    <a:lnTo>
                      <a:pt x="1195" y="751"/>
                    </a:lnTo>
                    <a:lnTo>
                      <a:pt x="1196" y="751"/>
                    </a:lnTo>
                    <a:lnTo>
                      <a:pt x="1197" y="752"/>
                    </a:lnTo>
                    <a:lnTo>
                      <a:pt x="1198" y="752"/>
                    </a:lnTo>
                    <a:lnTo>
                      <a:pt x="1199" y="752"/>
                    </a:lnTo>
                    <a:lnTo>
                      <a:pt x="1199" y="753"/>
                    </a:lnTo>
                    <a:lnTo>
                      <a:pt x="1200" y="753"/>
                    </a:lnTo>
                    <a:lnTo>
                      <a:pt x="1201" y="753"/>
                    </a:lnTo>
                    <a:lnTo>
                      <a:pt x="1202" y="754"/>
                    </a:lnTo>
                    <a:lnTo>
                      <a:pt x="1203" y="754"/>
                    </a:lnTo>
                    <a:lnTo>
                      <a:pt x="1204" y="755"/>
                    </a:lnTo>
                    <a:lnTo>
                      <a:pt x="1205" y="755"/>
                    </a:lnTo>
                    <a:lnTo>
                      <a:pt x="1206" y="756"/>
                    </a:lnTo>
                    <a:lnTo>
                      <a:pt x="1207" y="756"/>
                    </a:lnTo>
                    <a:lnTo>
                      <a:pt x="1208" y="757"/>
                    </a:lnTo>
                    <a:lnTo>
                      <a:pt x="1209" y="757"/>
                    </a:lnTo>
                    <a:lnTo>
                      <a:pt x="1210" y="758"/>
                    </a:lnTo>
                    <a:lnTo>
                      <a:pt x="1210" y="758"/>
                    </a:lnTo>
                    <a:lnTo>
                      <a:pt x="1211" y="757"/>
                    </a:lnTo>
                    <a:lnTo>
                      <a:pt x="1212" y="757"/>
                    </a:lnTo>
                    <a:lnTo>
                      <a:pt x="1213" y="756"/>
                    </a:lnTo>
                    <a:lnTo>
                      <a:pt x="1214" y="755"/>
                    </a:lnTo>
                    <a:lnTo>
                      <a:pt x="1215" y="755"/>
                    </a:lnTo>
                    <a:lnTo>
                      <a:pt x="1216" y="754"/>
                    </a:lnTo>
                    <a:lnTo>
                      <a:pt x="1217" y="753"/>
                    </a:lnTo>
                    <a:lnTo>
                      <a:pt x="1218" y="752"/>
                    </a:lnTo>
                    <a:lnTo>
                      <a:pt x="1219" y="751"/>
                    </a:lnTo>
                    <a:lnTo>
                      <a:pt x="1220" y="750"/>
                    </a:lnTo>
                    <a:lnTo>
                      <a:pt x="1220" y="749"/>
                    </a:lnTo>
                    <a:lnTo>
                      <a:pt x="1221" y="748"/>
                    </a:lnTo>
                    <a:lnTo>
                      <a:pt x="1222" y="746"/>
                    </a:lnTo>
                    <a:lnTo>
                      <a:pt x="1223" y="745"/>
                    </a:lnTo>
                    <a:lnTo>
                      <a:pt x="1224" y="744"/>
                    </a:lnTo>
                    <a:lnTo>
                      <a:pt x="1225" y="744"/>
                    </a:lnTo>
                    <a:lnTo>
                      <a:pt x="1226" y="745"/>
                    </a:lnTo>
                    <a:lnTo>
                      <a:pt x="1227" y="746"/>
                    </a:lnTo>
                    <a:lnTo>
                      <a:pt x="1228" y="747"/>
                    </a:lnTo>
                    <a:lnTo>
                      <a:pt x="1229" y="748"/>
                    </a:lnTo>
                    <a:lnTo>
                      <a:pt x="1229" y="749"/>
                    </a:lnTo>
                    <a:lnTo>
                      <a:pt x="1230" y="750"/>
                    </a:lnTo>
                    <a:lnTo>
                      <a:pt x="1231" y="751"/>
                    </a:lnTo>
                    <a:lnTo>
                      <a:pt x="1232" y="753"/>
                    </a:lnTo>
                    <a:lnTo>
                      <a:pt x="1233" y="755"/>
                    </a:lnTo>
                    <a:lnTo>
                      <a:pt x="1234" y="756"/>
                    </a:lnTo>
                    <a:lnTo>
                      <a:pt x="1235" y="757"/>
                    </a:lnTo>
                    <a:lnTo>
                      <a:pt x="1236" y="759"/>
                    </a:lnTo>
                    <a:lnTo>
                      <a:pt x="1237" y="761"/>
                    </a:lnTo>
                    <a:lnTo>
                      <a:pt x="1238" y="762"/>
                    </a:lnTo>
                    <a:lnTo>
                      <a:pt x="1239" y="764"/>
                    </a:lnTo>
                    <a:lnTo>
                      <a:pt x="1240" y="765"/>
                    </a:lnTo>
                    <a:lnTo>
                      <a:pt x="1241" y="765"/>
                    </a:lnTo>
                    <a:lnTo>
                      <a:pt x="1241" y="764"/>
                    </a:lnTo>
                    <a:lnTo>
                      <a:pt x="1242" y="764"/>
                    </a:lnTo>
                    <a:lnTo>
                      <a:pt x="1243" y="763"/>
                    </a:lnTo>
                    <a:lnTo>
                      <a:pt x="1244" y="763"/>
                    </a:lnTo>
                    <a:lnTo>
                      <a:pt x="1245" y="762"/>
                    </a:lnTo>
                    <a:lnTo>
                      <a:pt x="1246" y="761"/>
                    </a:lnTo>
                    <a:lnTo>
                      <a:pt x="1247" y="760"/>
                    </a:lnTo>
                    <a:lnTo>
                      <a:pt x="1248" y="759"/>
                    </a:lnTo>
                    <a:lnTo>
                      <a:pt x="1249" y="758"/>
                    </a:lnTo>
                    <a:lnTo>
                      <a:pt x="1250" y="757"/>
                    </a:lnTo>
                    <a:lnTo>
                      <a:pt x="1250" y="756"/>
                    </a:lnTo>
                    <a:lnTo>
                      <a:pt x="1251" y="755"/>
                    </a:lnTo>
                    <a:lnTo>
                      <a:pt x="1252" y="754"/>
                    </a:lnTo>
                    <a:lnTo>
                      <a:pt x="1253" y="753"/>
                    </a:lnTo>
                    <a:lnTo>
                      <a:pt x="1254" y="752"/>
                    </a:lnTo>
                    <a:lnTo>
                      <a:pt x="1255" y="752"/>
                    </a:lnTo>
                    <a:lnTo>
                      <a:pt x="1256" y="751"/>
                    </a:lnTo>
                    <a:lnTo>
                      <a:pt x="1257" y="751"/>
                    </a:lnTo>
                    <a:lnTo>
                      <a:pt x="1258" y="750"/>
                    </a:lnTo>
                    <a:lnTo>
                      <a:pt x="1259" y="750"/>
                    </a:lnTo>
                    <a:lnTo>
                      <a:pt x="1260" y="749"/>
                    </a:lnTo>
                    <a:lnTo>
                      <a:pt x="1260" y="749"/>
                    </a:lnTo>
                    <a:lnTo>
                      <a:pt x="1261" y="749"/>
                    </a:lnTo>
                    <a:lnTo>
                      <a:pt x="1262" y="749"/>
                    </a:lnTo>
                    <a:lnTo>
                      <a:pt x="1263" y="748"/>
                    </a:lnTo>
                    <a:lnTo>
                      <a:pt x="1264" y="746"/>
                    </a:lnTo>
                    <a:lnTo>
                      <a:pt x="1265" y="748"/>
                    </a:lnTo>
                    <a:lnTo>
                      <a:pt x="1266" y="748"/>
                    </a:lnTo>
                    <a:lnTo>
                      <a:pt x="1267" y="743"/>
                    </a:lnTo>
                    <a:lnTo>
                      <a:pt x="1268" y="746"/>
                    </a:lnTo>
                    <a:lnTo>
                      <a:pt x="1269" y="747"/>
                    </a:lnTo>
                    <a:lnTo>
                      <a:pt x="1270" y="744"/>
                    </a:lnTo>
                    <a:lnTo>
                      <a:pt x="1271" y="743"/>
                    </a:lnTo>
                    <a:lnTo>
                      <a:pt x="1271" y="743"/>
                    </a:lnTo>
                    <a:lnTo>
                      <a:pt x="1272" y="742"/>
                    </a:lnTo>
                    <a:lnTo>
                      <a:pt x="1273" y="741"/>
                    </a:lnTo>
                    <a:lnTo>
                      <a:pt x="1274" y="739"/>
                    </a:lnTo>
                    <a:lnTo>
                      <a:pt x="1275" y="739"/>
                    </a:lnTo>
                    <a:lnTo>
                      <a:pt x="1276" y="738"/>
                    </a:lnTo>
                    <a:lnTo>
                      <a:pt x="1277" y="737"/>
                    </a:lnTo>
                    <a:lnTo>
                      <a:pt x="1278" y="737"/>
                    </a:lnTo>
                    <a:lnTo>
                      <a:pt x="1279" y="736"/>
                    </a:lnTo>
                    <a:lnTo>
                      <a:pt x="1280" y="735"/>
                    </a:lnTo>
                    <a:lnTo>
                      <a:pt x="1281" y="735"/>
                    </a:lnTo>
                    <a:lnTo>
                      <a:pt x="1281" y="734"/>
                    </a:lnTo>
                    <a:lnTo>
                      <a:pt x="1282" y="733"/>
                    </a:lnTo>
                    <a:lnTo>
                      <a:pt x="1283" y="732"/>
                    </a:lnTo>
                    <a:lnTo>
                      <a:pt x="1284" y="731"/>
                    </a:lnTo>
                    <a:lnTo>
                      <a:pt x="1285" y="730"/>
                    </a:lnTo>
                    <a:lnTo>
                      <a:pt x="1286" y="728"/>
                    </a:lnTo>
                    <a:lnTo>
                      <a:pt x="1287" y="727"/>
                    </a:lnTo>
                    <a:lnTo>
                      <a:pt x="1288" y="726"/>
                    </a:lnTo>
                    <a:lnTo>
                      <a:pt x="1289" y="724"/>
                    </a:lnTo>
                    <a:lnTo>
                      <a:pt x="1290" y="723"/>
                    </a:lnTo>
                    <a:lnTo>
                      <a:pt x="1290" y="721"/>
                    </a:lnTo>
                    <a:lnTo>
                      <a:pt x="1292" y="719"/>
                    </a:lnTo>
                    <a:lnTo>
                      <a:pt x="1292" y="717"/>
                    </a:lnTo>
                    <a:lnTo>
                      <a:pt x="1293" y="716"/>
                    </a:lnTo>
                    <a:lnTo>
                      <a:pt x="1294" y="714"/>
                    </a:lnTo>
                    <a:lnTo>
                      <a:pt x="1295" y="712"/>
                    </a:lnTo>
                    <a:lnTo>
                      <a:pt x="1296" y="710"/>
                    </a:lnTo>
                    <a:lnTo>
                      <a:pt x="1297" y="708"/>
                    </a:lnTo>
                    <a:lnTo>
                      <a:pt x="1298" y="708"/>
                    </a:lnTo>
                    <a:lnTo>
                      <a:pt x="1299" y="709"/>
                    </a:lnTo>
                    <a:lnTo>
                      <a:pt x="1300" y="710"/>
                    </a:lnTo>
                    <a:lnTo>
                      <a:pt x="1301" y="712"/>
                    </a:lnTo>
                    <a:lnTo>
                      <a:pt x="1301" y="714"/>
                    </a:lnTo>
                    <a:lnTo>
                      <a:pt x="1302" y="715"/>
                    </a:lnTo>
                    <a:lnTo>
                      <a:pt x="1303" y="719"/>
                    </a:lnTo>
                    <a:lnTo>
                      <a:pt x="1304" y="719"/>
                    </a:lnTo>
                    <a:lnTo>
                      <a:pt x="1305" y="722"/>
                    </a:lnTo>
                    <a:lnTo>
                      <a:pt x="1306" y="725"/>
                    </a:lnTo>
                    <a:lnTo>
                      <a:pt x="1307" y="727"/>
                    </a:lnTo>
                    <a:lnTo>
                      <a:pt x="1308" y="728"/>
                    </a:lnTo>
                    <a:lnTo>
                      <a:pt x="1309" y="734"/>
                    </a:lnTo>
                    <a:lnTo>
                      <a:pt x="1310" y="737"/>
                    </a:lnTo>
                    <a:lnTo>
                      <a:pt x="1311" y="732"/>
                    </a:lnTo>
                    <a:lnTo>
                      <a:pt x="1311" y="738"/>
                    </a:lnTo>
                    <a:lnTo>
                      <a:pt x="1313" y="744"/>
                    </a:lnTo>
                    <a:lnTo>
                      <a:pt x="1313" y="744"/>
                    </a:lnTo>
                    <a:lnTo>
                      <a:pt x="1314" y="743"/>
                    </a:lnTo>
                    <a:lnTo>
                      <a:pt x="1315" y="739"/>
                    </a:lnTo>
                    <a:lnTo>
                      <a:pt x="1316" y="739"/>
                    </a:lnTo>
                    <a:lnTo>
                      <a:pt x="1317" y="739"/>
                    </a:lnTo>
                    <a:lnTo>
                      <a:pt x="1318" y="738"/>
                    </a:lnTo>
                    <a:lnTo>
                      <a:pt x="1319" y="737"/>
                    </a:lnTo>
                    <a:lnTo>
                      <a:pt x="1320" y="736"/>
                    </a:lnTo>
                    <a:lnTo>
                      <a:pt x="1321" y="736"/>
                    </a:lnTo>
                    <a:lnTo>
                      <a:pt x="1322" y="735"/>
                    </a:lnTo>
                    <a:lnTo>
                      <a:pt x="1322" y="733"/>
                    </a:lnTo>
                    <a:lnTo>
                      <a:pt x="1323" y="735"/>
                    </a:lnTo>
                    <a:lnTo>
                      <a:pt x="1324" y="730"/>
                    </a:lnTo>
                    <a:lnTo>
                      <a:pt x="1325" y="732"/>
                    </a:lnTo>
                    <a:lnTo>
                      <a:pt x="1326" y="731"/>
                    </a:lnTo>
                    <a:lnTo>
                      <a:pt x="1327" y="725"/>
                    </a:lnTo>
                    <a:lnTo>
                      <a:pt x="1328" y="729"/>
                    </a:lnTo>
                    <a:lnTo>
                      <a:pt x="1329" y="727"/>
                    </a:lnTo>
                    <a:lnTo>
                      <a:pt x="1330" y="726"/>
                    </a:lnTo>
                    <a:lnTo>
                      <a:pt x="1331" y="725"/>
                    </a:lnTo>
                    <a:lnTo>
                      <a:pt x="1332" y="724"/>
                    </a:lnTo>
                    <a:lnTo>
                      <a:pt x="1332" y="723"/>
                    </a:lnTo>
                    <a:lnTo>
                      <a:pt x="1333" y="723"/>
                    </a:lnTo>
                    <a:lnTo>
                      <a:pt x="1334" y="721"/>
                    </a:lnTo>
                    <a:lnTo>
                      <a:pt x="1335" y="722"/>
                    </a:lnTo>
                    <a:lnTo>
                      <a:pt x="1336" y="720"/>
                    </a:lnTo>
                    <a:lnTo>
                      <a:pt x="1337" y="719"/>
                    </a:lnTo>
                    <a:lnTo>
                      <a:pt x="1338" y="718"/>
                    </a:lnTo>
                    <a:lnTo>
                      <a:pt x="1339" y="717"/>
                    </a:lnTo>
                    <a:lnTo>
                      <a:pt x="1340" y="717"/>
                    </a:lnTo>
                    <a:lnTo>
                      <a:pt x="1341" y="717"/>
                    </a:lnTo>
                    <a:lnTo>
                      <a:pt x="1341" y="714"/>
                    </a:lnTo>
                    <a:lnTo>
                      <a:pt x="1343" y="716"/>
                    </a:lnTo>
                    <a:lnTo>
                      <a:pt x="1343" y="716"/>
                    </a:lnTo>
                    <a:lnTo>
                      <a:pt x="1344" y="715"/>
                    </a:lnTo>
                    <a:lnTo>
                      <a:pt x="1345" y="715"/>
                    </a:lnTo>
                    <a:lnTo>
                      <a:pt x="1346" y="716"/>
                    </a:lnTo>
                    <a:lnTo>
                      <a:pt x="1347" y="716"/>
                    </a:lnTo>
                    <a:lnTo>
                      <a:pt x="1348" y="715"/>
                    </a:lnTo>
                    <a:lnTo>
                      <a:pt x="1349" y="718"/>
                    </a:lnTo>
                    <a:lnTo>
                      <a:pt x="1350" y="717"/>
                    </a:lnTo>
                    <a:lnTo>
                      <a:pt x="1351" y="714"/>
                    </a:lnTo>
                    <a:lnTo>
                      <a:pt x="1352" y="717"/>
                    </a:lnTo>
                    <a:lnTo>
                      <a:pt x="1353" y="717"/>
                    </a:lnTo>
                    <a:lnTo>
                      <a:pt x="1353" y="717"/>
                    </a:lnTo>
                    <a:lnTo>
                      <a:pt x="1354" y="717"/>
                    </a:lnTo>
                    <a:lnTo>
                      <a:pt x="1355" y="717"/>
                    </a:lnTo>
                    <a:lnTo>
                      <a:pt x="1356" y="717"/>
                    </a:lnTo>
                    <a:lnTo>
                      <a:pt x="1357" y="718"/>
                    </a:lnTo>
                    <a:lnTo>
                      <a:pt x="1358" y="720"/>
                    </a:lnTo>
                    <a:lnTo>
                      <a:pt x="1359" y="721"/>
                    </a:lnTo>
                    <a:lnTo>
                      <a:pt x="1360" y="722"/>
                    </a:lnTo>
                    <a:lnTo>
                      <a:pt x="1361" y="723"/>
                    </a:lnTo>
                    <a:lnTo>
                      <a:pt x="1362" y="724"/>
                    </a:lnTo>
                    <a:lnTo>
                      <a:pt x="1362" y="725"/>
                    </a:lnTo>
                    <a:lnTo>
                      <a:pt x="1363" y="727"/>
                    </a:lnTo>
                    <a:lnTo>
                      <a:pt x="1364" y="730"/>
                    </a:lnTo>
                    <a:lnTo>
                      <a:pt x="1365" y="730"/>
                    </a:lnTo>
                    <a:lnTo>
                      <a:pt x="1366" y="733"/>
                    </a:lnTo>
                    <a:lnTo>
                      <a:pt x="1367" y="735"/>
                    </a:lnTo>
                    <a:lnTo>
                      <a:pt x="1368" y="736"/>
                    </a:lnTo>
                    <a:lnTo>
                      <a:pt x="1369" y="739"/>
                    </a:lnTo>
                    <a:lnTo>
                      <a:pt x="1370" y="740"/>
                    </a:lnTo>
                    <a:lnTo>
                      <a:pt x="1371" y="741"/>
                    </a:lnTo>
                    <a:lnTo>
                      <a:pt x="1372" y="742"/>
                    </a:lnTo>
                    <a:lnTo>
                      <a:pt x="1373" y="736"/>
                    </a:lnTo>
                    <a:lnTo>
                      <a:pt x="1373" y="735"/>
                    </a:lnTo>
                    <a:lnTo>
                      <a:pt x="1374" y="743"/>
                    </a:lnTo>
                    <a:lnTo>
                      <a:pt x="1375" y="733"/>
                    </a:lnTo>
                    <a:lnTo>
                      <a:pt x="1376" y="733"/>
                    </a:lnTo>
                    <a:lnTo>
                      <a:pt x="1377" y="733"/>
                    </a:lnTo>
                    <a:lnTo>
                      <a:pt x="1378" y="731"/>
                    </a:lnTo>
                    <a:lnTo>
                      <a:pt x="1379" y="729"/>
                    </a:lnTo>
                    <a:lnTo>
                      <a:pt x="1380" y="728"/>
                    </a:lnTo>
                    <a:lnTo>
                      <a:pt x="1381" y="726"/>
                    </a:lnTo>
                    <a:lnTo>
                      <a:pt x="1382" y="724"/>
                    </a:lnTo>
                    <a:lnTo>
                      <a:pt x="1383" y="722"/>
                    </a:lnTo>
                    <a:lnTo>
                      <a:pt x="1383" y="720"/>
                    </a:lnTo>
                    <a:lnTo>
                      <a:pt x="1384" y="718"/>
                    </a:lnTo>
                    <a:lnTo>
                      <a:pt x="1385" y="717"/>
                    </a:lnTo>
                    <a:lnTo>
                      <a:pt x="1386" y="718"/>
                    </a:lnTo>
                    <a:lnTo>
                      <a:pt x="1387" y="719"/>
                    </a:lnTo>
                    <a:lnTo>
                      <a:pt x="1388" y="720"/>
                    </a:lnTo>
                    <a:lnTo>
                      <a:pt x="1389" y="721"/>
                    </a:lnTo>
                    <a:lnTo>
                      <a:pt x="1390" y="722"/>
                    </a:lnTo>
                    <a:lnTo>
                      <a:pt x="1391" y="723"/>
                    </a:lnTo>
                    <a:lnTo>
                      <a:pt x="1392" y="725"/>
                    </a:lnTo>
                    <a:lnTo>
                      <a:pt x="1393" y="726"/>
                    </a:lnTo>
                    <a:lnTo>
                      <a:pt x="1393" y="728"/>
                    </a:lnTo>
                    <a:lnTo>
                      <a:pt x="1394" y="729"/>
                    </a:lnTo>
                    <a:lnTo>
                      <a:pt x="1395" y="730"/>
                    </a:lnTo>
                    <a:lnTo>
                      <a:pt x="1396" y="732"/>
                    </a:lnTo>
                    <a:lnTo>
                      <a:pt x="1397" y="733"/>
                    </a:lnTo>
                    <a:lnTo>
                      <a:pt x="1398" y="735"/>
                    </a:lnTo>
                    <a:lnTo>
                      <a:pt x="1399" y="737"/>
                    </a:lnTo>
                    <a:lnTo>
                      <a:pt x="1400" y="737"/>
                    </a:lnTo>
                    <a:lnTo>
                      <a:pt x="1401" y="739"/>
                    </a:lnTo>
                    <a:lnTo>
                      <a:pt x="1402" y="740"/>
                    </a:lnTo>
                    <a:lnTo>
                      <a:pt x="1403" y="741"/>
                    </a:lnTo>
                    <a:lnTo>
                      <a:pt x="1404" y="742"/>
                    </a:lnTo>
                    <a:lnTo>
                      <a:pt x="1404" y="743"/>
                    </a:lnTo>
                    <a:lnTo>
                      <a:pt x="1405" y="744"/>
                    </a:lnTo>
                    <a:lnTo>
                      <a:pt x="1406" y="745"/>
                    </a:lnTo>
                    <a:lnTo>
                      <a:pt x="1407" y="746"/>
                    </a:lnTo>
                    <a:lnTo>
                      <a:pt x="1408" y="747"/>
                    </a:lnTo>
                    <a:lnTo>
                      <a:pt x="1409" y="748"/>
                    </a:lnTo>
                    <a:lnTo>
                      <a:pt x="1410" y="749"/>
                    </a:lnTo>
                    <a:lnTo>
                      <a:pt x="1411" y="750"/>
                    </a:lnTo>
                    <a:lnTo>
                      <a:pt x="1412" y="751"/>
                    </a:lnTo>
                    <a:lnTo>
                      <a:pt x="1413" y="752"/>
                    </a:lnTo>
                    <a:lnTo>
                      <a:pt x="1413" y="753"/>
                    </a:lnTo>
                    <a:lnTo>
                      <a:pt x="1414" y="754"/>
                    </a:lnTo>
                    <a:lnTo>
                      <a:pt x="1415" y="754"/>
                    </a:lnTo>
                    <a:lnTo>
                      <a:pt x="1416" y="754"/>
                    </a:lnTo>
                    <a:lnTo>
                      <a:pt x="1417" y="754"/>
                    </a:lnTo>
                    <a:lnTo>
                      <a:pt x="1418" y="753"/>
                    </a:lnTo>
                    <a:lnTo>
                      <a:pt x="1419" y="753"/>
                    </a:lnTo>
                    <a:lnTo>
                      <a:pt x="1420" y="753"/>
                    </a:lnTo>
                    <a:lnTo>
                      <a:pt x="1421" y="752"/>
                    </a:lnTo>
                    <a:lnTo>
                      <a:pt x="1422" y="752"/>
                    </a:lnTo>
                    <a:lnTo>
                      <a:pt x="1423" y="751"/>
                    </a:lnTo>
                    <a:lnTo>
                      <a:pt x="1423" y="751"/>
                    </a:lnTo>
                    <a:lnTo>
                      <a:pt x="1425" y="750"/>
                    </a:lnTo>
                    <a:lnTo>
                      <a:pt x="1425" y="750"/>
                    </a:lnTo>
                    <a:lnTo>
                      <a:pt x="1426" y="748"/>
                    </a:lnTo>
                    <a:lnTo>
                      <a:pt x="1427" y="747"/>
                    </a:lnTo>
                    <a:lnTo>
                      <a:pt x="1428" y="747"/>
                    </a:lnTo>
                    <a:lnTo>
                      <a:pt x="1429" y="746"/>
                    </a:lnTo>
                    <a:lnTo>
                      <a:pt x="1430" y="746"/>
                    </a:lnTo>
                    <a:lnTo>
                      <a:pt x="1431" y="746"/>
                    </a:lnTo>
                    <a:lnTo>
                      <a:pt x="1432" y="745"/>
                    </a:lnTo>
                    <a:lnTo>
                      <a:pt x="1433" y="745"/>
                    </a:lnTo>
                    <a:lnTo>
                      <a:pt x="1434" y="744"/>
                    </a:lnTo>
                    <a:lnTo>
                      <a:pt x="1434" y="743"/>
                    </a:lnTo>
                    <a:lnTo>
                      <a:pt x="1435" y="743"/>
                    </a:lnTo>
                    <a:lnTo>
                      <a:pt x="1436" y="743"/>
                    </a:lnTo>
                    <a:lnTo>
                      <a:pt x="1437" y="743"/>
                    </a:lnTo>
                    <a:lnTo>
                      <a:pt x="1438" y="742"/>
                    </a:lnTo>
                    <a:lnTo>
                      <a:pt x="1439" y="742"/>
                    </a:lnTo>
                    <a:lnTo>
                      <a:pt x="1440" y="742"/>
                    </a:lnTo>
                    <a:lnTo>
                      <a:pt x="1441" y="742"/>
                    </a:lnTo>
                    <a:lnTo>
                      <a:pt x="1442" y="741"/>
                    </a:lnTo>
                    <a:lnTo>
                      <a:pt x="1443" y="741"/>
                    </a:lnTo>
                    <a:lnTo>
                      <a:pt x="1444" y="740"/>
                    </a:lnTo>
                    <a:lnTo>
                      <a:pt x="1444" y="742"/>
                    </a:lnTo>
                    <a:lnTo>
                      <a:pt x="1445" y="732"/>
                    </a:lnTo>
                    <a:lnTo>
                      <a:pt x="1446" y="738"/>
                    </a:lnTo>
                    <a:lnTo>
                      <a:pt x="1447" y="735"/>
                    </a:lnTo>
                    <a:lnTo>
                      <a:pt x="1448" y="733"/>
                    </a:lnTo>
                    <a:lnTo>
                      <a:pt x="1449" y="731"/>
                    </a:lnTo>
                    <a:lnTo>
                      <a:pt x="1450" y="730"/>
                    </a:lnTo>
                    <a:lnTo>
                      <a:pt x="1451" y="728"/>
                    </a:lnTo>
                    <a:lnTo>
                      <a:pt x="1452" y="726"/>
                    </a:lnTo>
                    <a:lnTo>
                      <a:pt x="1453" y="724"/>
                    </a:lnTo>
                    <a:lnTo>
                      <a:pt x="1453" y="723"/>
                    </a:lnTo>
                    <a:lnTo>
                      <a:pt x="1455" y="720"/>
                    </a:lnTo>
                    <a:lnTo>
                      <a:pt x="1455" y="718"/>
                    </a:lnTo>
                    <a:lnTo>
                      <a:pt x="1456" y="716"/>
                    </a:lnTo>
                    <a:lnTo>
                      <a:pt x="1457" y="714"/>
                    </a:lnTo>
                    <a:lnTo>
                      <a:pt x="1458" y="714"/>
                    </a:lnTo>
                    <a:lnTo>
                      <a:pt x="1459" y="715"/>
                    </a:lnTo>
                    <a:lnTo>
                      <a:pt x="1460" y="715"/>
                    </a:lnTo>
                    <a:lnTo>
                      <a:pt x="1461" y="717"/>
                    </a:lnTo>
                    <a:lnTo>
                      <a:pt x="1462" y="717"/>
                    </a:lnTo>
                    <a:lnTo>
                      <a:pt x="1463" y="717"/>
                    </a:lnTo>
                    <a:lnTo>
                      <a:pt x="1464" y="722"/>
                    </a:lnTo>
                    <a:lnTo>
                      <a:pt x="1465" y="722"/>
                    </a:lnTo>
                    <a:lnTo>
                      <a:pt x="1465" y="720"/>
                    </a:lnTo>
                    <a:lnTo>
                      <a:pt x="1466" y="725"/>
                    </a:lnTo>
                    <a:lnTo>
                      <a:pt x="1467" y="726"/>
                    </a:lnTo>
                    <a:lnTo>
                      <a:pt x="1468" y="727"/>
                    </a:lnTo>
                    <a:lnTo>
                      <a:pt x="1469" y="728"/>
                    </a:lnTo>
                    <a:lnTo>
                      <a:pt x="1470" y="730"/>
                    </a:lnTo>
                    <a:lnTo>
                      <a:pt x="1471" y="732"/>
                    </a:lnTo>
                    <a:lnTo>
                      <a:pt x="1472" y="734"/>
                    </a:lnTo>
                    <a:lnTo>
                      <a:pt x="1473" y="733"/>
                    </a:lnTo>
                    <a:lnTo>
                      <a:pt x="1474" y="734"/>
                    </a:lnTo>
                    <a:lnTo>
                      <a:pt x="1474" y="737"/>
                    </a:lnTo>
                    <a:lnTo>
                      <a:pt x="1475" y="735"/>
                    </a:lnTo>
                    <a:lnTo>
                      <a:pt x="1476" y="735"/>
                    </a:lnTo>
                    <a:lnTo>
                      <a:pt x="1477" y="736"/>
                    </a:lnTo>
                    <a:lnTo>
                      <a:pt x="1478" y="733"/>
                    </a:lnTo>
                    <a:lnTo>
                      <a:pt x="1479" y="734"/>
                    </a:lnTo>
                    <a:lnTo>
                      <a:pt x="1480" y="735"/>
                    </a:lnTo>
                    <a:lnTo>
                      <a:pt x="1481" y="734"/>
                    </a:lnTo>
                    <a:lnTo>
                      <a:pt x="1482" y="735"/>
                    </a:lnTo>
                    <a:lnTo>
                      <a:pt x="1483" y="736"/>
                    </a:lnTo>
                    <a:lnTo>
                      <a:pt x="1484" y="732"/>
                    </a:lnTo>
                    <a:lnTo>
                      <a:pt x="1485" y="735"/>
                    </a:lnTo>
                    <a:lnTo>
                      <a:pt x="1486" y="737"/>
                    </a:lnTo>
                    <a:lnTo>
                      <a:pt x="1486" y="734"/>
                    </a:lnTo>
                    <a:lnTo>
                      <a:pt x="1487" y="733"/>
                    </a:lnTo>
                    <a:lnTo>
                      <a:pt x="1488" y="732"/>
                    </a:lnTo>
                    <a:lnTo>
                      <a:pt x="1489" y="731"/>
                    </a:lnTo>
                    <a:lnTo>
                      <a:pt x="1490" y="728"/>
                    </a:lnTo>
                    <a:lnTo>
                      <a:pt x="1491" y="726"/>
                    </a:lnTo>
                    <a:lnTo>
                      <a:pt x="1492" y="722"/>
                    </a:lnTo>
                    <a:lnTo>
                      <a:pt x="1493" y="725"/>
                    </a:lnTo>
                    <a:lnTo>
                      <a:pt x="1494" y="724"/>
                    </a:lnTo>
                    <a:lnTo>
                      <a:pt x="1495" y="710"/>
                    </a:lnTo>
                    <a:lnTo>
                      <a:pt x="1495" y="715"/>
                    </a:lnTo>
                    <a:lnTo>
                      <a:pt x="1496" y="718"/>
                    </a:lnTo>
                    <a:lnTo>
                      <a:pt x="1497" y="708"/>
                    </a:lnTo>
                    <a:lnTo>
                      <a:pt x="1498" y="706"/>
                    </a:lnTo>
                    <a:lnTo>
                      <a:pt x="1499" y="705"/>
                    </a:lnTo>
                    <a:lnTo>
                      <a:pt x="1500" y="702"/>
                    </a:lnTo>
                    <a:lnTo>
                      <a:pt x="1501" y="699"/>
                    </a:lnTo>
                  </a:path>
                </a:pathLst>
              </a:custGeom>
              <a:noFill/>
              <a:ln w="3175" cap="flat">
                <a:solidFill>
                  <a:srgbClr val="7E2F8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7" name="Freeform 182">
                <a:extLst>
                  <a:ext uri="{FF2B5EF4-FFF2-40B4-BE49-F238E27FC236}">
                    <a16:creationId xmlns:a16="http://schemas.microsoft.com/office/drawing/2014/main" id="{05CB4428-4CF9-4F26-B577-A3028BDFF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295"/>
                <a:ext cx="1501" cy="858"/>
              </a:xfrm>
              <a:custGeom>
                <a:avLst/>
                <a:gdLst>
                  <a:gd name="T0" fmla="*/ 22 w 1501"/>
                  <a:gd name="T1" fmla="*/ 796 h 858"/>
                  <a:gd name="T2" fmla="*/ 46 w 1501"/>
                  <a:gd name="T3" fmla="*/ 571 h 858"/>
                  <a:gd name="T4" fmla="*/ 69 w 1501"/>
                  <a:gd name="T5" fmla="*/ 79 h 858"/>
                  <a:gd name="T6" fmla="*/ 93 w 1501"/>
                  <a:gd name="T7" fmla="*/ 378 h 858"/>
                  <a:gd name="T8" fmla="*/ 117 w 1501"/>
                  <a:gd name="T9" fmla="*/ 835 h 858"/>
                  <a:gd name="T10" fmla="*/ 140 w 1501"/>
                  <a:gd name="T11" fmla="*/ 348 h 858"/>
                  <a:gd name="T12" fmla="*/ 164 w 1501"/>
                  <a:gd name="T13" fmla="*/ 330 h 858"/>
                  <a:gd name="T14" fmla="*/ 188 w 1501"/>
                  <a:gd name="T15" fmla="*/ 795 h 858"/>
                  <a:gd name="T16" fmla="*/ 211 w 1501"/>
                  <a:gd name="T17" fmla="*/ 781 h 858"/>
                  <a:gd name="T18" fmla="*/ 235 w 1501"/>
                  <a:gd name="T19" fmla="*/ 699 h 858"/>
                  <a:gd name="T20" fmla="*/ 259 w 1501"/>
                  <a:gd name="T21" fmla="*/ 389 h 858"/>
                  <a:gd name="T22" fmla="*/ 282 w 1501"/>
                  <a:gd name="T23" fmla="*/ 833 h 858"/>
                  <a:gd name="T24" fmla="*/ 306 w 1501"/>
                  <a:gd name="T25" fmla="*/ 769 h 858"/>
                  <a:gd name="T26" fmla="*/ 330 w 1501"/>
                  <a:gd name="T27" fmla="*/ 650 h 858"/>
                  <a:gd name="T28" fmla="*/ 353 w 1501"/>
                  <a:gd name="T29" fmla="*/ 795 h 858"/>
                  <a:gd name="T30" fmla="*/ 377 w 1501"/>
                  <a:gd name="T31" fmla="*/ 733 h 858"/>
                  <a:gd name="T32" fmla="*/ 401 w 1501"/>
                  <a:gd name="T33" fmla="*/ 742 h 858"/>
                  <a:gd name="T34" fmla="*/ 424 w 1501"/>
                  <a:gd name="T35" fmla="*/ 446 h 858"/>
                  <a:gd name="T36" fmla="*/ 448 w 1501"/>
                  <a:gd name="T37" fmla="*/ 763 h 858"/>
                  <a:gd name="T38" fmla="*/ 472 w 1501"/>
                  <a:gd name="T39" fmla="*/ 657 h 858"/>
                  <a:gd name="T40" fmla="*/ 495 w 1501"/>
                  <a:gd name="T41" fmla="*/ 748 h 858"/>
                  <a:gd name="T42" fmla="*/ 519 w 1501"/>
                  <a:gd name="T43" fmla="*/ 603 h 858"/>
                  <a:gd name="T44" fmla="*/ 543 w 1501"/>
                  <a:gd name="T45" fmla="*/ 818 h 858"/>
                  <a:gd name="T46" fmla="*/ 567 w 1501"/>
                  <a:gd name="T47" fmla="*/ 583 h 858"/>
                  <a:gd name="T48" fmla="*/ 590 w 1501"/>
                  <a:gd name="T49" fmla="*/ 766 h 858"/>
                  <a:gd name="T50" fmla="*/ 614 w 1501"/>
                  <a:gd name="T51" fmla="*/ 768 h 858"/>
                  <a:gd name="T52" fmla="*/ 637 w 1501"/>
                  <a:gd name="T53" fmla="*/ 612 h 858"/>
                  <a:gd name="T54" fmla="*/ 661 w 1501"/>
                  <a:gd name="T55" fmla="*/ 480 h 858"/>
                  <a:gd name="T56" fmla="*/ 685 w 1501"/>
                  <a:gd name="T57" fmla="*/ 825 h 858"/>
                  <a:gd name="T58" fmla="*/ 709 w 1501"/>
                  <a:gd name="T59" fmla="*/ 426 h 858"/>
                  <a:gd name="T60" fmla="*/ 732 w 1501"/>
                  <a:gd name="T61" fmla="*/ 742 h 858"/>
                  <a:gd name="T62" fmla="*/ 756 w 1501"/>
                  <a:gd name="T63" fmla="*/ 817 h 858"/>
                  <a:gd name="T64" fmla="*/ 780 w 1501"/>
                  <a:gd name="T65" fmla="*/ 774 h 858"/>
                  <a:gd name="T66" fmla="*/ 803 w 1501"/>
                  <a:gd name="T67" fmla="*/ 791 h 858"/>
                  <a:gd name="T68" fmla="*/ 827 w 1501"/>
                  <a:gd name="T69" fmla="*/ 518 h 858"/>
                  <a:gd name="T70" fmla="*/ 851 w 1501"/>
                  <a:gd name="T71" fmla="*/ 776 h 858"/>
                  <a:gd name="T72" fmla="*/ 874 w 1501"/>
                  <a:gd name="T73" fmla="*/ 800 h 858"/>
                  <a:gd name="T74" fmla="*/ 898 w 1501"/>
                  <a:gd name="T75" fmla="*/ 792 h 858"/>
                  <a:gd name="T76" fmla="*/ 922 w 1501"/>
                  <a:gd name="T77" fmla="*/ 754 h 858"/>
                  <a:gd name="T78" fmla="*/ 945 w 1501"/>
                  <a:gd name="T79" fmla="*/ 799 h 858"/>
                  <a:gd name="T80" fmla="*/ 969 w 1501"/>
                  <a:gd name="T81" fmla="*/ 825 h 858"/>
                  <a:gd name="T82" fmla="*/ 993 w 1501"/>
                  <a:gd name="T83" fmla="*/ 799 h 858"/>
                  <a:gd name="T84" fmla="*/ 1017 w 1501"/>
                  <a:gd name="T85" fmla="*/ 468 h 858"/>
                  <a:gd name="T86" fmla="*/ 1040 w 1501"/>
                  <a:gd name="T87" fmla="*/ 845 h 858"/>
                  <a:gd name="T88" fmla="*/ 1064 w 1501"/>
                  <a:gd name="T89" fmla="*/ 799 h 858"/>
                  <a:gd name="T90" fmla="*/ 1087 w 1501"/>
                  <a:gd name="T91" fmla="*/ 796 h 858"/>
                  <a:gd name="T92" fmla="*/ 1111 w 1501"/>
                  <a:gd name="T93" fmla="*/ 804 h 858"/>
                  <a:gd name="T94" fmla="*/ 1135 w 1501"/>
                  <a:gd name="T95" fmla="*/ 792 h 858"/>
                  <a:gd name="T96" fmla="*/ 1159 w 1501"/>
                  <a:gd name="T97" fmla="*/ 788 h 858"/>
                  <a:gd name="T98" fmla="*/ 1182 w 1501"/>
                  <a:gd name="T99" fmla="*/ 790 h 858"/>
                  <a:gd name="T100" fmla="*/ 1206 w 1501"/>
                  <a:gd name="T101" fmla="*/ 783 h 858"/>
                  <a:gd name="T102" fmla="*/ 1229 w 1501"/>
                  <a:gd name="T103" fmla="*/ 781 h 858"/>
                  <a:gd name="T104" fmla="*/ 1253 w 1501"/>
                  <a:gd name="T105" fmla="*/ 801 h 858"/>
                  <a:gd name="T106" fmla="*/ 1277 w 1501"/>
                  <a:gd name="T107" fmla="*/ 807 h 858"/>
                  <a:gd name="T108" fmla="*/ 1301 w 1501"/>
                  <a:gd name="T109" fmla="*/ 771 h 858"/>
                  <a:gd name="T110" fmla="*/ 1324 w 1501"/>
                  <a:gd name="T111" fmla="*/ 778 h 858"/>
                  <a:gd name="T112" fmla="*/ 1348 w 1501"/>
                  <a:gd name="T113" fmla="*/ 766 h 858"/>
                  <a:gd name="T114" fmla="*/ 1372 w 1501"/>
                  <a:gd name="T115" fmla="*/ 763 h 858"/>
                  <a:gd name="T116" fmla="*/ 1395 w 1501"/>
                  <a:gd name="T117" fmla="*/ 790 h 858"/>
                  <a:gd name="T118" fmla="*/ 1419 w 1501"/>
                  <a:gd name="T119" fmla="*/ 779 h 858"/>
                  <a:gd name="T120" fmla="*/ 1443 w 1501"/>
                  <a:gd name="T121" fmla="*/ 786 h 858"/>
                  <a:gd name="T122" fmla="*/ 1466 w 1501"/>
                  <a:gd name="T123" fmla="*/ 795 h 858"/>
                  <a:gd name="T124" fmla="*/ 1490 w 1501"/>
                  <a:gd name="T125" fmla="*/ 807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858">
                    <a:moveTo>
                      <a:pt x="0" y="413"/>
                    </a:moveTo>
                    <a:lnTo>
                      <a:pt x="0" y="414"/>
                    </a:lnTo>
                    <a:lnTo>
                      <a:pt x="1" y="426"/>
                    </a:lnTo>
                    <a:lnTo>
                      <a:pt x="2" y="441"/>
                    </a:lnTo>
                    <a:lnTo>
                      <a:pt x="3" y="459"/>
                    </a:lnTo>
                    <a:lnTo>
                      <a:pt x="4" y="478"/>
                    </a:lnTo>
                    <a:lnTo>
                      <a:pt x="5" y="497"/>
                    </a:lnTo>
                    <a:lnTo>
                      <a:pt x="5" y="517"/>
                    </a:lnTo>
                    <a:lnTo>
                      <a:pt x="6" y="537"/>
                    </a:lnTo>
                    <a:lnTo>
                      <a:pt x="7" y="558"/>
                    </a:lnTo>
                    <a:lnTo>
                      <a:pt x="8" y="579"/>
                    </a:lnTo>
                    <a:lnTo>
                      <a:pt x="9" y="600"/>
                    </a:lnTo>
                    <a:lnTo>
                      <a:pt x="10" y="621"/>
                    </a:lnTo>
                    <a:lnTo>
                      <a:pt x="11" y="641"/>
                    </a:lnTo>
                    <a:lnTo>
                      <a:pt x="12" y="663"/>
                    </a:lnTo>
                    <a:lnTo>
                      <a:pt x="13" y="684"/>
                    </a:lnTo>
                    <a:lnTo>
                      <a:pt x="14" y="706"/>
                    </a:lnTo>
                    <a:lnTo>
                      <a:pt x="15" y="726"/>
                    </a:lnTo>
                    <a:lnTo>
                      <a:pt x="16" y="741"/>
                    </a:lnTo>
                    <a:lnTo>
                      <a:pt x="16" y="753"/>
                    </a:lnTo>
                    <a:lnTo>
                      <a:pt x="17" y="763"/>
                    </a:lnTo>
                    <a:lnTo>
                      <a:pt x="18" y="772"/>
                    </a:lnTo>
                    <a:lnTo>
                      <a:pt x="19" y="780"/>
                    </a:lnTo>
                    <a:lnTo>
                      <a:pt x="20" y="786"/>
                    </a:lnTo>
                    <a:lnTo>
                      <a:pt x="21" y="792"/>
                    </a:lnTo>
                    <a:lnTo>
                      <a:pt x="22" y="796"/>
                    </a:lnTo>
                    <a:lnTo>
                      <a:pt x="23" y="801"/>
                    </a:lnTo>
                    <a:lnTo>
                      <a:pt x="24" y="806"/>
                    </a:lnTo>
                    <a:lnTo>
                      <a:pt x="25" y="809"/>
                    </a:lnTo>
                    <a:lnTo>
                      <a:pt x="26" y="812"/>
                    </a:lnTo>
                    <a:lnTo>
                      <a:pt x="26" y="815"/>
                    </a:lnTo>
                    <a:lnTo>
                      <a:pt x="27" y="815"/>
                    </a:lnTo>
                    <a:lnTo>
                      <a:pt x="28" y="818"/>
                    </a:lnTo>
                    <a:lnTo>
                      <a:pt x="29" y="816"/>
                    </a:lnTo>
                    <a:lnTo>
                      <a:pt x="30" y="811"/>
                    </a:lnTo>
                    <a:lnTo>
                      <a:pt x="31" y="804"/>
                    </a:lnTo>
                    <a:lnTo>
                      <a:pt x="32" y="796"/>
                    </a:lnTo>
                    <a:lnTo>
                      <a:pt x="33" y="786"/>
                    </a:lnTo>
                    <a:lnTo>
                      <a:pt x="34" y="773"/>
                    </a:lnTo>
                    <a:lnTo>
                      <a:pt x="35" y="759"/>
                    </a:lnTo>
                    <a:lnTo>
                      <a:pt x="35" y="743"/>
                    </a:lnTo>
                    <a:lnTo>
                      <a:pt x="36" y="726"/>
                    </a:lnTo>
                    <a:lnTo>
                      <a:pt x="37" y="715"/>
                    </a:lnTo>
                    <a:lnTo>
                      <a:pt x="38" y="704"/>
                    </a:lnTo>
                    <a:lnTo>
                      <a:pt x="39" y="692"/>
                    </a:lnTo>
                    <a:lnTo>
                      <a:pt x="40" y="680"/>
                    </a:lnTo>
                    <a:lnTo>
                      <a:pt x="41" y="668"/>
                    </a:lnTo>
                    <a:lnTo>
                      <a:pt x="42" y="655"/>
                    </a:lnTo>
                    <a:lnTo>
                      <a:pt x="43" y="643"/>
                    </a:lnTo>
                    <a:lnTo>
                      <a:pt x="44" y="629"/>
                    </a:lnTo>
                    <a:lnTo>
                      <a:pt x="45" y="602"/>
                    </a:lnTo>
                    <a:lnTo>
                      <a:pt x="46" y="571"/>
                    </a:lnTo>
                    <a:lnTo>
                      <a:pt x="47" y="536"/>
                    </a:lnTo>
                    <a:lnTo>
                      <a:pt x="47" y="498"/>
                    </a:lnTo>
                    <a:lnTo>
                      <a:pt x="48" y="464"/>
                    </a:lnTo>
                    <a:lnTo>
                      <a:pt x="49" y="430"/>
                    </a:lnTo>
                    <a:lnTo>
                      <a:pt x="50" y="395"/>
                    </a:lnTo>
                    <a:lnTo>
                      <a:pt x="51" y="359"/>
                    </a:lnTo>
                    <a:lnTo>
                      <a:pt x="52" y="318"/>
                    </a:lnTo>
                    <a:lnTo>
                      <a:pt x="53" y="275"/>
                    </a:lnTo>
                    <a:lnTo>
                      <a:pt x="54" y="235"/>
                    </a:lnTo>
                    <a:lnTo>
                      <a:pt x="55" y="196"/>
                    </a:lnTo>
                    <a:lnTo>
                      <a:pt x="56" y="152"/>
                    </a:lnTo>
                    <a:lnTo>
                      <a:pt x="56" y="111"/>
                    </a:lnTo>
                    <a:lnTo>
                      <a:pt x="57" y="68"/>
                    </a:lnTo>
                    <a:lnTo>
                      <a:pt x="58" y="30"/>
                    </a:lnTo>
                    <a:lnTo>
                      <a:pt x="59" y="12"/>
                    </a:lnTo>
                    <a:lnTo>
                      <a:pt x="60" y="3"/>
                    </a:lnTo>
                    <a:lnTo>
                      <a:pt x="61" y="0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4" y="6"/>
                    </a:lnTo>
                    <a:lnTo>
                      <a:pt x="65" y="12"/>
                    </a:lnTo>
                    <a:lnTo>
                      <a:pt x="66" y="21"/>
                    </a:lnTo>
                    <a:lnTo>
                      <a:pt x="66" y="33"/>
                    </a:lnTo>
                    <a:lnTo>
                      <a:pt x="67" y="48"/>
                    </a:lnTo>
                    <a:lnTo>
                      <a:pt x="68" y="63"/>
                    </a:lnTo>
                    <a:lnTo>
                      <a:pt x="69" y="79"/>
                    </a:lnTo>
                    <a:lnTo>
                      <a:pt x="70" y="100"/>
                    </a:lnTo>
                    <a:lnTo>
                      <a:pt x="71" y="121"/>
                    </a:lnTo>
                    <a:lnTo>
                      <a:pt x="72" y="144"/>
                    </a:lnTo>
                    <a:lnTo>
                      <a:pt x="73" y="167"/>
                    </a:lnTo>
                    <a:lnTo>
                      <a:pt x="74" y="180"/>
                    </a:lnTo>
                    <a:lnTo>
                      <a:pt x="75" y="190"/>
                    </a:lnTo>
                    <a:lnTo>
                      <a:pt x="76" y="199"/>
                    </a:lnTo>
                    <a:lnTo>
                      <a:pt x="77" y="206"/>
                    </a:lnTo>
                    <a:lnTo>
                      <a:pt x="77" y="215"/>
                    </a:lnTo>
                    <a:lnTo>
                      <a:pt x="78" y="224"/>
                    </a:lnTo>
                    <a:lnTo>
                      <a:pt x="79" y="233"/>
                    </a:lnTo>
                    <a:lnTo>
                      <a:pt x="80" y="241"/>
                    </a:lnTo>
                    <a:lnTo>
                      <a:pt x="81" y="247"/>
                    </a:lnTo>
                    <a:lnTo>
                      <a:pt x="82" y="253"/>
                    </a:lnTo>
                    <a:lnTo>
                      <a:pt x="83" y="258"/>
                    </a:lnTo>
                    <a:lnTo>
                      <a:pt x="84" y="262"/>
                    </a:lnTo>
                    <a:lnTo>
                      <a:pt x="85" y="265"/>
                    </a:lnTo>
                    <a:lnTo>
                      <a:pt x="86" y="269"/>
                    </a:lnTo>
                    <a:lnTo>
                      <a:pt x="87" y="272"/>
                    </a:lnTo>
                    <a:lnTo>
                      <a:pt x="87" y="277"/>
                    </a:lnTo>
                    <a:lnTo>
                      <a:pt x="88" y="288"/>
                    </a:lnTo>
                    <a:lnTo>
                      <a:pt x="89" y="304"/>
                    </a:lnTo>
                    <a:lnTo>
                      <a:pt x="90" y="321"/>
                    </a:lnTo>
                    <a:lnTo>
                      <a:pt x="91" y="339"/>
                    </a:lnTo>
                    <a:lnTo>
                      <a:pt x="92" y="359"/>
                    </a:lnTo>
                    <a:lnTo>
                      <a:pt x="93" y="378"/>
                    </a:lnTo>
                    <a:lnTo>
                      <a:pt x="94" y="399"/>
                    </a:lnTo>
                    <a:lnTo>
                      <a:pt x="95" y="420"/>
                    </a:lnTo>
                    <a:lnTo>
                      <a:pt x="96" y="439"/>
                    </a:lnTo>
                    <a:lnTo>
                      <a:pt x="96" y="456"/>
                    </a:lnTo>
                    <a:lnTo>
                      <a:pt x="98" y="473"/>
                    </a:lnTo>
                    <a:lnTo>
                      <a:pt x="98" y="490"/>
                    </a:lnTo>
                    <a:lnTo>
                      <a:pt x="99" y="507"/>
                    </a:lnTo>
                    <a:lnTo>
                      <a:pt x="100" y="525"/>
                    </a:lnTo>
                    <a:lnTo>
                      <a:pt x="101" y="541"/>
                    </a:lnTo>
                    <a:lnTo>
                      <a:pt x="102" y="558"/>
                    </a:lnTo>
                    <a:lnTo>
                      <a:pt x="103" y="577"/>
                    </a:lnTo>
                    <a:lnTo>
                      <a:pt x="104" y="597"/>
                    </a:lnTo>
                    <a:lnTo>
                      <a:pt x="105" y="617"/>
                    </a:lnTo>
                    <a:lnTo>
                      <a:pt x="106" y="636"/>
                    </a:lnTo>
                    <a:lnTo>
                      <a:pt x="107" y="654"/>
                    </a:lnTo>
                    <a:lnTo>
                      <a:pt x="107" y="671"/>
                    </a:lnTo>
                    <a:lnTo>
                      <a:pt x="108" y="688"/>
                    </a:lnTo>
                    <a:lnTo>
                      <a:pt x="109" y="704"/>
                    </a:lnTo>
                    <a:lnTo>
                      <a:pt x="110" y="722"/>
                    </a:lnTo>
                    <a:lnTo>
                      <a:pt x="111" y="741"/>
                    </a:lnTo>
                    <a:lnTo>
                      <a:pt x="112" y="757"/>
                    </a:lnTo>
                    <a:lnTo>
                      <a:pt x="113" y="773"/>
                    </a:lnTo>
                    <a:lnTo>
                      <a:pt x="114" y="790"/>
                    </a:lnTo>
                    <a:lnTo>
                      <a:pt x="115" y="806"/>
                    </a:lnTo>
                    <a:lnTo>
                      <a:pt x="116" y="822"/>
                    </a:lnTo>
                    <a:lnTo>
                      <a:pt x="117" y="835"/>
                    </a:lnTo>
                    <a:lnTo>
                      <a:pt x="117" y="838"/>
                    </a:lnTo>
                    <a:lnTo>
                      <a:pt x="119" y="835"/>
                    </a:lnTo>
                    <a:lnTo>
                      <a:pt x="119" y="830"/>
                    </a:lnTo>
                    <a:lnTo>
                      <a:pt x="120" y="822"/>
                    </a:lnTo>
                    <a:lnTo>
                      <a:pt x="121" y="811"/>
                    </a:lnTo>
                    <a:lnTo>
                      <a:pt x="122" y="799"/>
                    </a:lnTo>
                    <a:lnTo>
                      <a:pt x="123" y="783"/>
                    </a:lnTo>
                    <a:lnTo>
                      <a:pt x="124" y="767"/>
                    </a:lnTo>
                    <a:lnTo>
                      <a:pt x="125" y="755"/>
                    </a:lnTo>
                    <a:lnTo>
                      <a:pt x="126" y="744"/>
                    </a:lnTo>
                    <a:lnTo>
                      <a:pt x="127" y="732"/>
                    </a:lnTo>
                    <a:lnTo>
                      <a:pt x="128" y="719"/>
                    </a:lnTo>
                    <a:lnTo>
                      <a:pt x="128" y="706"/>
                    </a:lnTo>
                    <a:lnTo>
                      <a:pt x="129" y="692"/>
                    </a:lnTo>
                    <a:lnTo>
                      <a:pt x="130" y="678"/>
                    </a:lnTo>
                    <a:lnTo>
                      <a:pt x="131" y="662"/>
                    </a:lnTo>
                    <a:lnTo>
                      <a:pt x="132" y="638"/>
                    </a:lnTo>
                    <a:lnTo>
                      <a:pt x="133" y="609"/>
                    </a:lnTo>
                    <a:lnTo>
                      <a:pt x="134" y="578"/>
                    </a:lnTo>
                    <a:lnTo>
                      <a:pt x="135" y="545"/>
                    </a:lnTo>
                    <a:lnTo>
                      <a:pt x="136" y="514"/>
                    </a:lnTo>
                    <a:lnTo>
                      <a:pt x="137" y="483"/>
                    </a:lnTo>
                    <a:lnTo>
                      <a:pt x="138" y="451"/>
                    </a:lnTo>
                    <a:lnTo>
                      <a:pt x="138" y="420"/>
                    </a:lnTo>
                    <a:lnTo>
                      <a:pt x="139" y="385"/>
                    </a:lnTo>
                    <a:lnTo>
                      <a:pt x="140" y="348"/>
                    </a:lnTo>
                    <a:lnTo>
                      <a:pt x="141" y="314"/>
                    </a:lnTo>
                    <a:lnTo>
                      <a:pt x="142" y="281"/>
                    </a:lnTo>
                    <a:lnTo>
                      <a:pt x="143" y="245"/>
                    </a:lnTo>
                    <a:lnTo>
                      <a:pt x="144" y="210"/>
                    </a:lnTo>
                    <a:lnTo>
                      <a:pt x="145" y="175"/>
                    </a:lnTo>
                    <a:lnTo>
                      <a:pt x="146" y="144"/>
                    </a:lnTo>
                    <a:lnTo>
                      <a:pt x="147" y="127"/>
                    </a:lnTo>
                    <a:lnTo>
                      <a:pt x="147" y="118"/>
                    </a:lnTo>
                    <a:lnTo>
                      <a:pt x="149" y="113"/>
                    </a:lnTo>
                    <a:lnTo>
                      <a:pt x="149" y="112"/>
                    </a:lnTo>
                    <a:lnTo>
                      <a:pt x="150" y="112"/>
                    </a:lnTo>
                    <a:lnTo>
                      <a:pt x="151" y="114"/>
                    </a:lnTo>
                    <a:lnTo>
                      <a:pt x="152" y="120"/>
                    </a:lnTo>
                    <a:lnTo>
                      <a:pt x="153" y="128"/>
                    </a:lnTo>
                    <a:lnTo>
                      <a:pt x="154" y="136"/>
                    </a:lnTo>
                    <a:lnTo>
                      <a:pt x="155" y="145"/>
                    </a:lnTo>
                    <a:lnTo>
                      <a:pt x="156" y="156"/>
                    </a:lnTo>
                    <a:lnTo>
                      <a:pt x="157" y="168"/>
                    </a:lnTo>
                    <a:lnTo>
                      <a:pt x="158" y="183"/>
                    </a:lnTo>
                    <a:lnTo>
                      <a:pt x="159" y="199"/>
                    </a:lnTo>
                    <a:lnTo>
                      <a:pt x="159" y="216"/>
                    </a:lnTo>
                    <a:lnTo>
                      <a:pt x="160" y="235"/>
                    </a:lnTo>
                    <a:lnTo>
                      <a:pt x="161" y="257"/>
                    </a:lnTo>
                    <a:lnTo>
                      <a:pt x="162" y="279"/>
                    </a:lnTo>
                    <a:lnTo>
                      <a:pt x="163" y="304"/>
                    </a:lnTo>
                    <a:lnTo>
                      <a:pt x="164" y="330"/>
                    </a:lnTo>
                    <a:lnTo>
                      <a:pt x="165" y="354"/>
                    </a:lnTo>
                    <a:lnTo>
                      <a:pt x="166" y="380"/>
                    </a:lnTo>
                    <a:lnTo>
                      <a:pt x="167" y="405"/>
                    </a:lnTo>
                    <a:lnTo>
                      <a:pt x="168" y="431"/>
                    </a:lnTo>
                    <a:lnTo>
                      <a:pt x="168" y="461"/>
                    </a:lnTo>
                    <a:lnTo>
                      <a:pt x="169" y="494"/>
                    </a:lnTo>
                    <a:lnTo>
                      <a:pt x="170" y="525"/>
                    </a:lnTo>
                    <a:lnTo>
                      <a:pt x="171" y="557"/>
                    </a:lnTo>
                    <a:lnTo>
                      <a:pt x="172" y="591"/>
                    </a:lnTo>
                    <a:lnTo>
                      <a:pt x="173" y="624"/>
                    </a:lnTo>
                    <a:lnTo>
                      <a:pt x="174" y="659"/>
                    </a:lnTo>
                    <a:lnTo>
                      <a:pt x="175" y="691"/>
                    </a:lnTo>
                    <a:lnTo>
                      <a:pt x="176" y="711"/>
                    </a:lnTo>
                    <a:lnTo>
                      <a:pt x="177" y="725"/>
                    </a:lnTo>
                    <a:lnTo>
                      <a:pt x="178" y="736"/>
                    </a:lnTo>
                    <a:lnTo>
                      <a:pt x="179" y="745"/>
                    </a:lnTo>
                    <a:lnTo>
                      <a:pt x="179" y="754"/>
                    </a:lnTo>
                    <a:lnTo>
                      <a:pt x="180" y="761"/>
                    </a:lnTo>
                    <a:lnTo>
                      <a:pt x="181" y="766"/>
                    </a:lnTo>
                    <a:lnTo>
                      <a:pt x="182" y="770"/>
                    </a:lnTo>
                    <a:lnTo>
                      <a:pt x="183" y="775"/>
                    </a:lnTo>
                    <a:lnTo>
                      <a:pt x="184" y="781"/>
                    </a:lnTo>
                    <a:lnTo>
                      <a:pt x="185" y="786"/>
                    </a:lnTo>
                    <a:lnTo>
                      <a:pt x="186" y="790"/>
                    </a:lnTo>
                    <a:lnTo>
                      <a:pt x="187" y="793"/>
                    </a:lnTo>
                    <a:lnTo>
                      <a:pt x="188" y="795"/>
                    </a:lnTo>
                    <a:lnTo>
                      <a:pt x="189" y="796"/>
                    </a:lnTo>
                    <a:lnTo>
                      <a:pt x="189" y="797"/>
                    </a:lnTo>
                    <a:lnTo>
                      <a:pt x="190" y="799"/>
                    </a:lnTo>
                    <a:lnTo>
                      <a:pt x="191" y="800"/>
                    </a:lnTo>
                    <a:lnTo>
                      <a:pt x="192" y="802"/>
                    </a:lnTo>
                    <a:lnTo>
                      <a:pt x="193" y="803"/>
                    </a:lnTo>
                    <a:lnTo>
                      <a:pt x="194" y="804"/>
                    </a:lnTo>
                    <a:lnTo>
                      <a:pt x="195" y="804"/>
                    </a:lnTo>
                    <a:lnTo>
                      <a:pt x="196" y="805"/>
                    </a:lnTo>
                    <a:lnTo>
                      <a:pt x="197" y="805"/>
                    </a:lnTo>
                    <a:lnTo>
                      <a:pt x="198" y="804"/>
                    </a:lnTo>
                    <a:lnTo>
                      <a:pt x="199" y="801"/>
                    </a:lnTo>
                    <a:lnTo>
                      <a:pt x="199" y="799"/>
                    </a:lnTo>
                    <a:lnTo>
                      <a:pt x="200" y="796"/>
                    </a:lnTo>
                    <a:lnTo>
                      <a:pt x="201" y="793"/>
                    </a:lnTo>
                    <a:lnTo>
                      <a:pt x="202" y="789"/>
                    </a:lnTo>
                    <a:lnTo>
                      <a:pt x="203" y="785"/>
                    </a:lnTo>
                    <a:lnTo>
                      <a:pt x="204" y="781"/>
                    </a:lnTo>
                    <a:lnTo>
                      <a:pt x="205" y="779"/>
                    </a:lnTo>
                    <a:lnTo>
                      <a:pt x="206" y="779"/>
                    </a:lnTo>
                    <a:lnTo>
                      <a:pt x="207" y="779"/>
                    </a:lnTo>
                    <a:lnTo>
                      <a:pt x="208" y="779"/>
                    </a:lnTo>
                    <a:lnTo>
                      <a:pt x="208" y="780"/>
                    </a:lnTo>
                    <a:lnTo>
                      <a:pt x="210" y="780"/>
                    </a:lnTo>
                    <a:lnTo>
                      <a:pt x="210" y="781"/>
                    </a:lnTo>
                    <a:lnTo>
                      <a:pt x="211" y="781"/>
                    </a:lnTo>
                    <a:lnTo>
                      <a:pt x="212" y="780"/>
                    </a:lnTo>
                    <a:lnTo>
                      <a:pt x="213" y="777"/>
                    </a:lnTo>
                    <a:lnTo>
                      <a:pt x="214" y="774"/>
                    </a:lnTo>
                    <a:lnTo>
                      <a:pt x="215" y="770"/>
                    </a:lnTo>
                    <a:lnTo>
                      <a:pt x="216" y="767"/>
                    </a:lnTo>
                    <a:lnTo>
                      <a:pt x="217" y="764"/>
                    </a:lnTo>
                    <a:lnTo>
                      <a:pt x="218" y="760"/>
                    </a:lnTo>
                    <a:lnTo>
                      <a:pt x="219" y="756"/>
                    </a:lnTo>
                    <a:lnTo>
                      <a:pt x="219" y="753"/>
                    </a:lnTo>
                    <a:lnTo>
                      <a:pt x="220" y="750"/>
                    </a:lnTo>
                    <a:lnTo>
                      <a:pt x="221" y="749"/>
                    </a:lnTo>
                    <a:lnTo>
                      <a:pt x="222" y="748"/>
                    </a:lnTo>
                    <a:lnTo>
                      <a:pt x="223" y="743"/>
                    </a:lnTo>
                    <a:lnTo>
                      <a:pt x="224" y="737"/>
                    </a:lnTo>
                    <a:lnTo>
                      <a:pt x="225" y="730"/>
                    </a:lnTo>
                    <a:lnTo>
                      <a:pt x="226" y="723"/>
                    </a:lnTo>
                    <a:lnTo>
                      <a:pt x="227" y="724"/>
                    </a:lnTo>
                    <a:lnTo>
                      <a:pt x="228" y="728"/>
                    </a:lnTo>
                    <a:lnTo>
                      <a:pt x="229" y="729"/>
                    </a:lnTo>
                    <a:lnTo>
                      <a:pt x="229" y="730"/>
                    </a:lnTo>
                    <a:lnTo>
                      <a:pt x="231" y="734"/>
                    </a:lnTo>
                    <a:lnTo>
                      <a:pt x="231" y="737"/>
                    </a:lnTo>
                    <a:lnTo>
                      <a:pt x="232" y="742"/>
                    </a:lnTo>
                    <a:lnTo>
                      <a:pt x="233" y="743"/>
                    </a:lnTo>
                    <a:lnTo>
                      <a:pt x="234" y="725"/>
                    </a:lnTo>
                    <a:lnTo>
                      <a:pt x="235" y="699"/>
                    </a:lnTo>
                    <a:lnTo>
                      <a:pt x="236" y="667"/>
                    </a:lnTo>
                    <a:lnTo>
                      <a:pt x="237" y="632"/>
                    </a:lnTo>
                    <a:lnTo>
                      <a:pt x="238" y="601"/>
                    </a:lnTo>
                    <a:lnTo>
                      <a:pt x="239" y="570"/>
                    </a:lnTo>
                    <a:lnTo>
                      <a:pt x="240" y="538"/>
                    </a:lnTo>
                    <a:lnTo>
                      <a:pt x="240" y="505"/>
                    </a:lnTo>
                    <a:lnTo>
                      <a:pt x="241" y="465"/>
                    </a:lnTo>
                    <a:lnTo>
                      <a:pt x="242" y="423"/>
                    </a:lnTo>
                    <a:lnTo>
                      <a:pt x="243" y="385"/>
                    </a:lnTo>
                    <a:lnTo>
                      <a:pt x="244" y="347"/>
                    </a:lnTo>
                    <a:lnTo>
                      <a:pt x="245" y="303"/>
                    </a:lnTo>
                    <a:lnTo>
                      <a:pt x="246" y="262"/>
                    </a:lnTo>
                    <a:lnTo>
                      <a:pt x="247" y="218"/>
                    </a:lnTo>
                    <a:lnTo>
                      <a:pt x="248" y="181"/>
                    </a:lnTo>
                    <a:lnTo>
                      <a:pt x="249" y="170"/>
                    </a:lnTo>
                    <a:lnTo>
                      <a:pt x="250" y="173"/>
                    </a:lnTo>
                    <a:lnTo>
                      <a:pt x="250" y="183"/>
                    </a:lnTo>
                    <a:lnTo>
                      <a:pt x="251" y="199"/>
                    </a:lnTo>
                    <a:lnTo>
                      <a:pt x="252" y="214"/>
                    </a:lnTo>
                    <a:lnTo>
                      <a:pt x="253" y="231"/>
                    </a:lnTo>
                    <a:lnTo>
                      <a:pt x="254" y="254"/>
                    </a:lnTo>
                    <a:lnTo>
                      <a:pt x="255" y="278"/>
                    </a:lnTo>
                    <a:lnTo>
                      <a:pt x="256" y="305"/>
                    </a:lnTo>
                    <a:lnTo>
                      <a:pt x="257" y="332"/>
                    </a:lnTo>
                    <a:lnTo>
                      <a:pt x="258" y="360"/>
                    </a:lnTo>
                    <a:lnTo>
                      <a:pt x="259" y="389"/>
                    </a:lnTo>
                    <a:lnTo>
                      <a:pt x="259" y="423"/>
                    </a:lnTo>
                    <a:lnTo>
                      <a:pt x="261" y="457"/>
                    </a:lnTo>
                    <a:lnTo>
                      <a:pt x="261" y="494"/>
                    </a:lnTo>
                    <a:lnTo>
                      <a:pt x="262" y="530"/>
                    </a:lnTo>
                    <a:lnTo>
                      <a:pt x="263" y="554"/>
                    </a:lnTo>
                    <a:lnTo>
                      <a:pt x="264" y="574"/>
                    </a:lnTo>
                    <a:lnTo>
                      <a:pt x="265" y="593"/>
                    </a:lnTo>
                    <a:lnTo>
                      <a:pt x="266" y="610"/>
                    </a:lnTo>
                    <a:lnTo>
                      <a:pt x="267" y="626"/>
                    </a:lnTo>
                    <a:lnTo>
                      <a:pt x="268" y="641"/>
                    </a:lnTo>
                    <a:lnTo>
                      <a:pt x="269" y="654"/>
                    </a:lnTo>
                    <a:lnTo>
                      <a:pt x="270" y="667"/>
                    </a:lnTo>
                    <a:lnTo>
                      <a:pt x="271" y="684"/>
                    </a:lnTo>
                    <a:lnTo>
                      <a:pt x="271" y="703"/>
                    </a:lnTo>
                    <a:lnTo>
                      <a:pt x="272" y="721"/>
                    </a:lnTo>
                    <a:lnTo>
                      <a:pt x="273" y="739"/>
                    </a:lnTo>
                    <a:lnTo>
                      <a:pt x="274" y="756"/>
                    </a:lnTo>
                    <a:lnTo>
                      <a:pt x="275" y="773"/>
                    </a:lnTo>
                    <a:lnTo>
                      <a:pt x="276" y="789"/>
                    </a:lnTo>
                    <a:lnTo>
                      <a:pt x="277" y="805"/>
                    </a:lnTo>
                    <a:lnTo>
                      <a:pt x="278" y="814"/>
                    </a:lnTo>
                    <a:lnTo>
                      <a:pt x="279" y="820"/>
                    </a:lnTo>
                    <a:lnTo>
                      <a:pt x="280" y="825"/>
                    </a:lnTo>
                    <a:lnTo>
                      <a:pt x="280" y="828"/>
                    </a:lnTo>
                    <a:lnTo>
                      <a:pt x="281" y="831"/>
                    </a:lnTo>
                    <a:lnTo>
                      <a:pt x="282" y="833"/>
                    </a:lnTo>
                    <a:lnTo>
                      <a:pt x="283" y="833"/>
                    </a:lnTo>
                    <a:lnTo>
                      <a:pt x="284" y="833"/>
                    </a:lnTo>
                    <a:lnTo>
                      <a:pt x="285" y="832"/>
                    </a:lnTo>
                    <a:lnTo>
                      <a:pt x="286" y="831"/>
                    </a:lnTo>
                    <a:lnTo>
                      <a:pt x="287" y="829"/>
                    </a:lnTo>
                    <a:lnTo>
                      <a:pt x="288" y="827"/>
                    </a:lnTo>
                    <a:lnTo>
                      <a:pt x="289" y="823"/>
                    </a:lnTo>
                    <a:lnTo>
                      <a:pt x="290" y="819"/>
                    </a:lnTo>
                    <a:lnTo>
                      <a:pt x="291" y="815"/>
                    </a:lnTo>
                    <a:lnTo>
                      <a:pt x="291" y="810"/>
                    </a:lnTo>
                    <a:lnTo>
                      <a:pt x="292" y="807"/>
                    </a:lnTo>
                    <a:lnTo>
                      <a:pt x="293" y="805"/>
                    </a:lnTo>
                    <a:lnTo>
                      <a:pt x="294" y="803"/>
                    </a:lnTo>
                    <a:lnTo>
                      <a:pt x="295" y="801"/>
                    </a:lnTo>
                    <a:lnTo>
                      <a:pt x="296" y="797"/>
                    </a:lnTo>
                    <a:lnTo>
                      <a:pt x="297" y="794"/>
                    </a:lnTo>
                    <a:lnTo>
                      <a:pt x="298" y="790"/>
                    </a:lnTo>
                    <a:lnTo>
                      <a:pt x="299" y="786"/>
                    </a:lnTo>
                    <a:lnTo>
                      <a:pt x="300" y="783"/>
                    </a:lnTo>
                    <a:lnTo>
                      <a:pt x="301" y="782"/>
                    </a:lnTo>
                    <a:lnTo>
                      <a:pt x="301" y="779"/>
                    </a:lnTo>
                    <a:lnTo>
                      <a:pt x="302" y="777"/>
                    </a:lnTo>
                    <a:lnTo>
                      <a:pt x="303" y="775"/>
                    </a:lnTo>
                    <a:lnTo>
                      <a:pt x="304" y="773"/>
                    </a:lnTo>
                    <a:lnTo>
                      <a:pt x="305" y="771"/>
                    </a:lnTo>
                    <a:lnTo>
                      <a:pt x="306" y="769"/>
                    </a:lnTo>
                    <a:lnTo>
                      <a:pt x="307" y="761"/>
                    </a:lnTo>
                    <a:lnTo>
                      <a:pt x="308" y="751"/>
                    </a:lnTo>
                    <a:lnTo>
                      <a:pt x="309" y="739"/>
                    </a:lnTo>
                    <a:lnTo>
                      <a:pt x="310" y="727"/>
                    </a:lnTo>
                    <a:lnTo>
                      <a:pt x="311" y="716"/>
                    </a:lnTo>
                    <a:lnTo>
                      <a:pt x="311" y="705"/>
                    </a:lnTo>
                    <a:lnTo>
                      <a:pt x="312" y="695"/>
                    </a:lnTo>
                    <a:lnTo>
                      <a:pt x="313" y="684"/>
                    </a:lnTo>
                    <a:lnTo>
                      <a:pt x="314" y="670"/>
                    </a:lnTo>
                    <a:lnTo>
                      <a:pt x="315" y="654"/>
                    </a:lnTo>
                    <a:lnTo>
                      <a:pt x="316" y="641"/>
                    </a:lnTo>
                    <a:lnTo>
                      <a:pt x="317" y="627"/>
                    </a:lnTo>
                    <a:lnTo>
                      <a:pt x="318" y="611"/>
                    </a:lnTo>
                    <a:lnTo>
                      <a:pt x="319" y="596"/>
                    </a:lnTo>
                    <a:lnTo>
                      <a:pt x="320" y="580"/>
                    </a:lnTo>
                    <a:lnTo>
                      <a:pt x="321" y="567"/>
                    </a:lnTo>
                    <a:lnTo>
                      <a:pt x="322" y="565"/>
                    </a:lnTo>
                    <a:lnTo>
                      <a:pt x="322" y="568"/>
                    </a:lnTo>
                    <a:lnTo>
                      <a:pt x="323" y="575"/>
                    </a:lnTo>
                    <a:lnTo>
                      <a:pt x="324" y="584"/>
                    </a:lnTo>
                    <a:lnTo>
                      <a:pt x="325" y="592"/>
                    </a:lnTo>
                    <a:lnTo>
                      <a:pt x="326" y="602"/>
                    </a:lnTo>
                    <a:lnTo>
                      <a:pt x="327" y="613"/>
                    </a:lnTo>
                    <a:lnTo>
                      <a:pt x="328" y="625"/>
                    </a:lnTo>
                    <a:lnTo>
                      <a:pt x="329" y="637"/>
                    </a:lnTo>
                    <a:lnTo>
                      <a:pt x="330" y="650"/>
                    </a:lnTo>
                    <a:lnTo>
                      <a:pt x="331" y="663"/>
                    </a:lnTo>
                    <a:lnTo>
                      <a:pt x="331" y="676"/>
                    </a:lnTo>
                    <a:lnTo>
                      <a:pt x="332" y="691"/>
                    </a:lnTo>
                    <a:lnTo>
                      <a:pt x="333" y="707"/>
                    </a:lnTo>
                    <a:lnTo>
                      <a:pt x="334" y="723"/>
                    </a:lnTo>
                    <a:lnTo>
                      <a:pt x="335" y="738"/>
                    </a:lnTo>
                    <a:lnTo>
                      <a:pt x="336" y="747"/>
                    </a:lnTo>
                    <a:lnTo>
                      <a:pt x="337" y="753"/>
                    </a:lnTo>
                    <a:lnTo>
                      <a:pt x="338" y="758"/>
                    </a:lnTo>
                    <a:lnTo>
                      <a:pt x="339" y="761"/>
                    </a:lnTo>
                    <a:lnTo>
                      <a:pt x="340" y="765"/>
                    </a:lnTo>
                    <a:lnTo>
                      <a:pt x="341" y="768"/>
                    </a:lnTo>
                    <a:lnTo>
                      <a:pt x="341" y="770"/>
                    </a:lnTo>
                    <a:lnTo>
                      <a:pt x="343" y="772"/>
                    </a:lnTo>
                    <a:lnTo>
                      <a:pt x="343" y="775"/>
                    </a:lnTo>
                    <a:lnTo>
                      <a:pt x="344" y="778"/>
                    </a:lnTo>
                    <a:lnTo>
                      <a:pt x="345" y="780"/>
                    </a:lnTo>
                    <a:lnTo>
                      <a:pt x="346" y="783"/>
                    </a:lnTo>
                    <a:lnTo>
                      <a:pt x="347" y="784"/>
                    </a:lnTo>
                    <a:lnTo>
                      <a:pt x="348" y="786"/>
                    </a:lnTo>
                    <a:lnTo>
                      <a:pt x="349" y="787"/>
                    </a:lnTo>
                    <a:lnTo>
                      <a:pt x="350" y="788"/>
                    </a:lnTo>
                    <a:lnTo>
                      <a:pt x="351" y="790"/>
                    </a:lnTo>
                    <a:lnTo>
                      <a:pt x="352" y="792"/>
                    </a:lnTo>
                    <a:lnTo>
                      <a:pt x="352" y="794"/>
                    </a:lnTo>
                    <a:lnTo>
                      <a:pt x="353" y="795"/>
                    </a:lnTo>
                    <a:lnTo>
                      <a:pt x="354" y="796"/>
                    </a:lnTo>
                    <a:lnTo>
                      <a:pt x="355" y="797"/>
                    </a:lnTo>
                    <a:lnTo>
                      <a:pt x="356" y="798"/>
                    </a:lnTo>
                    <a:lnTo>
                      <a:pt x="357" y="798"/>
                    </a:lnTo>
                    <a:lnTo>
                      <a:pt x="358" y="799"/>
                    </a:lnTo>
                    <a:lnTo>
                      <a:pt x="359" y="801"/>
                    </a:lnTo>
                    <a:lnTo>
                      <a:pt x="360" y="802"/>
                    </a:lnTo>
                    <a:lnTo>
                      <a:pt x="361" y="803"/>
                    </a:lnTo>
                    <a:lnTo>
                      <a:pt x="362" y="804"/>
                    </a:lnTo>
                    <a:lnTo>
                      <a:pt x="362" y="805"/>
                    </a:lnTo>
                    <a:lnTo>
                      <a:pt x="363" y="806"/>
                    </a:lnTo>
                    <a:lnTo>
                      <a:pt x="364" y="806"/>
                    </a:lnTo>
                    <a:lnTo>
                      <a:pt x="365" y="804"/>
                    </a:lnTo>
                    <a:lnTo>
                      <a:pt x="366" y="800"/>
                    </a:lnTo>
                    <a:lnTo>
                      <a:pt x="367" y="796"/>
                    </a:lnTo>
                    <a:lnTo>
                      <a:pt x="368" y="791"/>
                    </a:lnTo>
                    <a:lnTo>
                      <a:pt x="369" y="786"/>
                    </a:lnTo>
                    <a:lnTo>
                      <a:pt x="370" y="781"/>
                    </a:lnTo>
                    <a:lnTo>
                      <a:pt x="371" y="776"/>
                    </a:lnTo>
                    <a:lnTo>
                      <a:pt x="371" y="771"/>
                    </a:lnTo>
                    <a:lnTo>
                      <a:pt x="373" y="765"/>
                    </a:lnTo>
                    <a:lnTo>
                      <a:pt x="373" y="759"/>
                    </a:lnTo>
                    <a:lnTo>
                      <a:pt x="374" y="752"/>
                    </a:lnTo>
                    <a:lnTo>
                      <a:pt x="375" y="747"/>
                    </a:lnTo>
                    <a:lnTo>
                      <a:pt x="376" y="740"/>
                    </a:lnTo>
                    <a:lnTo>
                      <a:pt x="377" y="733"/>
                    </a:lnTo>
                    <a:lnTo>
                      <a:pt x="378" y="726"/>
                    </a:lnTo>
                    <a:lnTo>
                      <a:pt x="379" y="719"/>
                    </a:lnTo>
                    <a:lnTo>
                      <a:pt x="380" y="717"/>
                    </a:lnTo>
                    <a:lnTo>
                      <a:pt x="381" y="715"/>
                    </a:lnTo>
                    <a:lnTo>
                      <a:pt x="382" y="715"/>
                    </a:lnTo>
                    <a:lnTo>
                      <a:pt x="383" y="715"/>
                    </a:lnTo>
                    <a:lnTo>
                      <a:pt x="383" y="716"/>
                    </a:lnTo>
                    <a:lnTo>
                      <a:pt x="384" y="717"/>
                    </a:lnTo>
                    <a:lnTo>
                      <a:pt x="385" y="719"/>
                    </a:lnTo>
                    <a:lnTo>
                      <a:pt x="386" y="722"/>
                    </a:lnTo>
                    <a:lnTo>
                      <a:pt x="387" y="721"/>
                    </a:lnTo>
                    <a:lnTo>
                      <a:pt x="388" y="720"/>
                    </a:lnTo>
                    <a:lnTo>
                      <a:pt x="389" y="719"/>
                    </a:lnTo>
                    <a:lnTo>
                      <a:pt x="390" y="718"/>
                    </a:lnTo>
                    <a:lnTo>
                      <a:pt x="391" y="717"/>
                    </a:lnTo>
                    <a:lnTo>
                      <a:pt x="392" y="716"/>
                    </a:lnTo>
                    <a:lnTo>
                      <a:pt x="392" y="715"/>
                    </a:lnTo>
                    <a:lnTo>
                      <a:pt x="394" y="714"/>
                    </a:lnTo>
                    <a:lnTo>
                      <a:pt x="394" y="717"/>
                    </a:lnTo>
                    <a:lnTo>
                      <a:pt x="395" y="721"/>
                    </a:lnTo>
                    <a:lnTo>
                      <a:pt x="396" y="726"/>
                    </a:lnTo>
                    <a:lnTo>
                      <a:pt x="397" y="732"/>
                    </a:lnTo>
                    <a:lnTo>
                      <a:pt x="398" y="735"/>
                    </a:lnTo>
                    <a:lnTo>
                      <a:pt x="399" y="738"/>
                    </a:lnTo>
                    <a:lnTo>
                      <a:pt x="400" y="740"/>
                    </a:lnTo>
                    <a:lnTo>
                      <a:pt x="401" y="742"/>
                    </a:lnTo>
                    <a:lnTo>
                      <a:pt x="402" y="750"/>
                    </a:lnTo>
                    <a:lnTo>
                      <a:pt x="403" y="760"/>
                    </a:lnTo>
                    <a:lnTo>
                      <a:pt x="403" y="769"/>
                    </a:lnTo>
                    <a:lnTo>
                      <a:pt x="404" y="777"/>
                    </a:lnTo>
                    <a:lnTo>
                      <a:pt x="405" y="788"/>
                    </a:lnTo>
                    <a:lnTo>
                      <a:pt x="406" y="797"/>
                    </a:lnTo>
                    <a:lnTo>
                      <a:pt x="407" y="810"/>
                    </a:lnTo>
                    <a:lnTo>
                      <a:pt x="408" y="817"/>
                    </a:lnTo>
                    <a:lnTo>
                      <a:pt x="409" y="810"/>
                    </a:lnTo>
                    <a:lnTo>
                      <a:pt x="410" y="796"/>
                    </a:lnTo>
                    <a:lnTo>
                      <a:pt x="411" y="777"/>
                    </a:lnTo>
                    <a:lnTo>
                      <a:pt x="412" y="755"/>
                    </a:lnTo>
                    <a:lnTo>
                      <a:pt x="413" y="736"/>
                    </a:lnTo>
                    <a:lnTo>
                      <a:pt x="413" y="716"/>
                    </a:lnTo>
                    <a:lnTo>
                      <a:pt x="414" y="694"/>
                    </a:lnTo>
                    <a:lnTo>
                      <a:pt x="415" y="672"/>
                    </a:lnTo>
                    <a:lnTo>
                      <a:pt x="416" y="646"/>
                    </a:lnTo>
                    <a:lnTo>
                      <a:pt x="417" y="619"/>
                    </a:lnTo>
                    <a:lnTo>
                      <a:pt x="418" y="594"/>
                    </a:lnTo>
                    <a:lnTo>
                      <a:pt x="419" y="568"/>
                    </a:lnTo>
                    <a:lnTo>
                      <a:pt x="420" y="539"/>
                    </a:lnTo>
                    <a:lnTo>
                      <a:pt x="421" y="510"/>
                    </a:lnTo>
                    <a:lnTo>
                      <a:pt x="422" y="481"/>
                    </a:lnTo>
                    <a:lnTo>
                      <a:pt x="423" y="454"/>
                    </a:lnTo>
                    <a:lnTo>
                      <a:pt x="424" y="446"/>
                    </a:lnTo>
                    <a:lnTo>
                      <a:pt x="424" y="446"/>
                    </a:lnTo>
                    <a:lnTo>
                      <a:pt x="425" y="449"/>
                    </a:lnTo>
                    <a:lnTo>
                      <a:pt x="426" y="457"/>
                    </a:lnTo>
                    <a:lnTo>
                      <a:pt x="427" y="465"/>
                    </a:lnTo>
                    <a:lnTo>
                      <a:pt x="428" y="475"/>
                    </a:lnTo>
                    <a:lnTo>
                      <a:pt x="429" y="488"/>
                    </a:lnTo>
                    <a:lnTo>
                      <a:pt x="430" y="502"/>
                    </a:lnTo>
                    <a:lnTo>
                      <a:pt x="431" y="513"/>
                    </a:lnTo>
                    <a:lnTo>
                      <a:pt x="432" y="524"/>
                    </a:lnTo>
                    <a:lnTo>
                      <a:pt x="433" y="535"/>
                    </a:lnTo>
                    <a:lnTo>
                      <a:pt x="434" y="547"/>
                    </a:lnTo>
                    <a:lnTo>
                      <a:pt x="434" y="560"/>
                    </a:lnTo>
                    <a:lnTo>
                      <a:pt x="435" y="575"/>
                    </a:lnTo>
                    <a:lnTo>
                      <a:pt x="436" y="590"/>
                    </a:lnTo>
                    <a:lnTo>
                      <a:pt x="437" y="605"/>
                    </a:lnTo>
                    <a:lnTo>
                      <a:pt x="438" y="618"/>
                    </a:lnTo>
                    <a:lnTo>
                      <a:pt x="439" y="631"/>
                    </a:lnTo>
                    <a:lnTo>
                      <a:pt x="440" y="644"/>
                    </a:lnTo>
                    <a:lnTo>
                      <a:pt x="441" y="658"/>
                    </a:lnTo>
                    <a:lnTo>
                      <a:pt x="442" y="669"/>
                    </a:lnTo>
                    <a:lnTo>
                      <a:pt x="443" y="679"/>
                    </a:lnTo>
                    <a:lnTo>
                      <a:pt x="444" y="689"/>
                    </a:lnTo>
                    <a:lnTo>
                      <a:pt x="444" y="698"/>
                    </a:lnTo>
                    <a:lnTo>
                      <a:pt x="445" y="714"/>
                    </a:lnTo>
                    <a:lnTo>
                      <a:pt x="446" y="731"/>
                    </a:lnTo>
                    <a:lnTo>
                      <a:pt x="447" y="747"/>
                    </a:lnTo>
                    <a:lnTo>
                      <a:pt x="448" y="763"/>
                    </a:lnTo>
                    <a:lnTo>
                      <a:pt x="449" y="781"/>
                    </a:lnTo>
                    <a:lnTo>
                      <a:pt x="450" y="798"/>
                    </a:lnTo>
                    <a:lnTo>
                      <a:pt x="451" y="816"/>
                    </a:lnTo>
                    <a:lnTo>
                      <a:pt x="452" y="831"/>
                    </a:lnTo>
                    <a:lnTo>
                      <a:pt x="453" y="833"/>
                    </a:lnTo>
                    <a:lnTo>
                      <a:pt x="454" y="828"/>
                    </a:lnTo>
                    <a:lnTo>
                      <a:pt x="455" y="820"/>
                    </a:lnTo>
                    <a:lnTo>
                      <a:pt x="455" y="809"/>
                    </a:lnTo>
                    <a:lnTo>
                      <a:pt x="456" y="800"/>
                    </a:lnTo>
                    <a:lnTo>
                      <a:pt x="457" y="790"/>
                    </a:lnTo>
                    <a:lnTo>
                      <a:pt x="458" y="779"/>
                    </a:lnTo>
                    <a:lnTo>
                      <a:pt x="459" y="767"/>
                    </a:lnTo>
                    <a:lnTo>
                      <a:pt x="460" y="751"/>
                    </a:lnTo>
                    <a:lnTo>
                      <a:pt x="461" y="734"/>
                    </a:lnTo>
                    <a:lnTo>
                      <a:pt x="462" y="717"/>
                    </a:lnTo>
                    <a:lnTo>
                      <a:pt x="463" y="701"/>
                    </a:lnTo>
                    <a:lnTo>
                      <a:pt x="464" y="681"/>
                    </a:lnTo>
                    <a:lnTo>
                      <a:pt x="464" y="661"/>
                    </a:lnTo>
                    <a:lnTo>
                      <a:pt x="465" y="640"/>
                    </a:lnTo>
                    <a:lnTo>
                      <a:pt x="466" y="621"/>
                    </a:lnTo>
                    <a:lnTo>
                      <a:pt x="467" y="618"/>
                    </a:lnTo>
                    <a:lnTo>
                      <a:pt x="468" y="622"/>
                    </a:lnTo>
                    <a:lnTo>
                      <a:pt x="469" y="628"/>
                    </a:lnTo>
                    <a:lnTo>
                      <a:pt x="470" y="638"/>
                    </a:lnTo>
                    <a:lnTo>
                      <a:pt x="471" y="647"/>
                    </a:lnTo>
                    <a:lnTo>
                      <a:pt x="472" y="657"/>
                    </a:lnTo>
                    <a:lnTo>
                      <a:pt x="473" y="668"/>
                    </a:lnTo>
                    <a:lnTo>
                      <a:pt x="474" y="681"/>
                    </a:lnTo>
                    <a:lnTo>
                      <a:pt x="474" y="693"/>
                    </a:lnTo>
                    <a:lnTo>
                      <a:pt x="476" y="706"/>
                    </a:lnTo>
                    <a:lnTo>
                      <a:pt x="476" y="718"/>
                    </a:lnTo>
                    <a:lnTo>
                      <a:pt x="477" y="730"/>
                    </a:lnTo>
                    <a:lnTo>
                      <a:pt x="478" y="745"/>
                    </a:lnTo>
                    <a:lnTo>
                      <a:pt x="479" y="759"/>
                    </a:lnTo>
                    <a:lnTo>
                      <a:pt x="480" y="774"/>
                    </a:lnTo>
                    <a:lnTo>
                      <a:pt x="481" y="788"/>
                    </a:lnTo>
                    <a:lnTo>
                      <a:pt x="482" y="793"/>
                    </a:lnTo>
                    <a:lnTo>
                      <a:pt x="483" y="794"/>
                    </a:lnTo>
                    <a:lnTo>
                      <a:pt x="484" y="794"/>
                    </a:lnTo>
                    <a:lnTo>
                      <a:pt x="485" y="792"/>
                    </a:lnTo>
                    <a:lnTo>
                      <a:pt x="485" y="789"/>
                    </a:lnTo>
                    <a:lnTo>
                      <a:pt x="486" y="784"/>
                    </a:lnTo>
                    <a:lnTo>
                      <a:pt x="487" y="779"/>
                    </a:lnTo>
                    <a:lnTo>
                      <a:pt x="488" y="773"/>
                    </a:lnTo>
                    <a:lnTo>
                      <a:pt x="489" y="770"/>
                    </a:lnTo>
                    <a:lnTo>
                      <a:pt x="490" y="768"/>
                    </a:lnTo>
                    <a:lnTo>
                      <a:pt x="491" y="765"/>
                    </a:lnTo>
                    <a:lnTo>
                      <a:pt x="492" y="762"/>
                    </a:lnTo>
                    <a:lnTo>
                      <a:pt x="493" y="759"/>
                    </a:lnTo>
                    <a:lnTo>
                      <a:pt x="494" y="755"/>
                    </a:lnTo>
                    <a:lnTo>
                      <a:pt x="495" y="752"/>
                    </a:lnTo>
                    <a:lnTo>
                      <a:pt x="495" y="748"/>
                    </a:lnTo>
                    <a:lnTo>
                      <a:pt x="496" y="739"/>
                    </a:lnTo>
                    <a:lnTo>
                      <a:pt x="497" y="730"/>
                    </a:lnTo>
                    <a:lnTo>
                      <a:pt x="498" y="718"/>
                    </a:lnTo>
                    <a:lnTo>
                      <a:pt x="499" y="707"/>
                    </a:lnTo>
                    <a:lnTo>
                      <a:pt x="500" y="696"/>
                    </a:lnTo>
                    <a:lnTo>
                      <a:pt x="501" y="685"/>
                    </a:lnTo>
                    <a:lnTo>
                      <a:pt x="502" y="675"/>
                    </a:lnTo>
                    <a:lnTo>
                      <a:pt x="503" y="664"/>
                    </a:lnTo>
                    <a:lnTo>
                      <a:pt x="504" y="650"/>
                    </a:lnTo>
                    <a:lnTo>
                      <a:pt x="504" y="636"/>
                    </a:lnTo>
                    <a:lnTo>
                      <a:pt x="506" y="623"/>
                    </a:lnTo>
                    <a:lnTo>
                      <a:pt x="506" y="610"/>
                    </a:lnTo>
                    <a:lnTo>
                      <a:pt x="507" y="596"/>
                    </a:lnTo>
                    <a:lnTo>
                      <a:pt x="508" y="581"/>
                    </a:lnTo>
                    <a:lnTo>
                      <a:pt x="509" y="567"/>
                    </a:lnTo>
                    <a:lnTo>
                      <a:pt x="510" y="554"/>
                    </a:lnTo>
                    <a:lnTo>
                      <a:pt x="511" y="551"/>
                    </a:lnTo>
                    <a:lnTo>
                      <a:pt x="512" y="552"/>
                    </a:lnTo>
                    <a:lnTo>
                      <a:pt x="513" y="554"/>
                    </a:lnTo>
                    <a:lnTo>
                      <a:pt x="514" y="559"/>
                    </a:lnTo>
                    <a:lnTo>
                      <a:pt x="515" y="565"/>
                    </a:lnTo>
                    <a:lnTo>
                      <a:pt x="516" y="571"/>
                    </a:lnTo>
                    <a:lnTo>
                      <a:pt x="516" y="580"/>
                    </a:lnTo>
                    <a:lnTo>
                      <a:pt x="517" y="589"/>
                    </a:lnTo>
                    <a:lnTo>
                      <a:pt x="518" y="596"/>
                    </a:lnTo>
                    <a:lnTo>
                      <a:pt x="519" y="603"/>
                    </a:lnTo>
                    <a:lnTo>
                      <a:pt x="520" y="610"/>
                    </a:lnTo>
                    <a:lnTo>
                      <a:pt x="521" y="618"/>
                    </a:lnTo>
                    <a:lnTo>
                      <a:pt x="522" y="626"/>
                    </a:lnTo>
                    <a:lnTo>
                      <a:pt x="523" y="635"/>
                    </a:lnTo>
                    <a:lnTo>
                      <a:pt x="524" y="644"/>
                    </a:lnTo>
                    <a:lnTo>
                      <a:pt x="525" y="654"/>
                    </a:lnTo>
                    <a:lnTo>
                      <a:pt x="525" y="663"/>
                    </a:lnTo>
                    <a:lnTo>
                      <a:pt x="527" y="673"/>
                    </a:lnTo>
                    <a:lnTo>
                      <a:pt x="527" y="684"/>
                    </a:lnTo>
                    <a:lnTo>
                      <a:pt x="528" y="694"/>
                    </a:lnTo>
                    <a:lnTo>
                      <a:pt x="529" y="704"/>
                    </a:lnTo>
                    <a:lnTo>
                      <a:pt x="530" y="713"/>
                    </a:lnTo>
                    <a:lnTo>
                      <a:pt x="531" y="722"/>
                    </a:lnTo>
                    <a:lnTo>
                      <a:pt x="532" y="731"/>
                    </a:lnTo>
                    <a:lnTo>
                      <a:pt x="533" y="742"/>
                    </a:lnTo>
                    <a:lnTo>
                      <a:pt x="534" y="753"/>
                    </a:lnTo>
                    <a:lnTo>
                      <a:pt x="535" y="764"/>
                    </a:lnTo>
                    <a:lnTo>
                      <a:pt x="536" y="774"/>
                    </a:lnTo>
                    <a:lnTo>
                      <a:pt x="536" y="786"/>
                    </a:lnTo>
                    <a:lnTo>
                      <a:pt x="537" y="797"/>
                    </a:lnTo>
                    <a:lnTo>
                      <a:pt x="538" y="808"/>
                    </a:lnTo>
                    <a:lnTo>
                      <a:pt x="539" y="817"/>
                    </a:lnTo>
                    <a:lnTo>
                      <a:pt x="540" y="821"/>
                    </a:lnTo>
                    <a:lnTo>
                      <a:pt x="541" y="821"/>
                    </a:lnTo>
                    <a:lnTo>
                      <a:pt x="542" y="821"/>
                    </a:lnTo>
                    <a:lnTo>
                      <a:pt x="543" y="818"/>
                    </a:lnTo>
                    <a:lnTo>
                      <a:pt x="544" y="815"/>
                    </a:lnTo>
                    <a:lnTo>
                      <a:pt x="545" y="810"/>
                    </a:lnTo>
                    <a:lnTo>
                      <a:pt x="546" y="805"/>
                    </a:lnTo>
                    <a:lnTo>
                      <a:pt x="546" y="798"/>
                    </a:lnTo>
                    <a:lnTo>
                      <a:pt x="547" y="795"/>
                    </a:lnTo>
                    <a:lnTo>
                      <a:pt x="548" y="792"/>
                    </a:lnTo>
                    <a:lnTo>
                      <a:pt x="549" y="788"/>
                    </a:lnTo>
                    <a:lnTo>
                      <a:pt x="550" y="785"/>
                    </a:lnTo>
                    <a:lnTo>
                      <a:pt x="551" y="781"/>
                    </a:lnTo>
                    <a:lnTo>
                      <a:pt x="552" y="776"/>
                    </a:lnTo>
                    <a:lnTo>
                      <a:pt x="553" y="772"/>
                    </a:lnTo>
                    <a:lnTo>
                      <a:pt x="554" y="767"/>
                    </a:lnTo>
                    <a:lnTo>
                      <a:pt x="555" y="758"/>
                    </a:lnTo>
                    <a:lnTo>
                      <a:pt x="556" y="747"/>
                    </a:lnTo>
                    <a:lnTo>
                      <a:pt x="557" y="735"/>
                    </a:lnTo>
                    <a:lnTo>
                      <a:pt x="557" y="722"/>
                    </a:lnTo>
                    <a:lnTo>
                      <a:pt x="558" y="711"/>
                    </a:lnTo>
                    <a:lnTo>
                      <a:pt x="559" y="700"/>
                    </a:lnTo>
                    <a:lnTo>
                      <a:pt x="560" y="690"/>
                    </a:lnTo>
                    <a:lnTo>
                      <a:pt x="561" y="679"/>
                    </a:lnTo>
                    <a:lnTo>
                      <a:pt x="562" y="664"/>
                    </a:lnTo>
                    <a:lnTo>
                      <a:pt x="563" y="647"/>
                    </a:lnTo>
                    <a:lnTo>
                      <a:pt x="564" y="632"/>
                    </a:lnTo>
                    <a:lnTo>
                      <a:pt x="565" y="617"/>
                    </a:lnTo>
                    <a:lnTo>
                      <a:pt x="566" y="599"/>
                    </a:lnTo>
                    <a:lnTo>
                      <a:pt x="567" y="583"/>
                    </a:lnTo>
                    <a:lnTo>
                      <a:pt x="567" y="566"/>
                    </a:lnTo>
                    <a:lnTo>
                      <a:pt x="568" y="551"/>
                    </a:lnTo>
                    <a:lnTo>
                      <a:pt x="569" y="549"/>
                    </a:lnTo>
                    <a:lnTo>
                      <a:pt x="570" y="554"/>
                    </a:lnTo>
                    <a:lnTo>
                      <a:pt x="571" y="562"/>
                    </a:lnTo>
                    <a:lnTo>
                      <a:pt x="572" y="572"/>
                    </a:lnTo>
                    <a:lnTo>
                      <a:pt x="573" y="582"/>
                    </a:lnTo>
                    <a:lnTo>
                      <a:pt x="574" y="592"/>
                    </a:lnTo>
                    <a:lnTo>
                      <a:pt x="575" y="604"/>
                    </a:lnTo>
                    <a:lnTo>
                      <a:pt x="576" y="618"/>
                    </a:lnTo>
                    <a:lnTo>
                      <a:pt x="576" y="632"/>
                    </a:lnTo>
                    <a:lnTo>
                      <a:pt x="577" y="648"/>
                    </a:lnTo>
                    <a:lnTo>
                      <a:pt x="578" y="663"/>
                    </a:lnTo>
                    <a:lnTo>
                      <a:pt x="579" y="678"/>
                    </a:lnTo>
                    <a:lnTo>
                      <a:pt x="580" y="695"/>
                    </a:lnTo>
                    <a:lnTo>
                      <a:pt x="581" y="713"/>
                    </a:lnTo>
                    <a:lnTo>
                      <a:pt x="582" y="732"/>
                    </a:lnTo>
                    <a:lnTo>
                      <a:pt x="583" y="749"/>
                    </a:lnTo>
                    <a:lnTo>
                      <a:pt x="584" y="758"/>
                    </a:lnTo>
                    <a:lnTo>
                      <a:pt x="585" y="762"/>
                    </a:lnTo>
                    <a:lnTo>
                      <a:pt x="586" y="765"/>
                    </a:lnTo>
                    <a:lnTo>
                      <a:pt x="587" y="766"/>
                    </a:lnTo>
                    <a:lnTo>
                      <a:pt x="588" y="767"/>
                    </a:lnTo>
                    <a:lnTo>
                      <a:pt x="588" y="768"/>
                    </a:lnTo>
                    <a:lnTo>
                      <a:pt x="589" y="767"/>
                    </a:lnTo>
                    <a:lnTo>
                      <a:pt x="590" y="766"/>
                    </a:lnTo>
                    <a:lnTo>
                      <a:pt x="591" y="766"/>
                    </a:lnTo>
                    <a:lnTo>
                      <a:pt x="592" y="766"/>
                    </a:lnTo>
                    <a:lnTo>
                      <a:pt x="593" y="766"/>
                    </a:lnTo>
                    <a:lnTo>
                      <a:pt x="594" y="767"/>
                    </a:lnTo>
                    <a:lnTo>
                      <a:pt x="595" y="764"/>
                    </a:lnTo>
                    <a:lnTo>
                      <a:pt x="596" y="762"/>
                    </a:lnTo>
                    <a:lnTo>
                      <a:pt x="597" y="763"/>
                    </a:lnTo>
                    <a:lnTo>
                      <a:pt x="597" y="759"/>
                    </a:lnTo>
                    <a:lnTo>
                      <a:pt x="598" y="760"/>
                    </a:lnTo>
                    <a:lnTo>
                      <a:pt x="599" y="761"/>
                    </a:lnTo>
                    <a:lnTo>
                      <a:pt x="600" y="762"/>
                    </a:lnTo>
                    <a:lnTo>
                      <a:pt x="601" y="764"/>
                    </a:lnTo>
                    <a:lnTo>
                      <a:pt x="602" y="766"/>
                    </a:lnTo>
                    <a:lnTo>
                      <a:pt x="603" y="769"/>
                    </a:lnTo>
                    <a:lnTo>
                      <a:pt x="604" y="772"/>
                    </a:lnTo>
                    <a:lnTo>
                      <a:pt x="605" y="774"/>
                    </a:lnTo>
                    <a:lnTo>
                      <a:pt x="606" y="774"/>
                    </a:lnTo>
                    <a:lnTo>
                      <a:pt x="607" y="773"/>
                    </a:lnTo>
                    <a:lnTo>
                      <a:pt x="607" y="771"/>
                    </a:lnTo>
                    <a:lnTo>
                      <a:pt x="608" y="770"/>
                    </a:lnTo>
                    <a:lnTo>
                      <a:pt x="609" y="768"/>
                    </a:lnTo>
                    <a:lnTo>
                      <a:pt x="610" y="766"/>
                    </a:lnTo>
                    <a:lnTo>
                      <a:pt x="611" y="763"/>
                    </a:lnTo>
                    <a:lnTo>
                      <a:pt x="612" y="761"/>
                    </a:lnTo>
                    <a:lnTo>
                      <a:pt x="613" y="764"/>
                    </a:lnTo>
                    <a:lnTo>
                      <a:pt x="614" y="768"/>
                    </a:lnTo>
                    <a:lnTo>
                      <a:pt x="615" y="774"/>
                    </a:lnTo>
                    <a:lnTo>
                      <a:pt x="616" y="781"/>
                    </a:lnTo>
                    <a:lnTo>
                      <a:pt x="617" y="784"/>
                    </a:lnTo>
                    <a:lnTo>
                      <a:pt x="618" y="788"/>
                    </a:lnTo>
                    <a:lnTo>
                      <a:pt x="618" y="791"/>
                    </a:lnTo>
                    <a:lnTo>
                      <a:pt x="619" y="794"/>
                    </a:lnTo>
                    <a:lnTo>
                      <a:pt x="620" y="801"/>
                    </a:lnTo>
                    <a:lnTo>
                      <a:pt x="621" y="811"/>
                    </a:lnTo>
                    <a:lnTo>
                      <a:pt x="622" y="818"/>
                    </a:lnTo>
                    <a:lnTo>
                      <a:pt x="623" y="825"/>
                    </a:lnTo>
                    <a:lnTo>
                      <a:pt x="624" y="834"/>
                    </a:lnTo>
                    <a:lnTo>
                      <a:pt x="625" y="842"/>
                    </a:lnTo>
                    <a:lnTo>
                      <a:pt x="626" y="852"/>
                    </a:lnTo>
                    <a:lnTo>
                      <a:pt x="627" y="858"/>
                    </a:lnTo>
                    <a:lnTo>
                      <a:pt x="628" y="850"/>
                    </a:lnTo>
                    <a:lnTo>
                      <a:pt x="628" y="836"/>
                    </a:lnTo>
                    <a:lnTo>
                      <a:pt x="629" y="818"/>
                    </a:lnTo>
                    <a:lnTo>
                      <a:pt x="630" y="796"/>
                    </a:lnTo>
                    <a:lnTo>
                      <a:pt x="631" y="776"/>
                    </a:lnTo>
                    <a:lnTo>
                      <a:pt x="632" y="755"/>
                    </a:lnTo>
                    <a:lnTo>
                      <a:pt x="633" y="731"/>
                    </a:lnTo>
                    <a:lnTo>
                      <a:pt x="634" y="707"/>
                    </a:lnTo>
                    <a:lnTo>
                      <a:pt x="635" y="683"/>
                    </a:lnTo>
                    <a:lnTo>
                      <a:pt x="636" y="659"/>
                    </a:lnTo>
                    <a:lnTo>
                      <a:pt x="637" y="635"/>
                    </a:lnTo>
                    <a:lnTo>
                      <a:pt x="637" y="612"/>
                    </a:lnTo>
                    <a:lnTo>
                      <a:pt x="639" y="586"/>
                    </a:lnTo>
                    <a:lnTo>
                      <a:pt x="639" y="560"/>
                    </a:lnTo>
                    <a:lnTo>
                      <a:pt x="640" y="534"/>
                    </a:lnTo>
                    <a:lnTo>
                      <a:pt x="641" y="509"/>
                    </a:lnTo>
                    <a:lnTo>
                      <a:pt x="642" y="493"/>
                    </a:lnTo>
                    <a:lnTo>
                      <a:pt x="643" y="480"/>
                    </a:lnTo>
                    <a:lnTo>
                      <a:pt x="644" y="469"/>
                    </a:lnTo>
                    <a:lnTo>
                      <a:pt x="645" y="459"/>
                    </a:lnTo>
                    <a:lnTo>
                      <a:pt x="646" y="452"/>
                    </a:lnTo>
                    <a:lnTo>
                      <a:pt x="647" y="447"/>
                    </a:lnTo>
                    <a:lnTo>
                      <a:pt x="648" y="444"/>
                    </a:lnTo>
                    <a:lnTo>
                      <a:pt x="648" y="441"/>
                    </a:lnTo>
                    <a:lnTo>
                      <a:pt x="649" y="434"/>
                    </a:lnTo>
                    <a:lnTo>
                      <a:pt x="650" y="425"/>
                    </a:lnTo>
                    <a:lnTo>
                      <a:pt x="651" y="417"/>
                    </a:lnTo>
                    <a:lnTo>
                      <a:pt x="652" y="410"/>
                    </a:lnTo>
                    <a:lnTo>
                      <a:pt x="653" y="403"/>
                    </a:lnTo>
                    <a:lnTo>
                      <a:pt x="654" y="397"/>
                    </a:lnTo>
                    <a:lnTo>
                      <a:pt x="655" y="390"/>
                    </a:lnTo>
                    <a:lnTo>
                      <a:pt x="656" y="387"/>
                    </a:lnTo>
                    <a:lnTo>
                      <a:pt x="657" y="394"/>
                    </a:lnTo>
                    <a:lnTo>
                      <a:pt x="658" y="407"/>
                    </a:lnTo>
                    <a:lnTo>
                      <a:pt x="658" y="423"/>
                    </a:lnTo>
                    <a:lnTo>
                      <a:pt x="659" y="442"/>
                    </a:lnTo>
                    <a:lnTo>
                      <a:pt x="660" y="461"/>
                    </a:lnTo>
                    <a:lnTo>
                      <a:pt x="661" y="480"/>
                    </a:lnTo>
                    <a:lnTo>
                      <a:pt x="662" y="501"/>
                    </a:lnTo>
                    <a:lnTo>
                      <a:pt x="663" y="523"/>
                    </a:lnTo>
                    <a:lnTo>
                      <a:pt x="664" y="545"/>
                    </a:lnTo>
                    <a:lnTo>
                      <a:pt x="665" y="568"/>
                    </a:lnTo>
                    <a:lnTo>
                      <a:pt x="666" y="590"/>
                    </a:lnTo>
                    <a:lnTo>
                      <a:pt x="667" y="612"/>
                    </a:lnTo>
                    <a:lnTo>
                      <a:pt x="668" y="636"/>
                    </a:lnTo>
                    <a:lnTo>
                      <a:pt x="669" y="660"/>
                    </a:lnTo>
                    <a:lnTo>
                      <a:pt x="669" y="685"/>
                    </a:lnTo>
                    <a:lnTo>
                      <a:pt x="670" y="709"/>
                    </a:lnTo>
                    <a:lnTo>
                      <a:pt x="671" y="724"/>
                    </a:lnTo>
                    <a:lnTo>
                      <a:pt x="672" y="735"/>
                    </a:lnTo>
                    <a:lnTo>
                      <a:pt x="673" y="746"/>
                    </a:lnTo>
                    <a:lnTo>
                      <a:pt x="674" y="754"/>
                    </a:lnTo>
                    <a:lnTo>
                      <a:pt x="675" y="760"/>
                    </a:lnTo>
                    <a:lnTo>
                      <a:pt x="676" y="764"/>
                    </a:lnTo>
                    <a:lnTo>
                      <a:pt x="677" y="765"/>
                    </a:lnTo>
                    <a:lnTo>
                      <a:pt x="678" y="766"/>
                    </a:lnTo>
                    <a:lnTo>
                      <a:pt x="679" y="774"/>
                    </a:lnTo>
                    <a:lnTo>
                      <a:pt x="679" y="784"/>
                    </a:lnTo>
                    <a:lnTo>
                      <a:pt x="680" y="791"/>
                    </a:lnTo>
                    <a:lnTo>
                      <a:pt x="681" y="798"/>
                    </a:lnTo>
                    <a:lnTo>
                      <a:pt x="682" y="807"/>
                    </a:lnTo>
                    <a:lnTo>
                      <a:pt x="683" y="813"/>
                    </a:lnTo>
                    <a:lnTo>
                      <a:pt x="684" y="821"/>
                    </a:lnTo>
                    <a:lnTo>
                      <a:pt x="685" y="825"/>
                    </a:lnTo>
                    <a:lnTo>
                      <a:pt x="686" y="815"/>
                    </a:lnTo>
                    <a:lnTo>
                      <a:pt x="687" y="798"/>
                    </a:lnTo>
                    <a:lnTo>
                      <a:pt x="688" y="778"/>
                    </a:lnTo>
                    <a:lnTo>
                      <a:pt x="688" y="754"/>
                    </a:lnTo>
                    <a:lnTo>
                      <a:pt x="689" y="732"/>
                    </a:lnTo>
                    <a:lnTo>
                      <a:pt x="690" y="710"/>
                    </a:lnTo>
                    <a:lnTo>
                      <a:pt x="691" y="686"/>
                    </a:lnTo>
                    <a:lnTo>
                      <a:pt x="692" y="660"/>
                    </a:lnTo>
                    <a:lnTo>
                      <a:pt x="693" y="632"/>
                    </a:lnTo>
                    <a:lnTo>
                      <a:pt x="694" y="602"/>
                    </a:lnTo>
                    <a:lnTo>
                      <a:pt x="695" y="573"/>
                    </a:lnTo>
                    <a:lnTo>
                      <a:pt x="696" y="545"/>
                    </a:lnTo>
                    <a:lnTo>
                      <a:pt x="697" y="512"/>
                    </a:lnTo>
                    <a:lnTo>
                      <a:pt x="698" y="481"/>
                    </a:lnTo>
                    <a:lnTo>
                      <a:pt x="699" y="448"/>
                    </a:lnTo>
                    <a:lnTo>
                      <a:pt x="700" y="418"/>
                    </a:lnTo>
                    <a:lnTo>
                      <a:pt x="700" y="404"/>
                    </a:lnTo>
                    <a:lnTo>
                      <a:pt x="701" y="399"/>
                    </a:lnTo>
                    <a:lnTo>
                      <a:pt x="702" y="396"/>
                    </a:lnTo>
                    <a:lnTo>
                      <a:pt x="703" y="397"/>
                    </a:lnTo>
                    <a:lnTo>
                      <a:pt x="704" y="399"/>
                    </a:lnTo>
                    <a:lnTo>
                      <a:pt x="705" y="402"/>
                    </a:lnTo>
                    <a:lnTo>
                      <a:pt x="706" y="409"/>
                    </a:lnTo>
                    <a:lnTo>
                      <a:pt x="707" y="416"/>
                    </a:lnTo>
                    <a:lnTo>
                      <a:pt x="708" y="421"/>
                    </a:lnTo>
                    <a:lnTo>
                      <a:pt x="709" y="426"/>
                    </a:lnTo>
                    <a:lnTo>
                      <a:pt x="709" y="431"/>
                    </a:lnTo>
                    <a:lnTo>
                      <a:pt x="710" y="437"/>
                    </a:lnTo>
                    <a:lnTo>
                      <a:pt x="711" y="444"/>
                    </a:lnTo>
                    <a:lnTo>
                      <a:pt x="712" y="453"/>
                    </a:lnTo>
                    <a:lnTo>
                      <a:pt x="713" y="462"/>
                    </a:lnTo>
                    <a:lnTo>
                      <a:pt x="714" y="472"/>
                    </a:lnTo>
                    <a:lnTo>
                      <a:pt x="715" y="483"/>
                    </a:lnTo>
                    <a:lnTo>
                      <a:pt x="716" y="495"/>
                    </a:lnTo>
                    <a:lnTo>
                      <a:pt x="717" y="507"/>
                    </a:lnTo>
                    <a:lnTo>
                      <a:pt x="718" y="521"/>
                    </a:lnTo>
                    <a:lnTo>
                      <a:pt x="719" y="533"/>
                    </a:lnTo>
                    <a:lnTo>
                      <a:pt x="719" y="547"/>
                    </a:lnTo>
                    <a:lnTo>
                      <a:pt x="720" y="560"/>
                    </a:lnTo>
                    <a:lnTo>
                      <a:pt x="721" y="573"/>
                    </a:lnTo>
                    <a:lnTo>
                      <a:pt x="722" y="589"/>
                    </a:lnTo>
                    <a:lnTo>
                      <a:pt x="723" y="606"/>
                    </a:lnTo>
                    <a:lnTo>
                      <a:pt x="724" y="622"/>
                    </a:lnTo>
                    <a:lnTo>
                      <a:pt x="725" y="638"/>
                    </a:lnTo>
                    <a:lnTo>
                      <a:pt x="726" y="655"/>
                    </a:lnTo>
                    <a:lnTo>
                      <a:pt x="727" y="673"/>
                    </a:lnTo>
                    <a:lnTo>
                      <a:pt x="728" y="690"/>
                    </a:lnTo>
                    <a:lnTo>
                      <a:pt x="729" y="707"/>
                    </a:lnTo>
                    <a:lnTo>
                      <a:pt x="730" y="718"/>
                    </a:lnTo>
                    <a:lnTo>
                      <a:pt x="730" y="728"/>
                    </a:lnTo>
                    <a:lnTo>
                      <a:pt x="731" y="736"/>
                    </a:lnTo>
                    <a:lnTo>
                      <a:pt x="732" y="742"/>
                    </a:lnTo>
                    <a:lnTo>
                      <a:pt x="733" y="749"/>
                    </a:lnTo>
                    <a:lnTo>
                      <a:pt x="734" y="755"/>
                    </a:lnTo>
                    <a:lnTo>
                      <a:pt x="735" y="760"/>
                    </a:lnTo>
                    <a:lnTo>
                      <a:pt x="736" y="765"/>
                    </a:lnTo>
                    <a:lnTo>
                      <a:pt x="737" y="771"/>
                    </a:lnTo>
                    <a:lnTo>
                      <a:pt x="738" y="776"/>
                    </a:lnTo>
                    <a:lnTo>
                      <a:pt x="739" y="781"/>
                    </a:lnTo>
                    <a:lnTo>
                      <a:pt x="740" y="786"/>
                    </a:lnTo>
                    <a:lnTo>
                      <a:pt x="740" y="790"/>
                    </a:lnTo>
                    <a:lnTo>
                      <a:pt x="741" y="794"/>
                    </a:lnTo>
                    <a:lnTo>
                      <a:pt x="742" y="797"/>
                    </a:lnTo>
                    <a:lnTo>
                      <a:pt x="743" y="800"/>
                    </a:lnTo>
                    <a:lnTo>
                      <a:pt x="744" y="803"/>
                    </a:lnTo>
                    <a:lnTo>
                      <a:pt x="745" y="806"/>
                    </a:lnTo>
                    <a:lnTo>
                      <a:pt x="746" y="808"/>
                    </a:lnTo>
                    <a:lnTo>
                      <a:pt x="747" y="810"/>
                    </a:lnTo>
                    <a:lnTo>
                      <a:pt x="748" y="811"/>
                    </a:lnTo>
                    <a:lnTo>
                      <a:pt x="749" y="812"/>
                    </a:lnTo>
                    <a:lnTo>
                      <a:pt x="749" y="813"/>
                    </a:lnTo>
                    <a:lnTo>
                      <a:pt x="751" y="813"/>
                    </a:lnTo>
                    <a:lnTo>
                      <a:pt x="751" y="815"/>
                    </a:lnTo>
                    <a:lnTo>
                      <a:pt x="752" y="815"/>
                    </a:lnTo>
                    <a:lnTo>
                      <a:pt x="753" y="816"/>
                    </a:lnTo>
                    <a:lnTo>
                      <a:pt x="754" y="817"/>
                    </a:lnTo>
                    <a:lnTo>
                      <a:pt x="755" y="817"/>
                    </a:lnTo>
                    <a:lnTo>
                      <a:pt x="756" y="817"/>
                    </a:lnTo>
                    <a:lnTo>
                      <a:pt x="757" y="817"/>
                    </a:lnTo>
                    <a:lnTo>
                      <a:pt x="758" y="817"/>
                    </a:lnTo>
                    <a:lnTo>
                      <a:pt x="759" y="815"/>
                    </a:lnTo>
                    <a:lnTo>
                      <a:pt x="760" y="813"/>
                    </a:lnTo>
                    <a:lnTo>
                      <a:pt x="760" y="810"/>
                    </a:lnTo>
                    <a:lnTo>
                      <a:pt x="761" y="807"/>
                    </a:lnTo>
                    <a:lnTo>
                      <a:pt x="762" y="804"/>
                    </a:lnTo>
                    <a:lnTo>
                      <a:pt x="763" y="802"/>
                    </a:lnTo>
                    <a:lnTo>
                      <a:pt x="764" y="799"/>
                    </a:lnTo>
                    <a:lnTo>
                      <a:pt x="765" y="796"/>
                    </a:lnTo>
                    <a:lnTo>
                      <a:pt x="766" y="792"/>
                    </a:lnTo>
                    <a:lnTo>
                      <a:pt x="767" y="787"/>
                    </a:lnTo>
                    <a:lnTo>
                      <a:pt x="768" y="783"/>
                    </a:lnTo>
                    <a:lnTo>
                      <a:pt x="769" y="779"/>
                    </a:lnTo>
                    <a:lnTo>
                      <a:pt x="770" y="774"/>
                    </a:lnTo>
                    <a:lnTo>
                      <a:pt x="770" y="769"/>
                    </a:lnTo>
                    <a:lnTo>
                      <a:pt x="772" y="764"/>
                    </a:lnTo>
                    <a:lnTo>
                      <a:pt x="772" y="759"/>
                    </a:lnTo>
                    <a:lnTo>
                      <a:pt x="773" y="758"/>
                    </a:lnTo>
                    <a:lnTo>
                      <a:pt x="774" y="759"/>
                    </a:lnTo>
                    <a:lnTo>
                      <a:pt x="775" y="761"/>
                    </a:lnTo>
                    <a:lnTo>
                      <a:pt x="776" y="763"/>
                    </a:lnTo>
                    <a:lnTo>
                      <a:pt x="777" y="765"/>
                    </a:lnTo>
                    <a:lnTo>
                      <a:pt x="778" y="768"/>
                    </a:lnTo>
                    <a:lnTo>
                      <a:pt x="779" y="771"/>
                    </a:lnTo>
                    <a:lnTo>
                      <a:pt x="780" y="774"/>
                    </a:lnTo>
                    <a:lnTo>
                      <a:pt x="781" y="777"/>
                    </a:lnTo>
                    <a:lnTo>
                      <a:pt x="781" y="780"/>
                    </a:lnTo>
                    <a:lnTo>
                      <a:pt x="782" y="783"/>
                    </a:lnTo>
                    <a:lnTo>
                      <a:pt x="783" y="785"/>
                    </a:lnTo>
                    <a:lnTo>
                      <a:pt x="784" y="788"/>
                    </a:lnTo>
                    <a:lnTo>
                      <a:pt x="785" y="792"/>
                    </a:lnTo>
                    <a:lnTo>
                      <a:pt x="786" y="794"/>
                    </a:lnTo>
                    <a:lnTo>
                      <a:pt x="787" y="795"/>
                    </a:lnTo>
                    <a:lnTo>
                      <a:pt x="788" y="802"/>
                    </a:lnTo>
                    <a:lnTo>
                      <a:pt x="789" y="799"/>
                    </a:lnTo>
                    <a:lnTo>
                      <a:pt x="790" y="801"/>
                    </a:lnTo>
                    <a:lnTo>
                      <a:pt x="791" y="803"/>
                    </a:lnTo>
                    <a:lnTo>
                      <a:pt x="791" y="804"/>
                    </a:lnTo>
                    <a:lnTo>
                      <a:pt x="792" y="804"/>
                    </a:lnTo>
                    <a:lnTo>
                      <a:pt x="793" y="804"/>
                    </a:lnTo>
                    <a:lnTo>
                      <a:pt x="794" y="804"/>
                    </a:lnTo>
                    <a:lnTo>
                      <a:pt x="795" y="804"/>
                    </a:lnTo>
                    <a:lnTo>
                      <a:pt x="796" y="804"/>
                    </a:lnTo>
                    <a:lnTo>
                      <a:pt x="797" y="803"/>
                    </a:lnTo>
                    <a:lnTo>
                      <a:pt x="798" y="802"/>
                    </a:lnTo>
                    <a:lnTo>
                      <a:pt x="799" y="802"/>
                    </a:lnTo>
                    <a:lnTo>
                      <a:pt x="800" y="801"/>
                    </a:lnTo>
                    <a:lnTo>
                      <a:pt x="800" y="800"/>
                    </a:lnTo>
                    <a:lnTo>
                      <a:pt x="802" y="799"/>
                    </a:lnTo>
                    <a:lnTo>
                      <a:pt x="802" y="796"/>
                    </a:lnTo>
                    <a:lnTo>
                      <a:pt x="803" y="791"/>
                    </a:lnTo>
                    <a:lnTo>
                      <a:pt x="804" y="789"/>
                    </a:lnTo>
                    <a:lnTo>
                      <a:pt x="805" y="784"/>
                    </a:lnTo>
                    <a:lnTo>
                      <a:pt x="806" y="778"/>
                    </a:lnTo>
                    <a:lnTo>
                      <a:pt x="807" y="771"/>
                    </a:lnTo>
                    <a:lnTo>
                      <a:pt x="808" y="764"/>
                    </a:lnTo>
                    <a:lnTo>
                      <a:pt x="809" y="757"/>
                    </a:lnTo>
                    <a:lnTo>
                      <a:pt x="810" y="753"/>
                    </a:lnTo>
                    <a:lnTo>
                      <a:pt x="811" y="751"/>
                    </a:lnTo>
                    <a:lnTo>
                      <a:pt x="812" y="748"/>
                    </a:lnTo>
                    <a:lnTo>
                      <a:pt x="812" y="745"/>
                    </a:lnTo>
                    <a:lnTo>
                      <a:pt x="813" y="743"/>
                    </a:lnTo>
                    <a:lnTo>
                      <a:pt x="814" y="741"/>
                    </a:lnTo>
                    <a:lnTo>
                      <a:pt x="815" y="739"/>
                    </a:lnTo>
                    <a:lnTo>
                      <a:pt x="816" y="736"/>
                    </a:lnTo>
                    <a:lnTo>
                      <a:pt x="817" y="724"/>
                    </a:lnTo>
                    <a:lnTo>
                      <a:pt x="818" y="709"/>
                    </a:lnTo>
                    <a:lnTo>
                      <a:pt x="819" y="691"/>
                    </a:lnTo>
                    <a:lnTo>
                      <a:pt x="820" y="671"/>
                    </a:lnTo>
                    <a:lnTo>
                      <a:pt x="821" y="655"/>
                    </a:lnTo>
                    <a:lnTo>
                      <a:pt x="821" y="639"/>
                    </a:lnTo>
                    <a:lnTo>
                      <a:pt x="822" y="623"/>
                    </a:lnTo>
                    <a:lnTo>
                      <a:pt x="823" y="606"/>
                    </a:lnTo>
                    <a:lnTo>
                      <a:pt x="824" y="584"/>
                    </a:lnTo>
                    <a:lnTo>
                      <a:pt x="825" y="560"/>
                    </a:lnTo>
                    <a:lnTo>
                      <a:pt x="826" y="539"/>
                    </a:lnTo>
                    <a:lnTo>
                      <a:pt x="827" y="518"/>
                    </a:lnTo>
                    <a:lnTo>
                      <a:pt x="828" y="493"/>
                    </a:lnTo>
                    <a:lnTo>
                      <a:pt x="829" y="470"/>
                    </a:lnTo>
                    <a:lnTo>
                      <a:pt x="830" y="446"/>
                    </a:lnTo>
                    <a:lnTo>
                      <a:pt x="831" y="425"/>
                    </a:lnTo>
                    <a:lnTo>
                      <a:pt x="832" y="423"/>
                    </a:lnTo>
                    <a:lnTo>
                      <a:pt x="832" y="431"/>
                    </a:lnTo>
                    <a:lnTo>
                      <a:pt x="833" y="441"/>
                    </a:lnTo>
                    <a:lnTo>
                      <a:pt x="834" y="454"/>
                    </a:lnTo>
                    <a:lnTo>
                      <a:pt x="835" y="472"/>
                    </a:lnTo>
                    <a:lnTo>
                      <a:pt x="836" y="493"/>
                    </a:lnTo>
                    <a:lnTo>
                      <a:pt x="837" y="511"/>
                    </a:lnTo>
                    <a:lnTo>
                      <a:pt x="838" y="529"/>
                    </a:lnTo>
                    <a:lnTo>
                      <a:pt x="839" y="549"/>
                    </a:lnTo>
                    <a:lnTo>
                      <a:pt x="840" y="569"/>
                    </a:lnTo>
                    <a:lnTo>
                      <a:pt x="841" y="592"/>
                    </a:lnTo>
                    <a:lnTo>
                      <a:pt x="842" y="616"/>
                    </a:lnTo>
                    <a:lnTo>
                      <a:pt x="842" y="641"/>
                    </a:lnTo>
                    <a:lnTo>
                      <a:pt x="843" y="666"/>
                    </a:lnTo>
                    <a:lnTo>
                      <a:pt x="844" y="692"/>
                    </a:lnTo>
                    <a:lnTo>
                      <a:pt x="845" y="717"/>
                    </a:lnTo>
                    <a:lnTo>
                      <a:pt x="846" y="733"/>
                    </a:lnTo>
                    <a:lnTo>
                      <a:pt x="847" y="744"/>
                    </a:lnTo>
                    <a:lnTo>
                      <a:pt x="848" y="754"/>
                    </a:lnTo>
                    <a:lnTo>
                      <a:pt x="849" y="762"/>
                    </a:lnTo>
                    <a:lnTo>
                      <a:pt x="850" y="769"/>
                    </a:lnTo>
                    <a:lnTo>
                      <a:pt x="851" y="776"/>
                    </a:lnTo>
                    <a:lnTo>
                      <a:pt x="852" y="781"/>
                    </a:lnTo>
                    <a:lnTo>
                      <a:pt x="852" y="785"/>
                    </a:lnTo>
                    <a:lnTo>
                      <a:pt x="853" y="792"/>
                    </a:lnTo>
                    <a:lnTo>
                      <a:pt x="854" y="799"/>
                    </a:lnTo>
                    <a:lnTo>
                      <a:pt x="855" y="806"/>
                    </a:lnTo>
                    <a:lnTo>
                      <a:pt x="856" y="813"/>
                    </a:lnTo>
                    <a:lnTo>
                      <a:pt x="857" y="819"/>
                    </a:lnTo>
                    <a:lnTo>
                      <a:pt x="858" y="825"/>
                    </a:lnTo>
                    <a:lnTo>
                      <a:pt x="859" y="831"/>
                    </a:lnTo>
                    <a:lnTo>
                      <a:pt x="860" y="835"/>
                    </a:lnTo>
                    <a:lnTo>
                      <a:pt x="861" y="837"/>
                    </a:lnTo>
                    <a:lnTo>
                      <a:pt x="862" y="838"/>
                    </a:lnTo>
                    <a:lnTo>
                      <a:pt x="863" y="838"/>
                    </a:lnTo>
                    <a:lnTo>
                      <a:pt x="863" y="837"/>
                    </a:lnTo>
                    <a:lnTo>
                      <a:pt x="864" y="837"/>
                    </a:lnTo>
                    <a:lnTo>
                      <a:pt x="865" y="835"/>
                    </a:lnTo>
                    <a:lnTo>
                      <a:pt x="866" y="834"/>
                    </a:lnTo>
                    <a:lnTo>
                      <a:pt x="867" y="832"/>
                    </a:lnTo>
                    <a:lnTo>
                      <a:pt x="868" y="829"/>
                    </a:lnTo>
                    <a:lnTo>
                      <a:pt x="869" y="826"/>
                    </a:lnTo>
                    <a:lnTo>
                      <a:pt x="870" y="822"/>
                    </a:lnTo>
                    <a:lnTo>
                      <a:pt x="871" y="819"/>
                    </a:lnTo>
                    <a:lnTo>
                      <a:pt x="872" y="814"/>
                    </a:lnTo>
                    <a:lnTo>
                      <a:pt x="872" y="810"/>
                    </a:lnTo>
                    <a:lnTo>
                      <a:pt x="873" y="805"/>
                    </a:lnTo>
                    <a:lnTo>
                      <a:pt x="874" y="800"/>
                    </a:lnTo>
                    <a:lnTo>
                      <a:pt x="875" y="799"/>
                    </a:lnTo>
                    <a:lnTo>
                      <a:pt x="876" y="798"/>
                    </a:lnTo>
                    <a:lnTo>
                      <a:pt x="877" y="797"/>
                    </a:lnTo>
                    <a:lnTo>
                      <a:pt x="878" y="797"/>
                    </a:lnTo>
                    <a:lnTo>
                      <a:pt x="879" y="797"/>
                    </a:lnTo>
                    <a:lnTo>
                      <a:pt x="880" y="797"/>
                    </a:lnTo>
                    <a:lnTo>
                      <a:pt x="881" y="797"/>
                    </a:lnTo>
                    <a:lnTo>
                      <a:pt x="882" y="798"/>
                    </a:lnTo>
                    <a:lnTo>
                      <a:pt x="882" y="797"/>
                    </a:lnTo>
                    <a:lnTo>
                      <a:pt x="884" y="797"/>
                    </a:lnTo>
                    <a:lnTo>
                      <a:pt x="884" y="797"/>
                    </a:lnTo>
                    <a:lnTo>
                      <a:pt x="885" y="796"/>
                    </a:lnTo>
                    <a:lnTo>
                      <a:pt x="886" y="796"/>
                    </a:lnTo>
                    <a:lnTo>
                      <a:pt x="887" y="796"/>
                    </a:lnTo>
                    <a:lnTo>
                      <a:pt x="888" y="796"/>
                    </a:lnTo>
                    <a:lnTo>
                      <a:pt x="889" y="795"/>
                    </a:lnTo>
                    <a:lnTo>
                      <a:pt x="890" y="795"/>
                    </a:lnTo>
                    <a:lnTo>
                      <a:pt x="891" y="795"/>
                    </a:lnTo>
                    <a:lnTo>
                      <a:pt x="892" y="795"/>
                    </a:lnTo>
                    <a:lnTo>
                      <a:pt x="893" y="794"/>
                    </a:lnTo>
                    <a:lnTo>
                      <a:pt x="893" y="794"/>
                    </a:lnTo>
                    <a:lnTo>
                      <a:pt x="894" y="794"/>
                    </a:lnTo>
                    <a:lnTo>
                      <a:pt x="895" y="793"/>
                    </a:lnTo>
                    <a:lnTo>
                      <a:pt x="896" y="793"/>
                    </a:lnTo>
                    <a:lnTo>
                      <a:pt x="897" y="792"/>
                    </a:lnTo>
                    <a:lnTo>
                      <a:pt x="898" y="792"/>
                    </a:lnTo>
                    <a:lnTo>
                      <a:pt x="899" y="792"/>
                    </a:lnTo>
                    <a:lnTo>
                      <a:pt x="900" y="792"/>
                    </a:lnTo>
                    <a:lnTo>
                      <a:pt x="901" y="792"/>
                    </a:lnTo>
                    <a:lnTo>
                      <a:pt x="902" y="791"/>
                    </a:lnTo>
                    <a:lnTo>
                      <a:pt x="903" y="791"/>
                    </a:lnTo>
                    <a:lnTo>
                      <a:pt x="903" y="791"/>
                    </a:lnTo>
                    <a:lnTo>
                      <a:pt x="904" y="790"/>
                    </a:lnTo>
                    <a:lnTo>
                      <a:pt x="905" y="788"/>
                    </a:lnTo>
                    <a:lnTo>
                      <a:pt x="906" y="787"/>
                    </a:lnTo>
                    <a:lnTo>
                      <a:pt x="907" y="785"/>
                    </a:lnTo>
                    <a:lnTo>
                      <a:pt x="908" y="783"/>
                    </a:lnTo>
                    <a:lnTo>
                      <a:pt x="909" y="781"/>
                    </a:lnTo>
                    <a:lnTo>
                      <a:pt x="910" y="778"/>
                    </a:lnTo>
                    <a:lnTo>
                      <a:pt x="911" y="776"/>
                    </a:lnTo>
                    <a:lnTo>
                      <a:pt x="912" y="775"/>
                    </a:lnTo>
                    <a:lnTo>
                      <a:pt x="912" y="773"/>
                    </a:lnTo>
                    <a:lnTo>
                      <a:pt x="914" y="772"/>
                    </a:lnTo>
                    <a:lnTo>
                      <a:pt x="914" y="771"/>
                    </a:lnTo>
                    <a:lnTo>
                      <a:pt x="915" y="770"/>
                    </a:lnTo>
                    <a:lnTo>
                      <a:pt x="916" y="768"/>
                    </a:lnTo>
                    <a:lnTo>
                      <a:pt x="917" y="767"/>
                    </a:lnTo>
                    <a:lnTo>
                      <a:pt x="918" y="766"/>
                    </a:lnTo>
                    <a:lnTo>
                      <a:pt x="919" y="764"/>
                    </a:lnTo>
                    <a:lnTo>
                      <a:pt x="920" y="761"/>
                    </a:lnTo>
                    <a:lnTo>
                      <a:pt x="921" y="758"/>
                    </a:lnTo>
                    <a:lnTo>
                      <a:pt x="922" y="754"/>
                    </a:lnTo>
                    <a:lnTo>
                      <a:pt x="923" y="752"/>
                    </a:lnTo>
                    <a:lnTo>
                      <a:pt x="924" y="748"/>
                    </a:lnTo>
                    <a:lnTo>
                      <a:pt x="924" y="747"/>
                    </a:lnTo>
                    <a:lnTo>
                      <a:pt x="925" y="746"/>
                    </a:lnTo>
                    <a:lnTo>
                      <a:pt x="926" y="737"/>
                    </a:lnTo>
                    <a:lnTo>
                      <a:pt x="927" y="737"/>
                    </a:lnTo>
                    <a:lnTo>
                      <a:pt x="928" y="733"/>
                    </a:lnTo>
                    <a:lnTo>
                      <a:pt x="929" y="728"/>
                    </a:lnTo>
                    <a:lnTo>
                      <a:pt x="930" y="724"/>
                    </a:lnTo>
                    <a:lnTo>
                      <a:pt x="931" y="720"/>
                    </a:lnTo>
                    <a:lnTo>
                      <a:pt x="932" y="715"/>
                    </a:lnTo>
                    <a:lnTo>
                      <a:pt x="933" y="712"/>
                    </a:lnTo>
                    <a:lnTo>
                      <a:pt x="933" y="713"/>
                    </a:lnTo>
                    <a:lnTo>
                      <a:pt x="935" y="717"/>
                    </a:lnTo>
                    <a:lnTo>
                      <a:pt x="935" y="721"/>
                    </a:lnTo>
                    <a:lnTo>
                      <a:pt x="936" y="727"/>
                    </a:lnTo>
                    <a:lnTo>
                      <a:pt x="937" y="733"/>
                    </a:lnTo>
                    <a:lnTo>
                      <a:pt x="938" y="738"/>
                    </a:lnTo>
                    <a:lnTo>
                      <a:pt x="939" y="745"/>
                    </a:lnTo>
                    <a:lnTo>
                      <a:pt x="940" y="751"/>
                    </a:lnTo>
                    <a:lnTo>
                      <a:pt x="941" y="759"/>
                    </a:lnTo>
                    <a:lnTo>
                      <a:pt x="942" y="767"/>
                    </a:lnTo>
                    <a:lnTo>
                      <a:pt x="943" y="774"/>
                    </a:lnTo>
                    <a:lnTo>
                      <a:pt x="944" y="781"/>
                    </a:lnTo>
                    <a:lnTo>
                      <a:pt x="944" y="790"/>
                    </a:lnTo>
                    <a:lnTo>
                      <a:pt x="945" y="799"/>
                    </a:lnTo>
                    <a:lnTo>
                      <a:pt x="946" y="808"/>
                    </a:lnTo>
                    <a:lnTo>
                      <a:pt x="947" y="816"/>
                    </a:lnTo>
                    <a:lnTo>
                      <a:pt x="948" y="820"/>
                    </a:lnTo>
                    <a:lnTo>
                      <a:pt x="949" y="822"/>
                    </a:lnTo>
                    <a:lnTo>
                      <a:pt x="950" y="823"/>
                    </a:lnTo>
                    <a:lnTo>
                      <a:pt x="951" y="824"/>
                    </a:lnTo>
                    <a:lnTo>
                      <a:pt x="952" y="824"/>
                    </a:lnTo>
                    <a:lnTo>
                      <a:pt x="953" y="825"/>
                    </a:lnTo>
                    <a:lnTo>
                      <a:pt x="954" y="824"/>
                    </a:lnTo>
                    <a:lnTo>
                      <a:pt x="954" y="823"/>
                    </a:lnTo>
                    <a:lnTo>
                      <a:pt x="955" y="823"/>
                    </a:lnTo>
                    <a:lnTo>
                      <a:pt x="956" y="821"/>
                    </a:lnTo>
                    <a:lnTo>
                      <a:pt x="957" y="821"/>
                    </a:lnTo>
                    <a:lnTo>
                      <a:pt x="958" y="820"/>
                    </a:lnTo>
                    <a:lnTo>
                      <a:pt x="959" y="817"/>
                    </a:lnTo>
                    <a:lnTo>
                      <a:pt x="960" y="815"/>
                    </a:lnTo>
                    <a:lnTo>
                      <a:pt x="961" y="813"/>
                    </a:lnTo>
                    <a:lnTo>
                      <a:pt x="962" y="810"/>
                    </a:lnTo>
                    <a:lnTo>
                      <a:pt x="963" y="810"/>
                    </a:lnTo>
                    <a:lnTo>
                      <a:pt x="964" y="812"/>
                    </a:lnTo>
                    <a:lnTo>
                      <a:pt x="965" y="813"/>
                    </a:lnTo>
                    <a:lnTo>
                      <a:pt x="965" y="815"/>
                    </a:lnTo>
                    <a:lnTo>
                      <a:pt x="966" y="817"/>
                    </a:lnTo>
                    <a:lnTo>
                      <a:pt x="967" y="820"/>
                    </a:lnTo>
                    <a:lnTo>
                      <a:pt x="968" y="822"/>
                    </a:lnTo>
                    <a:lnTo>
                      <a:pt x="969" y="825"/>
                    </a:lnTo>
                    <a:lnTo>
                      <a:pt x="970" y="825"/>
                    </a:lnTo>
                    <a:lnTo>
                      <a:pt x="971" y="824"/>
                    </a:lnTo>
                    <a:lnTo>
                      <a:pt x="972" y="823"/>
                    </a:lnTo>
                    <a:lnTo>
                      <a:pt x="973" y="821"/>
                    </a:lnTo>
                    <a:lnTo>
                      <a:pt x="974" y="820"/>
                    </a:lnTo>
                    <a:lnTo>
                      <a:pt x="975" y="818"/>
                    </a:lnTo>
                    <a:lnTo>
                      <a:pt x="975" y="816"/>
                    </a:lnTo>
                    <a:lnTo>
                      <a:pt x="976" y="814"/>
                    </a:lnTo>
                    <a:lnTo>
                      <a:pt x="977" y="813"/>
                    </a:lnTo>
                    <a:lnTo>
                      <a:pt x="978" y="813"/>
                    </a:lnTo>
                    <a:lnTo>
                      <a:pt x="979" y="815"/>
                    </a:lnTo>
                    <a:lnTo>
                      <a:pt x="980" y="816"/>
                    </a:lnTo>
                    <a:lnTo>
                      <a:pt x="981" y="814"/>
                    </a:lnTo>
                    <a:lnTo>
                      <a:pt x="982" y="810"/>
                    </a:lnTo>
                    <a:lnTo>
                      <a:pt x="983" y="806"/>
                    </a:lnTo>
                    <a:lnTo>
                      <a:pt x="984" y="801"/>
                    </a:lnTo>
                    <a:lnTo>
                      <a:pt x="985" y="805"/>
                    </a:lnTo>
                    <a:lnTo>
                      <a:pt x="985" y="811"/>
                    </a:lnTo>
                    <a:lnTo>
                      <a:pt x="986" y="815"/>
                    </a:lnTo>
                    <a:lnTo>
                      <a:pt x="987" y="818"/>
                    </a:lnTo>
                    <a:lnTo>
                      <a:pt x="988" y="825"/>
                    </a:lnTo>
                    <a:lnTo>
                      <a:pt x="989" y="830"/>
                    </a:lnTo>
                    <a:lnTo>
                      <a:pt x="990" y="837"/>
                    </a:lnTo>
                    <a:lnTo>
                      <a:pt x="991" y="841"/>
                    </a:lnTo>
                    <a:lnTo>
                      <a:pt x="992" y="824"/>
                    </a:lnTo>
                    <a:lnTo>
                      <a:pt x="993" y="799"/>
                    </a:lnTo>
                    <a:lnTo>
                      <a:pt x="994" y="768"/>
                    </a:lnTo>
                    <a:lnTo>
                      <a:pt x="995" y="734"/>
                    </a:lnTo>
                    <a:lnTo>
                      <a:pt x="996" y="704"/>
                    </a:lnTo>
                    <a:lnTo>
                      <a:pt x="996" y="673"/>
                    </a:lnTo>
                    <a:lnTo>
                      <a:pt x="997" y="641"/>
                    </a:lnTo>
                    <a:lnTo>
                      <a:pt x="998" y="608"/>
                    </a:lnTo>
                    <a:lnTo>
                      <a:pt x="999" y="569"/>
                    </a:lnTo>
                    <a:lnTo>
                      <a:pt x="1000" y="526"/>
                    </a:lnTo>
                    <a:lnTo>
                      <a:pt x="1001" y="487"/>
                    </a:lnTo>
                    <a:lnTo>
                      <a:pt x="1002" y="449"/>
                    </a:lnTo>
                    <a:lnTo>
                      <a:pt x="1003" y="404"/>
                    </a:lnTo>
                    <a:lnTo>
                      <a:pt x="1004" y="361"/>
                    </a:lnTo>
                    <a:lnTo>
                      <a:pt x="1005" y="316"/>
                    </a:lnTo>
                    <a:lnTo>
                      <a:pt x="1005" y="277"/>
                    </a:lnTo>
                    <a:lnTo>
                      <a:pt x="1006" y="266"/>
                    </a:lnTo>
                    <a:lnTo>
                      <a:pt x="1007" y="269"/>
                    </a:lnTo>
                    <a:lnTo>
                      <a:pt x="1008" y="278"/>
                    </a:lnTo>
                    <a:lnTo>
                      <a:pt x="1009" y="293"/>
                    </a:lnTo>
                    <a:lnTo>
                      <a:pt x="1010" y="309"/>
                    </a:lnTo>
                    <a:lnTo>
                      <a:pt x="1011" y="326"/>
                    </a:lnTo>
                    <a:lnTo>
                      <a:pt x="1012" y="349"/>
                    </a:lnTo>
                    <a:lnTo>
                      <a:pt x="1013" y="373"/>
                    </a:lnTo>
                    <a:lnTo>
                      <a:pt x="1014" y="397"/>
                    </a:lnTo>
                    <a:lnTo>
                      <a:pt x="1015" y="420"/>
                    </a:lnTo>
                    <a:lnTo>
                      <a:pt x="1015" y="444"/>
                    </a:lnTo>
                    <a:lnTo>
                      <a:pt x="1017" y="468"/>
                    </a:lnTo>
                    <a:lnTo>
                      <a:pt x="1017" y="496"/>
                    </a:lnTo>
                    <a:lnTo>
                      <a:pt x="1018" y="526"/>
                    </a:lnTo>
                    <a:lnTo>
                      <a:pt x="1019" y="557"/>
                    </a:lnTo>
                    <a:lnTo>
                      <a:pt x="1020" y="587"/>
                    </a:lnTo>
                    <a:lnTo>
                      <a:pt x="1021" y="608"/>
                    </a:lnTo>
                    <a:lnTo>
                      <a:pt x="1022" y="625"/>
                    </a:lnTo>
                    <a:lnTo>
                      <a:pt x="1023" y="642"/>
                    </a:lnTo>
                    <a:lnTo>
                      <a:pt x="1024" y="657"/>
                    </a:lnTo>
                    <a:lnTo>
                      <a:pt x="1025" y="671"/>
                    </a:lnTo>
                    <a:lnTo>
                      <a:pt x="1026" y="684"/>
                    </a:lnTo>
                    <a:lnTo>
                      <a:pt x="1026" y="696"/>
                    </a:lnTo>
                    <a:lnTo>
                      <a:pt x="1027" y="707"/>
                    </a:lnTo>
                    <a:lnTo>
                      <a:pt x="1028" y="722"/>
                    </a:lnTo>
                    <a:lnTo>
                      <a:pt x="1029" y="739"/>
                    </a:lnTo>
                    <a:lnTo>
                      <a:pt x="1030" y="755"/>
                    </a:lnTo>
                    <a:lnTo>
                      <a:pt x="1031" y="771"/>
                    </a:lnTo>
                    <a:lnTo>
                      <a:pt x="1032" y="787"/>
                    </a:lnTo>
                    <a:lnTo>
                      <a:pt x="1033" y="802"/>
                    </a:lnTo>
                    <a:lnTo>
                      <a:pt x="1034" y="818"/>
                    </a:lnTo>
                    <a:lnTo>
                      <a:pt x="1035" y="831"/>
                    </a:lnTo>
                    <a:lnTo>
                      <a:pt x="1036" y="839"/>
                    </a:lnTo>
                    <a:lnTo>
                      <a:pt x="1036" y="842"/>
                    </a:lnTo>
                    <a:lnTo>
                      <a:pt x="1037" y="845"/>
                    </a:lnTo>
                    <a:lnTo>
                      <a:pt x="1038" y="845"/>
                    </a:lnTo>
                    <a:lnTo>
                      <a:pt x="1039" y="846"/>
                    </a:lnTo>
                    <a:lnTo>
                      <a:pt x="1040" y="845"/>
                    </a:lnTo>
                    <a:lnTo>
                      <a:pt x="1041" y="844"/>
                    </a:lnTo>
                    <a:lnTo>
                      <a:pt x="1042" y="842"/>
                    </a:lnTo>
                    <a:lnTo>
                      <a:pt x="1043" y="839"/>
                    </a:lnTo>
                    <a:lnTo>
                      <a:pt x="1044" y="836"/>
                    </a:lnTo>
                    <a:lnTo>
                      <a:pt x="1045" y="833"/>
                    </a:lnTo>
                    <a:lnTo>
                      <a:pt x="1045" y="829"/>
                    </a:lnTo>
                    <a:lnTo>
                      <a:pt x="1047" y="824"/>
                    </a:lnTo>
                    <a:lnTo>
                      <a:pt x="1047" y="819"/>
                    </a:lnTo>
                    <a:lnTo>
                      <a:pt x="1048" y="813"/>
                    </a:lnTo>
                    <a:lnTo>
                      <a:pt x="1049" y="807"/>
                    </a:lnTo>
                    <a:lnTo>
                      <a:pt x="1050" y="805"/>
                    </a:lnTo>
                    <a:lnTo>
                      <a:pt x="1051" y="804"/>
                    </a:lnTo>
                    <a:lnTo>
                      <a:pt x="1052" y="803"/>
                    </a:lnTo>
                    <a:lnTo>
                      <a:pt x="1053" y="803"/>
                    </a:lnTo>
                    <a:lnTo>
                      <a:pt x="1054" y="803"/>
                    </a:lnTo>
                    <a:lnTo>
                      <a:pt x="1055" y="803"/>
                    </a:lnTo>
                    <a:lnTo>
                      <a:pt x="1056" y="804"/>
                    </a:lnTo>
                    <a:lnTo>
                      <a:pt x="1057" y="804"/>
                    </a:lnTo>
                    <a:lnTo>
                      <a:pt x="1057" y="804"/>
                    </a:lnTo>
                    <a:lnTo>
                      <a:pt x="1058" y="803"/>
                    </a:lnTo>
                    <a:lnTo>
                      <a:pt x="1059" y="802"/>
                    </a:lnTo>
                    <a:lnTo>
                      <a:pt x="1060" y="801"/>
                    </a:lnTo>
                    <a:lnTo>
                      <a:pt x="1061" y="801"/>
                    </a:lnTo>
                    <a:lnTo>
                      <a:pt x="1062" y="800"/>
                    </a:lnTo>
                    <a:lnTo>
                      <a:pt x="1063" y="800"/>
                    </a:lnTo>
                    <a:lnTo>
                      <a:pt x="1064" y="799"/>
                    </a:lnTo>
                    <a:lnTo>
                      <a:pt x="1065" y="799"/>
                    </a:lnTo>
                    <a:lnTo>
                      <a:pt x="1066" y="798"/>
                    </a:lnTo>
                    <a:lnTo>
                      <a:pt x="1066" y="798"/>
                    </a:lnTo>
                    <a:lnTo>
                      <a:pt x="1067" y="798"/>
                    </a:lnTo>
                    <a:lnTo>
                      <a:pt x="1068" y="797"/>
                    </a:lnTo>
                    <a:lnTo>
                      <a:pt x="1069" y="797"/>
                    </a:lnTo>
                    <a:lnTo>
                      <a:pt x="1070" y="797"/>
                    </a:lnTo>
                    <a:lnTo>
                      <a:pt x="1071" y="796"/>
                    </a:lnTo>
                    <a:lnTo>
                      <a:pt x="1072" y="796"/>
                    </a:lnTo>
                    <a:lnTo>
                      <a:pt x="1073" y="796"/>
                    </a:lnTo>
                    <a:lnTo>
                      <a:pt x="1074" y="796"/>
                    </a:lnTo>
                    <a:lnTo>
                      <a:pt x="1075" y="796"/>
                    </a:lnTo>
                    <a:lnTo>
                      <a:pt x="1076" y="795"/>
                    </a:lnTo>
                    <a:lnTo>
                      <a:pt x="1077" y="795"/>
                    </a:lnTo>
                    <a:lnTo>
                      <a:pt x="1077" y="795"/>
                    </a:lnTo>
                    <a:lnTo>
                      <a:pt x="1078" y="795"/>
                    </a:lnTo>
                    <a:lnTo>
                      <a:pt x="1079" y="795"/>
                    </a:lnTo>
                    <a:lnTo>
                      <a:pt x="1080" y="795"/>
                    </a:lnTo>
                    <a:lnTo>
                      <a:pt x="1081" y="795"/>
                    </a:lnTo>
                    <a:lnTo>
                      <a:pt x="1082" y="795"/>
                    </a:lnTo>
                    <a:lnTo>
                      <a:pt x="1083" y="795"/>
                    </a:lnTo>
                    <a:lnTo>
                      <a:pt x="1084" y="796"/>
                    </a:lnTo>
                    <a:lnTo>
                      <a:pt x="1085" y="796"/>
                    </a:lnTo>
                    <a:lnTo>
                      <a:pt x="1086" y="796"/>
                    </a:lnTo>
                    <a:lnTo>
                      <a:pt x="1087" y="796"/>
                    </a:lnTo>
                    <a:lnTo>
                      <a:pt x="1087" y="796"/>
                    </a:lnTo>
                    <a:lnTo>
                      <a:pt x="1088" y="796"/>
                    </a:lnTo>
                    <a:lnTo>
                      <a:pt x="1089" y="796"/>
                    </a:lnTo>
                    <a:lnTo>
                      <a:pt x="1090" y="796"/>
                    </a:lnTo>
                    <a:lnTo>
                      <a:pt x="1091" y="796"/>
                    </a:lnTo>
                    <a:lnTo>
                      <a:pt x="1092" y="795"/>
                    </a:lnTo>
                    <a:lnTo>
                      <a:pt x="1093" y="795"/>
                    </a:lnTo>
                    <a:lnTo>
                      <a:pt x="1094" y="796"/>
                    </a:lnTo>
                    <a:lnTo>
                      <a:pt x="1095" y="796"/>
                    </a:lnTo>
                    <a:lnTo>
                      <a:pt x="1096" y="797"/>
                    </a:lnTo>
                    <a:lnTo>
                      <a:pt x="1097" y="798"/>
                    </a:lnTo>
                    <a:lnTo>
                      <a:pt x="1097" y="799"/>
                    </a:lnTo>
                    <a:lnTo>
                      <a:pt x="1098" y="799"/>
                    </a:lnTo>
                    <a:lnTo>
                      <a:pt x="1099" y="800"/>
                    </a:lnTo>
                    <a:lnTo>
                      <a:pt x="1100" y="800"/>
                    </a:lnTo>
                    <a:lnTo>
                      <a:pt x="1101" y="802"/>
                    </a:lnTo>
                    <a:lnTo>
                      <a:pt x="1102" y="803"/>
                    </a:lnTo>
                    <a:lnTo>
                      <a:pt x="1103" y="805"/>
                    </a:lnTo>
                    <a:lnTo>
                      <a:pt x="1104" y="806"/>
                    </a:lnTo>
                    <a:lnTo>
                      <a:pt x="1105" y="808"/>
                    </a:lnTo>
                    <a:lnTo>
                      <a:pt x="1106" y="810"/>
                    </a:lnTo>
                    <a:lnTo>
                      <a:pt x="1107" y="811"/>
                    </a:lnTo>
                    <a:lnTo>
                      <a:pt x="1108" y="813"/>
                    </a:lnTo>
                    <a:lnTo>
                      <a:pt x="1108" y="812"/>
                    </a:lnTo>
                    <a:lnTo>
                      <a:pt x="1109" y="810"/>
                    </a:lnTo>
                    <a:lnTo>
                      <a:pt x="1110" y="807"/>
                    </a:lnTo>
                    <a:lnTo>
                      <a:pt x="1111" y="804"/>
                    </a:lnTo>
                    <a:lnTo>
                      <a:pt x="1112" y="801"/>
                    </a:lnTo>
                    <a:lnTo>
                      <a:pt x="1113" y="799"/>
                    </a:lnTo>
                    <a:lnTo>
                      <a:pt x="1114" y="796"/>
                    </a:lnTo>
                    <a:lnTo>
                      <a:pt x="1115" y="792"/>
                    </a:lnTo>
                    <a:lnTo>
                      <a:pt x="1116" y="789"/>
                    </a:lnTo>
                    <a:lnTo>
                      <a:pt x="1117" y="785"/>
                    </a:lnTo>
                    <a:lnTo>
                      <a:pt x="1117" y="780"/>
                    </a:lnTo>
                    <a:lnTo>
                      <a:pt x="1118" y="776"/>
                    </a:lnTo>
                    <a:lnTo>
                      <a:pt x="1119" y="774"/>
                    </a:lnTo>
                    <a:lnTo>
                      <a:pt x="1120" y="767"/>
                    </a:lnTo>
                    <a:lnTo>
                      <a:pt x="1121" y="762"/>
                    </a:lnTo>
                    <a:lnTo>
                      <a:pt x="1122" y="759"/>
                    </a:lnTo>
                    <a:lnTo>
                      <a:pt x="1123" y="758"/>
                    </a:lnTo>
                    <a:lnTo>
                      <a:pt x="1124" y="758"/>
                    </a:lnTo>
                    <a:lnTo>
                      <a:pt x="1125" y="760"/>
                    </a:lnTo>
                    <a:lnTo>
                      <a:pt x="1126" y="762"/>
                    </a:lnTo>
                    <a:lnTo>
                      <a:pt x="1127" y="764"/>
                    </a:lnTo>
                    <a:lnTo>
                      <a:pt x="1127" y="766"/>
                    </a:lnTo>
                    <a:lnTo>
                      <a:pt x="1129" y="768"/>
                    </a:lnTo>
                    <a:lnTo>
                      <a:pt x="1129" y="771"/>
                    </a:lnTo>
                    <a:lnTo>
                      <a:pt x="1130" y="775"/>
                    </a:lnTo>
                    <a:lnTo>
                      <a:pt x="1131" y="777"/>
                    </a:lnTo>
                    <a:lnTo>
                      <a:pt x="1132" y="781"/>
                    </a:lnTo>
                    <a:lnTo>
                      <a:pt x="1133" y="784"/>
                    </a:lnTo>
                    <a:lnTo>
                      <a:pt x="1134" y="788"/>
                    </a:lnTo>
                    <a:lnTo>
                      <a:pt x="1135" y="792"/>
                    </a:lnTo>
                    <a:lnTo>
                      <a:pt x="1136" y="795"/>
                    </a:lnTo>
                    <a:lnTo>
                      <a:pt x="1137" y="798"/>
                    </a:lnTo>
                    <a:lnTo>
                      <a:pt x="1138" y="803"/>
                    </a:lnTo>
                    <a:lnTo>
                      <a:pt x="1138" y="800"/>
                    </a:lnTo>
                    <a:lnTo>
                      <a:pt x="1139" y="800"/>
                    </a:lnTo>
                    <a:lnTo>
                      <a:pt x="1140" y="800"/>
                    </a:lnTo>
                    <a:lnTo>
                      <a:pt x="1141" y="799"/>
                    </a:lnTo>
                    <a:lnTo>
                      <a:pt x="1142" y="798"/>
                    </a:lnTo>
                    <a:lnTo>
                      <a:pt x="1143" y="797"/>
                    </a:lnTo>
                    <a:lnTo>
                      <a:pt x="1144" y="796"/>
                    </a:lnTo>
                    <a:lnTo>
                      <a:pt x="1145" y="794"/>
                    </a:lnTo>
                    <a:lnTo>
                      <a:pt x="1146" y="793"/>
                    </a:lnTo>
                    <a:lnTo>
                      <a:pt x="1147" y="791"/>
                    </a:lnTo>
                    <a:lnTo>
                      <a:pt x="1148" y="790"/>
                    </a:lnTo>
                    <a:lnTo>
                      <a:pt x="1148" y="788"/>
                    </a:lnTo>
                    <a:lnTo>
                      <a:pt x="1149" y="786"/>
                    </a:lnTo>
                    <a:lnTo>
                      <a:pt x="1150" y="784"/>
                    </a:lnTo>
                    <a:lnTo>
                      <a:pt x="1151" y="783"/>
                    </a:lnTo>
                    <a:lnTo>
                      <a:pt x="1152" y="782"/>
                    </a:lnTo>
                    <a:lnTo>
                      <a:pt x="1153" y="783"/>
                    </a:lnTo>
                    <a:lnTo>
                      <a:pt x="1154" y="783"/>
                    </a:lnTo>
                    <a:lnTo>
                      <a:pt x="1155" y="784"/>
                    </a:lnTo>
                    <a:lnTo>
                      <a:pt x="1156" y="785"/>
                    </a:lnTo>
                    <a:lnTo>
                      <a:pt x="1157" y="786"/>
                    </a:lnTo>
                    <a:lnTo>
                      <a:pt x="1157" y="787"/>
                    </a:lnTo>
                    <a:lnTo>
                      <a:pt x="1159" y="788"/>
                    </a:lnTo>
                    <a:lnTo>
                      <a:pt x="1159" y="790"/>
                    </a:lnTo>
                    <a:lnTo>
                      <a:pt x="1160" y="791"/>
                    </a:lnTo>
                    <a:lnTo>
                      <a:pt x="1161" y="792"/>
                    </a:lnTo>
                    <a:lnTo>
                      <a:pt x="1162" y="793"/>
                    </a:lnTo>
                    <a:lnTo>
                      <a:pt x="1163" y="795"/>
                    </a:lnTo>
                    <a:lnTo>
                      <a:pt x="1164" y="796"/>
                    </a:lnTo>
                    <a:lnTo>
                      <a:pt x="1165" y="798"/>
                    </a:lnTo>
                    <a:lnTo>
                      <a:pt x="1166" y="799"/>
                    </a:lnTo>
                    <a:lnTo>
                      <a:pt x="1167" y="799"/>
                    </a:lnTo>
                    <a:lnTo>
                      <a:pt x="1168" y="799"/>
                    </a:lnTo>
                    <a:lnTo>
                      <a:pt x="1169" y="799"/>
                    </a:lnTo>
                    <a:lnTo>
                      <a:pt x="1169" y="799"/>
                    </a:lnTo>
                    <a:lnTo>
                      <a:pt x="1170" y="798"/>
                    </a:lnTo>
                    <a:lnTo>
                      <a:pt x="1171" y="798"/>
                    </a:lnTo>
                    <a:lnTo>
                      <a:pt x="1172" y="797"/>
                    </a:lnTo>
                    <a:lnTo>
                      <a:pt x="1173" y="796"/>
                    </a:lnTo>
                    <a:lnTo>
                      <a:pt x="1174" y="797"/>
                    </a:lnTo>
                    <a:lnTo>
                      <a:pt x="1175" y="795"/>
                    </a:lnTo>
                    <a:lnTo>
                      <a:pt x="1176" y="794"/>
                    </a:lnTo>
                    <a:lnTo>
                      <a:pt x="1177" y="794"/>
                    </a:lnTo>
                    <a:lnTo>
                      <a:pt x="1178" y="793"/>
                    </a:lnTo>
                    <a:lnTo>
                      <a:pt x="1178" y="792"/>
                    </a:lnTo>
                    <a:lnTo>
                      <a:pt x="1180" y="791"/>
                    </a:lnTo>
                    <a:lnTo>
                      <a:pt x="1180" y="790"/>
                    </a:lnTo>
                    <a:lnTo>
                      <a:pt x="1181" y="790"/>
                    </a:lnTo>
                    <a:lnTo>
                      <a:pt x="1182" y="790"/>
                    </a:lnTo>
                    <a:lnTo>
                      <a:pt x="1183" y="790"/>
                    </a:lnTo>
                    <a:lnTo>
                      <a:pt x="1184" y="790"/>
                    </a:lnTo>
                    <a:lnTo>
                      <a:pt x="1185" y="790"/>
                    </a:lnTo>
                    <a:lnTo>
                      <a:pt x="1186" y="791"/>
                    </a:lnTo>
                    <a:lnTo>
                      <a:pt x="1187" y="791"/>
                    </a:lnTo>
                    <a:lnTo>
                      <a:pt x="1188" y="791"/>
                    </a:lnTo>
                    <a:lnTo>
                      <a:pt x="1189" y="791"/>
                    </a:lnTo>
                    <a:lnTo>
                      <a:pt x="1189" y="792"/>
                    </a:lnTo>
                    <a:lnTo>
                      <a:pt x="1190" y="792"/>
                    </a:lnTo>
                    <a:lnTo>
                      <a:pt x="1191" y="792"/>
                    </a:lnTo>
                    <a:lnTo>
                      <a:pt x="1192" y="793"/>
                    </a:lnTo>
                    <a:lnTo>
                      <a:pt x="1193" y="793"/>
                    </a:lnTo>
                    <a:lnTo>
                      <a:pt x="1194" y="794"/>
                    </a:lnTo>
                    <a:lnTo>
                      <a:pt x="1195" y="794"/>
                    </a:lnTo>
                    <a:lnTo>
                      <a:pt x="1196" y="794"/>
                    </a:lnTo>
                    <a:lnTo>
                      <a:pt x="1197" y="794"/>
                    </a:lnTo>
                    <a:lnTo>
                      <a:pt x="1198" y="793"/>
                    </a:lnTo>
                    <a:lnTo>
                      <a:pt x="1199" y="792"/>
                    </a:lnTo>
                    <a:lnTo>
                      <a:pt x="1199" y="791"/>
                    </a:lnTo>
                    <a:lnTo>
                      <a:pt x="1200" y="790"/>
                    </a:lnTo>
                    <a:lnTo>
                      <a:pt x="1201" y="789"/>
                    </a:lnTo>
                    <a:lnTo>
                      <a:pt x="1202" y="788"/>
                    </a:lnTo>
                    <a:lnTo>
                      <a:pt x="1203" y="787"/>
                    </a:lnTo>
                    <a:lnTo>
                      <a:pt x="1204" y="786"/>
                    </a:lnTo>
                    <a:lnTo>
                      <a:pt x="1205" y="784"/>
                    </a:lnTo>
                    <a:lnTo>
                      <a:pt x="1206" y="783"/>
                    </a:lnTo>
                    <a:lnTo>
                      <a:pt x="1207" y="782"/>
                    </a:lnTo>
                    <a:lnTo>
                      <a:pt x="1208" y="781"/>
                    </a:lnTo>
                    <a:lnTo>
                      <a:pt x="1209" y="778"/>
                    </a:lnTo>
                    <a:lnTo>
                      <a:pt x="1210" y="778"/>
                    </a:lnTo>
                    <a:lnTo>
                      <a:pt x="1210" y="778"/>
                    </a:lnTo>
                    <a:lnTo>
                      <a:pt x="1211" y="778"/>
                    </a:lnTo>
                    <a:lnTo>
                      <a:pt x="1212" y="776"/>
                    </a:lnTo>
                    <a:lnTo>
                      <a:pt x="1213" y="778"/>
                    </a:lnTo>
                    <a:lnTo>
                      <a:pt x="1214" y="777"/>
                    </a:lnTo>
                    <a:lnTo>
                      <a:pt x="1215" y="777"/>
                    </a:lnTo>
                    <a:lnTo>
                      <a:pt x="1216" y="778"/>
                    </a:lnTo>
                    <a:lnTo>
                      <a:pt x="1217" y="778"/>
                    </a:lnTo>
                    <a:lnTo>
                      <a:pt x="1218" y="778"/>
                    </a:lnTo>
                    <a:lnTo>
                      <a:pt x="1219" y="778"/>
                    </a:lnTo>
                    <a:lnTo>
                      <a:pt x="1220" y="779"/>
                    </a:lnTo>
                    <a:lnTo>
                      <a:pt x="1220" y="779"/>
                    </a:lnTo>
                    <a:lnTo>
                      <a:pt x="1221" y="780"/>
                    </a:lnTo>
                    <a:lnTo>
                      <a:pt x="1222" y="780"/>
                    </a:lnTo>
                    <a:lnTo>
                      <a:pt x="1223" y="781"/>
                    </a:lnTo>
                    <a:lnTo>
                      <a:pt x="1224" y="781"/>
                    </a:lnTo>
                    <a:lnTo>
                      <a:pt x="1225" y="782"/>
                    </a:lnTo>
                    <a:lnTo>
                      <a:pt x="1226" y="781"/>
                    </a:lnTo>
                    <a:lnTo>
                      <a:pt x="1227" y="781"/>
                    </a:lnTo>
                    <a:lnTo>
                      <a:pt x="1228" y="781"/>
                    </a:lnTo>
                    <a:lnTo>
                      <a:pt x="1229" y="781"/>
                    </a:lnTo>
                    <a:lnTo>
                      <a:pt x="1229" y="781"/>
                    </a:lnTo>
                    <a:lnTo>
                      <a:pt x="1230" y="781"/>
                    </a:lnTo>
                    <a:lnTo>
                      <a:pt x="1231" y="781"/>
                    </a:lnTo>
                    <a:lnTo>
                      <a:pt x="1232" y="780"/>
                    </a:lnTo>
                    <a:lnTo>
                      <a:pt x="1233" y="780"/>
                    </a:lnTo>
                    <a:lnTo>
                      <a:pt x="1234" y="779"/>
                    </a:lnTo>
                    <a:lnTo>
                      <a:pt x="1235" y="779"/>
                    </a:lnTo>
                    <a:lnTo>
                      <a:pt x="1236" y="779"/>
                    </a:lnTo>
                    <a:lnTo>
                      <a:pt x="1237" y="778"/>
                    </a:lnTo>
                    <a:lnTo>
                      <a:pt x="1238" y="778"/>
                    </a:lnTo>
                    <a:lnTo>
                      <a:pt x="1239" y="778"/>
                    </a:lnTo>
                    <a:lnTo>
                      <a:pt x="1240" y="778"/>
                    </a:lnTo>
                    <a:lnTo>
                      <a:pt x="1241" y="779"/>
                    </a:lnTo>
                    <a:lnTo>
                      <a:pt x="1241" y="780"/>
                    </a:lnTo>
                    <a:lnTo>
                      <a:pt x="1242" y="782"/>
                    </a:lnTo>
                    <a:lnTo>
                      <a:pt x="1243" y="783"/>
                    </a:lnTo>
                    <a:lnTo>
                      <a:pt x="1244" y="784"/>
                    </a:lnTo>
                    <a:lnTo>
                      <a:pt x="1245" y="785"/>
                    </a:lnTo>
                    <a:lnTo>
                      <a:pt x="1246" y="787"/>
                    </a:lnTo>
                    <a:lnTo>
                      <a:pt x="1247" y="788"/>
                    </a:lnTo>
                    <a:lnTo>
                      <a:pt x="1248" y="790"/>
                    </a:lnTo>
                    <a:lnTo>
                      <a:pt x="1249" y="792"/>
                    </a:lnTo>
                    <a:lnTo>
                      <a:pt x="1250" y="794"/>
                    </a:lnTo>
                    <a:lnTo>
                      <a:pt x="1250" y="796"/>
                    </a:lnTo>
                    <a:lnTo>
                      <a:pt x="1251" y="798"/>
                    </a:lnTo>
                    <a:lnTo>
                      <a:pt x="1252" y="800"/>
                    </a:lnTo>
                    <a:lnTo>
                      <a:pt x="1253" y="801"/>
                    </a:lnTo>
                    <a:lnTo>
                      <a:pt x="1254" y="802"/>
                    </a:lnTo>
                    <a:lnTo>
                      <a:pt x="1255" y="802"/>
                    </a:lnTo>
                    <a:lnTo>
                      <a:pt x="1256" y="802"/>
                    </a:lnTo>
                    <a:lnTo>
                      <a:pt x="1257" y="801"/>
                    </a:lnTo>
                    <a:lnTo>
                      <a:pt x="1258" y="803"/>
                    </a:lnTo>
                    <a:lnTo>
                      <a:pt x="1259" y="802"/>
                    </a:lnTo>
                    <a:lnTo>
                      <a:pt x="1260" y="800"/>
                    </a:lnTo>
                    <a:lnTo>
                      <a:pt x="1260" y="801"/>
                    </a:lnTo>
                    <a:lnTo>
                      <a:pt x="1261" y="800"/>
                    </a:lnTo>
                    <a:lnTo>
                      <a:pt x="1262" y="799"/>
                    </a:lnTo>
                    <a:lnTo>
                      <a:pt x="1263" y="798"/>
                    </a:lnTo>
                    <a:lnTo>
                      <a:pt x="1264" y="797"/>
                    </a:lnTo>
                    <a:lnTo>
                      <a:pt x="1265" y="796"/>
                    </a:lnTo>
                    <a:lnTo>
                      <a:pt x="1266" y="794"/>
                    </a:lnTo>
                    <a:lnTo>
                      <a:pt x="1267" y="793"/>
                    </a:lnTo>
                    <a:lnTo>
                      <a:pt x="1268" y="791"/>
                    </a:lnTo>
                    <a:lnTo>
                      <a:pt x="1269" y="792"/>
                    </a:lnTo>
                    <a:lnTo>
                      <a:pt x="1270" y="793"/>
                    </a:lnTo>
                    <a:lnTo>
                      <a:pt x="1271" y="794"/>
                    </a:lnTo>
                    <a:lnTo>
                      <a:pt x="1271" y="796"/>
                    </a:lnTo>
                    <a:lnTo>
                      <a:pt x="1272" y="798"/>
                    </a:lnTo>
                    <a:lnTo>
                      <a:pt x="1273" y="799"/>
                    </a:lnTo>
                    <a:lnTo>
                      <a:pt x="1274" y="800"/>
                    </a:lnTo>
                    <a:lnTo>
                      <a:pt x="1275" y="802"/>
                    </a:lnTo>
                    <a:lnTo>
                      <a:pt x="1276" y="804"/>
                    </a:lnTo>
                    <a:lnTo>
                      <a:pt x="1277" y="807"/>
                    </a:lnTo>
                    <a:lnTo>
                      <a:pt x="1278" y="809"/>
                    </a:lnTo>
                    <a:lnTo>
                      <a:pt x="1279" y="811"/>
                    </a:lnTo>
                    <a:lnTo>
                      <a:pt x="1280" y="814"/>
                    </a:lnTo>
                    <a:lnTo>
                      <a:pt x="1281" y="817"/>
                    </a:lnTo>
                    <a:lnTo>
                      <a:pt x="1281" y="820"/>
                    </a:lnTo>
                    <a:lnTo>
                      <a:pt x="1282" y="822"/>
                    </a:lnTo>
                    <a:lnTo>
                      <a:pt x="1283" y="822"/>
                    </a:lnTo>
                    <a:lnTo>
                      <a:pt x="1284" y="820"/>
                    </a:lnTo>
                    <a:lnTo>
                      <a:pt x="1285" y="818"/>
                    </a:lnTo>
                    <a:lnTo>
                      <a:pt x="1286" y="813"/>
                    </a:lnTo>
                    <a:lnTo>
                      <a:pt x="1287" y="814"/>
                    </a:lnTo>
                    <a:lnTo>
                      <a:pt x="1288" y="811"/>
                    </a:lnTo>
                    <a:lnTo>
                      <a:pt x="1289" y="803"/>
                    </a:lnTo>
                    <a:lnTo>
                      <a:pt x="1290" y="804"/>
                    </a:lnTo>
                    <a:lnTo>
                      <a:pt x="1290" y="801"/>
                    </a:lnTo>
                    <a:lnTo>
                      <a:pt x="1292" y="793"/>
                    </a:lnTo>
                    <a:lnTo>
                      <a:pt x="1292" y="794"/>
                    </a:lnTo>
                    <a:lnTo>
                      <a:pt x="1293" y="788"/>
                    </a:lnTo>
                    <a:lnTo>
                      <a:pt x="1294" y="781"/>
                    </a:lnTo>
                    <a:lnTo>
                      <a:pt x="1295" y="779"/>
                    </a:lnTo>
                    <a:lnTo>
                      <a:pt x="1296" y="773"/>
                    </a:lnTo>
                    <a:lnTo>
                      <a:pt x="1297" y="769"/>
                    </a:lnTo>
                    <a:lnTo>
                      <a:pt x="1298" y="768"/>
                    </a:lnTo>
                    <a:lnTo>
                      <a:pt x="1299" y="768"/>
                    </a:lnTo>
                    <a:lnTo>
                      <a:pt x="1300" y="769"/>
                    </a:lnTo>
                    <a:lnTo>
                      <a:pt x="1301" y="771"/>
                    </a:lnTo>
                    <a:lnTo>
                      <a:pt x="1301" y="772"/>
                    </a:lnTo>
                    <a:lnTo>
                      <a:pt x="1302" y="774"/>
                    </a:lnTo>
                    <a:lnTo>
                      <a:pt x="1303" y="775"/>
                    </a:lnTo>
                    <a:lnTo>
                      <a:pt x="1304" y="778"/>
                    </a:lnTo>
                    <a:lnTo>
                      <a:pt x="1305" y="780"/>
                    </a:lnTo>
                    <a:lnTo>
                      <a:pt x="1306" y="783"/>
                    </a:lnTo>
                    <a:lnTo>
                      <a:pt x="1307" y="785"/>
                    </a:lnTo>
                    <a:lnTo>
                      <a:pt x="1308" y="787"/>
                    </a:lnTo>
                    <a:lnTo>
                      <a:pt x="1309" y="790"/>
                    </a:lnTo>
                    <a:lnTo>
                      <a:pt x="1310" y="792"/>
                    </a:lnTo>
                    <a:lnTo>
                      <a:pt x="1311" y="798"/>
                    </a:lnTo>
                    <a:lnTo>
                      <a:pt x="1311" y="800"/>
                    </a:lnTo>
                    <a:lnTo>
                      <a:pt x="1313" y="797"/>
                    </a:lnTo>
                    <a:lnTo>
                      <a:pt x="1313" y="800"/>
                    </a:lnTo>
                    <a:lnTo>
                      <a:pt x="1314" y="798"/>
                    </a:lnTo>
                    <a:lnTo>
                      <a:pt x="1315" y="796"/>
                    </a:lnTo>
                    <a:lnTo>
                      <a:pt x="1316" y="796"/>
                    </a:lnTo>
                    <a:lnTo>
                      <a:pt x="1317" y="793"/>
                    </a:lnTo>
                    <a:lnTo>
                      <a:pt x="1318" y="790"/>
                    </a:lnTo>
                    <a:lnTo>
                      <a:pt x="1319" y="789"/>
                    </a:lnTo>
                    <a:lnTo>
                      <a:pt x="1320" y="787"/>
                    </a:lnTo>
                    <a:lnTo>
                      <a:pt x="1321" y="785"/>
                    </a:lnTo>
                    <a:lnTo>
                      <a:pt x="1322" y="784"/>
                    </a:lnTo>
                    <a:lnTo>
                      <a:pt x="1322" y="782"/>
                    </a:lnTo>
                    <a:lnTo>
                      <a:pt x="1323" y="780"/>
                    </a:lnTo>
                    <a:lnTo>
                      <a:pt x="1324" y="778"/>
                    </a:lnTo>
                    <a:lnTo>
                      <a:pt x="1325" y="776"/>
                    </a:lnTo>
                    <a:lnTo>
                      <a:pt x="1326" y="772"/>
                    </a:lnTo>
                    <a:lnTo>
                      <a:pt x="1327" y="774"/>
                    </a:lnTo>
                    <a:lnTo>
                      <a:pt x="1328" y="772"/>
                    </a:lnTo>
                    <a:lnTo>
                      <a:pt x="1329" y="766"/>
                    </a:lnTo>
                    <a:lnTo>
                      <a:pt x="1330" y="769"/>
                    </a:lnTo>
                    <a:lnTo>
                      <a:pt x="1331" y="768"/>
                    </a:lnTo>
                    <a:lnTo>
                      <a:pt x="1332" y="767"/>
                    </a:lnTo>
                    <a:lnTo>
                      <a:pt x="1332" y="767"/>
                    </a:lnTo>
                    <a:lnTo>
                      <a:pt x="1333" y="768"/>
                    </a:lnTo>
                    <a:lnTo>
                      <a:pt x="1334" y="759"/>
                    </a:lnTo>
                    <a:lnTo>
                      <a:pt x="1335" y="763"/>
                    </a:lnTo>
                    <a:lnTo>
                      <a:pt x="1336" y="765"/>
                    </a:lnTo>
                    <a:lnTo>
                      <a:pt x="1337" y="758"/>
                    </a:lnTo>
                    <a:lnTo>
                      <a:pt x="1338" y="760"/>
                    </a:lnTo>
                    <a:lnTo>
                      <a:pt x="1339" y="757"/>
                    </a:lnTo>
                    <a:lnTo>
                      <a:pt x="1340" y="756"/>
                    </a:lnTo>
                    <a:lnTo>
                      <a:pt x="1341" y="755"/>
                    </a:lnTo>
                    <a:lnTo>
                      <a:pt x="1341" y="756"/>
                    </a:lnTo>
                    <a:lnTo>
                      <a:pt x="1343" y="757"/>
                    </a:lnTo>
                    <a:lnTo>
                      <a:pt x="1343" y="758"/>
                    </a:lnTo>
                    <a:lnTo>
                      <a:pt x="1344" y="760"/>
                    </a:lnTo>
                    <a:lnTo>
                      <a:pt x="1345" y="761"/>
                    </a:lnTo>
                    <a:lnTo>
                      <a:pt x="1346" y="762"/>
                    </a:lnTo>
                    <a:lnTo>
                      <a:pt x="1347" y="764"/>
                    </a:lnTo>
                    <a:lnTo>
                      <a:pt x="1348" y="766"/>
                    </a:lnTo>
                    <a:lnTo>
                      <a:pt x="1349" y="767"/>
                    </a:lnTo>
                    <a:lnTo>
                      <a:pt x="1350" y="770"/>
                    </a:lnTo>
                    <a:lnTo>
                      <a:pt x="1351" y="773"/>
                    </a:lnTo>
                    <a:lnTo>
                      <a:pt x="1352" y="775"/>
                    </a:lnTo>
                    <a:lnTo>
                      <a:pt x="1353" y="778"/>
                    </a:lnTo>
                    <a:lnTo>
                      <a:pt x="1353" y="781"/>
                    </a:lnTo>
                    <a:lnTo>
                      <a:pt x="1354" y="783"/>
                    </a:lnTo>
                    <a:lnTo>
                      <a:pt x="1355" y="783"/>
                    </a:lnTo>
                    <a:lnTo>
                      <a:pt x="1356" y="790"/>
                    </a:lnTo>
                    <a:lnTo>
                      <a:pt x="1357" y="787"/>
                    </a:lnTo>
                    <a:lnTo>
                      <a:pt x="1358" y="781"/>
                    </a:lnTo>
                    <a:lnTo>
                      <a:pt x="1359" y="785"/>
                    </a:lnTo>
                    <a:lnTo>
                      <a:pt x="1360" y="783"/>
                    </a:lnTo>
                    <a:lnTo>
                      <a:pt x="1361" y="782"/>
                    </a:lnTo>
                    <a:lnTo>
                      <a:pt x="1362" y="780"/>
                    </a:lnTo>
                    <a:lnTo>
                      <a:pt x="1362" y="779"/>
                    </a:lnTo>
                    <a:lnTo>
                      <a:pt x="1363" y="777"/>
                    </a:lnTo>
                    <a:lnTo>
                      <a:pt x="1364" y="776"/>
                    </a:lnTo>
                    <a:lnTo>
                      <a:pt x="1365" y="773"/>
                    </a:lnTo>
                    <a:lnTo>
                      <a:pt x="1366" y="772"/>
                    </a:lnTo>
                    <a:lnTo>
                      <a:pt x="1367" y="770"/>
                    </a:lnTo>
                    <a:lnTo>
                      <a:pt x="1368" y="768"/>
                    </a:lnTo>
                    <a:lnTo>
                      <a:pt x="1369" y="765"/>
                    </a:lnTo>
                    <a:lnTo>
                      <a:pt x="1370" y="763"/>
                    </a:lnTo>
                    <a:lnTo>
                      <a:pt x="1371" y="763"/>
                    </a:lnTo>
                    <a:lnTo>
                      <a:pt x="1372" y="763"/>
                    </a:lnTo>
                    <a:lnTo>
                      <a:pt x="1373" y="765"/>
                    </a:lnTo>
                    <a:lnTo>
                      <a:pt x="1373" y="766"/>
                    </a:lnTo>
                    <a:lnTo>
                      <a:pt x="1374" y="767"/>
                    </a:lnTo>
                    <a:lnTo>
                      <a:pt x="1375" y="768"/>
                    </a:lnTo>
                    <a:lnTo>
                      <a:pt x="1376" y="773"/>
                    </a:lnTo>
                    <a:lnTo>
                      <a:pt x="1377" y="776"/>
                    </a:lnTo>
                    <a:lnTo>
                      <a:pt x="1378" y="774"/>
                    </a:lnTo>
                    <a:lnTo>
                      <a:pt x="1379" y="771"/>
                    </a:lnTo>
                    <a:lnTo>
                      <a:pt x="1380" y="773"/>
                    </a:lnTo>
                    <a:lnTo>
                      <a:pt x="1381" y="777"/>
                    </a:lnTo>
                    <a:lnTo>
                      <a:pt x="1382" y="790"/>
                    </a:lnTo>
                    <a:lnTo>
                      <a:pt x="1383" y="784"/>
                    </a:lnTo>
                    <a:lnTo>
                      <a:pt x="1383" y="780"/>
                    </a:lnTo>
                    <a:lnTo>
                      <a:pt x="1384" y="789"/>
                    </a:lnTo>
                    <a:lnTo>
                      <a:pt x="1385" y="789"/>
                    </a:lnTo>
                    <a:lnTo>
                      <a:pt x="1386" y="788"/>
                    </a:lnTo>
                    <a:lnTo>
                      <a:pt x="1387" y="789"/>
                    </a:lnTo>
                    <a:lnTo>
                      <a:pt x="1388" y="789"/>
                    </a:lnTo>
                    <a:lnTo>
                      <a:pt x="1389" y="789"/>
                    </a:lnTo>
                    <a:lnTo>
                      <a:pt x="1390" y="790"/>
                    </a:lnTo>
                    <a:lnTo>
                      <a:pt x="1391" y="789"/>
                    </a:lnTo>
                    <a:lnTo>
                      <a:pt x="1392" y="789"/>
                    </a:lnTo>
                    <a:lnTo>
                      <a:pt x="1393" y="789"/>
                    </a:lnTo>
                    <a:lnTo>
                      <a:pt x="1393" y="790"/>
                    </a:lnTo>
                    <a:lnTo>
                      <a:pt x="1394" y="790"/>
                    </a:lnTo>
                    <a:lnTo>
                      <a:pt x="1395" y="790"/>
                    </a:lnTo>
                    <a:lnTo>
                      <a:pt x="1396" y="790"/>
                    </a:lnTo>
                    <a:lnTo>
                      <a:pt x="1397" y="789"/>
                    </a:lnTo>
                    <a:lnTo>
                      <a:pt x="1398" y="792"/>
                    </a:lnTo>
                    <a:lnTo>
                      <a:pt x="1399" y="790"/>
                    </a:lnTo>
                    <a:lnTo>
                      <a:pt x="1400" y="789"/>
                    </a:lnTo>
                    <a:lnTo>
                      <a:pt x="1401" y="790"/>
                    </a:lnTo>
                    <a:lnTo>
                      <a:pt x="1402" y="789"/>
                    </a:lnTo>
                    <a:lnTo>
                      <a:pt x="1403" y="788"/>
                    </a:lnTo>
                    <a:lnTo>
                      <a:pt x="1404" y="788"/>
                    </a:lnTo>
                    <a:lnTo>
                      <a:pt x="1404" y="784"/>
                    </a:lnTo>
                    <a:lnTo>
                      <a:pt x="1405" y="789"/>
                    </a:lnTo>
                    <a:lnTo>
                      <a:pt x="1406" y="787"/>
                    </a:lnTo>
                    <a:lnTo>
                      <a:pt x="1407" y="780"/>
                    </a:lnTo>
                    <a:lnTo>
                      <a:pt x="1408" y="785"/>
                    </a:lnTo>
                    <a:lnTo>
                      <a:pt x="1409" y="783"/>
                    </a:lnTo>
                    <a:lnTo>
                      <a:pt x="1410" y="781"/>
                    </a:lnTo>
                    <a:lnTo>
                      <a:pt x="1411" y="780"/>
                    </a:lnTo>
                    <a:lnTo>
                      <a:pt x="1412" y="779"/>
                    </a:lnTo>
                    <a:lnTo>
                      <a:pt x="1413" y="778"/>
                    </a:lnTo>
                    <a:lnTo>
                      <a:pt x="1413" y="777"/>
                    </a:lnTo>
                    <a:lnTo>
                      <a:pt x="1414" y="777"/>
                    </a:lnTo>
                    <a:lnTo>
                      <a:pt x="1415" y="777"/>
                    </a:lnTo>
                    <a:lnTo>
                      <a:pt x="1416" y="777"/>
                    </a:lnTo>
                    <a:lnTo>
                      <a:pt x="1417" y="778"/>
                    </a:lnTo>
                    <a:lnTo>
                      <a:pt x="1418" y="778"/>
                    </a:lnTo>
                    <a:lnTo>
                      <a:pt x="1419" y="779"/>
                    </a:lnTo>
                    <a:lnTo>
                      <a:pt x="1420" y="780"/>
                    </a:lnTo>
                    <a:lnTo>
                      <a:pt x="1421" y="780"/>
                    </a:lnTo>
                    <a:lnTo>
                      <a:pt x="1422" y="781"/>
                    </a:lnTo>
                    <a:lnTo>
                      <a:pt x="1423" y="782"/>
                    </a:lnTo>
                    <a:lnTo>
                      <a:pt x="1423" y="783"/>
                    </a:lnTo>
                    <a:lnTo>
                      <a:pt x="1425" y="783"/>
                    </a:lnTo>
                    <a:lnTo>
                      <a:pt x="1425" y="784"/>
                    </a:lnTo>
                    <a:lnTo>
                      <a:pt x="1426" y="785"/>
                    </a:lnTo>
                    <a:lnTo>
                      <a:pt x="1427" y="786"/>
                    </a:lnTo>
                    <a:lnTo>
                      <a:pt x="1428" y="787"/>
                    </a:lnTo>
                    <a:lnTo>
                      <a:pt x="1429" y="788"/>
                    </a:lnTo>
                    <a:lnTo>
                      <a:pt x="1430" y="788"/>
                    </a:lnTo>
                    <a:lnTo>
                      <a:pt x="1431" y="788"/>
                    </a:lnTo>
                    <a:lnTo>
                      <a:pt x="1432" y="788"/>
                    </a:lnTo>
                    <a:lnTo>
                      <a:pt x="1433" y="788"/>
                    </a:lnTo>
                    <a:lnTo>
                      <a:pt x="1434" y="788"/>
                    </a:lnTo>
                    <a:lnTo>
                      <a:pt x="1434" y="788"/>
                    </a:lnTo>
                    <a:lnTo>
                      <a:pt x="1435" y="788"/>
                    </a:lnTo>
                    <a:lnTo>
                      <a:pt x="1436" y="789"/>
                    </a:lnTo>
                    <a:lnTo>
                      <a:pt x="1437" y="789"/>
                    </a:lnTo>
                    <a:lnTo>
                      <a:pt x="1438" y="787"/>
                    </a:lnTo>
                    <a:lnTo>
                      <a:pt x="1439" y="789"/>
                    </a:lnTo>
                    <a:lnTo>
                      <a:pt x="1440" y="789"/>
                    </a:lnTo>
                    <a:lnTo>
                      <a:pt x="1441" y="789"/>
                    </a:lnTo>
                    <a:lnTo>
                      <a:pt x="1442" y="789"/>
                    </a:lnTo>
                    <a:lnTo>
                      <a:pt x="1443" y="786"/>
                    </a:lnTo>
                    <a:lnTo>
                      <a:pt x="1444" y="795"/>
                    </a:lnTo>
                    <a:lnTo>
                      <a:pt x="1444" y="791"/>
                    </a:lnTo>
                    <a:lnTo>
                      <a:pt x="1445" y="782"/>
                    </a:lnTo>
                    <a:lnTo>
                      <a:pt x="1446" y="788"/>
                    </a:lnTo>
                    <a:lnTo>
                      <a:pt x="1447" y="794"/>
                    </a:lnTo>
                    <a:lnTo>
                      <a:pt x="1448" y="787"/>
                    </a:lnTo>
                    <a:lnTo>
                      <a:pt x="1449" y="786"/>
                    </a:lnTo>
                    <a:lnTo>
                      <a:pt x="1450" y="789"/>
                    </a:lnTo>
                    <a:lnTo>
                      <a:pt x="1451" y="788"/>
                    </a:lnTo>
                    <a:lnTo>
                      <a:pt x="1452" y="788"/>
                    </a:lnTo>
                    <a:lnTo>
                      <a:pt x="1453" y="787"/>
                    </a:lnTo>
                    <a:lnTo>
                      <a:pt x="1453" y="784"/>
                    </a:lnTo>
                    <a:lnTo>
                      <a:pt x="1455" y="790"/>
                    </a:lnTo>
                    <a:lnTo>
                      <a:pt x="1455" y="789"/>
                    </a:lnTo>
                    <a:lnTo>
                      <a:pt x="1456" y="777"/>
                    </a:lnTo>
                    <a:lnTo>
                      <a:pt x="1457" y="782"/>
                    </a:lnTo>
                    <a:lnTo>
                      <a:pt x="1458" y="791"/>
                    </a:lnTo>
                    <a:lnTo>
                      <a:pt x="1459" y="786"/>
                    </a:lnTo>
                    <a:lnTo>
                      <a:pt x="1460" y="787"/>
                    </a:lnTo>
                    <a:lnTo>
                      <a:pt x="1461" y="787"/>
                    </a:lnTo>
                    <a:lnTo>
                      <a:pt x="1462" y="788"/>
                    </a:lnTo>
                    <a:lnTo>
                      <a:pt x="1463" y="789"/>
                    </a:lnTo>
                    <a:lnTo>
                      <a:pt x="1464" y="791"/>
                    </a:lnTo>
                    <a:lnTo>
                      <a:pt x="1465" y="791"/>
                    </a:lnTo>
                    <a:lnTo>
                      <a:pt x="1465" y="794"/>
                    </a:lnTo>
                    <a:lnTo>
                      <a:pt x="1466" y="795"/>
                    </a:lnTo>
                    <a:lnTo>
                      <a:pt x="1467" y="794"/>
                    </a:lnTo>
                    <a:lnTo>
                      <a:pt x="1468" y="797"/>
                    </a:lnTo>
                    <a:lnTo>
                      <a:pt x="1469" y="798"/>
                    </a:lnTo>
                    <a:lnTo>
                      <a:pt x="1470" y="799"/>
                    </a:lnTo>
                    <a:lnTo>
                      <a:pt x="1471" y="800"/>
                    </a:lnTo>
                    <a:lnTo>
                      <a:pt x="1472" y="802"/>
                    </a:lnTo>
                    <a:lnTo>
                      <a:pt x="1473" y="802"/>
                    </a:lnTo>
                    <a:lnTo>
                      <a:pt x="1474" y="803"/>
                    </a:lnTo>
                    <a:lnTo>
                      <a:pt x="1474" y="804"/>
                    </a:lnTo>
                    <a:lnTo>
                      <a:pt x="1475" y="804"/>
                    </a:lnTo>
                    <a:lnTo>
                      <a:pt x="1476" y="804"/>
                    </a:lnTo>
                    <a:lnTo>
                      <a:pt x="1477" y="805"/>
                    </a:lnTo>
                    <a:lnTo>
                      <a:pt x="1478" y="805"/>
                    </a:lnTo>
                    <a:lnTo>
                      <a:pt x="1479" y="805"/>
                    </a:lnTo>
                    <a:lnTo>
                      <a:pt x="1480" y="805"/>
                    </a:lnTo>
                    <a:lnTo>
                      <a:pt x="1481" y="806"/>
                    </a:lnTo>
                    <a:lnTo>
                      <a:pt x="1482" y="806"/>
                    </a:lnTo>
                    <a:lnTo>
                      <a:pt x="1483" y="806"/>
                    </a:lnTo>
                    <a:lnTo>
                      <a:pt x="1484" y="807"/>
                    </a:lnTo>
                    <a:lnTo>
                      <a:pt x="1485" y="807"/>
                    </a:lnTo>
                    <a:lnTo>
                      <a:pt x="1486" y="807"/>
                    </a:lnTo>
                    <a:lnTo>
                      <a:pt x="1486" y="807"/>
                    </a:lnTo>
                    <a:lnTo>
                      <a:pt x="1487" y="807"/>
                    </a:lnTo>
                    <a:lnTo>
                      <a:pt x="1488" y="807"/>
                    </a:lnTo>
                    <a:lnTo>
                      <a:pt x="1489" y="807"/>
                    </a:lnTo>
                    <a:lnTo>
                      <a:pt x="1490" y="807"/>
                    </a:lnTo>
                    <a:lnTo>
                      <a:pt x="1491" y="805"/>
                    </a:lnTo>
                    <a:lnTo>
                      <a:pt x="1492" y="803"/>
                    </a:lnTo>
                    <a:lnTo>
                      <a:pt x="1493" y="803"/>
                    </a:lnTo>
                    <a:lnTo>
                      <a:pt x="1494" y="804"/>
                    </a:lnTo>
                    <a:lnTo>
                      <a:pt x="1495" y="804"/>
                    </a:lnTo>
                    <a:lnTo>
                      <a:pt x="1495" y="802"/>
                    </a:lnTo>
                    <a:lnTo>
                      <a:pt x="1496" y="802"/>
                    </a:lnTo>
                    <a:lnTo>
                      <a:pt x="1497" y="804"/>
                    </a:lnTo>
                    <a:lnTo>
                      <a:pt x="1498" y="795"/>
                    </a:lnTo>
                    <a:lnTo>
                      <a:pt x="1499" y="797"/>
                    </a:lnTo>
                    <a:lnTo>
                      <a:pt x="1500" y="805"/>
                    </a:lnTo>
                    <a:lnTo>
                      <a:pt x="1501" y="794"/>
                    </a:lnTo>
                  </a:path>
                </a:pathLst>
              </a:custGeom>
              <a:noFill/>
              <a:ln w="3175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8" name="Freeform 183">
                <a:extLst>
                  <a:ext uri="{FF2B5EF4-FFF2-40B4-BE49-F238E27FC236}">
                    <a16:creationId xmlns:a16="http://schemas.microsoft.com/office/drawing/2014/main" id="{E64CF14B-520A-48FF-A47A-BE94F7FB8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314"/>
                <a:ext cx="1501" cy="863"/>
              </a:xfrm>
              <a:custGeom>
                <a:avLst/>
                <a:gdLst>
                  <a:gd name="T0" fmla="*/ 22 w 1501"/>
                  <a:gd name="T1" fmla="*/ 760 h 863"/>
                  <a:gd name="T2" fmla="*/ 46 w 1501"/>
                  <a:gd name="T3" fmla="*/ 599 h 863"/>
                  <a:gd name="T4" fmla="*/ 69 w 1501"/>
                  <a:gd name="T5" fmla="*/ 201 h 863"/>
                  <a:gd name="T6" fmla="*/ 93 w 1501"/>
                  <a:gd name="T7" fmla="*/ 480 h 863"/>
                  <a:gd name="T8" fmla="*/ 117 w 1501"/>
                  <a:gd name="T9" fmla="*/ 774 h 863"/>
                  <a:gd name="T10" fmla="*/ 140 w 1501"/>
                  <a:gd name="T11" fmla="*/ 230 h 863"/>
                  <a:gd name="T12" fmla="*/ 164 w 1501"/>
                  <a:gd name="T13" fmla="*/ 331 h 863"/>
                  <a:gd name="T14" fmla="*/ 188 w 1501"/>
                  <a:gd name="T15" fmla="*/ 756 h 863"/>
                  <a:gd name="T16" fmla="*/ 211 w 1501"/>
                  <a:gd name="T17" fmla="*/ 767 h 863"/>
                  <a:gd name="T18" fmla="*/ 235 w 1501"/>
                  <a:gd name="T19" fmla="*/ 751 h 863"/>
                  <a:gd name="T20" fmla="*/ 259 w 1501"/>
                  <a:gd name="T21" fmla="*/ 425 h 863"/>
                  <a:gd name="T22" fmla="*/ 282 w 1501"/>
                  <a:gd name="T23" fmla="*/ 807 h 863"/>
                  <a:gd name="T24" fmla="*/ 306 w 1501"/>
                  <a:gd name="T25" fmla="*/ 744 h 863"/>
                  <a:gd name="T26" fmla="*/ 330 w 1501"/>
                  <a:gd name="T27" fmla="*/ 609 h 863"/>
                  <a:gd name="T28" fmla="*/ 353 w 1501"/>
                  <a:gd name="T29" fmla="*/ 778 h 863"/>
                  <a:gd name="T30" fmla="*/ 377 w 1501"/>
                  <a:gd name="T31" fmla="*/ 717 h 863"/>
                  <a:gd name="T32" fmla="*/ 401 w 1501"/>
                  <a:gd name="T33" fmla="*/ 762 h 863"/>
                  <a:gd name="T34" fmla="*/ 424 w 1501"/>
                  <a:gd name="T35" fmla="*/ 522 h 863"/>
                  <a:gd name="T36" fmla="*/ 448 w 1501"/>
                  <a:gd name="T37" fmla="*/ 798 h 863"/>
                  <a:gd name="T38" fmla="*/ 472 w 1501"/>
                  <a:gd name="T39" fmla="*/ 626 h 863"/>
                  <a:gd name="T40" fmla="*/ 495 w 1501"/>
                  <a:gd name="T41" fmla="*/ 726 h 863"/>
                  <a:gd name="T42" fmla="*/ 519 w 1501"/>
                  <a:gd name="T43" fmla="*/ 583 h 863"/>
                  <a:gd name="T44" fmla="*/ 543 w 1501"/>
                  <a:gd name="T45" fmla="*/ 791 h 863"/>
                  <a:gd name="T46" fmla="*/ 567 w 1501"/>
                  <a:gd name="T47" fmla="*/ 564 h 863"/>
                  <a:gd name="T48" fmla="*/ 590 w 1501"/>
                  <a:gd name="T49" fmla="*/ 761 h 863"/>
                  <a:gd name="T50" fmla="*/ 614 w 1501"/>
                  <a:gd name="T51" fmla="*/ 766 h 863"/>
                  <a:gd name="T52" fmla="*/ 637 w 1501"/>
                  <a:gd name="T53" fmla="*/ 584 h 863"/>
                  <a:gd name="T54" fmla="*/ 661 w 1501"/>
                  <a:gd name="T55" fmla="*/ 425 h 863"/>
                  <a:gd name="T56" fmla="*/ 685 w 1501"/>
                  <a:gd name="T57" fmla="*/ 830 h 863"/>
                  <a:gd name="T58" fmla="*/ 709 w 1501"/>
                  <a:gd name="T59" fmla="*/ 471 h 863"/>
                  <a:gd name="T60" fmla="*/ 732 w 1501"/>
                  <a:gd name="T61" fmla="*/ 800 h 863"/>
                  <a:gd name="T62" fmla="*/ 756 w 1501"/>
                  <a:gd name="T63" fmla="*/ 776 h 863"/>
                  <a:gd name="T64" fmla="*/ 780 w 1501"/>
                  <a:gd name="T65" fmla="*/ 780 h 863"/>
                  <a:gd name="T66" fmla="*/ 803 w 1501"/>
                  <a:gd name="T67" fmla="*/ 811 h 863"/>
                  <a:gd name="T68" fmla="*/ 827 w 1501"/>
                  <a:gd name="T69" fmla="*/ 491 h 863"/>
                  <a:gd name="T70" fmla="*/ 851 w 1501"/>
                  <a:gd name="T71" fmla="*/ 727 h 863"/>
                  <a:gd name="T72" fmla="*/ 874 w 1501"/>
                  <a:gd name="T73" fmla="*/ 770 h 863"/>
                  <a:gd name="T74" fmla="*/ 898 w 1501"/>
                  <a:gd name="T75" fmla="*/ 776 h 863"/>
                  <a:gd name="T76" fmla="*/ 922 w 1501"/>
                  <a:gd name="T77" fmla="*/ 715 h 863"/>
                  <a:gd name="T78" fmla="*/ 945 w 1501"/>
                  <a:gd name="T79" fmla="*/ 775 h 863"/>
                  <a:gd name="T80" fmla="*/ 969 w 1501"/>
                  <a:gd name="T81" fmla="*/ 786 h 863"/>
                  <a:gd name="T82" fmla="*/ 993 w 1501"/>
                  <a:gd name="T83" fmla="*/ 762 h 863"/>
                  <a:gd name="T84" fmla="*/ 1017 w 1501"/>
                  <a:gd name="T85" fmla="*/ 439 h 863"/>
                  <a:gd name="T86" fmla="*/ 1040 w 1501"/>
                  <a:gd name="T87" fmla="*/ 822 h 863"/>
                  <a:gd name="T88" fmla="*/ 1064 w 1501"/>
                  <a:gd name="T89" fmla="*/ 778 h 863"/>
                  <a:gd name="T90" fmla="*/ 1087 w 1501"/>
                  <a:gd name="T91" fmla="*/ 781 h 863"/>
                  <a:gd name="T92" fmla="*/ 1111 w 1501"/>
                  <a:gd name="T93" fmla="*/ 786 h 863"/>
                  <a:gd name="T94" fmla="*/ 1135 w 1501"/>
                  <a:gd name="T95" fmla="*/ 785 h 863"/>
                  <a:gd name="T96" fmla="*/ 1159 w 1501"/>
                  <a:gd name="T97" fmla="*/ 778 h 863"/>
                  <a:gd name="T98" fmla="*/ 1182 w 1501"/>
                  <a:gd name="T99" fmla="*/ 770 h 863"/>
                  <a:gd name="T100" fmla="*/ 1206 w 1501"/>
                  <a:gd name="T101" fmla="*/ 778 h 863"/>
                  <a:gd name="T102" fmla="*/ 1229 w 1501"/>
                  <a:gd name="T103" fmla="*/ 778 h 863"/>
                  <a:gd name="T104" fmla="*/ 1253 w 1501"/>
                  <a:gd name="T105" fmla="*/ 761 h 863"/>
                  <a:gd name="T106" fmla="*/ 1277 w 1501"/>
                  <a:gd name="T107" fmla="*/ 799 h 863"/>
                  <a:gd name="T108" fmla="*/ 1301 w 1501"/>
                  <a:gd name="T109" fmla="*/ 792 h 863"/>
                  <a:gd name="T110" fmla="*/ 1324 w 1501"/>
                  <a:gd name="T111" fmla="*/ 780 h 863"/>
                  <a:gd name="T112" fmla="*/ 1348 w 1501"/>
                  <a:gd name="T113" fmla="*/ 783 h 863"/>
                  <a:gd name="T114" fmla="*/ 1372 w 1501"/>
                  <a:gd name="T115" fmla="*/ 778 h 863"/>
                  <a:gd name="T116" fmla="*/ 1395 w 1501"/>
                  <a:gd name="T117" fmla="*/ 780 h 863"/>
                  <a:gd name="T118" fmla="*/ 1419 w 1501"/>
                  <a:gd name="T119" fmla="*/ 763 h 863"/>
                  <a:gd name="T120" fmla="*/ 1443 w 1501"/>
                  <a:gd name="T121" fmla="*/ 782 h 863"/>
                  <a:gd name="T122" fmla="*/ 1466 w 1501"/>
                  <a:gd name="T123" fmla="*/ 775 h 863"/>
                  <a:gd name="T124" fmla="*/ 1490 w 1501"/>
                  <a:gd name="T125" fmla="*/ 788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863">
                    <a:moveTo>
                      <a:pt x="0" y="592"/>
                    </a:moveTo>
                    <a:lnTo>
                      <a:pt x="0" y="593"/>
                    </a:lnTo>
                    <a:lnTo>
                      <a:pt x="1" y="598"/>
                    </a:lnTo>
                    <a:lnTo>
                      <a:pt x="2" y="603"/>
                    </a:lnTo>
                    <a:lnTo>
                      <a:pt x="3" y="609"/>
                    </a:lnTo>
                    <a:lnTo>
                      <a:pt x="4" y="615"/>
                    </a:lnTo>
                    <a:lnTo>
                      <a:pt x="5" y="623"/>
                    </a:lnTo>
                    <a:lnTo>
                      <a:pt x="5" y="630"/>
                    </a:lnTo>
                    <a:lnTo>
                      <a:pt x="6" y="638"/>
                    </a:lnTo>
                    <a:lnTo>
                      <a:pt x="7" y="646"/>
                    </a:lnTo>
                    <a:lnTo>
                      <a:pt x="8" y="652"/>
                    </a:lnTo>
                    <a:lnTo>
                      <a:pt x="9" y="658"/>
                    </a:lnTo>
                    <a:lnTo>
                      <a:pt x="10" y="664"/>
                    </a:lnTo>
                    <a:lnTo>
                      <a:pt x="11" y="669"/>
                    </a:lnTo>
                    <a:lnTo>
                      <a:pt x="12" y="675"/>
                    </a:lnTo>
                    <a:lnTo>
                      <a:pt x="13" y="680"/>
                    </a:lnTo>
                    <a:lnTo>
                      <a:pt x="14" y="685"/>
                    </a:lnTo>
                    <a:lnTo>
                      <a:pt x="15" y="690"/>
                    </a:lnTo>
                    <a:lnTo>
                      <a:pt x="16" y="698"/>
                    </a:lnTo>
                    <a:lnTo>
                      <a:pt x="16" y="707"/>
                    </a:lnTo>
                    <a:lnTo>
                      <a:pt x="17" y="716"/>
                    </a:lnTo>
                    <a:lnTo>
                      <a:pt x="18" y="725"/>
                    </a:lnTo>
                    <a:lnTo>
                      <a:pt x="19" y="735"/>
                    </a:lnTo>
                    <a:lnTo>
                      <a:pt x="20" y="743"/>
                    </a:lnTo>
                    <a:lnTo>
                      <a:pt x="21" y="752"/>
                    </a:lnTo>
                    <a:lnTo>
                      <a:pt x="22" y="760"/>
                    </a:lnTo>
                    <a:lnTo>
                      <a:pt x="23" y="770"/>
                    </a:lnTo>
                    <a:lnTo>
                      <a:pt x="24" y="773"/>
                    </a:lnTo>
                    <a:lnTo>
                      <a:pt x="25" y="780"/>
                    </a:lnTo>
                    <a:lnTo>
                      <a:pt x="26" y="783"/>
                    </a:lnTo>
                    <a:lnTo>
                      <a:pt x="26" y="791"/>
                    </a:lnTo>
                    <a:lnTo>
                      <a:pt x="27" y="800"/>
                    </a:lnTo>
                    <a:lnTo>
                      <a:pt x="28" y="809"/>
                    </a:lnTo>
                    <a:lnTo>
                      <a:pt x="29" y="816"/>
                    </a:lnTo>
                    <a:lnTo>
                      <a:pt x="30" y="814"/>
                    </a:lnTo>
                    <a:lnTo>
                      <a:pt x="31" y="808"/>
                    </a:lnTo>
                    <a:lnTo>
                      <a:pt x="32" y="801"/>
                    </a:lnTo>
                    <a:lnTo>
                      <a:pt x="33" y="792"/>
                    </a:lnTo>
                    <a:lnTo>
                      <a:pt x="34" y="780"/>
                    </a:lnTo>
                    <a:lnTo>
                      <a:pt x="35" y="767"/>
                    </a:lnTo>
                    <a:lnTo>
                      <a:pt x="35" y="752"/>
                    </a:lnTo>
                    <a:lnTo>
                      <a:pt x="36" y="736"/>
                    </a:lnTo>
                    <a:lnTo>
                      <a:pt x="37" y="726"/>
                    </a:lnTo>
                    <a:lnTo>
                      <a:pt x="38" y="717"/>
                    </a:lnTo>
                    <a:lnTo>
                      <a:pt x="39" y="707"/>
                    </a:lnTo>
                    <a:lnTo>
                      <a:pt x="40" y="696"/>
                    </a:lnTo>
                    <a:lnTo>
                      <a:pt x="41" y="686"/>
                    </a:lnTo>
                    <a:lnTo>
                      <a:pt x="42" y="674"/>
                    </a:lnTo>
                    <a:lnTo>
                      <a:pt x="43" y="663"/>
                    </a:lnTo>
                    <a:lnTo>
                      <a:pt x="44" y="650"/>
                    </a:lnTo>
                    <a:lnTo>
                      <a:pt x="45" y="627"/>
                    </a:lnTo>
                    <a:lnTo>
                      <a:pt x="46" y="599"/>
                    </a:lnTo>
                    <a:lnTo>
                      <a:pt x="47" y="567"/>
                    </a:lnTo>
                    <a:lnTo>
                      <a:pt x="47" y="534"/>
                    </a:lnTo>
                    <a:lnTo>
                      <a:pt x="48" y="504"/>
                    </a:lnTo>
                    <a:lnTo>
                      <a:pt x="49" y="474"/>
                    </a:lnTo>
                    <a:lnTo>
                      <a:pt x="50" y="445"/>
                    </a:lnTo>
                    <a:lnTo>
                      <a:pt x="51" y="414"/>
                    </a:lnTo>
                    <a:lnTo>
                      <a:pt x="52" y="376"/>
                    </a:lnTo>
                    <a:lnTo>
                      <a:pt x="53" y="335"/>
                    </a:lnTo>
                    <a:lnTo>
                      <a:pt x="54" y="297"/>
                    </a:lnTo>
                    <a:lnTo>
                      <a:pt x="55" y="259"/>
                    </a:lnTo>
                    <a:lnTo>
                      <a:pt x="56" y="217"/>
                    </a:lnTo>
                    <a:lnTo>
                      <a:pt x="56" y="176"/>
                    </a:lnTo>
                    <a:lnTo>
                      <a:pt x="57" y="134"/>
                    </a:lnTo>
                    <a:lnTo>
                      <a:pt x="58" y="96"/>
                    </a:lnTo>
                    <a:lnTo>
                      <a:pt x="59" y="82"/>
                    </a:lnTo>
                    <a:lnTo>
                      <a:pt x="60" y="79"/>
                    </a:lnTo>
                    <a:lnTo>
                      <a:pt x="61" y="81"/>
                    </a:lnTo>
                    <a:lnTo>
                      <a:pt x="62" y="89"/>
                    </a:lnTo>
                    <a:lnTo>
                      <a:pt x="63" y="97"/>
                    </a:lnTo>
                    <a:lnTo>
                      <a:pt x="64" y="106"/>
                    </a:lnTo>
                    <a:lnTo>
                      <a:pt x="65" y="120"/>
                    </a:lnTo>
                    <a:lnTo>
                      <a:pt x="66" y="135"/>
                    </a:lnTo>
                    <a:lnTo>
                      <a:pt x="66" y="151"/>
                    </a:lnTo>
                    <a:lnTo>
                      <a:pt x="67" y="168"/>
                    </a:lnTo>
                    <a:lnTo>
                      <a:pt x="68" y="184"/>
                    </a:lnTo>
                    <a:lnTo>
                      <a:pt x="69" y="201"/>
                    </a:lnTo>
                    <a:lnTo>
                      <a:pt x="70" y="223"/>
                    </a:lnTo>
                    <a:lnTo>
                      <a:pt x="71" y="245"/>
                    </a:lnTo>
                    <a:lnTo>
                      <a:pt x="72" y="268"/>
                    </a:lnTo>
                    <a:lnTo>
                      <a:pt x="73" y="291"/>
                    </a:lnTo>
                    <a:lnTo>
                      <a:pt x="74" y="304"/>
                    </a:lnTo>
                    <a:lnTo>
                      <a:pt x="75" y="314"/>
                    </a:lnTo>
                    <a:lnTo>
                      <a:pt x="76" y="323"/>
                    </a:lnTo>
                    <a:lnTo>
                      <a:pt x="77" y="329"/>
                    </a:lnTo>
                    <a:lnTo>
                      <a:pt x="77" y="337"/>
                    </a:lnTo>
                    <a:lnTo>
                      <a:pt x="78" y="345"/>
                    </a:lnTo>
                    <a:lnTo>
                      <a:pt x="79" y="352"/>
                    </a:lnTo>
                    <a:lnTo>
                      <a:pt x="80" y="359"/>
                    </a:lnTo>
                    <a:lnTo>
                      <a:pt x="81" y="365"/>
                    </a:lnTo>
                    <a:lnTo>
                      <a:pt x="82" y="370"/>
                    </a:lnTo>
                    <a:lnTo>
                      <a:pt x="83" y="377"/>
                    </a:lnTo>
                    <a:lnTo>
                      <a:pt x="84" y="383"/>
                    </a:lnTo>
                    <a:lnTo>
                      <a:pt x="85" y="388"/>
                    </a:lnTo>
                    <a:lnTo>
                      <a:pt x="86" y="393"/>
                    </a:lnTo>
                    <a:lnTo>
                      <a:pt x="87" y="397"/>
                    </a:lnTo>
                    <a:lnTo>
                      <a:pt x="87" y="402"/>
                    </a:lnTo>
                    <a:lnTo>
                      <a:pt x="88" y="412"/>
                    </a:lnTo>
                    <a:lnTo>
                      <a:pt x="89" y="424"/>
                    </a:lnTo>
                    <a:lnTo>
                      <a:pt x="90" y="437"/>
                    </a:lnTo>
                    <a:lnTo>
                      <a:pt x="91" y="451"/>
                    </a:lnTo>
                    <a:lnTo>
                      <a:pt x="92" y="465"/>
                    </a:lnTo>
                    <a:lnTo>
                      <a:pt x="93" y="480"/>
                    </a:lnTo>
                    <a:lnTo>
                      <a:pt x="94" y="495"/>
                    </a:lnTo>
                    <a:lnTo>
                      <a:pt x="95" y="511"/>
                    </a:lnTo>
                    <a:lnTo>
                      <a:pt x="96" y="524"/>
                    </a:lnTo>
                    <a:lnTo>
                      <a:pt x="96" y="536"/>
                    </a:lnTo>
                    <a:lnTo>
                      <a:pt x="98" y="548"/>
                    </a:lnTo>
                    <a:lnTo>
                      <a:pt x="98" y="559"/>
                    </a:lnTo>
                    <a:lnTo>
                      <a:pt x="99" y="571"/>
                    </a:lnTo>
                    <a:lnTo>
                      <a:pt x="100" y="582"/>
                    </a:lnTo>
                    <a:lnTo>
                      <a:pt x="101" y="593"/>
                    </a:lnTo>
                    <a:lnTo>
                      <a:pt x="102" y="604"/>
                    </a:lnTo>
                    <a:lnTo>
                      <a:pt x="103" y="617"/>
                    </a:lnTo>
                    <a:lnTo>
                      <a:pt x="104" y="630"/>
                    </a:lnTo>
                    <a:lnTo>
                      <a:pt x="105" y="643"/>
                    </a:lnTo>
                    <a:lnTo>
                      <a:pt x="106" y="656"/>
                    </a:lnTo>
                    <a:lnTo>
                      <a:pt x="107" y="667"/>
                    </a:lnTo>
                    <a:lnTo>
                      <a:pt x="107" y="677"/>
                    </a:lnTo>
                    <a:lnTo>
                      <a:pt x="108" y="687"/>
                    </a:lnTo>
                    <a:lnTo>
                      <a:pt x="109" y="696"/>
                    </a:lnTo>
                    <a:lnTo>
                      <a:pt x="110" y="708"/>
                    </a:lnTo>
                    <a:lnTo>
                      <a:pt x="111" y="719"/>
                    </a:lnTo>
                    <a:lnTo>
                      <a:pt x="112" y="729"/>
                    </a:lnTo>
                    <a:lnTo>
                      <a:pt x="113" y="738"/>
                    </a:lnTo>
                    <a:lnTo>
                      <a:pt x="114" y="749"/>
                    </a:lnTo>
                    <a:lnTo>
                      <a:pt x="115" y="758"/>
                    </a:lnTo>
                    <a:lnTo>
                      <a:pt x="116" y="767"/>
                    </a:lnTo>
                    <a:lnTo>
                      <a:pt x="117" y="774"/>
                    </a:lnTo>
                    <a:lnTo>
                      <a:pt x="117" y="770"/>
                    </a:lnTo>
                    <a:lnTo>
                      <a:pt x="119" y="762"/>
                    </a:lnTo>
                    <a:lnTo>
                      <a:pt x="119" y="752"/>
                    </a:lnTo>
                    <a:lnTo>
                      <a:pt x="120" y="740"/>
                    </a:lnTo>
                    <a:lnTo>
                      <a:pt x="121" y="725"/>
                    </a:lnTo>
                    <a:lnTo>
                      <a:pt x="122" y="708"/>
                    </a:lnTo>
                    <a:lnTo>
                      <a:pt x="123" y="689"/>
                    </a:lnTo>
                    <a:lnTo>
                      <a:pt x="124" y="669"/>
                    </a:lnTo>
                    <a:lnTo>
                      <a:pt x="125" y="653"/>
                    </a:lnTo>
                    <a:lnTo>
                      <a:pt x="126" y="638"/>
                    </a:lnTo>
                    <a:lnTo>
                      <a:pt x="127" y="622"/>
                    </a:lnTo>
                    <a:lnTo>
                      <a:pt x="128" y="605"/>
                    </a:lnTo>
                    <a:lnTo>
                      <a:pt x="128" y="587"/>
                    </a:lnTo>
                    <a:lnTo>
                      <a:pt x="129" y="569"/>
                    </a:lnTo>
                    <a:lnTo>
                      <a:pt x="130" y="551"/>
                    </a:lnTo>
                    <a:lnTo>
                      <a:pt x="131" y="531"/>
                    </a:lnTo>
                    <a:lnTo>
                      <a:pt x="132" y="505"/>
                    </a:lnTo>
                    <a:lnTo>
                      <a:pt x="133" y="477"/>
                    </a:lnTo>
                    <a:lnTo>
                      <a:pt x="134" y="446"/>
                    </a:lnTo>
                    <a:lnTo>
                      <a:pt x="135" y="414"/>
                    </a:lnTo>
                    <a:lnTo>
                      <a:pt x="136" y="386"/>
                    </a:lnTo>
                    <a:lnTo>
                      <a:pt x="137" y="358"/>
                    </a:lnTo>
                    <a:lnTo>
                      <a:pt x="138" y="332"/>
                    </a:lnTo>
                    <a:lnTo>
                      <a:pt x="138" y="304"/>
                    </a:lnTo>
                    <a:lnTo>
                      <a:pt x="139" y="269"/>
                    </a:lnTo>
                    <a:lnTo>
                      <a:pt x="140" y="230"/>
                    </a:lnTo>
                    <a:lnTo>
                      <a:pt x="141" y="191"/>
                    </a:lnTo>
                    <a:lnTo>
                      <a:pt x="142" y="153"/>
                    </a:lnTo>
                    <a:lnTo>
                      <a:pt x="143" y="119"/>
                    </a:lnTo>
                    <a:lnTo>
                      <a:pt x="144" y="89"/>
                    </a:lnTo>
                    <a:lnTo>
                      <a:pt x="145" y="59"/>
                    </a:lnTo>
                    <a:lnTo>
                      <a:pt x="146" y="34"/>
                    </a:lnTo>
                    <a:lnTo>
                      <a:pt x="147" y="18"/>
                    </a:lnTo>
                    <a:lnTo>
                      <a:pt x="147" y="8"/>
                    </a:lnTo>
                    <a:lnTo>
                      <a:pt x="149" y="3"/>
                    </a:lnTo>
                    <a:lnTo>
                      <a:pt x="149" y="1"/>
                    </a:lnTo>
                    <a:lnTo>
                      <a:pt x="150" y="0"/>
                    </a:lnTo>
                    <a:lnTo>
                      <a:pt x="151" y="2"/>
                    </a:lnTo>
                    <a:lnTo>
                      <a:pt x="152" y="6"/>
                    </a:lnTo>
                    <a:lnTo>
                      <a:pt x="153" y="14"/>
                    </a:lnTo>
                    <a:lnTo>
                      <a:pt x="154" y="29"/>
                    </a:lnTo>
                    <a:lnTo>
                      <a:pt x="155" y="49"/>
                    </a:lnTo>
                    <a:lnTo>
                      <a:pt x="156" y="71"/>
                    </a:lnTo>
                    <a:lnTo>
                      <a:pt x="157" y="95"/>
                    </a:lnTo>
                    <a:lnTo>
                      <a:pt x="158" y="124"/>
                    </a:lnTo>
                    <a:lnTo>
                      <a:pt x="159" y="154"/>
                    </a:lnTo>
                    <a:lnTo>
                      <a:pt x="159" y="186"/>
                    </a:lnTo>
                    <a:lnTo>
                      <a:pt x="160" y="219"/>
                    </a:lnTo>
                    <a:lnTo>
                      <a:pt x="161" y="248"/>
                    </a:lnTo>
                    <a:lnTo>
                      <a:pt x="162" y="275"/>
                    </a:lnTo>
                    <a:lnTo>
                      <a:pt x="163" y="303"/>
                    </a:lnTo>
                    <a:lnTo>
                      <a:pt x="164" y="331"/>
                    </a:lnTo>
                    <a:lnTo>
                      <a:pt x="165" y="357"/>
                    </a:lnTo>
                    <a:lnTo>
                      <a:pt x="166" y="384"/>
                    </a:lnTo>
                    <a:lnTo>
                      <a:pt x="167" y="409"/>
                    </a:lnTo>
                    <a:lnTo>
                      <a:pt x="168" y="435"/>
                    </a:lnTo>
                    <a:lnTo>
                      <a:pt x="168" y="468"/>
                    </a:lnTo>
                    <a:lnTo>
                      <a:pt x="169" y="504"/>
                    </a:lnTo>
                    <a:lnTo>
                      <a:pt x="170" y="539"/>
                    </a:lnTo>
                    <a:lnTo>
                      <a:pt x="171" y="574"/>
                    </a:lnTo>
                    <a:lnTo>
                      <a:pt x="172" y="612"/>
                    </a:lnTo>
                    <a:lnTo>
                      <a:pt x="173" y="648"/>
                    </a:lnTo>
                    <a:lnTo>
                      <a:pt x="174" y="685"/>
                    </a:lnTo>
                    <a:lnTo>
                      <a:pt x="175" y="720"/>
                    </a:lnTo>
                    <a:lnTo>
                      <a:pt x="176" y="739"/>
                    </a:lnTo>
                    <a:lnTo>
                      <a:pt x="177" y="751"/>
                    </a:lnTo>
                    <a:lnTo>
                      <a:pt x="178" y="759"/>
                    </a:lnTo>
                    <a:lnTo>
                      <a:pt x="179" y="763"/>
                    </a:lnTo>
                    <a:lnTo>
                      <a:pt x="179" y="767"/>
                    </a:lnTo>
                    <a:lnTo>
                      <a:pt x="180" y="771"/>
                    </a:lnTo>
                    <a:lnTo>
                      <a:pt x="181" y="772"/>
                    </a:lnTo>
                    <a:lnTo>
                      <a:pt x="182" y="771"/>
                    </a:lnTo>
                    <a:lnTo>
                      <a:pt x="183" y="770"/>
                    </a:lnTo>
                    <a:lnTo>
                      <a:pt x="184" y="769"/>
                    </a:lnTo>
                    <a:lnTo>
                      <a:pt x="185" y="767"/>
                    </a:lnTo>
                    <a:lnTo>
                      <a:pt x="186" y="766"/>
                    </a:lnTo>
                    <a:lnTo>
                      <a:pt x="187" y="761"/>
                    </a:lnTo>
                    <a:lnTo>
                      <a:pt x="188" y="756"/>
                    </a:lnTo>
                    <a:lnTo>
                      <a:pt x="189" y="749"/>
                    </a:lnTo>
                    <a:lnTo>
                      <a:pt x="189" y="744"/>
                    </a:lnTo>
                    <a:lnTo>
                      <a:pt x="190" y="743"/>
                    </a:lnTo>
                    <a:lnTo>
                      <a:pt x="191" y="746"/>
                    </a:lnTo>
                    <a:lnTo>
                      <a:pt x="192" y="749"/>
                    </a:lnTo>
                    <a:lnTo>
                      <a:pt x="193" y="753"/>
                    </a:lnTo>
                    <a:lnTo>
                      <a:pt x="194" y="756"/>
                    </a:lnTo>
                    <a:lnTo>
                      <a:pt x="195" y="759"/>
                    </a:lnTo>
                    <a:lnTo>
                      <a:pt x="196" y="762"/>
                    </a:lnTo>
                    <a:lnTo>
                      <a:pt x="197" y="766"/>
                    </a:lnTo>
                    <a:lnTo>
                      <a:pt x="198" y="769"/>
                    </a:lnTo>
                    <a:lnTo>
                      <a:pt x="199" y="772"/>
                    </a:lnTo>
                    <a:lnTo>
                      <a:pt x="199" y="774"/>
                    </a:lnTo>
                    <a:lnTo>
                      <a:pt x="200" y="776"/>
                    </a:lnTo>
                    <a:lnTo>
                      <a:pt x="201" y="778"/>
                    </a:lnTo>
                    <a:lnTo>
                      <a:pt x="202" y="780"/>
                    </a:lnTo>
                    <a:lnTo>
                      <a:pt x="203" y="784"/>
                    </a:lnTo>
                    <a:lnTo>
                      <a:pt x="204" y="784"/>
                    </a:lnTo>
                    <a:lnTo>
                      <a:pt x="205" y="784"/>
                    </a:lnTo>
                    <a:lnTo>
                      <a:pt x="206" y="782"/>
                    </a:lnTo>
                    <a:lnTo>
                      <a:pt x="207" y="780"/>
                    </a:lnTo>
                    <a:lnTo>
                      <a:pt x="208" y="776"/>
                    </a:lnTo>
                    <a:lnTo>
                      <a:pt x="208" y="774"/>
                    </a:lnTo>
                    <a:lnTo>
                      <a:pt x="210" y="772"/>
                    </a:lnTo>
                    <a:lnTo>
                      <a:pt x="210" y="770"/>
                    </a:lnTo>
                    <a:lnTo>
                      <a:pt x="211" y="767"/>
                    </a:lnTo>
                    <a:lnTo>
                      <a:pt x="212" y="760"/>
                    </a:lnTo>
                    <a:lnTo>
                      <a:pt x="213" y="752"/>
                    </a:lnTo>
                    <a:lnTo>
                      <a:pt x="214" y="745"/>
                    </a:lnTo>
                    <a:lnTo>
                      <a:pt x="215" y="737"/>
                    </a:lnTo>
                    <a:lnTo>
                      <a:pt x="216" y="728"/>
                    </a:lnTo>
                    <a:lnTo>
                      <a:pt x="217" y="719"/>
                    </a:lnTo>
                    <a:lnTo>
                      <a:pt x="218" y="710"/>
                    </a:lnTo>
                    <a:lnTo>
                      <a:pt x="219" y="701"/>
                    </a:lnTo>
                    <a:lnTo>
                      <a:pt x="219" y="699"/>
                    </a:lnTo>
                    <a:lnTo>
                      <a:pt x="220" y="700"/>
                    </a:lnTo>
                    <a:lnTo>
                      <a:pt x="221" y="703"/>
                    </a:lnTo>
                    <a:lnTo>
                      <a:pt x="222" y="708"/>
                    </a:lnTo>
                    <a:lnTo>
                      <a:pt x="223" y="708"/>
                    </a:lnTo>
                    <a:lnTo>
                      <a:pt x="224" y="708"/>
                    </a:lnTo>
                    <a:lnTo>
                      <a:pt x="225" y="708"/>
                    </a:lnTo>
                    <a:lnTo>
                      <a:pt x="226" y="708"/>
                    </a:lnTo>
                    <a:lnTo>
                      <a:pt x="227" y="716"/>
                    </a:lnTo>
                    <a:lnTo>
                      <a:pt x="228" y="727"/>
                    </a:lnTo>
                    <a:lnTo>
                      <a:pt x="229" y="735"/>
                    </a:lnTo>
                    <a:lnTo>
                      <a:pt x="229" y="743"/>
                    </a:lnTo>
                    <a:lnTo>
                      <a:pt x="231" y="756"/>
                    </a:lnTo>
                    <a:lnTo>
                      <a:pt x="231" y="767"/>
                    </a:lnTo>
                    <a:lnTo>
                      <a:pt x="232" y="779"/>
                    </a:lnTo>
                    <a:lnTo>
                      <a:pt x="233" y="788"/>
                    </a:lnTo>
                    <a:lnTo>
                      <a:pt x="234" y="775"/>
                    </a:lnTo>
                    <a:lnTo>
                      <a:pt x="235" y="751"/>
                    </a:lnTo>
                    <a:lnTo>
                      <a:pt x="236" y="721"/>
                    </a:lnTo>
                    <a:lnTo>
                      <a:pt x="237" y="687"/>
                    </a:lnTo>
                    <a:lnTo>
                      <a:pt x="238" y="657"/>
                    </a:lnTo>
                    <a:lnTo>
                      <a:pt x="239" y="627"/>
                    </a:lnTo>
                    <a:lnTo>
                      <a:pt x="240" y="595"/>
                    </a:lnTo>
                    <a:lnTo>
                      <a:pt x="240" y="562"/>
                    </a:lnTo>
                    <a:lnTo>
                      <a:pt x="241" y="522"/>
                    </a:lnTo>
                    <a:lnTo>
                      <a:pt x="242" y="480"/>
                    </a:lnTo>
                    <a:lnTo>
                      <a:pt x="243" y="441"/>
                    </a:lnTo>
                    <a:lnTo>
                      <a:pt x="244" y="403"/>
                    </a:lnTo>
                    <a:lnTo>
                      <a:pt x="245" y="358"/>
                    </a:lnTo>
                    <a:lnTo>
                      <a:pt x="246" y="315"/>
                    </a:lnTo>
                    <a:lnTo>
                      <a:pt x="247" y="270"/>
                    </a:lnTo>
                    <a:lnTo>
                      <a:pt x="248" y="230"/>
                    </a:lnTo>
                    <a:lnTo>
                      <a:pt x="249" y="219"/>
                    </a:lnTo>
                    <a:lnTo>
                      <a:pt x="250" y="222"/>
                    </a:lnTo>
                    <a:lnTo>
                      <a:pt x="250" y="232"/>
                    </a:lnTo>
                    <a:lnTo>
                      <a:pt x="251" y="248"/>
                    </a:lnTo>
                    <a:lnTo>
                      <a:pt x="252" y="263"/>
                    </a:lnTo>
                    <a:lnTo>
                      <a:pt x="253" y="281"/>
                    </a:lnTo>
                    <a:lnTo>
                      <a:pt x="254" y="304"/>
                    </a:lnTo>
                    <a:lnTo>
                      <a:pt x="255" y="329"/>
                    </a:lnTo>
                    <a:lnTo>
                      <a:pt x="256" y="353"/>
                    </a:lnTo>
                    <a:lnTo>
                      <a:pt x="257" y="377"/>
                    </a:lnTo>
                    <a:lnTo>
                      <a:pt x="258" y="401"/>
                    </a:lnTo>
                    <a:lnTo>
                      <a:pt x="259" y="425"/>
                    </a:lnTo>
                    <a:lnTo>
                      <a:pt x="259" y="454"/>
                    </a:lnTo>
                    <a:lnTo>
                      <a:pt x="261" y="484"/>
                    </a:lnTo>
                    <a:lnTo>
                      <a:pt x="261" y="515"/>
                    </a:lnTo>
                    <a:lnTo>
                      <a:pt x="262" y="545"/>
                    </a:lnTo>
                    <a:lnTo>
                      <a:pt x="263" y="567"/>
                    </a:lnTo>
                    <a:lnTo>
                      <a:pt x="264" y="584"/>
                    </a:lnTo>
                    <a:lnTo>
                      <a:pt x="265" y="601"/>
                    </a:lnTo>
                    <a:lnTo>
                      <a:pt x="266" y="615"/>
                    </a:lnTo>
                    <a:lnTo>
                      <a:pt x="267" y="629"/>
                    </a:lnTo>
                    <a:lnTo>
                      <a:pt x="268" y="643"/>
                    </a:lnTo>
                    <a:lnTo>
                      <a:pt x="269" y="655"/>
                    </a:lnTo>
                    <a:lnTo>
                      <a:pt x="270" y="666"/>
                    </a:lnTo>
                    <a:lnTo>
                      <a:pt x="271" y="681"/>
                    </a:lnTo>
                    <a:lnTo>
                      <a:pt x="271" y="697"/>
                    </a:lnTo>
                    <a:lnTo>
                      <a:pt x="272" y="713"/>
                    </a:lnTo>
                    <a:lnTo>
                      <a:pt x="273" y="728"/>
                    </a:lnTo>
                    <a:lnTo>
                      <a:pt x="274" y="743"/>
                    </a:lnTo>
                    <a:lnTo>
                      <a:pt x="275" y="757"/>
                    </a:lnTo>
                    <a:lnTo>
                      <a:pt x="276" y="772"/>
                    </a:lnTo>
                    <a:lnTo>
                      <a:pt x="277" y="785"/>
                    </a:lnTo>
                    <a:lnTo>
                      <a:pt x="278" y="792"/>
                    </a:lnTo>
                    <a:lnTo>
                      <a:pt x="279" y="798"/>
                    </a:lnTo>
                    <a:lnTo>
                      <a:pt x="280" y="801"/>
                    </a:lnTo>
                    <a:lnTo>
                      <a:pt x="280" y="804"/>
                    </a:lnTo>
                    <a:lnTo>
                      <a:pt x="281" y="806"/>
                    </a:lnTo>
                    <a:lnTo>
                      <a:pt x="282" y="807"/>
                    </a:lnTo>
                    <a:lnTo>
                      <a:pt x="283" y="808"/>
                    </a:lnTo>
                    <a:lnTo>
                      <a:pt x="284" y="807"/>
                    </a:lnTo>
                    <a:lnTo>
                      <a:pt x="285" y="806"/>
                    </a:lnTo>
                    <a:lnTo>
                      <a:pt x="286" y="805"/>
                    </a:lnTo>
                    <a:lnTo>
                      <a:pt x="287" y="803"/>
                    </a:lnTo>
                    <a:lnTo>
                      <a:pt x="288" y="800"/>
                    </a:lnTo>
                    <a:lnTo>
                      <a:pt x="289" y="797"/>
                    </a:lnTo>
                    <a:lnTo>
                      <a:pt x="290" y="793"/>
                    </a:lnTo>
                    <a:lnTo>
                      <a:pt x="291" y="789"/>
                    </a:lnTo>
                    <a:lnTo>
                      <a:pt x="291" y="784"/>
                    </a:lnTo>
                    <a:lnTo>
                      <a:pt x="292" y="781"/>
                    </a:lnTo>
                    <a:lnTo>
                      <a:pt x="293" y="779"/>
                    </a:lnTo>
                    <a:lnTo>
                      <a:pt x="294" y="777"/>
                    </a:lnTo>
                    <a:lnTo>
                      <a:pt x="295" y="775"/>
                    </a:lnTo>
                    <a:lnTo>
                      <a:pt x="296" y="771"/>
                    </a:lnTo>
                    <a:lnTo>
                      <a:pt x="297" y="768"/>
                    </a:lnTo>
                    <a:lnTo>
                      <a:pt x="298" y="764"/>
                    </a:lnTo>
                    <a:lnTo>
                      <a:pt x="299" y="760"/>
                    </a:lnTo>
                    <a:lnTo>
                      <a:pt x="300" y="758"/>
                    </a:lnTo>
                    <a:lnTo>
                      <a:pt x="301" y="756"/>
                    </a:lnTo>
                    <a:lnTo>
                      <a:pt x="301" y="754"/>
                    </a:lnTo>
                    <a:lnTo>
                      <a:pt x="302" y="751"/>
                    </a:lnTo>
                    <a:lnTo>
                      <a:pt x="303" y="750"/>
                    </a:lnTo>
                    <a:lnTo>
                      <a:pt x="304" y="748"/>
                    </a:lnTo>
                    <a:lnTo>
                      <a:pt x="305" y="746"/>
                    </a:lnTo>
                    <a:lnTo>
                      <a:pt x="306" y="744"/>
                    </a:lnTo>
                    <a:lnTo>
                      <a:pt x="307" y="736"/>
                    </a:lnTo>
                    <a:lnTo>
                      <a:pt x="308" y="726"/>
                    </a:lnTo>
                    <a:lnTo>
                      <a:pt x="309" y="714"/>
                    </a:lnTo>
                    <a:lnTo>
                      <a:pt x="310" y="702"/>
                    </a:lnTo>
                    <a:lnTo>
                      <a:pt x="311" y="691"/>
                    </a:lnTo>
                    <a:lnTo>
                      <a:pt x="311" y="680"/>
                    </a:lnTo>
                    <a:lnTo>
                      <a:pt x="312" y="669"/>
                    </a:lnTo>
                    <a:lnTo>
                      <a:pt x="313" y="658"/>
                    </a:lnTo>
                    <a:lnTo>
                      <a:pt x="314" y="644"/>
                    </a:lnTo>
                    <a:lnTo>
                      <a:pt x="315" y="630"/>
                    </a:lnTo>
                    <a:lnTo>
                      <a:pt x="316" y="616"/>
                    </a:lnTo>
                    <a:lnTo>
                      <a:pt x="317" y="602"/>
                    </a:lnTo>
                    <a:lnTo>
                      <a:pt x="318" y="587"/>
                    </a:lnTo>
                    <a:lnTo>
                      <a:pt x="319" y="573"/>
                    </a:lnTo>
                    <a:lnTo>
                      <a:pt x="320" y="557"/>
                    </a:lnTo>
                    <a:lnTo>
                      <a:pt x="321" y="544"/>
                    </a:lnTo>
                    <a:lnTo>
                      <a:pt x="322" y="541"/>
                    </a:lnTo>
                    <a:lnTo>
                      <a:pt x="322" y="544"/>
                    </a:lnTo>
                    <a:lnTo>
                      <a:pt x="323" y="548"/>
                    </a:lnTo>
                    <a:lnTo>
                      <a:pt x="324" y="555"/>
                    </a:lnTo>
                    <a:lnTo>
                      <a:pt x="325" y="562"/>
                    </a:lnTo>
                    <a:lnTo>
                      <a:pt x="326" y="569"/>
                    </a:lnTo>
                    <a:lnTo>
                      <a:pt x="327" y="578"/>
                    </a:lnTo>
                    <a:lnTo>
                      <a:pt x="328" y="589"/>
                    </a:lnTo>
                    <a:lnTo>
                      <a:pt x="329" y="599"/>
                    </a:lnTo>
                    <a:lnTo>
                      <a:pt x="330" y="609"/>
                    </a:lnTo>
                    <a:lnTo>
                      <a:pt x="331" y="619"/>
                    </a:lnTo>
                    <a:lnTo>
                      <a:pt x="331" y="629"/>
                    </a:lnTo>
                    <a:lnTo>
                      <a:pt x="332" y="641"/>
                    </a:lnTo>
                    <a:lnTo>
                      <a:pt x="333" y="653"/>
                    </a:lnTo>
                    <a:lnTo>
                      <a:pt x="334" y="666"/>
                    </a:lnTo>
                    <a:lnTo>
                      <a:pt x="335" y="678"/>
                    </a:lnTo>
                    <a:lnTo>
                      <a:pt x="336" y="687"/>
                    </a:lnTo>
                    <a:lnTo>
                      <a:pt x="337" y="694"/>
                    </a:lnTo>
                    <a:lnTo>
                      <a:pt x="338" y="701"/>
                    </a:lnTo>
                    <a:lnTo>
                      <a:pt x="339" y="707"/>
                    </a:lnTo>
                    <a:lnTo>
                      <a:pt x="340" y="712"/>
                    </a:lnTo>
                    <a:lnTo>
                      <a:pt x="341" y="718"/>
                    </a:lnTo>
                    <a:lnTo>
                      <a:pt x="341" y="722"/>
                    </a:lnTo>
                    <a:lnTo>
                      <a:pt x="343" y="727"/>
                    </a:lnTo>
                    <a:lnTo>
                      <a:pt x="343" y="733"/>
                    </a:lnTo>
                    <a:lnTo>
                      <a:pt x="344" y="739"/>
                    </a:lnTo>
                    <a:lnTo>
                      <a:pt x="345" y="745"/>
                    </a:lnTo>
                    <a:lnTo>
                      <a:pt x="346" y="751"/>
                    </a:lnTo>
                    <a:lnTo>
                      <a:pt x="347" y="757"/>
                    </a:lnTo>
                    <a:lnTo>
                      <a:pt x="348" y="762"/>
                    </a:lnTo>
                    <a:lnTo>
                      <a:pt x="349" y="768"/>
                    </a:lnTo>
                    <a:lnTo>
                      <a:pt x="350" y="773"/>
                    </a:lnTo>
                    <a:lnTo>
                      <a:pt x="351" y="775"/>
                    </a:lnTo>
                    <a:lnTo>
                      <a:pt x="352" y="777"/>
                    </a:lnTo>
                    <a:lnTo>
                      <a:pt x="352" y="777"/>
                    </a:lnTo>
                    <a:lnTo>
                      <a:pt x="353" y="778"/>
                    </a:lnTo>
                    <a:lnTo>
                      <a:pt x="354" y="777"/>
                    </a:lnTo>
                    <a:lnTo>
                      <a:pt x="355" y="777"/>
                    </a:lnTo>
                    <a:lnTo>
                      <a:pt x="356" y="776"/>
                    </a:lnTo>
                    <a:lnTo>
                      <a:pt x="357" y="775"/>
                    </a:lnTo>
                    <a:lnTo>
                      <a:pt x="358" y="774"/>
                    </a:lnTo>
                    <a:lnTo>
                      <a:pt x="359" y="773"/>
                    </a:lnTo>
                    <a:lnTo>
                      <a:pt x="360" y="772"/>
                    </a:lnTo>
                    <a:lnTo>
                      <a:pt x="361" y="771"/>
                    </a:lnTo>
                    <a:lnTo>
                      <a:pt x="362" y="769"/>
                    </a:lnTo>
                    <a:lnTo>
                      <a:pt x="362" y="768"/>
                    </a:lnTo>
                    <a:lnTo>
                      <a:pt x="363" y="766"/>
                    </a:lnTo>
                    <a:lnTo>
                      <a:pt x="364" y="764"/>
                    </a:lnTo>
                    <a:lnTo>
                      <a:pt x="365" y="762"/>
                    </a:lnTo>
                    <a:lnTo>
                      <a:pt x="366" y="759"/>
                    </a:lnTo>
                    <a:lnTo>
                      <a:pt x="367" y="756"/>
                    </a:lnTo>
                    <a:lnTo>
                      <a:pt x="368" y="752"/>
                    </a:lnTo>
                    <a:lnTo>
                      <a:pt x="369" y="750"/>
                    </a:lnTo>
                    <a:lnTo>
                      <a:pt x="370" y="747"/>
                    </a:lnTo>
                    <a:lnTo>
                      <a:pt x="371" y="744"/>
                    </a:lnTo>
                    <a:lnTo>
                      <a:pt x="371" y="741"/>
                    </a:lnTo>
                    <a:lnTo>
                      <a:pt x="373" y="737"/>
                    </a:lnTo>
                    <a:lnTo>
                      <a:pt x="373" y="733"/>
                    </a:lnTo>
                    <a:lnTo>
                      <a:pt x="374" y="729"/>
                    </a:lnTo>
                    <a:lnTo>
                      <a:pt x="375" y="725"/>
                    </a:lnTo>
                    <a:lnTo>
                      <a:pt x="376" y="721"/>
                    </a:lnTo>
                    <a:lnTo>
                      <a:pt x="377" y="717"/>
                    </a:lnTo>
                    <a:lnTo>
                      <a:pt x="378" y="712"/>
                    </a:lnTo>
                    <a:lnTo>
                      <a:pt x="379" y="708"/>
                    </a:lnTo>
                    <a:lnTo>
                      <a:pt x="380" y="707"/>
                    </a:lnTo>
                    <a:lnTo>
                      <a:pt x="381" y="708"/>
                    </a:lnTo>
                    <a:lnTo>
                      <a:pt x="382" y="710"/>
                    </a:lnTo>
                    <a:lnTo>
                      <a:pt x="383" y="712"/>
                    </a:lnTo>
                    <a:lnTo>
                      <a:pt x="383" y="714"/>
                    </a:lnTo>
                    <a:lnTo>
                      <a:pt x="384" y="717"/>
                    </a:lnTo>
                    <a:lnTo>
                      <a:pt x="385" y="721"/>
                    </a:lnTo>
                    <a:lnTo>
                      <a:pt x="386" y="724"/>
                    </a:lnTo>
                    <a:lnTo>
                      <a:pt x="387" y="726"/>
                    </a:lnTo>
                    <a:lnTo>
                      <a:pt x="388" y="727"/>
                    </a:lnTo>
                    <a:lnTo>
                      <a:pt x="389" y="729"/>
                    </a:lnTo>
                    <a:lnTo>
                      <a:pt x="390" y="730"/>
                    </a:lnTo>
                    <a:lnTo>
                      <a:pt x="391" y="731"/>
                    </a:lnTo>
                    <a:lnTo>
                      <a:pt x="392" y="733"/>
                    </a:lnTo>
                    <a:lnTo>
                      <a:pt x="392" y="734"/>
                    </a:lnTo>
                    <a:lnTo>
                      <a:pt x="394" y="736"/>
                    </a:lnTo>
                    <a:lnTo>
                      <a:pt x="394" y="739"/>
                    </a:lnTo>
                    <a:lnTo>
                      <a:pt x="395" y="743"/>
                    </a:lnTo>
                    <a:lnTo>
                      <a:pt x="396" y="748"/>
                    </a:lnTo>
                    <a:lnTo>
                      <a:pt x="397" y="753"/>
                    </a:lnTo>
                    <a:lnTo>
                      <a:pt x="398" y="756"/>
                    </a:lnTo>
                    <a:lnTo>
                      <a:pt x="399" y="759"/>
                    </a:lnTo>
                    <a:lnTo>
                      <a:pt x="400" y="760"/>
                    </a:lnTo>
                    <a:lnTo>
                      <a:pt x="401" y="762"/>
                    </a:lnTo>
                    <a:lnTo>
                      <a:pt x="402" y="769"/>
                    </a:lnTo>
                    <a:lnTo>
                      <a:pt x="403" y="778"/>
                    </a:lnTo>
                    <a:lnTo>
                      <a:pt x="403" y="785"/>
                    </a:lnTo>
                    <a:lnTo>
                      <a:pt x="404" y="792"/>
                    </a:lnTo>
                    <a:lnTo>
                      <a:pt x="405" y="801"/>
                    </a:lnTo>
                    <a:lnTo>
                      <a:pt x="406" y="809"/>
                    </a:lnTo>
                    <a:lnTo>
                      <a:pt x="407" y="818"/>
                    </a:lnTo>
                    <a:lnTo>
                      <a:pt x="408" y="825"/>
                    </a:lnTo>
                    <a:lnTo>
                      <a:pt x="409" y="819"/>
                    </a:lnTo>
                    <a:lnTo>
                      <a:pt x="410" y="807"/>
                    </a:lnTo>
                    <a:lnTo>
                      <a:pt x="411" y="792"/>
                    </a:lnTo>
                    <a:lnTo>
                      <a:pt x="412" y="774"/>
                    </a:lnTo>
                    <a:lnTo>
                      <a:pt x="413" y="758"/>
                    </a:lnTo>
                    <a:lnTo>
                      <a:pt x="413" y="742"/>
                    </a:lnTo>
                    <a:lnTo>
                      <a:pt x="414" y="725"/>
                    </a:lnTo>
                    <a:lnTo>
                      <a:pt x="415" y="706"/>
                    </a:lnTo>
                    <a:lnTo>
                      <a:pt x="416" y="685"/>
                    </a:lnTo>
                    <a:lnTo>
                      <a:pt x="417" y="663"/>
                    </a:lnTo>
                    <a:lnTo>
                      <a:pt x="418" y="642"/>
                    </a:lnTo>
                    <a:lnTo>
                      <a:pt x="419" y="622"/>
                    </a:lnTo>
                    <a:lnTo>
                      <a:pt x="420" y="598"/>
                    </a:lnTo>
                    <a:lnTo>
                      <a:pt x="421" y="574"/>
                    </a:lnTo>
                    <a:lnTo>
                      <a:pt x="422" y="550"/>
                    </a:lnTo>
                    <a:lnTo>
                      <a:pt x="423" y="528"/>
                    </a:lnTo>
                    <a:lnTo>
                      <a:pt x="424" y="521"/>
                    </a:lnTo>
                    <a:lnTo>
                      <a:pt x="424" y="522"/>
                    </a:lnTo>
                    <a:lnTo>
                      <a:pt x="425" y="525"/>
                    </a:lnTo>
                    <a:lnTo>
                      <a:pt x="426" y="531"/>
                    </a:lnTo>
                    <a:lnTo>
                      <a:pt x="427" y="538"/>
                    </a:lnTo>
                    <a:lnTo>
                      <a:pt x="428" y="546"/>
                    </a:lnTo>
                    <a:lnTo>
                      <a:pt x="429" y="558"/>
                    </a:lnTo>
                    <a:lnTo>
                      <a:pt x="430" y="570"/>
                    </a:lnTo>
                    <a:lnTo>
                      <a:pt x="431" y="579"/>
                    </a:lnTo>
                    <a:lnTo>
                      <a:pt x="432" y="587"/>
                    </a:lnTo>
                    <a:lnTo>
                      <a:pt x="433" y="596"/>
                    </a:lnTo>
                    <a:lnTo>
                      <a:pt x="434" y="605"/>
                    </a:lnTo>
                    <a:lnTo>
                      <a:pt x="434" y="615"/>
                    </a:lnTo>
                    <a:lnTo>
                      <a:pt x="435" y="627"/>
                    </a:lnTo>
                    <a:lnTo>
                      <a:pt x="436" y="638"/>
                    </a:lnTo>
                    <a:lnTo>
                      <a:pt x="437" y="650"/>
                    </a:lnTo>
                    <a:lnTo>
                      <a:pt x="438" y="661"/>
                    </a:lnTo>
                    <a:lnTo>
                      <a:pt x="439" y="673"/>
                    </a:lnTo>
                    <a:lnTo>
                      <a:pt x="440" y="686"/>
                    </a:lnTo>
                    <a:lnTo>
                      <a:pt x="441" y="698"/>
                    </a:lnTo>
                    <a:lnTo>
                      <a:pt x="442" y="708"/>
                    </a:lnTo>
                    <a:lnTo>
                      <a:pt x="443" y="718"/>
                    </a:lnTo>
                    <a:lnTo>
                      <a:pt x="444" y="726"/>
                    </a:lnTo>
                    <a:lnTo>
                      <a:pt x="444" y="735"/>
                    </a:lnTo>
                    <a:lnTo>
                      <a:pt x="445" y="750"/>
                    </a:lnTo>
                    <a:lnTo>
                      <a:pt x="446" y="767"/>
                    </a:lnTo>
                    <a:lnTo>
                      <a:pt x="447" y="782"/>
                    </a:lnTo>
                    <a:lnTo>
                      <a:pt x="448" y="798"/>
                    </a:lnTo>
                    <a:lnTo>
                      <a:pt x="449" y="815"/>
                    </a:lnTo>
                    <a:lnTo>
                      <a:pt x="450" y="831"/>
                    </a:lnTo>
                    <a:lnTo>
                      <a:pt x="451" y="849"/>
                    </a:lnTo>
                    <a:lnTo>
                      <a:pt x="452" y="863"/>
                    </a:lnTo>
                    <a:lnTo>
                      <a:pt x="453" y="863"/>
                    </a:lnTo>
                    <a:lnTo>
                      <a:pt x="454" y="855"/>
                    </a:lnTo>
                    <a:lnTo>
                      <a:pt x="455" y="844"/>
                    </a:lnTo>
                    <a:lnTo>
                      <a:pt x="455" y="830"/>
                    </a:lnTo>
                    <a:lnTo>
                      <a:pt x="456" y="817"/>
                    </a:lnTo>
                    <a:lnTo>
                      <a:pt x="457" y="805"/>
                    </a:lnTo>
                    <a:lnTo>
                      <a:pt x="458" y="790"/>
                    </a:lnTo>
                    <a:lnTo>
                      <a:pt x="459" y="774"/>
                    </a:lnTo>
                    <a:lnTo>
                      <a:pt x="460" y="755"/>
                    </a:lnTo>
                    <a:lnTo>
                      <a:pt x="461" y="734"/>
                    </a:lnTo>
                    <a:lnTo>
                      <a:pt x="462" y="714"/>
                    </a:lnTo>
                    <a:lnTo>
                      <a:pt x="463" y="694"/>
                    </a:lnTo>
                    <a:lnTo>
                      <a:pt x="464" y="670"/>
                    </a:lnTo>
                    <a:lnTo>
                      <a:pt x="464" y="647"/>
                    </a:lnTo>
                    <a:lnTo>
                      <a:pt x="465" y="622"/>
                    </a:lnTo>
                    <a:lnTo>
                      <a:pt x="466" y="599"/>
                    </a:lnTo>
                    <a:lnTo>
                      <a:pt x="467" y="595"/>
                    </a:lnTo>
                    <a:lnTo>
                      <a:pt x="468" y="595"/>
                    </a:lnTo>
                    <a:lnTo>
                      <a:pt x="469" y="601"/>
                    </a:lnTo>
                    <a:lnTo>
                      <a:pt x="470" y="609"/>
                    </a:lnTo>
                    <a:lnTo>
                      <a:pt x="471" y="616"/>
                    </a:lnTo>
                    <a:lnTo>
                      <a:pt x="472" y="626"/>
                    </a:lnTo>
                    <a:lnTo>
                      <a:pt x="473" y="636"/>
                    </a:lnTo>
                    <a:lnTo>
                      <a:pt x="474" y="648"/>
                    </a:lnTo>
                    <a:lnTo>
                      <a:pt x="474" y="659"/>
                    </a:lnTo>
                    <a:lnTo>
                      <a:pt x="476" y="671"/>
                    </a:lnTo>
                    <a:lnTo>
                      <a:pt x="476" y="681"/>
                    </a:lnTo>
                    <a:lnTo>
                      <a:pt x="477" y="692"/>
                    </a:lnTo>
                    <a:lnTo>
                      <a:pt x="478" y="706"/>
                    </a:lnTo>
                    <a:lnTo>
                      <a:pt x="479" y="719"/>
                    </a:lnTo>
                    <a:lnTo>
                      <a:pt x="480" y="733"/>
                    </a:lnTo>
                    <a:lnTo>
                      <a:pt x="481" y="746"/>
                    </a:lnTo>
                    <a:lnTo>
                      <a:pt x="482" y="751"/>
                    </a:lnTo>
                    <a:lnTo>
                      <a:pt x="483" y="753"/>
                    </a:lnTo>
                    <a:lnTo>
                      <a:pt x="484" y="754"/>
                    </a:lnTo>
                    <a:lnTo>
                      <a:pt x="485" y="754"/>
                    </a:lnTo>
                    <a:lnTo>
                      <a:pt x="485" y="752"/>
                    </a:lnTo>
                    <a:lnTo>
                      <a:pt x="486" y="749"/>
                    </a:lnTo>
                    <a:lnTo>
                      <a:pt x="487" y="745"/>
                    </a:lnTo>
                    <a:lnTo>
                      <a:pt x="488" y="741"/>
                    </a:lnTo>
                    <a:lnTo>
                      <a:pt x="489" y="739"/>
                    </a:lnTo>
                    <a:lnTo>
                      <a:pt x="490" y="738"/>
                    </a:lnTo>
                    <a:lnTo>
                      <a:pt x="491" y="737"/>
                    </a:lnTo>
                    <a:lnTo>
                      <a:pt x="492" y="735"/>
                    </a:lnTo>
                    <a:lnTo>
                      <a:pt x="493" y="734"/>
                    </a:lnTo>
                    <a:lnTo>
                      <a:pt x="494" y="731"/>
                    </a:lnTo>
                    <a:lnTo>
                      <a:pt x="495" y="729"/>
                    </a:lnTo>
                    <a:lnTo>
                      <a:pt x="495" y="726"/>
                    </a:lnTo>
                    <a:lnTo>
                      <a:pt x="496" y="719"/>
                    </a:lnTo>
                    <a:lnTo>
                      <a:pt x="497" y="709"/>
                    </a:lnTo>
                    <a:lnTo>
                      <a:pt x="498" y="698"/>
                    </a:lnTo>
                    <a:lnTo>
                      <a:pt x="499" y="687"/>
                    </a:lnTo>
                    <a:lnTo>
                      <a:pt x="500" y="677"/>
                    </a:lnTo>
                    <a:lnTo>
                      <a:pt x="501" y="666"/>
                    </a:lnTo>
                    <a:lnTo>
                      <a:pt x="502" y="656"/>
                    </a:lnTo>
                    <a:lnTo>
                      <a:pt x="503" y="645"/>
                    </a:lnTo>
                    <a:lnTo>
                      <a:pt x="504" y="632"/>
                    </a:lnTo>
                    <a:lnTo>
                      <a:pt x="504" y="617"/>
                    </a:lnTo>
                    <a:lnTo>
                      <a:pt x="506" y="604"/>
                    </a:lnTo>
                    <a:lnTo>
                      <a:pt x="506" y="591"/>
                    </a:lnTo>
                    <a:lnTo>
                      <a:pt x="507" y="577"/>
                    </a:lnTo>
                    <a:lnTo>
                      <a:pt x="508" y="563"/>
                    </a:lnTo>
                    <a:lnTo>
                      <a:pt x="509" y="548"/>
                    </a:lnTo>
                    <a:lnTo>
                      <a:pt x="510" y="535"/>
                    </a:lnTo>
                    <a:lnTo>
                      <a:pt x="511" y="532"/>
                    </a:lnTo>
                    <a:lnTo>
                      <a:pt x="512" y="532"/>
                    </a:lnTo>
                    <a:lnTo>
                      <a:pt x="513" y="535"/>
                    </a:lnTo>
                    <a:lnTo>
                      <a:pt x="514" y="540"/>
                    </a:lnTo>
                    <a:lnTo>
                      <a:pt x="515" y="546"/>
                    </a:lnTo>
                    <a:lnTo>
                      <a:pt x="516" y="552"/>
                    </a:lnTo>
                    <a:lnTo>
                      <a:pt x="516" y="560"/>
                    </a:lnTo>
                    <a:lnTo>
                      <a:pt x="517" y="569"/>
                    </a:lnTo>
                    <a:lnTo>
                      <a:pt x="518" y="577"/>
                    </a:lnTo>
                    <a:lnTo>
                      <a:pt x="519" y="583"/>
                    </a:lnTo>
                    <a:lnTo>
                      <a:pt x="520" y="590"/>
                    </a:lnTo>
                    <a:lnTo>
                      <a:pt x="521" y="598"/>
                    </a:lnTo>
                    <a:lnTo>
                      <a:pt x="522" y="606"/>
                    </a:lnTo>
                    <a:lnTo>
                      <a:pt x="523" y="615"/>
                    </a:lnTo>
                    <a:lnTo>
                      <a:pt x="524" y="624"/>
                    </a:lnTo>
                    <a:lnTo>
                      <a:pt x="525" y="633"/>
                    </a:lnTo>
                    <a:lnTo>
                      <a:pt x="525" y="643"/>
                    </a:lnTo>
                    <a:lnTo>
                      <a:pt x="527" y="652"/>
                    </a:lnTo>
                    <a:lnTo>
                      <a:pt x="527" y="662"/>
                    </a:lnTo>
                    <a:lnTo>
                      <a:pt x="528" y="673"/>
                    </a:lnTo>
                    <a:lnTo>
                      <a:pt x="529" y="682"/>
                    </a:lnTo>
                    <a:lnTo>
                      <a:pt x="530" y="691"/>
                    </a:lnTo>
                    <a:lnTo>
                      <a:pt x="531" y="700"/>
                    </a:lnTo>
                    <a:lnTo>
                      <a:pt x="532" y="709"/>
                    </a:lnTo>
                    <a:lnTo>
                      <a:pt x="533" y="719"/>
                    </a:lnTo>
                    <a:lnTo>
                      <a:pt x="534" y="731"/>
                    </a:lnTo>
                    <a:lnTo>
                      <a:pt x="535" y="741"/>
                    </a:lnTo>
                    <a:lnTo>
                      <a:pt x="536" y="752"/>
                    </a:lnTo>
                    <a:lnTo>
                      <a:pt x="536" y="763"/>
                    </a:lnTo>
                    <a:lnTo>
                      <a:pt x="537" y="774"/>
                    </a:lnTo>
                    <a:lnTo>
                      <a:pt x="538" y="785"/>
                    </a:lnTo>
                    <a:lnTo>
                      <a:pt x="539" y="796"/>
                    </a:lnTo>
                    <a:lnTo>
                      <a:pt x="540" y="797"/>
                    </a:lnTo>
                    <a:lnTo>
                      <a:pt x="541" y="796"/>
                    </a:lnTo>
                    <a:lnTo>
                      <a:pt x="542" y="800"/>
                    </a:lnTo>
                    <a:lnTo>
                      <a:pt x="543" y="791"/>
                    </a:lnTo>
                    <a:lnTo>
                      <a:pt x="544" y="789"/>
                    </a:lnTo>
                    <a:lnTo>
                      <a:pt x="545" y="784"/>
                    </a:lnTo>
                    <a:lnTo>
                      <a:pt x="546" y="776"/>
                    </a:lnTo>
                    <a:lnTo>
                      <a:pt x="546" y="771"/>
                    </a:lnTo>
                    <a:lnTo>
                      <a:pt x="547" y="766"/>
                    </a:lnTo>
                    <a:lnTo>
                      <a:pt x="548" y="760"/>
                    </a:lnTo>
                    <a:lnTo>
                      <a:pt x="549" y="759"/>
                    </a:lnTo>
                    <a:lnTo>
                      <a:pt x="550" y="752"/>
                    </a:lnTo>
                    <a:lnTo>
                      <a:pt x="551" y="747"/>
                    </a:lnTo>
                    <a:lnTo>
                      <a:pt x="552" y="742"/>
                    </a:lnTo>
                    <a:lnTo>
                      <a:pt x="553" y="736"/>
                    </a:lnTo>
                    <a:lnTo>
                      <a:pt x="554" y="730"/>
                    </a:lnTo>
                    <a:lnTo>
                      <a:pt x="555" y="721"/>
                    </a:lnTo>
                    <a:lnTo>
                      <a:pt x="556" y="711"/>
                    </a:lnTo>
                    <a:lnTo>
                      <a:pt x="557" y="700"/>
                    </a:lnTo>
                    <a:lnTo>
                      <a:pt x="557" y="688"/>
                    </a:lnTo>
                    <a:lnTo>
                      <a:pt x="558" y="678"/>
                    </a:lnTo>
                    <a:lnTo>
                      <a:pt x="559" y="668"/>
                    </a:lnTo>
                    <a:lnTo>
                      <a:pt x="560" y="659"/>
                    </a:lnTo>
                    <a:lnTo>
                      <a:pt x="561" y="649"/>
                    </a:lnTo>
                    <a:lnTo>
                      <a:pt x="562" y="636"/>
                    </a:lnTo>
                    <a:lnTo>
                      <a:pt x="563" y="621"/>
                    </a:lnTo>
                    <a:lnTo>
                      <a:pt x="564" y="607"/>
                    </a:lnTo>
                    <a:lnTo>
                      <a:pt x="565" y="594"/>
                    </a:lnTo>
                    <a:lnTo>
                      <a:pt x="566" y="578"/>
                    </a:lnTo>
                    <a:lnTo>
                      <a:pt x="567" y="564"/>
                    </a:lnTo>
                    <a:lnTo>
                      <a:pt x="567" y="549"/>
                    </a:lnTo>
                    <a:lnTo>
                      <a:pt x="568" y="536"/>
                    </a:lnTo>
                    <a:lnTo>
                      <a:pt x="569" y="535"/>
                    </a:lnTo>
                    <a:lnTo>
                      <a:pt x="570" y="540"/>
                    </a:lnTo>
                    <a:lnTo>
                      <a:pt x="571" y="548"/>
                    </a:lnTo>
                    <a:lnTo>
                      <a:pt x="572" y="558"/>
                    </a:lnTo>
                    <a:lnTo>
                      <a:pt x="573" y="568"/>
                    </a:lnTo>
                    <a:lnTo>
                      <a:pt x="574" y="579"/>
                    </a:lnTo>
                    <a:lnTo>
                      <a:pt x="575" y="591"/>
                    </a:lnTo>
                    <a:lnTo>
                      <a:pt x="576" y="604"/>
                    </a:lnTo>
                    <a:lnTo>
                      <a:pt x="576" y="619"/>
                    </a:lnTo>
                    <a:lnTo>
                      <a:pt x="577" y="634"/>
                    </a:lnTo>
                    <a:lnTo>
                      <a:pt x="578" y="648"/>
                    </a:lnTo>
                    <a:lnTo>
                      <a:pt x="579" y="663"/>
                    </a:lnTo>
                    <a:lnTo>
                      <a:pt x="580" y="680"/>
                    </a:lnTo>
                    <a:lnTo>
                      <a:pt x="581" y="698"/>
                    </a:lnTo>
                    <a:lnTo>
                      <a:pt x="582" y="716"/>
                    </a:lnTo>
                    <a:lnTo>
                      <a:pt x="583" y="733"/>
                    </a:lnTo>
                    <a:lnTo>
                      <a:pt x="584" y="742"/>
                    </a:lnTo>
                    <a:lnTo>
                      <a:pt x="585" y="748"/>
                    </a:lnTo>
                    <a:lnTo>
                      <a:pt x="586" y="752"/>
                    </a:lnTo>
                    <a:lnTo>
                      <a:pt x="587" y="755"/>
                    </a:lnTo>
                    <a:lnTo>
                      <a:pt x="588" y="757"/>
                    </a:lnTo>
                    <a:lnTo>
                      <a:pt x="588" y="760"/>
                    </a:lnTo>
                    <a:lnTo>
                      <a:pt x="589" y="760"/>
                    </a:lnTo>
                    <a:lnTo>
                      <a:pt x="590" y="761"/>
                    </a:lnTo>
                    <a:lnTo>
                      <a:pt x="591" y="763"/>
                    </a:lnTo>
                    <a:lnTo>
                      <a:pt x="592" y="765"/>
                    </a:lnTo>
                    <a:lnTo>
                      <a:pt x="593" y="767"/>
                    </a:lnTo>
                    <a:lnTo>
                      <a:pt x="594" y="769"/>
                    </a:lnTo>
                    <a:lnTo>
                      <a:pt x="595" y="769"/>
                    </a:lnTo>
                    <a:lnTo>
                      <a:pt x="596" y="770"/>
                    </a:lnTo>
                    <a:lnTo>
                      <a:pt x="597" y="770"/>
                    </a:lnTo>
                    <a:lnTo>
                      <a:pt x="597" y="768"/>
                    </a:lnTo>
                    <a:lnTo>
                      <a:pt x="598" y="774"/>
                    </a:lnTo>
                    <a:lnTo>
                      <a:pt x="599" y="772"/>
                    </a:lnTo>
                    <a:lnTo>
                      <a:pt x="600" y="773"/>
                    </a:lnTo>
                    <a:lnTo>
                      <a:pt x="601" y="775"/>
                    </a:lnTo>
                    <a:lnTo>
                      <a:pt x="602" y="777"/>
                    </a:lnTo>
                    <a:lnTo>
                      <a:pt x="603" y="778"/>
                    </a:lnTo>
                    <a:lnTo>
                      <a:pt x="604" y="780"/>
                    </a:lnTo>
                    <a:lnTo>
                      <a:pt x="605" y="782"/>
                    </a:lnTo>
                    <a:lnTo>
                      <a:pt x="606" y="781"/>
                    </a:lnTo>
                    <a:lnTo>
                      <a:pt x="607" y="779"/>
                    </a:lnTo>
                    <a:lnTo>
                      <a:pt x="607" y="777"/>
                    </a:lnTo>
                    <a:lnTo>
                      <a:pt x="608" y="775"/>
                    </a:lnTo>
                    <a:lnTo>
                      <a:pt x="609" y="771"/>
                    </a:lnTo>
                    <a:lnTo>
                      <a:pt x="610" y="769"/>
                    </a:lnTo>
                    <a:lnTo>
                      <a:pt x="611" y="765"/>
                    </a:lnTo>
                    <a:lnTo>
                      <a:pt x="612" y="761"/>
                    </a:lnTo>
                    <a:lnTo>
                      <a:pt x="613" y="763"/>
                    </a:lnTo>
                    <a:lnTo>
                      <a:pt x="614" y="766"/>
                    </a:lnTo>
                    <a:lnTo>
                      <a:pt x="615" y="770"/>
                    </a:lnTo>
                    <a:lnTo>
                      <a:pt x="616" y="775"/>
                    </a:lnTo>
                    <a:lnTo>
                      <a:pt x="617" y="778"/>
                    </a:lnTo>
                    <a:lnTo>
                      <a:pt x="618" y="780"/>
                    </a:lnTo>
                    <a:lnTo>
                      <a:pt x="618" y="782"/>
                    </a:lnTo>
                    <a:lnTo>
                      <a:pt x="619" y="784"/>
                    </a:lnTo>
                    <a:lnTo>
                      <a:pt x="620" y="789"/>
                    </a:lnTo>
                    <a:lnTo>
                      <a:pt x="621" y="797"/>
                    </a:lnTo>
                    <a:lnTo>
                      <a:pt x="622" y="802"/>
                    </a:lnTo>
                    <a:lnTo>
                      <a:pt x="623" y="807"/>
                    </a:lnTo>
                    <a:lnTo>
                      <a:pt x="624" y="815"/>
                    </a:lnTo>
                    <a:lnTo>
                      <a:pt x="625" y="822"/>
                    </a:lnTo>
                    <a:lnTo>
                      <a:pt x="626" y="829"/>
                    </a:lnTo>
                    <a:lnTo>
                      <a:pt x="627" y="834"/>
                    </a:lnTo>
                    <a:lnTo>
                      <a:pt x="628" y="825"/>
                    </a:lnTo>
                    <a:lnTo>
                      <a:pt x="628" y="809"/>
                    </a:lnTo>
                    <a:lnTo>
                      <a:pt x="629" y="791"/>
                    </a:lnTo>
                    <a:lnTo>
                      <a:pt x="630" y="769"/>
                    </a:lnTo>
                    <a:lnTo>
                      <a:pt x="631" y="748"/>
                    </a:lnTo>
                    <a:lnTo>
                      <a:pt x="632" y="727"/>
                    </a:lnTo>
                    <a:lnTo>
                      <a:pt x="633" y="703"/>
                    </a:lnTo>
                    <a:lnTo>
                      <a:pt x="634" y="678"/>
                    </a:lnTo>
                    <a:lnTo>
                      <a:pt x="635" y="654"/>
                    </a:lnTo>
                    <a:lnTo>
                      <a:pt x="636" y="630"/>
                    </a:lnTo>
                    <a:lnTo>
                      <a:pt x="637" y="607"/>
                    </a:lnTo>
                    <a:lnTo>
                      <a:pt x="637" y="584"/>
                    </a:lnTo>
                    <a:lnTo>
                      <a:pt x="639" y="558"/>
                    </a:lnTo>
                    <a:lnTo>
                      <a:pt x="639" y="533"/>
                    </a:lnTo>
                    <a:lnTo>
                      <a:pt x="640" y="507"/>
                    </a:lnTo>
                    <a:lnTo>
                      <a:pt x="641" y="483"/>
                    </a:lnTo>
                    <a:lnTo>
                      <a:pt x="642" y="465"/>
                    </a:lnTo>
                    <a:lnTo>
                      <a:pt x="643" y="451"/>
                    </a:lnTo>
                    <a:lnTo>
                      <a:pt x="644" y="438"/>
                    </a:lnTo>
                    <a:lnTo>
                      <a:pt x="645" y="426"/>
                    </a:lnTo>
                    <a:lnTo>
                      <a:pt x="646" y="418"/>
                    </a:lnTo>
                    <a:lnTo>
                      <a:pt x="647" y="410"/>
                    </a:lnTo>
                    <a:lnTo>
                      <a:pt x="648" y="405"/>
                    </a:lnTo>
                    <a:lnTo>
                      <a:pt x="648" y="401"/>
                    </a:lnTo>
                    <a:lnTo>
                      <a:pt x="649" y="391"/>
                    </a:lnTo>
                    <a:lnTo>
                      <a:pt x="650" y="379"/>
                    </a:lnTo>
                    <a:lnTo>
                      <a:pt x="651" y="370"/>
                    </a:lnTo>
                    <a:lnTo>
                      <a:pt x="652" y="361"/>
                    </a:lnTo>
                    <a:lnTo>
                      <a:pt x="653" y="351"/>
                    </a:lnTo>
                    <a:lnTo>
                      <a:pt x="654" y="343"/>
                    </a:lnTo>
                    <a:lnTo>
                      <a:pt x="655" y="334"/>
                    </a:lnTo>
                    <a:lnTo>
                      <a:pt x="656" y="328"/>
                    </a:lnTo>
                    <a:lnTo>
                      <a:pt x="657" y="335"/>
                    </a:lnTo>
                    <a:lnTo>
                      <a:pt x="658" y="349"/>
                    </a:lnTo>
                    <a:lnTo>
                      <a:pt x="658" y="366"/>
                    </a:lnTo>
                    <a:lnTo>
                      <a:pt x="659" y="385"/>
                    </a:lnTo>
                    <a:lnTo>
                      <a:pt x="660" y="405"/>
                    </a:lnTo>
                    <a:lnTo>
                      <a:pt x="661" y="425"/>
                    </a:lnTo>
                    <a:lnTo>
                      <a:pt x="662" y="448"/>
                    </a:lnTo>
                    <a:lnTo>
                      <a:pt x="663" y="472"/>
                    </a:lnTo>
                    <a:lnTo>
                      <a:pt x="664" y="495"/>
                    </a:lnTo>
                    <a:lnTo>
                      <a:pt x="665" y="520"/>
                    </a:lnTo>
                    <a:lnTo>
                      <a:pt x="666" y="543"/>
                    </a:lnTo>
                    <a:lnTo>
                      <a:pt x="667" y="567"/>
                    </a:lnTo>
                    <a:lnTo>
                      <a:pt x="668" y="593"/>
                    </a:lnTo>
                    <a:lnTo>
                      <a:pt x="669" y="620"/>
                    </a:lnTo>
                    <a:lnTo>
                      <a:pt x="669" y="647"/>
                    </a:lnTo>
                    <a:lnTo>
                      <a:pt x="670" y="672"/>
                    </a:lnTo>
                    <a:lnTo>
                      <a:pt x="671" y="690"/>
                    </a:lnTo>
                    <a:lnTo>
                      <a:pt x="672" y="703"/>
                    </a:lnTo>
                    <a:lnTo>
                      <a:pt x="673" y="716"/>
                    </a:lnTo>
                    <a:lnTo>
                      <a:pt x="674" y="727"/>
                    </a:lnTo>
                    <a:lnTo>
                      <a:pt x="675" y="735"/>
                    </a:lnTo>
                    <a:lnTo>
                      <a:pt x="676" y="741"/>
                    </a:lnTo>
                    <a:lnTo>
                      <a:pt x="677" y="745"/>
                    </a:lnTo>
                    <a:lnTo>
                      <a:pt x="678" y="748"/>
                    </a:lnTo>
                    <a:lnTo>
                      <a:pt x="679" y="758"/>
                    </a:lnTo>
                    <a:lnTo>
                      <a:pt x="679" y="771"/>
                    </a:lnTo>
                    <a:lnTo>
                      <a:pt x="680" y="782"/>
                    </a:lnTo>
                    <a:lnTo>
                      <a:pt x="681" y="792"/>
                    </a:lnTo>
                    <a:lnTo>
                      <a:pt x="682" y="803"/>
                    </a:lnTo>
                    <a:lnTo>
                      <a:pt x="683" y="813"/>
                    </a:lnTo>
                    <a:lnTo>
                      <a:pt x="684" y="823"/>
                    </a:lnTo>
                    <a:lnTo>
                      <a:pt x="685" y="830"/>
                    </a:lnTo>
                    <a:lnTo>
                      <a:pt x="686" y="822"/>
                    </a:lnTo>
                    <a:lnTo>
                      <a:pt x="687" y="807"/>
                    </a:lnTo>
                    <a:lnTo>
                      <a:pt x="688" y="788"/>
                    </a:lnTo>
                    <a:lnTo>
                      <a:pt x="688" y="765"/>
                    </a:lnTo>
                    <a:lnTo>
                      <a:pt x="689" y="745"/>
                    </a:lnTo>
                    <a:lnTo>
                      <a:pt x="690" y="723"/>
                    </a:lnTo>
                    <a:lnTo>
                      <a:pt x="691" y="700"/>
                    </a:lnTo>
                    <a:lnTo>
                      <a:pt x="692" y="676"/>
                    </a:lnTo>
                    <a:lnTo>
                      <a:pt x="693" y="648"/>
                    </a:lnTo>
                    <a:lnTo>
                      <a:pt x="694" y="619"/>
                    </a:lnTo>
                    <a:lnTo>
                      <a:pt x="695" y="591"/>
                    </a:lnTo>
                    <a:lnTo>
                      <a:pt x="696" y="563"/>
                    </a:lnTo>
                    <a:lnTo>
                      <a:pt x="697" y="531"/>
                    </a:lnTo>
                    <a:lnTo>
                      <a:pt x="698" y="500"/>
                    </a:lnTo>
                    <a:lnTo>
                      <a:pt x="699" y="467"/>
                    </a:lnTo>
                    <a:lnTo>
                      <a:pt x="700" y="438"/>
                    </a:lnTo>
                    <a:lnTo>
                      <a:pt x="700" y="425"/>
                    </a:lnTo>
                    <a:lnTo>
                      <a:pt x="701" y="422"/>
                    </a:lnTo>
                    <a:lnTo>
                      <a:pt x="702" y="422"/>
                    </a:lnTo>
                    <a:lnTo>
                      <a:pt x="703" y="425"/>
                    </a:lnTo>
                    <a:lnTo>
                      <a:pt x="704" y="430"/>
                    </a:lnTo>
                    <a:lnTo>
                      <a:pt x="705" y="436"/>
                    </a:lnTo>
                    <a:lnTo>
                      <a:pt x="706" y="446"/>
                    </a:lnTo>
                    <a:lnTo>
                      <a:pt x="707" y="456"/>
                    </a:lnTo>
                    <a:lnTo>
                      <a:pt x="708" y="464"/>
                    </a:lnTo>
                    <a:lnTo>
                      <a:pt x="709" y="471"/>
                    </a:lnTo>
                    <a:lnTo>
                      <a:pt x="709" y="479"/>
                    </a:lnTo>
                    <a:lnTo>
                      <a:pt x="710" y="487"/>
                    </a:lnTo>
                    <a:lnTo>
                      <a:pt x="711" y="497"/>
                    </a:lnTo>
                    <a:lnTo>
                      <a:pt x="712" y="508"/>
                    </a:lnTo>
                    <a:lnTo>
                      <a:pt x="713" y="521"/>
                    </a:lnTo>
                    <a:lnTo>
                      <a:pt x="714" y="534"/>
                    </a:lnTo>
                    <a:lnTo>
                      <a:pt x="715" y="545"/>
                    </a:lnTo>
                    <a:lnTo>
                      <a:pt x="716" y="558"/>
                    </a:lnTo>
                    <a:lnTo>
                      <a:pt x="717" y="566"/>
                    </a:lnTo>
                    <a:lnTo>
                      <a:pt x="718" y="580"/>
                    </a:lnTo>
                    <a:lnTo>
                      <a:pt x="719" y="600"/>
                    </a:lnTo>
                    <a:lnTo>
                      <a:pt x="719" y="623"/>
                    </a:lnTo>
                    <a:lnTo>
                      <a:pt x="720" y="634"/>
                    </a:lnTo>
                    <a:lnTo>
                      <a:pt x="721" y="640"/>
                    </a:lnTo>
                    <a:lnTo>
                      <a:pt x="722" y="651"/>
                    </a:lnTo>
                    <a:lnTo>
                      <a:pt x="723" y="668"/>
                    </a:lnTo>
                    <a:lnTo>
                      <a:pt x="724" y="687"/>
                    </a:lnTo>
                    <a:lnTo>
                      <a:pt x="725" y="708"/>
                    </a:lnTo>
                    <a:lnTo>
                      <a:pt x="726" y="728"/>
                    </a:lnTo>
                    <a:lnTo>
                      <a:pt x="727" y="743"/>
                    </a:lnTo>
                    <a:lnTo>
                      <a:pt x="728" y="760"/>
                    </a:lnTo>
                    <a:lnTo>
                      <a:pt x="729" y="776"/>
                    </a:lnTo>
                    <a:lnTo>
                      <a:pt x="730" y="786"/>
                    </a:lnTo>
                    <a:lnTo>
                      <a:pt x="730" y="792"/>
                    </a:lnTo>
                    <a:lnTo>
                      <a:pt x="731" y="797"/>
                    </a:lnTo>
                    <a:lnTo>
                      <a:pt x="732" y="800"/>
                    </a:lnTo>
                    <a:lnTo>
                      <a:pt x="733" y="802"/>
                    </a:lnTo>
                    <a:lnTo>
                      <a:pt x="734" y="804"/>
                    </a:lnTo>
                    <a:lnTo>
                      <a:pt x="735" y="805"/>
                    </a:lnTo>
                    <a:lnTo>
                      <a:pt x="736" y="805"/>
                    </a:lnTo>
                    <a:lnTo>
                      <a:pt x="737" y="806"/>
                    </a:lnTo>
                    <a:lnTo>
                      <a:pt x="738" y="807"/>
                    </a:lnTo>
                    <a:lnTo>
                      <a:pt x="739" y="807"/>
                    </a:lnTo>
                    <a:lnTo>
                      <a:pt x="740" y="807"/>
                    </a:lnTo>
                    <a:lnTo>
                      <a:pt x="740" y="807"/>
                    </a:lnTo>
                    <a:lnTo>
                      <a:pt x="741" y="806"/>
                    </a:lnTo>
                    <a:lnTo>
                      <a:pt x="742" y="804"/>
                    </a:lnTo>
                    <a:lnTo>
                      <a:pt x="743" y="802"/>
                    </a:lnTo>
                    <a:lnTo>
                      <a:pt x="744" y="801"/>
                    </a:lnTo>
                    <a:lnTo>
                      <a:pt x="745" y="800"/>
                    </a:lnTo>
                    <a:lnTo>
                      <a:pt x="746" y="799"/>
                    </a:lnTo>
                    <a:lnTo>
                      <a:pt x="747" y="798"/>
                    </a:lnTo>
                    <a:lnTo>
                      <a:pt x="748" y="796"/>
                    </a:lnTo>
                    <a:lnTo>
                      <a:pt x="749" y="795"/>
                    </a:lnTo>
                    <a:lnTo>
                      <a:pt x="749" y="794"/>
                    </a:lnTo>
                    <a:lnTo>
                      <a:pt x="751" y="792"/>
                    </a:lnTo>
                    <a:lnTo>
                      <a:pt x="751" y="790"/>
                    </a:lnTo>
                    <a:lnTo>
                      <a:pt x="752" y="787"/>
                    </a:lnTo>
                    <a:lnTo>
                      <a:pt x="753" y="785"/>
                    </a:lnTo>
                    <a:lnTo>
                      <a:pt x="754" y="782"/>
                    </a:lnTo>
                    <a:lnTo>
                      <a:pt x="755" y="779"/>
                    </a:lnTo>
                    <a:lnTo>
                      <a:pt x="756" y="776"/>
                    </a:lnTo>
                    <a:lnTo>
                      <a:pt x="757" y="773"/>
                    </a:lnTo>
                    <a:lnTo>
                      <a:pt x="758" y="770"/>
                    </a:lnTo>
                    <a:lnTo>
                      <a:pt x="759" y="769"/>
                    </a:lnTo>
                    <a:lnTo>
                      <a:pt x="760" y="768"/>
                    </a:lnTo>
                    <a:lnTo>
                      <a:pt x="760" y="767"/>
                    </a:lnTo>
                    <a:lnTo>
                      <a:pt x="761" y="767"/>
                    </a:lnTo>
                    <a:lnTo>
                      <a:pt x="762" y="767"/>
                    </a:lnTo>
                    <a:lnTo>
                      <a:pt x="763" y="767"/>
                    </a:lnTo>
                    <a:lnTo>
                      <a:pt x="764" y="767"/>
                    </a:lnTo>
                    <a:lnTo>
                      <a:pt x="765" y="768"/>
                    </a:lnTo>
                    <a:lnTo>
                      <a:pt x="766" y="768"/>
                    </a:lnTo>
                    <a:lnTo>
                      <a:pt x="767" y="768"/>
                    </a:lnTo>
                    <a:lnTo>
                      <a:pt x="768" y="768"/>
                    </a:lnTo>
                    <a:lnTo>
                      <a:pt x="769" y="769"/>
                    </a:lnTo>
                    <a:lnTo>
                      <a:pt x="770" y="769"/>
                    </a:lnTo>
                    <a:lnTo>
                      <a:pt x="770" y="769"/>
                    </a:lnTo>
                    <a:lnTo>
                      <a:pt x="772" y="770"/>
                    </a:lnTo>
                    <a:lnTo>
                      <a:pt x="772" y="770"/>
                    </a:lnTo>
                    <a:lnTo>
                      <a:pt x="773" y="771"/>
                    </a:lnTo>
                    <a:lnTo>
                      <a:pt x="774" y="772"/>
                    </a:lnTo>
                    <a:lnTo>
                      <a:pt x="775" y="773"/>
                    </a:lnTo>
                    <a:lnTo>
                      <a:pt x="776" y="774"/>
                    </a:lnTo>
                    <a:lnTo>
                      <a:pt x="777" y="775"/>
                    </a:lnTo>
                    <a:lnTo>
                      <a:pt x="778" y="777"/>
                    </a:lnTo>
                    <a:lnTo>
                      <a:pt x="779" y="778"/>
                    </a:lnTo>
                    <a:lnTo>
                      <a:pt x="780" y="780"/>
                    </a:lnTo>
                    <a:lnTo>
                      <a:pt x="781" y="781"/>
                    </a:lnTo>
                    <a:lnTo>
                      <a:pt x="781" y="781"/>
                    </a:lnTo>
                    <a:lnTo>
                      <a:pt x="782" y="781"/>
                    </a:lnTo>
                    <a:lnTo>
                      <a:pt x="783" y="782"/>
                    </a:lnTo>
                    <a:lnTo>
                      <a:pt x="784" y="782"/>
                    </a:lnTo>
                    <a:lnTo>
                      <a:pt x="785" y="782"/>
                    </a:lnTo>
                    <a:lnTo>
                      <a:pt x="786" y="781"/>
                    </a:lnTo>
                    <a:lnTo>
                      <a:pt x="787" y="781"/>
                    </a:lnTo>
                    <a:lnTo>
                      <a:pt x="788" y="785"/>
                    </a:lnTo>
                    <a:lnTo>
                      <a:pt x="789" y="786"/>
                    </a:lnTo>
                    <a:lnTo>
                      <a:pt x="790" y="789"/>
                    </a:lnTo>
                    <a:lnTo>
                      <a:pt x="791" y="792"/>
                    </a:lnTo>
                    <a:lnTo>
                      <a:pt x="791" y="794"/>
                    </a:lnTo>
                    <a:lnTo>
                      <a:pt x="792" y="797"/>
                    </a:lnTo>
                    <a:lnTo>
                      <a:pt x="793" y="799"/>
                    </a:lnTo>
                    <a:lnTo>
                      <a:pt x="794" y="801"/>
                    </a:lnTo>
                    <a:lnTo>
                      <a:pt x="795" y="804"/>
                    </a:lnTo>
                    <a:lnTo>
                      <a:pt x="796" y="807"/>
                    </a:lnTo>
                    <a:lnTo>
                      <a:pt x="797" y="809"/>
                    </a:lnTo>
                    <a:lnTo>
                      <a:pt x="798" y="810"/>
                    </a:lnTo>
                    <a:lnTo>
                      <a:pt x="799" y="813"/>
                    </a:lnTo>
                    <a:lnTo>
                      <a:pt x="800" y="815"/>
                    </a:lnTo>
                    <a:lnTo>
                      <a:pt x="800" y="817"/>
                    </a:lnTo>
                    <a:lnTo>
                      <a:pt x="802" y="818"/>
                    </a:lnTo>
                    <a:lnTo>
                      <a:pt x="802" y="816"/>
                    </a:lnTo>
                    <a:lnTo>
                      <a:pt x="803" y="811"/>
                    </a:lnTo>
                    <a:lnTo>
                      <a:pt x="804" y="806"/>
                    </a:lnTo>
                    <a:lnTo>
                      <a:pt x="805" y="799"/>
                    </a:lnTo>
                    <a:lnTo>
                      <a:pt x="806" y="791"/>
                    </a:lnTo>
                    <a:lnTo>
                      <a:pt x="807" y="782"/>
                    </a:lnTo>
                    <a:lnTo>
                      <a:pt x="808" y="772"/>
                    </a:lnTo>
                    <a:lnTo>
                      <a:pt x="809" y="762"/>
                    </a:lnTo>
                    <a:lnTo>
                      <a:pt x="810" y="756"/>
                    </a:lnTo>
                    <a:lnTo>
                      <a:pt x="811" y="751"/>
                    </a:lnTo>
                    <a:lnTo>
                      <a:pt x="812" y="745"/>
                    </a:lnTo>
                    <a:lnTo>
                      <a:pt x="812" y="739"/>
                    </a:lnTo>
                    <a:lnTo>
                      <a:pt x="813" y="733"/>
                    </a:lnTo>
                    <a:lnTo>
                      <a:pt x="814" y="727"/>
                    </a:lnTo>
                    <a:lnTo>
                      <a:pt x="815" y="722"/>
                    </a:lnTo>
                    <a:lnTo>
                      <a:pt x="816" y="715"/>
                    </a:lnTo>
                    <a:lnTo>
                      <a:pt x="817" y="702"/>
                    </a:lnTo>
                    <a:lnTo>
                      <a:pt x="818" y="685"/>
                    </a:lnTo>
                    <a:lnTo>
                      <a:pt x="819" y="666"/>
                    </a:lnTo>
                    <a:lnTo>
                      <a:pt x="820" y="646"/>
                    </a:lnTo>
                    <a:lnTo>
                      <a:pt x="821" y="629"/>
                    </a:lnTo>
                    <a:lnTo>
                      <a:pt x="821" y="612"/>
                    </a:lnTo>
                    <a:lnTo>
                      <a:pt x="822" y="596"/>
                    </a:lnTo>
                    <a:lnTo>
                      <a:pt x="823" y="579"/>
                    </a:lnTo>
                    <a:lnTo>
                      <a:pt x="824" y="557"/>
                    </a:lnTo>
                    <a:lnTo>
                      <a:pt x="825" y="533"/>
                    </a:lnTo>
                    <a:lnTo>
                      <a:pt x="826" y="512"/>
                    </a:lnTo>
                    <a:lnTo>
                      <a:pt x="827" y="491"/>
                    </a:lnTo>
                    <a:lnTo>
                      <a:pt x="828" y="467"/>
                    </a:lnTo>
                    <a:lnTo>
                      <a:pt x="829" y="444"/>
                    </a:lnTo>
                    <a:lnTo>
                      <a:pt x="830" y="420"/>
                    </a:lnTo>
                    <a:lnTo>
                      <a:pt x="831" y="400"/>
                    </a:lnTo>
                    <a:lnTo>
                      <a:pt x="832" y="397"/>
                    </a:lnTo>
                    <a:lnTo>
                      <a:pt x="832" y="403"/>
                    </a:lnTo>
                    <a:lnTo>
                      <a:pt x="833" y="412"/>
                    </a:lnTo>
                    <a:lnTo>
                      <a:pt x="834" y="426"/>
                    </a:lnTo>
                    <a:lnTo>
                      <a:pt x="835" y="440"/>
                    </a:lnTo>
                    <a:lnTo>
                      <a:pt x="836" y="454"/>
                    </a:lnTo>
                    <a:lnTo>
                      <a:pt x="837" y="472"/>
                    </a:lnTo>
                    <a:lnTo>
                      <a:pt x="838" y="491"/>
                    </a:lnTo>
                    <a:lnTo>
                      <a:pt x="839" y="510"/>
                    </a:lnTo>
                    <a:lnTo>
                      <a:pt x="840" y="530"/>
                    </a:lnTo>
                    <a:lnTo>
                      <a:pt x="841" y="549"/>
                    </a:lnTo>
                    <a:lnTo>
                      <a:pt x="842" y="568"/>
                    </a:lnTo>
                    <a:lnTo>
                      <a:pt x="842" y="591"/>
                    </a:lnTo>
                    <a:lnTo>
                      <a:pt x="843" y="614"/>
                    </a:lnTo>
                    <a:lnTo>
                      <a:pt x="844" y="638"/>
                    </a:lnTo>
                    <a:lnTo>
                      <a:pt x="845" y="661"/>
                    </a:lnTo>
                    <a:lnTo>
                      <a:pt x="846" y="677"/>
                    </a:lnTo>
                    <a:lnTo>
                      <a:pt x="847" y="689"/>
                    </a:lnTo>
                    <a:lnTo>
                      <a:pt x="848" y="700"/>
                    </a:lnTo>
                    <a:lnTo>
                      <a:pt x="849" y="710"/>
                    </a:lnTo>
                    <a:lnTo>
                      <a:pt x="850" y="719"/>
                    </a:lnTo>
                    <a:lnTo>
                      <a:pt x="851" y="727"/>
                    </a:lnTo>
                    <a:lnTo>
                      <a:pt x="852" y="734"/>
                    </a:lnTo>
                    <a:lnTo>
                      <a:pt x="852" y="740"/>
                    </a:lnTo>
                    <a:lnTo>
                      <a:pt x="853" y="749"/>
                    </a:lnTo>
                    <a:lnTo>
                      <a:pt x="854" y="760"/>
                    </a:lnTo>
                    <a:lnTo>
                      <a:pt x="855" y="769"/>
                    </a:lnTo>
                    <a:lnTo>
                      <a:pt x="856" y="778"/>
                    </a:lnTo>
                    <a:lnTo>
                      <a:pt x="857" y="788"/>
                    </a:lnTo>
                    <a:lnTo>
                      <a:pt x="858" y="796"/>
                    </a:lnTo>
                    <a:lnTo>
                      <a:pt x="859" y="805"/>
                    </a:lnTo>
                    <a:lnTo>
                      <a:pt x="860" y="813"/>
                    </a:lnTo>
                    <a:lnTo>
                      <a:pt x="861" y="816"/>
                    </a:lnTo>
                    <a:lnTo>
                      <a:pt x="862" y="817"/>
                    </a:lnTo>
                    <a:lnTo>
                      <a:pt x="863" y="817"/>
                    </a:lnTo>
                    <a:lnTo>
                      <a:pt x="863" y="816"/>
                    </a:lnTo>
                    <a:lnTo>
                      <a:pt x="864" y="815"/>
                    </a:lnTo>
                    <a:lnTo>
                      <a:pt x="865" y="813"/>
                    </a:lnTo>
                    <a:lnTo>
                      <a:pt x="866" y="811"/>
                    </a:lnTo>
                    <a:lnTo>
                      <a:pt x="867" y="809"/>
                    </a:lnTo>
                    <a:lnTo>
                      <a:pt x="868" y="805"/>
                    </a:lnTo>
                    <a:lnTo>
                      <a:pt x="869" y="801"/>
                    </a:lnTo>
                    <a:lnTo>
                      <a:pt x="870" y="797"/>
                    </a:lnTo>
                    <a:lnTo>
                      <a:pt x="871" y="793"/>
                    </a:lnTo>
                    <a:lnTo>
                      <a:pt x="872" y="787"/>
                    </a:lnTo>
                    <a:lnTo>
                      <a:pt x="872" y="782"/>
                    </a:lnTo>
                    <a:lnTo>
                      <a:pt x="873" y="776"/>
                    </a:lnTo>
                    <a:lnTo>
                      <a:pt x="874" y="770"/>
                    </a:lnTo>
                    <a:lnTo>
                      <a:pt x="875" y="768"/>
                    </a:lnTo>
                    <a:lnTo>
                      <a:pt x="876" y="768"/>
                    </a:lnTo>
                    <a:lnTo>
                      <a:pt x="877" y="768"/>
                    </a:lnTo>
                    <a:lnTo>
                      <a:pt x="878" y="768"/>
                    </a:lnTo>
                    <a:lnTo>
                      <a:pt x="879" y="769"/>
                    </a:lnTo>
                    <a:lnTo>
                      <a:pt x="880" y="770"/>
                    </a:lnTo>
                    <a:lnTo>
                      <a:pt x="881" y="771"/>
                    </a:lnTo>
                    <a:lnTo>
                      <a:pt x="882" y="772"/>
                    </a:lnTo>
                    <a:lnTo>
                      <a:pt x="882" y="773"/>
                    </a:lnTo>
                    <a:lnTo>
                      <a:pt x="884" y="773"/>
                    </a:lnTo>
                    <a:lnTo>
                      <a:pt x="884" y="773"/>
                    </a:lnTo>
                    <a:lnTo>
                      <a:pt x="885" y="773"/>
                    </a:lnTo>
                    <a:lnTo>
                      <a:pt x="886" y="773"/>
                    </a:lnTo>
                    <a:lnTo>
                      <a:pt x="887" y="774"/>
                    </a:lnTo>
                    <a:lnTo>
                      <a:pt x="888" y="774"/>
                    </a:lnTo>
                    <a:lnTo>
                      <a:pt x="889" y="775"/>
                    </a:lnTo>
                    <a:lnTo>
                      <a:pt x="890" y="775"/>
                    </a:lnTo>
                    <a:lnTo>
                      <a:pt x="891" y="775"/>
                    </a:lnTo>
                    <a:lnTo>
                      <a:pt x="892" y="776"/>
                    </a:lnTo>
                    <a:lnTo>
                      <a:pt x="893" y="776"/>
                    </a:lnTo>
                    <a:lnTo>
                      <a:pt x="893" y="776"/>
                    </a:lnTo>
                    <a:lnTo>
                      <a:pt x="894" y="776"/>
                    </a:lnTo>
                    <a:lnTo>
                      <a:pt x="895" y="775"/>
                    </a:lnTo>
                    <a:lnTo>
                      <a:pt x="896" y="775"/>
                    </a:lnTo>
                    <a:lnTo>
                      <a:pt x="897" y="775"/>
                    </a:lnTo>
                    <a:lnTo>
                      <a:pt x="898" y="776"/>
                    </a:lnTo>
                    <a:lnTo>
                      <a:pt x="899" y="776"/>
                    </a:lnTo>
                    <a:lnTo>
                      <a:pt x="900" y="777"/>
                    </a:lnTo>
                    <a:lnTo>
                      <a:pt x="901" y="777"/>
                    </a:lnTo>
                    <a:lnTo>
                      <a:pt x="902" y="778"/>
                    </a:lnTo>
                    <a:lnTo>
                      <a:pt x="903" y="778"/>
                    </a:lnTo>
                    <a:lnTo>
                      <a:pt x="903" y="779"/>
                    </a:lnTo>
                    <a:lnTo>
                      <a:pt x="904" y="777"/>
                    </a:lnTo>
                    <a:lnTo>
                      <a:pt x="905" y="774"/>
                    </a:lnTo>
                    <a:lnTo>
                      <a:pt x="906" y="771"/>
                    </a:lnTo>
                    <a:lnTo>
                      <a:pt x="907" y="768"/>
                    </a:lnTo>
                    <a:lnTo>
                      <a:pt x="908" y="764"/>
                    </a:lnTo>
                    <a:lnTo>
                      <a:pt x="909" y="761"/>
                    </a:lnTo>
                    <a:lnTo>
                      <a:pt x="910" y="757"/>
                    </a:lnTo>
                    <a:lnTo>
                      <a:pt x="911" y="753"/>
                    </a:lnTo>
                    <a:lnTo>
                      <a:pt x="912" y="749"/>
                    </a:lnTo>
                    <a:lnTo>
                      <a:pt x="912" y="746"/>
                    </a:lnTo>
                    <a:lnTo>
                      <a:pt x="914" y="742"/>
                    </a:lnTo>
                    <a:lnTo>
                      <a:pt x="914" y="739"/>
                    </a:lnTo>
                    <a:lnTo>
                      <a:pt x="915" y="735"/>
                    </a:lnTo>
                    <a:lnTo>
                      <a:pt x="916" y="731"/>
                    </a:lnTo>
                    <a:lnTo>
                      <a:pt x="917" y="727"/>
                    </a:lnTo>
                    <a:lnTo>
                      <a:pt x="918" y="724"/>
                    </a:lnTo>
                    <a:lnTo>
                      <a:pt x="919" y="721"/>
                    </a:lnTo>
                    <a:lnTo>
                      <a:pt x="920" y="719"/>
                    </a:lnTo>
                    <a:lnTo>
                      <a:pt x="921" y="717"/>
                    </a:lnTo>
                    <a:lnTo>
                      <a:pt x="922" y="715"/>
                    </a:lnTo>
                    <a:lnTo>
                      <a:pt x="923" y="713"/>
                    </a:lnTo>
                    <a:lnTo>
                      <a:pt x="924" y="712"/>
                    </a:lnTo>
                    <a:lnTo>
                      <a:pt x="924" y="712"/>
                    </a:lnTo>
                    <a:lnTo>
                      <a:pt x="925" y="711"/>
                    </a:lnTo>
                    <a:lnTo>
                      <a:pt x="926" y="709"/>
                    </a:lnTo>
                    <a:lnTo>
                      <a:pt x="927" y="707"/>
                    </a:lnTo>
                    <a:lnTo>
                      <a:pt x="928" y="705"/>
                    </a:lnTo>
                    <a:lnTo>
                      <a:pt x="929" y="704"/>
                    </a:lnTo>
                    <a:lnTo>
                      <a:pt x="930" y="701"/>
                    </a:lnTo>
                    <a:lnTo>
                      <a:pt x="931" y="700"/>
                    </a:lnTo>
                    <a:lnTo>
                      <a:pt x="932" y="698"/>
                    </a:lnTo>
                    <a:lnTo>
                      <a:pt x="933" y="697"/>
                    </a:lnTo>
                    <a:lnTo>
                      <a:pt x="933" y="699"/>
                    </a:lnTo>
                    <a:lnTo>
                      <a:pt x="935" y="702"/>
                    </a:lnTo>
                    <a:lnTo>
                      <a:pt x="935" y="707"/>
                    </a:lnTo>
                    <a:lnTo>
                      <a:pt x="936" y="712"/>
                    </a:lnTo>
                    <a:lnTo>
                      <a:pt x="937" y="717"/>
                    </a:lnTo>
                    <a:lnTo>
                      <a:pt x="938" y="722"/>
                    </a:lnTo>
                    <a:lnTo>
                      <a:pt x="939" y="727"/>
                    </a:lnTo>
                    <a:lnTo>
                      <a:pt x="940" y="733"/>
                    </a:lnTo>
                    <a:lnTo>
                      <a:pt x="941" y="739"/>
                    </a:lnTo>
                    <a:lnTo>
                      <a:pt x="942" y="746"/>
                    </a:lnTo>
                    <a:lnTo>
                      <a:pt x="943" y="753"/>
                    </a:lnTo>
                    <a:lnTo>
                      <a:pt x="944" y="760"/>
                    </a:lnTo>
                    <a:lnTo>
                      <a:pt x="944" y="767"/>
                    </a:lnTo>
                    <a:lnTo>
                      <a:pt x="945" y="775"/>
                    </a:lnTo>
                    <a:lnTo>
                      <a:pt x="946" y="783"/>
                    </a:lnTo>
                    <a:lnTo>
                      <a:pt x="947" y="790"/>
                    </a:lnTo>
                    <a:lnTo>
                      <a:pt x="948" y="793"/>
                    </a:lnTo>
                    <a:lnTo>
                      <a:pt x="949" y="794"/>
                    </a:lnTo>
                    <a:lnTo>
                      <a:pt x="950" y="794"/>
                    </a:lnTo>
                    <a:lnTo>
                      <a:pt x="951" y="794"/>
                    </a:lnTo>
                    <a:lnTo>
                      <a:pt x="952" y="794"/>
                    </a:lnTo>
                    <a:lnTo>
                      <a:pt x="953" y="793"/>
                    </a:lnTo>
                    <a:lnTo>
                      <a:pt x="954" y="792"/>
                    </a:lnTo>
                    <a:lnTo>
                      <a:pt x="954" y="791"/>
                    </a:lnTo>
                    <a:lnTo>
                      <a:pt x="955" y="789"/>
                    </a:lnTo>
                    <a:lnTo>
                      <a:pt x="956" y="787"/>
                    </a:lnTo>
                    <a:lnTo>
                      <a:pt x="957" y="785"/>
                    </a:lnTo>
                    <a:lnTo>
                      <a:pt x="958" y="783"/>
                    </a:lnTo>
                    <a:lnTo>
                      <a:pt x="959" y="780"/>
                    </a:lnTo>
                    <a:lnTo>
                      <a:pt x="960" y="777"/>
                    </a:lnTo>
                    <a:lnTo>
                      <a:pt x="961" y="773"/>
                    </a:lnTo>
                    <a:lnTo>
                      <a:pt x="962" y="770"/>
                    </a:lnTo>
                    <a:lnTo>
                      <a:pt x="963" y="770"/>
                    </a:lnTo>
                    <a:lnTo>
                      <a:pt x="964" y="771"/>
                    </a:lnTo>
                    <a:lnTo>
                      <a:pt x="965" y="773"/>
                    </a:lnTo>
                    <a:lnTo>
                      <a:pt x="965" y="775"/>
                    </a:lnTo>
                    <a:lnTo>
                      <a:pt x="966" y="778"/>
                    </a:lnTo>
                    <a:lnTo>
                      <a:pt x="967" y="780"/>
                    </a:lnTo>
                    <a:lnTo>
                      <a:pt x="968" y="783"/>
                    </a:lnTo>
                    <a:lnTo>
                      <a:pt x="969" y="786"/>
                    </a:lnTo>
                    <a:lnTo>
                      <a:pt x="970" y="787"/>
                    </a:lnTo>
                    <a:lnTo>
                      <a:pt x="971" y="786"/>
                    </a:lnTo>
                    <a:lnTo>
                      <a:pt x="972" y="786"/>
                    </a:lnTo>
                    <a:lnTo>
                      <a:pt x="973" y="787"/>
                    </a:lnTo>
                    <a:lnTo>
                      <a:pt x="974" y="782"/>
                    </a:lnTo>
                    <a:lnTo>
                      <a:pt x="975" y="783"/>
                    </a:lnTo>
                    <a:lnTo>
                      <a:pt x="975" y="786"/>
                    </a:lnTo>
                    <a:lnTo>
                      <a:pt x="976" y="780"/>
                    </a:lnTo>
                    <a:lnTo>
                      <a:pt x="977" y="780"/>
                    </a:lnTo>
                    <a:lnTo>
                      <a:pt x="978" y="783"/>
                    </a:lnTo>
                    <a:lnTo>
                      <a:pt x="979" y="779"/>
                    </a:lnTo>
                    <a:lnTo>
                      <a:pt x="980" y="783"/>
                    </a:lnTo>
                    <a:lnTo>
                      <a:pt x="981" y="783"/>
                    </a:lnTo>
                    <a:lnTo>
                      <a:pt x="982" y="776"/>
                    </a:lnTo>
                    <a:lnTo>
                      <a:pt x="983" y="772"/>
                    </a:lnTo>
                    <a:lnTo>
                      <a:pt x="984" y="768"/>
                    </a:lnTo>
                    <a:lnTo>
                      <a:pt x="985" y="769"/>
                    </a:lnTo>
                    <a:lnTo>
                      <a:pt x="985" y="776"/>
                    </a:lnTo>
                    <a:lnTo>
                      <a:pt x="986" y="779"/>
                    </a:lnTo>
                    <a:lnTo>
                      <a:pt x="987" y="782"/>
                    </a:lnTo>
                    <a:lnTo>
                      <a:pt x="988" y="788"/>
                    </a:lnTo>
                    <a:lnTo>
                      <a:pt x="989" y="793"/>
                    </a:lnTo>
                    <a:lnTo>
                      <a:pt x="990" y="799"/>
                    </a:lnTo>
                    <a:lnTo>
                      <a:pt x="991" y="802"/>
                    </a:lnTo>
                    <a:lnTo>
                      <a:pt x="992" y="786"/>
                    </a:lnTo>
                    <a:lnTo>
                      <a:pt x="993" y="762"/>
                    </a:lnTo>
                    <a:lnTo>
                      <a:pt x="994" y="732"/>
                    </a:lnTo>
                    <a:lnTo>
                      <a:pt x="995" y="699"/>
                    </a:lnTo>
                    <a:lnTo>
                      <a:pt x="996" y="670"/>
                    </a:lnTo>
                    <a:lnTo>
                      <a:pt x="996" y="640"/>
                    </a:lnTo>
                    <a:lnTo>
                      <a:pt x="997" y="609"/>
                    </a:lnTo>
                    <a:lnTo>
                      <a:pt x="998" y="578"/>
                    </a:lnTo>
                    <a:lnTo>
                      <a:pt x="999" y="540"/>
                    </a:lnTo>
                    <a:lnTo>
                      <a:pt x="1000" y="499"/>
                    </a:lnTo>
                    <a:lnTo>
                      <a:pt x="1001" y="463"/>
                    </a:lnTo>
                    <a:lnTo>
                      <a:pt x="1002" y="427"/>
                    </a:lnTo>
                    <a:lnTo>
                      <a:pt x="1003" y="382"/>
                    </a:lnTo>
                    <a:lnTo>
                      <a:pt x="1004" y="338"/>
                    </a:lnTo>
                    <a:lnTo>
                      <a:pt x="1005" y="295"/>
                    </a:lnTo>
                    <a:lnTo>
                      <a:pt x="1005" y="258"/>
                    </a:lnTo>
                    <a:lnTo>
                      <a:pt x="1006" y="252"/>
                    </a:lnTo>
                    <a:lnTo>
                      <a:pt x="1007" y="256"/>
                    </a:lnTo>
                    <a:lnTo>
                      <a:pt x="1008" y="262"/>
                    </a:lnTo>
                    <a:lnTo>
                      <a:pt x="1009" y="273"/>
                    </a:lnTo>
                    <a:lnTo>
                      <a:pt x="1010" y="288"/>
                    </a:lnTo>
                    <a:lnTo>
                      <a:pt x="1011" y="306"/>
                    </a:lnTo>
                    <a:lnTo>
                      <a:pt x="1012" y="327"/>
                    </a:lnTo>
                    <a:lnTo>
                      <a:pt x="1013" y="351"/>
                    </a:lnTo>
                    <a:lnTo>
                      <a:pt x="1014" y="373"/>
                    </a:lnTo>
                    <a:lnTo>
                      <a:pt x="1015" y="395"/>
                    </a:lnTo>
                    <a:lnTo>
                      <a:pt x="1015" y="416"/>
                    </a:lnTo>
                    <a:lnTo>
                      <a:pt x="1017" y="439"/>
                    </a:lnTo>
                    <a:lnTo>
                      <a:pt x="1017" y="465"/>
                    </a:lnTo>
                    <a:lnTo>
                      <a:pt x="1018" y="493"/>
                    </a:lnTo>
                    <a:lnTo>
                      <a:pt x="1019" y="522"/>
                    </a:lnTo>
                    <a:lnTo>
                      <a:pt x="1020" y="550"/>
                    </a:lnTo>
                    <a:lnTo>
                      <a:pt x="1021" y="571"/>
                    </a:lnTo>
                    <a:lnTo>
                      <a:pt x="1022" y="589"/>
                    </a:lnTo>
                    <a:lnTo>
                      <a:pt x="1023" y="606"/>
                    </a:lnTo>
                    <a:lnTo>
                      <a:pt x="1024" y="621"/>
                    </a:lnTo>
                    <a:lnTo>
                      <a:pt x="1025" y="636"/>
                    </a:lnTo>
                    <a:lnTo>
                      <a:pt x="1026" y="650"/>
                    </a:lnTo>
                    <a:lnTo>
                      <a:pt x="1026" y="662"/>
                    </a:lnTo>
                    <a:lnTo>
                      <a:pt x="1027" y="675"/>
                    </a:lnTo>
                    <a:lnTo>
                      <a:pt x="1028" y="691"/>
                    </a:lnTo>
                    <a:lnTo>
                      <a:pt x="1029" y="709"/>
                    </a:lnTo>
                    <a:lnTo>
                      <a:pt x="1030" y="726"/>
                    </a:lnTo>
                    <a:lnTo>
                      <a:pt x="1031" y="743"/>
                    </a:lnTo>
                    <a:lnTo>
                      <a:pt x="1032" y="760"/>
                    </a:lnTo>
                    <a:lnTo>
                      <a:pt x="1033" y="776"/>
                    </a:lnTo>
                    <a:lnTo>
                      <a:pt x="1034" y="794"/>
                    </a:lnTo>
                    <a:lnTo>
                      <a:pt x="1035" y="808"/>
                    </a:lnTo>
                    <a:lnTo>
                      <a:pt x="1036" y="816"/>
                    </a:lnTo>
                    <a:lnTo>
                      <a:pt x="1036" y="820"/>
                    </a:lnTo>
                    <a:lnTo>
                      <a:pt x="1037" y="822"/>
                    </a:lnTo>
                    <a:lnTo>
                      <a:pt x="1038" y="822"/>
                    </a:lnTo>
                    <a:lnTo>
                      <a:pt x="1039" y="823"/>
                    </a:lnTo>
                    <a:lnTo>
                      <a:pt x="1040" y="822"/>
                    </a:lnTo>
                    <a:lnTo>
                      <a:pt x="1041" y="820"/>
                    </a:lnTo>
                    <a:lnTo>
                      <a:pt x="1042" y="818"/>
                    </a:lnTo>
                    <a:lnTo>
                      <a:pt x="1043" y="815"/>
                    </a:lnTo>
                    <a:lnTo>
                      <a:pt x="1044" y="811"/>
                    </a:lnTo>
                    <a:lnTo>
                      <a:pt x="1045" y="808"/>
                    </a:lnTo>
                    <a:lnTo>
                      <a:pt x="1045" y="804"/>
                    </a:lnTo>
                    <a:lnTo>
                      <a:pt x="1047" y="799"/>
                    </a:lnTo>
                    <a:lnTo>
                      <a:pt x="1047" y="793"/>
                    </a:lnTo>
                    <a:lnTo>
                      <a:pt x="1048" y="787"/>
                    </a:lnTo>
                    <a:lnTo>
                      <a:pt x="1049" y="781"/>
                    </a:lnTo>
                    <a:lnTo>
                      <a:pt x="1050" y="779"/>
                    </a:lnTo>
                    <a:lnTo>
                      <a:pt x="1051" y="778"/>
                    </a:lnTo>
                    <a:lnTo>
                      <a:pt x="1052" y="778"/>
                    </a:lnTo>
                    <a:lnTo>
                      <a:pt x="1053" y="778"/>
                    </a:lnTo>
                    <a:lnTo>
                      <a:pt x="1054" y="779"/>
                    </a:lnTo>
                    <a:lnTo>
                      <a:pt x="1055" y="779"/>
                    </a:lnTo>
                    <a:lnTo>
                      <a:pt x="1056" y="781"/>
                    </a:lnTo>
                    <a:lnTo>
                      <a:pt x="1057" y="781"/>
                    </a:lnTo>
                    <a:lnTo>
                      <a:pt x="1057" y="781"/>
                    </a:lnTo>
                    <a:lnTo>
                      <a:pt x="1058" y="781"/>
                    </a:lnTo>
                    <a:lnTo>
                      <a:pt x="1059" y="780"/>
                    </a:lnTo>
                    <a:lnTo>
                      <a:pt x="1060" y="780"/>
                    </a:lnTo>
                    <a:lnTo>
                      <a:pt x="1061" y="779"/>
                    </a:lnTo>
                    <a:lnTo>
                      <a:pt x="1062" y="779"/>
                    </a:lnTo>
                    <a:lnTo>
                      <a:pt x="1063" y="778"/>
                    </a:lnTo>
                    <a:lnTo>
                      <a:pt x="1064" y="778"/>
                    </a:lnTo>
                    <a:lnTo>
                      <a:pt x="1065" y="778"/>
                    </a:lnTo>
                    <a:lnTo>
                      <a:pt x="1066" y="779"/>
                    </a:lnTo>
                    <a:lnTo>
                      <a:pt x="1066" y="780"/>
                    </a:lnTo>
                    <a:lnTo>
                      <a:pt x="1067" y="781"/>
                    </a:lnTo>
                    <a:lnTo>
                      <a:pt x="1068" y="781"/>
                    </a:lnTo>
                    <a:lnTo>
                      <a:pt x="1069" y="782"/>
                    </a:lnTo>
                    <a:lnTo>
                      <a:pt x="1070" y="783"/>
                    </a:lnTo>
                    <a:lnTo>
                      <a:pt x="1071" y="783"/>
                    </a:lnTo>
                    <a:lnTo>
                      <a:pt x="1072" y="785"/>
                    </a:lnTo>
                    <a:lnTo>
                      <a:pt x="1073" y="785"/>
                    </a:lnTo>
                    <a:lnTo>
                      <a:pt x="1074" y="787"/>
                    </a:lnTo>
                    <a:lnTo>
                      <a:pt x="1075" y="788"/>
                    </a:lnTo>
                    <a:lnTo>
                      <a:pt x="1076" y="790"/>
                    </a:lnTo>
                    <a:lnTo>
                      <a:pt x="1077" y="791"/>
                    </a:lnTo>
                    <a:lnTo>
                      <a:pt x="1077" y="793"/>
                    </a:lnTo>
                    <a:lnTo>
                      <a:pt x="1078" y="794"/>
                    </a:lnTo>
                    <a:lnTo>
                      <a:pt x="1079" y="794"/>
                    </a:lnTo>
                    <a:lnTo>
                      <a:pt x="1080" y="793"/>
                    </a:lnTo>
                    <a:lnTo>
                      <a:pt x="1081" y="792"/>
                    </a:lnTo>
                    <a:lnTo>
                      <a:pt x="1082" y="790"/>
                    </a:lnTo>
                    <a:lnTo>
                      <a:pt x="1083" y="789"/>
                    </a:lnTo>
                    <a:lnTo>
                      <a:pt x="1084" y="788"/>
                    </a:lnTo>
                    <a:lnTo>
                      <a:pt x="1085" y="786"/>
                    </a:lnTo>
                    <a:lnTo>
                      <a:pt x="1086" y="785"/>
                    </a:lnTo>
                    <a:lnTo>
                      <a:pt x="1087" y="783"/>
                    </a:lnTo>
                    <a:lnTo>
                      <a:pt x="1087" y="781"/>
                    </a:lnTo>
                    <a:lnTo>
                      <a:pt x="1088" y="779"/>
                    </a:lnTo>
                    <a:lnTo>
                      <a:pt x="1089" y="777"/>
                    </a:lnTo>
                    <a:lnTo>
                      <a:pt x="1090" y="773"/>
                    </a:lnTo>
                    <a:lnTo>
                      <a:pt x="1091" y="773"/>
                    </a:lnTo>
                    <a:lnTo>
                      <a:pt x="1092" y="770"/>
                    </a:lnTo>
                    <a:lnTo>
                      <a:pt x="1093" y="767"/>
                    </a:lnTo>
                    <a:lnTo>
                      <a:pt x="1094" y="767"/>
                    </a:lnTo>
                    <a:lnTo>
                      <a:pt x="1095" y="767"/>
                    </a:lnTo>
                    <a:lnTo>
                      <a:pt x="1096" y="768"/>
                    </a:lnTo>
                    <a:lnTo>
                      <a:pt x="1097" y="769"/>
                    </a:lnTo>
                    <a:lnTo>
                      <a:pt x="1097" y="770"/>
                    </a:lnTo>
                    <a:lnTo>
                      <a:pt x="1098" y="771"/>
                    </a:lnTo>
                    <a:lnTo>
                      <a:pt x="1099" y="772"/>
                    </a:lnTo>
                    <a:lnTo>
                      <a:pt x="1100" y="773"/>
                    </a:lnTo>
                    <a:lnTo>
                      <a:pt x="1101" y="775"/>
                    </a:lnTo>
                    <a:lnTo>
                      <a:pt x="1102" y="777"/>
                    </a:lnTo>
                    <a:lnTo>
                      <a:pt x="1103" y="779"/>
                    </a:lnTo>
                    <a:lnTo>
                      <a:pt x="1104" y="781"/>
                    </a:lnTo>
                    <a:lnTo>
                      <a:pt x="1105" y="783"/>
                    </a:lnTo>
                    <a:lnTo>
                      <a:pt x="1106" y="785"/>
                    </a:lnTo>
                    <a:lnTo>
                      <a:pt x="1107" y="787"/>
                    </a:lnTo>
                    <a:lnTo>
                      <a:pt x="1108" y="789"/>
                    </a:lnTo>
                    <a:lnTo>
                      <a:pt x="1108" y="789"/>
                    </a:lnTo>
                    <a:lnTo>
                      <a:pt x="1109" y="789"/>
                    </a:lnTo>
                    <a:lnTo>
                      <a:pt x="1110" y="788"/>
                    </a:lnTo>
                    <a:lnTo>
                      <a:pt x="1111" y="786"/>
                    </a:lnTo>
                    <a:lnTo>
                      <a:pt x="1112" y="785"/>
                    </a:lnTo>
                    <a:lnTo>
                      <a:pt x="1113" y="783"/>
                    </a:lnTo>
                    <a:lnTo>
                      <a:pt x="1114" y="783"/>
                    </a:lnTo>
                    <a:lnTo>
                      <a:pt x="1115" y="780"/>
                    </a:lnTo>
                    <a:lnTo>
                      <a:pt x="1116" y="779"/>
                    </a:lnTo>
                    <a:lnTo>
                      <a:pt x="1117" y="777"/>
                    </a:lnTo>
                    <a:lnTo>
                      <a:pt x="1117" y="774"/>
                    </a:lnTo>
                    <a:lnTo>
                      <a:pt x="1118" y="772"/>
                    </a:lnTo>
                    <a:lnTo>
                      <a:pt x="1119" y="772"/>
                    </a:lnTo>
                    <a:lnTo>
                      <a:pt x="1120" y="768"/>
                    </a:lnTo>
                    <a:lnTo>
                      <a:pt x="1121" y="766"/>
                    </a:lnTo>
                    <a:lnTo>
                      <a:pt x="1122" y="764"/>
                    </a:lnTo>
                    <a:lnTo>
                      <a:pt x="1123" y="764"/>
                    </a:lnTo>
                    <a:lnTo>
                      <a:pt x="1124" y="765"/>
                    </a:lnTo>
                    <a:lnTo>
                      <a:pt x="1125" y="765"/>
                    </a:lnTo>
                    <a:lnTo>
                      <a:pt x="1126" y="767"/>
                    </a:lnTo>
                    <a:lnTo>
                      <a:pt x="1127" y="769"/>
                    </a:lnTo>
                    <a:lnTo>
                      <a:pt x="1127" y="770"/>
                    </a:lnTo>
                    <a:lnTo>
                      <a:pt x="1129" y="772"/>
                    </a:lnTo>
                    <a:lnTo>
                      <a:pt x="1129" y="773"/>
                    </a:lnTo>
                    <a:lnTo>
                      <a:pt x="1130" y="775"/>
                    </a:lnTo>
                    <a:lnTo>
                      <a:pt x="1131" y="777"/>
                    </a:lnTo>
                    <a:lnTo>
                      <a:pt x="1132" y="779"/>
                    </a:lnTo>
                    <a:lnTo>
                      <a:pt x="1133" y="781"/>
                    </a:lnTo>
                    <a:lnTo>
                      <a:pt x="1134" y="783"/>
                    </a:lnTo>
                    <a:lnTo>
                      <a:pt x="1135" y="785"/>
                    </a:lnTo>
                    <a:lnTo>
                      <a:pt x="1136" y="787"/>
                    </a:lnTo>
                    <a:lnTo>
                      <a:pt x="1137" y="789"/>
                    </a:lnTo>
                    <a:lnTo>
                      <a:pt x="1138" y="789"/>
                    </a:lnTo>
                    <a:lnTo>
                      <a:pt x="1138" y="790"/>
                    </a:lnTo>
                    <a:lnTo>
                      <a:pt x="1139" y="791"/>
                    </a:lnTo>
                    <a:lnTo>
                      <a:pt x="1140" y="791"/>
                    </a:lnTo>
                    <a:lnTo>
                      <a:pt x="1141" y="791"/>
                    </a:lnTo>
                    <a:lnTo>
                      <a:pt x="1142" y="793"/>
                    </a:lnTo>
                    <a:lnTo>
                      <a:pt x="1143" y="788"/>
                    </a:lnTo>
                    <a:lnTo>
                      <a:pt x="1144" y="791"/>
                    </a:lnTo>
                    <a:lnTo>
                      <a:pt x="1145" y="792"/>
                    </a:lnTo>
                    <a:lnTo>
                      <a:pt x="1146" y="790"/>
                    </a:lnTo>
                    <a:lnTo>
                      <a:pt x="1147" y="791"/>
                    </a:lnTo>
                    <a:lnTo>
                      <a:pt x="1148" y="791"/>
                    </a:lnTo>
                    <a:lnTo>
                      <a:pt x="1148" y="791"/>
                    </a:lnTo>
                    <a:lnTo>
                      <a:pt x="1149" y="791"/>
                    </a:lnTo>
                    <a:lnTo>
                      <a:pt x="1150" y="791"/>
                    </a:lnTo>
                    <a:lnTo>
                      <a:pt x="1151" y="791"/>
                    </a:lnTo>
                    <a:lnTo>
                      <a:pt x="1152" y="790"/>
                    </a:lnTo>
                    <a:lnTo>
                      <a:pt x="1153" y="789"/>
                    </a:lnTo>
                    <a:lnTo>
                      <a:pt x="1154" y="788"/>
                    </a:lnTo>
                    <a:lnTo>
                      <a:pt x="1155" y="786"/>
                    </a:lnTo>
                    <a:lnTo>
                      <a:pt x="1156" y="784"/>
                    </a:lnTo>
                    <a:lnTo>
                      <a:pt x="1157" y="783"/>
                    </a:lnTo>
                    <a:lnTo>
                      <a:pt x="1157" y="781"/>
                    </a:lnTo>
                    <a:lnTo>
                      <a:pt x="1159" y="778"/>
                    </a:lnTo>
                    <a:lnTo>
                      <a:pt x="1159" y="780"/>
                    </a:lnTo>
                    <a:lnTo>
                      <a:pt x="1160" y="775"/>
                    </a:lnTo>
                    <a:lnTo>
                      <a:pt x="1161" y="772"/>
                    </a:lnTo>
                    <a:lnTo>
                      <a:pt x="1162" y="772"/>
                    </a:lnTo>
                    <a:lnTo>
                      <a:pt x="1163" y="769"/>
                    </a:lnTo>
                    <a:lnTo>
                      <a:pt x="1164" y="767"/>
                    </a:lnTo>
                    <a:lnTo>
                      <a:pt x="1165" y="764"/>
                    </a:lnTo>
                    <a:lnTo>
                      <a:pt x="1166" y="762"/>
                    </a:lnTo>
                    <a:lnTo>
                      <a:pt x="1167" y="761"/>
                    </a:lnTo>
                    <a:lnTo>
                      <a:pt x="1168" y="761"/>
                    </a:lnTo>
                    <a:lnTo>
                      <a:pt x="1169" y="761"/>
                    </a:lnTo>
                    <a:lnTo>
                      <a:pt x="1169" y="761"/>
                    </a:lnTo>
                    <a:lnTo>
                      <a:pt x="1170" y="762"/>
                    </a:lnTo>
                    <a:lnTo>
                      <a:pt x="1171" y="762"/>
                    </a:lnTo>
                    <a:lnTo>
                      <a:pt x="1172" y="762"/>
                    </a:lnTo>
                    <a:lnTo>
                      <a:pt x="1173" y="762"/>
                    </a:lnTo>
                    <a:lnTo>
                      <a:pt x="1174" y="763"/>
                    </a:lnTo>
                    <a:lnTo>
                      <a:pt x="1175" y="764"/>
                    </a:lnTo>
                    <a:lnTo>
                      <a:pt x="1176" y="765"/>
                    </a:lnTo>
                    <a:lnTo>
                      <a:pt x="1177" y="766"/>
                    </a:lnTo>
                    <a:lnTo>
                      <a:pt x="1178" y="767"/>
                    </a:lnTo>
                    <a:lnTo>
                      <a:pt x="1178" y="768"/>
                    </a:lnTo>
                    <a:lnTo>
                      <a:pt x="1180" y="769"/>
                    </a:lnTo>
                    <a:lnTo>
                      <a:pt x="1180" y="771"/>
                    </a:lnTo>
                    <a:lnTo>
                      <a:pt x="1181" y="769"/>
                    </a:lnTo>
                    <a:lnTo>
                      <a:pt x="1182" y="770"/>
                    </a:lnTo>
                    <a:lnTo>
                      <a:pt x="1183" y="769"/>
                    </a:lnTo>
                    <a:lnTo>
                      <a:pt x="1184" y="769"/>
                    </a:lnTo>
                    <a:lnTo>
                      <a:pt x="1185" y="768"/>
                    </a:lnTo>
                    <a:lnTo>
                      <a:pt x="1186" y="768"/>
                    </a:lnTo>
                    <a:lnTo>
                      <a:pt x="1187" y="767"/>
                    </a:lnTo>
                    <a:lnTo>
                      <a:pt x="1188" y="767"/>
                    </a:lnTo>
                    <a:lnTo>
                      <a:pt x="1189" y="766"/>
                    </a:lnTo>
                    <a:lnTo>
                      <a:pt x="1189" y="765"/>
                    </a:lnTo>
                    <a:lnTo>
                      <a:pt x="1190" y="764"/>
                    </a:lnTo>
                    <a:lnTo>
                      <a:pt x="1191" y="763"/>
                    </a:lnTo>
                    <a:lnTo>
                      <a:pt x="1192" y="762"/>
                    </a:lnTo>
                    <a:lnTo>
                      <a:pt x="1193" y="760"/>
                    </a:lnTo>
                    <a:lnTo>
                      <a:pt x="1194" y="759"/>
                    </a:lnTo>
                    <a:lnTo>
                      <a:pt x="1195" y="759"/>
                    </a:lnTo>
                    <a:lnTo>
                      <a:pt x="1196" y="759"/>
                    </a:lnTo>
                    <a:lnTo>
                      <a:pt x="1197" y="760"/>
                    </a:lnTo>
                    <a:lnTo>
                      <a:pt x="1198" y="761"/>
                    </a:lnTo>
                    <a:lnTo>
                      <a:pt x="1199" y="764"/>
                    </a:lnTo>
                    <a:lnTo>
                      <a:pt x="1199" y="763"/>
                    </a:lnTo>
                    <a:lnTo>
                      <a:pt x="1200" y="767"/>
                    </a:lnTo>
                    <a:lnTo>
                      <a:pt x="1201" y="768"/>
                    </a:lnTo>
                    <a:lnTo>
                      <a:pt x="1202" y="767"/>
                    </a:lnTo>
                    <a:lnTo>
                      <a:pt x="1203" y="774"/>
                    </a:lnTo>
                    <a:lnTo>
                      <a:pt x="1204" y="774"/>
                    </a:lnTo>
                    <a:lnTo>
                      <a:pt x="1205" y="773"/>
                    </a:lnTo>
                    <a:lnTo>
                      <a:pt x="1206" y="778"/>
                    </a:lnTo>
                    <a:lnTo>
                      <a:pt x="1207" y="783"/>
                    </a:lnTo>
                    <a:lnTo>
                      <a:pt x="1208" y="782"/>
                    </a:lnTo>
                    <a:lnTo>
                      <a:pt x="1209" y="785"/>
                    </a:lnTo>
                    <a:lnTo>
                      <a:pt x="1210" y="788"/>
                    </a:lnTo>
                    <a:lnTo>
                      <a:pt x="1210" y="789"/>
                    </a:lnTo>
                    <a:lnTo>
                      <a:pt x="1211" y="789"/>
                    </a:lnTo>
                    <a:lnTo>
                      <a:pt x="1212" y="788"/>
                    </a:lnTo>
                    <a:lnTo>
                      <a:pt x="1213" y="788"/>
                    </a:lnTo>
                    <a:lnTo>
                      <a:pt x="1214" y="787"/>
                    </a:lnTo>
                    <a:lnTo>
                      <a:pt x="1215" y="786"/>
                    </a:lnTo>
                    <a:lnTo>
                      <a:pt x="1216" y="786"/>
                    </a:lnTo>
                    <a:lnTo>
                      <a:pt x="1217" y="785"/>
                    </a:lnTo>
                    <a:lnTo>
                      <a:pt x="1218" y="783"/>
                    </a:lnTo>
                    <a:lnTo>
                      <a:pt x="1219" y="783"/>
                    </a:lnTo>
                    <a:lnTo>
                      <a:pt x="1220" y="779"/>
                    </a:lnTo>
                    <a:lnTo>
                      <a:pt x="1220" y="779"/>
                    </a:lnTo>
                    <a:lnTo>
                      <a:pt x="1221" y="778"/>
                    </a:lnTo>
                    <a:lnTo>
                      <a:pt x="1222" y="775"/>
                    </a:lnTo>
                    <a:lnTo>
                      <a:pt x="1223" y="773"/>
                    </a:lnTo>
                    <a:lnTo>
                      <a:pt x="1224" y="772"/>
                    </a:lnTo>
                    <a:lnTo>
                      <a:pt x="1225" y="771"/>
                    </a:lnTo>
                    <a:lnTo>
                      <a:pt x="1226" y="772"/>
                    </a:lnTo>
                    <a:lnTo>
                      <a:pt x="1227" y="773"/>
                    </a:lnTo>
                    <a:lnTo>
                      <a:pt x="1228" y="775"/>
                    </a:lnTo>
                    <a:lnTo>
                      <a:pt x="1229" y="776"/>
                    </a:lnTo>
                    <a:lnTo>
                      <a:pt x="1229" y="778"/>
                    </a:lnTo>
                    <a:lnTo>
                      <a:pt x="1230" y="779"/>
                    </a:lnTo>
                    <a:lnTo>
                      <a:pt x="1231" y="781"/>
                    </a:lnTo>
                    <a:lnTo>
                      <a:pt x="1232" y="783"/>
                    </a:lnTo>
                    <a:lnTo>
                      <a:pt x="1233" y="785"/>
                    </a:lnTo>
                    <a:lnTo>
                      <a:pt x="1234" y="787"/>
                    </a:lnTo>
                    <a:lnTo>
                      <a:pt x="1235" y="789"/>
                    </a:lnTo>
                    <a:lnTo>
                      <a:pt x="1236" y="793"/>
                    </a:lnTo>
                    <a:lnTo>
                      <a:pt x="1237" y="794"/>
                    </a:lnTo>
                    <a:lnTo>
                      <a:pt x="1238" y="798"/>
                    </a:lnTo>
                    <a:lnTo>
                      <a:pt x="1239" y="800"/>
                    </a:lnTo>
                    <a:lnTo>
                      <a:pt x="1240" y="800"/>
                    </a:lnTo>
                    <a:lnTo>
                      <a:pt x="1241" y="799"/>
                    </a:lnTo>
                    <a:lnTo>
                      <a:pt x="1241" y="797"/>
                    </a:lnTo>
                    <a:lnTo>
                      <a:pt x="1242" y="795"/>
                    </a:lnTo>
                    <a:lnTo>
                      <a:pt x="1243" y="793"/>
                    </a:lnTo>
                    <a:lnTo>
                      <a:pt x="1244" y="791"/>
                    </a:lnTo>
                    <a:lnTo>
                      <a:pt x="1245" y="789"/>
                    </a:lnTo>
                    <a:lnTo>
                      <a:pt x="1246" y="786"/>
                    </a:lnTo>
                    <a:lnTo>
                      <a:pt x="1247" y="783"/>
                    </a:lnTo>
                    <a:lnTo>
                      <a:pt x="1248" y="780"/>
                    </a:lnTo>
                    <a:lnTo>
                      <a:pt x="1249" y="778"/>
                    </a:lnTo>
                    <a:lnTo>
                      <a:pt x="1250" y="775"/>
                    </a:lnTo>
                    <a:lnTo>
                      <a:pt x="1250" y="772"/>
                    </a:lnTo>
                    <a:lnTo>
                      <a:pt x="1251" y="768"/>
                    </a:lnTo>
                    <a:lnTo>
                      <a:pt x="1252" y="764"/>
                    </a:lnTo>
                    <a:lnTo>
                      <a:pt x="1253" y="761"/>
                    </a:lnTo>
                    <a:lnTo>
                      <a:pt x="1254" y="761"/>
                    </a:lnTo>
                    <a:lnTo>
                      <a:pt x="1255" y="761"/>
                    </a:lnTo>
                    <a:lnTo>
                      <a:pt x="1256" y="765"/>
                    </a:lnTo>
                    <a:lnTo>
                      <a:pt x="1257" y="769"/>
                    </a:lnTo>
                    <a:lnTo>
                      <a:pt x="1258" y="766"/>
                    </a:lnTo>
                    <a:lnTo>
                      <a:pt x="1259" y="763"/>
                    </a:lnTo>
                    <a:lnTo>
                      <a:pt x="1260" y="765"/>
                    </a:lnTo>
                    <a:lnTo>
                      <a:pt x="1260" y="773"/>
                    </a:lnTo>
                    <a:lnTo>
                      <a:pt x="1261" y="782"/>
                    </a:lnTo>
                    <a:lnTo>
                      <a:pt x="1262" y="776"/>
                    </a:lnTo>
                    <a:lnTo>
                      <a:pt x="1263" y="779"/>
                    </a:lnTo>
                    <a:lnTo>
                      <a:pt x="1264" y="781"/>
                    </a:lnTo>
                    <a:lnTo>
                      <a:pt x="1265" y="784"/>
                    </a:lnTo>
                    <a:lnTo>
                      <a:pt x="1266" y="787"/>
                    </a:lnTo>
                    <a:lnTo>
                      <a:pt x="1267" y="789"/>
                    </a:lnTo>
                    <a:lnTo>
                      <a:pt x="1268" y="792"/>
                    </a:lnTo>
                    <a:lnTo>
                      <a:pt x="1269" y="794"/>
                    </a:lnTo>
                    <a:lnTo>
                      <a:pt x="1270" y="795"/>
                    </a:lnTo>
                    <a:lnTo>
                      <a:pt x="1271" y="796"/>
                    </a:lnTo>
                    <a:lnTo>
                      <a:pt x="1271" y="796"/>
                    </a:lnTo>
                    <a:lnTo>
                      <a:pt x="1272" y="797"/>
                    </a:lnTo>
                    <a:lnTo>
                      <a:pt x="1273" y="797"/>
                    </a:lnTo>
                    <a:lnTo>
                      <a:pt x="1274" y="798"/>
                    </a:lnTo>
                    <a:lnTo>
                      <a:pt x="1275" y="798"/>
                    </a:lnTo>
                    <a:lnTo>
                      <a:pt x="1276" y="798"/>
                    </a:lnTo>
                    <a:lnTo>
                      <a:pt x="1277" y="799"/>
                    </a:lnTo>
                    <a:lnTo>
                      <a:pt x="1278" y="799"/>
                    </a:lnTo>
                    <a:lnTo>
                      <a:pt x="1279" y="800"/>
                    </a:lnTo>
                    <a:lnTo>
                      <a:pt x="1280" y="800"/>
                    </a:lnTo>
                    <a:lnTo>
                      <a:pt x="1281" y="801"/>
                    </a:lnTo>
                    <a:lnTo>
                      <a:pt x="1281" y="801"/>
                    </a:lnTo>
                    <a:lnTo>
                      <a:pt x="1282" y="801"/>
                    </a:lnTo>
                    <a:lnTo>
                      <a:pt x="1283" y="801"/>
                    </a:lnTo>
                    <a:lnTo>
                      <a:pt x="1284" y="801"/>
                    </a:lnTo>
                    <a:lnTo>
                      <a:pt x="1285" y="801"/>
                    </a:lnTo>
                    <a:lnTo>
                      <a:pt x="1286" y="800"/>
                    </a:lnTo>
                    <a:lnTo>
                      <a:pt x="1287" y="800"/>
                    </a:lnTo>
                    <a:lnTo>
                      <a:pt x="1288" y="800"/>
                    </a:lnTo>
                    <a:lnTo>
                      <a:pt x="1289" y="799"/>
                    </a:lnTo>
                    <a:lnTo>
                      <a:pt x="1290" y="799"/>
                    </a:lnTo>
                    <a:lnTo>
                      <a:pt x="1290" y="798"/>
                    </a:lnTo>
                    <a:lnTo>
                      <a:pt x="1292" y="797"/>
                    </a:lnTo>
                    <a:lnTo>
                      <a:pt x="1292" y="796"/>
                    </a:lnTo>
                    <a:lnTo>
                      <a:pt x="1293" y="796"/>
                    </a:lnTo>
                    <a:lnTo>
                      <a:pt x="1294" y="794"/>
                    </a:lnTo>
                    <a:lnTo>
                      <a:pt x="1295" y="793"/>
                    </a:lnTo>
                    <a:lnTo>
                      <a:pt x="1296" y="792"/>
                    </a:lnTo>
                    <a:lnTo>
                      <a:pt x="1297" y="791"/>
                    </a:lnTo>
                    <a:lnTo>
                      <a:pt x="1298" y="791"/>
                    </a:lnTo>
                    <a:lnTo>
                      <a:pt x="1299" y="791"/>
                    </a:lnTo>
                    <a:lnTo>
                      <a:pt x="1300" y="792"/>
                    </a:lnTo>
                    <a:lnTo>
                      <a:pt x="1301" y="792"/>
                    </a:lnTo>
                    <a:lnTo>
                      <a:pt x="1301" y="793"/>
                    </a:lnTo>
                    <a:lnTo>
                      <a:pt x="1302" y="793"/>
                    </a:lnTo>
                    <a:lnTo>
                      <a:pt x="1303" y="793"/>
                    </a:lnTo>
                    <a:lnTo>
                      <a:pt x="1304" y="794"/>
                    </a:lnTo>
                    <a:lnTo>
                      <a:pt x="1305" y="795"/>
                    </a:lnTo>
                    <a:lnTo>
                      <a:pt x="1306" y="796"/>
                    </a:lnTo>
                    <a:lnTo>
                      <a:pt x="1307" y="796"/>
                    </a:lnTo>
                    <a:lnTo>
                      <a:pt x="1308" y="797"/>
                    </a:lnTo>
                    <a:lnTo>
                      <a:pt x="1309" y="798"/>
                    </a:lnTo>
                    <a:lnTo>
                      <a:pt x="1310" y="799"/>
                    </a:lnTo>
                    <a:lnTo>
                      <a:pt x="1311" y="800"/>
                    </a:lnTo>
                    <a:lnTo>
                      <a:pt x="1311" y="801"/>
                    </a:lnTo>
                    <a:lnTo>
                      <a:pt x="1313" y="801"/>
                    </a:lnTo>
                    <a:lnTo>
                      <a:pt x="1313" y="800"/>
                    </a:lnTo>
                    <a:lnTo>
                      <a:pt x="1314" y="799"/>
                    </a:lnTo>
                    <a:lnTo>
                      <a:pt x="1315" y="797"/>
                    </a:lnTo>
                    <a:lnTo>
                      <a:pt x="1316" y="796"/>
                    </a:lnTo>
                    <a:lnTo>
                      <a:pt x="1317" y="795"/>
                    </a:lnTo>
                    <a:lnTo>
                      <a:pt x="1318" y="793"/>
                    </a:lnTo>
                    <a:lnTo>
                      <a:pt x="1319" y="791"/>
                    </a:lnTo>
                    <a:lnTo>
                      <a:pt x="1320" y="790"/>
                    </a:lnTo>
                    <a:lnTo>
                      <a:pt x="1321" y="788"/>
                    </a:lnTo>
                    <a:lnTo>
                      <a:pt x="1322" y="786"/>
                    </a:lnTo>
                    <a:lnTo>
                      <a:pt x="1322" y="784"/>
                    </a:lnTo>
                    <a:lnTo>
                      <a:pt x="1323" y="782"/>
                    </a:lnTo>
                    <a:lnTo>
                      <a:pt x="1324" y="780"/>
                    </a:lnTo>
                    <a:lnTo>
                      <a:pt x="1325" y="778"/>
                    </a:lnTo>
                    <a:lnTo>
                      <a:pt x="1326" y="776"/>
                    </a:lnTo>
                    <a:lnTo>
                      <a:pt x="1327" y="775"/>
                    </a:lnTo>
                    <a:lnTo>
                      <a:pt x="1328" y="775"/>
                    </a:lnTo>
                    <a:lnTo>
                      <a:pt x="1329" y="775"/>
                    </a:lnTo>
                    <a:lnTo>
                      <a:pt x="1330" y="775"/>
                    </a:lnTo>
                    <a:lnTo>
                      <a:pt x="1331" y="775"/>
                    </a:lnTo>
                    <a:lnTo>
                      <a:pt x="1332" y="776"/>
                    </a:lnTo>
                    <a:lnTo>
                      <a:pt x="1332" y="776"/>
                    </a:lnTo>
                    <a:lnTo>
                      <a:pt x="1333" y="776"/>
                    </a:lnTo>
                    <a:lnTo>
                      <a:pt x="1334" y="778"/>
                    </a:lnTo>
                    <a:lnTo>
                      <a:pt x="1335" y="777"/>
                    </a:lnTo>
                    <a:lnTo>
                      <a:pt x="1336" y="778"/>
                    </a:lnTo>
                    <a:lnTo>
                      <a:pt x="1337" y="778"/>
                    </a:lnTo>
                    <a:lnTo>
                      <a:pt x="1338" y="779"/>
                    </a:lnTo>
                    <a:lnTo>
                      <a:pt x="1339" y="780"/>
                    </a:lnTo>
                    <a:lnTo>
                      <a:pt x="1340" y="780"/>
                    </a:lnTo>
                    <a:lnTo>
                      <a:pt x="1341" y="781"/>
                    </a:lnTo>
                    <a:lnTo>
                      <a:pt x="1341" y="781"/>
                    </a:lnTo>
                    <a:lnTo>
                      <a:pt x="1343" y="781"/>
                    </a:lnTo>
                    <a:lnTo>
                      <a:pt x="1343" y="783"/>
                    </a:lnTo>
                    <a:lnTo>
                      <a:pt x="1344" y="781"/>
                    </a:lnTo>
                    <a:lnTo>
                      <a:pt x="1345" y="782"/>
                    </a:lnTo>
                    <a:lnTo>
                      <a:pt x="1346" y="782"/>
                    </a:lnTo>
                    <a:lnTo>
                      <a:pt x="1347" y="782"/>
                    </a:lnTo>
                    <a:lnTo>
                      <a:pt x="1348" y="783"/>
                    </a:lnTo>
                    <a:lnTo>
                      <a:pt x="1349" y="780"/>
                    </a:lnTo>
                    <a:lnTo>
                      <a:pt x="1350" y="782"/>
                    </a:lnTo>
                    <a:lnTo>
                      <a:pt x="1351" y="783"/>
                    </a:lnTo>
                    <a:lnTo>
                      <a:pt x="1352" y="782"/>
                    </a:lnTo>
                    <a:lnTo>
                      <a:pt x="1353" y="782"/>
                    </a:lnTo>
                    <a:lnTo>
                      <a:pt x="1353" y="783"/>
                    </a:lnTo>
                    <a:lnTo>
                      <a:pt x="1354" y="783"/>
                    </a:lnTo>
                    <a:lnTo>
                      <a:pt x="1355" y="782"/>
                    </a:lnTo>
                    <a:lnTo>
                      <a:pt x="1356" y="783"/>
                    </a:lnTo>
                    <a:lnTo>
                      <a:pt x="1357" y="783"/>
                    </a:lnTo>
                    <a:lnTo>
                      <a:pt x="1358" y="782"/>
                    </a:lnTo>
                    <a:lnTo>
                      <a:pt x="1359" y="782"/>
                    </a:lnTo>
                    <a:lnTo>
                      <a:pt x="1360" y="782"/>
                    </a:lnTo>
                    <a:lnTo>
                      <a:pt x="1361" y="782"/>
                    </a:lnTo>
                    <a:lnTo>
                      <a:pt x="1362" y="782"/>
                    </a:lnTo>
                    <a:lnTo>
                      <a:pt x="1362" y="781"/>
                    </a:lnTo>
                    <a:lnTo>
                      <a:pt x="1363" y="781"/>
                    </a:lnTo>
                    <a:lnTo>
                      <a:pt x="1364" y="780"/>
                    </a:lnTo>
                    <a:lnTo>
                      <a:pt x="1365" y="782"/>
                    </a:lnTo>
                    <a:lnTo>
                      <a:pt x="1366" y="780"/>
                    </a:lnTo>
                    <a:lnTo>
                      <a:pt x="1367" y="778"/>
                    </a:lnTo>
                    <a:lnTo>
                      <a:pt x="1368" y="780"/>
                    </a:lnTo>
                    <a:lnTo>
                      <a:pt x="1369" y="779"/>
                    </a:lnTo>
                    <a:lnTo>
                      <a:pt x="1370" y="779"/>
                    </a:lnTo>
                    <a:lnTo>
                      <a:pt x="1371" y="778"/>
                    </a:lnTo>
                    <a:lnTo>
                      <a:pt x="1372" y="778"/>
                    </a:lnTo>
                    <a:lnTo>
                      <a:pt x="1373" y="779"/>
                    </a:lnTo>
                    <a:lnTo>
                      <a:pt x="1373" y="780"/>
                    </a:lnTo>
                    <a:lnTo>
                      <a:pt x="1374" y="778"/>
                    </a:lnTo>
                    <a:lnTo>
                      <a:pt x="1375" y="779"/>
                    </a:lnTo>
                    <a:lnTo>
                      <a:pt x="1376" y="781"/>
                    </a:lnTo>
                    <a:lnTo>
                      <a:pt x="1377" y="778"/>
                    </a:lnTo>
                    <a:lnTo>
                      <a:pt x="1378" y="780"/>
                    </a:lnTo>
                    <a:lnTo>
                      <a:pt x="1379" y="779"/>
                    </a:lnTo>
                    <a:lnTo>
                      <a:pt x="1380" y="780"/>
                    </a:lnTo>
                    <a:lnTo>
                      <a:pt x="1381" y="780"/>
                    </a:lnTo>
                    <a:lnTo>
                      <a:pt x="1382" y="780"/>
                    </a:lnTo>
                    <a:lnTo>
                      <a:pt x="1383" y="780"/>
                    </a:lnTo>
                    <a:lnTo>
                      <a:pt x="1383" y="780"/>
                    </a:lnTo>
                    <a:lnTo>
                      <a:pt x="1384" y="780"/>
                    </a:lnTo>
                    <a:lnTo>
                      <a:pt x="1385" y="780"/>
                    </a:lnTo>
                    <a:lnTo>
                      <a:pt x="1386" y="780"/>
                    </a:lnTo>
                    <a:lnTo>
                      <a:pt x="1387" y="780"/>
                    </a:lnTo>
                    <a:lnTo>
                      <a:pt x="1388" y="780"/>
                    </a:lnTo>
                    <a:lnTo>
                      <a:pt x="1389" y="780"/>
                    </a:lnTo>
                    <a:lnTo>
                      <a:pt x="1390" y="780"/>
                    </a:lnTo>
                    <a:lnTo>
                      <a:pt x="1391" y="780"/>
                    </a:lnTo>
                    <a:lnTo>
                      <a:pt x="1392" y="779"/>
                    </a:lnTo>
                    <a:lnTo>
                      <a:pt x="1393" y="779"/>
                    </a:lnTo>
                    <a:lnTo>
                      <a:pt x="1393" y="780"/>
                    </a:lnTo>
                    <a:lnTo>
                      <a:pt x="1394" y="780"/>
                    </a:lnTo>
                    <a:lnTo>
                      <a:pt x="1395" y="780"/>
                    </a:lnTo>
                    <a:lnTo>
                      <a:pt x="1396" y="780"/>
                    </a:lnTo>
                    <a:lnTo>
                      <a:pt x="1397" y="781"/>
                    </a:lnTo>
                    <a:lnTo>
                      <a:pt x="1398" y="779"/>
                    </a:lnTo>
                    <a:lnTo>
                      <a:pt x="1399" y="778"/>
                    </a:lnTo>
                    <a:lnTo>
                      <a:pt x="1400" y="784"/>
                    </a:lnTo>
                    <a:lnTo>
                      <a:pt x="1401" y="779"/>
                    </a:lnTo>
                    <a:lnTo>
                      <a:pt x="1402" y="775"/>
                    </a:lnTo>
                    <a:lnTo>
                      <a:pt x="1403" y="778"/>
                    </a:lnTo>
                    <a:lnTo>
                      <a:pt x="1404" y="776"/>
                    </a:lnTo>
                    <a:lnTo>
                      <a:pt x="1404" y="774"/>
                    </a:lnTo>
                    <a:lnTo>
                      <a:pt x="1405" y="773"/>
                    </a:lnTo>
                    <a:lnTo>
                      <a:pt x="1406" y="772"/>
                    </a:lnTo>
                    <a:lnTo>
                      <a:pt x="1407" y="771"/>
                    </a:lnTo>
                    <a:lnTo>
                      <a:pt x="1408" y="769"/>
                    </a:lnTo>
                    <a:lnTo>
                      <a:pt x="1409" y="768"/>
                    </a:lnTo>
                    <a:lnTo>
                      <a:pt x="1410" y="767"/>
                    </a:lnTo>
                    <a:lnTo>
                      <a:pt x="1411" y="765"/>
                    </a:lnTo>
                    <a:lnTo>
                      <a:pt x="1412" y="764"/>
                    </a:lnTo>
                    <a:lnTo>
                      <a:pt x="1413" y="762"/>
                    </a:lnTo>
                    <a:lnTo>
                      <a:pt x="1413" y="761"/>
                    </a:lnTo>
                    <a:lnTo>
                      <a:pt x="1414" y="760"/>
                    </a:lnTo>
                    <a:lnTo>
                      <a:pt x="1415" y="761"/>
                    </a:lnTo>
                    <a:lnTo>
                      <a:pt x="1416" y="761"/>
                    </a:lnTo>
                    <a:lnTo>
                      <a:pt x="1417" y="761"/>
                    </a:lnTo>
                    <a:lnTo>
                      <a:pt x="1418" y="763"/>
                    </a:lnTo>
                    <a:lnTo>
                      <a:pt x="1419" y="763"/>
                    </a:lnTo>
                    <a:lnTo>
                      <a:pt x="1420" y="764"/>
                    </a:lnTo>
                    <a:lnTo>
                      <a:pt x="1421" y="765"/>
                    </a:lnTo>
                    <a:lnTo>
                      <a:pt x="1422" y="766"/>
                    </a:lnTo>
                    <a:lnTo>
                      <a:pt x="1423" y="767"/>
                    </a:lnTo>
                    <a:lnTo>
                      <a:pt x="1423" y="768"/>
                    </a:lnTo>
                    <a:lnTo>
                      <a:pt x="1425" y="770"/>
                    </a:lnTo>
                    <a:lnTo>
                      <a:pt x="1425" y="769"/>
                    </a:lnTo>
                    <a:lnTo>
                      <a:pt x="1426" y="767"/>
                    </a:lnTo>
                    <a:lnTo>
                      <a:pt x="1427" y="778"/>
                    </a:lnTo>
                    <a:lnTo>
                      <a:pt x="1428" y="776"/>
                    </a:lnTo>
                    <a:lnTo>
                      <a:pt x="1429" y="766"/>
                    </a:lnTo>
                    <a:lnTo>
                      <a:pt x="1430" y="777"/>
                    </a:lnTo>
                    <a:lnTo>
                      <a:pt x="1431" y="779"/>
                    </a:lnTo>
                    <a:lnTo>
                      <a:pt x="1432" y="774"/>
                    </a:lnTo>
                    <a:lnTo>
                      <a:pt x="1433" y="778"/>
                    </a:lnTo>
                    <a:lnTo>
                      <a:pt x="1434" y="782"/>
                    </a:lnTo>
                    <a:lnTo>
                      <a:pt x="1434" y="772"/>
                    </a:lnTo>
                    <a:lnTo>
                      <a:pt x="1435" y="781"/>
                    </a:lnTo>
                    <a:lnTo>
                      <a:pt x="1436" y="782"/>
                    </a:lnTo>
                    <a:lnTo>
                      <a:pt x="1437" y="779"/>
                    </a:lnTo>
                    <a:lnTo>
                      <a:pt x="1438" y="780"/>
                    </a:lnTo>
                    <a:lnTo>
                      <a:pt x="1439" y="781"/>
                    </a:lnTo>
                    <a:lnTo>
                      <a:pt x="1440" y="781"/>
                    </a:lnTo>
                    <a:lnTo>
                      <a:pt x="1441" y="782"/>
                    </a:lnTo>
                    <a:lnTo>
                      <a:pt x="1442" y="782"/>
                    </a:lnTo>
                    <a:lnTo>
                      <a:pt x="1443" y="782"/>
                    </a:lnTo>
                    <a:lnTo>
                      <a:pt x="1444" y="783"/>
                    </a:lnTo>
                    <a:lnTo>
                      <a:pt x="1444" y="783"/>
                    </a:lnTo>
                    <a:lnTo>
                      <a:pt x="1445" y="784"/>
                    </a:lnTo>
                    <a:lnTo>
                      <a:pt x="1446" y="785"/>
                    </a:lnTo>
                    <a:lnTo>
                      <a:pt x="1447" y="786"/>
                    </a:lnTo>
                    <a:lnTo>
                      <a:pt x="1448" y="786"/>
                    </a:lnTo>
                    <a:lnTo>
                      <a:pt x="1449" y="786"/>
                    </a:lnTo>
                    <a:lnTo>
                      <a:pt x="1450" y="787"/>
                    </a:lnTo>
                    <a:lnTo>
                      <a:pt x="1451" y="788"/>
                    </a:lnTo>
                    <a:lnTo>
                      <a:pt x="1452" y="787"/>
                    </a:lnTo>
                    <a:lnTo>
                      <a:pt x="1453" y="793"/>
                    </a:lnTo>
                    <a:lnTo>
                      <a:pt x="1453" y="792"/>
                    </a:lnTo>
                    <a:lnTo>
                      <a:pt x="1455" y="788"/>
                    </a:lnTo>
                    <a:lnTo>
                      <a:pt x="1455" y="792"/>
                    </a:lnTo>
                    <a:lnTo>
                      <a:pt x="1456" y="799"/>
                    </a:lnTo>
                    <a:lnTo>
                      <a:pt x="1457" y="795"/>
                    </a:lnTo>
                    <a:lnTo>
                      <a:pt x="1458" y="793"/>
                    </a:lnTo>
                    <a:lnTo>
                      <a:pt x="1459" y="794"/>
                    </a:lnTo>
                    <a:lnTo>
                      <a:pt x="1460" y="792"/>
                    </a:lnTo>
                    <a:lnTo>
                      <a:pt x="1461" y="789"/>
                    </a:lnTo>
                    <a:lnTo>
                      <a:pt x="1462" y="787"/>
                    </a:lnTo>
                    <a:lnTo>
                      <a:pt x="1463" y="785"/>
                    </a:lnTo>
                    <a:lnTo>
                      <a:pt x="1464" y="783"/>
                    </a:lnTo>
                    <a:lnTo>
                      <a:pt x="1465" y="781"/>
                    </a:lnTo>
                    <a:lnTo>
                      <a:pt x="1465" y="778"/>
                    </a:lnTo>
                    <a:lnTo>
                      <a:pt x="1466" y="775"/>
                    </a:lnTo>
                    <a:lnTo>
                      <a:pt x="1467" y="771"/>
                    </a:lnTo>
                    <a:lnTo>
                      <a:pt x="1468" y="768"/>
                    </a:lnTo>
                    <a:lnTo>
                      <a:pt x="1469" y="766"/>
                    </a:lnTo>
                    <a:lnTo>
                      <a:pt x="1470" y="760"/>
                    </a:lnTo>
                    <a:lnTo>
                      <a:pt x="1471" y="760"/>
                    </a:lnTo>
                    <a:lnTo>
                      <a:pt x="1472" y="754"/>
                    </a:lnTo>
                    <a:lnTo>
                      <a:pt x="1473" y="753"/>
                    </a:lnTo>
                    <a:lnTo>
                      <a:pt x="1474" y="755"/>
                    </a:lnTo>
                    <a:lnTo>
                      <a:pt x="1474" y="757"/>
                    </a:lnTo>
                    <a:lnTo>
                      <a:pt x="1475" y="759"/>
                    </a:lnTo>
                    <a:lnTo>
                      <a:pt x="1476" y="759"/>
                    </a:lnTo>
                    <a:lnTo>
                      <a:pt x="1477" y="762"/>
                    </a:lnTo>
                    <a:lnTo>
                      <a:pt x="1478" y="765"/>
                    </a:lnTo>
                    <a:lnTo>
                      <a:pt x="1479" y="766"/>
                    </a:lnTo>
                    <a:lnTo>
                      <a:pt x="1480" y="769"/>
                    </a:lnTo>
                    <a:lnTo>
                      <a:pt x="1481" y="772"/>
                    </a:lnTo>
                    <a:lnTo>
                      <a:pt x="1482" y="774"/>
                    </a:lnTo>
                    <a:lnTo>
                      <a:pt x="1483" y="777"/>
                    </a:lnTo>
                    <a:lnTo>
                      <a:pt x="1484" y="780"/>
                    </a:lnTo>
                    <a:lnTo>
                      <a:pt x="1485" y="783"/>
                    </a:lnTo>
                    <a:lnTo>
                      <a:pt x="1486" y="787"/>
                    </a:lnTo>
                    <a:lnTo>
                      <a:pt x="1486" y="791"/>
                    </a:lnTo>
                    <a:lnTo>
                      <a:pt x="1487" y="790"/>
                    </a:lnTo>
                    <a:lnTo>
                      <a:pt x="1488" y="788"/>
                    </a:lnTo>
                    <a:lnTo>
                      <a:pt x="1489" y="795"/>
                    </a:lnTo>
                    <a:lnTo>
                      <a:pt x="1490" y="788"/>
                    </a:lnTo>
                    <a:lnTo>
                      <a:pt x="1491" y="788"/>
                    </a:lnTo>
                    <a:lnTo>
                      <a:pt x="1492" y="788"/>
                    </a:lnTo>
                    <a:lnTo>
                      <a:pt x="1493" y="787"/>
                    </a:lnTo>
                    <a:lnTo>
                      <a:pt x="1494" y="786"/>
                    </a:lnTo>
                    <a:lnTo>
                      <a:pt x="1495" y="785"/>
                    </a:lnTo>
                    <a:lnTo>
                      <a:pt x="1495" y="783"/>
                    </a:lnTo>
                    <a:lnTo>
                      <a:pt x="1496" y="783"/>
                    </a:lnTo>
                    <a:lnTo>
                      <a:pt x="1497" y="781"/>
                    </a:lnTo>
                    <a:lnTo>
                      <a:pt x="1498" y="780"/>
                    </a:lnTo>
                    <a:lnTo>
                      <a:pt x="1499" y="778"/>
                    </a:lnTo>
                    <a:lnTo>
                      <a:pt x="1500" y="777"/>
                    </a:lnTo>
                    <a:lnTo>
                      <a:pt x="1501" y="775"/>
                    </a:lnTo>
                  </a:path>
                </a:pathLst>
              </a:custGeom>
              <a:noFill/>
              <a:ln w="3175" cap="flat">
                <a:solidFill>
                  <a:srgbClr val="4DBEE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9" name="Freeform 184">
                <a:extLst>
                  <a:ext uri="{FF2B5EF4-FFF2-40B4-BE49-F238E27FC236}">
                    <a16:creationId xmlns:a16="http://schemas.microsoft.com/office/drawing/2014/main" id="{971B25B7-4FC4-4026-9CC4-56FE3BE49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396"/>
                <a:ext cx="1501" cy="768"/>
              </a:xfrm>
              <a:custGeom>
                <a:avLst/>
                <a:gdLst>
                  <a:gd name="T0" fmla="*/ 22 w 1501"/>
                  <a:gd name="T1" fmla="*/ 685 h 768"/>
                  <a:gd name="T2" fmla="*/ 46 w 1501"/>
                  <a:gd name="T3" fmla="*/ 576 h 768"/>
                  <a:gd name="T4" fmla="*/ 69 w 1501"/>
                  <a:gd name="T5" fmla="*/ 92 h 768"/>
                  <a:gd name="T6" fmla="*/ 93 w 1501"/>
                  <a:gd name="T7" fmla="*/ 428 h 768"/>
                  <a:gd name="T8" fmla="*/ 117 w 1501"/>
                  <a:gd name="T9" fmla="*/ 746 h 768"/>
                  <a:gd name="T10" fmla="*/ 140 w 1501"/>
                  <a:gd name="T11" fmla="*/ 266 h 768"/>
                  <a:gd name="T12" fmla="*/ 164 w 1501"/>
                  <a:gd name="T13" fmla="*/ 307 h 768"/>
                  <a:gd name="T14" fmla="*/ 188 w 1501"/>
                  <a:gd name="T15" fmla="*/ 691 h 768"/>
                  <a:gd name="T16" fmla="*/ 211 w 1501"/>
                  <a:gd name="T17" fmla="*/ 706 h 768"/>
                  <a:gd name="T18" fmla="*/ 235 w 1501"/>
                  <a:gd name="T19" fmla="*/ 612 h 768"/>
                  <a:gd name="T20" fmla="*/ 259 w 1501"/>
                  <a:gd name="T21" fmla="*/ 291 h 768"/>
                  <a:gd name="T22" fmla="*/ 282 w 1501"/>
                  <a:gd name="T23" fmla="*/ 748 h 768"/>
                  <a:gd name="T24" fmla="*/ 306 w 1501"/>
                  <a:gd name="T25" fmla="*/ 567 h 768"/>
                  <a:gd name="T26" fmla="*/ 330 w 1501"/>
                  <a:gd name="T27" fmla="*/ 511 h 768"/>
                  <a:gd name="T28" fmla="*/ 353 w 1501"/>
                  <a:gd name="T29" fmla="*/ 721 h 768"/>
                  <a:gd name="T30" fmla="*/ 377 w 1501"/>
                  <a:gd name="T31" fmla="*/ 630 h 768"/>
                  <a:gd name="T32" fmla="*/ 401 w 1501"/>
                  <a:gd name="T33" fmla="*/ 676 h 768"/>
                  <a:gd name="T34" fmla="*/ 424 w 1501"/>
                  <a:gd name="T35" fmla="*/ 383 h 768"/>
                  <a:gd name="T36" fmla="*/ 448 w 1501"/>
                  <a:gd name="T37" fmla="*/ 679 h 768"/>
                  <a:gd name="T38" fmla="*/ 472 w 1501"/>
                  <a:gd name="T39" fmla="*/ 564 h 768"/>
                  <a:gd name="T40" fmla="*/ 495 w 1501"/>
                  <a:gd name="T41" fmla="*/ 669 h 768"/>
                  <a:gd name="T42" fmla="*/ 519 w 1501"/>
                  <a:gd name="T43" fmla="*/ 524 h 768"/>
                  <a:gd name="T44" fmla="*/ 543 w 1501"/>
                  <a:gd name="T45" fmla="*/ 742 h 768"/>
                  <a:gd name="T46" fmla="*/ 567 w 1501"/>
                  <a:gd name="T47" fmla="*/ 482 h 768"/>
                  <a:gd name="T48" fmla="*/ 590 w 1501"/>
                  <a:gd name="T49" fmla="*/ 683 h 768"/>
                  <a:gd name="T50" fmla="*/ 614 w 1501"/>
                  <a:gd name="T51" fmla="*/ 688 h 768"/>
                  <a:gd name="T52" fmla="*/ 637 w 1501"/>
                  <a:gd name="T53" fmla="*/ 453 h 768"/>
                  <a:gd name="T54" fmla="*/ 661 w 1501"/>
                  <a:gd name="T55" fmla="*/ 309 h 768"/>
                  <a:gd name="T56" fmla="*/ 685 w 1501"/>
                  <a:gd name="T57" fmla="*/ 768 h 768"/>
                  <a:gd name="T58" fmla="*/ 709 w 1501"/>
                  <a:gd name="T59" fmla="*/ 395 h 768"/>
                  <a:gd name="T60" fmla="*/ 732 w 1501"/>
                  <a:gd name="T61" fmla="*/ 719 h 768"/>
                  <a:gd name="T62" fmla="*/ 756 w 1501"/>
                  <a:gd name="T63" fmla="*/ 681 h 768"/>
                  <a:gd name="T64" fmla="*/ 780 w 1501"/>
                  <a:gd name="T65" fmla="*/ 684 h 768"/>
                  <a:gd name="T66" fmla="*/ 803 w 1501"/>
                  <a:gd name="T67" fmla="*/ 706 h 768"/>
                  <a:gd name="T68" fmla="*/ 827 w 1501"/>
                  <a:gd name="T69" fmla="*/ 342 h 768"/>
                  <a:gd name="T70" fmla="*/ 851 w 1501"/>
                  <a:gd name="T71" fmla="*/ 636 h 768"/>
                  <a:gd name="T72" fmla="*/ 874 w 1501"/>
                  <a:gd name="T73" fmla="*/ 707 h 768"/>
                  <a:gd name="T74" fmla="*/ 898 w 1501"/>
                  <a:gd name="T75" fmla="*/ 714 h 768"/>
                  <a:gd name="T76" fmla="*/ 922 w 1501"/>
                  <a:gd name="T77" fmla="*/ 620 h 768"/>
                  <a:gd name="T78" fmla="*/ 945 w 1501"/>
                  <a:gd name="T79" fmla="*/ 708 h 768"/>
                  <a:gd name="T80" fmla="*/ 969 w 1501"/>
                  <a:gd name="T81" fmla="*/ 725 h 768"/>
                  <a:gd name="T82" fmla="*/ 993 w 1501"/>
                  <a:gd name="T83" fmla="*/ 704 h 768"/>
                  <a:gd name="T84" fmla="*/ 1017 w 1501"/>
                  <a:gd name="T85" fmla="*/ 343 h 768"/>
                  <a:gd name="T86" fmla="*/ 1040 w 1501"/>
                  <a:gd name="T87" fmla="*/ 746 h 768"/>
                  <a:gd name="T88" fmla="*/ 1064 w 1501"/>
                  <a:gd name="T89" fmla="*/ 711 h 768"/>
                  <a:gd name="T90" fmla="*/ 1087 w 1501"/>
                  <a:gd name="T91" fmla="*/ 703 h 768"/>
                  <a:gd name="T92" fmla="*/ 1111 w 1501"/>
                  <a:gd name="T93" fmla="*/ 710 h 768"/>
                  <a:gd name="T94" fmla="*/ 1135 w 1501"/>
                  <a:gd name="T95" fmla="*/ 703 h 768"/>
                  <a:gd name="T96" fmla="*/ 1159 w 1501"/>
                  <a:gd name="T97" fmla="*/ 709 h 768"/>
                  <a:gd name="T98" fmla="*/ 1182 w 1501"/>
                  <a:gd name="T99" fmla="*/ 722 h 768"/>
                  <a:gd name="T100" fmla="*/ 1206 w 1501"/>
                  <a:gd name="T101" fmla="*/ 709 h 768"/>
                  <a:gd name="T102" fmla="*/ 1229 w 1501"/>
                  <a:gd name="T103" fmla="*/ 698 h 768"/>
                  <a:gd name="T104" fmla="*/ 1253 w 1501"/>
                  <a:gd name="T105" fmla="*/ 694 h 768"/>
                  <a:gd name="T106" fmla="*/ 1277 w 1501"/>
                  <a:gd name="T107" fmla="*/ 695 h 768"/>
                  <a:gd name="T108" fmla="*/ 1301 w 1501"/>
                  <a:gd name="T109" fmla="*/ 661 h 768"/>
                  <a:gd name="T110" fmla="*/ 1324 w 1501"/>
                  <a:gd name="T111" fmla="*/ 695 h 768"/>
                  <a:gd name="T112" fmla="*/ 1348 w 1501"/>
                  <a:gd name="T113" fmla="*/ 694 h 768"/>
                  <a:gd name="T114" fmla="*/ 1372 w 1501"/>
                  <a:gd name="T115" fmla="*/ 688 h 768"/>
                  <a:gd name="T116" fmla="*/ 1395 w 1501"/>
                  <a:gd name="T117" fmla="*/ 691 h 768"/>
                  <a:gd name="T118" fmla="*/ 1419 w 1501"/>
                  <a:gd name="T119" fmla="*/ 706 h 768"/>
                  <a:gd name="T120" fmla="*/ 1443 w 1501"/>
                  <a:gd name="T121" fmla="*/ 711 h 768"/>
                  <a:gd name="T122" fmla="*/ 1466 w 1501"/>
                  <a:gd name="T123" fmla="*/ 702 h 768"/>
                  <a:gd name="T124" fmla="*/ 1490 w 1501"/>
                  <a:gd name="T125" fmla="*/ 69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768">
                    <a:moveTo>
                      <a:pt x="0" y="130"/>
                    </a:moveTo>
                    <a:lnTo>
                      <a:pt x="0" y="131"/>
                    </a:lnTo>
                    <a:lnTo>
                      <a:pt x="1" y="147"/>
                    </a:lnTo>
                    <a:lnTo>
                      <a:pt x="2" y="168"/>
                    </a:lnTo>
                    <a:lnTo>
                      <a:pt x="3" y="193"/>
                    </a:lnTo>
                    <a:lnTo>
                      <a:pt x="4" y="221"/>
                    </a:lnTo>
                    <a:lnTo>
                      <a:pt x="5" y="247"/>
                    </a:lnTo>
                    <a:lnTo>
                      <a:pt x="5" y="274"/>
                    </a:lnTo>
                    <a:lnTo>
                      <a:pt x="6" y="303"/>
                    </a:lnTo>
                    <a:lnTo>
                      <a:pt x="7" y="332"/>
                    </a:lnTo>
                    <a:lnTo>
                      <a:pt x="8" y="363"/>
                    </a:lnTo>
                    <a:lnTo>
                      <a:pt x="9" y="394"/>
                    </a:lnTo>
                    <a:lnTo>
                      <a:pt x="10" y="424"/>
                    </a:lnTo>
                    <a:lnTo>
                      <a:pt x="11" y="454"/>
                    </a:lnTo>
                    <a:lnTo>
                      <a:pt x="12" y="487"/>
                    </a:lnTo>
                    <a:lnTo>
                      <a:pt x="13" y="519"/>
                    </a:lnTo>
                    <a:lnTo>
                      <a:pt x="14" y="551"/>
                    </a:lnTo>
                    <a:lnTo>
                      <a:pt x="15" y="582"/>
                    </a:lnTo>
                    <a:lnTo>
                      <a:pt x="16" y="604"/>
                    </a:lnTo>
                    <a:lnTo>
                      <a:pt x="16" y="620"/>
                    </a:lnTo>
                    <a:lnTo>
                      <a:pt x="17" y="635"/>
                    </a:lnTo>
                    <a:lnTo>
                      <a:pt x="18" y="648"/>
                    </a:lnTo>
                    <a:lnTo>
                      <a:pt x="19" y="659"/>
                    </a:lnTo>
                    <a:lnTo>
                      <a:pt x="20" y="670"/>
                    </a:lnTo>
                    <a:lnTo>
                      <a:pt x="21" y="678"/>
                    </a:lnTo>
                    <a:lnTo>
                      <a:pt x="22" y="685"/>
                    </a:lnTo>
                    <a:lnTo>
                      <a:pt x="23" y="693"/>
                    </a:lnTo>
                    <a:lnTo>
                      <a:pt x="24" y="701"/>
                    </a:lnTo>
                    <a:lnTo>
                      <a:pt x="25" y="707"/>
                    </a:lnTo>
                    <a:lnTo>
                      <a:pt x="26" y="712"/>
                    </a:lnTo>
                    <a:lnTo>
                      <a:pt x="26" y="716"/>
                    </a:lnTo>
                    <a:lnTo>
                      <a:pt x="27" y="719"/>
                    </a:lnTo>
                    <a:lnTo>
                      <a:pt x="28" y="722"/>
                    </a:lnTo>
                    <a:lnTo>
                      <a:pt x="29" y="723"/>
                    </a:lnTo>
                    <a:lnTo>
                      <a:pt x="30" y="722"/>
                    </a:lnTo>
                    <a:lnTo>
                      <a:pt x="31" y="720"/>
                    </a:lnTo>
                    <a:lnTo>
                      <a:pt x="32" y="717"/>
                    </a:lnTo>
                    <a:lnTo>
                      <a:pt x="33" y="714"/>
                    </a:lnTo>
                    <a:lnTo>
                      <a:pt x="34" y="706"/>
                    </a:lnTo>
                    <a:lnTo>
                      <a:pt x="35" y="698"/>
                    </a:lnTo>
                    <a:lnTo>
                      <a:pt x="35" y="688"/>
                    </a:lnTo>
                    <a:lnTo>
                      <a:pt x="36" y="677"/>
                    </a:lnTo>
                    <a:lnTo>
                      <a:pt x="37" y="671"/>
                    </a:lnTo>
                    <a:lnTo>
                      <a:pt x="38" y="667"/>
                    </a:lnTo>
                    <a:lnTo>
                      <a:pt x="39" y="662"/>
                    </a:lnTo>
                    <a:lnTo>
                      <a:pt x="40" y="655"/>
                    </a:lnTo>
                    <a:lnTo>
                      <a:pt x="41" y="650"/>
                    </a:lnTo>
                    <a:lnTo>
                      <a:pt x="42" y="643"/>
                    </a:lnTo>
                    <a:lnTo>
                      <a:pt x="43" y="638"/>
                    </a:lnTo>
                    <a:lnTo>
                      <a:pt x="44" y="629"/>
                    </a:lnTo>
                    <a:lnTo>
                      <a:pt x="45" y="606"/>
                    </a:lnTo>
                    <a:lnTo>
                      <a:pt x="46" y="576"/>
                    </a:lnTo>
                    <a:lnTo>
                      <a:pt x="47" y="543"/>
                    </a:lnTo>
                    <a:lnTo>
                      <a:pt x="47" y="506"/>
                    </a:lnTo>
                    <a:lnTo>
                      <a:pt x="48" y="472"/>
                    </a:lnTo>
                    <a:lnTo>
                      <a:pt x="49" y="438"/>
                    </a:lnTo>
                    <a:lnTo>
                      <a:pt x="50" y="404"/>
                    </a:lnTo>
                    <a:lnTo>
                      <a:pt x="51" y="368"/>
                    </a:lnTo>
                    <a:lnTo>
                      <a:pt x="52" y="327"/>
                    </a:lnTo>
                    <a:lnTo>
                      <a:pt x="53" y="283"/>
                    </a:lnTo>
                    <a:lnTo>
                      <a:pt x="54" y="242"/>
                    </a:lnTo>
                    <a:lnTo>
                      <a:pt x="55" y="201"/>
                    </a:lnTo>
                    <a:lnTo>
                      <a:pt x="56" y="156"/>
                    </a:lnTo>
                    <a:lnTo>
                      <a:pt x="56" y="112"/>
                    </a:lnTo>
                    <a:lnTo>
                      <a:pt x="57" y="67"/>
                    </a:lnTo>
                    <a:lnTo>
                      <a:pt x="58" y="26"/>
                    </a:lnTo>
                    <a:lnTo>
                      <a:pt x="59" y="8"/>
                    </a:lnTo>
                    <a:lnTo>
                      <a:pt x="60" y="1"/>
                    </a:lnTo>
                    <a:lnTo>
                      <a:pt x="61" y="0"/>
                    </a:lnTo>
                    <a:lnTo>
                      <a:pt x="62" y="5"/>
                    </a:lnTo>
                    <a:lnTo>
                      <a:pt x="63" y="9"/>
                    </a:lnTo>
                    <a:lnTo>
                      <a:pt x="64" y="15"/>
                    </a:lnTo>
                    <a:lnTo>
                      <a:pt x="65" y="25"/>
                    </a:lnTo>
                    <a:lnTo>
                      <a:pt x="66" y="37"/>
                    </a:lnTo>
                    <a:lnTo>
                      <a:pt x="66" y="50"/>
                    </a:lnTo>
                    <a:lnTo>
                      <a:pt x="67" y="63"/>
                    </a:lnTo>
                    <a:lnTo>
                      <a:pt x="68" y="77"/>
                    </a:lnTo>
                    <a:lnTo>
                      <a:pt x="69" y="92"/>
                    </a:lnTo>
                    <a:lnTo>
                      <a:pt x="70" y="111"/>
                    </a:lnTo>
                    <a:lnTo>
                      <a:pt x="71" y="131"/>
                    </a:lnTo>
                    <a:lnTo>
                      <a:pt x="72" y="152"/>
                    </a:lnTo>
                    <a:lnTo>
                      <a:pt x="73" y="173"/>
                    </a:lnTo>
                    <a:lnTo>
                      <a:pt x="74" y="187"/>
                    </a:lnTo>
                    <a:lnTo>
                      <a:pt x="75" y="196"/>
                    </a:lnTo>
                    <a:lnTo>
                      <a:pt x="76" y="206"/>
                    </a:lnTo>
                    <a:lnTo>
                      <a:pt x="77" y="214"/>
                    </a:lnTo>
                    <a:lnTo>
                      <a:pt x="77" y="223"/>
                    </a:lnTo>
                    <a:lnTo>
                      <a:pt x="78" y="232"/>
                    </a:lnTo>
                    <a:lnTo>
                      <a:pt x="79" y="240"/>
                    </a:lnTo>
                    <a:lnTo>
                      <a:pt x="80" y="249"/>
                    </a:lnTo>
                    <a:lnTo>
                      <a:pt x="81" y="259"/>
                    </a:lnTo>
                    <a:lnTo>
                      <a:pt x="82" y="269"/>
                    </a:lnTo>
                    <a:lnTo>
                      <a:pt x="83" y="279"/>
                    </a:lnTo>
                    <a:lnTo>
                      <a:pt x="84" y="290"/>
                    </a:lnTo>
                    <a:lnTo>
                      <a:pt x="85" y="300"/>
                    </a:lnTo>
                    <a:lnTo>
                      <a:pt x="86" y="310"/>
                    </a:lnTo>
                    <a:lnTo>
                      <a:pt x="87" y="320"/>
                    </a:lnTo>
                    <a:lnTo>
                      <a:pt x="87" y="331"/>
                    </a:lnTo>
                    <a:lnTo>
                      <a:pt x="88" y="345"/>
                    </a:lnTo>
                    <a:lnTo>
                      <a:pt x="89" y="361"/>
                    </a:lnTo>
                    <a:lnTo>
                      <a:pt x="90" y="377"/>
                    </a:lnTo>
                    <a:lnTo>
                      <a:pt x="91" y="394"/>
                    </a:lnTo>
                    <a:lnTo>
                      <a:pt x="92" y="411"/>
                    </a:lnTo>
                    <a:lnTo>
                      <a:pt x="93" y="428"/>
                    </a:lnTo>
                    <a:lnTo>
                      <a:pt x="94" y="445"/>
                    </a:lnTo>
                    <a:lnTo>
                      <a:pt x="95" y="462"/>
                    </a:lnTo>
                    <a:lnTo>
                      <a:pt x="96" y="479"/>
                    </a:lnTo>
                    <a:lnTo>
                      <a:pt x="96" y="495"/>
                    </a:lnTo>
                    <a:lnTo>
                      <a:pt x="98" y="511"/>
                    </a:lnTo>
                    <a:lnTo>
                      <a:pt x="98" y="526"/>
                    </a:lnTo>
                    <a:lnTo>
                      <a:pt x="99" y="542"/>
                    </a:lnTo>
                    <a:lnTo>
                      <a:pt x="100" y="557"/>
                    </a:lnTo>
                    <a:lnTo>
                      <a:pt x="101" y="572"/>
                    </a:lnTo>
                    <a:lnTo>
                      <a:pt x="102" y="587"/>
                    </a:lnTo>
                    <a:lnTo>
                      <a:pt x="103" y="601"/>
                    </a:lnTo>
                    <a:lnTo>
                      <a:pt x="104" y="614"/>
                    </a:lnTo>
                    <a:lnTo>
                      <a:pt x="105" y="627"/>
                    </a:lnTo>
                    <a:lnTo>
                      <a:pt x="106" y="640"/>
                    </a:lnTo>
                    <a:lnTo>
                      <a:pt x="107" y="652"/>
                    </a:lnTo>
                    <a:lnTo>
                      <a:pt x="107" y="662"/>
                    </a:lnTo>
                    <a:lnTo>
                      <a:pt x="108" y="672"/>
                    </a:lnTo>
                    <a:lnTo>
                      <a:pt x="109" y="681"/>
                    </a:lnTo>
                    <a:lnTo>
                      <a:pt x="110" y="691"/>
                    </a:lnTo>
                    <a:lnTo>
                      <a:pt x="111" y="701"/>
                    </a:lnTo>
                    <a:lnTo>
                      <a:pt x="112" y="710"/>
                    </a:lnTo>
                    <a:lnTo>
                      <a:pt x="113" y="718"/>
                    </a:lnTo>
                    <a:lnTo>
                      <a:pt x="114" y="726"/>
                    </a:lnTo>
                    <a:lnTo>
                      <a:pt x="115" y="733"/>
                    </a:lnTo>
                    <a:lnTo>
                      <a:pt x="116" y="740"/>
                    </a:lnTo>
                    <a:lnTo>
                      <a:pt x="117" y="746"/>
                    </a:lnTo>
                    <a:lnTo>
                      <a:pt x="117" y="744"/>
                    </a:lnTo>
                    <a:lnTo>
                      <a:pt x="119" y="739"/>
                    </a:lnTo>
                    <a:lnTo>
                      <a:pt x="119" y="732"/>
                    </a:lnTo>
                    <a:lnTo>
                      <a:pt x="120" y="724"/>
                    </a:lnTo>
                    <a:lnTo>
                      <a:pt x="121" y="713"/>
                    </a:lnTo>
                    <a:lnTo>
                      <a:pt x="122" y="700"/>
                    </a:lnTo>
                    <a:lnTo>
                      <a:pt x="123" y="686"/>
                    </a:lnTo>
                    <a:lnTo>
                      <a:pt x="124" y="670"/>
                    </a:lnTo>
                    <a:lnTo>
                      <a:pt x="125" y="659"/>
                    </a:lnTo>
                    <a:lnTo>
                      <a:pt x="126" y="649"/>
                    </a:lnTo>
                    <a:lnTo>
                      <a:pt x="127" y="637"/>
                    </a:lnTo>
                    <a:lnTo>
                      <a:pt x="128" y="625"/>
                    </a:lnTo>
                    <a:lnTo>
                      <a:pt x="128" y="613"/>
                    </a:lnTo>
                    <a:lnTo>
                      <a:pt x="129" y="600"/>
                    </a:lnTo>
                    <a:lnTo>
                      <a:pt x="130" y="587"/>
                    </a:lnTo>
                    <a:lnTo>
                      <a:pt x="131" y="572"/>
                    </a:lnTo>
                    <a:lnTo>
                      <a:pt x="132" y="549"/>
                    </a:lnTo>
                    <a:lnTo>
                      <a:pt x="133" y="522"/>
                    </a:lnTo>
                    <a:lnTo>
                      <a:pt x="134" y="494"/>
                    </a:lnTo>
                    <a:lnTo>
                      <a:pt x="135" y="464"/>
                    </a:lnTo>
                    <a:lnTo>
                      <a:pt x="136" y="432"/>
                    </a:lnTo>
                    <a:lnTo>
                      <a:pt x="137" y="399"/>
                    </a:lnTo>
                    <a:lnTo>
                      <a:pt x="138" y="365"/>
                    </a:lnTo>
                    <a:lnTo>
                      <a:pt x="138" y="331"/>
                    </a:lnTo>
                    <a:lnTo>
                      <a:pt x="139" y="298"/>
                    </a:lnTo>
                    <a:lnTo>
                      <a:pt x="140" y="266"/>
                    </a:lnTo>
                    <a:lnTo>
                      <a:pt x="141" y="235"/>
                    </a:lnTo>
                    <a:lnTo>
                      <a:pt x="142" y="205"/>
                    </a:lnTo>
                    <a:lnTo>
                      <a:pt x="143" y="174"/>
                    </a:lnTo>
                    <a:lnTo>
                      <a:pt x="144" y="145"/>
                    </a:lnTo>
                    <a:lnTo>
                      <a:pt x="145" y="117"/>
                    </a:lnTo>
                    <a:lnTo>
                      <a:pt x="146" y="91"/>
                    </a:lnTo>
                    <a:lnTo>
                      <a:pt x="147" y="72"/>
                    </a:lnTo>
                    <a:lnTo>
                      <a:pt x="147" y="58"/>
                    </a:lnTo>
                    <a:lnTo>
                      <a:pt x="149" y="48"/>
                    </a:lnTo>
                    <a:lnTo>
                      <a:pt x="149" y="41"/>
                    </a:lnTo>
                    <a:lnTo>
                      <a:pt x="150" y="32"/>
                    </a:lnTo>
                    <a:lnTo>
                      <a:pt x="151" y="26"/>
                    </a:lnTo>
                    <a:lnTo>
                      <a:pt x="152" y="22"/>
                    </a:lnTo>
                    <a:lnTo>
                      <a:pt x="153" y="21"/>
                    </a:lnTo>
                    <a:lnTo>
                      <a:pt x="154" y="31"/>
                    </a:lnTo>
                    <a:lnTo>
                      <a:pt x="155" y="48"/>
                    </a:lnTo>
                    <a:lnTo>
                      <a:pt x="156" y="68"/>
                    </a:lnTo>
                    <a:lnTo>
                      <a:pt x="157" y="91"/>
                    </a:lnTo>
                    <a:lnTo>
                      <a:pt x="158" y="117"/>
                    </a:lnTo>
                    <a:lnTo>
                      <a:pt x="159" y="146"/>
                    </a:lnTo>
                    <a:lnTo>
                      <a:pt x="159" y="177"/>
                    </a:lnTo>
                    <a:lnTo>
                      <a:pt x="160" y="209"/>
                    </a:lnTo>
                    <a:lnTo>
                      <a:pt x="161" y="234"/>
                    </a:lnTo>
                    <a:lnTo>
                      <a:pt x="162" y="258"/>
                    </a:lnTo>
                    <a:lnTo>
                      <a:pt x="163" y="282"/>
                    </a:lnTo>
                    <a:lnTo>
                      <a:pt x="164" y="307"/>
                    </a:lnTo>
                    <a:lnTo>
                      <a:pt x="165" y="329"/>
                    </a:lnTo>
                    <a:lnTo>
                      <a:pt x="166" y="352"/>
                    </a:lnTo>
                    <a:lnTo>
                      <a:pt x="167" y="374"/>
                    </a:lnTo>
                    <a:lnTo>
                      <a:pt x="168" y="396"/>
                    </a:lnTo>
                    <a:lnTo>
                      <a:pt x="168" y="426"/>
                    </a:lnTo>
                    <a:lnTo>
                      <a:pt x="169" y="459"/>
                    </a:lnTo>
                    <a:lnTo>
                      <a:pt x="170" y="491"/>
                    </a:lnTo>
                    <a:lnTo>
                      <a:pt x="171" y="524"/>
                    </a:lnTo>
                    <a:lnTo>
                      <a:pt x="172" y="558"/>
                    </a:lnTo>
                    <a:lnTo>
                      <a:pt x="173" y="592"/>
                    </a:lnTo>
                    <a:lnTo>
                      <a:pt x="174" y="627"/>
                    </a:lnTo>
                    <a:lnTo>
                      <a:pt x="175" y="659"/>
                    </a:lnTo>
                    <a:lnTo>
                      <a:pt x="176" y="676"/>
                    </a:lnTo>
                    <a:lnTo>
                      <a:pt x="177" y="687"/>
                    </a:lnTo>
                    <a:lnTo>
                      <a:pt x="178" y="694"/>
                    </a:lnTo>
                    <a:lnTo>
                      <a:pt x="179" y="698"/>
                    </a:lnTo>
                    <a:lnTo>
                      <a:pt x="179" y="702"/>
                    </a:lnTo>
                    <a:lnTo>
                      <a:pt x="180" y="705"/>
                    </a:lnTo>
                    <a:lnTo>
                      <a:pt x="181" y="705"/>
                    </a:lnTo>
                    <a:lnTo>
                      <a:pt x="182" y="705"/>
                    </a:lnTo>
                    <a:lnTo>
                      <a:pt x="183" y="704"/>
                    </a:lnTo>
                    <a:lnTo>
                      <a:pt x="184" y="703"/>
                    </a:lnTo>
                    <a:lnTo>
                      <a:pt x="185" y="702"/>
                    </a:lnTo>
                    <a:lnTo>
                      <a:pt x="186" y="700"/>
                    </a:lnTo>
                    <a:lnTo>
                      <a:pt x="187" y="696"/>
                    </a:lnTo>
                    <a:lnTo>
                      <a:pt x="188" y="691"/>
                    </a:lnTo>
                    <a:lnTo>
                      <a:pt x="189" y="686"/>
                    </a:lnTo>
                    <a:lnTo>
                      <a:pt x="189" y="681"/>
                    </a:lnTo>
                    <a:lnTo>
                      <a:pt x="190" y="681"/>
                    </a:lnTo>
                    <a:lnTo>
                      <a:pt x="191" y="683"/>
                    </a:lnTo>
                    <a:lnTo>
                      <a:pt x="192" y="686"/>
                    </a:lnTo>
                    <a:lnTo>
                      <a:pt x="193" y="690"/>
                    </a:lnTo>
                    <a:lnTo>
                      <a:pt x="194" y="693"/>
                    </a:lnTo>
                    <a:lnTo>
                      <a:pt x="195" y="696"/>
                    </a:lnTo>
                    <a:lnTo>
                      <a:pt x="196" y="700"/>
                    </a:lnTo>
                    <a:lnTo>
                      <a:pt x="197" y="704"/>
                    </a:lnTo>
                    <a:lnTo>
                      <a:pt x="198" y="707"/>
                    </a:lnTo>
                    <a:lnTo>
                      <a:pt x="199" y="709"/>
                    </a:lnTo>
                    <a:lnTo>
                      <a:pt x="199" y="711"/>
                    </a:lnTo>
                    <a:lnTo>
                      <a:pt x="200" y="713"/>
                    </a:lnTo>
                    <a:lnTo>
                      <a:pt x="201" y="715"/>
                    </a:lnTo>
                    <a:lnTo>
                      <a:pt x="202" y="717"/>
                    </a:lnTo>
                    <a:lnTo>
                      <a:pt x="203" y="718"/>
                    </a:lnTo>
                    <a:lnTo>
                      <a:pt x="204" y="720"/>
                    </a:lnTo>
                    <a:lnTo>
                      <a:pt x="205" y="719"/>
                    </a:lnTo>
                    <a:lnTo>
                      <a:pt x="206" y="719"/>
                    </a:lnTo>
                    <a:lnTo>
                      <a:pt x="207" y="717"/>
                    </a:lnTo>
                    <a:lnTo>
                      <a:pt x="208" y="713"/>
                    </a:lnTo>
                    <a:lnTo>
                      <a:pt x="208" y="714"/>
                    </a:lnTo>
                    <a:lnTo>
                      <a:pt x="210" y="710"/>
                    </a:lnTo>
                    <a:lnTo>
                      <a:pt x="210" y="708"/>
                    </a:lnTo>
                    <a:lnTo>
                      <a:pt x="211" y="706"/>
                    </a:lnTo>
                    <a:lnTo>
                      <a:pt x="212" y="702"/>
                    </a:lnTo>
                    <a:lnTo>
                      <a:pt x="213" y="695"/>
                    </a:lnTo>
                    <a:lnTo>
                      <a:pt x="214" y="689"/>
                    </a:lnTo>
                    <a:lnTo>
                      <a:pt x="215" y="682"/>
                    </a:lnTo>
                    <a:lnTo>
                      <a:pt x="216" y="675"/>
                    </a:lnTo>
                    <a:lnTo>
                      <a:pt x="217" y="668"/>
                    </a:lnTo>
                    <a:lnTo>
                      <a:pt x="218" y="660"/>
                    </a:lnTo>
                    <a:lnTo>
                      <a:pt x="219" y="652"/>
                    </a:lnTo>
                    <a:lnTo>
                      <a:pt x="219" y="648"/>
                    </a:lnTo>
                    <a:lnTo>
                      <a:pt x="220" y="645"/>
                    </a:lnTo>
                    <a:lnTo>
                      <a:pt x="221" y="645"/>
                    </a:lnTo>
                    <a:lnTo>
                      <a:pt x="222" y="644"/>
                    </a:lnTo>
                    <a:lnTo>
                      <a:pt x="223" y="640"/>
                    </a:lnTo>
                    <a:lnTo>
                      <a:pt x="224" y="635"/>
                    </a:lnTo>
                    <a:lnTo>
                      <a:pt x="225" y="630"/>
                    </a:lnTo>
                    <a:lnTo>
                      <a:pt x="226" y="624"/>
                    </a:lnTo>
                    <a:lnTo>
                      <a:pt x="227" y="626"/>
                    </a:lnTo>
                    <a:lnTo>
                      <a:pt x="228" y="631"/>
                    </a:lnTo>
                    <a:lnTo>
                      <a:pt x="229" y="633"/>
                    </a:lnTo>
                    <a:lnTo>
                      <a:pt x="229" y="636"/>
                    </a:lnTo>
                    <a:lnTo>
                      <a:pt x="231" y="641"/>
                    </a:lnTo>
                    <a:lnTo>
                      <a:pt x="231" y="646"/>
                    </a:lnTo>
                    <a:lnTo>
                      <a:pt x="232" y="652"/>
                    </a:lnTo>
                    <a:lnTo>
                      <a:pt x="233" y="655"/>
                    </a:lnTo>
                    <a:lnTo>
                      <a:pt x="234" y="638"/>
                    </a:lnTo>
                    <a:lnTo>
                      <a:pt x="235" y="612"/>
                    </a:lnTo>
                    <a:lnTo>
                      <a:pt x="236" y="581"/>
                    </a:lnTo>
                    <a:lnTo>
                      <a:pt x="237" y="547"/>
                    </a:lnTo>
                    <a:lnTo>
                      <a:pt x="238" y="516"/>
                    </a:lnTo>
                    <a:lnTo>
                      <a:pt x="239" y="486"/>
                    </a:lnTo>
                    <a:lnTo>
                      <a:pt x="240" y="454"/>
                    </a:lnTo>
                    <a:lnTo>
                      <a:pt x="240" y="421"/>
                    </a:lnTo>
                    <a:lnTo>
                      <a:pt x="241" y="382"/>
                    </a:lnTo>
                    <a:lnTo>
                      <a:pt x="242" y="341"/>
                    </a:lnTo>
                    <a:lnTo>
                      <a:pt x="243" y="303"/>
                    </a:lnTo>
                    <a:lnTo>
                      <a:pt x="244" y="265"/>
                    </a:lnTo>
                    <a:lnTo>
                      <a:pt x="245" y="222"/>
                    </a:lnTo>
                    <a:lnTo>
                      <a:pt x="246" y="180"/>
                    </a:lnTo>
                    <a:lnTo>
                      <a:pt x="247" y="137"/>
                    </a:lnTo>
                    <a:lnTo>
                      <a:pt x="248" y="99"/>
                    </a:lnTo>
                    <a:lnTo>
                      <a:pt x="249" y="89"/>
                    </a:lnTo>
                    <a:lnTo>
                      <a:pt x="250" y="92"/>
                    </a:lnTo>
                    <a:lnTo>
                      <a:pt x="250" y="100"/>
                    </a:lnTo>
                    <a:lnTo>
                      <a:pt x="251" y="116"/>
                    </a:lnTo>
                    <a:lnTo>
                      <a:pt x="252" y="131"/>
                    </a:lnTo>
                    <a:lnTo>
                      <a:pt x="253" y="149"/>
                    </a:lnTo>
                    <a:lnTo>
                      <a:pt x="254" y="172"/>
                    </a:lnTo>
                    <a:lnTo>
                      <a:pt x="255" y="197"/>
                    </a:lnTo>
                    <a:lnTo>
                      <a:pt x="256" y="220"/>
                    </a:lnTo>
                    <a:lnTo>
                      <a:pt x="257" y="243"/>
                    </a:lnTo>
                    <a:lnTo>
                      <a:pt x="258" y="267"/>
                    </a:lnTo>
                    <a:lnTo>
                      <a:pt x="259" y="291"/>
                    </a:lnTo>
                    <a:lnTo>
                      <a:pt x="259" y="319"/>
                    </a:lnTo>
                    <a:lnTo>
                      <a:pt x="261" y="349"/>
                    </a:lnTo>
                    <a:lnTo>
                      <a:pt x="261" y="379"/>
                    </a:lnTo>
                    <a:lnTo>
                      <a:pt x="262" y="409"/>
                    </a:lnTo>
                    <a:lnTo>
                      <a:pt x="263" y="433"/>
                    </a:lnTo>
                    <a:lnTo>
                      <a:pt x="264" y="454"/>
                    </a:lnTo>
                    <a:lnTo>
                      <a:pt x="265" y="475"/>
                    </a:lnTo>
                    <a:lnTo>
                      <a:pt x="266" y="494"/>
                    </a:lnTo>
                    <a:lnTo>
                      <a:pt x="267" y="512"/>
                    </a:lnTo>
                    <a:lnTo>
                      <a:pt x="268" y="530"/>
                    </a:lnTo>
                    <a:lnTo>
                      <a:pt x="269" y="547"/>
                    </a:lnTo>
                    <a:lnTo>
                      <a:pt x="270" y="563"/>
                    </a:lnTo>
                    <a:lnTo>
                      <a:pt x="271" y="583"/>
                    </a:lnTo>
                    <a:lnTo>
                      <a:pt x="271" y="604"/>
                    </a:lnTo>
                    <a:lnTo>
                      <a:pt x="272" y="624"/>
                    </a:lnTo>
                    <a:lnTo>
                      <a:pt x="273" y="644"/>
                    </a:lnTo>
                    <a:lnTo>
                      <a:pt x="274" y="665"/>
                    </a:lnTo>
                    <a:lnTo>
                      <a:pt x="275" y="684"/>
                    </a:lnTo>
                    <a:lnTo>
                      <a:pt x="276" y="704"/>
                    </a:lnTo>
                    <a:lnTo>
                      <a:pt x="277" y="722"/>
                    </a:lnTo>
                    <a:lnTo>
                      <a:pt x="278" y="732"/>
                    </a:lnTo>
                    <a:lnTo>
                      <a:pt x="279" y="738"/>
                    </a:lnTo>
                    <a:lnTo>
                      <a:pt x="280" y="743"/>
                    </a:lnTo>
                    <a:lnTo>
                      <a:pt x="280" y="746"/>
                    </a:lnTo>
                    <a:lnTo>
                      <a:pt x="281" y="747"/>
                    </a:lnTo>
                    <a:lnTo>
                      <a:pt x="282" y="748"/>
                    </a:lnTo>
                    <a:lnTo>
                      <a:pt x="283" y="746"/>
                    </a:lnTo>
                    <a:lnTo>
                      <a:pt x="284" y="744"/>
                    </a:lnTo>
                    <a:lnTo>
                      <a:pt x="285" y="743"/>
                    </a:lnTo>
                    <a:lnTo>
                      <a:pt x="286" y="741"/>
                    </a:lnTo>
                    <a:lnTo>
                      <a:pt x="287" y="739"/>
                    </a:lnTo>
                    <a:lnTo>
                      <a:pt x="288" y="736"/>
                    </a:lnTo>
                    <a:lnTo>
                      <a:pt x="289" y="733"/>
                    </a:lnTo>
                    <a:lnTo>
                      <a:pt x="290" y="728"/>
                    </a:lnTo>
                    <a:lnTo>
                      <a:pt x="291" y="723"/>
                    </a:lnTo>
                    <a:lnTo>
                      <a:pt x="291" y="717"/>
                    </a:lnTo>
                    <a:lnTo>
                      <a:pt x="292" y="711"/>
                    </a:lnTo>
                    <a:lnTo>
                      <a:pt x="293" y="703"/>
                    </a:lnTo>
                    <a:lnTo>
                      <a:pt x="294" y="695"/>
                    </a:lnTo>
                    <a:lnTo>
                      <a:pt x="295" y="686"/>
                    </a:lnTo>
                    <a:lnTo>
                      <a:pt x="296" y="677"/>
                    </a:lnTo>
                    <a:lnTo>
                      <a:pt x="297" y="668"/>
                    </a:lnTo>
                    <a:lnTo>
                      <a:pt x="298" y="658"/>
                    </a:lnTo>
                    <a:lnTo>
                      <a:pt x="299" y="647"/>
                    </a:lnTo>
                    <a:lnTo>
                      <a:pt x="300" y="638"/>
                    </a:lnTo>
                    <a:lnTo>
                      <a:pt x="301" y="628"/>
                    </a:lnTo>
                    <a:lnTo>
                      <a:pt x="301" y="618"/>
                    </a:lnTo>
                    <a:lnTo>
                      <a:pt x="302" y="608"/>
                    </a:lnTo>
                    <a:lnTo>
                      <a:pt x="303" y="598"/>
                    </a:lnTo>
                    <a:lnTo>
                      <a:pt x="304" y="587"/>
                    </a:lnTo>
                    <a:lnTo>
                      <a:pt x="305" y="577"/>
                    </a:lnTo>
                    <a:lnTo>
                      <a:pt x="306" y="567"/>
                    </a:lnTo>
                    <a:lnTo>
                      <a:pt x="307" y="556"/>
                    </a:lnTo>
                    <a:lnTo>
                      <a:pt x="308" y="546"/>
                    </a:lnTo>
                    <a:lnTo>
                      <a:pt x="309" y="536"/>
                    </a:lnTo>
                    <a:lnTo>
                      <a:pt x="310" y="526"/>
                    </a:lnTo>
                    <a:lnTo>
                      <a:pt x="311" y="517"/>
                    </a:lnTo>
                    <a:lnTo>
                      <a:pt x="311" y="509"/>
                    </a:lnTo>
                    <a:lnTo>
                      <a:pt x="312" y="502"/>
                    </a:lnTo>
                    <a:lnTo>
                      <a:pt x="313" y="495"/>
                    </a:lnTo>
                    <a:lnTo>
                      <a:pt x="314" y="485"/>
                    </a:lnTo>
                    <a:lnTo>
                      <a:pt x="315" y="474"/>
                    </a:lnTo>
                    <a:lnTo>
                      <a:pt x="316" y="464"/>
                    </a:lnTo>
                    <a:lnTo>
                      <a:pt x="317" y="455"/>
                    </a:lnTo>
                    <a:lnTo>
                      <a:pt x="318" y="444"/>
                    </a:lnTo>
                    <a:lnTo>
                      <a:pt x="319" y="435"/>
                    </a:lnTo>
                    <a:lnTo>
                      <a:pt x="320" y="425"/>
                    </a:lnTo>
                    <a:lnTo>
                      <a:pt x="321" y="417"/>
                    </a:lnTo>
                    <a:lnTo>
                      <a:pt x="322" y="418"/>
                    </a:lnTo>
                    <a:lnTo>
                      <a:pt x="322" y="423"/>
                    </a:lnTo>
                    <a:lnTo>
                      <a:pt x="323" y="431"/>
                    </a:lnTo>
                    <a:lnTo>
                      <a:pt x="324" y="440"/>
                    </a:lnTo>
                    <a:lnTo>
                      <a:pt x="325" y="450"/>
                    </a:lnTo>
                    <a:lnTo>
                      <a:pt x="326" y="460"/>
                    </a:lnTo>
                    <a:lnTo>
                      <a:pt x="327" y="472"/>
                    </a:lnTo>
                    <a:lnTo>
                      <a:pt x="328" y="485"/>
                    </a:lnTo>
                    <a:lnTo>
                      <a:pt x="329" y="497"/>
                    </a:lnTo>
                    <a:lnTo>
                      <a:pt x="330" y="511"/>
                    </a:lnTo>
                    <a:lnTo>
                      <a:pt x="331" y="524"/>
                    </a:lnTo>
                    <a:lnTo>
                      <a:pt x="331" y="537"/>
                    </a:lnTo>
                    <a:lnTo>
                      <a:pt x="332" y="552"/>
                    </a:lnTo>
                    <a:lnTo>
                      <a:pt x="333" y="567"/>
                    </a:lnTo>
                    <a:lnTo>
                      <a:pt x="334" y="583"/>
                    </a:lnTo>
                    <a:lnTo>
                      <a:pt x="335" y="598"/>
                    </a:lnTo>
                    <a:lnTo>
                      <a:pt x="336" y="609"/>
                    </a:lnTo>
                    <a:lnTo>
                      <a:pt x="337" y="618"/>
                    </a:lnTo>
                    <a:lnTo>
                      <a:pt x="338" y="627"/>
                    </a:lnTo>
                    <a:lnTo>
                      <a:pt x="339" y="634"/>
                    </a:lnTo>
                    <a:lnTo>
                      <a:pt x="340" y="641"/>
                    </a:lnTo>
                    <a:lnTo>
                      <a:pt x="341" y="648"/>
                    </a:lnTo>
                    <a:lnTo>
                      <a:pt x="341" y="654"/>
                    </a:lnTo>
                    <a:lnTo>
                      <a:pt x="343" y="660"/>
                    </a:lnTo>
                    <a:lnTo>
                      <a:pt x="343" y="667"/>
                    </a:lnTo>
                    <a:lnTo>
                      <a:pt x="344" y="675"/>
                    </a:lnTo>
                    <a:lnTo>
                      <a:pt x="345" y="682"/>
                    </a:lnTo>
                    <a:lnTo>
                      <a:pt x="346" y="688"/>
                    </a:lnTo>
                    <a:lnTo>
                      <a:pt x="347" y="695"/>
                    </a:lnTo>
                    <a:lnTo>
                      <a:pt x="348" y="701"/>
                    </a:lnTo>
                    <a:lnTo>
                      <a:pt x="349" y="707"/>
                    </a:lnTo>
                    <a:lnTo>
                      <a:pt x="350" y="712"/>
                    </a:lnTo>
                    <a:lnTo>
                      <a:pt x="351" y="716"/>
                    </a:lnTo>
                    <a:lnTo>
                      <a:pt x="352" y="718"/>
                    </a:lnTo>
                    <a:lnTo>
                      <a:pt x="352" y="720"/>
                    </a:lnTo>
                    <a:lnTo>
                      <a:pt x="353" y="721"/>
                    </a:lnTo>
                    <a:lnTo>
                      <a:pt x="354" y="722"/>
                    </a:lnTo>
                    <a:lnTo>
                      <a:pt x="355" y="722"/>
                    </a:lnTo>
                    <a:lnTo>
                      <a:pt x="356" y="721"/>
                    </a:lnTo>
                    <a:lnTo>
                      <a:pt x="357" y="720"/>
                    </a:lnTo>
                    <a:lnTo>
                      <a:pt x="358" y="720"/>
                    </a:lnTo>
                    <a:lnTo>
                      <a:pt x="359" y="721"/>
                    </a:lnTo>
                    <a:lnTo>
                      <a:pt x="360" y="720"/>
                    </a:lnTo>
                    <a:lnTo>
                      <a:pt x="361" y="720"/>
                    </a:lnTo>
                    <a:lnTo>
                      <a:pt x="362" y="720"/>
                    </a:lnTo>
                    <a:lnTo>
                      <a:pt x="362" y="719"/>
                    </a:lnTo>
                    <a:lnTo>
                      <a:pt x="363" y="718"/>
                    </a:lnTo>
                    <a:lnTo>
                      <a:pt x="364" y="717"/>
                    </a:lnTo>
                    <a:lnTo>
                      <a:pt x="365" y="713"/>
                    </a:lnTo>
                    <a:lnTo>
                      <a:pt x="366" y="709"/>
                    </a:lnTo>
                    <a:lnTo>
                      <a:pt x="367" y="703"/>
                    </a:lnTo>
                    <a:lnTo>
                      <a:pt x="368" y="697"/>
                    </a:lnTo>
                    <a:lnTo>
                      <a:pt x="369" y="692"/>
                    </a:lnTo>
                    <a:lnTo>
                      <a:pt x="370" y="686"/>
                    </a:lnTo>
                    <a:lnTo>
                      <a:pt x="371" y="681"/>
                    </a:lnTo>
                    <a:lnTo>
                      <a:pt x="371" y="675"/>
                    </a:lnTo>
                    <a:lnTo>
                      <a:pt x="373" y="668"/>
                    </a:lnTo>
                    <a:lnTo>
                      <a:pt x="373" y="660"/>
                    </a:lnTo>
                    <a:lnTo>
                      <a:pt x="374" y="653"/>
                    </a:lnTo>
                    <a:lnTo>
                      <a:pt x="375" y="646"/>
                    </a:lnTo>
                    <a:lnTo>
                      <a:pt x="376" y="638"/>
                    </a:lnTo>
                    <a:lnTo>
                      <a:pt x="377" y="630"/>
                    </a:lnTo>
                    <a:lnTo>
                      <a:pt x="378" y="622"/>
                    </a:lnTo>
                    <a:lnTo>
                      <a:pt x="379" y="615"/>
                    </a:lnTo>
                    <a:lnTo>
                      <a:pt x="380" y="612"/>
                    </a:lnTo>
                    <a:lnTo>
                      <a:pt x="381" y="612"/>
                    </a:lnTo>
                    <a:lnTo>
                      <a:pt x="382" y="613"/>
                    </a:lnTo>
                    <a:lnTo>
                      <a:pt x="383" y="614"/>
                    </a:lnTo>
                    <a:lnTo>
                      <a:pt x="383" y="617"/>
                    </a:lnTo>
                    <a:lnTo>
                      <a:pt x="384" y="620"/>
                    </a:lnTo>
                    <a:lnTo>
                      <a:pt x="385" y="624"/>
                    </a:lnTo>
                    <a:lnTo>
                      <a:pt x="386" y="628"/>
                    </a:lnTo>
                    <a:lnTo>
                      <a:pt x="387" y="630"/>
                    </a:lnTo>
                    <a:lnTo>
                      <a:pt x="388" y="631"/>
                    </a:lnTo>
                    <a:lnTo>
                      <a:pt x="389" y="632"/>
                    </a:lnTo>
                    <a:lnTo>
                      <a:pt x="390" y="633"/>
                    </a:lnTo>
                    <a:lnTo>
                      <a:pt x="391" y="634"/>
                    </a:lnTo>
                    <a:lnTo>
                      <a:pt x="392" y="635"/>
                    </a:lnTo>
                    <a:lnTo>
                      <a:pt x="392" y="636"/>
                    </a:lnTo>
                    <a:lnTo>
                      <a:pt x="394" y="638"/>
                    </a:lnTo>
                    <a:lnTo>
                      <a:pt x="394" y="642"/>
                    </a:lnTo>
                    <a:lnTo>
                      <a:pt x="395" y="647"/>
                    </a:lnTo>
                    <a:lnTo>
                      <a:pt x="396" y="654"/>
                    </a:lnTo>
                    <a:lnTo>
                      <a:pt x="397" y="661"/>
                    </a:lnTo>
                    <a:lnTo>
                      <a:pt x="398" y="666"/>
                    </a:lnTo>
                    <a:lnTo>
                      <a:pt x="399" y="669"/>
                    </a:lnTo>
                    <a:lnTo>
                      <a:pt x="400" y="672"/>
                    </a:lnTo>
                    <a:lnTo>
                      <a:pt x="401" y="676"/>
                    </a:lnTo>
                    <a:lnTo>
                      <a:pt x="402" y="685"/>
                    </a:lnTo>
                    <a:lnTo>
                      <a:pt x="403" y="696"/>
                    </a:lnTo>
                    <a:lnTo>
                      <a:pt x="403" y="706"/>
                    </a:lnTo>
                    <a:lnTo>
                      <a:pt x="404" y="715"/>
                    </a:lnTo>
                    <a:lnTo>
                      <a:pt x="405" y="727"/>
                    </a:lnTo>
                    <a:lnTo>
                      <a:pt x="406" y="738"/>
                    </a:lnTo>
                    <a:lnTo>
                      <a:pt x="407" y="750"/>
                    </a:lnTo>
                    <a:lnTo>
                      <a:pt x="408" y="759"/>
                    </a:lnTo>
                    <a:lnTo>
                      <a:pt x="409" y="752"/>
                    </a:lnTo>
                    <a:lnTo>
                      <a:pt x="410" y="738"/>
                    </a:lnTo>
                    <a:lnTo>
                      <a:pt x="411" y="719"/>
                    </a:lnTo>
                    <a:lnTo>
                      <a:pt x="412" y="698"/>
                    </a:lnTo>
                    <a:lnTo>
                      <a:pt x="413" y="678"/>
                    </a:lnTo>
                    <a:lnTo>
                      <a:pt x="413" y="658"/>
                    </a:lnTo>
                    <a:lnTo>
                      <a:pt x="414" y="637"/>
                    </a:lnTo>
                    <a:lnTo>
                      <a:pt x="415" y="614"/>
                    </a:lnTo>
                    <a:lnTo>
                      <a:pt x="416" y="588"/>
                    </a:lnTo>
                    <a:lnTo>
                      <a:pt x="417" y="560"/>
                    </a:lnTo>
                    <a:lnTo>
                      <a:pt x="418" y="535"/>
                    </a:lnTo>
                    <a:lnTo>
                      <a:pt x="419" y="510"/>
                    </a:lnTo>
                    <a:lnTo>
                      <a:pt x="420" y="480"/>
                    </a:lnTo>
                    <a:lnTo>
                      <a:pt x="421" y="451"/>
                    </a:lnTo>
                    <a:lnTo>
                      <a:pt x="422" y="421"/>
                    </a:lnTo>
                    <a:lnTo>
                      <a:pt x="423" y="394"/>
                    </a:lnTo>
                    <a:lnTo>
                      <a:pt x="424" y="385"/>
                    </a:lnTo>
                    <a:lnTo>
                      <a:pt x="424" y="383"/>
                    </a:lnTo>
                    <a:lnTo>
                      <a:pt x="425" y="385"/>
                    </a:lnTo>
                    <a:lnTo>
                      <a:pt x="426" y="391"/>
                    </a:lnTo>
                    <a:lnTo>
                      <a:pt x="427" y="398"/>
                    </a:lnTo>
                    <a:lnTo>
                      <a:pt x="428" y="406"/>
                    </a:lnTo>
                    <a:lnTo>
                      <a:pt x="429" y="418"/>
                    </a:lnTo>
                    <a:lnTo>
                      <a:pt x="430" y="430"/>
                    </a:lnTo>
                    <a:lnTo>
                      <a:pt x="431" y="440"/>
                    </a:lnTo>
                    <a:lnTo>
                      <a:pt x="432" y="448"/>
                    </a:lnTo>
                    <a:lnTo>
                      <a:pt x="433" y="457"/>
                    </a:lnTo>
                    <a:lnTo>
                      <a:pt x="434" y="466"/>
                    </a:lnTo>
                    <a:lnTo>
                      <a:pt x="434" y="477"/>
                    </a:lnTo>
                    <a:lnTo>
                      <a:pt x="435" y="490"/>
                    </a:lnTo>
                    <a:lnTo>
                      <a:pt x="436" y="502"/>
                    </a:lnTo>
                    <a:lnTo>
                      <a:pt x="437" y="515"/>
                    </a:lnTo>
                    <a:lnTo>
                      <a:pt x="438" y="528"/>
                    </a:lnTo>
                    <a:lnTo>
                      <a:pt x="439" y="540"/>
                    </a:lnTo>
                    <a:lnTo>
                      <a:pt x="440" y="554"/>
                    </a:lnTo>
                    <a:lnTo>
                      <a:pt x="441" y="568"/>
                    </a:lnTo>
                    <a:lnTo>
                      <a:pt x="442" y="579"/>
                    </a:lnTo>
                    <a:lnTo>
                      <a:pt x="443" y="590"/>
                    </a:lnTo>
                    <a:lnTo>
                      <a:pt x="444" y="600"/>
                    </a:lnTo>
                    <a:lnTo>
                      <a:pt x="444" y="611"/>
                    </a:lnTo>
                    <a:lnTo>
                      <a:pt x="445" y="627"/>
                    </a:lnTo>
                    <a:lnTo>
                      <a:pt x="446" y="645"/>
                    </a:lnTo>
                    <a:lnTo>
                      <a:pt x="447" y="662"/>
                    </a:lnTo>
                    <a:lnTo>
                      <a:pt x="448" y="679"/>
                    </a:lnTo>
                    <a:lnTo>
                      <a:pt x="449" y="698"/>
                    </a:lnTo>
                    <a:lnTo>
                      <a:pt x="450" y="716"/>
                    </a:lnTo>
                    <a:lnTo>
                      <a:pt x="451" y="735"/>
                    </a:lnTo>
                    <a:lnTo>
                      <a:pt x="452" y="751"/>
                    </a:lnTo>
                    <a:lnTo>
                      <a:pt x="453" y="753"/>
                    </a:lnTo>
                    <a:lnTo>
                      <a:pt x="454" y="748"/>
                    </a:lnTo>
                    <a:lnTo>
                      <a:pt x="455" y="740"/>
                    </a:lnTo>
                    <a:lnTo>
                      <a:pt x="455" y="728"/>
                    </a:lnTo>
                    <a:lnTo>
                      <a:pt x="456" y="719"/>
                    </a:lnTo>
                    <a:lnTo>
                      <a:pt x="457" y="708"/>
                    </a:lnTo>
                    <a:lnTo>
                      <a:pt x="458" y="697"/>
                    </a:lnTo>
                    <a:lnTo>
                      <a:pt x="459" y="684"/>
                    </a:lnTo>
                    <a:lnTo>
                      <a:pt x="460" y="667"/>
                    </a:lnTo>
                    <a:lnTo>
                      <a:pt x="461" y="649"/>
                    </a:lnTo>
                    <a:lnTo>
                      <a:pt x="462" y="633"/>
                    </a:lnTo>
                    <a:lnTo>
                      <a:pt x="463" y="616"/>
                    </a:lnTo>
                    <a:lnTo>
                      <a:pt x="464" y="596"/>
                    </a:lnTo>
                    <a:lnTo>
                      <a:pt x="464" y="576"/>
                    </a:lnTo>
                    <a:lnTo>
                      <a:pt x="465" y="554"/>
                    </a:lnTo>
                    <a:lnTo>
                      <a:pt x="466" y="535"/>
                    </a:lnTo>
                    <a:lnTo>
                      <a:pt x="467" y="531"/>
                    </a:lnTo>
                    <a:lnTo>
                      <a:pt x="468" y="533"/>
                    </a:lnTo>
                    <a:lnTo>
                      <a:pt x="469" y="539"/>
                    </a:lnTo>
                    <a:lnTo>
                      <a:pt x="470" y="547"/>
                    </a:lnTo>
                    <a:lnTo>
                      <a:pt x="471" y="555"/>
                    </a:lnTo>
                    <a:lnTo>
                      <a:pt x="472" y="564"/>
                    </a:lnTo>
                    <a:lnTo>
                      <a:pt x="473" y="574"/>
                    </a:lnTo>
                    <a:lnTo>
                      <a:pt x="474" y="585"/>
                    </a:lnTo>
                    <a:lnTo>
                      <a:pt x="474" y="596"/>
                    </a:lnTo>
                    <a:lnTo>
                      <a:pt x="476" y="607"/>
                    </a:lnTo>
                    <a:lnTo>
                      <a:pt x="476" y="617"/>
                    </a:lnTo>
                    <a:lnTo>
                      <a:pt x="477" y="627"/>
                    </a:lnTo>
                    <a:lnTo>
                      <a:pt x="478" y="640"/>
                    </a:lnTo>
                    <a:lnTo>
                      <a:pt x="479" y="653"/>
                    </a:lnTo>
                    <a:lnTo>
                      <a:pt x="480" y="666"/>
                    </a:lnTo>
                    <a:lnTo>
                      <a:pt x="481" y="678"/>
                    </a:lnTo>
                    <a:lnTo>
                      <a:pt x="482" y="683"/>
                    </a:lnTo>
                    <a:lnTo>
                      <a:pt x="483" y="685"/>
                    </a:lnTo>
                    <a:lnTo>
                      <a:pt x="484" y="686"/>
                    </a:lnTo>
                    <a:lnTo>
                      <a:pt x="485" y="686"/>
                    </a:lnTo>
                    <a:lnTo>
                      <a:pt x="485" y="684"/>
                    </a:lnTo>
                    <a:lnTo>
                      <a:pt x="486" y="682"/>
                    </a:lnTo>
                    <a:lnTo>
                      <a:pt x="487" y="678"/>
                    </a:lnTo>
                    <a:lnTo>
                      <a:pt x="488" y="674"/>
                    </a:lnTo>
                    <a:lnTo>
                      <a:pt x="489" y="674"/>
                    </a:lnTo>
                    <a:lnTo>
                      <a:pt x="490" y="674"/>
                    </a:lnTo>
                    <a:lnTo>
                      <a:pt x="491" y="673"/>
                    </a:lnTo>
                    <a:lnTo>
                      <a:pt x="492" y="673"/>
                    </a:lnTo>
                    <a:lnTo>
                      <a:pt x="493" y="672"/>
                    </a:lnTo>
                    <a:lnTo>
                      <a:pt x="494" y="671"/>
                    </a:lnTo>
                    <a:lnTo>
                      <a:pt x="495" y="670"/>
                    </a:lnTo>
                    <a:lnTo>
                      <a:pt x="495" y="669"/>
                    </a:lnTo>
                    <a:lnTo>
                      <a:pt x="496" y="662"/>
                    </a:lnTo>
                    <a:lnTo>
                      <a:pt x="497" y="653"/>
                    </a:lnTo>
                    <a:lnTo>
                      <a:pt x="498" y="642"/>
                    </a:lnTo>
                    <a:lnTo>
                      <a:pt x="499" y="631"/>
                    </a:lnTo>
                    <a:lnTo>
                      <a:pt x="500" y="620"/>
                    </a:lnTo>
                    <a:lnTo>
                      <a:pt x="501" y="610"/>
                    </a:lnTo>
                    <a:lnTo>
                      <a:pt x="502" y="600"/>
                    </a:lnTo>
                    <a:lnTo>
                      <a:pt x="503" y="589"/>
                    </a:lnTo>
                    <a:lnTo>
                      <a:pt x="504" y="576"/>
                    </a:lnTo>
                    <a:lnTo>
                      <a:pt x="504" y="562"/>
                    </a:lnTo>
                    <a:lnTo>
                      <a:pt x="506" y="549"/>
                    </a:lnTo>
                    <a:lnTo>
                      <a:pt x="506" y="536"/>
                    </a:lnTo>
                    <a:lnTo>
                      <a:pt x="507" y="522"/>
                    </a:lnTo>
                    <a:lnTo>
                      <a:pt x="508" y="508"/>
                    </a:lnTo>
                    <a:lnTo>
                      <a:pt x="509" y="493"/>
                    </a:lnTo>
                    <a:lnTo>
                      <a:pt x="510" y="480"/>
                    </a:lnTo>
                    <a:lnTo>
                      <a:pt x="511" y="477"/>
                    </a:lnTo>
                    <a:lnTo>
                      <a:pt x="512" y="477"/>
                    </a:lnTo>
                    <a:lnTo>
                      <a:pt x="513" y="480"/>
                    </a:lnTo>
                    <a:lnTo>
                      <a:pt x="514" y="484"/>
                    </a:lnTo>
                    <a:lnTo>
                      <a:pt x="515" y="489"/>
                    </a:lnTo>
                    <a:lnTo>
                      <a:pt x="516" y="495"/>
                    </a:lnTo>
                    <a:lnTo>
                      <a:pt x="516" y="503"/>
                    </a:lnTo>
                    <a:lnTo>
                      <a:pt x="517" y="512"/>
                    </a:lnTo>
                    <a:lnTo>
                      <a:pt x="518" y="518"/>
                    </a:lnTo>
                    <a:lnTo>
                      <a:pt x="519" y="524"/>
                    </a:lnTo>
                    <a:lnTo>
                      <a:pt x="520" y="530"/>
                    </a:lnTo>
                    <a:lnTo>
                      <a:pt x="521" y="537"/>
                    </a:lnTo>
                    <a:lnTo>
                      <a:pt x="522" y="544"/>
                    </a:lnTo>
                    <a:lnTo>
                      <a:pt x="523" y="552"/>
                    </a:lnTo>
                    <a:lnTo>
                      <a:pt x="524" y="560"/>
                    </a:lnTo>
                    <a:lnTo>
                      <a:pt x="525" y="568"/>
                    </a:lnTo>
                    <a:lnTo>
                      <a:pt x="525" y="578"/>
                    </a:lnTo>
                    <a:lnTo>
                      <a:pt x="527" y="588"/>
                    </a:lnTo>
                    <a:lnTo>
                      <a:pt x="527" y="599"/>
                    </a:lnTo>
                    <a:lnTo>
                      <a:pt x="528" y="610"/>
                    </a:lnTo>
                    <a:lnTo>
                      <a:pt x="529" y="620"/>
                    </a:lnTo>
                    <a:lnTo>
                      <a:pt x="530" y="630"/>
                    </a:lnTo>
                    <a:lnTo>
                      <a:pt x="531" y="640"/>
                    </a:lnTo>
                    <a:lnTo>
                      <a:pt x="532" y="649"/>
                    </a:lnTo>
                    <a:lnTo>
                      <a:pt x="533" y="662"/>
                    </a:lnTo>
                    <a:lnTo>
                      <a:pt x="534" y="674"/>
                    </a:lnTo>
                    <a:lnTo>
                      <a:pt x="535" y="686"/>
                    </a:lnTo>
                    <a:lnTo>
                      <a:pt x="536" y="698"/>
                    </a:lnTo>
                    <a:lnTo>
                      <a:pt x="536" y="711"/>
                    </a:lnTo>
                    <a:lnTo>
                      <a:pt x="537" y="723"/>
                    </a:lnTo>
                    <a:lnTo>
                      <a:pt x="538" y="736"/>
                    </a:lnTo>
                    <a:lnTo>
                      <a:pt x="539" y="747"/>
                    </a:lnTo>
                    <a:lnTo>
                      <a:pt x="540" y="750"/>
                    </a:lnTo>
                    <a:lnTo>
                      <a:pt x="541" y="749"/>
                    </a:lnTo>
                    <a:lnTo>
                      <a:pt x="542" y="746"/>
                    </a:lnTo>
                    <a:lnTo>
                      <a:pt x="543" y="742"/>
                    </a:lnTo>
                    <a:lnTo>
                      <a:pt x="544" y="737"/>
                    </a:lnTo>
                    <a:lnTo>
                      <a:pt x="545" y="730"/>
                    </a:lnTo>
                    <a:lnTo>
                      <a:pt x="546" y="722"/>
                    </a:lnTo>
                    <a:lnTo>
                      <a:pt x="546" y="714"/>
                    </a:lnTo>
                    <a:lnTo>
                      <a:pt x="547" y="708"/>
                    </a:lnTo>
                    <a:lnTo>
                      <a:pt x="548" y="702"/>
                    </a:lnTo>
                    <a:lnTo>
                      <a:pt x="549" y="696"/>
                    </a:lnTo>
                    <a:lnTo>
                      <a:pt x="550" y="690"/>
                    </a:lnTo>
                    <a:lnTo>
                      <a:pt x="551" y="683"/>
                    </a:lnTo>
                    <a:lnTo>
                      <a:pt x="552" y="676"/>
                    </a:lnTo>
                    <a:lnTo>
                      <a:pt x="553" y="669"/>
                    </a:lnTo>
                    <a:lnTo>
                      <a:pt x="554" y="661"/>
                    </a:lnTo>
                    <a:lnTo>
                      <a:pt x="555" y="651"/>
                    </a:lnTo>
                    <a:lnTo>
                      <a:pt x="556" y="640"/>
                    </a:lnTo>
                    <a:lnTo>
                      <a:pt x="557" y="627"/>
                    </a:lnTo>
                    <a:lnTo>
                      <a:pt x="557" y="615"/>
                    </a:lnTo>
                    <a:lnTo>
                      <a:pt x="558" y="604"/>
                    </a:lnTo>
                    <a:lnTo>
                      <a:pt x="559" y="593"/>
                    </a:lnTo>
                    <a:lnTo>
                      <a:pt x="560" y="583"/>
                    </a:lnTo>
                    <a:lnTo>
                      <a:pt x="561" y="573"/>
                    </a:lnTo>
                    <a:lnTo>
                      <a:pt x="562" y="559"/>
                    </a:lnTo>
                    <a:lnTo>
                      <a:pt x="563" y="543"/>
                    </a:lnTo>
                    <a:lnTo>
                      <a:pt x="564" y="528"/>
                    </a:lnTo>
                    <a:lnTo>
                      <a:pt x="565" y="514"/>
                    </a:lnTo>
                    <a:lnTo>
                      <a:pt x="566" y="498"/>
                    </a:lnTo>
                    <a:lnTo>
                      <a:pt x="567" y="482"/>
                    </a:lnTo>
                    <a:lnTo>
                      <a:pt x="567" y="466"/>
                    </a:lnTo>
                    <a:lnTo>
                      <a:pt x="568" y="453"/>
                    </a:lnTo>
                    <a:lnTo>
                      <a:pt x="569" y="451"/>
                    </a:lnTo>
                    <a:lnTo>
                      <a:pt x="570" y="456"/>
                    </a:lnTo>
                    <a:lnTo>
                      <a:pt x="571" y="464"/>
                    </a:lnTo>
                    <a:lnTo>
                      <a:pt x="572" y="475"/>
                    </a:lnTo>
                    <a:lnTo>
                      <a:pt x="573" y="485"/>
                    </a:lnTo>
                    <a:lnTo>
                      <a:pt x="574" y="496"/>
                    </a:lnTo>
                    <a:lnTo>
                      <a:pt x="575" y="509"/>
                    </a:lnTo>
                    <a:lnTo>
                      <a:pt x="576" y="523"/>
                    </a:lnTo>
                    <a:lnTo>
                      <a:pt x="576" y="537"/>
                    </a:lnTo>
                    <a:lnTo>
                      <a:pt x="577" y="553"/>
                    </a:lnTo>
                    <a:lnTo>
                      <a:pt x="578" y="568"/>
                    </a:lnTo>
                    <a:lnTo>
                      <a:pt x="579" y="583"/>
                    </a:lnTo>
                    <a:lnTo>
                      <a:pt x="580" y="601"/>
                    </a:lnTo>
                    <a:lnTo>
                      <a:pt x="581" y="619"/>
                    </a:lnTo>
                    <a:lnTo>
                      <a:pt x="582" y="638"/>
                    </a:lnTo>
                    <a:lnTo>
                      <a:pt x="583" y="656"/>
                    </a:lnTo>
                    <a:lnTo>
                      <a:pt x="584" y="666"/>
                    </a:lnTo>
                    <a:lnTo>
                      <a:pt x="585" y="671"/>
                    </a:lnTo>
                    <a:lnTo>
                      <a:pt x="586" y="675"/>
                    </a:lnTo>
                    <a:lnTo>
                      <a:pt x="587" y="678"/>
                    </a:lnTo>
                    <a:lnTo>
                      <a:pt x="588" y="680"/>
                    </a:lnTo>
                    <a:lnTo>
                      <a:pt x="588" y="682"/>
                    </a:lnTo>
                    <a:lnTo>
                      <a:pt x="589" y="683"/>
                    </a:lnTo>
                    <a:lnTo>
                      <a:pt x="590" y="683"/>
                    </a:lnTo>
                    <a:lnTo>
                      <a:pt x="591" y="685"/>
                    </a:lnTo>
                    <a:lnTo>
                      <a:pt x="592" y="686"/>
                    </a:lnTo>
                    <a:lnTo>
                      <a:pt x="593" y="688"/>
                    </a:lnTo>
                    <a:lnTo>
                      <a:pt x="594" y="689"/>
                    </a:lnTo>
                    <a:lnTo>
                      <a:pt x="595" y="690"/>
                    </a:lnTo>
                    <a:lnTo>
                      <a:pt x="596" y="689"/>
                    </a:lnTo>
                    <a:lnTo>
                      <a:pt x="597" y="689"/>
                    </a:lnTo>
                    <a:lnTo>
                      <a:pt x="597" y="688"/>
                    </a:lnTo>
                    <a:lnTo>
                      <a:pt x="598" y="690"/>
                    </a:lnTo>
                    <a:lnTo>
                      <a:pt x="599" y="691"/>
                    </a:lnTo>
                    <a:lnTo>
                      <a:pt x="600" y="693"/>
                    </a:lnTo>
                    <a:lnTo>
                      <a:pt x="601" y="694"/>
                    </a:lnTo>
                    <a:lnTo>
                      <a:pt x="602" y="696"/>
                    </a:lnTo>
                    <a:lnTo>
                      <a:pt x="603" y="699"/>
                    </a:lnTo>
                    <a:lnTo>
                      <a:pt x="604" y="701"/>
                    </a:lnTo>
                    <a:lnTo>
                      <a:pt x="605" y="704"/>
                    </a:lnTo>
                    <a:lnTo>
                      <a:pt x="606" y="703"/>
                    </a:lnTo>
                    <a:lnTo>
                      <a:pt x="607" y="701"/>
                    </a:lnTo>
                    <a:lnTo>
                      <a:pt x="607" y="699"/>
                    </a:lnTo>
                    <a:lnTo>
                      <a:pt x="608" y="697"/>
                    </a:lnTo>
                    <a:lnTo>
                      <a:pt x="609" y="694"/>
                    </a:lnTo>
                    <a:lnTo>
                      <a:pt x="610" y="691"/>
                    </a:lnTo>
                    <a:lnTo>
                      <a:pt x="611" y="687"/>
                    </a:lnTo>
                    <a:lnTo>
                      <a:pt x="612" y="684"/>
                    </a:lnTo>
                    <a:lnTo>
                      <a:pt x="613" y="685"/>
                    </a:lnTo>
                    <a:lnTo>
                      <a:pt x="614" y="688"/>
                    </a:lnTo>
                    <a:lnTo>
                      <a:pt x="615" y="693"/>
                    </a:lnTo>
                    <a:lnTo>
                      <a:pt x="616" y="698"/>
                    </a:lnTo>
                    <a:lnTo>
                      <a:pt x="617" y="701"/>
                    </a:lnTo>
                    <a:lnTo>
                      <a:pt x="618" y="701"/>
                    </a:lnTo>
                    <a:lnTo>
                      <a:pt x="618" y="704"/>
                    </a:lnTo>
                    <a:lnTo>
                      <a:pt x="619" y="704"/>
                    </a:lnTo>
                    <a:lnTo>
                      <a:pt x="620" y="711"/>
                    </a:lnTo>
                    <a:lnTo>
                      <a:pt x="621" y="719"/>
                    </a:lnTo>
                    <a:lnTo>
                      <a:pt x="622" y="725"/>
                    </a:lnTo>
                    <a:lnTo>
                      <a:pt x="623" y="730"/>
                    </a:lnTo>
                    <a:lnTo>
                      <a:pt x="624" y="738"/>
                    </a:lnTo>
                    <a:lnTo>
                      <a:pt x="625" y="745"/>
                    </a:lnTo>
                    <a:lnTo>
                      <a:pt x="626" y="753"/>
                    </a:lnTo>
                    <a:lnTo>
                      <a:pt x="627" y="758"/>
                    </a:lnTo>
                    <a:lnTo>
                      <a:pt x="628" y="747"/>
                    </a:lnTo>
                    <a:lnTo>
                      <a:pt x="628" y="728"/>
                    </a:lnTo>
                    <a:lnTo>
                      <a:pt x="629" y="705"/>
                    </a:lnTo>
                    <a:lnTo>
                      <a:pt x="630" y="679"/>
                    </a:lnTo>
                    <a:lnTo>
                      <a:pt x="631" y="654"/>
                    </a:lnTo>
                    <a:lnTo>
                      <a:pt x="632" y="628"/>
                    </a:lnTo>
                    <a:lnTo>
                      <a:pt x="633" y="599"/>
                    </a:lnTo>
                    <a:lnTo>
                      <a:pt x="634" y="570"/>
                    </a:lnTo>
                    <a:lnTo>
                      <a:pt x="635" y="540"/>
                    </a:lnTo>
                    <a:lnTo>
                      <a:pt x="636" y="511"/>
                    </a:lnTo>
                    <a:lnTo>
                      <a:pt x="637" y="482"/>
                    </a:lnTo>
                    <a:lnTo>
                      <a:pt x="637" y="453"/>
                    </a:lnTo>
                    <a:lnTo>
                      <a:pt x="639" y="421"/>
                    </a:lnTo>
                    <a:lnTo>
                      <a:pt x="639" y="390"/>
                    </a:lnTo>
                    <a:lnTo>
                      <a:pt x="640" y="358"/>
                    </a:lnTo>
                    <a:lnTo>
                      <a:pt x="641" y="328"/>
                    </a:lnTo>
                    <a:lnTo>
                      <a:pt x="642" y="309"/>
                    </a:lnTo>
                    <a:lnTo>
                      <a:pt x="643" y="294"/>
                    </a:lnTo>
                    <a:lnTo>
                      <a:pt x="644" y="282"/>
                    </a:lnTo>
                    <a:lnTo>
                      <a:pt x="645" y="271"/>
                    </a:lnTo>
                    <a:lnTo>
                      <a:pt x="646" y="264"/>
                    </a:lnTo>
                    <a:lnTo>
                      <a:pt x="647" y="258"/>
                    </a:lnTo>
                    <a:lnTo>
                      <a:pt x="648" y="255"/>
                    </a:lnTo>
                    <a:lnTo>
                      <a:pt x="648" y="253"/>
                    </a:lnTo>
                    <a:lnTo>
                      <a:pt x="649" y="246"/>
                    </a:lnTo>
                    <a:lnTo>
                      <a:pt x="650" y="237"/>
                    </a:lnTo>
                    <a:lnTo>
                      <a:pt x="651" y="230"/>
                    </a:lnTo>
                    <a:lnTo>
                      <a:pt x="652" y="224"/>
                    </a:lnTo>
                    <a:lnTo>
                      <a:pt x="653" y="217"/>
                    </a:lnTo>
                    <a:lnTo>
                      <a:pt x="654" y="213"/>
                    </a:lnTo>
                    <a:lnTo>
                      <a:pt x="655" y="207"/>
                    </a:lnTo>
                    <a:lnTo>
                      <a:pt x="656" y="205"/>
                    </a:lnTo>
                    <a:lnTo>
                      <a:pt x="657" y="214"/>
                    </a:lnTo>
                    <a:lnTo>
                      <a:pt x="658" y="229"/>
                    </a:lnTo>
                    <a:lnTo>
                      <a:pt x="658" y="247"/>
                    </a:lnTo>
                    <a:lnTo>
                      <a:pt x="659" y="267"/>
                    </a:lnTo>
                    <a:lnTo>
                      <a:pt x="660" y="288"/>
                    </a:lnTo>
                    <a:lnTo>
                      <a:pt x="661" y="309"/>
                    </a:lnTo>
                    <a:lnTo>
                      <a:pt x="662" y="333"/>
                    </a:lnTo>
                    <a:lnTo>
                      <a:pt x="663" y="357"/>
                    </a:lnTo>
                    <a:lnTo>
                      <a:pt x="664" y="381"/>
                    </a:lnTo>
                    <a:lnTo>
                      <a:pt x="665" y="406"/>
                    </a:lnTo>
                    <a:lnTo>
                      <a:pt x="666" y="430"/>
                    </a:lnTo>
                    <a:lnTo>
                      <a:pt x="667" y="454"/>
                    </a:lnTo>
                    <a:lnTo>
                      <a:pt x="668" y="481"/>
                    </a:lnTo>
                    <a:lnTo>
                      <a:pt x="669" y="508"/>
                    </a:lnTo>
                    <a:lnTo>
                      <a:pt x="669" y="534"/>
                    </a:lnTo>
                    <a:lnTo>
                      <a:pt x="670" y="560"/>
                    </a:lnTo>
                    <a:lnTo>
                      <a:pt x="671" y="580"/>
                    </a:lnTo>
                    <a:lnTo>
                      <a:pt x="672" y="595"/>
                    </a:lnTo>
                    <a:lnTo>
                      <a:pt x="673" y="611"/>
                    </a:lnTo>
                    <a:lnTo>
                      <a:pt x="674" y="625"/>
                    </a:lnTo>
                    <a:lnTo>
                      <a:pt x="675" y="635"/>
                    </a:lnTo>
                    <a:lnTo>
                      <a:pt x="676" y="644"/>
                    </a:lnTo>
                    <a:lnTo>
                      <a:pt x="677" y="650"/>
                    </a:lnTo>
                    <a:lnTo>
                      <a:pt x="678" y="656"/>
                    </a:lnTo>
                    <a:lnTo>
                      <a:pt x="679" y="669"/>
                    </a:lnTo>
                    <a:lnTo>
                      <a:pt x="679" y="686"/>
                    </a:lnTo>
                    <a:lnTo>
                      <a:pt x="680" y="700"/>
                    </a:lnTo>
                    <a:lnTo>
                      <a:pt x="681" y="714"/>
                    </a:lnTo>
                    <a:lnTo>
                      <a:pt x="682" y="729"/>
                    </a:lnTo>
                    <a:lnTo>
                      <a:pt x="683" y="743"/>
                    </a:lnTo>
                    <a:lnTo>
                      <a:pt x="684" y="757"/>
                    </a:lnTo>
                    <a:lnTo>
                      <a:pt x="685" y="768"/>
                    </a:lnTo>
                    <a:lnTo>
                      <a:pt x="686" y="761"/>
                    </a:lnTo>
                    <a:lnTo>
                      <a:pt x="687" y="745"/>
                    </a:lnTo>
                    <a:lnTo>
                      <a:pt x="688" y="724"/>
                    </a:lnTo>
                    <a:lnTo>
                      <a:pt x="688" y="698"/>
                    </a:lnTo>
                    <a:lnTo>
                      <a:pt x="689" y="676"/>
                    </a:lnTo>
                    <a:lnTo>
                      <a:pt x="690" y="653"/>
                    </a:lnTo>
                    <a:lnTo>
                      <a:pt x="691" y="627"/>
                    </a:lnTo>
                    <a:lnTo>
                      <a:pt x="692" y="601"/>
                    </a:lnTo>
                    <a:lnTo>
                      <a:pt x="693" y="569"/>
                    </a:lnTo>
                    <a:lnTo>
                      <a:pt x="694" y="535"/>
                    </a:lnTo>
                    <a:lnTo>
                      <a:pt x="695" y="504"/>
                    </a:lnTo>
                    <a:lnTo>
                      <a:pt x="696" y="472"/>
                    </a:lnTo>
                    <a:lnTo>
                      <a:pt x="697" y="435"/>
                    </a:lnTo>
                    <a:lnTo>
                      <a:pt x="698" y="399"/>
                    </a:lnTo>
                    <a:lnTo>
                      <a:pt x="699" y="362"/>
                    </a:lnTo>
                    <a:lnTo>
                      <a:pt x="700" y="328"/>
                    </a:lnTo>
                    <a:lnTo>
                      <a:pt x="700" y="316"/>
                    </a:lnTo>
                    <a:lnTo>
                      <a:pt x="701" y="314"/>
                    </a:lnTo>
                    <a:lnTo>
                      <a:pt x="702" y="317"/>
                    </a:lnTo>
                    <a:lnTo>
                      <a:pt x="703" y="324"/>
                    </a:lnTo>
                    <a:lnTo>
                      <a:pt x="704" y="332"/>
                    </a:lnTo>
                    <a:lnTo>
                      <a:pt x="705" y="342"/>
                    </a:lnTo>
                    <a:lnTo>
                      <a:pt x="706" y="355"/>
                    </a:lnTo>
                    <a:lnTo>
                      <a:pt x="707" y="370"/>
                    </a:lnTo>
                    <a:lnTo>
                      <a:pt x="708" y="383"/>
                    </a:lnTo>
                    <a:lnTo>
                      <a:pt x="709" y="395"/>
                    </a:lnTo>
                    <a:lnTo>
                      <a:pt x="709" y="408"/>
                    </a:lnTo>
                    <a:lnTo>
                      <a:pt x="710" y="421"/>
                    </a:lnTo>
                    <a:lnTo>
                      <a:pt x="711" y="436"/>
                    </a:lnTo>
                    <a:lnTo>
                      <a:pt x="712" y="453"/>
                    </a:lnTo>
                    <a:lnTo>
                      <a:pt x="713" y="471"/>
                    </a:lnTo>
                    <a:lnTo>
                      <a:pt x="714" y="488"/>
                    </a:lnTo>
                    <a:lnTo>
                      <a:pt x="715" y="502"/>
                    </a:lnTo>
                    <a:lnTo>
                      <a:pt x="716" y="515"/>
                    </a:lnTo>
                    <a:lnTo>
                      <a:pt x="717" y="528"/>
                    </a:lnTo>
                    <a:lnTo>
                      <a:pt x="718" y="540"/>
                    </a:lnTo>
                    <a:lnTo>
                      <a:pt x="719" y="552"/>
                    </a:lnTo>
                    <a:lnTo>
                      <a:pt x="719" y="564"/>
                    </a:lnTo>
                    <a:lnTo>
                      <a:pt x="720" y="575"/>
                    </a:lnTo>
                    <a:lnTo>
                      <a:pt x="721" y="586"/>
                    </a:lnTo>
                    <a:lnTo>
                      <a:pt x="722" y="599"/>
                    </a:lnTo>
                    <a:lnTo>
                      <a:pt x="723" y="614"/>
                    </a:lnTo>
                    <a:lnTo>
                      <a:pt x="724" y="627"/>
                    </a:lnTo>
                    <a:lnTo>
                      <a:pt x="725" y="641"/>
                    </a:lnTo>
                    <a:lnTo>
                      <a:pt x="726" y="655"/>
                    </a:lnTo>
                    <a:lnTo>
                      <a:pt x="727" y="669"/>
                    </a:lnTo>
                    <a:lnTo>
                      <a:pt x="728" y="683"/>
                    </a:lnTo>
                    <a:lnTo>
                      <a:pt x="729" y="696"/>
                    </a:lnTo>
                    <a:lnTo>
                      <a:pt x="730" y="704"/>
                    </a:lnTo>
                    <a:lnTo>
                      <a:pt x="730" y="710"/>
                    </a:lnTo>
                    <a:lnTo>
                      <a:pt x="731" y="715"/>
                    </a:lnTo>
                    <a:lnTo>
                      <a:pt x="732" y="719"/>
                    </a:lnTo>
                    <a:lnTo>
                      <a:pt x="733" y="722"/>
                    </a:lnTo>
                    <a:lnTo>
                      <a:pt x="734" y="724"/>
                    </a:lnTo>
                    <a:lnTo>
                      <a:pt x="735" y="725"/>
                    </a:lnTo>
                    <a:lnTo>
                      <a:pt x="736" y="726"/>
                    </a:lnTo>
                    <a:lnTo>
                      <a:pt x="737" y="728"/>
                    </a:lnTo>
                    <a:lnTo>
                      <a:pt x="738" y="730"/>
                    </a:lnTo>
                    <a:lnTo>
                      <a:pt x="739" y="732"/>
                    </a:lnTo>
                    <a:lnTo>
                      <a:pt x="740" y="733"/>
                    </a:lnTo>
                    <a:lnTo>
                      <a:pt x="740" y="734"/>
                    </a:lnTo>
                    <a:lnTo>
                      <a:pt x="741" y="733"/>
                    </a:lnTo>
                    <a:lnTo>
                      <a:pt x="742" y="734"/>
                    </a:lnTo>
                    <a:lnTo>
                      <a:pt x="743" y="734"/>
                    </a:lnTo>
                    <a:lnTo>
                      <a:pt x="744" y="730"/>
                    </a:lnTo>
                    <a:lnTo>
                      <a:pt x="745" y="730"/>
                    </a:lnTo>
                    <a:lnTo>
                      <a:pt x="746" y="727"/>
                    </a:lnTo>
                    <a:lnTo>
                      <a:pt x="747" y="723"/>
                    </a:lnTo>
                    <a:lnTo>
                      <a:pt x="748" y="720"/>
                    </a:lnTo>
                    <a:lnTo>
                      <a:pt x="749" y="717"/>
                    </a:lnTo>
                    <a:lnTo>
                      <a:pt x="749" y="713"/>
                    </a:lnTo>
                    <a:lnTo>
                      <a:pt x="751" y="710"/>
                    </a:lnTo>
                    <a:lnTo>
                      <a:pt x="751" y="705"/>
                    </a:lnTo>
                    <a:lnTo>
                      <a:pt x="752" y="700"/>
                    </a:lnTo>
                    <a:lnTo>
                      <a:pt x="753" y="696"/>
                    </a:lnTo>
                    <a:lnTo>
                      <a:pt x="754" y="691"/>
                    </a:lnTo>
                    <a:lnTo>
                      <a:pt x="755" y="686"/>
                    </a:lnTo>
                    <a:lnTo>
                      <a:pt x="756" y="681"/>
                    </a:lnTo>
                    <a:lnTo>
                      <a:pt x="757" y="675"/>
                    </a:lnTo>
                    <a:lnTo>
                      <a:pt x="758" y="670"/>
                    </a:lnTo>
                    <a:lnTo>
                      <a:pt x="759" y="668"/>
                    </a:lnTo>
                    <a:lnTo>
                      <a:pt x="760" y="666"/>
                    </a:lnTo>
                    <a:lnTo>
                      <a:pt x="760" y="664"/>
                    </a:lnTo>
                    <a:lnTo>
                      <a:pt x="761" y="663"/>
                    </a:lnTo>
                    <a:lnTo>
                      <a:pt x="762" y="663"/>
                    </a:lnTo>
                    <a:lnTo>
                      <a:pt x="763" y="662"/>
                    </a:lnTo>
                    <a:lnTo>
                      <a:pt x="764" y="663"/>
                    </a:lnTo>
                    <a:lnTo>
                      <a:pt x="765" y="663"/>
                    </a:lnTo>
                    <a:lnTo>
                      <a:pt x="766" y="662"/>
                    </a:lnTo>
                    <a:lnTo>
                      <a:pt x="767" y="661"/>
                    </a:lnTo>
                    <a:lnTo>
                      <a:pt x="768" y="661"/>
                    </a:lnTo>
                    <a:lnTo>
                      <a:pt x="769" y="660"/>
                    </a:lnTo>
                    <a:lnTo>
                      <a:pt x="770" y="659"/>
                    </a:lnTo>
                    <a:lnTo>
                      <a:pt x="770" y="659"/>
                    </a:lnTo>
                    <a:lnTo>
                      <a:pt x="772" y="658"/>
                    </a:lnTo>
                    <a:lnTo>
                      <a:pt x="772" y="658"/>
                    </a:lnTo>
                    <a:lnTo>
                      <a:pt x="773" y="660"/>
                    </a:lnTo>
                    <a:lnTo>
                      <a:pt x="774" y="662"/>
                    </a:lnTo>
                    <a:lnTo>
                      <a:pt x="775" y="666"/>
                    </a:lnTo>
                    <a:lnTo>
                      <a:pt x="776" y="669"/>
                    </a:lnTo>
                    <a:lnTo>
                      <a:pt x="777" y="672"/>
                    </a:lnTo>
                    <a:lnTo>
                      <a:pt x="778" y="676"/>
                    </a:lnTo>
                    <a:lnTo>
                      <a:pt x="779" y="680"/>
                    </a:lnTo>
                    <a:lnTo>
                      <a:pt x="780" y="684"/>
                    </a:lnTo>
                    <a:lnTo>
                      <a:pt x="781" y="688"/>
                    </a:lnTo>
                    <a:lnTo>
                      <a:pt x="781" y="691"/>
                    </a:lnTo>
                    <a:lnTo>
                      <a:pt x="782" y="695"/>
                    </a:lnTo>
                    <a:lnTo>
                      <a:pt x="783" y="698"/>
                    </a:lnTo>
                    <a:lnTo>
                      <a:pt x="784" y="701"/>
                    </a:lnTo>
                    <a:lnTo>
                      <a:pt x="785" y="704"/>
                    </a:lnTo>
                    <a:lnTo>
                      <a:pt x="786" y="707"/>
                    </a:lnTo>
                    <a:lnTo>
                      <a:pt x="787" y="711"/>
                    </a:lnTo>
                    <a:lnTo>
                      <a:pt x="788" y="713"/>
                    </a:lnTo>
                    <a:lnTo>
                      <a:pt x="789" y="715"/>
                    </a:lnTo>
                    <a:lnTo>
                      <a:pt x="790" y="717"/>
                    </a:lnTo>
                    <a:lnTo>
                      <a:pt x="791" y="719"/>
                    </a:lnTo>
                    <a:lnTo>
                      <a:pt x="791" y="720"/>
                    </a:lnTo>
                    <a:lnTo>
                      <a:pt x="792" y="720"/>
                    </a:lnTo>
                    <a:lnTo>
                      <a:pt x="793" y="720"/>
                    </a:lnTo>
                    <a:lnTo>
                      <a:pt x="794" y="720"/>
                    </a:lnTo>
                    <a:lnTo>
                      <a:pt x="795" y="721"/>
                    </a:lnTo>
                    <a:lnTo>
                      <a:pt x="796" y="721"/>
                    </a:lnTo>
                    <a:lnTo>
                      <a:pt x="797" y="721"/>
                    </a:lnTo>
                    <a:lnTo>
                      <a:pt x="798" y="721"/>
                    </a:lnTo>
                    <a:lnTo>
                      <a:pt x="799" y="721"/>
                    </a:lnTo>
                    <a:lnTo>
                      <a:pt x="800" y="720"/>
                    </a:lnTo>
                    <a:lnTo>
                      <a:pt x="800" y="720"/>
                    </a:lnTo>
                    <a:lnTo>
                      <a:pt x="802" y="718"/>
                    </a:lnTo>
                    <a:lnTo>
                      <a:pt x="802" y="713"/>
                    </a:lnTo>
                    <a:lnTo>
                      <a:pt x="803" y="706"/>
                    </a:lnTo>
                    <a:lnTo>
                      <a:pt x="804" y="699"/>
                    </a:lnTo>
                    <a:lnTo>
                      <a:pt x="805" y="690"/>
                    </a:lnTo>
                    <a:lnTo>
                      <a:pt x="806" y="680"/>
                    </a:lnTo>
                    <a:lnTo>
                      <a:pt x="807" y="669"/>
                    </a:lnTo>
                    <a:lnTo>
                      <a:pt x="808" y="657"/>
                    </a:lnTo>
                    <a:lnTo>
                      <a:pt x="809" y="645"/>
                    </a:lnTo>
                    <a:lnTo>
                      <a:pt x="810" y="637"/>
                    </a:lnTo>
                    <a:lnTo>
                      <a:pt x="811" y="630"/>
                    </a:lnTo>
                    <a:lnTo>
                      <a:pt x="812" y="622"/>
                    </a:lnTo>
                    <a:lnTo>
                      <a:pt x="812" y="614"/>
                    </a:lnTo>
                    <a:lnTo>
                      <a:pt x="813" y="607"/>
                    </a:lnTo>
                    <a:lnTo>
                      <a:pt x="814" y="599"/>
                    </a:lnTo>
                    <a:lnTo>
                      <a:pt x="815" y="592"/>
                    </a:lnTo>
                    <a:lnTo>
                      <a:pt x="816" y="584"/>
                    </a:lnTo>
                    <a:lnTo>
                      <a:pt x="817" y="569"/>
                    </a:lnTo>
                    <a:lnTo>
                      <a:pt x="818" y="550"/>
                    </a:lnTo>
                    <a:lnTo>
                      <a:pt x="819" y="530"/>
                    </a:lnTo>
                    <a:lnTo>
                      <a:pt x="820" y="508"/>
                    </a:lnTo>
                    <a:lnTo>
                      <a:pt x="821" y="490"/>
                    </a:lnTo>
                    <a:lnTo>
                      <a:pt x="821" y="472"/>
                    </a:lnTo>
                    <a:lnTo>
                      <a:pt x="822" y="454"/>
                    </a:lnTo>
                    <a:lnTo>
                      <a:pt x="823" y="436"/>
                    </a:lnTo>
                    <a:lnTo>
                      <a:pt x="824" y="413"/>
                    </a:lnTo>
                    <a:lnTo>
                      <a:pt x="825" y="387"/>
                    </a:lnTo>
                    <a:lnTo>
                      <a:pt x="826" y="364"/>
                    </a:lnTo>
                    <a:lnTo>
                      <a:pt x="827" y="342"/>
                    </a:lnTo>
                    <a:lnTo>
                      <a:pt x="828" y="316"/>
                    </a:lnTo>
                    <a:lnTo>
                      <a:pt x="829" y="292"/>
                    </a:lnTo>
                    <a:lnTo>
                      <a:pt x="830" y="266"/>
                    </a:lnTo>
                    <a:lnTo>
                      <a:pt x="831" y="245"/>
                    </a:lnTo>
                    <a:lnTo>
                      <a:pt x="832" y="243"/>
                    </a:lnTo>
                    <a:lnTo>
                      <a:pt x="832" y="251"/>
                    </a:lnTo>
                    <a:lnTo>
                      <a:pt x="833" y="263"/>
                    </a:lnTo>
                    <a:lnTo>
                      <a:pt x="834" y="279"/>
                    </a:lnTo>
                    <a:lnTo>
                      <a:pt x="835" y="296"/>
                    </a:lnTo>
                    <a:lnTo>
                      <a:pt x="836" y="313"/>
                    </a:lnTo>
                    <a:lnTo>
                      <a:pt x="837" y="334"/>
                    </a:lnTo>
                    <a:lnTo>
                      <a:pt x="838" y="357"/>
                    </a:lnTo>
                    <a:lnTo>
                      <a:pt x="839" y="380"/>
                    </a:lnTo>
                    <a:lnTo>
                      <a:pt x="840" y="403"/>
                    </a:lnTo>
                    <a:lnTo>
                      <a:pt x="841" y="426"/>
                    </a:lnTo>
                    <a:lnTo>
                      <a:pt x="842" y="450"/>
                    </a:lnTo>
                    <a:lnTo>
                      <a:pt x="842" y="476"/>
                    </a:lnTo>
                    <a:lnTo>
                      <a:pt x="843" y="505"/>
                    </a:lnTo>
                    <a:lnTo>
                      <a:pt x="844" y="533"/>
                    </a:lnTo>
                    <a:lnTo>
                      <a:pt x="845" y="561"/>
                    </a:lnTo>
                    <a:lnTo>
                      <a:pt x="846" y="579"/>
                    </a:lnTo>
                    <a:lnTo>
                      <a:pt x="847" y="593"/>
                    </a:lnTo>
                    <a:lnTo>
                      <a:pt x="848" y="605"/>
                    </a:lnTo>
                    <a:lnTo>
                      <a:pt x="849" y="616"/>
                    </a:lnTo>
                    <a:lnTo>
                      <a:pt x="850" y="626"/>
                    </a:lnTo>
                    <a:lnTo>
                      <a:pt x="851" y="636"/>
                    </a:lnTo>
                    <a:lnTo>
                      <a:pt x="852" y="643"/>
                    </a:lnTo>
                    <a:lnTo>
                      <a:pt x="852" y="651"/>
                    </a:lnTo>
                    <a:lnTo>
                      <a:pt x="853" y="661"/>
                    </a:lnTo>
                    <a:lnTo>
                      <a:pt x="854" y="672"/>
                    </a:lnTo>
                    <a:lnTo>
                      <a:pt x="855" y="682"/>
                    </a:lnTo>
                    <a:lnTo>
                      <a:pt x="856" y="692"/>
                    </a:lnTo>
                    <a:lnTo>
                      <a:pt x="857" y="702"/>
                    </a:lnTo>
                    <a:lnTo>
                      <a:pt x="858" y="711"/>
                    </a:lnTo>
                    <a:lnTo>
                      <a:pt x="859" y="720"/>
                    </a:lnTo>
                    <a:lnTo>
                      <a:pt x="860" y="728"/>
                    </a:lnTo>
                    <a:lnTo>
                      <a:pt x="861" y="732"/>
                    </a:lnTo>
                    <a:lnTo>
                      <a:pt x="862" y="735"/>
                    </a:lnTo>
                    <a:lnTo>
                      <a:pt x="863" y="736"/>
                    </a:lnTo>
                    <a:lnTo>
                      <a:pt x="863" y="736"/>
                    </a:lnTo>
                    <a:lnTo>
                      <a:pt x="864" y="736"/>
                    </a:lnTo>
                    <a:lnTo>
                      <a:pt x="865" y="736"/>
                    </a:lnTo>
                    <a:lnTo>
                      <a:pt x="866" y="735"/>
                    </a:lnTo>
                    <a:lnTo>
                      <a:pt x="867" y="734"/>
                    </a:lnTo>
                    <a:lnTo>
                      <a:pt x="868" y="732"/>
                    </a:lnTo>
                    <a:lnTo>
                      <a:pt x="869" y="729"/>
                    </a:lnTo>
                    <a:lnTo>
                      <a:pt x="870" y="727"/>
                    </a:lnTo>
                    <a:lnTo>
                      <a:pt x="871" y="724"/>
                    </a:lnTo>
                    <a:lnTo>
                      <a:pt x="872" y="720"/>
                    </a:lnTo>
                    <a:lnTo>
                      <a:pt x="872" y="716"/>
                    </a:lnTo>
                    <a:lnTo>
                      <a:pt x="873" y="711"/>
                    </a:lnTo>
                    <a:lnTo>
                      <a:pt x="874" y="707"/>
                    </a:lnTo>
                    <a:lnTo>
                      <a:pt x="875" y="705"/>
                    </a:lnTo>
                    <a:lnTo>
                      <a:pt x="876" y="705"/>
                    </a:lnTo>
                    <a:lnTo>
                      <a:pt x="877" y="705"/>
                    </a:lnTo>
                    <a:lnTo>
                      <a:pt x="878" y="705"/>
                    </a:lnTo>
                    <a:lnTo>
                      <a:pt x="879" y="705"/>
                    </a:lnTo>
                    <a:lnTo>
                      <a:pt x="880" y="706"/>
                    </a:lnTo>
                    <a:lnTo>
                      <a:pt x="881" y="707"/>
                    </a:lnTo>
                    <a:lnTo>
                      <a:pt x="882" y="708"/>
                    </a:lnTo>
                    <a:lnTo>
                      <a:pt x="882" y="707"/>
                    </a:lnTo>
                    <a:lnTo>
                      <a:pt x="884" y="706"/>
                    </a:lnTo>
                    <a:lnTo>
                      <a:pt x="884" y="706"/>
                    </a:lnTo>
                    <a:lnTo>
                      <a:pt x="885" y="705"/>
                    </a:lnTo>
                    <a:lnTo>
                      <a:pt x="886" y="704"/>
                    </a:lnTo>
                    <a:lnTo>
                      <a:pt x="887" y="703"/>
                    </a:lnTo>
                    <a:lnTo>
                      <a:pt x="888" y="702"/>
                    </a:lnTo>
                    <a:lnTo>
                      <a:pt x="889" y="701"/>
                    </a:lnTo>
                    <a:lnTo>
                      <a:pt x="890" y="702"/>
                    </a:lnTo>
                    <a:lnTo>
                      <a:pt x="891" y="703"/>
                    </a:lnTo>
                    <a:lnTo>
                      <a:pt x="892" y="704"/>
                    </a:lnTo>
                    <a:lnTo>
                      <a:pt x="893" y="706"/>
                    </a:lnTo>
                    <a:lnTo>
                      <a:pt x="893" y="707"/>
                    </a:lnTo>
                    <a:lnTo>
                      <a:pt x="894" y="708"/>
                    </a:lnTo>
                    <a:lnTo>
                      <a:pt x="895" y="709"/>
                    </a:lnTo>
                    <a:lnTo>
                      <a:pt x="896" y="710"/>
                    </a:lnTo>
                    <a:lnTo>
                      <a:pt x="897" y="712"/>
                    </a:lnTo>
                    <a:lnTo>
                      <a:pt x="898" y="714"/>
                    </a:lnTo>
                    <a:lnTo>
                      <a:pt x="899" y="716"/>
                    </a:lnTo>
                    <a:lnTo>
                      <a:pt x="900" y="718"/>
                    </a:lnTo>
                    <a:lnTo>
                      <a:pt x="901" y="721"/>
                    </a:lnTo>
                    <a:lnTo>
                      <a:pt x="902" y="724"/>
                    </a:lnTo>
                    <a:lnTo>
                      <a:pt x="903" y="726"/>
                    </a:lnTo>
                    <a:lnTo>
                      <a:pt x="903" y="728"/>
                    </a:lnTo>
                    <a:lnTo>
                      <a:pt x="904" y="726"/>
                    </a:lnTo>
                    <a:lnTo>
                      <a:pt x="905" y="722"/>
                    </a:lnTo>
                    <a:lnTo>
                      <a:pt x="906" y="717"/>
                    </a:lnTo>
                    <a:lnTo>
                      <a:pt x="907" y="711"/>
                    </a:lnTo>
                    <a:lnTo>
                      <a:pt x="908" y="706"/>
                    </a:lnTo>
                    <a:lnTo>
                      <a:pt x="909" y="700"/>
                    </a:lnTo>
                    <a:lnTo>
                      <a:pt x="910" y="693"/>
                    </a:lnTo>
                    <a:lnTo>
                      <a:pt x="911" y="687"/>
                    </a:lnTo>
                    <a:lnTo>
                      <a:pt x="912" y="680"/>
                    </a:lnTo>
                    <a:lnTo>
                      <a:pt x="912" y="673"/>
                    </a:lnTo>
                    <a:lnTo>
                      <a:pt x="914" y="667"/>
                    </a:lnTo>
                    <a:lnTo>
                      <a:pt x="914" y="661"/>
                    </a:lnTo>
                    <a:lnTo>
                      <a:pt x="915" y="654"/>
                    </a:lnTo>
                    <a:lnTo>
                      <a:pt x="916" y="647"/>
                    </a:lnTo>
                    <a:lnTo>
                      <a:pt x="917" y="640"/>
                    </a:lnTo>
                    <a:lnTo>
                      <a:pt x="918" y="633"/>
                    </a:lnTo>
                    <a:lnTo>
                      <a:pt x="919" y="629"/>
                    </a:lnTo>
                    <a:lnTo>
                      <a:pt x="920" y="626"/>
                    </a:lnTo>
                    <a:lnTo>
                      <a:pt x="921" y="623"/>
                    </a:lnTo>
                    <a:lnTo>
                      <a:pt x="922" y="620"/>
                    </a:lnTo>
                    <a:lnTo>
                      <a:pt x="923" y="619"/>
                    </a:lnTo>
                    <a:lnTo>
                      <a:pt x="924" y="618"/>
                    </a:lnTo>
                    <a:lnTo>
                      <a:pt x="924" y="617"/>
                    </a:lnTo>
                    <a:lnTo>
                      <a:pt x="925" y="618"/>
                    </a:lnTo>
                    <a:lnTo>
                      <a:pt x="926" y="615"/>
                    </a:lnTo>
                    <a:lnTo>
                      <a:pt x="927" y="613"/>
                    </a:lnTo>
                    <a:lnTo>
                      <a:pt x="928" y="611"/>
                    </a:lnTo>
                    <a:lnTo>
                      <a:pt x="929" y="609"/>
                    </a:lnTo>
                    <a:lnTo>
                      <a:pt x="930" y="607"/>
                    </a:lnTo>
                    <a:lnTo>
                      <a:pt x="931" y="606"/>
                    </a:lnTo>
                    <a:lnTo>
                      <a:pt x="932" y="604"/>
                    </a:lnTo>
                    <a:lnTo>
                      <a:pt x="933" y="603"/>
                    </a:lnTo>
                    <a:lnTo>
                      <a:pt x="933" y="606"/>
                    </a:lnTo>
                    <a:lnTo>
                      <a:pt x="935" y="611"/>
                    </a:lnTo>
                    <a:lnTo>
                      <a:pt x="935" y="617"/>
                    </a:lnTo>
                    <a:lnTo>
                      <a:pt x="936" y="625"/>
                    </a:lnTo>
                    <a:lnTo>
                      <a:pt x="937" y="631"/>
                    </a:lnTo>
                    <a:lnTo>
                      <a:pt x="938" y="638"/>
                    </a:lnTo>
                    <a:lnTo>
                      <a:pt x="939" y="645"/>
                    </a:lnTo>
                    <a:lnTo>
                      <a:pt x="940" y="652"/>
                    </a:lnTo>
                    <a:lnTo>
                      <a:pt x="941" y="661"/>
                    </a:lnTo>
                    <a:lnTo>
                      <a:pt x="942" y="670"/>
                    </a:lnTo>
                    <a:lnTo>
                      <a:pt x="943" y="679"/>
                    </a:lnTo>
                    <a:lnTo>
                      <a:pt x="944" y="688"/>
                    </a:lnTo>
                    <a:lnTo>
                      <a:pt x="944" y="698"/>
                    </a:lnTo>
                    <a:lnTo>
                      <a:pt x="945" y="708"/>
                    </a:lnTo>
                    <a:lnTo>
                      <a:pt x="946" y="719"/>
                    </a:lnTo>
                    <a:lnTo>
                      <a:pt x="947" y="728"/>
                    </a:lnTo>
                    <a:lnTo>
                      <a:pt x="948" y="733"/>
                    </a:lnTo>
                    <a:lnTo>
                      <a:pt x="949" y="735"/>
                    </a:lnTo>
                    <a:lnTo>
                      <a:pt x="950" y="736"/>
                    </a:lnTo>
                    <a:lnTo>
                      <a:pt x="951" y="736"/>
                    </a:lnTo>
                    <a:lnTo>
                      <a:pt x="952" y="736"/>
                    </a:lnTo>
                    <a:lnTo>
                      <a:pt x="953" y="736"/>
                    </a:lnTo>
                    <a:lnTo>
                      <a:pt x="954" y="735"/>
                    </a:lnTo>
                    <a:lnTo>
                      <a:pt x="954" y="733"/>
                    </a:lnTo>
                    <a:lnTo>
                      <a:pt x="955" y="732"/>
                    </a:lnTo>
                    <a:lnTo>
                      <a:pt x="956" y="730"/>
                    </a:lnTo>
                    <a:lnTo>
                      <a:pt x="957" y="729"/>
                    </a:lnTo>
                    <a:lnTo>
                      <a:pt x="958" y="727"/>
                    </a:lnTo>
                    <a:lnTo>
                      <a:pt x="959" y="724"/>
                    </a:lnTo>
                    <a:lnTo>
                      <a:pt x="960" y="721"/>
                    </a:lnTo>
                    <a:lnTo>
                      <a:pt x="961" y="717"/>
                    </a:lnTo>
                    <a:lnTo>
                      <a:pt x="962" y="714"/>
                    </a:lnTo>
                    <a:lnTo>
                      <a:pt x="963" y="714"/>
                    </a:lnTo>
                    <a:lnTo>
                      <a:pt x="964" y="715"/>
                    </a:lnTo>
                    <a:lnTo>
                      <a:pt x="965" y="716"/>
                    </a:lnTo>
                    <a:lnTo>
                      <a:pt x="965" y="717"/>
                    </a:lnTo>
                    <a:lnTo>
                      <a:pt x="966" y="719"/>
                    </a:lnTo>
                    <a:lnTo>
                      <a:pt x="967" y="720"/>
                    </a:lnTo>
                    <a:lnTo>
                      <a:pt x="968" y="723"/>
                    </a:lnTo>
                    <a:lnTo>
                      <a:pt x="969" y="725"/>
                    </a:lnTo>
                    <a:lnTo>
                      <a:pt x="970" y="724"/>
                    </a:lnTo>
                    <a:lnTo>
                      <a:pt x="971" y="721"/>
                    </a:lnTo>
                    <a:lnTo>
                      <a:pt x="972" y="722"/>
                    </a:lnTo>
                    <a:lnTo>
                      <a:pt x="973" y="718"/>
                    </a:lnTo>
                    <a:lnTo>
                      <a:pt x="974" y="714"/>
                    </a:lnTo>
                    <a:lnTo>
                      <a:pt x="975" y="713"/>
                    </a:lnTo>
                    <a:lnTo>
                      <a:pt x="975" y="709"/>
                    </a:lnTo>
                    <a:lnTo>
                      <a:pt x="976" y="706"/>
                    </a:lnTo>
                    <a:lnTo>
                      <a:pt x="977" y="706"/>
                    </a:lnTo>
                    <a:lnTo>
                      <a:pt x="978" y="706"/>
                    </a:lnTo>
                    <a:lnTo>
                      <a:pt x="979" y="708"/>
                    </a:lnTo>
                    <a:lnTo>
                      <a:pt x="980" y="710"/>
                    </a:lnTo>
                    <a:lnTo>
                      <a:pt x="981" y="708"/>
                    </a:lnTo>
                    <a:lnTo>
                      <a:pt x="982" y="705"/>
                    </a:lnTo>
                    <a:lnTo>
                      <a:pt x="983" y="701"/>
                    </a:lnTo>
                    <a:lnTo>
                      <a:pt x="984" y="697"/>
                    </a:lnTo>
                    <a:lnTo>
                      <a:pt x="985" y="702"/>
                    </a:lnTo>
                    <a:lnTo>
                      <a:pt x="985" y="710"/>
                    </a:lnTo>
                    <a:lnTo>
                      <a:pt x="986" y="715"/>
                    </a:lnTo>
                    <a:lnTo>
                      <a:pt x="987" y="720"/>
                    </a:lnTo>
                    <a:lnTo>
                      <a:pt x="988" y="729"/>
                    </a:lnTo>
                    <a:lnTo>
                      <a:pt x="989" y="736"/>
                    </a:lnTo>
                    <a:lnTo>
                      <a:pt x="990" y="745"/>
                    </a:lnTo>
                    <a:lnTo>
                      <a:pt x="991" y="750"/>
                    </a:lnTo>
                    <a:lnTo>
                      <a:pt x="992" y="732"/>
                    </a:lnTo>
                    <a:lnTo>
                      <a:pt x="993" y="704"/>
                    </a:lnTo>
                    <a:lnTo>
                      <a:pt x="994" y="671"/>
                    </a:lnTo>
                    <a:lnTo>
                      <a:pt x="995" y="632"/>
                    </a:lnTo>
                    <a:lnTo>
                      <a:pt x="996" y="599"/>
                    </a:lnTo>
                    <a:lnTo>
                      <a:pt x="996" y="566"/>
                    </a:lnTo>
                    <a:lnTo>
                      <a:pt x="997" y="530"/>
                    </a:lnTo>
                    <a:lnTo>
                      <a:pt x="998" y="494"/>
                    </a:lnTo>
                    <a:lnTo>
                      <a:pt x="999" y="450"/>
                    </a:lnTo>
                    <a:lnTo>
                      <a:pt x="1000" y="403"/>
                    </a:lnTo>
                    <a:lnTo>
                      <a:pt x="1001" y="359"/>
                    </a:lnTo>
                    <a:lnTo>
                      <a:pt x="1002" y="316"/>
                    </a:lnTo>
                    <a:lnTo>
                      <a:pt x="1003" y="267"/>
                    </a:lnTo>
                    <a:lnTo>
                      <a:pt x="1004" y="220"/>
                    </a:lnTo>
                    <a:lnTo>
                      <a:pt x="1005" y="167"/>
                    </a:lnTo>
                    <a:lnTo>
                      <a:pt x="1005" y="126"/>
                    </a:lnTo>
                    <a:lnTo>
                      <a:pt x="1006" y="113"/>
                    </a:lnTo>
                    <a:lnTo>
                      <a:pt x="1007" y="116"/>
                    </a:lnTo>
                    <a:lnTo>
                      <a:pt x="1008" y="127"/>
                    </a:lnTo>
                    <a:lnTo>
                      <a:pt x="1009" y="145"/>
                    </a:lnTo>
                    <a:lnTo>
                      <a:pt x="1010" y="162"/>
                    </a:lnTo>
                    <a:lnTo>
                      <a:pt x="1011" y="182"/>
                    </a:lnTo>
                    <a:lnTo>
                      <a:pt x="1012" y="208"/>
                    </a:lnTo>
                    <a:lnTo>
                      <a:pt x="1013" y="235"/>
                    </a:lnTo>
                    <a:lnTo>
                      <a:pt x="1014" y="262"/>
                    </a:lnTo>
                    <a:lnTo>
                      <a:pt x="1015" y="289"/>
                    </a:lnTo>
                    <a:lnTo>
                      <a:pt x="1015" y="315"/>
                    </a:lnTo>
                    <a:lnTo>
                      <a:pt x="1017" y="343"/>
                    </a:lnTo>
                    <a:lnTo>
                      <a:pt x="1017" y="375"/>
                    </a:lnTo>
                    <a:lnTo>
                      <a:pt x="1018" y="408"/>
                    </a:lnTo>
                    <a:lnTo>
                      <a:pt x="1019" y="443"/>
                    </a:lnTo>
                    <a:lnTo>
                      <a:pt x="1020" y="477"/>
                    </a:lnTo>
                    <a:lnTo>
                      <a:pt x="1021" y="500"/>
                    </a:lnTo>
                    <a:lnTo>
                      <a:pt x="1022" y="519"/>
                    </a:lnTo>
                    <a:lnTo>
                      <a:pt x="1023" y="537"/>
                    </a:lnTo>
                    <a:lnTo>
                      <a:pt x="1024" y="552"/>
                    </a:lnTo>
                    <a:lnTo>
                      <a:pt x="1025" y="567"/>
                    </a:lnTo>
                    <a:lnTo>
                      <a:pt x="1026" y="580"/>
                    </a:lnTo>
                    <a:lnTo>
                      <a:pt x="1026" y="592"/>
                    </a:lnTo>
                    <a:lnTo>
                      <a:pt x="1027" y="604"/>
                    </a:lnTo>
                    <a:lnTo>
                      <a:pt x="1028" y="620"/>
                    </a:lnTo>
                    <a:lnTo>
                      <a:pt x="1029" y="637"/>
                    </a:lnTo>
                    <a:lnTo>
                      <a:pt x="1030" y="654"/>
                    </a:lnTo>
                    <a:lnTo>
                      <a:pt x="1031" y="670"/>
                    </a:lnTo>
                    <a:lnTo>
                      <a:pt x="1032" y="687"/>
                    </a:lnTo>
                    <a:lnTo>
                      <a:pt x="1033" y="702"/>
                    </a:lnTo>
                    <a:lnTo>
                      <a:pt x="1034" y="718"/>
                    </a:lnTo>
                    <a:lnTo>
                      <a:pt x="1035" y="732"/>
                    </a:lnTo>
                    <a:lnTo>
                      <a:pt x="1036" y="739"/>
                    </a:lnTo>
                    <a:lnTo>
                      <a:pt x="1036" y="743"/>
                    </a:lnTo>
                    <a:lnTo>
                      <a:pt x="1037" y="745"/>
                    </a:lnTo>
                    <a:lnTo>
                      <a:pt x="1038" y="746"/>
                    </a:lnTo>
                    <a:lnTo>
                      <a:pt x="1039" y="746"/>
                    </a:lnTo>
                    <a:lnTo>
                      <a:pt x="1040" y="746"/>
                    </a:lnTo>
                    <a:lnTo>
                      <a:pt x="1041" y="744"/>
                    </a:lnTo>
                    <a:lnTo>
                      <a:pt x="1042" y="742"/>
                    </a:lnTo>
                    <a:lnTo>
                      <a:pt x="1043" y="739"/>
                    </a:lnTo>
                    <a:lnTo>
                      <a:pt x="1044" y="735"/>
                    </a:lnTo>
                    <a:lnTo>
                      <a:pt x="1045" y="731"/>
                    </a:lnTo>
                    <a:lnTo>
                      <a:pt x="1045" y="727"/>
                    </a:lnTo>
                    <a:lnTo>
                      <a:pt x="1047" y="722"/>
                    </a:lnTo>
                    <a:lnTo>
                      <a:pt x="1047" y="716"/>
                    </a:lnTo>
                    <a:lnTo>
                      <a:pt x="1048" y="709"/>
                    </a:lnTo>
                    <a:lnTo>
                      <a:pt x="1049" y="703"/>
                    </a:lnTo>
                    <a:lnTo>
                      <a:pt x="1050" y="701"/>
                    </a:lnTo>
                    <a:lnTo>
                      <a:pt x="1051" y="701"/>
                    </a:lnTo>
                    <a:lnTo>
                      <a:pt x="1052" y="701"/>
                    </a:lnTo>
                    <a:lnTo>
                      <a:pt x="1053" y="702"/>
                    </a:lnTo>
                    <a:lnTo>
                      <a:pt x="1054" y="703"/>
                    </a:lnTo>
                    <a:lnTo>
                      <a:pt x="1055" y="704"/>
                    </a:lnTo>
                    <a:lnTo>
                      <a:pt x="1056" y="705"/>
                    </a:lnTo>
                    <a:lnTo>
                      <a:pt x="1057" y="707"/>
                    </a:lnTo>
                    <a:lnTo>
                      <a:pt x="1057" y="708"/>
                    </a:lnTo>
                    <a:lnTo>
                      <a:pt x="1058" y="708"/>
                    </a:lnTo>
                    <a:lnTo>
                      <a:pt x="1059" y="708"/>
                    </a:lnTo>
                    <a:lnTo>
                      <a:pt x="1060" y="709"/>
                    </a:lnTo>
                    <a:lnTo>
                      <a:pt x="1061" y="709"/>
                    </a:lnTo>
                    <a:lnTo>
                      <a:pt x="1062" y="710"/>
                    </a:lnTo>
                    <a:lnTo>
                      <a:pt x="1063" y="711"/>
                    </a:lnTo>
                    <a:lnTo>
                      <a:pt x="1064" y="711"/>
                    </a:lnTo>
                    <a:lnTo>
                      <a:pt x="1065" y="711"/>
                    </a:lnTo>
                    <a:lnTo>
                      <a:pt x="1066" y="711"/>
                    </a:lnTo>
                    <a:lnTo>
                      <a:pt x="1066" y="711"/>
                    </a:lnTo>
                    <a:lnTo>
                      <a:pt x="1067" y="711"/>
                    </a:lnTo>
                    <a:lnTo>
                      <a:pt x="1068" y="711"/>
                    </a:lnTo>
                    <a:lnTo>
                      <a:pt x="1069" y="711"/>
                    </a:lnTo>
                    <a:lnTo>
                      <a:pt x="1070" y="711"/>
                    </a:lnTo>
                    <a:lnTo>
                      <a:pt x="1071" y="710"/>
                    </a:lnTo>
                    <a:lnTo>
                      <a:pt x="1072" y="710"/>
                    </a:lnTo>
                    <a:lnTo>
                      <a:pt x="1073" y="710"/>
                    </a:lnTo>
                    <a:lnTo>
                      <a:pt x="1074" y="710"/>
                    </a:lnTo>
                    <a:lnTo>
                      <a:pt x="1075" y="710"/>
                    </a:lnTo>
                    <a:lnTo>
                      <a:pt x="1076" y="710"/>
                    </a:lnTo>
                    <a:lnTo>
                      <a:pt x="1077" y="710"/>
                    </a:lnTo>
                    <a:lnTo>
                      <a:pt x="1077" y="710"/>
                    </a:lnTo>
                    <a:lnTo>
                      <a:pt x="1078" y="709"/>
                    </a:lnTo>
                    <a:lnTo>
                      <a:pt x="1079" y="709"/>
                    </a:lnTo>
                    <a:lnTo>
                      <a:pt x="1080" y="709"/>
                    </a:lnTo>
                    <a:lnTo>
                      <a:pt x="1081" y="708"/>
                    </a:lnTo>
                    <a:lnTo>
                      <a:pt x="1082" y="707"/>
                    </a:lnTo>
                    <a:lnTo>
                      <a:pt x="1083" y="707"/>
                    </a:lnTo>
                    <a:lnTo>
                      <a:pt x="1084" y="706"/>
                    </a:lnTo>
                    <a:lnTo>
                      <a:pt x="1085" y="706"/>
                    </a:lnTo>
                    <a:lnTo>
                      <a:pt x="1086" y="705"/>
                    </a:lnTo>
                    <a:lnTo>
                      <a:pt x="1087" y="704"/>
                    </a:lnTo>
                    <a:lnTo>
                      <a:pt x="1087" y="703"/>
                    </a:lnTo>
                    <a:lnTo>
                      <a:pt x="1088" y="703"/>
                    </a:lnTo>
                    <a:lnTo>
                      <a:pt x="1089" y="702"/>
                    </a:lnTo>
                    <a:lnTo>
                      <a:pt x="1090" y="701"/>
                    </a:lnTo>
                    <a:lnTo>
                      <a:pt x="1091" y="700"/>
                    </a:lnTo>
                    <a:lnTo>
                      <a:pt x="1092" y="699"/>
                    </a:lnTo>
                    <a:lnTo>
                      <a:pt x="1093" y="699"/>
                    </a:lnTo>
                    <a:lnTo>
                      <a:pt x="1094" y="699"/>
                    </a:lnTo>
                    <a:lnTo>
                      <a:pt x="1095" y="699"/>
                    </a:lnTo>
                    <a:lnTo>
                      <a:pt x="1096" y="699"/>
                    </a:lnTo>
                    <a:lnTo>
                      <a:pt x="1097" y="700"/>
                    </a:lnTo>
                    <a:lnTo>
                      <a:pt x="1097" y="700"/>
                    </a:lnTo>
                    <a:lnTo>
                      <a:pt x="1098" y="701"/>
                    </a:lnTo>
                    <a:lnTo>
                      <a:pt x="1099" y="702"/>
                    </a:lnTo>
                    <a:lnTo>
                      <a:pt x="1100" y="703"/>
                    </a:lnTo>
                    <a:lnTo>
                      <a:pt x="1101" y="703"/>
                    </a:lnTo>
                    <a:lnTo>
                      <a:pt x="1102" y="704"/>
                    </a:lnTo>
                    <a:lnTo>
                      <a:pt x="1103" y="704"/>
                    </a:lnTo>
                    <a:lnTo>
                      <a:pt x="1104" y="705"/>
                    </a:lnTo>
                    <a:lnTo>
                      <a:pt x="1105" y="706"/>
                    </a:lnTo>
                    <a:lnTo>
                      <a:pt x="1106" y="706"/>
                    </a:lnTo>
                    <a:lnTo>
                      <a:pt x="1107" y="707"/>
                    </a:lnTo>
                    <a:lnTo>
                      <a:pt x="1108" y="708"/>
                    </a:lnTo>
                    <a:lnTo>
                      <a:pt x="1108" y="708"/>
                    </a:lnTo>
                    <a:lnTo>
                      <a:pt x="1109" y="709"/>
                    </a:lnTo>
                    <a:lnTo>
                      <a:pt x="1110" y="710"/>
                    </a:lnTo>
                    <a:lnTo>
                      <a:pt x="1111" y="710"/>
                    </a:lnTo>
                    <a:lnTo>
                      <a:pt x="1112" y="711"/>
                    </a:lnTo>
                    <a:lnTo>
                      <a:pt x="1113" y="711"/>
                    </a:lnTo>
                    <a:lnTo>
                      <a:pt x="1114" y="712"/>
                    </a:lnTo>
                    <a:lnTo>
                      <a:pt x="1115" y="712"/>
                    </a:lnTo>
                    <a:lnTo>
                      <a:pt x="1116" y="713"/>
                    </a:lnTo>
                    <a:lnTo>
                      <a:pt x="1117" y="714"/>
                    </a:lnTo>
                    <a:lnTo>
                      <a:pt x="1117" y="714"/>
                    </a:lnTo>
                    <a:lnTo>
                      <a:pt x="1118" y="715"/>
                    </a:lnTo>
                    <a:lnTo>
                      <a:pt x="1119" y="716"/>
                    </a:lnTo>
                    <a:lnTo>
                      <a:pt x="1120" y="716"/>
                    </a:lnTo>
                    <a:lnTo>
                      <a:pt x="1121" y="717"/>
                    </a:lnTo>
                    <a:lnTo>
                      <a:pt x="1122" y="718"/>
                    </a:lnTo>
                    <a:lnTo>
                      <a:pt x="1123" y="718"/>
                    </a:lnTo>
                    <a:lnTo>
                      <a:pt x="1124" y="717"/>
                    </a:lnTo>
                    <a:lnTo>
                      <a:pt x="1125" y="716"/>
                    </a:lnTo>
                    <a:lnTo>
                      <a:pt x="1126" y="715"/>
                    </a:lnTo>
                    <a:lnTo>
                      <a:pt x="1127" y="714"/>
                    </a:lnTo>
                    <a:lnTo>
                      <a:pt x="1127" y="713"/>
                    </a:lnTo>
                    <a:lnTo>
                      <a:pt x="1129" y="712"/>
                    </a:lnTo>
                    <a:lnTo>
                      <a:pt x="1129" y="711"/>
                    </a:lnTo>
                    <a:lnTo>
                      <a:pt x="1130" y="709"/>
                    </a:lnTo>
                    <a:lnTo>
                      <a:pt x="1131" y="708"/>
                    </a:lnTo>
                    <a:lnTo>
                      <a:pt x="1132" y="707"/>
                    </a:lnTo>
                    <a:lnTo>
                      <a:pt x="1133" y="706"/>
                    </a:lnTo>
                    <a:lnTo>
                      <a:pt x="1134" y="704"/>
                    </a:lnTo>
                    <a:lnTo>
                      <a:pt x="1135" y="703"/>
                    </a:lnTo>
                    <a:lnTo>
                      <a:pt x="1136" y="701"/>
                    </a:lnTo>
                    <a:lnTo>
                      <a:pt x="1137" y="700"/>
                    </a:lnTo>
                    <a:lnTo>
                      <a:pt x="1138" y="699"/>
                    </a:lnTo>
                    <a:lnTo>
                      <a:pt x="1138" y="699"/>
                    </a:lnTo>
                    <a:lnTo>
                      <a:pt x="1139" y="699"/>
                    </a:lnTo>
                    <a:lnTo>
                      <a:pt x="1140" y="699"/>
                    </a:lnTo>
                    <a:lnTo>
                      <a:pt x="1141" y="699"/>
                    </a:lnTo>
                    <a:lnTo>
                      <a:pt x="1142" y="699"/>
                    </a:lnTo>
                    <a:lnTo>
                      <a:pt x="1143" y="699"/>
                    </a:lnTo>
                    <a:lnTo>
                      <a:pt x="1144" y="700"/>
                    </a:lnTo>
                    <a:lnTo>
                      <a:pt x="1145" y="700"/>
                    </a:lnTo>
                    <a:lnTo>
                      <a:pt x="1146" y="700"/>
                    </a:lnTo>
                    <a:lnTo>
                      <a:pt x="1147" y="700"/>
                    </a:lnTo>
                    <a:lnTo>
                      <a:pt x="1148" y="701"/>
                    </a:lnTo>
                    <a:lnTo>
                      <a:pt x="1148" y="701"/>
                    </a:lnTo>
                    <a:lnTo>
                      <a:pt x="1149" y="701"/>
                    </a:lnTo>
                    <a:lnTo>
                      <a:pt x="1150" y="701"/>
                    </a:lnTo>
                    <a:lnTo>
                      <a:pt x="1151" y="702"/>
                    </a:lnTo>
                    <a:lnTo>
                      <a:pt x="1152" y="703"/>
                    </a:lnTo>
                    <a:lnTo>
                      <a:pt x="1153" y="703"/>
                    </a:lnTo>
                    <a:lnTo>
                      <a:pt x="1154" y="704"/>
                    </a:lnTo>
                    <a:lnTo>
                      <a:pt x="1155" y="705"/>
                    </a:lnTo>
                    <a:lnTo>
                      <a:pt x="1156" y="706"/>
                    </a:lnTo>
                    <a:lnTo>
                      <a:pt x="1157" y="707"/>
                    </a:lnTo>
                    <a:lnTo>
                      <a:pt x="1157" y="708"/>
                    </a:lnTo>
                    <a:lnTo>
                      <a:pt x="1159" y="709"/>
                    </a:lnTo>
                    <a:lnTo>
                      <a:pt x="1159" y="710"/>
                    </a:lnTo>
                    <a:lnTo>
                      <a:pt x="1160" y="711"/>
                    </a:lnTo>
                    <a:lnTo>
                      <a:pt x="1161" y="712"/>
                    </a:lnTo>
                    <a:lnTo>
                      <a:pt x="1162" y="714"/>
                    </a:lnTo>
                    <a:lnTo>
                      <a:pt x="1163" y="715"/>
                    </a:lnTo>
                    <a:lnTo>
                      <a:pt x="1164" y="716"/>
                    </a:lnTo>
                    <a:lnTo>
                      <a:pt x="1165" y="717"/>
                    </a:lnTo>
                    <a:lnTo>
                      <a:pt x="1166" y="718"/>
                    </a:lnTo>
                    <a:lnTo>
                      <a:pt x="1167" y="719"/>
                    </a:lnTo>
                    <a:lnTo>
                      <a:pt x="1168" y="719"/>
                    </a:lnTo>
                    <a:lnTo>
                      <a:pt x="1169" y="720"/>
                    </a:lnTo>
                    <a:lnTo>
                      <a:pt x="1169" y="720"/>
                    </a:lnTo>
                    <a:lnTo>
                      <a:pt x="1170" y="721"/>
                    </a:lnTo>
                    <a:lnTo>
                      <a:pt x="1171" y="721"/>
                    </a:lnTo>
                    <a:lnTo>
                      <a:pt x="1172" y="721"/>
                    </a:lnTo>
                    <a:lnTo>
                      <a:pt x="1173" y="721"/>
                    </a:lnTo>
                    <a:lnTo>
                      <a:pt x="1174" y="722"/>
                    </a:lnTo>
                    <a:lnTo>
                      <a:pt x="1175" y="722"/>
                    </a:lnTo>
                    <a:lnTo>
                      <a:pt x="1176" y="722"/>
                    </a:lnTo>
                    <a:lnTo>
                      <a:pt x="1177" y="722"/>
                    </a:lnTo>
                    <a:lnTo>
                      <a:pt x="1178" y="722"/>
                    </a:lnTo>
                    <a:lnTo>
                      <a:pt x="1178" y="722"/>
                    </a:lnTo>
                    <a:lnTo>
                      <a:pt x="1180" y="722"/>
                    </a:lnTo>
                    <a:lnTo>
                      <a:pt x="1180" y="722"/>
                    </a:lnTo>
                    <a:lnTo>
                      <a:pt x="1181" y="722"/>
                    </a:lnTo>
                    <a:lnTo>
                      <a:pt x="1182" y="722"/>
                    </a:lnTo>
                    <a:lnTo>
                      <a:pt x="1183" y="722"/>
                    </a:lnTo>
                    <a:lnTo>
                      <a:pt x="1184" y="722"/>
                    </a:lnTo>
                    <a:lnTo>
                      <a:pt x="1185" y="722"/>
                    </a:lnTo>
                    <a:lnTo>
                      <a:pt x="1186" y="722"/>
                    </a:lnTo>
                    <a:lnTo>
                      <a:pt x="1187" y="722"/>
                    </a:lnTo>
                    <a:lnTo>
                      <a:pt x="1188" y="722"/>
                    </a:lnTo>
                    <a:lnTo>
                      <a:pt x="1189" y="721"/>
                    </a:lnTo>
                    <a:lnTo>
                      <a:pt x="1189" y="721"/>
                    </a:lnTo>
                    <a:lnTo>
                      <a:pt x="1190" y="721"/>
                    </a:lnTo>
                    <a:lnTo>
                      <a:pt x="1191" y="721"/>
                    </a:lnTo>
                    <a:lnTo>
                      <a:pt x="1192" y="721"/>
                    </a:lnTo>
                    <a:lnTo>
                      <a:pt x="1193" y="720"/>
                    </a:lnTo>
                    <a:lnTo>
                      <a:pt x="1194" y="720"/>
                    </a:lnTo>
                    <a:lnTo>
                      <a:pt x="1195" y="720"/>
                    </a:lnTo>
                    <a:lnTo>
                      <a:pt x="1196" y="720"/>
                    </a:lnTo>
                    <a:lnTo>
                      <a:pt x="1197" y="719"/>
                    </a:lnTo>
                    <a:lnTo>
                      <a:pt x="1198" y="718"/>
                    </a:lnTo>
                    <a:lnTo>
                      <a:pt x="1199" y="717"/>
                    </a:lnTo>
                    <a:lnTo>
                      <a:pt x="1199" y="716"/>
                    </a:lnTo>
                    <a:lnTo>
                      <a:pt x="1200" y="715"/>
                    </a:lnTo>
                    <a:lnTo>
                      <a:pt x="1201" y="714"/>
                    </a:lnTo>
                    <a:lnTo>
                      <a:pt x="1202" y="713"/>
                    </a:lnTo>
                    <a:lnTo>
                      <a:pt x="1203" y="712"/>
                    </a:lnTo>
                    <a:lnTo>
                      <a:pt x="1204" y="711"/>
                    </a:lnTo>
                    <a:lnTo>
                      <a:pt x="1205" y="711"/>
                    </a:lnTo>
                    <a:lnTo>
                      <a:pt x="1206" y="709"/>
                    </a:lnTo>
                    <a:lnTo>
                      <a:pt x="1207" y="709"/>
                    </a:lnTo>
                    <a:lnTo>
                      <a:pt x="1208" y="707"/>
                    </a:lnTo>
                    <a:lnTo>
                      <a:pt x="1209" y="706"/>
                    </a:lnTo>
                    <a:lnTo>
                      <a:pt x="1210" y="706"/>
                    </a:lnTo>
                    <a:lnTo>
                      <a:pt x="1210" y="705"/>
                    </a:lnTo>
                    <a:lnTo>
                      <a:pt x="1211" y="704"/>
                    </a:lnTo>
                    <a:lnTo>
                      <a:pt x="1212" y="703"/>
                    </a:lnTo>
                    <a:lnTo>
                      <a:pt x="1213" y="703"/>
                    </a:lnTo>
                    <a:lnTo>
                      <a:pt x="1214" y="702"/>
                    </a:lnTo>
                    <a:lnTo>
                      <a:pt x="1215" y="702"/>
                    </a:lnTo>
                    <a:lnTo>
                      <a:pt x="1216" y="701"/>
                    </a:lnTo>
                    <a:lnTo>
                      <a:pt x="1217" y="701"/>
                    </a:lnTo>
                    <a:lnTo>
                      <a:pt x="1218" y="701"/>
                    </a:lnTo>
                    <a:lnTo>
                      <a:pt x="1219" y="699"/>
                    </a:lnTo>
                    <a:lnTo>
                      <a:pt x="1220" y="699"/>
                    </a:lnTo>
                    <a:lnTo>
                      <a:pt x="1220" y="698"/>
                    </a:lnTo>
                    <a:lnTo>
                      <a:pt x="1221" y="697"/>
                    </a:lnTo>
                    <a:lnTo>
                      <a:pt x="1222" y="696"/>
                    </a:lnTo>
                    <a:lnTo>
                      <a:pt x="1223" y="696"/>
                    </a:lnTo>
                    <a:lnTo>
                      <a:pt x="1224" y="696"/>
                    </a:lnTo>
                    <a:lnTo>
                      <a:pt x="1225" y="695"/>
                    </a:lnTo>
                    <a:lnTo>
                      <a:pt x="1226" y="695"/>
                    </a:lnTo>
                    <a:lnTo>
                      <a:pt x="1227" y="698"/>
                    </a:lnTo>
                    <a:lnTo>
                      <a:pt x="1228" y="696"/>
                    </a:lnTo>
                    <a:lnTo>
                      <a:pt x="1229" y="697"/>
                    </a:lnTo>
                    <a:lnTo>
                      <a:pt x="1229" y="698"/>
                    </a:lnTo>
                    <a:lnTo>
                      <a:pt x="1230" y="699"/>
                    </a:lnTo>
                    <a:lnTo>
                      <a:pt x="1231" y="699"/>
                    </a:lnTo>
                    <a:lnTo>
                      <a:pt x="1232" y="700"/>
                    </a:lnTo>
                    <a:lnTo>
                      <a:pt x="1233" y="701"/>
                    </a:lnTo>
                    <a:lnTo>
                      <a:pt x="1234" y="702"/>
                    </a:lnTo>
                    <a:lnTo>
                      <a:pt x="1235" y="703"/>
                    </a:lnTo>
                    <a:lnTo>
                      <a:pt x="1236" y="704"/>
                    </a:lnTo>
                    <a:lnTo>
                      <a:pt x="1237" y="706"/>
                    </a:lnTo>
                    <a:lnTo>
                      <a:pt x="1238" y="707"/>
                    </a:lnTo>
                    <a:lnTo>
                      <a:pt x="1239" y="708"/>
                    </a:lnTo>
                    <a:lnTo>
                      <a:pt x="1240" y="708"/>
                    </a:lnTo>
                    <a:lnTo>
                      <a:pt x="1241" y="708"/>
                    </a:lnTo>
                    <a:lnTo>
                      <a:pt x="1241" y="707"/>
                    </a:lnTo>
                    <a:lnTo>
                      <a:pt x="1242" y="706"/>
                    </a:lnTo>
                    <a:lnTo>
                      <a:pt x="1243" y="706"/>
                    </a:lnTo>
                    <a:lnTo>
                      <a:pt x="1244" y="705"/>
                    </a:lnTo>
                    <a:lnTo>
                      <a:pt x="1245" y="704"/>
                    </a:lnTo>
                    <a:lnTo>
                      <a:pt x="1246" y="703"/>
                    </a:lnTo>
                    <a:lnTo>
                      <a:pt x="1247" y="702"/>
                    </a:lnTo>
                    <a:lnTo>
                      <a:pt x="1248" y="701"/>
                    </a:lnTo>
                    <a:lnTo>
                      <a:pt x="1249" y="700"/>
                    </a:lnTo>
                    <a:lnTo>
                      <a:pt x="1250" y="699"/>
                    </a:lnTo>
                    <a:lnTo>
                      <a:pt x="1250" y="698"/>
                    </a:lnTo>
                    <a:lnTo>
                      <a:pt x="1251" y="697"/>
                    </a:lnTo>
                    <a:lnTo>
                      <a:pt x="1252" y="695"/>
                    </a:lnTo>
                    <a:lnTo>
                      <a:pt x="1253" y="694"/>
                    </a:lnTo>
                    <a:lnTo>
                      <a:pt x="1254" y="694"/>
                    </a:lnTo>
                    <a:lnTo>
                      <a:pt x="1255" y="694"/>
                    </a:lnTo>
                    <a:lnTo>
                      <a:pt x="1256" y="694"/>
                    </a:lnTo>
                    <a:lnTo>
                      <a:pt x="1257" y="694"/>
                    </a:lnTo>
                    <a:lnTo>
                      <a:pt x="1258" y="695"/>
                    </a:lnTo>
                    <a:lnTo>
                      <a:pt x="1259" y="696"/>
                    </a:lnTo>
                    <a:lnTo>
                      <a:pt x="1260" y="694"/>
                    </a:lnTo>
                    <a:lnTo>
                      <a:pt x="1260" y="697"/>
                    </a:lnTo>
                    <a:lnTo>
                      <a:pt x="1261" y="697"/>
                    </a:lnTo>
                    <a:lnTo>
                      <a:pt x="1262" y="697"/>
                    </a:lnTo>
                    <a:lnTo>
                      <a:pt x="1263" y="698"/>
                    </a:lnTo>
                    <a:lnTo>
                      <a:pt x="1264" y="698"/>
                    </a:lnTo>
                    <a:lnTo>
                      <a:pt x="1265" y="699"/>
                    </a:lnTo>
                    <a:lnTo>
                      <a:pt x="1266" y="699"/>
                    </a:lnTo>
                    <a:lnTo>
                      <a:pt x="1267" y="699"/>
                    </a:lnTo>
                    <a:lnTo>
                      <a:pt x="1268" y="700"/>
                    </a:lnTo>
                    <a:lnTo>
                      <a:pt x="1269" y="700"/>
                    </a:lnTo>
                    <a:lnTo>
                      <a:pt x="1270" y="700"/>
                    </a:lnTo>
                    <a:lnTo>
                      <a:pt x="1271" y="699"/>
                    </a:lnTo>
                    <a:lnTo>
                      <a:pt x="1271" y="699"/>
                    </a:lnTo>
                    <a:lnTo>
                      <a:pt x="1272" y="698"/>
                    </a:lnTo>
                    <a:lnTo>
                      <a:pt x="1273" y="698"/>
                    </a:lnTo>
                    <a:lnTo>
                      <a:pt x="1274" y="697"/>
                    </a:lnTo>
                    <a:lnTo>
                      <a:pt x="1275" y="696"/>
                    </a:lnTo>
                    <a:lnTo>
                      <a:pt x="1276" y="696"/>
                    </a:lnTo>
                    <a:lnTo>
                      <a:pt x="1277" y="695"/>
                    </a:lnTo>
                    <a:lnTo>
                      <a:pt x="1278" y="695"/>
                    </a:lnTo>
                    <a:lnTo>
                      <a:pt x="1279" y="695"/>
                    </a:lnTo>
                    <a:lnTo>
                      <a:pt x="1280" y="695"/>
                    </a:lnTo>
                    <a:lnTo>
                      <a:pt x="1281" y="694"/>
                    </a:lnTo>
                    <a:lnTo>
                      <a:pt x="1281" y="695"/>
                    </a:lnTo>
                    <a:lnTo>
                      <a:pt x="1282" y="693"/>
                    </a:lnTo>
                    <a:lnTo>
                      <a:pt x="1283" y="692"/>
                    </a:lnTo>
                    <a:lnTo>
                      <a:pt x="1284" y="691"/>
                    </a:lnTo>
                    <a:lnTo>
                      <a:pt x="1285" y="688"/>
                    </a:lnTo>
                    <a:lnTo>
                      <a:pt x="1286" y="686"/>
                    </a:lnTo>
                    <a:lnTo>
                      <a:pt x="1287" y="684"/>
                    </a:lnTo>
                    <a:lnTo>
                      <a:pt x="1288" y="683"/>
                    </a:lnTo>
                    <a:lnTo>
                      <a:pt x="1289" y="681"/>
                    </a:lnTo>
                    <a:lnTo>
                      <a:pt x="1290" y="679"/>
                    </a:lnTo>
                    <a:lnTo>
                      <a:pt x="1290" y="676"/>
                    </a:lnTo>
                    <a:lnTo>
                      <a:pt x="1292" y="674"/>
                    </a:lnTo>
                    <a:lnTo>
                      <a:pt x="1292" y="671"/>
                    </a:lnTo>
                    <a:lnTo>
                      <a:pt x="1293" y="669"/>
                    </a:lnTo>
                    <a:lnTo>
                      <a:pt x="1294" y="666"/>
                    </a:lnTo>
                    <a:lnTo>
                      <a:pt x="1295" y="663"/>
                    </a:lnTo>
                    <a:lnTo>
                      <a:pt x="1296" y="660"/>
                    </a:lnTo>
                    <a:lnTo>
                      <a:pt x="1297" y="658"/>
                    </a:lnTo>
                    <a:lnTo>
                      <a:pt x="1298" y="658"/>
                    </a:lnTo>
                    <a:lnTo>
                      <a:pt x="1299" y="658"/>
                    </a:lnTo>
                    <a:lnTo>
                      <a:pt x="1300" y="659"/>
                    </a:lnTo>
                    <a:lnTo>
                      <a:pt x="1301" y="661"/>
                    </a:lnTo>
                    <a:lnTo>
                      <a:pt x="1301" y="663"/>
                    </a:lnTo>
                    <a:lnTo>
                      <a:pt x="1302" y="665"/>
                    </a:lnTo>
                    <a:lnTo>
                      <a:pt x="1303" y="667"/>
                    </a:lnTo>
                    <a:lnTo>
                      <a:pt x="1304" y="669"/>
                    </a:lnTo>
                    <a:lnTo>
                      <a:pt x="1305" y="672"/>
                    </a:lnTo>
                    <a:lnTo>
                      <a:pt x="1306" y="674"/>
                    </a:lnTo>
                    <a:lnTo>
                      <a:pt x="1307" y="677"/>
                    </a:lnTo>
                    <a:lnTo>
                      <a:pt x="1308" y="679"/>
                    </a:lnTo>
                    <a:lnTo>
                      <a:pt x="1309" y="682"/>
                    </a:lnTo>
                    <a:lnTo>
                      <a:pt x="1310" y="686"/>
                    </a:lnTo>
                    <a:lnTo>
                      <a:pt x="1311" y="686"/>
                    </a:lnTo>
                    <a:lnTo>
                      <a:pt x="1311" y="692"/>
                    </a:lnTo>
                    <a:lnTo>
                      <a:pt x="1313" y="693"/>
                    </a:lnTo>
                    <a:lnTo>
                      <a:pt x="1313" y="693"/>
                    </a:lnTo>
                    <a:lnTo>
                      <a:pt x="1314" y="694"/>
                    </a:lnTo>
                    <a:lnTo>
                      <a:pt x="1315" y="694"/>
                    </a:lnTo>
                    <a:lnTo>
                      <a:pt x="1316" y="695"/>
                    </a:lnTo>
                    <a:lnTo>
                      <a:pt x="1317" y="696"/>
                    </a:lnTo>
                    <a:lnTo>
                      <a:pt x="1318" y="694"/>
                    </a:lnTo>
                    <a:lnTo>
                      <a:pt x="1319" y="696"/>
                    </a:lnTo>
                    <a:lnTo>
                      <a:pt x="1320" y="695"/>
                    </a:lnTo>
                    <a:lnTo>
                      <a:pt x="1321" y="695"/>
                    </a:lnTo>
                    <a:lnTo>
                      <a:pt x="1322" y="695"/>
                    </a:lnTo>
                    <a:lnTo>
                      <a:pt x="1322" y="696"/>
                    </a:lnTo>
                    <a:lnTo>
                      <a:pt x="1323" y="695"/>
                    </a:lnTo>
                    <a:lnTo>
                      <a:pt x="1324" y="695"/>
                    </a:lnTo>
                    <a:lnTo>
                      <a:pt x="1325" y="695"/>
                    </a:lnTo>
                    <a:lnTo>
                      <a:pt x="1326" y="695"/>
                    </a:lnTo>
                    <a:lnTo>
                      <a:pt x="1327" y="695"/>
                    </a:lnTo>
                    <a:lnTo>
                      <a:pt x="1328" y="695"/>
                    </a:lnTo>
                    <a:lnTo>
                      <a:pt x="1329" y="696"/>
                    </a:lnTo>
                    <a:lnTo>
                      <a:pt x="1330" y="696"/>
                    </a:lnTo>
                    <a:lnTo>
                      <a:pt x="1331" y="696"/>
                    </a:lnTo>
                    <a:lnTo>
                      <a:pt x="1332" y="697"/>
                    </a:lnTo>
                    <a:lnTo>
                      <a:pt x="1332" y="697"/>
                    </a:lnTo>
                    <a:lnTo>
                      <a:pt x="1333" y="697"/>
                    </a:lnTo>
                    <a:lnTo>
                      <a:pt x="1334" y="698"/>
                    </a:lnTo>
                    <a:lnTo>
                      <a:pt x="1335" y="698"/>
                    </a:lnTo>
                    <a:lnTo>
                      <a:pt x="1336" y="698"/>
                    </a:lnTo>
                    <a:lnTo>
                      <a:pt x="1337" y="699"/>
                    </a:lnTo>
                    <a:lnTo>
                      <a:pt x="1338" y="699"/>
                    </a:lnTo>
                    <a:lnTo>
                      <a:pt x="1339" y="699"/>
                    </a:lnTo>
                    <a:lnTo>
                      <a:pt x="1340" y="700"/>
                    </a:lnTo>
                    <a:lnTo>
                      <a:pt x="1341" y="700"/>
                    </a:lnTo>
                    <a:lnTo>
                      <a:pt x="1341" y="700"/>
                    </a:lnTo>
                    <a:lnTo>
                      <a:pt x="1343" y="699"/>
                    </a:lnTo>
                    <a:lnTo>
                      <a:pt x="1343" y="698"/>
                    </a:lnTo>
                    <a:lnTo>
                      <a:pt x="1344" y="698"/>
                    </a:lnTo>
                    <a:lnTo>
                      <a:pt x="1345" y="697"/>
                    </a:lnTo>
                    <a:lnTo>
                      <a:pt x="1346" y="696"/>
                    </a:lnTo>
                    <a:lnTo>
                      <a:pt x="1347" y="696"/>
                    </a:lnTo>
                    <a:lnTo>
                      <a:pt x="1348" y="694"/>
                    </a:lnTo>
                    <a:lnTo>
                      <a:pt x="1349" y="695"/>
                    </a:lnTo>
                    <a:lnTo>
                      <a:pt x="1350" y="695"/>
                    </a:lnTo>
                    <a:lnTo>
                      <a:pt x="1351" y="689"/>
                    </a:lnTo>
                    <a:lnTo>
                      <a:pt x="1352" y="691"/>
                    </a:lnTo>
                    <a:lnTo>
                      <a:pt x="1353" y="693"/>
                    </a:lnTo>
                    <a:lnTo>
                      <a:pt x="1353" y="687"/>
                    </a:lnTo>
                    <a:lnTo>
                      <a:pt x="1354" y="689"/>
                    </a:lnTo>
                    <a:lnTo>
                      <a:pt x="1355" y="689"/>
                    </a:lnTo>
                    <a:lnTo>
                      <a:pt x="1356" y="683"/>
                    </a:lnTo>
                    <a:lnTo>
                      <a:pt x="1357" y="687"/>
                    </a:lnTo>
                    <a:lnTo>
                      <a:pt x="1358" y="687"/>
                    </a:lnTo>
                    <a:lnTo>
                      <a:pt x="1359" y="686"/>
                    </a:lnTo>
                    <a:lnTo>
                      <a:pt x="1360" y="686"/>
                    </a:lnTo>
                    <a:lnTo>
                      <a:pt x="1361" y="686"/>
                    </a:lnTo>
                    <a:lnTo>
                      <a:pt x="1362" y="686"/>
                    </a:lnTo>
                    <a:lnTo>
                      <a:pt x="1362" y="687"/>
                    </a:lnTo>
                    <a:lnTo>
                      <a:pt x="1363" y="687"/>
                    </a:lnTo>
                    <a:lnTo>
                      <a:pt x="1364" y="687"/>
                    </a:lnTo>
                    <a:lnTo>
                      <a:pt x="1365" y="686"/>
                    </a:lnTo>
                    <a:lnTo>
                      <a:pt x="1366" y="687"/>
                    </a:lnTo>
                    <a:lnTo>
                      <a:pt x="1367" y="688"/>
                    </a:lnTo>
                    <a:lnTo>
                      <a:pt x="1368" y="687"/>
                    </a:lnTo>
                    <a:lnTo>
                      <a:pt x="1369" y="687"/>
                    </a:lnTo>
                    <a:lnTo>
                      <a:pt x="1370" y="688"/>
                    </a:lnTo>
                    <a:lnTo>
                      <a:pt x="1371" y="688"/>
                    </a:lnTo>
                    <a:lnTo>
                      <a:pt x="1372" y="688"/>
                    </a:lnTo>
                    <a:lnTo>
                      <a:pt x="1373" y="688"/>
                    </a:lnTo>
                    <a:lnTo>
                      <a:pt x="1373" y="689"/>
                    </a:lnTo>
                    <a:lnTo>
                      <a:pt x="1374" y="689"/>
                    </a:lnTo>
                    <a:lnTo>
                      <a:pt x="1375" y="689"/>
                    </a:lnTo>
                    <a:lnTo>
                      <a:pt x="1376" y="689"/>
                    </a:lnTo>
                    <a:lnTo>
                      <a:pt x="1377" y="689"/>
                    </a:lnTo>
                    <a:lnTo>
                      <a:pt x="1378" y="690"/>
                    </a:lnTo>
                    <a:lnTo>
                      <a:pt x="1379" y="690"/>
                    </a:lnTo>
                    <a:lnTo>
                      <a:pt x="1380" y="691"/>
                    </a:lnTo>
                    <a:lnTo>
                      <a:pt x="1381" y="691"/>
                    </a:lnTo>
                    <a:lnTo>
                      <a:pt x="1382" y="691"/>
                    </a:lnTo>
                    <a:lnTo>
                      <a:pt x="1383" y="693"/>
                    </a:lnTo>
                    <a:lnTo>
                      <a:pt x="1383" y="691"/>
                    </a:lnTo>
                    <a:lnTo>
                      <a:pt x="1384" y="693"/>
                    </a:lnTo>
                    <a:lnTo>
                      <a:pt x="1385" y="694"/>
                    </a:lnTo>
                    <a:lnTo>
                      <a:pt x="1386" y="692"/>
                    </a:lnTo>
                    <a:lnTo>
                      <a:pt x="1387" y="693"/>
                    </a:lnTo>
                    <a:lnTo>
                      <a:pt x="1388" y="694"/>
                    </a:lnTo>
                    <a:lnTo>
                      <a:pt x="1389" y="691"/>
                    </a:lnTo>
                    <a:lnTo>
                      <a:pt x="1390" y="693"/>
                    </a:lnTo>
                    <a:lnTo>
                      <a:pt x="1391" y="686"/>
                    </a:lnTo>
                    <a:lnTo>
                      <a:pt x="1392" y="693"/>
                    </a:lnTo>
                    <a:lnTo>
                      <a:pt x="1393" y="694"/>
                    </a:lnTo>
                    <a:lnTo>
                      <a:pt x="1393" y="689"/>
                    </a:lnTo>
                    <a:lnTo>
                      <a:pt x="1394" y="693"/>
                    </a:lnTo>
                    <a:lnTo>
                      <a:pt x="1395" y="691"/>
                    </a:lnTo>
                    <a:lnTo>
                      <a:pt x="1396" y="688"/>
                    </a:lnTo>
                    <a:lnTo>
                      <a:pt x="1397" y="689"/>
                    </a:lnTo>
                    <a:lnTo>
                      <a:pt x="1398" y="692"/>
                    </a:lnTo>
                    <a:lnTo>
                      <a:pt x="1399" y="688"/>
                    </a:lnTo>
                    <a:lnTo>
                      <a:pt x="1400" y="689"/>
                    </a:lnTo>
                    <a:lnTo>
                      <a:pt x="1401" y="690"/>
                    </a:lnTo>
                    <a:lnTo>
                      <a:pt x="1402" y="690"/>
                    </a:lnTo>
                    <a:lnTo>
                      <a:pt x="1403" y="691"/>
                    </a:lnTo>
                    <a:lnTo>
                      <a:pt x="1404" y="691"/>
                    </a:lnTo>
                    <a:lnTo>
                      <a:pt x="1404" y="692"/>
                    </a:lnTo>
                    <a:lnTo>
                      <a:pt x="1405" y="693"/>
                    </a:lnTo>
                    <a:lnTo>
                      <a:pt x="1406" y="693"/>
                    </a:lnTo>
                    <a:lnTo>
                      <a:pt x="1407" y="694"/>
                    </a:lnTo>
                    <a:lnTo>
                      <a:pt x="1408" y="695"/>
                    </a:lnTo>
                    <a:lnTo>
                      <a:pt x="1409" y="694"/>
                    </a:lnTo>
                    <a:lnTo>
                      <a:pt x="1410" y="694"/>
                    </a:lnTo>
                    <a:lnTo>
                      <a:pt x="1411" y="700"/>
                    </a:lnTo>
                    <a:lnTo>
                      <a:pt x="1412" y="696"/>
                    </a:lnTo>
                    <a:lnTo>
                      <a:pt x="1413" y="697"/>
                    </a:lnTo>
                    <a:lnTo>
                      <a:pt x="1413" y="698"/>
                    </a:lnTo>
                    <a:lnTo>
                      <a:pt x="1414" y="699"/>
                    </a:lnTo>
                    <a:lnTo>
                      <a:pt x="1415" y="699"/>
                    </a:lnTo>
                    <a:lnTo>
                      <a:pt x="1416" y="703"/>
                    </a:lnTo>
                    <a:lnTo>
                      <a:pt x="1417" y="703"/>
                    </a:lnTo>
                    <a:lnTo>
                      <a:pt x="1418" y="701"/>
                    </a:lnTo>
                    <a:lnTo>
                      <a:pt x="1419" y="706"/>
                    </a:lnTo>
                    <a:lnTo>
                      <a:pt x="1420" y="706"/>
                    </a:lnTo>
                    <a:lnTo>
                      <a:pt x="1421" y="706"/>
                    </a:lnTo>
                    <a:lnTo>
                      <a:pt x="1422" y="709"/>
                    </a:lnTo>
                    <a:lnTo>
                      <a:pt x="1423" y="708"/>
                    </a:lnTo>
                    <a:lnTo>
                      <a:pt x="1423" y="710"/>
                    </a:lnTo>
                    <a:lnTo>
                      <a:pt x="1425" y="713"/>
                    </a:lnTo>
                    <a:lnTo>
                      <a:pt x="1425" y="710"/>
                    </a:lnTo>
                    <a:lnTo>
                      <a:pt x="1426" y="716"/>
                    </a:lnTo>
                    <a:lnTo>
                      <a:pt x="1427" y="714"/>
                    </a:lnTo>
                    <a:lnTo>
                      <a:pt x="1428" y="717"/>
                    </a:lnTo>
                    <a:lnTo>
                      <a:pt x="1429" y="717"/>
                    </a:lnTo>
                    <a:lnTo>
                      <a:pt x="1430" y="717"/>
                    </a:lnTo>
                    <a:lnTo>
                      <a:pt x="1431" y="717"/>
                    </a:lnTo>
                    <a:lnTo>
                      <a:pt x="1432" y="717"/>
                    </a:lnTo>
                    <a:lnTo>
                      <a:pt x="1433" y="717"/>
                    </a:lnTo>
                    <a:lnTo>
                      <a:pt x="1434" y="716"/>
                    </a:lnTo>
                    <a:lnTo>
                      <a:pt x="1434" y="716"/>
                    </a:lnTo>
                    <a:lnTo>
                      <a:pt x="1435" y="715"/>
                    </a:lnTo>
                    <a:lnTo>
                      <a:pt x="1436" y="715"/>
                    </a:lnTo>
                    <a:lnTo>
                      <a:pt x="1437" y="714"/>
                    </a:lnTo>
                    <a:lnTo>
                      <a:pt x="1438" y="714"/>
                    </a:lnTo>
                    <a:lnTo>
                      <a:pt x="1439" y="714"/>
                    </a:lnTo>
                    <a:lnTo>
                      <a:pt x="1440" y="713"/>
                    </a:lnTo>
                    <a:lnTo>
                      <a:pt x="1441" y="712"/>
                    </a:lnTo>
                    <a:lnTo>
                      <a:pt x="1442" y="712"/>
                    </a:lnTo>
                    <a:lnTo>
                      <a:pt x="1443" y="711"/>
                    </a:lnTo>
                    <a:lnTo>
                      <a:pt x="1444" y="711"/>
                    </a:lnTo>
                    <a:lnTo>
                      <a:pt x="1444" y="710"/>
                    </a:lnTo>
                    <a:lnTo>
                      <a:pt x="1445" y="709"/>
                    </a:lnTo>
                    <a:lnTo>
                      <a:pt x="1446" y="708"/>
                    </a:lnTo>
                    <a:lnTo>
                      <a:pt x="1447" y="710"/>
                    </a:lnTo>
                    <a:lnTo>
                      <a:pt x="1448" y="707"/>
                    </a:lnTo>
                    <a:lnTo>
                      <a:pt x="1449" y="707"/>
                    </a:lnTo>
                    <a:lnTo>
                      <a:pt x="1450" y="707"/>
                    </a:lnTo>
                    <a:lnTo>
                      <a:pt x="1451" y="706"/>
                    </a:lnTo>
                    <a:lnTo>
                      <a:pt x="1452" y="704"/>
                    </a:lnTo>
                    <a:lnTo>
                      <a:pt x="1453" y="705"/>
                    </a:lnTo>
                    <a:lnTo>
                      <a:pt x="1453" y="707"/>
                    </a:lnTo>
                    <a:lnTo>
                      <a:pt x="1455" y="697"/>
                    </a:lnTo>
                    <a:lnTo>
                      <a:pt x="1455" y="700"/>
                    </a:lnTo>
                    <a:lnTo>
                      <a:pt x="1456" y="707"/>
                    </a:lnTo>
                    <a:lnTo>
                      <a:pt x="1457" y="698"/>
                    </a:lnTo>
                    <a:lnTo>
                      <a:pt x="1458" y="699"/>
                    </a:lnTo>
                    <a:lnTo>
                      <a:pt x="1459" y="700"/>
                    </a:lnTo>
                    <a:lnTo>
                      <a:pt x="1460" y="700"/>
                    </a:lnTo>
                    <a:lnTo>
                      <a:pt x="1461" y="700"/>
                    </a:lnTo>
                    <a:lnTo>
                      <a:pt x="1462" y="700"/>
                    </a:lnTo>
                    <a:lnTo>
                      <a:pt x="1463" y="700"/>
                    </a:lnTo>
                    <a:lnTo>
                      <a:pt x="1464" y="701"/>
                    </a:lnTo>
                    <a:lnTo>
                      <a:pt x="1465" y="703"/>
                    </a:lnTo>
                    <a:lnTo>
                      <a:pt x="1465" y="699"/>
                    </a:lnTo>
                    <a:lnTo>
                      <a:pt x="1466" y="702"/>
                    </a:lnTo>
                    <a:lnTo>
                      <a:pt x="1467" y="704"/>
                    </a:lnTo>
                    <a:lnTo>
                      <a:pt x="1468" y="702"/>
                    </a:lnTo>
                    <a:lnTo>
                      <a:pt x="1469" y="703"/>
                    </a:lnTo>
                    <a:lnTo>
                      <a:pt x="1470" y="703"/>
                    </a:lnTo>
                    <a:lnTo>
                      <a:pt x="1471" y="704"/>
                    </a:lnTo>
                    <a:lnTo>
                      <a:pt x="1472" y="704"/>
                    </a:lnTo>
                    <a:lnTo>
                      <a:pt x="1473" y="704"/>
                    </a:lnTo>
                    <a:lnTo>
                      <a:pt x="1474" y="706"/>
                    </a:lnTo>
                    <a:lnTo>
                      <a:pt x="1474" y="699"/>
                    </a:lnTo>
                    <a:lnTo>
                      <a:pt x="1475" y="703"/>
                    </a:lnTo>
                    <a:lnTo>
                      <a:pt x="1476" y="705"/>
                    </a:lnTo>
                    <a:lnTo>
                      <a:pt x="1477" y="701"/>
                    </a:lnTo>
                    <a:lnTo>
                      <a:pt x="1478" y="699"/>
                    </a:lnTo>
                    <a:lnTo>
                      <a:pt x="1479" y="700"/>
                    </a:lnTo>
                    <a:lnTo>
                      <a:pt x="1480" y="699"/>
                    </a:lnTo>
                    <a:lnTo>
                      <a:pt x="1481" y="698"/>
                    </a:lnTo>
                    <a:lnTo>
                      <a:pt x="1482" y="699"/>
                    </a:lnTo>
                    <a:lnTo>
                      <a:pt x="1483" y="701"/>
                    </a:lnTo>
                    <a:lnTo>
                      <a:pt x="1484" y="693"/>
                    </a:lnTo>
                    <a:lnTo>
                      <a:pt x="1485" y="699"/>
                    </a:lnTo>
                    <a:lnTo>
                      <a:pt x="1486" y="696"/>
                    </a:lnTo>
                    <a:lnTo>
                      <a:pt x="1486" y="695"/>
                    </a:lnTo>
                    <a:lnTo>
                      <a:pt x="1487" y="695"/>
                    </a:lnTo>
                    <a:lnTo>
                      <a:pt x="1488" y="693"/>
                    </a:lnTo>
                    <a:lnTo>
                      <a:pt x="1489" y="691"/>
                    </a:lnTo>
                    <a:lnTo>
                      <a:pt x="1490" y="690"/>
                    </a:lnTo>
                    <a:lnTo>
                      <a:pt x="1491" y="688"/>
                    </a:lnTo>
                    <a:lnTo>
                      <a:pt x="1492" y="687"/>
                    </a:lnTo>
                    <a:lnTo>
                      <a:pt x="1493" y="686"/>
                    </a:lnTo>
                    <a:lnTo>
                      <a:pt x="1494" y="684"/>
                    </a:lnTo>
                    <a:lnTo>
                      <a:pt x="1495" y="683"/>
                    </a:lnTo>
                    <a:lnTo>
                      <a:pt x="1495" y="683"/>
                    </a:lnTo>
                    <a:lnTo>
                      <a:pt x="1496" y="674"/>
                    </a:lnTo>
                    <a:lnTo>
                      <a:pt x="1497" y="678"/>
                    </a:lnTo>
                    <a:lnTo>
                      <a:pt x="1498" y="676"/>
                    </a:lnTo>
                    <a:lnTo>
                      <a:pt x="1499" y="673"/>
                    </a:lnTo>
                    <a:lnTo>
                      <a:pt x="1500" y="671"/>
                    </a:lnTo>
                    <a:lnTo>
                      <a:pt x="1501" y="670"/>
                    </a:lnTo>
                  </a:path>
                </a:pathLst>
              </a:custGeom>
              <a:noFill/>
              <a:ln w="3175" cap="flat">
                <a:solidFill>
                  <a:srgbClr val="A214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0" name="Freeform 185">
                <a:extLst>
                  <a:ext uri="{FF2B5EF4-FFF2-40B4-BE49-F238E27FC236}">
                    <a16:creationId xmlns:a16="http://schemas.microsoft.com/office/drawing/2014/main" id="{9633734C-349E-4B2E-97D6-E340FA369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304"/>
                <a:ext cx="1501" cy="864"/>
              </a:xfrm>
              <a:custGeom>
                <a:avLst/>
                <a:gdLst>
                  <a:gd name="T0" fmla="*/ 22 w 1501"/>
                  <a:gd name="T1" fmla="*/ 808 h 864"/>
                  <a:gd name="T2" fmla="*/ 46 w 1501"/>
                  <a:gd name="T3" fmla="*/ 632 h 864"/>
                  <a:gd name="T4" fmla="*/ 69 w 1501"/>
                  <a:gd name="T5" fmla="*/ 151 h 864"/>
                  <a:gd name="T6" fmla="*/ 93 w 1501"/>
                  <a:gd name="T7" fmla="*/ 489 h 864"/>
                  <a:gd name="T8" fmla="*/ 117 w 1501"/>
                  <a:gd name="T9" fmla="*/ 849 h 864"/>
                  <a:gd name="T10" fmla="*/ 140 w 1501"/>
                  <a:gd name="T11" fmla="*/ 256 h 864"/>
                  <a:gd name="T12" fmla="*/ 164 w 1501"/>
                  <a:gd name="T13" fmla="*/ 311 h 864"/>
                  <a:gd name="T14" fmla="*/ 188 w 1501"/>
                  <a:gd name="T15" fmla="*/ 780 h 864"/>
                  <a:gd name="T16" fmla="*/ 211 w 1501"/>
                  <a:gd name="T17" fmla="*/ 769 h 864"/>
                  <a:gd name="T18" fmla="*/ 235 w 1501"/>
                  <a:gd name="T19" fmla="*/ 770 h 864"/>
                  <a:gd name="T20" fmla="*/ 259 w 1501"/>
                  <a:gd name="T21" fmla="*/ 406 h 864"/>
                  <a:gd name="T22" fmla="*/ 282 w 1501"/>
                  <a:gd name="T23" fmla="*/ 823 h 864"/>
                  <a:gd name="T24" fmla="*/ 306 w 1501"/>
                  <a:gd name="T25" fmla="*/ 778 h 864"/>
                  <a:gd name="T26" fmla="*/ 330 w 1501"/>
                  <a:gd name="T27" fmla="*/ 577 h 864"/>
                  <a:gd name="T28" fmla="*/ 353 w 1501"/>
                  <a:gd name="T29" fmla="*/ 822 h 864"/>
                  <a:gd name="T30" fmla="*/ 377 w 1501"/>
                  <a:gd name="T31" fmla="*/ 764 h 864"/>
                  <a:gd name="T32" fmla="*/ 401 w 1501"/>
                  <a:gd name="T33" fmla="*/ 779 h 864"/>
                  <a:gd name="T34" fmla="*/ 424 w 1501"/>
                  <a:gd name="T35" fmla="*/ 490 h 864"/>
                  <a:gd name="T36" fmla="*/ 448 w 1501"/>
                  <a:gd name="T37" fmla="*/ 779 h 864"/>
                  <a:gd name="T38" fmla="*/ 472 w 1501"/>
                  <a:gd name="T39" fmla="*/ 655 h 864"/>
                  <a:gd name="T40" fmla="*/ 495 w 1501"/>
                  <a:gd name="T41" fmla="*/ 821 h 864"/>
                  <a:gd name="T42" fmla="*/ 519 w 1501"/>
                  <a:gd name="T43" fmla="*/ 595 h 864"/>
                  <a:gd name="T44" fmla="*/ 543 w 1501"/>
                  <a:gd name="T45" fmla="*/ 821 h 864"/>
                  <a:gd name="T46" fmla="*/ 567 w 1501"/>
                  <a:gd name="T47" fmla="*/ 622 h 864"/>
                  <a:gd name="T48" fmla="*/ 590 w 1501"/>
                  <a:gd name="T49" fmla="*/ 799 h 864"/>
                  <a:gd name="T50" fmla="*/ 614 w 1501"/>
                  <a:gd name="T51" fmla="*/ 771 h 864"/>
                  <a:gd name="T52" fmla="*/ 637 w 1501"/>
                  <a:gd name="T53" fmla="*/ 563 h 864"/>
                  <a:gd name="T54" fmla="*/ 661 w 1501"/>
                  <a:gd name="T55" fmla="*/ 437 h 864"/>
                  <a:gd name="T56" fmla="*/ 685 w 1501"/>
                  <a:gd name="T57" fmla="*/ 828 h 864"/>
                  <a:gd name="T58" fmla="*/ 709 w 1501"/>
                  <a:gd name="T59" fmla="*/ 410 h 864"/>
                  <a:gd name="T60" fmla="*/ 732 w 1501"/>
                  <a:gd name="T61" fmla="*/ 782 h 864"/>
                  <a:gd name="T62" fmla="*/ 756 w 1501"/>
                  <a:gd name="T63" fmla="*/ 782 h 864"/>
                  <a:gd name="T64" fmla="*/ 780 w 1501"/>
                  <a:gd name="T65" fmla="*/ 758 h 864"/>
                  <a:gd name="T66" fmla="*/ 803 w 1501"/>
                  <a:gd name="T67" fmla="*/ 801 h 864"/>
                  <a:gd name="T68" fmla="*/ 827 w 1501"/>
                  <a:gd name="T69" fmla="*/ 433 h 864"/>
                  <a:gd name="T70" fmla="*/ 851 w 1501"/>
                  <a:gd name="T71" fmla="*/ 710 h 864"/>
                  <a:gd name="T72" fmla="*/ 874 w 1501"/>
                  <a:gd name="T73" fmla="*/ 769 h 864"/>
                  <a:gd name="T74" fmla="*/ 898 w 1501"/>
                  <a:gd name="T75" fmla="*/ 810 h 864"/>
                  <a:gd name="T76" fmla="*/ 922 w 1501"/>
                  <a:gd name="T77" fmla="*/ 723 h 864"/>
                  <a:gd name="T78" fmla="*/ 945 w 1501"/>
                  <a:gd name="T79" fmla="*/ 782 h 864"/>
                  <a:gd name="T80" fmla="*/ 969 w 1501"/>
                  <a:gd name="T81" fmla="*/ 807 h 864"/>
                  <a:gd name="T82" fmla="*/ 993 w 1501"/>
                  <a:gd name="T83" fmla="*/ 772 h 864"/>
                  <a:gd name="T84" fmla="*/ 1017 w 1501"/>
                  <a:gd name="T85" fmla="*/ 440 h 864"/>
                  <a:gd name="T86" fmla="*/ 1040 w 1501"/>
                  <a:gd name="T87" fmla="*/ 835 h 864"/>
                  <a:gd name="T88" fmla="*/ 1064 w 1501"/>
                  <a:gd name="T89" fmla="*/ 774 h 864"/>
                  <a:gd name="T90" fmla="*/ 1087 w 1501"/>
                  <a:gd name="T91" fmla="*/ 792 h 864"/>
                  <a:gd name="T92" fmla="*/ 1111 w 1501"/>
                  <a:gd name="T93" fmla="*/ 803 h 864"/>
                  <a:gd name="T94" fmla="*/ 1135 w 1501"/>
                  <a:gd name="T95" fmla="*/ 809 h 864"/>
                  <a:gd name="T96" fmla="*/ 1159 w 1501"/>
                  <a:gd name="T97" fmla="*/ 793 h 864"/>
                  <a:gd name="T98" fmla="*/ 1182 w 1501"/>
                  <a:gd name="T99" fmla="*/ 795 h 864"/>
                  <a:gd name="T100" fmla="*/ 1206 w 1501"/>
                  <a:gd name="T101" fmla="*/ 793 h 864"/>
                  <a:gd name="T102" fmla="*/ 1229 w 1501"/>
                  <a:gd name="T103" fmla="*/ 802 h 864"/>
                  <a:gd name="T104" fmla="*/ 1253 w 1501"/>
                  <a:gd name="T105" fmla="*/ 764 h 864"/>
                  <a:gd name="T106" fmla="*/ 1277 w 1501"/>
                  <a:gd name="T107" fmla="*/ 765 h 864"/>
                  <a:gd name="T108" fmla="*/ 1301 w 1501"/>
                  <a:gd name="T109" fmla="*/ 751 h 864"/>
                  <a:gd name="T110" fmla="*/ 1324 w 1501"/>
                  <a:gd name="T111" fmla="*/ 782 h 864"/>
                  <a:gd name="T112" fmla="*/ 1348 w 1501"/>
                  <a:gd name="T113" fmla="*/ 789 h 864"/>
                  <a:gd name="T114" fmla="*/ 1372 w 1501"/>
                  <a:gd name="T115" fmla="*/ 785 h 864"/>
                  <a:gd name="T116" fmla="*/ 1395 w 1501"/>
                  <a:gd name="T117" fmla="*/ 783 h 864"/>
                  <a:gd name="T118" fmla="*/ 1419 w 1501"/>
                  <a:gd name="T119" fmla="*/ 794 h 864"/>
                  <a:gd name="T120" fmla="*/ 1443 w 1501"/>
                  <a:gd name="T121" fmla="*/ 781 h 864"/>
                  <a:gd name="T122" fmla="*/ 1466 w 1501"/>
                  <a:gd name="T123" fmla="*/ 787 h 864"/>
                  <a:gd name="T124" fmla="*/ 1490 w 1501"/>
                  <a:gd name="T125" fmla="*/ 793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864">
                    <a:moveTo>
                      <a:pt x="0" y="417"/>
                    </a:moveTo>
                    <a:lnTo>
                      <a:pt x="0" y="415"/>
                    </a:lnTo>
                    <a:lnTo>
                      <a:pt x="1" y="424"/>
                    </a:lnTo>
                    <a:lnTo>
                      <a:pt x="2" y="439"/>
                    </a:lnTo>
                    <a:lnTo>
                      <a:pt x="3" y="457"/>
                    </a:lnTo>
                    <a:lnTo>
                      <a:pt x="4" y="477"/>
                    </a:lnTo>
                    <a:lnTo>
                      <a:pt x="5" y="497"/>
                    </a:lnTo>
                    <a:lnTo>
                      <a:pt x="5" y="517"/>
                    </a:lnTo>
                    <a:lnTo>
                      <a:pt x="6" y="539"/>
                    </a:lnTo>
                    <a:lnTo>
                      <a:pt x="7" y="562"/>
                    </a:lnTo>
                    <a:lnTo>
                      <a:pt x="8" y="586"/>
                    </a:lnTo>
                    <a:lnTo>
                      <a:pt x="9" y="610"/>
                    </a:lnTo>
                    <a:lnTo>
                      <a:pt x="10" y="633"/>
                    </a:lnTo>
                    <a:lnTo>
                      <a:pt x="11" y="657"/>
                    </a:lnTo>
                    <a:lnTo>
                      <a:pt x="12" y="682"/>
                    </a:lnTo>
                    <a:lnTo>
                      <a:pt x="13" y="708"/>
                    </a:lnTo>
                    <a:lnTo>
                      <a:pt x="14" y="733"/>
                    </a:lnTo>
                    <a:lnTo>
                      <a:pt x="15" y="757"/>
                    </a:lnTo>
                    <a:lnTo>
                      <a:pt x="16" y="772"/>
                    </a:lnTo>
                    <a:lnTo>
                      <a:pt x="16" y="782"/>
                    </a:lnTo>
                    <a:lnTo>
                      <a:pt x="17" y="790"/>
                    </a:lnTo>
                    <a:lnTo>
                      <a:pt x="18" y="795"/>
                    </a:lnTo>
                    <a:lnTo>
                      <a:pt x="19" y="801"/>
                    </a:lnTo>
                    <a:lnTo>
                      <a:pt x="20" y="805"/>
                    </a:lnTo>
                    <a:lnTo>
                      <a:pt x="21" y="807"/>
                    </a:lnTo>
                    <a:lnTo>
                      <a:pt x="22" y="808"/>
                    </a:lnTo>
                    <a:lnTo>
                      <a:pt x="23" y="809"/>
                    </a:lnTo>
                    <a:lnTo>
                      <a:pt x="24" y="809"/>
                    </a:lnTo>
                    <a:lnTo>
                      <a:pt x="25" y="809"/>
                    </a:lnTo>
                    <a:lnTo>
                      <a:pt x="26" y="808"/>
                    </a:lnTo>
                    <a:lnTo>
                      <a:pt x="26" y="805"/>
                    </a:lnTo>
                    <a:lnTo>
                      <a:pt x="27" y="802"/>
                    </a:lnTo>
                    <a:lnTo>
                      <a:pt x="28" y="797"/>
                    </a:lnTo>
                    <a:lnTo>
                      <a:pt x="29" y="792"/>
                    </a:lnTo>
                    <a:lnTo>
                      <a:pt x="30" y="788"/>
                    </a:lnTo>
                    <a:lnTo>
                      <a:pt x="31" y="783"/>
                    </a:lnTo>
                    <a:lnTo>
                      <a:pt x="32" y="778"/>
                    </a:lnTo>
                    <a:lnTo>
                      <a:pt x="33" y="773"/>
                    </a:lnTo>
                    <a:lnTo>
                      <a:pt x="34" y="764"/>
                    </a:lnTo>
                    <a:lnTo>
                      <a:pt x="35" y="754"/>
                    </a:lnTo>
                    <a:lnTo>
                      <a:pt x="35" y="743"/>
                    </a:lnTo>
                    <a:lnTo>
                      <a:pt x="36" y="730"/>
                    </a:lnTo>
                    <a:lnTo>
                      <a:pt x="37" y="725"/>
                    </a:lnTo>
                    <a:lnTo>
                      <a:pt x="38" y="721"/>
                    </a:lnTo>
                    <a:lnTo>
                      <a:pt x="39" y="716"/>
                    </a:lnTo>
                    <a:lnTo>
                      <a:pt x="40" y="709"/>
                    </a:lnTo>
                    <a:lnTo>
                      <a:pt x="41" y="705"/>
                    </a:lnTo>
                    <a:lnTo>
                      <a:pt x="42" y="700"/>
                    </a:lnTo>
                    <a:lnTo>
                      <a:pt x="43" y="696"/>
                    </a:lnTo>
                    <a:lnTo>
                      <a:pt x="44" y="688"/>
                    </a:lnTo>
                    <a:lnTo>
                      <a:pt x="45" y="664"/>
                    </a:lnTo>
                    <a:lnTo>
                      <a:pt x="46" y="632"/>
                    </a:lnTo>
                    <a:lnTo>
                      <a:pt x="47" y="595"/>
                    </a:lnTo>
                    <a:lnTo>
                      <a:pt x="47" y="555"/>
                    </a:lnTo>
                    <a:lnTo>
                      <a:pt x="48" y="519"/>
                    </a:lnTo>
                    <a:lnTo>
                      <a:pt x="49" y="482"/>
                    </a:lnTo>
                    <a:lnTo>
                      <a:pt x="50" y="445"/>
                    </a:lnTo>
                    <a:lnTo>
                      <a:pt x="51" y="406"/>
                    </a:lnTo>
                    <a:lnTo>
                      <a:pt x="52" y="362"/>
                    </a:lnTo>
                    <a:lnTo>
                      <a:pt x="53" y="314"/>
                    </a:lnTo>
                    <a:lnTo>
                      <a:pt x="54" y="270"/>
                    </a:lnTo>
                    <a:lnTo>
                      <a:pt x="55" y="227"/>
                    </a:lnTo>
                    <a:lnTo>
                      <a:pt x="56" y="178"/>
                    </a:lnTo>
                    <a:lnTo>
                      <a:pt x="56" y="131"/>
                    </a:lnTo>
                    <a:lnTo>
                      <a:pt x="57" y="83"/>
                    </a:lnTo>
                    <a:lnTo>
                      <a:pt x="58" y="40"/>
                    </a:lnTo>
                    <a:lnTo>
                      <a:pt x="59" y="22"/>
                    </a:lnTo>
                    <a:lnTo>
                      <a:pt x="60" y="17"/>
                    </a:lnTo>
                    <a:lnTo>
                      <a:pt x="61" y="18"/>
                    </a:lnTo>
                    <a:lnTo>
                      <a:pt x="62" y="26"/>
                    </a:lnTo>
                    <a:lnTo>
                      <a:pt x="63" y="32"/>
                    </a:lnTo>
                    <a:lnTo>
                      <a:pt x="64" y="40"/>
                    </a:lnTo>
                    <a:lnTo>
                      <a:pt x="65" y="53"/>
                    </a:lnTo>
                    <a:lnTo>
                      <a:pt x="66" y="68"/>
                    </a:lnTo>
                    <a:lnTo>
                      <a:pt x="66" y="86"/>
                    </a:lnTo>
                    <a:lnTo>
                      <a:pt x="67" y="108"/>
                    </a:lnTo>
                    <a:lnTo>
                      <a:pt x="68" y="129"/>
                    </a:lnTo>
                    <a:lnTo>
                      <a:pt x="69" y="151"/>
                    </a:lnTo>
                    <a:lnTo>
                      <a:pt x="70" y="179"/>
                    </a:lnTo>
                    <a:lnTo>
                      <a:pt x="71" y="207"/>
                    </a:lnTo>
                    <a:lnTo>
                      <a:pt x="72" y="238"/>
                    </a:lnTo>
                    <a:lnTo>
                      <a:pt x="73" y="268"/>
                    </a:lnTo>
                    <a:lnTo>
                      <a:pt x="74" y="284"/>
                    </a:lnTo>
                    <a:lnTo>
                      <a:pt x="75" y="295"/>
                    </a:lnTo>
                    <a:lnTo>
                      <a:pt x="76" y="303"/>
                    </a:lnTo>
                    <a:lnTo>
                      <a:pt x="77" y="310"/>
                    </a:lnTo>
                    <a:lnTo>
                      <a:pt x="77" y="317"/>
                    </a:lnTo>
                    <a:lnTo>
                      <a:pt x="78" y="324"/>
                    </a:lnTo>
                    <a:lnTo>
                      <a:pt x="79" y="330"/>
                    </a:lnTo>
                    <a:lnTo>
                      <a:pt x="80" y="336"/>
                    </a:lnTo>
                    <a:lnTo>
                      <a:pt x="81" y="343"/>
                    </a:lnTo>
                    <a:lnTo>
                      <a:pt x="82" y="352"/>
                    </a:lnTo>
                    <a:lnTo>
                      <a:pt x="83" y="361"/>
                    </a:lnTo>
                    <a:lnTo>
                      <a:pt x="84" y="370"/>
                    </a:lnTo>
                    <a:lnTo>
                      <a:pt x="85" y="378"/>
                    </a:lnTo>
                    <a:lnTo>
                      <a:pt x="86" y="386"/>
                    </a:lnTo>
                    <a:lnTo>
                      <a:pt x="87" y="393"/>
                    </a:lnTo>
                    <a:lnTo>
                      <a:pt x="87" y="402"/>
                    </a:lnTo>
                    <a:lnTo>
                      <a:pt x="88" y="414"/>
                    </a:lnTo>
                    <a:lnTo>
                      <a:pt x="89" y="428"/>
                    </a:lnTo>
                    <a:lnTo>
                      <a:pt x="90" y="442"/>
                    </a:lnTo>
                    <a:lnTo>
                      <a:pt x="91" y="457"/>
                    </a:lnTo>
                    <a:lnTo>
                      <a:pt x="92" y="473"/>
                    </a:lnTo>
                    <a:lnTo>
                      <a:pt x="93" y="489"/>
                    </a:lnTo>
                    <a:lnTo>
                      <a:pt x="94" y="505"/>
                    </a:lnTo>
                    <a:lnTo>
                      <a:pt x="95" y="522"/>
                    </a:lnTo>
                    <a:lnTo>
                      <a:pt x="96" y="536"/>
                    </a:lnTo>
                    <a:lnTo>
                      <a:pt x="96" y="549"/>
                    </a:lnTo>
                    <a:lnTo>
                      <a:pt x="98" y="563"/>
                    </a:lnTo>
                    <a:lnTo>
                      <a:pt x="98" y="575"/>
                    </a:lnTo>
                    <a:lnTo>
                      <a:pt x="99" y="588"/>
                    </a:lnTo>
                    <a:lnTo>
                      <a:pt x="100" y="600"/>
                    </a:lnTo>
                    <a:lnTo>
                      <a:pt x="101" y="612"/>
                    </a:lnTo>
                    <a:lnTo>
                      <a:pt x="102" y="624"/>
                    </a:lnTo>
                    <a:lnTo>
                      <a:pt x="103" y="639"/>
                    </a:lnTo>
                    <a:lnTo>
                      <a:pt x="104" y="655"/>
                    </a:lnTo>
                    <a:lnTo>
                      <a:pt x="105" y="672"/>
                    </a:lnTo>
                    <a:lnTo>
                      <a:pt x="106" y="688"/>
                    </a:lnTo>
                    <a:lnTo>
                      <a:pt x="107" y="703"/>
                    </a:lnTo>
                    <a:lnTo>
                      <a:pt x="107" y="717"/>
                    </a:lnTo>
                    <a:lnTo>
                      <a:pt x="108" y="731"/>
                    </a:lnTo>
                    <a:lnTo>
                      <a:pt x="109" y="744"/>
                    </a:lnTo>
                    <a:lnTo>
                      <a:pt x="110" y="759"/>
                    </a:lnTo>
                    <a:lnTo>
                      <a:pt x="111" y="774"/>
                    </a:lnTo>
                    <a:lnTo>
                      <a:pt x="112" y="787"/>
                    </a:lnTo>
                    <a:lnTo>
                      <a:pt x="113" y="800"/>
                    </a:lnTo>
                    <a:lnTo>
                      <a:pt x="114" y="814"/>
                    </a:lnTo>
                    <a:lnTo>
                      <a:pt x="115" y="827"/>
                    </a:lnTo>
                    <a:lnTo>
                      <a:pt x="116" y="839"/>
                    </a:lnTo>
                    <a:lnTo>
                      <a:pt x="117" y="849"/>
                    </a:lnTo>
                    <a:lnTo>
                      <a:pt x="117" y="848"/>
                    </a:lnTo>
                    <a:lnTo>
                      <a:pt x="119" y="841"/>
                    </a:lnTo>
                    <a:lnTo>
                      <a:pt x="119" y="832"/>
                    </a:lnTo>
                    <a:lnTo>
                      <a:pt x="120" y="820"/>
                    </a:lnTo>
                    <a:lnTo>
                      <a:pt x="121" y="806"/>
                    </a:lnTo>
                    <a:lnTo>
                      <a:pt x="122" y="789"/>
                    </a:lnTo>
                    <a:lnTo>
                      <a:pt x="123" y="769"/>
                    </a:lnTo>
                    <a:lnTo>
                      <a:pt x="124" y="749"/>
                    </a:lnTo>
                    <a:lnTo>
                      <a:pt x="125" y="733"/>
                    </a:lnTo>
                    <a:lnTo>
                      <a:pt x="126" y="719"/>
                    </a:lnTo>
                    <a:lnTo>
                      <a:pt x="127" y="704"/>
                    </a:lnTo>
                    <a:lnTo>
                      <a:pt x="128" y="689"/>
                    </a:lnTo>
                    <a:lnTo>
                      <a:pt x="128" y="672"/>
                    </a:lnTo>
                    <a:lnTo>
                      <a:pt x="129" y="653"/>
                    </a:lnTo>
                    <a:lnTo>
                      <a:pt x="130" y="634"/>
                    </a:lnTo>
                    <a:lnTo>
                      <a:pt x="131" y="613"/>
                    </a:lnTo>
                    <a:lnTo>
                      <a:pt x="132" y="586"/>
                    </a:lnTo>
                    <a:lnTo>
                      <a:pt x="133" y="556"/>
                    </a:lnTo>
                    <a:lnTo>
                      <a:pt x="134" y="522"/>
                    </a:lnTo>
                    <a:lnTo>
                      <a:pt x="135" y="487"/>
                    </a:lnTo>
                    <a:lnTo>
                      <a:pt x="136" y="454"/>
                    </a:lnTo>
                    <a:lnTo>
                      <a:pt x="137" y="420"/>
                    </a:lnTo>
                    <a:lnTo>
                      <a:pt x="138" y="388"/>
                    </a:lnTo>
                    <a:lnTo>
                      <a:pt x="138" y="356"/>
                    </a:lnTo>
                    <a:lnTo>
                      <a:pt x="139" y="308"/>
                    </a:lnTo>
                    <a:lnTo>
                      <a:pt x="140" y="256"/>
                    </a:lnTo>
                    <a:lnTo>
                      <a:pt x="141" y="203"/>
                    </a:lnTo>
                    <a:lnTo>
                      <a:pt x="142" y="151"/>
                    </a:lnTo>
                    <a:lnTo>
                      <a:pt x="143" y="113"/>
                    </a:lnTo>
                    <a:lnTo>
                      <a:pt x="144" y="83"/>
                    </a:lnTo>
                    <a:lnTo>
                      <a:pt x="145" y="56"/>
                    </a:lnTo>
                    <a:lnTo>
                      <a:pt x="146" y="34"/>
                    </a:lnTo>
                    <a:lnTo>
                      <a:pt x="147" y="18"/>
                    </a:lnTo>
                    <a:lnTo>
                      <a:pt x="147" y="8"/>
                    </a:lnTo>
                    <a:lnTo>
                      <a:pt x="149" y="2"/>
                    </a:lnTo>
                    <a:lnTo>
                      <a:pt x="149" y="0"/>
                    </a:lnTo>
                    <a:lnTo>
                      <a:pt x="150" y="2"/>
                    </a:lnTo>
                    <a:lnTo>
                      <a:pt x="151" y="8"/>
                    </a:lnTo>
                    <a:lnTo>
                      <a:pt x="152" y="17"/>
                    </a:lnTo>
                    <a:lnTo>
                      <a:pt x="153" y="29"/>
                    </a:lnTo>
                    <a:lnTo>
                      <a:pt x="154" y="42"/>
                    </a:lnTo>
                    <a:lnTo>
                      <a:pt x="155" y="57"/>
                    </a:lnTo>
                    <a:lnTo>
                      <a:pt x="156" y="74"/>
                    </a:lnTo>
                    <a:lnTo>
                      <a:pt x="157" y="93"/>
                    </a:lnTo>
                    <a:lnTo>
                      <a:pt x="158" y="114"/>
                    </a:lnTo>
                    <a:lnTo>
                      <a:pt x="159" y="138"/>
                    </a:lnTo>
                    <a:lnTo>
                      <a:pt x="159" y="163"/>
                    </a:lnTo>
                    <a:lnTo>
                      <a:pt x="160" y="189"/>
                    </a:lnTo>
                    <a:lnTo>
                      <a:pt x="161" y="217"/>
                    </a:lnTo>
                    <a:lnTo>
                      <a:pt x="162" y="247"/>
                    </a:lnTo>
                    <a:lnTo>
                      <a:pt x="163" y="278"/>
                    </a:lnTo>
                    <a:lnTo>
                      <a:pt x="164" y="311"/>
                    </a:lnTo>
                    <a:lnTo>
                      <a:pt x="165" y="340"/>
                    </a:lnTo>
                    <a:lnTo>
                      <a:pt x="166" y="369"/>
                    </a:lnTo>
                    <a:lnTo>
                      <a:pt x="167" y="396"/>
                    </a:lnTo>
                    <a:lnTo>
                      <a:pt x="168" y="425"/>
                    </a:lnTo>
                    <a:lnTo>
                      <a:pt x="168" y="461"/>
                    </a:lnTo>
                    <a:lnTo>
                      <a:pt x="169" y="501"/>
                    </a:lnTo>
                    <a:lnTo>
                      <a:pt x="170" y="538"/>
                    </a:lnTo>
                    <a:lnTo>
                      <a:pt x="171" y="576"/>
                    </a:lnTo>
                    <a:lnTo>
                      <a:pt x="172" y="617"/>
                    </a:lnTo>
                    <a:lnTo>
                      <a:pt x="173" y="656"/>
                    </a:lnTo>
                    <a:lnTo>
                      <a:pt x="174" y="696"/>
                    </a:lnTo>
                    <a:lnTo>
                      <a:pt x="175" y="734"/>
                    </a:lnTo>
                    <a:lnTo>
                      <a:pt x="176" y="755"/>
                    </a:lnTo>
                    <a:lnTo>
                      <a:pt x="177" y="767"/>
                    </a:lnTo>
                    <a:lnTo>
                      <a:pt x="178" y="777"/>
                    </a:lnTo>
                    <a:lnTo>
                      <a:pt x="179" y="782"/>
                    </a:lnTo>
                    <a:lnTo>
                      <a:pt x="179" y="787"/>
                    </a:lnTo>
                    <a:lnTo>
                      <a:pt x="180" y="791"/>
                    </a:lnTo>
                    <a:lnTo>
                      <a:pt x="181" y="791"/>
                    </a:lnTo>
                    <a:lnTo>
                      <a:pt x="182" y="791"/>
                    </a:lnTo>
                    <a:lnTo>
                      <a:pt x="183" y="791"/>
                    </a:lnTo>
                    <a:lnTo>
                      <a:pt x="184" y="790"/>
                    </a:lnTo>
                    <a:lnTo>
                      <a:pt x="185" y="790"/>
                    </a:lnTo>
                    <a:lnTo>
                      <a:pt x="186" y="789"/>
                    </a:lnTo>
                    <a:lnTo>
                      <a:pt x="187" y="785"/>
                    </a:lnTo>
                    <a:lnTo>
                      <a:pt x="188" y="780"/>
                    </a:lnTo>
                    <a:lnTo>
                      <a:pt x="189" y="774"/>
                    </a:lnTo>
                    <a:lnTo>
                      <a:pt x="189" y="769"/>
                    </a:lnTo>
                    <a:lnTo>
                      <a:pt x="190" y="768"/>
                    </a:lnTo>
                    <a:lnTo>
                      <a:pt x="191" y="769"/>
                    </a:lnTo>
                    <a:lnTo>
                      <a:pt x="192" y="771"/>
                    </a:lnTo>
                    <a:lnTo>
                      <a:pt x="193" y="773"/>
                    </a:lnTo>
                    <a:lnTo>
                      <a:pt x="194" y="774"/>
                    </a:lnTo>
                    <a:lnTo>
                      <a:pt x="195" y="776"/>
                    </a:lnTo>
                    <a:lnTo>
                      <a:pt x="196" y="778"/>
                    </a:lnTo>
                    <a:lnTo>
                      <a:pt x="197" y="780"/>
                    </a:lnTo>
                    <a:lnTo>
                      <a:pt x="198" y="780"/>
                    </a:lnTo>
                    <a:lnTo>
                      <a:pt x="199" y="781"/>
                    </a:lnTo>
                    <a:lnTo>
                      <a:pt x="199" y="781"/>
                    </a:lnTo>
                    <a:lnTo>
                      <a:pt x="200" y="781"/>
                    </a:lnTo>
                    <a:lnTo>
                      <a:pt x="201" y="780"/>
                    </a:lnTo>
                    <a:lnTo>
                      <a:pt x="202" y="780"/>
                    </a:lnTo>
                    <a:lnTo>
                      <a:pt x="203" y="779"/>
                    </a:lnTo>
                    <a:lnTo>
                      <a:pt x="204" y="779"/>
                    </a:lnTo>
                    <a:lnTo>
                      <a:pt x="205" y="777"/>
                    </a:lnTo>
                    <a:lnTo>
                      <a:pt x="206" y="776"/>
                    </a:lnTo>
                    <a:lnTo>
                      <a:pt x="207" y="775"/>
                    </a:lnTo>
                    <a:lnTo>
                      <a:pt x="208" y="773"/>
                    </a:lnTo>
                    <a:lnTo>
                      <a:pt x="208" y="772"/>
                    </a:lnTo>
                    <a:lnTo>
                      <a:pt x="210" y="771"/>
                    </a:lnTo>
                    <a:lnTo>
                      <a:pt x="210" y="770"/>
                    </a:lnTo>
                    <a:lnTo>
                      <a:pt x="211" y="769"/>
                    </a:lnTo>
                    <a:lnTo>
                      <a:pt x="212" y="765"/>
                    </a:lnTo>
                    <a:lnTo>
                      <a:pt x="213" y="759"/>
                    </a:lnTo>
                    <a:lnTo>
                      <a:pt x="214" y="753"/>
                    </a:lnTo>
                    <a:lnTo>
                      <a:pt x="215" y="747"/>
                    </a:lnTo>
                    <a:lnTo>
                      <a:pt x="216" y="740"/>
                    </a:lnTo>
                    <a:lnTo>
                      <a:pt x="217" y="734"/>
                    </a:lnTo>
                    <a:lnTo>
                      <a:pt x="218" y="726"/>
                    </a:lnTo>
                    <a:lnTo>
                      <a:pt x="219" y="720"/>
                    </a:lnTo>
                    <a:lnTo>
                      <a:pt x="219" y="719"/>
                    </a:lnTo>
                    <a:lnTo>
                      <a:pt x="220" y="720"/>
                    </a:lnTo>
                    <a:lnTo>
                      <a:pt x="221" y="724"/>
                    </a:lnTo>
                    <a:lnTo>
                      <a:pt x="222" y="729"/>
                    </a:lnTo>
                    <a:lnTo>
                      <a:pt x="223" y="730"/>
                    </a:lnTo>
                    <a:lnTo>
                      <a:pt x="224" y="730"/>
                    </a:lnTo>
                    <a:lnTo>
                      <a:pt x="225" y="729"/>
                    </a:lnTo>
                    <a:lnTo>
                      <a:pt x="226" y="729"/>
                    </a:lnTo>
                    <a:lnTo>
                      <a:pt x="227" y="737"/>
                    </a:lnTo>
                    <a:lnTo>
                      <a:pt x="228" y="748"/>
                    </a:lnTo>
                    <a:lnTo>
                      <a:pt x="229" y="756"/>
                    </a:lnTo>
                    <a:lnTo>
                      <a:pt x="229" y="765"/>
                    </a:lnTo>
                    <a:lnTo>
                      <a:pt x="231" y="777"/>
                    </a:lnTo>
                    <a:lnTo>
                      <a:pt x="231" y="788"/>
                    </a:lnTo>
                    <a:lnTo>
                      <a:pt x="232" y="800"/>
                    </a:lnTo>
                    <a:lnTo>
                      <a:pt x="233" y="809"/>
                    </a:lnTo>
                    <a:lnTo>
                      <a:pt x="234" y="795"/>
                    </a:lnTo>
                    <a:lnTo>
                      <a:pt x="235" y="770"/>
                    </a:lnTo>
                    <a:lnTo>
                      <a:pt x="236" y="739"/>
                    </a:lnTo>
                    <a:lnTo>
                      <a:pt x="237" y="704"/>
                    </a:lnTo>
                    <a:lnTo>
                      <a:pt x="238" y="673"/>
                    </a:lnTo>
                    <a:lnTo>
                      <a:pt x="239" y="641"/>
                    </a:lnTo>
                    <a:lnTo>
                      <a:pt x="240" y="608"/>
                    </a:lnTo>
                    <a:lnTo>
                      <a:pt x="240" y="573"/>
                    </a:lnTo>
                    <a:lnTo>
                      <a:pt x="241" y="532"/>
                    </a:lnTo>
                    <a:lnTo>
                      <a:pt x="242" y="488"/>
                    </a:lnTo>
                    <a:lnTo>
                      <a:pt x="243" y="448"/>
                    </a:lnTo>
                    <a:lnTo>
                      <a:pt x="244" y="409"/>
                    </a:lnTo>
                    <a:lnTo>
                      <a:pt x="245" y="363"/>
                    </a:lnTo>
                    <a:lnTo>
                      <a:pt x="246" y="318"/>
                    </a:lnTo>
                    <a:lnTo>
                      <a:pt x="247" y="272"/>
                    </a:lnTo>
                    <a:lnTo>
                      <a:pt x="248" y="231"/>
                    </a:lnTo>
                    <a:lnTo>
                      <a:pt x="249" y="218"/>
                    </a:lnTo>
                    <a:lnTo>
                      <a:pt x="250" y="220"/>
                    </a:lnTo>
                    <a:lnTo>
                      <a:pt x="250" y="227"/>
                    </a:lnTo>
                    <a:lnTo>
                      <a:pt x="251" y="242"/>
                    </a:lnTo>
                    <a:lnTo>
                      <a:pt x="252" y="256"/>
                    </a:lnTo>
                    <a:lnTo>
                      <a:pt x="253" y="273"/>
                    </a:lnTo>
                    <a:lnTo>
                      <a:pt x="254" y="295"/>
                    </a:lnTo>
                    <a:lnTo>
                      <a:pt x="255" y="319"/>
                    </a:lnTo>
                    <a:lnTo>
                      <a:pt x="256" y="340"/>
                    </a:lnTo>
                    <a:lnTo>
                      <a:pt x="257" y="362"/>
                    </a:lnTo>
                    <a:lnTo>
                      <a:pt x="258" y="384"/>
                    </a:lnTo>
                    <a:lnTo>
                      <a:pt x="259" y="406"/>
                    </a:lnTo>
                    <a:lnTo>
                      <a:pt x="259" y="433"/>
                    </a:lnTo>
                    <a:lnTo>
                      <a:pt x="261" y="461"/>
                    </a:lnTo>
                    <a:lnTo>
                      <a:pt x="261" y="490"/>
                    </a:lnTo>
                    <a:lnTo>
                      <a:pt x="262" y="518"/>
                    </a:lnTo>
                    <a:lnTo>
                      <a:pt x="263" y="540"/>
                    </a:lnTo>
                    <a:lnTo>
                      <a:pt x="264" y="559"/>
                    </a:lnTo>
                    <a:lnTo>
                      <a:pt x="265" y="577"/>
                    </a:lnTo>
                    <a:lnTo>
                      <a:pt x="266" y="595"/>
                    </a:lnTo>
                    <a:lnTo>
                      <a:pt x="267" y="611"/>
                    </a:lnTo>
                    <a:lnTo>
                      <a:pt x="268" y="627"/>
                    </a:lnTo>
                    <a:lnTo>
                      <a:pt x="269" y="641"/>
                    </a:lnTo>
                    <a:lnTo>
                      <a:pt x="270" y="655"/>
                    </a:lnTo>
                    <a:lnTo>
                      <a:pt x="271" y="673"/>
                    </a:lnTo>
                    <a:lnTo>
                      <a:pt x="271" y="693"/>
                    </a:lnTo>
                    <a:lnTo>
                      <a:pt x="272" y="712"/>
                    </a:lnTo>
                    <a:lnTo>
                      <a:pt x="273" y="731"/>
                    </a:lnTo>
                    <a:lnTo>
                      <a:pt x="274" y="750"/>
                    </a:lnTo>
                    <a:lnTo>
                      <a:pt x="275" y="768"/>
                    </a:lnTo>
                    <a:lnTo>
                      <a:pt x="276" y="787"/>
                    </a:lnTo>
                    <a:lnTo>
                      <a:pt x="277" y="804"/>
                    </a:lnTo>
                    <a:lnTo>
                      <a:pt x="278" y="813"/>
                    </a:lnTo>
                    <a:lnTo>
                      <a:pt x="279" y="818"/>
                    </a:lnTo>
                    <a:lnTo>
                      <a:pt x="280" y="820"/>
                    </a:lnTo>
                    <a:lnTo>
                      <a:pt x="280" y="821"/>
                    </a:lnTo>
                    <a:lnTo>
                      <a:pt x="281" y="822"/>
                    </a:lnTo>
                    <a:lnTo>
                      <a:pt x="282" y="823"/>
                    </a:lnTo>
                    <a:lnTo>
                      <a:pt x="283" y="822"/>
                    </a:lnTo>
                    <a:lnTo>
                      <a:pt x="284" y="819"/>
                    </a:lnTo>
                    <a:lnTo>
                      <a:pt x="285" y="816"/>
                    </a:lnTo>
                    <a:lnTo>
                      <a:pt x="286" y="811"/>
                    </a:lnTo>
                    <a:lnTo>
                      <a:pt x="287" y="807"/>
                    </a:lnTo>
                    <a:lnTo>
                      <a:pt x="288" y="802"/>
                    </a:lnTo>
                    <a:lnTo>
                      <a:pt x="289" y="795"/>
                    </a:lnTo>
                    <a:lnTo>
                      <a:pt x="290" y="788"/>
                    </a:lnTo>
                    <a:lnTo>
                      <a:pt x="291" y="780"/>
                    </a:lnTo>
                    <a:lnTo>
                      <a:pt x="291" y="772"/>
                    </a:lnTo>
                    <a:lnTo>
                      <a:pt x="292" y="769"/>
                    </a:lnTo>
                    <a:lnTo>
                      <a:pt x="293" y="768"/>
                    </a:lnTo>
                    <a:lnTo>
                      <a:pt x="294" y="768"/>
                    </a:lnTo>
                    <a:lnTo>
                      <a:pt x="295" y="769"/>
                    </a:lnTo>
                    <a:lnTo>
                      <a:pt x="296" y="767"/>
                    </a:lnTo>
                    <a:lnTo>
                      <a:pt x="297" y="766"/>
                    </a:lnTo>
                    <a:lnTo>
                      <a:pt x="298" y="764"/>
                    </a:lnTo>
                    <a:lnTo>
                      <a:pt x="299" y="763"/>
                    </a:lnTo>
                    <a:lnTo>
                      <a:pt x="300" y="764"/>
                    </a:lnTo>
                    <a:lnTo>
                      <a:pt x="301" y="767"/>
                    </a:lnTo>
                    <a:lnTo>
                      <a:pt x="301" y="768"/>
                    </a:lnTo>
                    <a:lnTo>
                      <a:pt x="302" y="769"/>
                    </a:lnTo>
                    <a:lnTo>
                      <a:pt x="303" y="771"/>
                    </a:lnTo>
                    <a:lnTo>
                      <a:pt x="304" y="774"/>
                    </a:lnTo>
                    <a:lnTo>
                      <a:pt x="305" y="776"/>
                    </a:lnTo>
                    <a:lnTo>
                      <a:pt x="306" y="778"/>
                    </a:lnTo>
                    <a:lnTo>
                      <a:pt x="307" y="770"/>
                    </a:lnTo>
                    <a:lnTo>
                      <a:pt x="308" y="757"/>
                    </a:lnTo>
                    <a:lnTo>
                      <a:pt x="309" y="743"/>
                    </a:lnTo>
                    <a:lnTo>
                      <a:pt x="310" y="726"/>
                    </a:lnTo>
                    <a:lnTo>
                      <a:pt x="311" y="712"/>
                    </a:lnTo>
                    <a:lnTo>
                      <a:pt x="311" y="697"/>
                    </a:lnTo>
                    <a:lnTo>
                      <a:pt x="312" y="682"/>
                    </a:lnTo>
                    <a:lnTo>
                      <a:pt x="313" y="666"/>
                    </a:lnTo>
                    <a:lnTo>
                      <a:pt x="314" y="648"/>
                    </a:lnTo>
                    <a:lnTo>
                      <a:pt x="315" y="628"/>
                    </a:lnTo>
                    <a:lnTo>
                      <a:pt x="316" y="609"/>
                    </a:lnTo>
                    <a:lnTo>
                      <a:pt x="317" y="592"/>
                    </a:lnTo>
                    <a:lnTo>
                      <a:pt x="318" y="571"/>
                    </a:lnTo>
                    <a:lnTo>
                      <a:pt x="319" y="551"/>
                    </a:lnTo>
                    <a:lnTo>
                      <a:pt x="320" y="530"/>
                    </a:lnTo>
                    <a:lnTo>
                      <a:pt x="321" y="512"/>
                    </a:lnTo>
                    <a:lnTo>
                      <a:pt x="322" y="507"/>
                    </a:lnTo>
                    <a:lnTo>
                      <a:pt x="322" y="508"/>
                    </a:lnTo>
                    <a:lnTo>
                      <a:pt x="323" y="512"/>
                    </a:lnTo>
                    <a:lnTo>
                      <a:pt x="324" y="519"/>
                    </a:lnTo>
                    <a:lnTo>
                      <a:pt x="325" y="525"/>
                    </a:lnTo>
                    <a:lnTo>
                      <a:pt x="326" y="534"/>
                    </a:lnTo>
                    <a:lnTo>
                      <a:pt x="327" y="544"/>
                    </a:lnTo>
                    <a:lnTo>
                      <a:pt x="328" y="556"/>
                    </a:lnTo>
                    <a:lnTo>
                      <a:pt x="329" y="566"/>
                    </a:lnTo>
                    <a:lnTo>
                      <a:pt x="330" y="577"/>
                    </a:lnTo>
                    <a:lnTo>
                      <a:pt x="331" y="587"/>
                    </a:lnTo>
                    <a:lnTo>
                      <a:pt x="331" y="598"/>
                    </a:lnTo>
                    <a:lnTo>
                      <a:pt x="332" y="611"/>
                    </a:lnTo>
                    <a:lnTo>
                      <a:pt x="333" y="624"/>
                    </a:lnTo>
                    <a:lnTo>
                      <a:pt x="334" y="638"/>
                    </a:lnTo>
                    <a:lnTo>
                      <a:pt x="335" y="652"/>
                    </a:lnTo>
                    <a:lnTo>
                      <a:pt x="336" y="663"/>
                    </a:lnTo>
                    <a:lnTo>
                      <a:pt x="337" y="673"/>
                    </a:lnTo>
                    <a:lnTo>
                      <a:pt x="338" y="683"/>
                    </a:lnTo>
                    <a:lnTo>
                      <a:pt x="339" y="693"/>
                    </a:lnTo>
                    <a:lnTo>
                      <a:pt x="340" y="702"/>
                    </a:lnTo>
                    <a:lnTo>
                      <a:pt x="341" y="711"/>
                    </a:lnTo>
                    <a:lnTo>
                      <a:pt x="341" y="719"/>
                    </a:lnTo>
                    <a:lnTo>
                      <a:pt x="343" y="727"/>
                    </a:lnTo>
                    <a:lnTo>
                      <a:pt x="343" y="737"/>
                    </a:lnTo>
                    <a:lnTo>
                      <a:pt x="344" y="748"/>
                    </a:lnTo>
                    <a:lnTo>
                      <a:pt x="345" y="758"/>
                    </a:lnTo>
                    <a:lnTo>
                      <a:pt x="346" y="768"/>
                    </a:lnTo>
                    <a:lnTo>
                      <a:pt x="347" y="779"/>
                    </a:lnTo>
                    <a:lnTo>
                      <a:pt x="348" y="789"/>
                    </a:lnTo>
                    <a:lnTo>
                      <a:pt x="349" y="799"/>
                    </a:lnTo>
                    <a:lnTo>
                      <a:pt x="350" y="808"/>
                    </a:lnTo>
                    <a:lnTo>
                      <a:pt x="351" y="814"/>
                    </a:lnTo>
                    <a:lnTo>
                      <a:pt x="352" y="818"/>
                    </a:lnTo>
                    <a:lnTo>
                      <a:pt x="352" y="820"/>
                    </a:lnTo>
                    <a:lnTo>
                      <a:pt x="353" y="822"/>
                    </a:lnTo>
                    <a:lnTo>
                      <a:pt x="354" y="824"/>
                    </a:lnTo>
                    <a:lnTo>
                      <a:pt x="355" y="825"/>
                    </a:lnTo>
                    <a:lnTo>
                      <a:pt x="356" y="825"/>
                    </a:lnTo>
                    <a:lnTo>
                      <a:pt x="357" y="824"/>
                    </a:lnTo>
                    <a:lnTo>
                      <a:pt x="358" y="825"/>
                    </a:lnTo>
                    <a:lnTo>
                      <a:pt x="359" y="825"/>
                    </a:lnTo>
                    <a:lnTo>
                      <a:pt x="360" y="826"/>
                    </a:lnTo>
                    <a:lnTo>
                      <a:pt x="361" y="826"/>
                    </a:lnTo>
                    <a:lnTo>
                      <a:pt x="362" y="825"/>
                    </a:lnTo>
                    <a:lnTo>
                      <a:pt x="362" y="825"/>
                    </a:lnTo>
                    <a:lnTo>
                      <a:pt x="363" y="824"/>
                    </a:lnTo>
                    <a:lnTo>
                      <a:pt x="364" y="822"/>
                    </a:lnTo>
                    <a:lnTo>
                      <a:pt x="365" y="820"/>
                    </a:lnTo>
                    <a:lnTo>
                      <a:pt x="366" y="817"/>
                    </a:lnTo>
                    <a:lnTo>
                      <a:pt x="367" y="814"/>
                    </a:lnTo>
                    <a:lnTo>
                      <a:pt x="368" y="810"/>
                    </a:lnTo>
                    <a:lnTo>
                      <a:pt x="369" y="806"/>
                    </a:lnTo>
                    <a:lnTo>
                      <a:pt x="370" y="802"/>
                    </a:lnTo>
                    <a:lnTo>
                      <a:pt x="371" y="799"/>
                    </a:lnTo>
                    <a:lnTo>
                      <a:pt x="371" y="795"/>
                    </a:lnTo>
                    <a:lnTo>
                      <a:pt x="373" y="790"/>
                    </a:lnTo>
                    <a:lnTo>
                      <a:pt x="373" y="785"/>
                    </a:lnTo>
                    <a:lnTo>
                      <a:pt x="374" y="780"/>
                    </a:lnTo>
                    <a:lnTo>
                      <a:pt x="375" y="775"/>
                    </a:lnTo>
                    <a:lnTo>
                      <a:pt x="376" y="769"/>
                    </a:lnTo>
                    <a:lnTo>
                      <a:pt x="377" y="764"/>
                    </a:lnTo>
                    <a:lnTo>
                      <a:pt x="378" y="758"/>
                    </a:lnTo>
                    <a:lnTo>
                      <a:pt x="379" y="753"/>
                    </a:lnTo>
                    <a:lnTo>
                      <a:pt x="380" y="751"/>
                    </a:lnTo>
                    <a:lnTo>
                      <a:pt x="381" y="750"/>
                    </a:lnTo>
                    <a:lnTo>
                      <a:pt x="382" y="749"/>
                    </a:lnTo>
                    <a:lnTo>
                      <a:pt x="383" y="749"/>
                    </a:lnTo>
                    <a:lnTo>
                      <a:pt x="383" y="750"/>
                    </a:lnTo>
                    <a:lnTo>
                      <a:pt x="384" y="751"/>
                    </a:lnTo>
                    <a:lnTo>
                      <a:pt x="385" y="753"/>
                    </a:lnTo>
                    <a:lnTo>
                      <a:pt x="386" y="756"/>
                    </a:lnTo>
                    <a:lnTo>
                      <a:pt x="387" y="755"/>
                    </a:lnTo>
                    <a:lnTo>
                      <a:pt x="388" y="753"/>
                    </a:lnTo>
                    <a:lnTo>
                      <a:pt x="389" y="752"/>
                    </a:lnTo>
                    <a:lnTo>
                      <a:pt x="390" y="751"/>
                    </a:lnTo>
                    <a:lnTo>
                      <a:pt x="391" y="749"/>
                    </a:lnTo>
                    <a:lnTo>
                      <a:pt x="392" y="748"/>
                    </a:lnTo>
                    <a:lnTo>
                      <a:pt x="392" y="746"/>
                    </a:lnTo>
                    <a:lnTo>
                      <a:pt x="394" y="745"/>
                    </a:lnTo>
                    <a:lnTo>
                      <a:pt x="394" y="748"/>
                    </a:lnTo>
                    <a:lnTo>
                      <a:pt x="395" y="752"/>
                    </a:lnTo>
                    <a:lnTo>
                      <a:pt x="396" y="758"/>
                    </a:lnTo>
                    <a:lnTo>
                      <a:pt x="397" y="765"/>
                    </a:lnTo>
                    <a:lnTo>
                      <a:pt x="398" y="769"/>
                    </a:lnTo>
                    <a:lnTo>
                      <a:pt x="399" y="773"/>
                    </a:lnTo>
                    <a:lnTo>
                      <a:pt x="400" y="776"/>
                    </a:lnTo>
                    <a:lnTo>
                      <a:pt x="401" y="779"/>
                    </a:lnTo>
                    <a:lnTo>
                      <a:pt x="402" y="788"/>
                    </a:lnTo>
                    <a:lnTo>
                      <a:pt x="403" y="800"/>
                    </a:lnTo>
                    <a:lnTo>
                      <a:pt x="403" y="810"/>
                    </a:lnTo>
                    <a:lnTo>
                      <a:pt x="404" y="819"/>
                    </a:lnTo>
                    <a:lnTo>
                      <a:pt x="405" y="831"/>
                    </a:lnTo>
                    <a:lnTo>
                      <a:pt x="406" y="843"/>
                    </a:lnTo>
                    <a:lnTo>
                      <a:pt x="407" y="855"/>
                    </a:lnTo>
                    <a:lnTo>
                      <a:pt x="408" y="864"/>
                    </a:lnTo>
                    <a:lnTo>
                      <a:pt x="409" y="858"/>
                    </a:lnTo>
                    <a:lnTo>
                      <a:pt x="410" y="843"/>
                    </a:lnTo>
                    <a:lnTo>
                      <a:pt x="411" y="825"/>
                    </a:lnTo>
                    <a:lnTo>
                      <a:pt x="412" y="803"/>
                    </a:lnTo>
                    <a:lnTo>
                      <a:pt x="413" y="784"/>
                    </a:lnTo>
                    <a:lnTo>
                      <a:pt x="413" y="764"/>
                    </a:lnTo>
                    <a:lnTo>
                      <a:pt x="414" y="743"/>
                    </a:lnTo>
                    <a:lnTo>
                      <a:pt x="415" y="720"/>
                    </a:lnTo>
                    <a:lnTo>
                      <a:pt x="416" y="694"/>
                    </a:lnTo>
                    <a:lnTo>
                      <a:pt x="417" y="666"/>
                    </a:lnTo>
                    <a:lnTo>
                      <a:pt x="418" y="641"/>
                    </a:lnTo>
                    <a:lnTo>
                      <a:pt x="419" y="615"/>
                    </a:lnTo>
                    <a:lnTo>
                      <a:pt x="420" y="585"/>
                    </a:lnTo>
                    <a:lnTo>
                      <a:pt x="421" y="556"/>
                    </a:lnTo>
                    <a:lnTo>
                      <a:pt x="422" y="525"/>
                    </a:lnTo>
                    <a:lnTo>
                      <a:pt x="423" y="498"/>
                    </a:lnTo>
                    <a:lnTo>
                      <a:pt x="424" y="490"/>
                    </a:lnTo>
                    <a:lnTo>
                      <a:pt x="424" y="490"/>
                    </a:lnTo>
                    <a:lnTo>
                      <a:pt x="425" y="494"/>
                    </a:lnTo>
                    <a:lnTo>
                      <a:pt x="426" y="502"/>
                    </a:lnTo>
                    <a:lnTo>
                      <a:pt x="427" y="510"/>
                    </a:lnTo>
                    <a:lnTo>
                      <a:pt x="428" y="520"/>
                    </a:lnTo>
                    <a:lnTo>
                      <a:pt x="429" y="533"/>
                    </a:lnTo>
                    <a:lnTo>
                      <a:pt x="430" y="547"/>
                    </a:lnTo>
                    <a:lnTo>
                      <a:pt x="431" y="559"/>
                    </a:lnTo>
                    <a:lnTo>
                      <a:pt x="432" y="570"/>
                    </a:lnTo>
                    <a:lnTo>
                      <a:pt x="433" y="582"/>
                    </a:lnTo>
                    <a:lnTo>
                      <a:pt x="434" y="593"/>
                    </a:lnTo>
                    <a:lnTo>
                      <a:pt x="434" y="608"/>
                    </a:lnTo>
                    <a:lnTo>
                      <a:pt x="435" y="622"/>
                    </a:lnTo>
                    <a:lnTo>
                      <a:pt x="436" y="638"/>
                    </a:lnTo>
                    <a:lnTo>
                      <a:pt x="437" y="653"/>
                    </a:lnTo>
                    <a:lnTo>
                      <a:pt x="438" y="666"/>
                    </a:lnTo>
                    <a:lnTo>
                      <a:pt x="439" y="676"/>
                    </a:lnTo>
                    <a:lnTo>
                      <a:pt x="440" y="687"/>
                    </a:lnTo>
                    <a:lnTo>
                      <a:pt x="441" y="698"/>
                    </a:lnTo>
                    <a:lnTo>
                      <a:pt x="442" y="706"/>
                    </a:lnTo>
                    <a:lnTo>
                      <a:pt x="443" y="714"/>
                    </a:lnTo>
                    <a:lnTo>
                      <a:pt x="444" y="721"/>
                    </a:lnTo>
                    <a:lnTo>
                      <a:pt x="444" y="728"/>
                    </a:lnTo>
                    <a:lnTo>
                      <a:pt x="445" y="740"/>
                    </a:lnTo>
                    <a:lnTo>
                      <a:pt x="446" y="754"/>
                    </a:lnTo>
                    <a:lnTo>
                      <a:pt x="447" y="766"/>
                    </a:lnTo>
                    <a:lnTo>
                      <a:pt x="448" y="779"/>
                    </a:lnTo>
                    <a:lnTo>
                      <a:pt x="449" y="793"/>
                    </a:lnTo>
                    <a:lnTo>
                      <a:pt x="450" y="806"/>
                    </a:lnTo>
                    <a:lnTo>
                      <a:pt x="451" y="820"/>
                    </a:lnTo>
                    <a:lnTo>
                      <a:pt x="452" y="832"/>
                    </a:lnTo>
                    <a:lnTo>
                      <a:pt x="453" y="832"/>
                    </a:lnTo>
                    <a:lnTo>
                      <a:pt x="454" y="826"/>
                    </a:lnTo>
                    <a:lnTo>
                      <a:pt x="455" y="818"/>
                    </a:lnTo>
                    <a:lnTo>
                      <a:pt x="455" y="807"/>
                    </a:lnTo>
                    <a:lnTo>
                      <a:pt x="456" y="797"/>
                    </a:lnTo>
                    <a:lnTo>
                      <a:pt x="457" y="787"/>
                    </a:lnTo>
                    <a:lnTo>
                      <a:pt x="458" y="776"/>
                    </a:lnTo>
                    <a:lnTo>
                      <a:pt x="459" y="764"/>
                    </a:lnTo>
                    <a:lnTo>
                      <a:pt x="460" y="749"/>
                    </a:lnTo>
                    <a:lnTo>
                      <a:pt x="461" y="732"/>
                    </a:lnTo>
                    <a:lnTo>
                      <a:pt x="462" y="719"/>
                    </a:lnTo>
                    <a:lnTo>
                      <a:pt x="463" y="703"/>
                    </a:lnTo>
                    <a:lnTo>
                      <a:pt x="464" y="685"/>
                    </a:lnTo>
                    <a:lnTo>
                      <a:pt x="464" y="667"/>
                    </a:lnTo>
                    <a:lnTo>
                      <a:pt x="465" y="648"/>
                    </a:lnTo>
                    <a:lnTo>
                      <a:pt x="466" y="631"/>
                    </a:lnTo>
                    <a:lnTo>
                      <a:pt x="467" y="627"/>
                    </a:lnTo>
                    <a:lnTo>
                      <a:pt x="468" y="629"/>
                    </a:lnTo>
                    <a:lnTo>
                      <a:pt x="469" y="633"/>
                    </a:lnTo>
                    <a:lnTo>
                      <a:pt x="470" y="641"/>
                    </a:lnTo>
                    <a:lnTo>
                      <a:pt x="471" y="648"/>
                    </a:lnTo>
                    <a:lnTo>
                      <a:pt x="472" y="655"/>
                    </a:lnTo>
                    <a:lnTo>
                      <a:pt x="473" y="665"/>
                    </a:lnTo>
                    <a:lnTo>
                      <a:pt x="474" y="675"/>
                    </a:lnTo>
                    <a:lnTo>
                      <a:pt x="474" y="685"/>
                    </a:lnTo>
                    <a:lnTo>
                      <a:pt x="476" y="695"/>
                    </a:lnTo>
                    <a:lnTo>
                      <a:pt x="476" y="704"/>
                    </a:lnTo>
                    <a:lnTo>
                      <a:pt x="477" y="714"/>
                    </a:lnTo>
                    <a:lnTo>
                      <a:pt x="478" y="725"/>
                    </a:lnTo>
                    <a:lnTo>
                      <a:pt x="479" y="737"/>
                    </a:lnTo>
                    <a:lnTo>
                      <a:pt x="480" y="750"/>
                    </a:lnTo>
                    <a:lnTo>
                      <a:pt x="481" y="761"/>
                    </a:lnTo>
                    <a:lnTo>
                      <a:pt x="482" y="768"/>
                    </a:lnTo>
                    <a:lnTo>
                      <a:pt x="483" y="773"/>
                    </a:lnTo>
                    <a:lnTo>
                      <a:pt x="484" y="778"/>
                    </a:lnTo>
                    <a:lnTo>
                      <a:pt x="485" y="782"/>
                    </a:lnTo>
                    <a:lnTo>
                      <a:pt x="485" y="783"/>
                    </a:lnTo>
                    <a:lnTo>
                      <a:pt x="486" y="784"/>
                    </a:lnTo>
                    <a:lnTo>
                      <a:pt x="487" y="784"/>
                    </a:lnTo>
                    <a:lnTo>
                      <a:pt x="488" y="783"/>
                    </a:lnTo>
                    <a:lnTo>
                      <a:pt x="489" y="787"/>
                    </a:lnTo>
                    <a:lnTo>
                      <a:pt x="490" y="793"/>
                    </a:lnTo>
                    <a:lnTo>
                      <a:pt x="491" y="798"/>
                    </a:lnTo>
                    <a:lnTo>
                      <a:pt x="492" y="803"/>
                    </a:lnTo>
                    <a:lnTo>
                      <a:pt x="493" y="808"/>
                    </a:lnTo>
                    <a:lnTo>
                      <a:pt x="494" y="813"/>
                    </a:lnTo>
                    <a:lnTo>
                      <a:pt x="495" y="818"/>
                    </a:lnTo>
                    <a:lnTo>
                      <a:pt x="495" y="821"/>
                    </a:lnTo>
                    <a:lnTo>
                      <a:pt x="496" y="815"/>
                    </a:lnTo>
                    <a:lnTo>
                      <a:pt x="497" y="803"/>
                    </a:lnTo>
                    <a:lnTo>
                      <a:pt x="498" y="789"/>
                    </a:lnTo>
                    <a:lnTo>
                      <a:pt x="499" y="773"/>
                    </a:lnTo>
                    <a:lnTo>
                      <a:pt x="500" y="759"/>
                    </a:lnTo>
                    <a:lnTo>
                      <a:pt x="501" y="744"/>
                    </a:lnTo>
                    <a:lnTo>
                      <a:pt x="502" y="728"/>
                    </a:lnTo>
                    <a:lnTo>
                      <a:pt x="503" y="712"/>
                    </a:lnTo>
                    <a:lnTo>
                      <a:pt x="504" y="693"/>
                    </a:lnTo>
                    <a:lnTo>
                      <a:pt x="504" y="672"/>
                    </a:lnTo>
                    <a:lnTo>
                      <a:pt x="506" y="654"/>
                    </a:lnTo>
                    <a:lnTo>
                      <a:pt x="506" y="635"/>
                    </a:lnTo>
                    <a:lnTo>
                      <a:pt x="507" y="613"/>
                    </a:lnTo>
                    <a:lnTo>
                      <a:pt x="508" y="592"/>
                    </a:lnTo>
                    <a:lnTo>
                      <a:pt x="509" y="570"/>
                    </a:lnTo>
                    <a:lnTo>
                      <a:pt x="510" y="550"/>
                    </a:lnTo>
                    <a:lnTo>
                      <a:pt x="511" y="544"/>
                    </a:lnTo>
                    <a:lnTo>
                      <a:pt x="512" y="543"/>
                    </a:lnTo>
                    <a:lnTo>
                      <a:pt x="513" y="545"/>
                    </a:lnTo>
                    <a:lnTo>
                      <a:pt x="514" y="550"/>
                    </a:lnTo>
                    <a:lnTo>
                      <a:pt x="515" y="555"/>
                    </a:lnTo>
                    <a:lnTo>
                      <a:pt x="516" y="561"/>
                    </a:lnTo>
                    <a:lnTo>
                      <a:pt x="516" y="570"/>
                    </a:lnTo>
                    <a:lnTo>
                      <a:pt x="517" y="580"/>
                    </a:lnTo>
                    <a:lnTo>
                      <a:pt x="518" y="588"/>
                    </a:lnTo>
                    <a:lnTo>
                      <a:pt x="519" y="595"/>
                    </a:lnTo>
                    <a:lnTo>
                      <a:pt x="520" y="602"/>
                    </a:lnTo>
                    <a:lnTo>
                      <a:pt x="521" y="610"/>
                    </a:lnTo>
                    <a:lnTo>
                      <a:pt x="522" y="619"/>
                    </a:lnTo>
                    <a:lnTo>
                      <a:pt x="523" y="629"/>
                    </a:lnTo>
                    <a:lnTo>
                      <a:pt x="524" y="639"/>
                    </a:lnTo>
                    <a:lnTo>
                      <a:pt x="525" y="650"/>
                    </a:lnTo>
                    <a:lnTo>
                      <a:pt x="525" y="660"/>
                    </a:lnTo>
                    <a:lnTo>
                      <a:pt x="527" y="670"/>
                    </a:lnTo>
                    <a:lnTo>
                      <a:pt x="527" y="680"/>
                    </a:lnTo>
                    <a:lnTo>
                      <a:pt x="528" y="691"/>
                    </a:lnTo>
                    <a:lnTo>
                      <a:pt x="529" y="700"/>
                    </a:lnTo>
                    <a:lnTo>
                      <a:pt x="530" y="710"/>
                    </a:lnTo>
                    <a:lnTo>
                      <a:pt x="531" y="719"/>
                    </a:lnTo>
                    <a:lnTo>
                      <a:pt x="532" y="728"/>
                    </a:lnTo>
                    <a:lnTo>
                      <a:pt x="533" y="739"/>
                    </a:lnTo>
                    <a:lnTo>
                      <a:pt x="534" y="752"/>
                    </a:lnTo>
                    <a:lnTo>
                      <a:pt x="535" y="763"/>
                    </a:lnTo>
                    <a:lnTo>
                      <a:pt x="536" y="774"/>
                    </a:lnTo>
                    <a:lnTo>
                      <a:pt x="536" y="787"/>
                    </a:lnTo>
                    <a:lnTo>
                      <a:pt x="537" y="799"/>
                    </a:lnTo>
                    <a:lnTo>
                      <a:pt x="538" y="811"/>
                    </a:lnTo>
                    <a:lnTo>
                      <a:pt x="539" y="822"/>
                    </a:lnTo>
                    <a:lnTo>
                      <a:pt x="540" y="825"/>
                    </a:lnTo>
                    <a:lnTo>
                      <a:pt x="541" y="825"/>
                    </a:lnTo>
                    <a:lnTo>
                      <a:pt x="542" y="824"/>
                    </a:lnTo>
                    <a:lnTo>
                      <a:pt x="543" y="821"/>
                    </a:lnTo>
                    <a:lnTo>
                      <a:pt x="544" y="817"/>
                    </a:lnTo>
                    <a:lnTo>
                      <a:pt x="545" y="812"/>
                    </a:lnTo>
                    <a:lnTo>
                      <a:pt x="546" y="806"/>
                    </a:lnTo>
                    <a:lnTo>
                      <a:pt x="546" y="799"/>
                    </a:lnTo>
                    <a:lnTo>
                      <a:pt x="547" y="794"/>
                    </a:lnTo>
                    <a:lnTo>
                      <a:pt x="548" y="790"/>
                    </a:lnTo>
                    <a:lnTo>
                      <a:pt x="549" y="786"/>
                    </a:lnTo>
                    <a:lnTo>
                      <a:pt x="550" y="781"/>
                    </a:lnTo>
                    <a:lnTo>
                      <a:pt x="551" y="775"/>
                    </a:lnTo>
                    <a:lnTo>
                      <a:pt x="552" y="769"/>
                    </a:lnTo>
                    <a:lnTo>
                      <a:pt x="553" y="764"/>
                    </a:lnTo>
                    <a:lnTo>
                      <a:pt x="554" y="757"/>
                    </a:lnTo>
                    <a:lnTo>
                      <a:pt x="555" y="750"/>
                    </a:lnTo>
                    <a:lnTo>
                      <a:pt x="556" y="741"/>
                    </a:lnTo>
                    <a:lnTo>
                      <a:pt x="557" y="732"/>
                    </a:lnTo>
                    <a:lnTo>
                      <a:pt x="557" y="722"/>
                    </a:lnTo>
                    <a:lnTo>
                      <a:pt x="558" y="715"/>
                    </a:lnTo>
                    <a:lnTo>
                      <a:pt x="559" y="707"/>
                    </a:lnTo>
                    <a:lnTo>
                      <a:pt x="560" y="700"/>
                    </a:lnTo>
                    <a:lnTo>
                      <a:pt x="561" y="693"/>
                    </a:lnTo>
                    <a:lnTo>
                      <a:pt x="562" y="682"/>
                    </a:lnTo>
                    <a:lnTo>
                      <a:pt x="563" y="669"/>
                    </a:lnTo>
                    <a:lnTo>
                      <a:pt x="564" y="658"/>
                    </a:lnTo>
                    <a:lnTo>
                      <a:pt x="565" y="647"/>
                    </a:lnTo>
                    <a:lnTo>
                      <a:pt x="566" y="634"/>
                    </a:lnTo>
                    <a:lnTo>
                      <a:pt x="567" y="622"/>
                    </a:lnTo>
                    <a:lnTo>
                      <a:pt x="567" y="609"/>
                    </a:lnTo>
                    <a:lnTo>
                      <a:pt x="568" y="599"/>
                    </a:lnTo>
                    <a:lnTo>
                      <a:pt x="569" y="599"/>
                    </a:lnTo>
                    <a:lnTo>
                      <a:pt x="570" y="605"/>
                    </a:lnTo>
                    <a:lnTo>
                      <a:pt x="571" y="613"/>
                    </a:lnTo>
                    <a:lnTo>
                      <a:pt x="572" y="623"/>
                    </a:lnTo>
                    <a:lnTo>
                      <a:pt x="573" y="633"/>
                    </a:lnTo>
                    <a:lnTo>
                      <a:pt x="574" y="643"/>
                    </a:lnTo>
                    <a:lnTo>
                      <a:pt x="575" y="655"/>
                    </a:lnTo>
                    <a:lnTo>
                      <a:pt x="576" y="667"/>
                    </a:lnTo>
                    <a:lnTo>
                      <a:pt x="576" y="681"/>
                    </a:lnTo>
                    <a:lnTo>
                      <a:pt x="577" y="696"/>
                    </a:lnTo>
                    <a:lnTo>
                      <a:pt x="578" y="710"/>
                    </a:lnTo>
                    <a:lnTo>
                      <a:pt x="579" y="724"/>
                    </a:lnTo>
                    <a:lnTo>
                      <a:pt x="580" y="741"/>
                    </a:lnTo>
                    <a:lnTo>
                      <a:pt x="581" y="758"/>
                    </a:lnTo>
                    <a:lnTo>
                      <a:pt x="582" y="775"/>
                    </a:lnTo>
                    <a:lnTo>
                      <a:pt x="583" y="791"/>
                    </a:lnTo>
                    <a:lnTo>
                      <a:pt x="584" y="798"/>
                    </a:lnTo>
                    <a:lnTo>
                      <a:pt x="585" y="802"/>
                    </a:lnTo>
                    <a:lnTo>
                      <a:pt x="586" y="804"/>
                    </a:lnTo>
                    <a:lnTo>
                      <a:pt x="587" y="803"/>
                    </a:lnTo>
                    <a:lnTo>
                      <a:pt x="588" y="803"/>
                    </a:lnTo>
                    <a:lnTo>
                      <a:pt x="588" y="803"/>
                    </a:lnTo>
                    <a:lnTo>
                      <a:pt x="589" y="801"/>
                    </a:lnTo>
                    <a:lnTo>
                      <a:pt x="590" y="799"/>
                    </a:lnTo>
                    <a:lnTo>
                      <a:pt x="591" y="797"/>
                    </a:lnTo>
                    <a:lnTo>
                      <a:pt x="592" y="795"/>
                    </a:lnTo>
                    <a:lnTo>
                      <a:pt x="593" y="794"/>
                    </a:lnTo>
                    <a:lnTo>
                      <a:pt x="594" y="792"/>
                    </a:lnTo>
                    <a:lnTo>
                      <a:pt x="595" y="789"/>
                    </a:lnTo>
                    <a:lnTo>
                      <a:pt x="596" y="786"/>
                    </a:lnTo>
                    <a:lnTo>
                      <a:pt x="597" y="782"/>
                    </a:lnTo>
                    <a:lnTo>
                      <a:pt x="597" y="778"/>
                    </a:lnTo>
                    <a:lnTo>
                      <a:pt x="598" y="777"/>
                    </a:lnTo>
                    <a:lnTo>
                      <a:pt x="599" y="778"/>
                    </a:lnTo>
                    <a:lnTo>
                      <a:pt x="600" y="778"/>
                    </a:lnTo>
                    <a:lnTo>
                      <a:pt x="601" y="779"/>
                    </a:lnTo>
                    <a:lnTo>
                      <a:pt x="602" y="780"/>
                    </a:lnTo>
                    <a:lnTo>
                      <a:pt x="603" y="782"/>
                    </a:lnTo>
                    <a:lnTo>
                      <a:pt x="604" y="784"/>
                    </a:lnTo>
                    <a:lnTo>
                      <a:pt x="605" y="785"/>
                    </a:lnTo>
                    <a:lnTo>
                      <a:pt x="606" y="785"/>
                    </a:lnTo>
                    <a:lnTo>
                      <a:pt x="607" y="783"/>
                    </a:lnTo>
                    <a:lnTo>
                      <a:pt x="607" y="781"/>
                    </a:lnTo>
                    <a:lnTo>
                      <a:pt x="608" y="779"/>
                    </a:lnTo>
                    <a:lnTo>
                      <a:pt x="609" y="776"/>
                    </a:lnTo>
                    <a:lnTo>
                      <a:pt x="610" y="774"/>
                    </a:lnTo>
                    <a:lnTo>
                      <a:pt x="611" y="771"/>
                    </a:lnTo>
                    <a:lnTo>
                      <a:pt x="612" y="768"/>
                    </a:lnTo>
                    <a:lnTo>
                      <a:pt x="613" y="769"/>
                    </a:lnTo>
                    <a:lnTo>
                      <a:pt x="614" y="771"/>
                    </a:lnTo>
                    <a:lnTo>
                      <a:pt x="615" y="774"/>
                    </a:lnTo>
                    <a:lnTo>
                      <a:pt x="616" y="778"/>
                    </a:lnTo>
                    <a:lnTo>
                      <a:pt x="617" y="779"/>
                    </a:lnTo>
                    <a:lnTo>
                      <a:pt x="618" y="780"/>
                    </a:lnTo>
                    <a:lnTo>
                      <a:pt x="618" y="780"/>
                    </a:lnTo>
                    <a:lnTo>
                      <a:pt x="619" y="781"/>
                    </a:lnTo>
                    <a:lnTo>
                      <a:pt x="620" y="784"/>
                    </a:lnTo>
                    <a:lnTo>
                      <a:pt x="621" y="791"/>
                    </a:lnTo>
                    <a:lnTo>
                      <a:pt x="622" y="797"/>
                    </a:lnTo>
                    <a:lnTo>
                      <a:pt x="623" y="799"/>
                    </a:lnTo>
                    <a:lnTo>
                      <a:pt x="624" y="806"/>
                    </a:lnTo>
                    <a:lnTo>
                      <a:pt x="625" y="811"/>
                    </a:lnTo>
                    <a:lnTo>
                      <a:pt x="626" y="817"/>
                    </a:lnTo>
                    <a:lnTo>
                      <a:pt x="627" y="821"/>
                    </a:lnTo>
                    <a:lnTo>
                      <a:pt x="628" y="811"/>
                    </a:lnTo>
                    <a:lnTo>
                      <a:pt x="628" y="795"/>
                    </a:lnTo>
                    <a:lnTo>
                      <a:pt x="629" y="775"/>
                    </a:lnTo>
                    <a:lnTo>
                      <a:pt x="630" y="753"/>
                    </a:lnTo>
                    <a:lnTo>
                      <a:pt x="631" y="732"/>
                    </a:lnTo>
                    <a:lnTo>
                      <a:pt x="632" y="709"/>
                    </a:lnTo>
                    <a:lnTo>
                      <a:pt x="633" y="685"/>
                    </a:lnTo>
                    <a:lnTo>
                      <a:pt x="634" y="661"/>
                    </a:lnTo>
                    <a:lnTo>
                      <a:pt x="635" y="636"/>
                    </a:lnTo>
                    <a:lnTo>
                      <a:pt x="636" y="611"/>
                    </a:lnTo>
                    <a:lnTo>
                      <a:pt x="637" y="587"/>
                    </a:lnTo>
                    <a:lnTo>
                      <a:pt x="637" y="563"/>
                    </a:lnTo>
                    <a:lnTo>
                      <a:pt x="639" y="536"/>
                    </a:lnTo>
                    <a:lnTo>
                      <a:pt x="639" y="510"/>
                    </a:lnTo>
                    <a:lnTo>
                      <a:pt x="640" y="484"/>
                    </a:lnTo>
                    <a:lnTo>
                      <a:pt x="641" y="459"/>
                    </a:lnTo>
                    <a:lnTo>
                      <a:pt x="642" y="442"/>
                    </a:lnTo>
                    <a:lnTo>
                      <a:pt x="643" y="429"/>
                    </a:lnTo>
                    <a:lnTo>
                      <a:pt x="644" y="418"/>
                    </a:lnTo>
                    <a:lnTo>
                      <a:pt x="645" y="409"/>
                    </a:lnTo>
                    <a:lnTo>
                      <a:pt x="646" y="402"/>
                    </a:lnTo>
                    <a:lnTo>
                      <a:pt x="647" y="396"/>
                    </a:lnTo>
                    <a:lnTo>
                      <a:pt x="648" y="393"/>
                    </a:lnTo>
                    <a:lnTo>
                      <a:pt x="648" y="391"/>
                    </a:lnTo>
                    <a:lnTo>
                      <a:pt x="649" y="384"/>
                    </a:lnTo>
                    <a:lnTo>
                      <a:pt x="650" y="375"/>
                    </a:lnTo>
                    <a:lnTo>
                      <a:pt x="651" y="368"/>
                    </a:lnTo>
                    <a:lnTo>
                      <a:pt x="652" y="362"/>
                    </a:lnTo>
                    <a:lnTo>
                      <a:pt x="653" y="355"/>
                    </a:lnTo>
                    <a:lnTo>
                      <a:pt x="654" y="350"/>
                    </a:lnTo>
                    <a:lnTo>
                      <a:pt x="655" y="344"/>
                    </a:lnTo>
                    <a:lnTo>
                      <a:pt x="656" y="341"/>
                    </a:lnTo>
                    <a:lnTo>
                      <a:pt x="657" y="349"/>
                    </a:lnTo>
                    <a:lnTo>
                      <a:pt x="658" y="363"/>
                    </a:lnTo>
                    <a:lnTo>
                      <a:pt x="658" y="379"/>
                    </a:lnTo>
                    <a:lnTo>
                      <a:pt x="659" y="398"/>
                    </a:lnTo>
                    <a:lnTo>
                      <a:pt x="660" y="417"/>
                    </a:lnTo>
                    <a:lnTo>
                      <a:pt x="661" y="437"/>
                    </a:lnTo>
                    <a:lnTo>
                      <a:pt x="662" y="458"/>
                    </a:lnTo>
                    <a:lnTo>
                      <a:pt x="663" y="481"/>
                    </a:lnTo>
                    <a:lnTo>
                      <a:pt x="664" y="503"/>
                    </a:lnTo>
                    <a:lnTo>
                      <a:pt x="665" y="525"/>
                    </a:lnTo>
                    <a:lnTo>
                      <a:pt x="666" y="547"/>
                    </a:lnTo>
                    <a:lnTo>
                      <a:pt x="667" y="569"/>
                    </a:lnTo>
                    <a:lnTo>
                      <a:pt x="668" y="593"/>
                    </a:lnTo>
                    <a:lnTo>
                      <a:pt x="669" y="618"/>
                    </a:lnTo>
                    <a:lnTo>
                      <a:pt x="669" y="642"/>
                    </a:lnTo>
                    <a:lnTo>
                      <a:pt x="670" y="666"/>
                    </a:lnTo>
                    <a:lnTo>
                      <a:pt x="671" y="682"/>
                    </a:lnTo>
                    <a:lnTo>
                      <a:pt x="672" y="696"/>
                    </a:lnTo>
                    <a:lnTo>
                      <a:pt x="673" y="709"/>
                    </a:lnTo>
                    <a:lnTo>
                      <a:pt x="674" y="720"/>
                    </a:lnTo>
                    <a:lnTo>
                      <a:pt x="675" y="728"/>
                    </a:lnTo>
                    <a:lnTo>
                      <a:pt x="676" y="734"/>
                    </a:lnTo>
                    <a:lnTo>
                      <a:pt x="677" y="738"/>
                    </a:lnTo>
                    <a:lnTo>
                      <a:pt x="678" y="741"/>
                    </a:lnTo>
                    <a:lnTo>
                      <a:pt x="679" y="752"/>
                    </a:lnTo>
                    <a:lnTo>
                      <a:pt x="679" y="765"/>
                    </a:lnTo>
                    <a:lnTo>
                      <a:pt x="680" y="776"/>
                    </a:lnTo>
                    <a:lnTo>
                      <a:pt x="681" y="787"/>
                    </a:lnTo>
                    <a:lnTo>
                      <a:pt x="682" y="799"/>
                    </a:lnTo>
                    <a:lnTo>
                      <a:pt x="683" y="808"/>
                    </a:lnTo>
                    <a:lnTo>
                      <a:pt x="684" y="824"/>
                    </a:lnTo>
                    <a:lnTo>
                      <a:pt x="685" y="828"/>
                    </a:lnTo>
                    <a:lnTo>
                      <a:pt x="686" y="819"/>
                    </a:lnTo>
                    <a:lnTo>
                      <a:pt x="687" y="802"/>
                    </a:lnTo>
                    <a:lnTo>
                      <a:pt x="688" y="779"/>
                    </a:lnTo>
                    <a:lnTo>
                      <a:pt x="688" y="753"/>
                    </a:lnTo>
                    <a:lnTo>
                      <a:pt x="689" y="729"/>
                    </a:lnTo>
                    <a:lnTo>
                      <a:pt x="690" y="704"/>
                    </a:lnTo>
                    <a:lnTo>
                      <a:pt x="691" y="677"/>
                    </a:lnTo>
                    <a:lnTo>
                      <a:pt x="692" y="649"/>
                    </a:lnTo>
                    <a:lnTo>
                      <a:pt x="693" y="617"/>
                    </a:lnTo>
                    <a:lnTo>
                      <a:pt x="694" y="582"/>
                    </a:lnTo>
                    <a:lnTo>
                      <a:pt x="695" y="550"/>
                    </a:lnTo>
                    <a:lnTo>
                      <a:pt x="696" y="518"/>
                    </a:lnTo>
                    <a:lnTo>
                      <a:pt x="697" y="482"/>
                    </a:lnTo>
                    <a:lnTo>
                      <a:pt x="698" y="446"/>
                    </a:lnTo>
                    <a:lnTo>
                      <a:pt x="699" y="408"/>
                    </a:lnTo>
                    <a:lnTo>
                      <a:pt x="700" y="374"/>
                    </a:lnTo>
                    <a:lnTo>
                      <a:pt x="700" y="360"/>
                    </a:lnTo>
                    <a:lnTo>
                      <a:pt x="701" y="356"/>
                    </a:lnTo>
                    <a:lnTo>
                      <a:pt x="702" y="355"/>
                    </a:lnTo>
                    <a:lnTo>
                      <a:pt x="703" y="359"/>
                    </a:lnTo>
                    <a:lnTo>
                      <a:pt x="704" y="364"/>
                    </a:lnTo>
                    <a:lnTo>
                      <a:pt x="705" y="371"/>
                    </a:lnTo>
                    <a:lnTo>
                      <a:pt x="706" y="382"/>
                    </a:lnTo>
                    <a:lnTo>
                      <a:pt x="707" y="394"/>
                    </a:lnTo>
                    <a:lnTo>
                      <a:pt x="708" y="402"/>
                    </a:lnTo>
                    <a:lnTo>
                      <a:pt x="709" y="410"/>
                    </a:lnTo>
                    <a:lnTo>
                      <a:pt x="709" y="419"/>
                    </a:lnTo>
                    <a:lnTo>
                      <a:pt x="710" y="429"/>
                    </a:lnTo>
                    <a:lnTo>
                      <a:pt x="711" y="440"/>
                    </a:lnTo>
                    <a:lnTo>
                      <a:pt x="712" y="453"/>
                    </a:lnTo>
                    <a:lnTo>
                      <a:pt x="713" y="466"/>
                    </a:lnTo>
                    <a:lnTo>
                      <a:pt x="714" y="480"/>
                    </a:lnTo>
                    <a:lnTo>
                      <a:pt x="715" y="495"/>
                    </a:lnTo>
                    <a:lnTo>
                      <a:pt x="716" y="509"/>
                    </a:lnTo>
                    <a:lnTo>
                      <a:pt x="717" y="525"/>
                    </a:lnTo>
                    <a:lnTo>
                      <a:pt x="718" y="540"/>
                    </a:lnTo>
                    <a:lnTo>
                      <a:pt x="719" y="556"/>
                    </a:lnTo>
                    <a:lnTo>
                      <a:pt x="719" y="571"/>
                    </a:lnTo>
                    <a:lnTo>
                      <a:pt x="720" y="585"/>
                    </a:lnTo>
                    <a:lnTo>
                      <a:pt x="721" y="601"/>
                    </a:lnTo>
                    <a:lnTo>
                      <a:pt x="722" y="619"/>
                    </a:lnTo>
                    <a:lnTo>
                      <a:pt x="723" y="638"/>
                    </a:lnTo>
                    <a:lnTo>
                      <a:pt x="724" y="657"/>
                    </a:lnTo>
                    <a:lnTo>
                      <a:pt x="725" y="675"/>
                    </a:lnTo>
                    <a:lnTo>
                      <a:pt x="726" y="695"/>
                    </a:lnTo>
                    <a:lnTo>
                      <a:pt x="727" y="715"/>
                    </a:lnTo>
                    <a:lnTo>
                      <a:pt x="728" y="735"/>
                    </a:lnTo>
                    <a:lnTo>
                      <a:pt x="729" y="753"/>
                    </a:lnTo>
                    <a:lnTo>
                      <a:pt x="730" y="764"/>
                    </a:lnTo>
                    <a:lnTo>
                      <a:pt x="730" y="772"/>
                    </a:lnTo>
                    <a:lnTo>
                      <a:pt x="731" y="778"/>
                    </a:lnTo>
                    <a:lnTo>
                      <a:pt x="732" y="782"/>
                    </a:lnTo>
                    <a:lnTo>
                      <a:pt x="733" y="786"/>
                    </a:lnTo>
                    <a:lnTo>
                      <a:pt x="734" y="790"/>
                    </a:lnTo>
                    <a:lnTo>
                      <a:pt x="735" y="791"/>
                    </a:lnTo>
                    <a:lnTo>
                      <a:pt x="736" y="793"/>
                    </a:lnTo>
                    <a:lnTo>
                      <a:pt x="737" y="795"/>
                    </a:lnTo>
                    <a:lnTo>
                      <a:pt x="738" y="797"/>
                    </a:lnTo>
                    <a:lnTo>
                      <a:pt x="739" y="798"/>
                    </a:lnTo>
                    <a:lnTo>
                      <a:pt x="740" y="799"/>
                    </a:lnTo>
                    <a:lnTo>
                      <a:pt x="740" y="799"/>
                    </a:lnTo>
                    <a:lnTo>
                      <a:pt x="741" y="799"/>
                    </a:lnTo>
                    <a:lnTo>
                      <a:pt x="742" y="799"/>
                    </a:lnTo>
                    <a:lnTo>
                      <a:pt x="743" y="798"/>
                    </a:lnTo>
                    <a:lnTo>
                      <a:pt x="744" y="798"/>
                    </a:lnTo>
                    <a:lnTo>
                      <a:pt x="745" y="797"/>
                    </a:lnTo>
                    <a:lnTo>
                      <a:pt x="746" y="797"/>
                    </a:lnTo>
                    <a:lnTo>
                      <a:pt x="747" y="796"/>
                    </a:lnTo>
                    <a:lnTo>
                      <a:pt x="748" y="796"/>
                    </a:lnTo>
                    <a:lnTo>
                      <a:pt x="749" y="795"/>
                    </a:lnTo>
                    <a:lnTo>
                      <a:pt x="749" y="794"/>
                    </a:lnTo>
                    <a:lnTo>
                      <a:pt x="751" y="792"/>
                    </a:lnTo>
                    <a:lnTo>
                      <a:pt x="751" y="791"/>
                    </a:lnTo>
                    <a:lnTo>
                      <a:pt x="752" y="789"/>
                    </a:lnTo>
                    <a:lnTo>
                      <a:pt x="753" y="788"/>
                    </a:lnTo>
                    <a:lnTo>
                      <a:pt x="754" y="786"/>
                    </a:lnTo>
                    <a:lnTo>
                      <a:pt x="755" y="784"/>
                    </a:lnTo>
                    <a:lnTo>
                      <a:pt x="756" y="782"/>
                    </a:lnTo>
                    <a:lnTo>
                      <a:pt x="757" y="780"/>
                    </a:lnTo>
                    <a:lnTo>
                      <a:pt x="758" y="778"/>
                    </a:lnTo>
                    <a:lnTo>
                      <a:pt x="759" y="776"/>
                    </a:lnTo>
                    <a:lnTo>
                      <a:pt x="760" y="773"/>
                    </a:lnTo>
                    <a:lnTo>
                      <a:pt x="760" y="770"/>
                    </a:lnTo>
                    <a:lnTo>
                      <a:pt x="761" y="768"/>
                    </a:lnTo>
                    <a:lnTo>
                      <a:pt x="762" y="766"/>
                    </a:lnTo>
                    <a:lnTo>
                      <a:pt x="763" y="764"/>
                    </a:lnTo>
                    <a:lnTo>
                      <a:pt x="764" y="762"/>
                    </a:lnTo>
                    <a:lnTo>
                      <a:pt x="765" y="760"/>
                    </a:lnTo>
                    <a:lnTo>
                      <a:pt x="766" y="756"/>
                    </a:lnTo>
                    <a:lnTo>
                      <a:pt x="767" y="753"/>
                    </a:lnTo>
                    <a:lnTo>
                      <a:pt x="768" y="750"/>
                    </a:lnTo>
                    <a:lnTo>
                      <a:pt x="769" y="747"/>
                    </a:lnTo>
                    <a:lnTo>
                      <a:pt x="770" y="743"/>
                    </a:lnTo>
                    <a:lnTo>
                      <a:pt x="770" y="740"/>
                    </a:lnTo>
                    <a:lnTo>
                      <a:pt x="772" y="736"/>
                    </a:lnTo>
                    <a:lnTo>
                      <a:pt x="772" y="733"/>
                    </a:lnTo>
                    <a:lnTo>
                      <a:pt x="773" y="733"/>
                    </a:lnTo>
                    <a:lnTo>
                      <a:pt x="774" y="735"/>
                    </a:lnTo>
                    <a:lnTo>
                      <a:pt x="775" y="739"/>
                    </a:lnTo>
                    <a:lnTo>
                      <a:pt x="776" y="741"/>
                    </a:lnTo>
                    <a:lnTo>
                      <a:pt x="777" y="745"/>
                    </a:lnTo>
                    <a:lnTo>
                      <a:pt x="778" y="749"/>
                    </a:lnTo>
                    <a:lnTo>
                      <a:pt x="779" y="753"/>
                    </a:lnTo>
                    <a:lnTo>
                      <a:pt x="780" y="758"/>
                    </a:lnTo>
                    <a:lnTo>
                      <a:pt x="781" y="761"/>
                    </a:lnTo>
                    <a:lnTo>
                      <a:pt x="781" y="764"/>
                    </a:lnTo>
                    <a:lnTo>
                      <a:pt x="782" y="771"/>
                    </a:lnTo>
                    <a:lnTo>
                      <a:pt x="783" y="771"/>
                    </a:lnTo>
                    <a:lnTo>
                      <a:pt x="784" y="775"/>
                    </a:lnTo>
                    <a:lnTo>
                      <a:pt x="785" y="779"/>
                    </a:lnTo>
                    <a:lnTo>
                      <a:pt x="786" y="783"/>
                    </a:lnTo>
                    <a:lnTo>
                      <a:pt x="787" y="786"/>
                    </a:lnTo>
                    <a:lnTo>
                      <a:pt x="788" y="789"/>
                    </a:lnTo>
                    <a:lnTo>
                      <a:pt x="789" y="792"/>
                    </a:lnTo>
                    <a:lnTo>
                      <a:pt x="790" y="795"/>
                    </a:lnTo>
                    <a:lnTo>
                      <a:pt x="791" y="798"/>
                    </a:lnTo>
                    <a:lnTo>
                      <a:pt x="791" y="800"/>
                    </a:lnTo>
                    <a:lnTo>
                      <a:pt x="792" y="801"/>
                    </a:lnTo>
                    <a:lnTo>
                      <a:pt x="793" y="802"/>
                    </a:lnTo>
                    <a:lnTo>
                      <a:pt x="794" y="802"/>
                    </a:lnTo>
                    <a:lnTo>
                      <a:pt x="795" y="807"/>
                    </a:lnTo>
                    <a:lnTo>
                      <a:pt x="796" y="806"/>
                    </a:lnTo>
                    <a:lnTo>
                      <a:pt x="797" y="808"/>
                    </a:lnTo>
                    <a:lnTo>
                      <a:pt x="798" y="809"/>
                    </a:lnTo>
                    <a:lnTo>
                      <a:pt x="799" y="810"/>
                    </a:lnTo>
                    <a:lnTo>
                      <a:pt x="800" y="811"/>
                    </a:lnTo>
                    <a:lnTo>
                      <a:pt x="800" y="812"/>
                    </a:lnTo>
                    <a:lnTo>
                      <a:pt x="802" y="811"/>
                    </a:lnTo>
                    <a:lnTo>
                      <a:pt x="802" y="807"/>
                    </a:lnTo>
                    <a:lnTo>
                      <a:pt x="803" y="801"/>
                    </a:lnTo>
                    <a:lnTo>
                      <a:pt x="804" y="794"/>
                    </a:lnTo>
                    <a:lnTo>
                      <a:pt x="805" y="786"/>
                    </a:lnTo>
                    <a:lnTo>
                      <a:pt x="806" y="776"/>
                    </a:lnTo>
                    <a:lnTo>
                      <a:pt x="807" y="766"/>
                    </a:lnTo>
                    <a:lnTo>
                      <a:pt x="808" y="754"/>
                    </a:lnTo>
                    <a:lnTo>
                      <a:pt x="809" y="742"/>
                    </a:lnTo>
                    <a:lnTo>
                      <a:pt x="810" y="733"/>
                    </a:lnTo>
                    <a:lnTo>
                      <a:pt x="811" y="727"/>
                    </a:lnTo>
                    <a:lnTo>
                      <a:pt x="812" y="719"/>
                    </a:lnTo>
                    <a:lnTo>
                      <a:pt x="812" y="712"/>
                    </a:lnTo>
                    <a:lnTo>
                      <a:pt x="813" y="705"/>
                    </a:lnTo>
                    <a:lnTo>
                      <a:pt x="814" y="697"/>
                    </a:lnTo>
                    <a:lnTo>
                      <a:pt x="815" y="690"/>
                    </a:lnTo>
                    <a:lnTo>
                      <a:pt x="816" y="682"/>
                    </a:lnTo>
                    <a:lnTo>
                      <a:pt x="817" y="666"/>
                    </a:lnTo>
                    <a:lnTo>
                      <a:pt x="818" y="648"/>
                    </a:lnTo>
                    <a:lnTo>
                      <a:pt x="819" y="627"/>
                    </a:lnTo>
                    <a:lnTo>
                      <a:pt x="820" y="604"/>
                    </a:lnTo>
                    <a:lnTo>
                      <a:pt x="821" y="585"/>
                    </a:lnTo>
                    <a:lnTo>
                      <a:pt x="821" y="567"/>
                    </a:lnTo>
                    <a:lnTo>
                      <a:pt x="822" y="549"/>
                    </a:lnTo>
                    <a:lnTo>
                      <a:pt x="823" y="530"/>
                    </a:lnTo>
                    <a:lnTo>
                      <a:pt x="824" y="506"/>
                    </a:lnTo>
                    <a:lnTo>
                      <a:pt x="825" y="480"/>
                    </a:lnTo>
                    <a:lnTo>
                      <a:pt x="826" y="456"/>
                    </a:lnTo>
                    <a:lnTo>
                      <a:pt x="827" y="433"/>
                    </a:lnTo>
                    <a:lnTo>
                      <a:pt x="828" y="406"/>
                    </a:lnTo>
                    <a:lnTo>
                      <a:pt x="829" y="381"/>
                    </a:lnTo>
                    <a:lnTo>
                      <a:pt x="830" y="355"/>
                    </a:lnTo>
                    <a:lnTo>
                      <a:pt x="831" y="333"/>
                    </a:lnTo>
                    <a:lnTo>
                      <a:pt x="832" y="330"/>
                    </a:lnTo>
                    <a:lnTo>
                      <a:pt x="832" y="337"/>
                    </a:lnTo>
                    <a:lnTo>
                      <a:pt x="833" y="348"/>
                    </a:lnTo>
                    <a:lnTo>
                      <a:pt x="834" y="364"/>
                    </a:lnTo>
                    <a:lnTo>
                      <a:pt x="835" y="379"/>
                    </a:lnTo>
                    <a:lnTo>
                      <a:pt x="836" y="396"/>
                    </a:lnTo>
                    <a:lnTo>
                      <a:pt x="837" y="417"/>
                    </a:lnTo>
                    <a:lnTo>
                      <a:pt x="838" y="438"/>
                    </a:lnTo>
                    <a:lnTo>
                      <a:pt x="839" y="460"/>
                    </a:lnTo>
                    <a:lnTo>
                      <a:pt x="840" y="483"/>
                    </a:lnTo>
                    <a:lnTo>
                      <a:pt x="841" y="505"/>
                    </a:lnTo>
                    <a:lnTo>
                      <a:pt x="842" y="527"/>
                    </a:lnTo>
                    <a:lnTo>
                      <a:pt x="842" y="553"/>
                    </a:lnTo>
                    <a:lnTo>
                      <a:pt x="843" y="579"/>
                    </a:lnTo>
                    <a:lnTo>
                      <a:pt x="844" y="607"/>
                    </a:lnTo>
                    <a:lnTo>
                      <a:pt x="845" y="633"/>
                    </a:lnTo>
                    <a:lnTo>
                      <a:pt x="846" y="651"/>
                    </a:lnTo>
                    <a:lnTo>
                      <a:pt x="847" y="665"/>
                    </a:lnTo>
                    <a:lnTo>
                      <a:pt x="848" y="679"/>
                    </a:lnTo>
                    <a:lnTo>
                      <a:pt x="849" y="690"/>
                    </a:lnTo>
                    <a:lnTo>
                      <a:pt x="850" y="700"/>
                    </a:lnTo>
                    <a:lnTo>
                      <a:pt x="851" y="710"/>
                    </a:lnTo>
                    <a:lnTo>
                      <a:pt x="852" y="718"/>
                    </a:lnTo>
                    <a:lnTo>
                      <a:pt x="852" y="726"/>
                    </a:lnTo>
                    <a:lnTo>
                      <a:pt x="853" y="737"/>
                    </a:lnTo>
                    <a:lnTo>
                      <a:pt x="854" y="750"/>
                    </a:lnTo>
                    <a:lnTo>
                      <a:pt x="855" y="761"/>
                    </a:lnTo>
                    <a:lnTo>
                      <a:pt x="856" y="772"/>
                    </a:lnTo>
                    <a:lnTo>
                      <a:pt x="857" y="783"/>
                    </a:lnTo>
                    <a:lnTo>
                      <a:pt x="858" y="794"/>
                    </a:lnTo>
                    <a:lnTo>
                      <a:pt x="859" y="804"/>
                    </a:lnTo>
                    <a:lnTo>
                      <a:pt x="860" y="814"/>
                    </a:lnTo>
                    <a:lnTo>
                      <a:pt x="861" y="818"/>
                    </a:lnTo>
                    <a:lnTo>
                      <a:pt x="862" y="819"/>
                    </a:lnTo>
                    <a:lnTo>
                      <a:pt x="863" y="819"/>
                    </a:lnTo>
                    <a:lnTo>
                      <a:pt x="863" y="818"/>
                    </a:lnTo>
                    <a:lnTo>
                      <a:pt x="864" y="817"/>
                    </a:lnTo>
                    <a:lnTo>
                      <a:pt x="865" y="816"/>
                    </a:lnTo>
                    <a:lnTo>
                      <a:pt x="866" y="813"/>
                    </a:lnTo>
                    <a:lnTo>
                      <a:pt x="867" y="810"/>
                    </a:lnTo>
                    <a:lnTo>
                      <a:pt x="868" y="806"/>
                    </a:lnTo>
                    <a:lnTo>
                      <a:pt x="869" y="802"/>
                    </a:lnTo>
                    <a:lnTo>
                      <a:pt x="870" y="798"/>
                    </a:lnTo>
                    <a:lnTo>
                      <a:pt x="871" y="793"/>
                    </a:lnTo>
                    <a:lnTo>
                      <a:pt x="872" y="788"/>
                    </a:lnTo>
                    <a:lnTo>
                      <a:pt x="872" y="781"/>
                    </a:lnTo>
                    <a:lnTo>
                      <a:pt x="873" y="775"/>
                    </a:lnTo>
                    <a:lnTo>
                      <a:pt x="874" y="769"/>
                    </a:lnTo>
                    <a:lnTo>
                      <a:pt x="875" y="767"/>
                    </a:lnTo>
                    <a:lnTo>
                      <a:pt x="876" y="767"/>
                    </a:lnTo>
                    <a:lnTo>
                      <a:pt x="877" y="767"/>
                    </a:lnTo>
                    <a:lnTo>
                      <a:pt x="878" y="769"/>
                    </a:lnTo>
                    <a:lnTo>
                      <a:pt x="879" y="770"/>
                    </a:lnTo>
                    <a:lnTo>
                      <a:pt x="880" y="772"/>
                    </a:lnTo>
                    <a:lnTo>
                      <a:pt x="881" y="774"/>
                    </a:lnTo>
                    <a:lnTo>
                      <a:pt x="882" y="777"/>
                    </a:lnTo>
                    <a:lnTo>
                      <a:pt x="882" y="778"/>
                    </a:lnTo>
                    <a:lnTo>
                      <a:pt x="884" y="778"/>
                    </a:lnTo>
                    <a:lnTo>
                      <a:pt x="884" y="779"/>
                    </a:lnTo>
                    <a:lnTo>
                      <a:pt x="885" y="780"/>
                    </a:lnTo>
                    <a:lnTo>
                      <a:pt x="886" y="779"/>
                    </a:lnTo>
                    <a:lnTo>
                      <a:pt x="887" y="780"/>
                    </a:lnTo>
                    <a:lnTo>
                      <a:pt x="888" y="783"/>
                    </a:lnTo>
                    <a:lnTo>
                      <a:pt x="889" y="782"/>
                    </a:lnTo>
                    <a:lnTo>
                      <a:pt x="890" y="784"/>
                    </a:lnTo>
                    <a:lnTo>
                      <a:pt x="891" y="787"/>
                    </a:lnTo>
                    <a:lnTo>
                      <a:pt x="892" y="790"/>
                    </a:lnTo>
                    <a:lnTo>
                      <a:pt x="893" y="793"/>
                    </a:lnTo>
                    <a:lnTo>
                      <a:pt x="893" y="796"/>
                    </a:lnTo>
                    <a:lnTo>
                      <a:pt x="894" y="798"/>
                    </a:lnTo>
                    <a:lnTo>
                      <a:pt x="895" y="800"/>
                    </a:lnTo>
                    <a:lnTo>
                      <a:pt x="896" y="802"/>
                    </a:lnTo>
                    <a:lnTo>
                      <a:pt x="897" y="806"/>
                    </a:lnTo>
                    <a:lnTo>
                      <a:pt x="898" y="810"/>
                    </a:lnTo>
                    <a:lnTo>
                      <a:pt x="899" y="814"/>
                    </a:lnTo>
                    <a:lnTo>
                      <a:pt x="900" y="818"/>
                    </a:lnTo>
                    <a:lnTo>
                      <a:pt x="901" y="822"/>
                    </a:lnTo>
                    <a:lnTo>
                      <a:pt x="902" y="826"/>
                    </a:lnTo>
                    <a:lnTo>
                      <a:pt x="903" y="830"/>
                    </a:lnTo>
                    <a:lnTo>
                      <a:pt x="903" y="834"/>
                    </a:lnTo>
                    <a:lnTo>
                      <a:pt x="904" y="833"/>
                    </a:lnTo>
                    <a:lnTo>
                      <a:pt x="905" y="829"/>
                    </a:lnTo>
                    <a:lnTo>
                      <a:pt x="906" y="824"/>
                    </a:lnTo>
                    <a:lnTo>
                      <a:pt x="907" y="819"/>
                    </a:lnTo>
                    <a:lnTo>
                      <a:pt x="908" y="813"/>
                    </a:lnTo>
                    <a:lnTo>
                      <a:pt x="909" y="807"/>
                    </a:lnTo>
                    <a:lnTo>
                      <a:pt x="910" y="801"/>
                    </a:lnTo>
                    <a:lnTo>
                      <a:pt x="911" y="794"/>
                    </a:lnTo>
                    <a:lnTo>
                      <a:pt x="912" y="787"/>
                    </a:lnTo>
                    <a:lnTo>
                      <a:pt x="912" y="780"/>
                    </a:lnTo>
                    <a:lnTo>
                      <a:pt x="914" y="774"/>
                    </a:lnTo>
                    <a:lnTo>
                      <a:pt x="914" y="767"/>
                    </a:lnTo>
                    <a:lnTo>
                      <a:pt x="915" y="760"/>
                    </a:lnTo>
                    <a:lnTo>
                      <a:pt x="916" y="752"/>
                    </a:lnTo>
                    <a:lnTo>
                      <a:pt x="917" y="745"/>
                    </a:lnTo>
                    <a:lnTo>
                      <a:pt x="918" y="738"/>
                    </a:lnTo>
                    <a:lnTo>
                      <a:pt x="919" y="733"/>
                    </a:lnTo>
                    <a:lnTo>
                      <a:pt x="920" y="729"/>
                    </a:lnTo>
                    <a:lnTo>
                      <a:pt x="921" y="726"/>
                    </a:lnTo>
                    <a:lnTo>
                      <a:pt x="922" y="723"/>
                    </a:lnTo>
                    <a:lnTo>
                      <a:pt x="923" y="721"/>
                    </a:lnTo>
                    <a:lnTo>
                      <a:pt x="924" y="719"/>
                    </a:lnTo>
                    <a:lnTo>
                      <a:pt x="924" y="718"/>
                    </a:lnTo>
                    <a:lnTo>
                      <a:pt x="925" y="717"/>
                    </a:lnTo>
                    <a:lnTo>
                      <a:pt x="926" y="715"/>
                    </a:lnTo>
                    <a:lnTo>
                      <a:pt x="927" y="712"/>
                    </a:lnTo>
                    <a:lnTo>
                      <a:pt x="928" y="709"/>
                    </a:lnTo>
                    <a:lnTo>
                      <a:pt x="929" y="707"/>
                    </a:lnTo>
                    <a:lnTo>
                      <a:pt x="930" y="704"/>
                    </a:lnTo>
                    <a:lnTo>
                      <a:pt x="931" y="702"/>
                    </a:lnTo>
                    <a:lnTo>
                      <a:pt x="932" y="700"/>
                    </a:lnTo>
                    <a:lnTo>
                      <a:pt x="933" y="698"/>
                    </a:lnTo>
                    <a:lnTo>
                      <a:pt x="933" y="700"/>
                    </a:lnTo>
                    <a:lnTo>
                      <a:pt x="935" y="704"/>
                    </a:lnTo>
                    <a:lnTo>
                      <a:pt x="935" y="709"/>
                    </a:lnTo>
                    <a:lnTo>
                      <a:pt x="936" y="714"/>
                    </a:lnTo>
                    <a:lnTo>
                      <a:pt x="937" y="719"/>
                    </a:lnTo>
                    <a:lnTo>
                      <a:pt x="938" y="724"/>
                    </a:lnTo>
                    <a:lnTo>
                      <a:pt x="939" y="730"/>
                    </a:lnTo>
                    <a:lnTo>
                      <a:pt x="940" y="736"/>
                    </a:lnTo>
                    <a:lnTo>
                      <a:pt x="941" y="743"/>
                    </a:lnTo>
                    <a:lnTo>
                      <a:pt x="942" y="751"/>
                    </a:lnTo>
                    <a:lnTo>
                      <a:pt x="943" y="758"/>
                    </a:lnTo>
                    <a:lnTo>
                      <a:pt x="944" y="765"/>
                    </a:lnTo>
                    <a:lnTo>
                      <a:pt x="944" y="774"/>
                    </a:lnTo>
                    <a:lnTo>
                      <a:pt x="945" y="782"/>
                    </a:lnTo>
                    <a:lnTo>
                      <a:pt x="946" y="790"/>
                    </a:lnTo>
                    <a:lnTo>
                      <a:pt x="947" y="798"/>
                    </a:lnTo>
                    <a:lnTo>
                      <a:pt x="948" y="802"/>
                    </a:lnTo>
                    <a:lnTo>
                      <a:pt x="949" y="804"/>
                    </a:lnTo>
                    <a:lnTo>
                      <a:pt x="950" y="805"/>
                    </a:lnTo>
                    <a:lnTo>
                      <a:pt x="951" y="804"/>
                    </a:lnTo>
                    <a:lnTo>
                      <a:pt x="952" y="805"/>
                    </a:lnTo>
                    <a:lnTo>
                      <a:pt x="953" y="805"/>
                    </a:lnTo>
                    <a:lnTo>
                      <a:pt x="954" y="804"/>
                    </a:lnTo>
                    <a:lnTo>
                      <a:pt x="954" y="804"/>
                    </a:lnTo>
                    <a:lnTo>
                      <a:pt x="955" y="802"/>
                    </a:lnTo>
                    <a:lnTo>
                      <a:pt x="956" y="801"/>
                    </a:lnTo>
                    <a:lnTo>
                      <a:pt x="957" y="799"/>
                    </a:lnTo>
                    <a:lnTo>
                      <a:pt x="958" y="798"/>
                    </a:lnTo>
                    <a:lnTo>
                      <a:pt x="959" y="795"/>
                    </a:lnTo>
                    <a:lnTo>
                      <a:pt x="960" y="792"/>
                    </a:lnTo>
                    <a:lnTo>
                      <a:pt x="961" y="789"/>
                    </a:lnTo>
                    <a:lnTo>
                      <a:pt x="962" y="786"/>
                    </a:lnTo>
                    <a:lnTo>
                      <a:pt x="963" y="786"/>
                    </a:lnTo>
                    <a:lnTo>
                      <a:pt x="964" y="788"/>
                    </a:lnTo>
                    <a:lnTo>
                      <a:pt x="965" y="791"/>
                    </a:lnTo>
                    <a:lnTo>
                      <a:pt x="965" y="793"/>
                    </a:lnTo>
                    <a:lnTo>
                      <a:pt x="966" y="796"/>
                    </a:lnTo>
                    <a:lnTo>
                      <a:pt x="967" y="799"/>
                    </a:lnTo>
                    <a:lnTo>
                      <a:pt x="968" y="803"/>
                    </a:lnTo>
                    <a:lnTo>
                      <a:pt x="969" y="807"/>
                    </a:lnTo>
                    <a:lnTo>
                      <a:pt x="970" y="808"/>
                    </a:lnTo>
                    <a:lnTo>
                      <a:pt x="971" y="807"/>
                    </a:lnTo>
                    <a:lnTo>
                      <a:pt x="972" y="809"/>
                    </a:lnTo>
                    <a:lnTo>
                      <a:pt x="973" y="809"/>
                    </a:lnTo>
                    <a:lnTo>
                      <a:pt x="974" y="806"/>
                    </a:lnTo>
                    <a:lnTo>
                      <a:pt x="975" y="808"/>
                    </a:lnTo>
                    <a:lnTo>
                      <a:pt x="975" y="808"/>
                    </a:lnTo>
                    <a:lnTo>
                      <a:pt x="976" y="806"/>
                    </a:lnTo>
                    <a:lnTo>
                      <a:pt x="977" y="806"/>
                    </a:lnTo>
                    <a:lnTo>
                      <a:pt x="978" y="805"/>
                    </a:lnTo>
                    <a:lnTo>
                      <a:pt x="979" y="806"/>
                    </a:lnTo>
                    <a:lnTo>
                      <a:pt x="980" y="806"/>
                    </a:lnTo>
                    <a:lnTo>
                      <a:pt x="981" y="803"/>
                    </a:lnTo>
                    <a:lnTo>
                      <a:pt x="982" y="798"/>
                    </a:lnTo>
                    <a:lnTo>
                      <a:pt x="983" y="792"/>
                    </a:lnTo>
                    <a:lnTo>
                      <a:pt x="984" y="787"/>
                    </a:lnTo>
                    <a:lnTo>
                      <a:pt x="985" y="789"/>
                    </a:lnTo>
                    <a:lnTo>
                      <a:pt x="985" y="794"/>
                    </a:lnTo>
                    <a:lnTo>
                      <a:pt x="986" y="796"/>
                    </a:lnTo>
                    <a:lnTo>
                      <a:pt x="987" y="799"/>
                    </a:lnTo>
                    <a:lnTo>
                      <a:pt x="988" y="804"/>
                    </a:lnTo>
                    <a:lnTo>
                      <a:pt x="989" y="808"/>
                    </a:lnTo>
                    <a:lnTo>
                      <a:pt x="990" y="814"/>
                    </a:lnTo>
                    <a:lnTo>
                      <a:pt x="991" y="816"/>
                    </a:lnTo>
                    <a:lnTo>
                      <a:pt x="992" y="798"/>
                    </a:lnTo>
                    <a:lnTo>
                      <a:pt x="993" y="772"/>
                    </a:lnTo>
                    <a:lnTo>
                      <a:pt x="994" y="741"/>
                    </a:lnTo>
                    <a:lnTo>
                      <a:pt x="995" y="705"/>
                    </a:lnTo>
                    <a:lnTo>
                      <a:pt x="996" y="674"/>
                    </a:lnTo>
                    <a:lnTo>
                      <a:pt x="996" y="643"/>
                    </a:lnTo>
                    <a:lnTo>
                      <a:pt x="997" y="611"/>
                    </a:lnTo>
                    <a:lnTo>
                      <a:pt x="998" y="577"/>
                    </a:lnTo>
                    <a:lnTo>
                      <a:pt x="999" y="536"/>
                    </a:lnTo>
                    <a:lnTo>
                      <a:pt x="1000" y="492"/>
                    </a:lnTo>
                    <a:lnTo>
                      <a:pt x="1001" y="456"/>
                    </a:lnTo>
                    <a:lnTo>
                      <a:pt x="1002" y="417"/>
                    </a:lnTo>
                    <a:lnTo>
                      <a:pt x="1003" y="369"/>
                    </a:lnTo>
                    <a:lnTo>
                      <a:pt x="1004" y="323"/>
                    </a:lnTo>
                    <a:lnTo>
                      <a:pt x="1005" y="274"/>
                    </a:lnTo>
                    <a:lnTo>
                      <a:pt x="1005" y="240"/>
                    </a:lnTo>
                    <a:lnTo>
                      <a:pt x="1006" y="232"/>
                    </a:lnTo>
                    <a:lnTo>
                      <a:pt x="1007" y="233"/>
                    </a:lnTo>
                    <a:lnTo>
                      <a:pt x="1008" y="242"/>
                    </a:lnTo>
                    <a:lnTo>
                      <a:pt x="1009" y="258"/>
                    </a:lnTo>
                    <a:lnTo>
                      <a:pt x="1010" y="272"/>
                    </a:lnTo>
                    <a:lnTo>
                      <a:pt x="1011" y="292"/>
                    </a:lnTo>
                    <a:lnTo>
                      <a:pt x="1012" y="316"/>
                    </a:lnTo>
                    <a:lnTo>
                      <a:pt x="1013" y="342"/>
                    </a:lnTo>
                    <a:lnTo>
                      <a:pt x="1014" y="366"/>
                    </a:lnTo>
                    <a:lnTo>
                      <a:pt x="1015" y="390"/>
                    </a:lnTo>
                    <a:lnTo>
                      <a:pt x="1015" y="415"/>
                    </a:lnTo>
                    <a:lnTo>
                      <a:pt x="1017" y="440"/>
                    </a:lnTo>
                    <a:lnTo>
                      <a:pt x="1017" y="469"/>
                    </a:lnTo>
                    <a:lnTo>
                      <a:pt x="1018" y="500"/>
                    </a:lnTo>
                    <a:lnTo>
                      <a:pt x="1019" y="532"/>
                    </a:lnTo>
                    <a:lnTo>
                      <a:pt x="1020" y="563"/>
                    </a:lnTo>
                    <a:lnTo>
                      <a:pt x="1021" y="585"/>
                    </a:lnTo>
                    <a:lnTo>
                      <a:pt x="1022" y="604"/>
                    </a:lnTo>
                    <a:lnTo>
                      <a:pt x="1023" y="621"/>
                    </a:lnTo>
                    <a:lnTo>
                      <a:pt x="1024" y="637"/>
                    </a:lnTo>
                    <a:lnTo>
                      <a:pt x="1025" y="652"/>
                    </a:lnTo>
                    <a:lnTo>
                      <a:pt x="1026" y="666"/>
                    </a:lnTo>
                    <a:lnTo>
                      <a:pt x="1026" y="678"/>
                    </a:lnTo>
                    <a:lnTo>
                      <a:pt x="1027" y="690"/>
                    </a:lnTo>
                    <a:lnTo>
                      <a:pt x="1028" y="707"/>
                    </a:lnTo>
                    <a:lnTo>
                      <a:pt x="1029" y="725"/>
                    </a:lnTo>
                    <a:lnTo>
                      <a:pt x="1030" y="742"/>
                    </a:lnTo>
                    <a:lnTo>
                      <a:pt x="1031" y="760"/>
                    </a:lnTo>
                    <a:lnTo>
                      <a:pt x="1032" y="774"/>
                    </a:lnTo>
                    <a:lnTo>
                      <a:pt x="1033" y="792"/>
                    </a:lnTo>
                    <a:lnTo>
                      <a:pt x="1034" y="810"/>
                    </a:lnTo>
                    <a:lnTo>
                      <a:pt x="1035" y="823"/>
                    </a:lnTo>
                    <a:lnTo>
                      <a:pt x="1036" y="830"/>
                    </a:lnTo>
                    <a:lnTo>
                      <a:pt x="1036" y="834"/>
                    </a:lnTo>
                    <a:lnTo>
                      <a:pt x="1037" y="836"/>
                    </a:lnTo>
                    <a:lnTo>
                      <a:pt x="1038" y="836"/>
                    </a:lnTo>
                    <a:lnTo>
                      <a:pt x="1039" y="836"/>
                    </a:lnTo>
                    <a:lnTo>
                      <a:pt x="1040" y="835"/>
                    </a:lnTo>
                    <a:lnTo>
                      <a:pt x="1041" y="833"/>
                    </a:lnTo>
                    <a:lnTo>
                      <a:pt x="1042" y="830"/>
                    </a:lnTo>
                    <a:lnTo>
                      <a:pt x="1043" y="827"/>
                    </a:lnTo>
                    <a:lnTo>
                      <a:pt x="1044" y="823"/>
                    </a:lnTo>
                    <a:lnTo>
                      <a:pt x="1045" y="819"/>
                    </a:lnTo>
                    <a:lnTo>
                      <a:pt x="1045" y="814"/>
                    </a:lnTo>
                    <a:lnTo>
                      <a:pt x="1047" y="811"/>
                    </a:lnTo>
                    <a:lnTo>
                      <a:pt x="1047" y="803"/>
                    </a:lnTo>
                    <a:lnTo>
                      <a:pt x="1048" y="797"/>
                    </a:lnTo>
                    <a:lnTo>
                      <a:pt x="1049" y="792"/>
                    </a:lnTo>
                    <a:lnTo>
                      <a:pt x="1050" y="787"/>
                    </a:lnTo>
                    <a:lnTo>
                      <a:pt x="1051" y="785"/>
                    </a:lnTo>
                    <a:lnTo>
                      <a:pt x="1052" y="784"/>
                    </a:lnTo>
                    <a:lnTo>
                      <a:pt x="1053" y="784"/>
                    </a:lnTo>
                    <a:lnTo>
                      <a:pt x="1054" y="785"/>
                    </a:lnTo>
                    <a:lnTo>
                      <a:pt x="1055" y="783"/>
                    </a:lnTo>
                    <a:lnTo>
                      <a:pt x="1056" y="783"/>
                    </a:lnTo>
                    <a:lnTo>
                      <a:pt x="1057" y="783"/>
                    </a:lnTo>
                    <a:lnTo>
                      <a:pt x="1057" y="782"/>
                    </a:lnTo>
                    <a:lnTo>
                      <a:pt x="1058" y="781"/>
                    </a:lnTo>
                    <a:lnTo>
                      <a:pt x="1059" y="780"/>
                    </a:lnTo>
                    <a:lnTo>
                      <a:pt x="1060" y="778"/>
                    </a:lnTo>
                    <a:lnTo>
                      <a:pt x="1061" y="778"/>
                    </a:lnTo>
                    <a:lnTo>
                      <a:pt x="1062" y="776"/>
                    </a:lnTo>
                    <a:lnTo>
                      <a:pt x="1063" y="775"/>
                    </a:lnTo>
                    <a:lnTo>
                      <a:pt x="1064" y="774"/>
                    </a:lnTo>
                    <a:lnTo>
                      <a:pt x="1065" y="774"/>
                    </a:lnTo>
                    <a:lnTo>
                      <a:pt x="1066" y="774"/>
                    </a:lnTo>
                    <a:lnTo>
                      <a:pt x="1066" y="774"/>
                    </a:lnTo>
                    <a:lnTo>
                      <a:pt x="1067" y="775"/>
                    </a:lnTo>
                    <a:lnTo>
                      <a:pt x="1068" y="775"/>
                    </a:lnTo>
                    <a:lnTo>
                      <a:pt x="1069" y="776"/>
                    </a:lnTo>
                    <a:lnTo>
                      <a:pt x="1070" y="777"/>
                    </a:lnTo>
                    <a:lnTo>
                      <a:pt x="1071" y="777"/>
                    </a:lnTo>
                    <a:lnTo>
                      <a:pt x="1072" y="778"/>
                    </a:lnTo>
                    <a:lnTo>
                      <a:pt x="1073" y="779"/>
                    </a:lnTo>
                    <a:lnTo>
                      <a:pt x="1074" y="780"/>
                    </a:lnTo>
                    <a:lnTo>
                      <a:pt x="1075" y="781"/>
                    </a:lnTo>
                    <a:lnTo>
                      <a:pt x="1076" y="782"/>
                    </a:lnTo>
                    <a:lnTo>
                      <a:pt x="1077" y="783"/>
                    </a:lnTo>
                    <a:lnTo>
                      <a:pt x="1077" y="785"/>
                    </a:lnTo>
                    <a:lnTo>
                      <a:pt x="1078" y="786"/>
                    </a:lnTo>
                    <a:lnTo>
                      <a:pt x="1079" y="787"/>
                    </a:lnTo>
                    <a:lnTo>
                      <a:pt x="1080" y="787"/>
                    </a:lnTo>
                    <a:lnTo>
                      <a:pt x="1081" y="788"/>
                    </a:lnTo>
                    <a:lnTo>
                      <a:pt x="1082" y="788"/>
                    </a:lnTo>
                    <a:lnTo>
                      <a:pt x="1083" y="789"/>
                    </a:lnTo>
                    <a:lnTo>
                      <a:pt x="1084" y="790"/>
                    </a:lnTo>
                    <a:lnTo>
                      <a:pt x="1085" y="790"/>
                    </a:lnTo>
                    <a:lnTo>
                      <a:pt x="1086" y="791"/>
                    </a:lnTo>
                    <a:lnTo>
                      <a:pt x="1087" y="792"/>
                    </a:lnTo>
                    <a:lnTo>
                      <a:pt x="1087" y="792"/>
                    </a:lnTo>
                    <a:lnTo>
                      <a:pt x="1088" y="793"/>
                    </a:lnTo>
                    <a:lnTo>
                      <a:pt x="1089" y="793"/>
                    </a:lnTo>
                    <a:lnTo>
                      <a:pt x="1090" y="794"/>
                    </a:lnTo>
                    <a:lnTo>
                      <a:pt x="1091" y="794"/>
                    </a:lnTo>
                    <a:lnTo>
                      <a:pt x="1092" y="795"/>
                    </a:lnTo>
                    <a:lnTo>
                      <a:pt x="1093" y="795"/>
                    </a:lnTo>
                    <a:lnTo>
                      <a:pt x="1094" y="796"/>
                    </a:lnTo>
                    <a:lnTo>
                      <a:pt x="1095" y="796"/>
                    </a:lnTo>
                    <a:lnTo>
                      <a:pt x="1096" y="797"/>
                    </a:lnTo>
                    <a:lnTo>
                      <a:pt x="1097" y="798"/>
                    </a:lnTo>
                    <a:lnTo>
                      <a:pt x="1097" y="798"/>
                    </a:lnTo>
                    <a:lnTo>
                      <a:pt x="1098" y="799"/>
                    </a:lnTo>
                    <a:lnTo>
                      <a:pt x="1099" y="799"/>
                    </a:lnTo>
                    <a:lnTo>
                      <a:pt x="1100" y="799"/>
                    </a:lnTo>
                    <a:lnTo>
                      <a:pt x="1101" y="800"/>
                    </a:lnTo>
                    <a:lnTo>
                      <a:pt x="1102" y="801"/>
                    </a:lnTo>
                    <a:lnTo>
                      <a:pt x="1103" y="802"/>
                    </a:lnTo>
                    <a:lnTo>
                      <a:pt x="1104" y="803"/>
                    </a:lnTo>
                    <a:lnTo>
                      <a:pt x="1105" y="804"/>
                    </a:lnTo>
                    <a:lnTo>
                      <a:pt x="1106" y="805"/>
                    </a:lnTo>
                    <a:lnTo>
                      <a:pt x="1107" y="806"/>
                    </a:lnTo>
                    <a:lnTo>
                      <a:pt x="1108" y="806"/>
                    </a:lnTo>
                    <a:lnTo>
                      <a:pt x="1108" y="806"/>
                    </a:lnTo>
                    <a:lnTo>
                      <a:pt x="1109" y="805"/>
                    </a:lnTo>
                    <a:lnTo>
                      <a:pt x="1110" y="804"/>
                    </a:lnTo>
                    <a:lnTo>
                      <a:pt x="1111" y="803"/>
                    </a:lnTo>
                    <a:lnTo>
                      <a:pt x="1112" y="801"/>
                    </a:lnTo>
                    <a:lnTo>
                      <a:pt x="1113" y="800"/>
                    </a:lnTo>
                    <a:lnTo>
                      <a:pt x="1114" y="799"/>
                    </a:lnTo>
                    <a:lnTo>
                      <a:pt x="1115" y="798"/>
                    </a:lnTo>
                    <a:lnTo>
                      <a:pt x="1116" y="796"/>
                    </a:lnTo>
                    <a:lnTo>
                      <a:pt x="1117" y="794"/>
                    </a:lnTo>
                    <a:lnTo>
                      <a:pt x="1117" y="792"/>
                    </a:lnTo>
                    <a:lnTo>
                      <a:pt x="1118" y="790"/>
                    </a:lnTo>
                    <a:lnTo>
                      <a:pt x="1119" y="788"/>
                    </a:lnTo>
                    <a:lnTo>
                      <a:pt x="1120" y="785"/>
                    </a:lnTo>
                    <a:lnTo>
                      <a:pt x="1121" y="783"/>
                    </a:lnTo>
                    <a:lnTo>
                      <a:pt x="1122" y="781"/>
                    </a:lnTo>
                    <a:lnTo>
                      <a:pt x="1123" y="781"/>
                    </a:lnTo>
                    <a:lnTo>
                      <a:pt x="1124" y="782"/>
                    </a:lnTo>
                    <a:lnTo>
                      <a:pt x="1125" y="783"/>
                    </a:lnTo>
                    <a:lnTo>
                      <a:pt x="1126" y="785"/>
                    </a:lnTo>
                    <a:lnTo>
                      <a:pt x="1127" y="787"/>
                    </a:lnTo>
                    <a:lnTo>
                      <a:pt x="1127" y="789"/>
                    </a:lnTo>
                    <a:lnTo>
                      <a:pt x="1129" y="791"/>
                    </a:lnTo>
                    <a:lnTo>
                      <a:pt x="1129" y="793"/>
                    </a:lnTo>
                    <a:lnTo>
                      <a:pt x="1130" y="795"/>
                    </a:lnTo>
                    <a:lnTo>
                      <a:pt x="1131" y="798"/>
                    </a:lnTo>
                    <a:lnTo>
                      <a:pt x="1132" y="801"/>
                    </a:lnTo>
                    <a:lnTo>
                      <a:pt x="1133" y="803"/>
                    </a:lnTo>
                    <a:lnTo>
                      <a:pt x="1134" y="806"/>
                    </a:lnTo>
                    <a:lnTo>
                      <a:pt x="1135" y="809"/>
                    </a:lnTo>
                    <a:lnTo>
                      <a:pt x="1136" y="812"/>
                    </a:lnTo>
                    <a:lnTo>
                      <a:pt x="1137" y="815"/>
                    </a:lnTo>
                    <a:lnTo>
                      <a:pt x="1138" y="816"/>
                    </a:lnTo>
                    <a:lnTo>
                      <a:pt x="1138" y="816"/>
                    </a:lnTo>
                    <a:lnTo>
                      <a:pt x="1139" y="815"/>
                    </a:lnTo>
                    <a:lnTo>
                      <a:pt x="1140" y="814"/>
                    </a:lnTo>
                    <a:lnTo>
                      <a:pt x="1141" y="813"/>
                    </a:lnTo>
                    <a:lnTo>
                      <a:pt x="1142" y="812"/>
                    </a:lnTo>
                    <a:lnTo>
                      <a:pt x="1143" y="810"/>
                    </a:lnTo>
                    <a:lnTo>
                      <a:pt x="1144" y="808"/>
                    </a:lnTo>
                    <a:lnTo>
                      <a:pt x="1145" y="807"/>
                    </a:lnTo>
                    <a:lnTo>
                      <a:pt x="1146" y="805"/>
                    </a:lnTo>
                    <a:lnTo>
                      <a:pt x="1147" y="804"/>
                    </a:lnTo>
                    <a:lnTo>
                      <a:pt x="1148" y="802"/>
                    </a:lnTo>
                    <a:lnTo>
                      <a:pt x="1148" y="800"/>
                    </a:lnTo>
                    <a:lnTo>
                      <a:pt x="1149" y="798"/>
                    </a:lnTo>
                    <a:lnTo>
                      <a:pt x="1150" y="796"/>
                    </a:lnTo>
                    <a:lnTo>
                      <a:pt x="1151" y="794"/>
                    </a:lnTo>
                    <a:lnTo>
                      <a:pt x="1152" y="793"/>
                    </a:lnTo>
                    <a:lnTo>
                      <a:pt x="1153" y="793"/>
                    </a:lnTo>
                    <a:lnTo>
                      <a:pt x="1154" y="792"/>
                    </a:lnTo>
                    <a:lnTo>
                      <a:pt x="1155" y="792"/>
                    </a:lnTo>
                    <a:lnTo>
                      <a:pt x="1156" y="792"/>
                    </a:lnTo>
                    <a:lnTo>
                      <a:pt x="1157" y="792"/>
                    </a:lnTo>
                    <a:lnTo>
                      <a:pt x="1157" y="792"/>
                    </a:lnTo>
                    <a:lnTo>
                      <a:pt x="1159" y="793"/>
                    </a:lnTo>
                    <a:lnTo>
                      <a:pt x="1159" y="793"/>
                    </a:lnTo>
                    <a:lnTo>
                      <a:pt x="1160" y="793"/>
                    </a:lnTo>
                    <a:lnTo>
                      <a:pt x="1161" y="793"/>
                    </a:lnTo>
                    <a:lnTo>
                      <a:pt x="1162" y="793"/>
                    </a:lnTo>
                    <a:lnTo>
                      <a:pt x="1163" y="793"/>
                    </a:lnTo>
                    <a:lnTo>
                      <a:pt x="1164" y="793"/>
                    </a:lnTo>
                    <a:lnTo>
                      <a:pt x="1165" y="793"/>
                    </a:lnTo>
                    <a:lnTo>
                      <a:pt x="1166" y="793"/>
                    </a:lnTo>
                    <a:lnTo>
                      <a:pt x="1167" y="793"/>
                    </a:lnTo>
                    <a:lnTo>
                      <a:pt x="1168" y="793"/>
                    </a:lnTo>
                    <a:lnTo>
                      <a:pt x="1169" y="793"/>
                    </a:lnTo>
                    <a:lnTo>
                      <a:pt x="1169" y="793"/>
                    </a:lnTo>
                    <a:lnTo>
                      <a:pt x="1170" y="793"/>
                    </a:lnTo>
                    <a:lnTo>
                      <a:pt x="1171" y="793"/>
                    </a:lnTo>
                    <a:lnTo>
                      <a:pt x="1172" y="793"/>
                    </a:lnTo>
                    <a:lnTo>
                      <a:pt x="1173" y="793"/>
                    </a:lnTo>
                    <a:lnTo>
                      <a:pt x="1174" y="794"/>
                    </a:lnTo>
                    <a:lnTo>
                      <a:pt x="1175" y="794"/>
                    </a:lnTo>
                    <a:lnTo>
                      <a:pt x="1176" y="794"/>
                    </a:lnTo>
                    <a:lnTo>
                      <a:pt x="1177" y="795"/>
                    </a:lnTo>
                    <a:lnTo>
                      <a:pt x="1178" y="795"/>
                    </a:lnTo>
                    <a:lnTo>
                      <a:pt x="1178" y="795"/>
                    </a:lnTo>
                    <a:lnTo>
                      <a:pt x="1180" y="796"/>
                    </a:lnTo>
                    <a:lnTo>
                      <a:pt x="1180" y="796"/>
                    </a:lnTo>
                    <a:lnTo>
                      <a:pt x="1181" y="796"/>
                    </a:lnTo>
                    <a:lnTo>
                      <a:pt x="1182" y="795"/>
                    </a:lnTo>
                    <a:lnTo>
                      <a:pt x="1183" y="795"/>
                    </a:lnTo>
                    <a:lnTo>
                      <a:pt x="1184" y="794"/>
                    </a:lnTo>
                    <a:lnTo>
                      <a:pt x="1185" y="794"/>
                    </a:lnTo>
                    <a:lnTo>
                      <a:pt x="1186" y="793"/>
                    </a:lnTo>
                    <a:lnTo>
                      <a:pt x="1187" y="793"/>
                    </a:lnTo>
                    <a:lnTo>
                      <a:pt x="1188" y="792"/>
                    </a:lnTo>
                    <a:lnTo>
                      <a:pt x="1189" y="792"/>
                    </a:lnTo>
                    <a:lnTo>
                      <a:pt x="1189" y="791"/>
                    </a:lnTo>
                    <a:lnTo>
                      <a:pt x="1190" y="790"/>
                    </a:lnTo>
                    <a:lnTo>
                      <a:pt x="1191" y="791"/>
                    </a:lnTo>
                    <a:lnTo>
                      <a:pt x="1192" y="787"/>
                    </a:lnTo>
                    <a:lnTo>
                      <a:pt x="1193" y="787"/>
                    </a:lnTo>
                    <a:lnTo>
                      <a:pt x="1194" y="790"/>
                    </a:lnTo>
                    <a:lnTo>
                      <a:pt x="1195" y="785"/>
                    </a:lnTo>
                    <a:lnTo>
                      <a:pt x="1196" y="786"/>
                    </a:lnTo>
                    <a:lnTo>
                      <a:pt x="1197" y="787"/>
                    </a:lnTo>
                    <a:lnTo>
                      <a:pt x="1198" y="787"/>
                    </a:lnTo>
                    <a:lnTo>
                      <a:pt x="1199" y="788"/>
                    </a:lnTo>
                    <a:lnTo>
                      <a:pt x="1199" y="788"/>
                    </a:lnTo>
                    <a:lnTo>
                      <a:pt x="1200" y="789"/>
                    </a:lnTo>
                    <a:lnTo>
                      <a:pt x="1201" y="789"/>
                    </a:lnTo>
                    <a:lnTo>
                      <a:pt x="1202" y="790"/>
                    </a:lnTo>
                    <a:lnTo>
                      <a:pt x="1203" y="791"/>
                    </a:lnTo>
                    <a:lnTo>
                      <a:pt x="1204" y="791"/>
                    </a:lnTo>
                    <a:lnTo>
                      <a:pt x="1205" y="792"/>
                    </a:lnTo>
                    <a:lnTo>
                      <a:pt x="1206" y="793"/>
                    </a:lnTo>
                    <a:lnTo>
                      <a:pt x="1207" y="794"/>
                    </a:lnTo>
                    <a:lnTo>
                      <a:pt x="1208" y="795"/>
                    </a:lnTo>
                    <a:lnTo>
                      <a:pt x="1209" y="796"/>
                    </a:lnTo>
                    <a:lnTo>
                      <a:pt x="1210" y="797"/>
                    </a:lnTo>
                    <a:lnTo>
                      <a:pt x="1210" y="798"/>
                    </a:lnTo>
                    <a:lnTo>
                      <a:pt x="1211" y="798"/>
                    </a:lnTo>
                    <a:lnTo>
                      <a:pt x="1212" y="798"/>
                    </a:lnTo>
                    <a:lnTo>
                      <a:pt x="1213" y="798"/>
                    </a:lnTo>
                    <a:lnTo>
                      <a:pt x="1214" y="799"/>
                    </a:lnTo>
                    <a:lnTo>
                      <a:pt x="1215" y="798"/>
                    </a:lnTo>
                    <a:lnTo>
                      <a:pt x="1216" y="799"/>
                    </a:lnTo>
                    <a:lnTo>
                      <a:pt x="1217" y="799"/>
                    </a:lnTo>
                    <a:lnTo>
                      <a:pt x="1218" y="799"/>
                    </a:lnTo>
                    <a:lnTo>
                      <a:pt x="1219" y="798"/>
                    </a:lnTo>
                    <a:lnTo>
                      <a:pt x="1220" y="798"/>
                    </a:lnTo>
                    <a:lnTo>
                      <a:pt x="1220" y="797"/>
                    </a:lnTo>
                    <a:lnTo>
                      <a:pt x="1221" y="798"/>
                    </a:lnTo>
                    <a:lnTo>
                      <a:pt x="1222" y="796"/>
                    </a:lnTo>
                    <a:lnTo>
                      <a:pt x="1223" y="797"/>
                    </a:lnTo>
                    <a:lnTo>
                      <a:pt x="1224" y="796"/>
                    </a:lnTo>
                    <a:lnTo>
                      <a:pt x="1225" y="795"/>
                    </a:lnTo>
                    <a:lnTo>
                      <a:pt x="1226" y="798"/>
                    </a:lnTo>
                    <a:lnTo>
                      <a:pt x="1227" y="799"/>
                    </a:lnTo>
                    <a:lnTo>
                      <a:pt x="1228" y="800"/>
                    </a:lnTo>
                    <a:lnTo>
                      <a:pt x="1229" y="801"/>
                    </a:lnTo>
                    <a:lnTo>
                      <a:pt x="1229" y="802"/>
                    </a:lnTo>
                    <a:lnTo>
                      <a:pt x="1230" y="803"/>
                    </a:lnTo>
                    <a:lnTo>
                      <a:pt x="1231" y="805"/>
                    </a:lnTo>
                    <a:lnTo>
                      <a:pt x="1232" y="807"/>
                    </a:lnTo>
                    <a:lnTo>
                      <a:pt x="1233" y="809"/>
                    </a:lnTo>
                    <a:lnTo>
                      <a:pt x="1234" y="811"/>
                    </a:lnTo>
                    <a:lnTo>
                      <a:pt x="1235" y="813"/>
                    </a:lnTo>
                    <a:lnTo>
                      <a:pt x="1236" y="815"/>
                    </a:lnTo>
                    <a:lnTo>
                      <a:pt x="1237" y="817"/>
                    </a:lnTo>
                    <a:lnTo>
                      <a:pt x="1238" y="820"/>
                    </a:lnTo>
                    <a:lnTo>
                      <a:pt x="1239" y="821"/>
                    </a:lnTo>
                    <a:lnTo>
                      <a:pt x="1240" y="821"/>
                    </a:lnTo>
                    <a:lnTo>
                      <a:pt x="1241" y="819"/>
                    </a:lnTo>
                    <a:lnTo>
                      <a:pt x="1241" y="816"/>
                    </a:lnTo>
                    <a:lnTo>
                      <a:pt x="1242" y="813"/>
                    </a:lnTo>
                    <a:lnTo>
                      <a:pt x="1243" y="810"/>
                    </a:lnTo>
                    <a:lnTo>
                      <a:pt x="1244" y="807"/>
                    </a:lnTo>
                    <a:lnTo>
                      <a:pt x="1245" y="804"/>
                    </a:lnTo>
                    <a:lnTo>
                      <a:pt x="1246" y="800"/>
                    </a:lnTo>
                    <a:lnTo>
                      <a:pt x="1247" y="796"/>
                    </a:lnTo>
                    <a:lnTo>
                      <a:pt x="1248" y="792"/>
                    </a:lnTo>
                    <a:lnTo>
                      <a:pt x="1249" y="788"/>
                    </a:lnTo>
                    <a:lnTo>
                      <a:pt x="1250" y="783"/>
                    </a:lnTo>
                    <a:lnTo>
                      <a:pt x="1250" y="779"/>
                    </a:lnTo>
                    <a:lnTo>
                      <a:pt x="1251" y="775"/>
                    </a:lnTo>
                    <a:lnTo>
                      <a:pt x="1252" y="769"/>
                    </a:lnTo>
                    <a:lnTo>
                      <a:pt x="1253" y="764"/>
                    </a:lnTo>
                    <a:lnTo>
                      <a:pt x="1254" y="760"/>
                    </a:lnTo>
                    <a:lnTo>
                      <a:pt x="1255" y="760"/>
                    </a:lnTo>
                    <a:lnTo>
                      <a:pt x="1256" y="774"/>
                    </a:lnTo>
                    <a:lnTo>
                      <a:pt x="1257" y="786"/>
                    </a:lnTo>
                    <a:lnTo>
                      <a:pt x="1258" y="766"/>
                    </a:lnTo>
                    <a:lnTo>
                      <a:pt x="1259" y="736"/>
                    </a:lnTo>
                    <a:lnTo>
                      <a:pt x="1260" y="720"/>
                    </a:lnTo>
                    <a:lnTo>
                      <a:pt x="1260" y="750"/>
                    </a:lnTo>
                    <a:lnTo>
                      <a:pt x="1261" y="779"/>
                    </a:lnTo>
                    <a:lnTo>
                      <a:pt x="1262" y="795"/>
                    </a:lnTo>
                    <a:lnTo>
                      <a:pt x="1263" y="787"/>
                    </a:lnTo>
                    <a:lnTo>
                      <a:pt x="1264" y="768"/>
                    </a:lnTo>
                    <a:lnTo>
                      <a:pt x="1265" y="768"/>
                    </a:lnTo>
                    <a:lnTo>
                      <a:pt x="1266" y="772"/>
                    </a:lnTo>
                    <a:lnTo>
                      <a:pt x="1267" y="771"/>
                    </a:lnTo>
                    <a:lnTo>
                      <a:pt x="1268" y="770"/>
                    </a:lnTo>
                    <a:lnTo>
                      <a:pt x="1269" y="770"/>
                    </a:lnTo>
                    <a:lnTo>
                      <a:pt x="1270" y="770"/>
                    </a:lnTo>
                    <a:lnTo>
                      <a:pt x="1271" y="770"/>
                    </a:lnTo>
                    <a:lnTo>
                      <a:pt x="1271" y="770"/>
                    </a:lnTo>
                    <a:lnTo>
                      <a:pt x="1272" y="769"/>
                    </a:lnTo>
                    <a:lnTo>
                      <a:pt x="1273" y="769"/>
                    </a:lnTo>
                    <a:lnTo>
                      <a:pt x="1274" y="767"/>
                    </a:lnTo>
                    <a:lnTo>
                      <a:pt x="1275" y="766"/>
                    </a:lnTo>
                    <a:lnTo>
                      <a:pt x="1276" y="766"/>
                    </a:lnTo>
                    <a:lnTo>
                      <a:pt x="1277" y="765"/>
                    </a:lnTo>
                    <a:lnTo>
                      <a:pt x="1278" y="764"/>
                    </a:lnTo>
                    <a:lnTo>
                      <a:pt x="1279" y="763"/>
                    </a:lnTo>
                    <a:lnTo>
                      <a:pt x="1280" y="762"/>
                    </a:lnTo>
                    <a:lnTo>
                      <a:pt x="1281" y="761"/>
                    </a:lnTo>
                    <a:lnTo>
                      <a:pt x="1281" y="761"/>
                    </a:lnTo>
                    <a:lnTo>
                      <a:pt x="1282" y="760"/>
                    </a:lnTo>
                    <a:lnTo>
                      <a:pt x="1283" y="758"/>
                    </a:lnTo>
                    <a:lnTo>
                      <a:pt x="1284" y="758"/>
                    </a:lnTo>
                    <a:lnTo>
                      <a:pt x="1285" y="757"/>
                    </a:lnTo>
                    <a:lnTo>
                      <a:pt x="1286" y="756"/>
                    </a:lnTo>
                    <a:lnTo>
                      <a:pt x="1287" y="755"/>
                    </a:lnTo>
                    <a:lnTo>
                      <a:pt x="1288" y="753"/>
                    </a:lnTo>
                    <a:lnTo>
                      <a:pt x="1289" y="756"/>
                    </a:lnTo>
                    <a:lnTo>
                      <a:pt x="1290" y="753"/>
                    </a:lnTo>
                    <a:lnTo>
                      <a:pt x="1290" y="752"/>
                    </a:lnTo>
                    <a:lnTo>
                      <a:pt x="1292" y="751"/>
                    </a:lnTo>
                    <a:lnTo>
                      <a:pt x="1292" y="749"/>
                    </a:lnTo>
                    <a:lnTo>
                      <a:pt x="1293" y="748"/>
                    </a:lnTo>
                    <a:lnTo>
                      <a:pt x="1294" y="746"/>
                    </a:lnTo>
                    <a:lnTo>
                      <a:pt x="1295" y="745"/>
                    </a:lnTo>
                    <a:lnTo>
                      <a:pt x="1296" y="744"/>
                    </a:lnTo>
                    <a:lnTo>
                      <a:pt x="1297" y="743"/>
                    </a:lnTo>
                    <a:lnTo>
                      <a:pt x="1298" y="744"/>
                    </a:lnTo>
                    <a:lnTo>
                      <a:pt x="1299" y="745"/>
                    </a:lnTo>
                    <a:lnTo>
                      <a:pt x="1300" y="748"/>
                    </a:lnTo>
                    <a:lnTo>
                      <a:pt x="1301" y="751"/>
                    </a:lnTo>
                    <a:lnTo>
                      <a:pt x="1301" y="753"/>
                    </a:lnTo>
                    <a:lnTo>
                      <a:pt x="1302" y="756"/>
                    </a:lnTo>
                    <a:lnTo>
                      <a:pt x="1303" y="759"/>
                    </a:lnTo>
                    <a:lnTo>
                      <a:pt x="1304" y="762"/>
                    </a:lnTo>
                    <a:lnTo>
                      <a:pt x="1305" y="765"/>
                    </a:lnTo>
                    <a:lnTo>
                      <a:pt x="1306" y="769"/>
                    </a:lnTo>
                    <a:lnTo>
                      <a:pt x="1307" y="773"/>
                    </a:lnTo>
                    <a:lnTo>
                      <a:pt x="1308" y="776"/>
                    </a:lnTo>
                    <a:lnTo>
                      <a:pt x="1309" y="780"/>
                    </a:lnTo>
                    <a:lnTo>
                      <a:pt x="1310" y="785"/>
                    </a:lnTo>
                    <a:lnTo>
                      <a:pt x="1311" y="788"/>
                    </a:lnTo>
                    <a:lnTo>
                      <a:pt x="1311" y="792"/>
                    </a:lnTo>
                    <a:lnTo>
                      <a:pt x="1313" y="795"/>
                    </a:lnTo>
                    <a:lnTo>
                      <a:pt x="1313" y="794"/>
                    </a:lnTo>
                    <a:lnTo>
                      <a:pt x="1314" y="794"/>
                    </a:lnTo>
                    <a:lnTo>
                      <a:pt x="1315" y="794"/>
                    </a:lnTo>
                    <a:lnTo>
                      <a:pt x="1316" y="793"/>
                    </a:lnTo>
                    <a:lnTo>
                      <a:pt x="1317" y="793"/>
                    </a:lnTo>
                    <a:lnTo>
                      <a:pt x="1318" y="791"/>
                    </a:lnTo>
                    <a:lnTo>
                      <a:pt x="1319" y="790"/>
                    </a:lnTo>
                    <a:lnTo>
                      <a:pt x="1320" y="789"/>
                    </a:lnTo>
                    <a:lnTo>
                      <a:pt x="1321" y="788"/>
                    </a:lnTo>
                    <a:lnTo>
                      <a:pt x="1322" y="787"/>
                    </a:lnTo>
                    <a:lnTo>
                      <a:pt x="1322" y="785"/>
                    </a:lnTo>
                    <a:lnTo>
                      <a:pt x="1323" y="784"/>
                    </a:lnTo>
                    <a:lnTo>
                      <a:pt x="1324" y="782"/>
                    </a:lnTo>
                    <a:lnTo>
                      <a:pt x="1325" y="780"/>
                    </a:lnTo>
                    <a:lnTo>
                      <a:pt x="1326" y="779"/>
                    </a:lnTo>
                    <a:lnTo>
                      <a:pt x="1327" y="778"/>
                    </a:lnTo>
                    <a:lnTo>
                      <a:pt x="1328" y="778"/>
                    </a:lnTo>
                    <a:lnTo>
                      <a:pt x="1329" y="779"/>
                    </a:lnTo>
                    <a:lnTo>
                      <a:pt x="1330" y="779"/>
                    </a:lnTo>
                    <a:lnTo>
                      <a:pt x="1331" y="780"/>
                    </a:lnTo>
                    <a:lnTo>
                      <a:pt x="1332" y="780"/>
                    </a:lnTo>
                    <a:lnTo>
                      <a:pt x="1332" y="781"/>
                    </a:lnTo>
                    <a:lnTo>
                      <a:pt x="1333" y="782"/>
                    </a:lnTo>
                    <a:lnTo>
                      <a:pt x="1334" y="783"/>
                    </a:lnTo>
                    <a:lnTo>
                      <a:pt x="1335" y="783"/>
                    </a:lnTo>
                    <a:lnTo>
                      <a:pt x="1336" y="784"/>
                    </a:lnTo>
                    <a:lnTo>
                      <a:pt x="1337" y="785"/>
                    </a:lnTo>
                    <a:lnTo>
                      <a:pt x="1338" y="785"/>
                    </a:lnTo>
                    <a:lnTo>
                      <a:pt x="1339" y="786"/>
                    </a:lnTo>
                    <a:lnTo>
                      <a:pt x="1340" y="787"/>
                    </a:lnTo>
                    <a:lnTo>
                      <a:pt x="1341" y="788"/>
                    </a:lnTo>
                    <a:lnTo>
                      <a:pt x="1341" y="788"/>
                    </a:lnTo>
                    <a:lnTo>
                      <a:pt x="1343" y="788"/>
                    </a:lnTo>
                    <a:lnTo>
                      <a:pt x="1343" y="789"/>
                    </a:lnTo>
                    <a:lnTo>
                      <a:pt x="1344" y="789"/>
                    </a:lnTo>
                    <a:lnTo>
                      <a:pt x="1345" y="789"/>
                    </a:lnTo>
                    <a:lnTo>
                      <a:pt x="1346" y="789"/>
                    </a:lnTo>
                    <a:lnTo>
                      <a:pt x="1347" y="789"/>
                    </a:lnTo>
                    <a:lnTo>
                      <a:pt x="1348" y="789"/>
                    </a:lnTo>
                    <a:lnTo>
                      <a:pt x="1349" y="790"/>
                    </a:lnTo>
                    <a:lnTo>
                      <a:pt x="1350" y="790"/>
                    </a:lnTo>
                    <a:lnTo>
                      <a:pt x="1351" y="790"/>
                    </a:lnTo>
                    <a:lnTo>
                      <a:pt x="1352" y="790"/>
                    </a:lnTo>
                    <a:lnTo>
                      <a:pt x="1353" y="790"/>
                    </a:lnTo>
                    <a:lnTo>
                      <a:pt x="1353" y="790"/>
                    </a:lnTo>
                    <a:lnTo>
                      <a:pt x="1354" y="790"/>
                    </a:lnTo>
                    <a:lnTo>
                      <a:pt x="1355" y="790"/>
                    </a:lnTo>
                    <a:lnTo>
                      <a:pt x="1356" y="789"/>
                    </a:lnTo>
                    <a:lnTo>
                      <a:pt x="1357" y="790"/>
                    </a:lnTo>
                    <a:lnTo>
                      <a:pt x="1358" y="790"/>
                    </a:lnTo>
                    <a:lnTo>
                      <a:pt x="1359" y="789"/>
                    </a:lnTo>
                    <a:lnTo>
                      <a:pt x="1360" y="789"/>
                    </a:lnTo>
                    <a:lnTo>
                      <a:pt x="1361" y="789"/>
                    </a:lnTo>
                    <a:lnTo>
                      <a:pt x="1362" y="788"/>
                    </a:lnTo>
                    <a:lnTo>
                      <a:pt x="1362" y="788"/>
                    </a:lnTo>
                    <a:lnTo>
                      <a:pt x="1363" y="788"/>
                    </a:lnTo>
                    <a:lnTo>
                      <a:pt x="1364" y="788"/>
                    </a:lnTo>
                    <a:lnTo>
                      <a:pt x="1365" y="787"/>
                    </a:lnTo>
                    <a:lnTo>
                      <a:pt x="1366" y="786"/>
                    </a:lnTo>
                    <a:lnTo>
                      <a:pt x="1367" y="788"/>
                    </a:lnTo>
                    <a:lnTo>
                      <a:pt x="1368" y="786"/>
                    </a:lnTo>
                    <a:lnTo>
                      <a:pt x="1369" y="786"/>
                    </a:lnTo>
                    <a:lnTo>
                      <a:pt x="1370" y="786"/>
                    </a:lnTo>
                    <a:lnTo>
                      <a:pt x="1371" y="785"/>
                    </a:lnTo>
                    <a:lnTo>
                      <a:pt x="1372" y="785"/>
                    </a:lnTo>
                    <a:lnTo>
                      <a:pt x="1373" y="785"/>
                    </a:lnTo>
                    <a:lnTo>
                      <a:pt x="1373" y="784"/>
                    </a:lnTo>
                    <a:lnTo>
                      <a:pt x="1374" y="784"/>
                    </a:lnTo>
                    <a:lnTo>
                      <a:pt x="1375" y="784"/>
                    </a:lnTo>
                    <a:lnTo>
                      <a:pt x="1376" y="783"/>
                    </a:lnTo>
                    <a:lnTo>
                      <a:pt x="1377" y="783"/>
                    </a:lnTo>
                    <a:lnTo>
                      <a:pt x="1378" y="783"/>
                    </a:lnTo>
                    <a:lnTo>
                      <a:pt x="1379" y="783"/>
                    </a:lnTo>
                    <a:lnTo>
                      <a:pt x="1380" y="782"/>
                    </a:lnTo>
                    <a:lnTo>
                      <a:pt x="1381" y="782"/>
                    </a:lnTo>
                    <a:lnTo>
                      <a:pt x="1382" y="782"/>
                    </a:lnTo>
                    <a:lnTo>
                      <a:pt x="1383" y="782"/>
                    </a:lnTo>
                    <a:lnTo>
                      <a:pt x="1383" y="782"/>
                    </a:lnTo>
                    <a:lnTo>
                      <a:pt x="1384" y="781"/>
                    </a:lnTo>
                    <a:lnTo>
                      <a:pt x="1385" y="781"/>
                    </a:lnTo>
                    <a:lnTo>
                      <a:pt x="1386" y="781"/>
                    </a:lnTo>
                    <a:lnTo>
                      <a:pt x="1387" y="781"/>
                    </a:lnTo>
                    <a:lnTo>
                      <a:pt x="1388" y="782"/>
                    </a:lnTo>
                    <a:lnTo>
                      <a:pt x="1389" y="782"/>
                    </a:lnTo>
                    <a:lnTo>
                      <a:pt x="1390" y="782"/>
                    </a:lnTo>
                    <a:lnTo>
                      <a:pt x="1391" y="782"/>
                    </a:lnTo>
                    <a:lnTo>
                      <a:pt x="1392" y="783"/>
                    </a:lnTo>
                    <a:lnTo>
                      <a:pt x="1393" y="783"/>
                    </a:lnTo>
                    <a:lnTo>
                      <a:pt x="1393" y="783"/>
                    </a:lnTo>
                    <a:lnTo>
                      <a:pt x="1394" y="783"/>
                    </a:lnTo>
                    <a:lnTo>
                      <a:pt x="1395" y="783"/>
                    </a:lnTo>
                    <a:lnTo>
                      <a:pt x="1396" y="783"/>
                    </a:lnTo>
                    <a:lnTo>
                      <a:pt x="1397" y="783"/>
                    </a:lnTo>
                    <a:lnTo>
                      <a:pt x="1398" y="783"/>
                    </a:lnTo>
                    <a:lnTo>
                      <a:pt x="1399" y="783"/>
                    </a:lnTo>
                    <a:lnTo>
                      <a:pt x="1400" y="783"/>
                    </a:lnTo>
                    <a:lnTo>
                      <a:pt x="1401" y="784"/>
                    </a:lnTo>
                    <a:lnTo>
                      <a:pt x="1402" y="785"/>
                    </a:lnTo>
                    <a:lnTo>
                      <a:pt x="1403" y="786"/>
                    </a:lnTo>
                    <a:lnTo>
                      <a:pt x="1404" y="787"/>
                    </a:lnTo>
                    <a:lnTo>
                      <a:pt x="1404" y="788"/>
                    </a:lnTo>
                    <a:lnTo>
                      <a:pt x="1405" y="788"/>
                    </a:lnTo>
                    <a:lnTo>
                      <a:pt x="1406" y="789"/>
                    </a:lnTo>
                    <a:lnTo>
                      <a:pt x="1407" y="792"/>
                    </a:lnTo>
                    <a:lnTo>
                      <a:pt x="1408" y="792"/>
                    </a:lnTo>
                    <a:lnTo>
                      <a:pt x="1409" y="793"/>
                    </a:lnTo>
                    <a:lnTo>
                      <a:pt x="1410" y="795"/>
                    </a:lnTo>
                    <a:lnTo>
                      <a:pt x="1411" y="797"/>
                    </a:lnTo>
                    <a:lnTo>
                      <a:pt x="1412" y="798"/>
                    </a:lnTo>
                    <a:lnTo>
                      <a:pt x="1413" y="800"/>
                    </a:lnTo>
                    <a:lnTo>
                      <a:pt x="1413" y="801"/>
                    </a:lnTo>
                    <a:lnTo>
                      <a:pt x="1414" y="801"/>
                    </a:lnTo>
                    <a:lnTo>
                      <a:pt x="1415" y="800"/>
                    </a:lnTo>
                    <a:lnTo>
                      <a:pt x="1416" y="799"/>
                    </a:lnTo>
                    <a:lnTo>
                      <a:pt x="1417" y="797"/>
                    </a:lnTo>
                    <a:lnTo>
                      <a:pt x="1418" y="795"/>
                    </a:lnTo>
                    <a:lnTo>
                      <a:pt x="1419" y="794"/>
                    </a:lnTo>
                    <a:lnTo>
                      <a:pt x="1420" y="792"/>
                    </a:lnTo>
                    <a:lnTo>
                      <a:pt x="1421" y="790"/>
                    </a:lnTo>
                    <a:lnTo>
                      <a:pt x="1422" y="788"/>
                    </a:lnTo>
                    <a:lnTo>
                      <a:pt x="1423" y="787"/>
                    </a:lnTo>
                    <a:lnTo>
                      <a:pt x="1423" y="783"/>
                    </a:lnTo>
                    <a:lnTo>
                      <a:pt x="1425" y="778"/>
                    </a:lnTo>
                    <a:lnTo>
                      <a:pt x="1425" y="785"/>
                    </a:lnTo>
                    <a:lnTo>
                      <a:pt x="1426" y="777"/>
                    </a:lnTo>
                    <a:lnTo>
                      <a:pt x="1427" y="769"/>
                    </a:lnTo>
                    <a:lnTo>
                      <a:pt x="1428" y="774"/>
                    </a:lnTo>
                    <a:lnTo>
                      <a:pt x="1429" y="772"/>
                    </a:lnTo>
                    <a:lnTo>
                      <a:pt x="1430" y="771"/>
                    </a:lnTo>
                    <a:lnTo>
                      <a:pt x="1431" y="771"/>
                    </a:lnTo>
                    <a:lnTo>
                      <a:pt x="1432" y="772"/>
                    </a:lnTo>
                    <a:lnTo>
                      <a:pt x="1433" y="772"/>
                    </a:lnTo>
                    <a:lnTo>
                      <a:pt x="1434" y="773"/>
                    </a:lnTo>
                    <a:lnTo>
                      <a:pt x="1434" y="774"/>
                    </a:lnTo>
                    <a:lnTo>
                      <a:pt x="1435" y="774"/>
                    </a:lnTo>
                    <a:lnTo>
                      <a:pt x="1436" y="775"/>
                    </a:lnTo>
                    <a:lnTo>
                      <a:pt x="1437" y="776"/>
                    </a:lnTo>
                    <a:lnTo>
                      <a:pt x="1438" y="777"/>
                    </a:lnTo>
                    <a:lnTo>
                      <a:pt x="1439" y="778"/>
                    </a:lnTo>
                    <a:lnTo>
                      <a:pt x="1440" y="779"/>
                    </a:lnTo>
                    <a:lnTo>
                      <a:pt x="1441" y="780"/>
                    </a:lnTo>
                    <a:lnTo>
                      <a:pt x="1442" y="781"/>
                    </a:lnTo>
                    <a:lnTo>
                      <a:pt x="1443" y="781"/>
                    </a:lnTo>
                    <a:lnTo>
                      <a:pt x="1444" y="785"/>
                    </a:lnTo>
                    <a:lnTo>
                      <a:pt x="1444" y="783"/>
                    </a:lnTo>
                    <a:lnTo>
                      <a:pt x="1445" y="783"/>
                    </a:lnTo>
                    <a:lnTo>
                      <a:pt x="1446" y="785"/>
                    </a:lnTo>
                    <a:lnTo>
                      <a:pt x="1447" y="785"/>
                    </a:lnTo>
                    <a:lnTo>
                      <a:pt x="1448" y="785"/>
                    </a:lnTo>
                    <a:lnTo>
                      <a:pt x="1449" y="785"/>
                    </a:lnTo>
                    <a:lnTo>
                      <a:pt x="1450" y="785"/>
                    </a:lnTo>
                    <a:lnTo>
                      <a:pt x="1451" y="785"/>
                    </a:lnTo>
                    <a:lnTo>
                      <a:pt x="1452" y="784"/>
                    </a:lnTo>
                    <a:lnTo>
                      <a:pt x="1453" y="787"/>
                    </a:lnTo>
                    <a:lnTo>
                      <a:pt x="1453" y="789"/>
                    </a:lnTo>
                    <a:lnTo>
                      <a:pt x="1455" y="782"/>
                    </a:lnTo>
                    <a:lnTo>
                      <a:pt x="1455" y="788"/>
                    </a:lnTo>
                    <a:lnTo>
                      <a:pt x="1456" y="789"/>
                    </a:lnTo>
                    <a:lnTo>
                      <a:pt x="1457" y="787"/>
                    </a:lnTo>
                    <a:lnTo>
                      <a:pt x="1458" y="787"/>
                    </a:lnTo>
                    <a:lnTo>
                      <a:pt x="1459" y="788"/>
                    </a:lnTo>
                    <a:lnTo>
                      <a:pt x="1460" y="788"/>
                    </a:lnTo>
                    <a:lnTo>
                      <a:pt x="1461" y="788"/>
                    </a:lnTo>
                    <a:lnTo>
                      <a:pt x="1462" y="787"/>
                    </a:lnTo>
                    <a:lnTo>
                      <a:pt x="1463" y="787"/>
                    </a:lnTo>
                    <a:lnTo>
                      <a:pt x="1464" y="788"/>
                    </a:lnTo>
                    <a:lnTo>
                      <a:pt x="1465" y="788"/>
                    </a:lnTo>
                    <a:lnTo>
                      <a:pt x="1465" y="784"/>
                    </a:lnTo>
                    <a:lnTo>
                      <a:pt x="1466" y="787"/>
                    </a:lnTo>
                    <a:lnTo>
                      <a:pt x="1467" y="787"/>
                    </a:lnTo>
                    <a:lnTo>
                      <a:pt x="1468" y="786"/>
                    </a:lnTo>
                    <a:lnTo>
                      <a:pt x="1469" y="785"/>
                    </a:lnTo>
                    <a:lnTo>
                      <a:pt x="1470" y="785"/>
                    </a:lnTo>
                    <a:lnTo>
                      <a:pt x="1471" y="785"/>
                    </a:lnTo>
                    <a:lnTo>
                      <a:pt x="1472" y="785"/>
                    </a:lnTo>
                    <a:lnTo>
                      <a:pt x="1473" y="785"/>
                    </a:lnTo>
                    <a:lnTo>
                      <a:pt x="1474" y="785"/>
                    </a:lnTo>
                    <a:lnTo>
                      <a:pt x="1474" y="785"/>
                    </a:lnTo>
                    <a:lnTo>
                      <a:pt x="1475" y="786"/>
                    </a:lnTo>
                    <a:lnTo>
                      <a:pt x="1476" y="786"/>
                    </a:lnTo>
                    <a:lnTo>
                      <a:pt x="1477" y="786"/>
                    </a:lnTo>
                    <a:lnTo>
                      <a:pt x="1478" y="789"/>
                    </a:lnTo>
                    <a:lnTo>
                      <a:pt x="1479" y="789"/>
                    </a:lnTo>
                    <a:lnTo>
                      <a:pt x="1480" y="788"/>
                    </a:lnTo>
                    <a:lnTo>
                      <a:pt x="1481" y="787"/>
                    </a:lnTo>
                    <a:lnTo>
                      <a:pt x="1482" y="788"/>
                    </a:lnTo>
                    <a:lnTo>
                      <a:pt x="1483" y="791"/>
                    </a:lnTo>
                    <a:lnTo>
                      <a:pt x="1484" y="791"/>
                    </a:lnTo>
                    <a:lnTo>
                      <a:pt x="1485" y="791"/>
                    </a:lnTo>
                    <a:lnTo>
                      <a:pt x="1486" y="792"/>
                    </a:lnTo>
                    <a:lnTo>
                      <a:pt x="1486" y="793"/>
                    </a:lnTo>
                    <a:lnTo>
                      <a:pt x="1487" y="793"/>
                    </a:lnTo>
                    <a:lnTo>
                      <a:pt x="1488" y="793"/>
                    </a:lnTo>
                    <a:lnTo>
                      <a:pt x="1489" y="793"/>
                    </a:lnTo>
                    <a:lnTo>
                      <a:pt x="1490" y="793"/>
                    </a:lnTo>
                    <a:lnTo>
                      <a:pt x="1491" y="793"/>
                    </a:lnTo>
                    <a:lnTo>
                      <a:pt x="1492" y="791"/>
                    </a:lnTo>
                    <a:lnTo>
                      <a:pt x="1493" y="796"/>
                    </a:lnTo>
                    <a:lnTo>
                      <a:pt x="1494" y="794"/>
                    </a:lnTo>
                    <a:lnTo>
                      <a:pt x="1495" y="790"/>
                    </a:lnTo>
                    <a:lnTo>
                      <a:pt x="1495" y="793"/>
                    </a:lnTo>
                    <a:lnTo>
                      <a:pt x="1496" y="795"/>
                    </a:lnTo>
                    <a:lnTo>
                      <a:pt x="1497" y="792"/>
                    </a:lnTo>
                    <a:lnTo>
                      <a:pt x="1498" y="793"/>
                    </a:lnTo>
                    <a:lnTo>
                      <a:pt x="1499" y="793"/>
                    </a:lnTo>
                    <a:lnTo>
                      <a:pt x="1500" y="793"/>
                    </a:lnTo>
                    <a:lnTo>
                      <a:pt x="1501" y="793"/>
                    </a:lnTo>
                  </a:path>
                </a:pathLst>
              </a:custGeom>
              <a:noFill/>
              <a:ln w="3175" cap="flat">
                <a:solidFill>
                  <a:srgbClr val="0072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1" name="Freeform 186">
                <a:extLst>
                  <a:ext uri="{FF2B5EF4-FFF2-40B4-BE49-F238E27FC236}">
                    <a16:creationId xmlns:a16="http://schemas.microsoft.com/office/drawing/2014/main" id="{AA70394B-78DB-4E65-9DE0-88BAA85DE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304"/>
                <a:ext cx="1501" cy="853"/>
              </a:xfrm>
              <a:custGeom>
                <a:avLst/>
                <a:gdLst>
                  <a:gd name="T0" fmla="*/ 22 w 1501"/>
                  <a:gd name="T1" fmla="*/ 753 h 853"/>
                  <a:gd name="T2" fmla="*/ 46 w 1501"/>
                  <a:gd name="T3" fmla="*/ 703 h 853"/>
                  <a:gd name="T4" fmla="*/ 69 w 1501"/>
                  <a:gd name="T5" fmla="*/ 350 h 853"/>
                  <a:gd name="T6" fmla="*/ 93 w 1501"/>
                  <a:gd name="T7" fmla="*/ 660 h 853"/>
                  <a:gd name="T8" fmla="*/ 117 w 1501"/>
                  <a:gd name="T9" fmla="*/ 816 h 853"/>
                  <a:gd name="T10" fmla="*/ 140 w 1501"/>
                  <a:gd name="T11" fmla="*/ 216 h 853"/>
                  <a:gd name="T12" fmla="*/ 164 w 1501"/>
                  <a:gd name="T13" fmla="*/ 292 h 853"/>
                  <a:gd name="T14" fmla="*/ 188 w 1501"/>
                  <a:gd name="T15" fmla="*/ 797 h 853"/>
                  <a:gd name="T16" fmla="*/ 211 w 1501"/>
                  <a:gd name="T17" fmla="*/ 787 h 853"/>
                  <a:gd name="T18" fmla="*/ 235 w 1501"/>
                  <a:gd name="T19" fmla="*/ 737 h 853"/>
                  <a:gd name="T20" fmla="*/ 259 w 1501"/>
                  <a:gd name="T21" fmla="*/ 392 h 853"/>
                  <a:gd name="T22" fmla="*/ 282 w 1501"/>
                  <a:gd name="T23" fmla="*/ 839 h 853"/>
                  <a:gd name="T24" fmla="*/ 306 w 1501"/>
                  <a:gd name="T25" fmla="*/ 726 h 853"/>
                  <a:gd name="T26" fmla="*/ 330 w 1501"/>
                  <a:gd name="T27" fmla="*/ 572 h 853"/>
                  <a:gd name="T28" fmla="*/ 353 w 1501"/>
                  <a:gd name="T29" fmla="*/ 810 h 853"/>
                  <a:gd name="T30" fmla="*/ 377 w 1501"/>
                  <a:gd name="T31" fmla="*/ 784 h 853"/>
                  <a:gd name="T32" fmla="*/ 401 w 1501"/>
                  <a:gd name="T33" fmla="*/ 761 h 853"/>
                  <a:gd name="T34" fmla="*/ 424 w 1501"/>
                  <a:gd name="T35" fmla="*/ 431 h 853"/>
                  <a:gd name="T36" fmla="*/ 448 w 1501"/>
                  <a:gd name="T37" fmla="*/ 748 h 853"/>
                  <a:gd name="T38" fmla="*/ 472 w 1501"/>
                  <a:gd name="T39" fmla="*/ 619 h 853"/>
                  <a:gd name="T40" fmla="*/ 495 w 1501"/>
                  <a:gd name="T41" fmla="*/ 784 h 853"/>
                  <a:gd name="T42" fmla="*/ 519 w 1501"/>
                  <a:gd name="T43" fmla="*/ 657 h 853"/>
                  <a:gd name="T44" fmla="*/ 543 w 1501"/>
                  <a:gd name="T45" fmla="*/ 832 h 853"/>
                  <a:gd name="T46" fmla="*/ 567 w 1501"/>
                  <a:gd name="T47" fmla="*/ 577 h 853"/>
                  <a:gd name="T48" fmla="*/ 590 w 1501"/>
                  <a:gd name="T49" fmla="*/ 758 h 853"/>
                  <a:gd name="T50" fmla="*/ 614 w 1501"/>
                  <a:gd name="T51" fmla="*/ 775 h 853"/>
                  <a:gd name="T52" fmla="*/ 637 w 1501"/>
                  <a:gd name="T53" fmla="*/ 563 h 853"/>
                  <a:gd name="T54" fmla="*/ 661 w 1501"/>
                  <a:gd name="T55" fmla="*/ 433 h 853"/>
                  <a:gd name="T56" fmla="*/ 685 w 1501"/>
                  <a:gd name="T57" fmla="*/ 845 h 853"/>
                  <a:gd name="T58" fmla="*/ 709 w 1501"/>
                  <a:gd name="T59" fmla="*/ 494 h 853"/>
                  <a:gd name="T60" fmla="*/ 732 w 1501"/>
                  <a:gd name="T61" fmla="*/ 795 h 853"/>
                  <a:gd name="T62" fmla="*/ 756 w 1501"/>
                  <a:gd name="T63" fmla="*/ 788 h 853"/>
                  <a:gd name="T64" fmla="*/ 780 w 1501"/>
                  <a:gd name="T65" fmla="*/ 772 h 853"/>
                  <a:gd name="T66" fmla="*/ 803 w 1501"/>
                  <a:gd name="T67" fmla="*/ 805 h 853"/>
                  <a:gd name="T68" fmla="*/ 827 w 1501"/>
                  <a:gd name="T69" fmla="*/ 459 h 853"/>
                  <a:gd name="T70" fmla="*/ 851 w 1501"/>
                  <a:gd name="T71" fmla="*/ 739 h 853"/>
                  <a:gd name="T72" fmla="*/ 874 w 1501"/>
                  <a:gd name="T73" fmla="*/ 767 h 853"/>
                  <a:gd name="T74" fmla="*/ 898 w 1501"/>
                  <a:gd name="T75" fmla="*/ 799 h 853"/>
                  <a:gd name="T76" fmla="*/ 922 w 1501"/>
                  <a:gd name="T77" fmla="*/ 726 h 853"/>
                  <a:gd name="T78" fmla="*/ 945 w 1501"/>
                  <a:gd name="T79" fmla="*/ 787 h 853"/>
                  <a:gd name="T80" fmla="*/ 969 w 1501"/>
                  <a:gd name="T81" fmla="*/ 809 h 853"/>
                  <a:gd name="T82" fmla="*/ 993 w 1501"/>
                  <a:gd name="T83" fmla="*/ 729 h 853"/>
                  <a:gd name="T84" fmla="*/ 1017 w 1501"/>
                  <a:gd name="T85" fmla="*/ 389 h 853"/>
                  <a:gd name="T86" fmla="*/ 1040 w 1501"/>
                  <a:gd name="T87" fmla="*/ 824 h 853"/>
                  <a:gd name="T88" fmla="*/ 1064 w 1501"/>
                  <a:gd name="T89" fmla="*/ 783 h 853"/>
                  <a:gd name="T90" fmla="*/ 1087 w 1501"/>
                  <a:gd name="T91" fmla="*/ 795 h 853"/>
                  <a:gd name="T92" fmla="*/ 1111 w 1501"/>
                  <a:gd name="T93" fmla="*/ 793 h 853"/>
                  <a:gd name="T94" fmla="*/ 1135 w 1501"/>
                  <a:gd name="T95" fmla="*/ 794 h 853"/>
                  <a:gd name="T96" fmla="*/ 1159 w 1501"/>
                  <a:gd name="T97" fmla="*/ 776 h 853"/>
                  <a:gd name="T98" fmla="*/ 1182 w 1501"/>
                  <a:gd name="T99" fmla="*/ 787 h 853"/>
                  <a:gd name="T100" fmla="*/ 1206 w 1501"/>
                  <a:gd name="T101" fmla="*/ 789 h 853"/>
                  <a:gd name="T102" fmla="*/ 1229 w 1501"/>
                  <a:gd name="T103" fmla="*/ 795 h 853"/>
                  <a:gd name="T104" fmla="*/ 1253 w 1501"/>
                  <a:gd name="T105" fmla="*/ 774 h 853"/>
                  <a:gd name="T106" fmla="*/ 1277 w 1501"/>
                  <a:gd name="T107" fmla="*/ 796 h 853"/>
                  <a:gd name="T108" fmla="*/ 1301 w 1501"/>
                  <a:gd name="T109" fmla="*/ 793 h 853"/>
                  <a:gd name="T110" fmla="*/ 1324 w 1501"/>
                  <a:gd name="T111" fmla="*/ 800 h 853"/>
                  <a:gd name="T112" fmla="*/ 1348 w 1501"/>
                  <a:gd name="T113" fmla="*/ 796 h 853"/>
                  <a:gd name="T114" fmla="*/ 1372 w 1501"/>
                  <a:gd name="T115" fmla="*/ 794 h 853"/>
                  <a:gd name="T116" fmla="*/ 1395 w 1501"/>
                  <a:gd name="T117" fmla="*/ 782 h 853"/>
                  <a:gd name="T118" fmla="*/ 1419 w 1501"/>
                  <a:gd name="T119" fmla="*/ 787 h 853"/>
                  <a:gd name="T120" fmla="*/ 1443 w 1501"/>
                  <a:gd name="T121" fmla="*/ 796 h 853"/>
                  <a:gd name="T122" fmla="*/ 1466 w 1501"/>
                  <a:gd name="T123" fmla="*/ 786 h 853"/>
                  <a:gd name="T124" fmla="*/ 1490 w 1501"/>
                  <a:gd name="T125" fmla="*/ 759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853">
                    <a:moveTo>
                      <a:pt x="0" y="181"/>
                    </a:moveTo>
                    <a:lnTo>
                      <a:pt x="0" y="181"/>
                    </a:lnTo>
                    <a:lnTo>
                      <a:pt x="1" y="196"/>
                    </a:lnTo>
                    <a:lnTo>
                      <a:pt x="2" y="218"/>
                    </a:lnTo>
                    <a:lnTo>
                      <a:pt x="3" y="242"/>
                    </a:lnTo>
                    <a:lnTo>
                      <a:pt x="4" y="269"/>
                    </a:lnTo>
                    <a:lnTo>
                      <a:pt x="5" y="295"/>
                    </a:lnTo>
                    <a:lnTo>
                      <a:pt x="5" y="322"/>
                    </a:lnTo>
                    <a:lnTo>
                      <a:pt x="6" y="351"/>
                    </a:lnTo>
                    <a:lnTo>
                      <a:pt x="7" y="381"/>
                    </a:lnTo>
                    <a:lnTo>
                      <a:pt x="8" y="412"/>
                    </a:lnTo>
                    <a:lnTo>
                      <a:pt x="9" y="443"/>
                    </a:lnTo>
                    <a:lnTo>
                      <a:pt x="10" y="473"/>
                    </a:lnTo>
                    <a:lnTo>
                      <a:pt x="11" y="503"/>
                    </a:lnTo>
                    <a:lnTo>
                      <a:pt x="12" y="535"/>
                    </a:lnTo>
                    <a:lnTo>
                      <a:pt x="13" y="567"/>
                    </a:lnTo>
                    <a:lnTo>
                      <a:pt x="14" y="600"/>
                    </a:lnTo>
                    <a:lnTo>
                      <a:pt x="15" y="631"/>
                    </a:lnTo>
                    <a:lnTo>
                      <a:pt x="16" y="654"/>
                    </a:lnTo>
                    <a:lnTo>
                      <a:pt x="16" y="673"/>
                    </a:lnTo>
                    <a:lnTo>
                      <a:pt x="17" y="690"/>
                    </a:lnTo>
                    <a:lnTo>
                      <a:pt x="18" y="705"/>
                    </a:lnTo>
                    <a:lnTo>
                      <a:pt x="19" y="719"/>
                    </a:lnTo>
                    <a:lnTo>
                      <a:pt x="20" y="732"/>
                    </a:lnTo>
                    <a:lnTo>
                      <a:pt x="21" y="743"/>
                    </a:lnTo>
                    <a:lnTo>
                      <a:pt x="22" y="753"/>
                    </a:lnTo>
                    <a:lnTo>
                      <a:pt x="23" y="764"/>
                    </a:lnTo>
                    <a:lnTo>
                      <a:pt x="24" y="775"/>
                    </a:lnTo>
                    <a:lnTo>
                      <a:pt x="25" y="785"/>
                    </a:lnTo>
                    <a:lnTo>
                      <a:pt x="26" y="793"/>
                    </a:lnTo>
                    <a:lnTo>
                      <a:pt x="26" y="801"/>
                    </a:lnTo>
                    <a:lnTo>
                      <a:pt x="27" y="808"/>
                    </a:lnTo>
                    <a:lnTo>
                      <a:pt x="28" y="815"/>
                    </a:lnTo>
                    <a:lnTo>
                      <a:pt x="29" y="819"/>
                    </a:lnTo>
                    <a:lnTo>
                      <a:pt x="30" y="821"/>
                    </a:lnTo>
                    <a:lnTo>
                      <a:pt x="31" y="820"/>
                    </a:lnTo>
                    <a:lnTo>
                      <a:pt x="32" y="820"/>
                    </a:lnTo>
                    <a:lnTo>
                      <a:pt x="33" y="817"/>
                    </a:lnTo>
                    <a:lnTo>
                      <a:pt x="34" y="812"/>
                    </a:lnTo>
                    <a:lnTo>
                      <a:pt x="35" y="805"/>
                    </a:lnTo>
                    <a:lnTo>
                      <a:pt x="35" y="796"/>
                    </a:lnTo>
                    <a:lnTo>
                      <a:pt x="36" y="786"/>
                    </a:lnTo>
                    <a:lnTo>
                      <a:pt x="37" y="782"/>
                    </a:lnTo>
                    <a:lnTo>
                      <a:pt x="38" y="779"/>
                    </a:lnTo>
                    <a:lnTo>
                      <a:pt x="39" y="775"/>
                    </a:lnTo>
                    <a:lnTo>
                      <a:pt x="40" y="770"/>
                    </a:lnTo>
                    <a:lnTo>
                      <a:pt x="41" y="766"/>
                    </a:lnTo>
                    <a:lnTo>
                      <a:pt x="42" y="761"/>
                    </a:lnTo>
                    <a:lnTo>
                      <a:pt x="43" y="757"/>
                    </a:lnTo>
                    <a:lnTo>
                      <a:pt x="44" y="750"/>
                    </a:lnTo>
                    <a:lnTo>
                      <a:pt x="45" y="729"/>
                    </a:lnTo>
                    <a:lnTo>
                      <a:pt x="46" y="703"/>
                    </a:lnTo>
                    <a:lnTo>
                      <a:pt x="47" y="672"/>
                    </a:lnTo>
                    <a:lnTo>
                      <a:pt x="47" y="638"/>
                    </a:lnTo>
                    <a:lnTo>
                      <a:pt x="48" y="609"/>
                    </a:lnTo>
                    <a:lnTo>
                      <a:pt x="49" y="579"/>
                    </a:lnTo>
                    <a:lnTo>
                      <a:pt x="50" y="549"/>
                    </a:lnTo>
                    <a:lnTo>
                      <a:pt x="51" y="518"/>
                    </a:lnTo>
                    <a:lnTo>
                      <a:pt x="52" y="480"/>
                    </a:lnTo>
                    <a:lnTo>
                      <a:pt x="53" y="439"/>
                    </a:lnTo>
                    <a:lnTo>
                      <a:pt x="54" y="402"/>
                    </a:lnTo>
                    <a:lnTo>
                      <a:pt x="55" y="365"/>
                    </a:lnTo>
                    <a:lnTo>
                      <a:pt x="56" y="323"/>
                    </a:lnTo>
                    <a:lnTo>
                      <a:pt x="56" y="283"/>
                    </a:lnTo>
                    <a:lnTo>
                      <a:pt x="57" y="242"/>
                    </a:lnTo>
                    <a:lnTo>
                      <a:pt x="58" y="205"/>
                    </a:lnTo>
                    <a:lnTo>
                      <a:pt x="59" y="192"/>
                    </a:lnTo>
                    <a:lnTo>
                      <a:pt x="60" y="192"/>
                    </a:lnTo>
                    <a:lnTo>
                      <a:pt x="61" y="197"/>
                    </a:lnTo>
                    <a:lnTo>
                      <a:pt x="62" y="207"/>
                    </a:lnTo>
                    <a:lnTo>
                      <a:pt x="63" y="217"/>
                    </a:lnTo>
                    <a:lnTo>
                      <a:pt x="64" y="229"/>
                    </a:lnTo>
                    <a:lnTo>
                      <a:pt x="65" y="245"/>
                    </a:lnTo>
                    <a:lnTo>
                      <a:pt x="66" y="263"/>
                    </a:lnTo>
                    <a:lnTo>
                      <a:pt x="66" y="283"/>
                    </a:lnTo>
                    <a:lnTo>
                      <a:pt x="67" y="305"/>
                    </a:lnTo>
                    <a:lnTo>
                      <a:pt x="68" y="327"/>
                    </a:lnTo>
                    <a:lnTo>
                      <a:pt x="69" y="350"/>
                    </a:lnTo>
                    <a:lnTo>
                      <a:pt x="70" y="378"/>
                    </a:lnTo>
                    <a:lnTo>
                      <a:pt x="71" y="406"/>
                    </a:lnTo>
                    <a:lnTo>
                      <a:pt x="72" y="437"/>
                    </a:lnTo>
                    <a:lnTo>
                      <a:pt x="73" y="466"/>
                    </a:lnTo>
                    <a:lnTo>
                      <a:pt x="74" y="483"/>
                    </a:lnTo>
                    <a:lnTo>
                      <a:pt x="75" y="494"/>
                    </a:lnTo>
                    <a:lnTo>
                      <a:pt x="76" y="504"/>
                    </a:lnTo>
                    <a:lnTo>
                      <a:pt x="77" y="512"/>
                    </a:lnTo>
                    <a:lnTo>
                      <a:pt x="77" y="520"/>
                    </a:lnTo>
                    <a:lnTo>
                      <a:pt x="78" y="528"/>
                    </a:lnTo>
                    <a:lnTo>
                      <a:pt x="79" y="534"/>
                    </a:lnTo>
                    <a:lnTo>
                      <a:pt x="80" y="540"/>
                    </a:lnTo>
                    <a:lnTo>
                      <a:pt x="81" y="547"/>
                    </a:lnTo>
                    <a:lnTo>
                      <a:pt x="82" y="556"/>
                    </a:lnTo>
                    <a:lnTo>
                      <a:pt x="83" y="565"/>
                    </a:lnTo>
                    <a:lnTo>
                      <a:pt x="84" y="574"/>
                    </a:lnTo>
                    <a:lnTo>
                      <a:pt x="85" y="581"/>
                    </a:lnTo>
                    <a:lnTo>
                      <a:pt x="86" y="588"/>
                    </a:lnTo>
                    <a:lnTo>
                      <a:pt x="87" y="595"/>
                    </a:lnTo>
                    <a:lnTo>
                      <a:pt x="87" y="602"/>
                    </a:lnTo>
                    <a:lnTo>
                      <a:pt x="88" y="611"/>
                    </a:lnTo>
                    <a:lnTo>
                      <a:pt x="89" y="621"/>
                    </a:lnTo>
                    <a:lnTo>
                      <a:pt x="90" y="630"/>
                    </a:lnTo>
                    <a:lnTo>
                      <a:pt x="91" y="640"/>
                    </a:lnTo>
                    <a:lnTo>
                      <a:pt x="92" y="650"/>
                    </a:lnTo>
                    <a:lnTo>
                      <a:pt x="93" y="660"/>
                    </a:lnTo>
                    <a:lnTo>
                      <a:pt x="94" y="670"/>
                    </a:lnTo>
                    <a:lnTo>
                      <a:pt x="95" y="680"/>
                    </a:lnTo>
                    <a:lnTo>
                      <a:pt x="96" y="687"/>
                    </a:lnTo>
                    <a:lnTo>
                      <a:pt x="96" y="694"/>
                    </a:lnTo>
                    <a:lnTo>
                      <a:pt x="98" y="701"/>
                    </a:lnTo>
                    <a:lnTo>
                      <a:pt x="98" y="707"/>
                    </a:lnTo>
                    <a:lnTo>
                      <a:pt x="99" y="713"/>
                    </a:lnTo>
                    <a:lnTo>
                      <a:pt x="100" y="719"/>
                    </a:lnTo>
                    <a:lnTo>
                      <a:pt x="101" y="723"/>
                    </a:lnTo>
                    <a:lnTo>
                      <a:pt x="102" y="727"/>
                    </a:lnTo>
                    <a:lnTo>
                      <a:pt x="103" y="737"/>
                    </a:lnTo>
                    <a:lnTo>
                      <a:pt x="104" y="742"/>
                    </a:lnTo>
                    <a:lnTo>
                      <a:pt x="105" y="751"/>
                    </a:lnTo>
                    <a:lnTo>
                      <a:pt x="106" y="759"/>
                    </a:lnTo>
                    <a:lnTo>
                      <a:pt x="107" y="765"/>
                    </a:lnTo>
                    <a:lnTo>
                      <a:pt x="107" y="771"/>
                    </a:lnTo>
                    <a:lnTo>
                      <a:pt x="108" y="775"/>
                    </a:lnTo>
                    <a:lnTo>
                      <a:pt x="109" y="780"/>
                    </a:lnTo>
                    <a:lnTo>
                      <a:pt x="110" y="786"/>
                    </a:lnTo>
                    <a:lnTo>
                      <a:pt x="111" y="792"/>
                    </a:lnTo>
                    <a:lnTo>
                      <a:pt x="112" y="797"/>
                    </a:lnTo>
                    <a:lnTo>
                      <a:pt x="113" y="801"/>
                    </a:lnTo>
                    <a:lnTo>
                      <a:pt x="114" y="806"/>
                    </a:lnTo>
                    <a:lnTo>
                      <a:pt x="115" y="810"/>
                    </a:lnTo>
                    <a:lnTo>
                      <a:pt x="116" y="814"/>
                    </a:lnTo>
                    <a:lnTo>
                      <a:pt x="117" y="816"/>
                    </a:lnTo>
                    <a:lnTo>
                      <a:pt x="117" y="810"/>
                    </a:lnTo>
                    <a:lnTo>
                      <a:pt x="119" y="797"/>
                    </a:lnTo>
                    <a:lnTo>
                      <a:pt x="119" y="783"/>
                    </a:lnTo>
                    <a:lnTo>
                      <a:pt x="120" y="768"/>
                    </a:lnTo>
                    <a:lnTo>
                      <a:pt x="121" y="749"/>
                    </a:lnTo>
                    <a:lnTo>
                      <a:pt x="122" y="730"/>
                    </a:lnTo>
                    <a:lnTo>
                      <a:pt x="123" y="708"/>
                    </a:lnTo>
                    <a:lnTo>
                      <a:pt x="124" y="685"/>
                    </a:lnTo>
                    <a:lnTo>
                      <a:pt x="125" y="667"/>
                    </a:lnTo>
                    <a:lnTo>
                      <a:pt x="126" y="650"/>
                    </a:lnTo>
                    <a:lnTo>
                      <a:pt x="127" y="631"/>
                    </a:lnTo>
                    <a:lnTo>
                      <a:pt x="128" y="613"/>
                    </a:lnTo>
                    <a:lnTo>
                      <a:pt x="128" y="594"/>
                    </a:lnTo>
                    <a:lnTo>
                      <a:pt x="129" y="575"/>
                    </a:lnTo>
                    <a:lnTo>
                      <a:pt x="130" y="556"/>
                    </a:lnTo>
                    <a:lnTo>
                      <a:pt x="131" y="535"/>
                    </a:lnTo>
                    <a:lnTo>
                      <a:pt x="132" y="508"/>
                    </a:lnTo>
                    <a:lnTo>
                      <a:pt x="133" y="477"/>
                    </a:lnTo>
                    <a:lnTo>
                      <a:pt x="134" y="444"/>
                    </a:lnTo>
                    <a:lnTo>
                      <a:pt x="135" y="410"/>
                    </a:lnTo>
                    <a:lnTo>
                      <a:pt x="136" y="379"/>
                    </a:lnTo>
                    <a:lnTo>
                      <a:pt x="137" y="349"/>
                    </a:lnTo>
                    <a:lnTo>
                      <a:pt x="138" y="319"/>
                    </a:lnTo>
                    <a:lnTo>
                      <a:pt x="138" y="288"/>
                    </a:lnTo>
                    <a:lnTo>
                      <a:pt x="139" y="253"/>
                    </a:lnTo>
                    <a:lnTo>
                      <a:pt x="140" y="216"/>
                    </a:lnTo>
                    <a:lnTo>
                      <a:pt x="141" y="181"/>
                    </a:lnTo>
                    <a:lnTo>
                      <a:pt x="142" y="147"/>
                    </a:lnTo>
                    <a:lnTo>
                      <a:pt x="143" y="112"/>
                    </a:lnTo>
                    <a:lnTo>
                      <a:pt x="144" y="80"/>
                    </a:lnTo>
                    <a:lnTo>
                      <a:pt x="145" y="47"/>
                    </a:lnTo>
                    <a:lnTo>
                      <a:pt x="146" y="19"/>
                    </a:lnTo>
                    <a:lnTo>
                      <a:pt x="147" y="6"/>
                    </a:lnTo>
                    <a:lnTo>
                      <a:pt x="147" y="1"/>
                    </a:lnTo>
                    <a:lnTo>
                      <a:pt x="149" y="0"/>
                    </a:lnTo>
                    <a:lnTo>
                      <a:pt x="149" y="3"/>
                    </a:lnTo>
                    <a:lnTo>
                      <a:pt x="150" y="8"/>
                    </a:lnTo>
                    <a:lnTo>
                      <a:pt x="151" y="16"/>
                    </a:lnTo>
                    <a:lnTo>
                      <a:pt x="152" y="28"/>
                    </a:lnTo>
                    <a:lnTo>
                      <a:pt x="153" y="41"/>
                    </a:lnTo>
                    <a:lnTo>
                      <a:pt x="154" y="54"/>
                    </a:lnTo>
                    <a:lnTo>
                      <a:pt x="155" y="67"/>
                    </a:lnTo>
                    <a:lnTo>
                      <a:pt x="156" y="82"/>
                    </a:lnTo>
                    <a:lnTo>
                      <a:pt x="157" y="98"/>
                    </a:lnTo>
                    <a:lnTo>
                      <a:pt x="158" y="117"/>
                    </a:lnTo>
                    <a:lnTo>
                      <a:pt x="159" y="137"/>
                    </a:lnTo>
                    <a:lnTo>
                      <a:pt x="159" y="158"/>
                    </a:lnTo>
                    <a:lnTo>
                      <a:pt x="160" y="181"/>
                    </a:lnTo>
                    <a:lnTo>
                      <a:pt x="161" y="206"/>
                    </a:lnTo>
                    <a:lnTo>
                      <a:pt x="162" y="233"/>
                    </a:lnTo>
                    <a:lnTo>
                      <a:pt x="163" y="262"/>
                    </a:lnTo>
                    <a:lnTo>
                      <a:pt x="164" y="292"/>
                    </a:lnTo>
                    <a:lnTo>
                      <a:pt x="165" y="320"/>
                    </a:lnTo>
                    <a:lnTo>
                      <a:pt x="166" y="349"/>
                    </a:lnTo>
                    <a:lnTo>
                      <a:pt x="167" y="377"/>
                    </a:lnTo>
                    <a:lnTo>
                      <a:pt x="168" y="407"/>
                    </a:lnTo>
                    <a:lnTo>
                      <a:pt x="168" y="441"/>
                    </a:lnTo>
                    <a:lnTo>
                      <a:pt x="169" y="477"/>
                    </a:lnTo>
                    <a:lnTo>
                      <a:pt x="170" y="512"/>
                    </a:lnTo>
                    <a:lnTo>
                      <a:pt x="171" y="547"/>
                    </a:lnTo>
                    <a:lnTo>
                      <a:pt x="172" y="585"/>
                    </a:lnTo>
                    <a:lnTo>
                      <a:pt x="173" y="622"/>
                    </a:lnTo>
                    <a:lnTo>
                      <a:pt x="174" y="660"/>
                    </a:lnTo>
                    <a:lnTo>
                      <a:pt x="175" y="695"/>
                    </a:lnTo>
                    <a:lnTo>
                      <a:pt x="176" y="717"/>
                    </a:lnTo>
                    <a:lnTo>
                      <a:pt x="177" y="732"/>
                    </a:lnTo>
                    <a:lnTo>
                      <a:pt x="178" y="744"/>
                    </a:lnTo>
                    <a:lnTo>
                      <a:pt x="179" y="753"/>
                    </a:lnTo>
                    <a:lnTo>
                      <a:pt x="179" y="761"/>
                    </a:lnTo>
                    <a:lnTo>
                      <a:pt x="180" y="769"/>
                    </a:lnTo>
                    <a:lnTo>
                      <a:pt x="181" y="773"/>
                    </a:lnTo>
                    <a:lnTo>
                      <a:pt x="182" y="777"/>
                    </a:lnTo>
                    <a:lnTo>
                      <a:pt x="183" y="782"/>
                    </a:lnTo>
                    <a:lnTo>
                      <a:pt x="184" y="786"/>
                    </a:lnTo>
                    <a:lnTo>
                      <a:pt x="185" y="790"/>
                    </a:lnTo>
                    <a:lnTo>
                      <a:pt x="186" y="794"/>
                    </a:lnTo>
                    <a:lnTo>
                      <a:pt x="187" y="796"/>
                    </a:lnTo>
                    <a:lnTo>
                      <a:pt x="188" y="797"/>
                    </a:lnTo>
                    <a:lnTo>
                      <a:pt x="189" y="797"/>
                    </a:lnTo>
                    <a:lnTo>
                      <a:pt x="189" y="797"/>
                    </a:lnTo>
                    <a:lnTo>
                      <a:pt x="190" y="798"/>
                    </a:lnTo>
                    <a:lnTo>
                      <a:pt x="191" y="800"/>
                    </a:lnTo>
                    <a:lnTo>
                      <a:pt x="192" y="801"/>
                    </a:lnTo>
                    <a:lnTo>
                      <a:pt x="193" y="802"/>
                    </a:lnTo>
                    <a:lnTo>
                      <a:pt x="194" y="803"/>
                    </a:lnTo>
                    <a:lnTo>
                      <a:pt x="195" y="804"/>
                    </a:lnTo>
                    <a:lnTo>
                      <a:pt x="196" y="804"/>
                    </a:lnTo>
                    <a:lnTo>
                      <a:pt x="197" y="805"/>
                    </a:lnTo>
                    <a:lnTo>
                      <a:pt x="198" y="803"/>
                    </a:lnTo>
                    <a:lnTo>
                      <a:pt x="199" y="801"/>
                    </a:lnTo>
                    <a:lnTo>
                      <a:pt x="199" y="799"/>
                    </a:lnTo>
                    <a:lnTo>
                      <a:pt x="200" y="796"/>
                    </a:lnTo>
                    <a:lnTo>
                      <a:pt x="201" y="793"/>
                    </a:lnTo>
                    <a:lnTo>
                      <a:pt x="202" y="789"/>
                    </a:lnTo>
                    <a:lnTo>
                      <a:pt x="203" y="786"/>
                    </a:lnTo>
                    <a:lnTo>
                      <a:pt x="204" y="781"/>
                    </a:lnTo>
                    <a:lnTo>
                      <a:pt x="205" y="780"/>
                    </a:lnTo>
                    <a:lnTo>
                      <a:pt x="206" y="781"/>
                    </a:lnTo>
                    <a:lnTo>
                      <a:pt x="207" y="781"/>
                    </a:lnTo>
                    <a:lnTo>
                      <a:pt x="208" y="782"/>
                    </a:lnTo>
                    <a:lnTo>
                      <a:pt x="208" y="783"/>
                    </a:lnTo>
                    <a:lnTo>
                      <a:pt x="210" y="784"/>
                    </a:lnTo>
                    <a:lnTo>
                      <a:pt x="210" y="785"/>
                    </a:lnTo>
                    <a:lnTo>
                      <a:pt x="211" y="787"/>
                    </a:lnTo>
                    <a:lnTo>
                      <a:pt x="212" y="785"/>
                    </a:lnTo>
                    <a:lnTo>
                      <a:pt x="213" y="783"/>
                    </a:lnTo>
                    <a:lnTo>
                      <a:pt x="214" y="781"/>
                    </a:lnTo>
                    <a:lnTo>
                      <a:pt x="215" y="778"/>
                    </a:lnTo>
                    <a:lnTo>
                      <a:pt x="216" y="775"/>
                    </a:lnTo>
                    <a:lnTo>
                      <a:pt x="217" y="772"/>
                    </a:lnTo>
                    <a:lnTo>
                      <a:pt x="218" y="769"/>
                    </a:lnTo>
                    <a:lnTo>
                      <a:pt x="219" y="766"/>
                    </a:lnTo>
                    <a:lnTo>
                      <a:pt x="219" y="764"/>
                    </a:lnTo>
                    <a:lnTo>
                      <a:pt x="220" y="763"/>
                    </a:lnTo>
                    <a:lnTo>
                      <a:pt x="221" y="764"/>
                    </a:lnTo>
                    <a:lnTo>
                      <a:pt x="222" y="764"/>
                    </a:lnTo>
                    <a:lnTo>
                      <a:pt x="223" y="761"/>
                    </a:lnTo>
                    <a:lnTo>
                      <a:pt x="224" y="757"/>
                    </a:lnTo>
                    <a:lnTo>
                      <a:pt x="225" y="752"/>
                    </a:lnTo>
                    <a:lnTo>
                      <a:pt x="226" y="747"/>
                    </a:lnTo>
                    <a:lnTo>
                      <a:pt x="227" y="750"/>
                    </a:lnTo>
                    <a:lnTo>
                      <a:pt x="228" y="754"/>
                    </a:lnTo>
                    <a:lnTo>
                      <a:pt x="229" y="757"/>
                    </a:lnTo>
                    <a:lnTo>
                      <a:pt x="229" y="760"/>
                    </a:lnTo>
                    <a:lnTo>
                      <a:pt x="231" y="766"/>
                    </a:lnTo>
                    <a:lnTo>
                      <a:pt x="231" y="770"/>
                    </a:lnTo>
                    <a:lnTo>
                      <a:pt x="232" y="776"/>
                    </a:lnTo>
                    <a:lnTo>
                      <a:pt x="233" y="778"/>
                    </a:lnTo>
                    <a:lnTo>
                      <a:pt x="234" y="762"/>
                    </a:lnTo>
                    <a:lnTo>
                      <a:pt x="235" y="737"/>
                    </a:lnTo>
                    <a:lnTo>
                      <a:pt x="236" y="708"/>
                    </a:lnTo>
                    <a:lnTo>
                      <a:pt x="237" y="674"/>
                    </a:lnTo>
                    <a:lnTo>
                      <a:pt x="238" y="645"/>
                    </a:lnTo>
                    <a:lnTo>
                      <a:pt x="239" y="615"/>
                    </a:lnTo>
                    <a:lnTo>
                      <a:pt x="240" y="583"/>
                    </a:lnTo>
                    <a:lnTo>
                      <a:pt x="240" y="551"/>
                    </a:lnTo>
                    <a:lnTo>
                      <a:pt x="241" y="513"/>
                    </a:lnTo>
                    <a:lnTo>
                      <a:pt x="242" y="473"/>
                    </a:lnTo>
                    <a:lnTo>
                      <a:pt x="243" y="436"/>
                    </a:lnTo>
                    <a:lnTo>
                      <a:pt x="244" y="400"/>
                    </a:lnTo>
                    <a:lnTo>
                      <a:pt x="245" y="358"/>
                    </a:lnTo>
                    <a:lnTo>
                      <a:pt x="246" y="317"/>
                    </a:lnTo>
                    <a:lnTo>
                      <a:pt x="247" y="275"/>
                    </a:lnTo>
                    <a:lnTo>
                      <a:pt x="248" y="238"/>
                    </a:lnTo>
                    <a:lnTo>
                      <a:pt x="249" y="226"/>
                    </a:lnTo>
                    <a:lnTo>
                      <a:pt x="250" y="227"/>
                    </a:lnTo>
                    <a:lnTo>
                      <a:pt x="250" y="233"/>
                    </a:lnTo>
                    <a:lnTo>
                      <a:pt x="251" y="245"/>
                    </a:lnTo>
                    <a:lnTo>
                      <a:pt x="252" y="258"/>
                    </a:lnTo>
                    <a:lnTo>
                      <a:pt x="253" y="273"/>
                    </a:lnTo>
                    <a:lnTo>
                      <a:pt x="254" y="293"/>
                    </a:lnTo>
                    <a:lnTo>
                      <a:pt x="255" y="315"/>
                    </a:lnTo>
                    <a:lnTo>
                      <a:pt x="256" y="334"/>
                    </a:lnTo>
                    <a:lnTo>
                      <a:pt x="257" y="353"/>
                    </a:lnTo>
                    <a:lnTo>
                      <a:pt x="258" y="372"/>
                    </a:lnTo>
                    <a:lnTo>
                      <a:pt x="259" y="392"/>
                    </a:lnTo>
                    <a:lnTo>
                      <a:pt x="259" y="416"/>
                    </a:lnTo>
                    <a:lnTo>
                      <a:pt x="261" y="440"/>
                    </a:lnTo>
                    <a:lnTo>
                      <a:pt x="261" y="466"/>
                    </a:lnTo>
                    <a:lnTo>
                      <a:pt x="262" y="492"/>
                    </a:lnTo>
                    <a:lnTo>
                      <a:pt x="263" y="513"/>
                    </a:lnTo>
                    <a:lnTo>
                      <a:pt x="264" y="533"/>
                    </a:lnTo>
                    <a:lnTo>
                      <a:pt x="265" y="553"/>
                    </a:lnTo>
                    <a:lnTo>
                      <a:pt x="266" y="573"/>
                    </a:lnTo>
                    <a:lnTo>
                      <a:pt x="267" y="591"/>
                    </a:lnTo>
                    <a:lnTo>
                      <a:pt x="268" y="609"/>
                    </a:lnTo>
                    <a:lnTo>
                      <a:pt x="269" y="626"/>
                    </a:lnTo>
                    <a:lnTo>
                      <a:pt x="270" y="643"/>
                    </a:lnTo>
                    <a:lnTo>
                      <a:pt x="271" y="664"/>
                    </a:lnTo>
                    <a:lnTo>
                      <a:pt x="271" y="687"/>
                    </a:lnTo>
                    <a:lnTo>
                      <a:pt x="272" y="708"/>
                    </a:lnTo>
                    <a:lnTo>
                      <a:pt x="273" y="729"/>
                    </a:lnTo>
                    <a:lnTo>
                      <a:pt x="274" y="751"/>
                    </a:lnTo>
                    <a:lnTo>
                      <a:pt x="275" y="772"/>
                    </a:lnTo>
                    <a:lnTo>
                      <a:pt x="276" y="794"/>
                    </a:lnTo>
                    <a:lnTo>
                      <a:pt x="277" y="813"/>
                    </a:lnTo>
                    <a:lnTo>
                      <a:pt x="278" y="824"/>
                    </a:lnTo>
                    <a:lnTo>
                      <a:pt x="279" y="830"/>
                    </a:lnTo>
                    <a:lnTo>
                      <a:pt x="280" y="835"/>
                    </a:lnTo>
                    <a:lnTo>
                      <a:pt x="280" y="837"/>
                    </a:lnTo>
                    <a:lnTo>
                      <a:pt x="281" y="838"/>
                    </a:lnTo>
                    <a:lnTo>
                      <a:pt x="282" y="839"/>
                    </a:lnTo>
                    <a:lnTo>
                      <a:pt x="283" y="838"/>
                    </a:lnTo>
                    <a:lnTo>
                      <a:pt x="284" y="836"/>
                    </a:lnTo>
                    <a:lnTo>
                      <a:pt x="285" y="833"/>
                    </a:lnTo>
                    <a:lnTo>
                      <a:pt x="286" y="831"/>
                    </a:lnTo>
                    <a:lnTo>
                      <a:pt x="287" y="828"/>
                    </a:lnTo>
                    <a:lnTo>
                      <a:pt x="288" y="824"/>
                    </a:lnTo>
                    <a:lnTo>
                      <a:pt x="289" y="819"/>
                    </a:lnTo>
                    <a:lnTo>
                      <a:pt x="290" y="813"/>
                    </a:lnTo>
                    <a:lnTo>
                      <a:pt x="291" y="806"/>
                    </a:lnTo>
                    <a:lnTo>
                      <a:pt x="291" y="799"/>
                    </a:lnTo>
                    <a:lnTo>
                      <a:pt x="292" y="795"/>
                    </a:lnTo>
                    <a:lnTo>
                      <a:pt x="293" y="790"/>
                    </a:lnTo>
                    <a:lnTo>
                      <a:pt x="294" y="786"/>
                    </a:lnTo>
                    <a:lnTo>
                      <a:pt x="295" y="782"/>
                    </a:lnTo>
                    <a:lnTo>
                      <a:pt x="296" y="777"/>
                    </a:lnTo>
                    <a:lnTo>
                      <a:pt x="297" y="771"/>
                    </a:lnTo>
                    <a:lnTo>
                      <a:pt x="298" y="765"/>
                    </a:lnTo>
                    <a:lnTo>
                      <a:pt x="299" y="759"/>
                    </a:lnTo>
                    <a:lnTo>
                      <a:pt x="300" y="754"/>
                    </a:lnTo>
                    <a:lnTo>
                      <a:pt x="301" y="751"/>
                    </a:lnTo>
                    <a:lnTo>
                      <a:pt x="301" y="746"/>
                    </a:lnTo>
                    <a:lnTo>
                      <a:pt x="302" y="742"/>
                    </a:lnTo>
                    <a:lnTo>
                      <a:pt x="303" y="738"/>
                    </a:lnTo>
                    <a:lnTo>
                      <a:pt x="304" y="734"/>
                    </a:lnTo>
                    <a:lnTo>
                      <a:pt x="305" y="730"/>
                    </a:lnTo>
                    <a:lnTo>
                      <a:pt x="306" y="726"/>
                    </a:lnTo>
                    <a:lnTo>
                      <a:pt x="307" y="716"/>
                    </a:lnTo>
                    <a:lnTo>
                      <a:pt x="308" y="703"/>
                    </a:lnTo>
                    <a:lnTo>
                      <a:pt x="309" y="689"/>
                    </a:lnTo>
                    <a:lnTo>
                      <a:pt x="310" y="674"/>
                    </a:lnTo>
                    <a:lnTo>
                      <a:pt x="311" y="660"/>
                    </a:lnTo>
                    <a:lnTo>
                      <a:pt x="311" y="647"/>
                    </a:lnTo>
                    <a:lnTo>
                      <a:pt x="312" y="634"/>
                    </a:lnTo>
                    <a:lnTo>
                      <a:pt x="313" y="621"/>
                    </a:lnTo>
                    <a:lnTo>
                      <a:pt x="314" y="604"/>
                    </a:lnTo>
                    <a:lnTo>
                      <a:pt x="315" y="587"/>
                    </a:lnTo>
                    <a:lnTo>
                      <a:pt x="316" y="571"/>
                    </a:lnTo>
                    <a:lnTo>
                      <a:pt x="317" y="555"/>
                    </a:lnTo>
                    <a:lnTo>
                      <a:pt x="318" y="537"/>
                    </a:lnTo>
                    <a:lnTo>
                      <a:pt x="319" y="519"/>
                    </a:lnTo>
                    <a:lnTo>
                      <a:pt x="320" y="501"/>
                    </a:lnTo>
                    <a:lnTo>
                      <a:pt x="321" y="486"/>
                    </a:lnTo>
                    <a:lnTo>
                      <a:pt x="322" y="483"/>
                    </a:lnTo>
                    <a:lnTo>
                      <a:pt x="322" y="487"/>
                    </a:lnTo>
                    <a:lnTo>
                      <a:pt x="323" y="492"/>
                    </a:lnTo>
                    <a:lnTo>
                      <a:pt x="324" y="501"/>
                    </a:lnTo>
                    <a:lnTo>
                      <a:pt x="325" y="510"/>
                    </a:lnTo>
                    <a:lnTo>
                      <a:pt x="326" y="520"/>
                    </a:lnTo>
                    <a:lnTo>
                      <a:pt x="327" y="532"/>
                    </a:lnTo>
                    <a:lnTo>
                      <a:pt x="328" y="546"/>
                    </a:lnTo>
                    <a:lnTo>
                      <a:pt x="329" y="558"/>
                    </a:lnTo>
                    <a:lnTo>
                      <a:pt x="330" y="572"/>
                    </a:lnTo>
                    <a:lnTo>
                      <a:pt x="331" y="585"/>
                    </a:lnTo>
                    <a:lnTo>
                      <a:pt x="331" y="598"/>
                    </a:lnTo>
                    <a:lnTo>
                      <a:pt x="332" y="613"/>
                    </a:lnTo>
                    <a:lnTo>
                      <a:pt x="333" y="629"/>
                    </a:lnTo>
                    <a:lnTo>
                      <a:pt x="334" y="646"/>
                    </a:lnTo>
                    <a:lnTo>
                      <a:pt x="335" y="661"/>
                    </a:lnTo>
                    <a:lnTo>
                      <a:pt x="336" y="673"/>
                    </a:lnTo>
                    <a:lnTo>
                      <a:pt x="337" y="683"/>
                    </a:lnTo>
                    <a:lnTo>
                      <a:pt x="338" y="693"/>
                    </a:lnTo>
                    <a:lnTo>
                      <a:pt x="339" y="701"/>
                    </a:lnTo>
                    <a:lnTo>
                      <a:pt x="340" y="709"/>
                    </a:lnTo>
                    <a:lnTo>
                      <a:pt x="341" y="717"/>
                    </a:lnTo>
                    <a:lnTo>
                      <a:pt x="341" y="724"/>
                    </a:lnTo>
                    <a:lnTo>
                      <a:pt x="343" y="731"/>
                    </a:lnTo>
                    <a:lnTo>
                      <a:pt x="343" y="740"/>
                    </a:lnTo>
                    <a:lnTo>
                      <a:pt x="344" y="749"/>
                    </a:lnTo>
                    <a:lnTo>
                      <a:pt x="345" y="758"/>
                    </a:lnTo>
                    <a:lnTo>
                      <a:pt x="346" y="767"/>
                    </a:lnTo>
                    <a:lnTo>
                      <a:pt x="347" y="775"/>
                    </a:lnTo>
                    <a:lnTo>
                      <a:pt x="348" y="784"/>
                    </a:lnTo>
                    <a:lnTo>
                      <a:pt x="349" y="792"/>
                    </a:lnTo>
                    <a:lnTo>
                      <a:pt x="350" y="799"/>
                    </a:lnTo>
                    <a:lnTo>
                      <a:pt x="351" y="804"/>
                    </a:lnTo>
                    <a:lnTo>
                      <a:pt x="352" y="807"/>
                    </a:lnTo>
                    <a:lnTo>
                      <a:pt x="352" y="809"/>
                    </a:lnTo>
                    <a:lnTo>
                      <a:pt x="353" y="810"/>
                    </a:lnTo>
                    <a:lnTo>
                      <a:pt x="354" y="811"/>
                    </a:lnTo>
                    <a:lnTo>
                      <a:pt x="355" y="812"/>
                    </a:lnTo>
                    <a:lnTo>
                      <a:pt x="356" y="812"/>
                    </a:lnTo>
                    <a:lnTo>
                      <a:pt x="357" y="812"/>
                    </a:lnTo>
                    <a:lnTo>
                      <a:pt x="358" y="811"/>
                    </a:lnTo>
                    <a:lnTo>
                      <a:pt x="359" y="811"/>
                    </a:lnTo>
                    <a:lnTo>
                      <a:pt x="360" y="810"/>
                    </a:lnTo>
                    <a:lnTo>
                      <a:pt x="361" y="809"/>
                    </a:lnTo>
                    <a:lnTo>
                      <a:pt x="362" y="807"/>
                    </a:lnTo>
                    <a:lnTo>
                      <a:pt x="362" y="806"/>
                    </a:lnTo>
                    <a:lnTo>
                      <a:pt x="363" y="803"/>
                    </a:lnTo>
                    <a:lnTo>
                      <a:pt x="364" y="801"/>
                    </a:lnTo>
                    <a:lnTo>
                      <a:pt x="365" y="800"/>
                    </a:lnTo>
                    <a:lnTo>
                      <a:pt x="366" y="799"/>
                    </a:lnTo>
                    <a:lnTo>
                      <a:pt x="367" y="798"/>
                    </a:lnTo>
                    <a:lnTo>
                      <a:pt x="368" y="797"/>
                    </a:lnTo>
                    <a:lnTo>
                      <a:pt x="369" y="796"/>
                    </a:lnTo>
                    <a:lnTo>
                      <a:pt x="370" y="795"/>
                    </a:lnTo>
                    <a:lnTo>
                      <a:pt x="371" y="794"/>
                    </a:lnTo>
                    <a:lnTo>
                      <a:pt x="371" y="793"/>
                    </a:lnTo>
                    <a:lnTo>
                      <a:pt x="373" y="791"/>
                    </a:lnTo>
                    <a:lnTo>
                      <a:pt x="373" y="790"/>
                    </a:lnTo>
                    <a:lnTo>
                      <a:pt x="374" y="788"/>
                    </a:lnTo>
                    <a:lnTo>
                      <a:pt x="375" y="787"/>
                    </a:lnTo>
                    <a:lnTo>
                      <a:pt x="376" y="785"/>
                    </a:lnTo>
                    <a:lnTo>
                      <a:pt x="377" y="784"/>
                    </a:lnTo>
                    <a:lnTo>
                      <a:pt x="378" y="782"/>
                    </a:lnTo>
                    <a:lnTo>
                      <a:pt x="379" y="780"/>
                    </a:lnTo>
                    <a:lnTo>
                      <a:pt x="380" y="779"/>
                    </a:lnTo>
                    <a:lnTo>
                      <a:pt x="381" y="777"/>
                    </a:lnTo>
                    <a:lnTo>
                      <a:pt x="382" y="776"/>
                    </a:lnTo>
                    <a:lnTo>
                      <a:pt x="383" y="774"/>
                    </a:lnTo>
                    <a:lnTo>
                      <a:pt x="383" y="774"/>
                    </a:lnTo>
                    <a:lnTo>
                      <a:pt x="384" y="773"/>
                    </a:lnTo>
                    <a:lnTo>
                      <a:pt x="385" y="773"/>
                    </a:lnTo>
                    <a:lnTo>
                      <a:pt x="386" y="773"/>
                    </a:lnTo>
                    <a:lnTo>
                      <a:pt x="387" y="770"/>
                    </a:lnTo>
                    <a:lnTo>
                      <a:pt x="388" y="766"/>
                    </a:lnTo>
                    <a:lnTo>
                      <a:pt x="389" y="762"/>
                    </a:lnTo>
                    <a:lnTo>
                      <a:pt x="390" y="758"/>
                    </a:lnTo>
                    <a:lnTo>
                      <a:pt x="391" y="754"/>
                    </a:lnTo>
                    <a:lnTo>
                      <a:pt x="392" y="749"/>
                    </a:lnTo>
                    <a:lnTo>
                      <a:pt x="392" y="744"/>
                    </a:lnTo>
                    <a:lnTo>
                      <a:pt x="394" y="740"/>
                    </a:lnTo>
                    <a:lnTo>
                      <a:pt x="394" y="741"/>
                    </a:lnTo>
                    <a:lnTo>
                      <a:pt x="395" y="743"/>
                    </a:lnTo>
                    <a:lnTo>
                      <a:pt x="396" y="748"/>
                    </a:lnTo>
                    <a:lnTo>
                      <a:pt x="397" y="753"/>
                    </a:lnTo>
                    <a:lnTo>
                      <a:pt x="398" y="756"/>
                    </a:lnTo>
                    <a:lnTo>
                      <a:pt x="399" y="758"/>
                    </a:lnTo>
                    <a:lnTo>
                      <a:pt x="400" y="759"/>
                    </a:lnTo>
                    <a:lnTo>
                      <a:pt x="401" y="761"/>
                    </a:lnTo>
                    <a:lnTo>
                      <a:pt x="402" y="769"/>
                    </a:lnTo>
                    <a:lnTo>
                      <a:pt x="403" y="779"/>
                    </a:lnTo>
                    <a:lnTo>
                      <a:pt x="403" y="786"/>
                    </a:lnTo>
                    <a:lnTo>
                      <a:pt x="404" y="794"/>
                    </a:lnTo>
                    <a:lnTo>
                      <a:pt x="405" y="805"/>
                    </a:lnTo>
                    <a:lnTo>
                      <a:pt x="406" y="814"/>
                    </a:lnTo>
                    <a:lnTo>
                      <a:pt x="407" y="825"/>
                    </a:lnTo>
                    <a:lnTo>
                      <a:pt x="408" y="833"/>
                    </a:lnTo>
                    <a:lnTo>
                      <a:pt x="409" y="825"/>
                    </a:lnTo>
                    <a:lnTo>
                      <a:pt x="410" y="808"/>
                    </a:lnTo>
                    <a:lnTo>
                      <a:pt x="411" y="788"/>
                    </a:lnTo>
                    <a:lnTo>
                      <a:pt x="412" y="764"/>
                    </a:lnTo>
                    <a:lnTo>
                      <a:pt x="413" y="743"/>
                    </a:lnTo>
                    <a:lnTo>
                      <a:pt x="413" y="721"/>
                    </a:lnTo>
                    <a:lnTo>
                      <a:pt x="414" y="698"/>
                    </a:lnTo>
                    <a:lnTo>
                      <a:pt x="415" y="674"/>
                    </a:lnTo>
                    <a:lnTo>
                      <a:pt x="416" y="646"/>
                    </a:lnTo>
                    <a:lnTo>
                      <a:pt x="417" y="617"/>
                    </a:lnTo>
                    <a:lnTo>
                      <a:pt x="418" y="590"/>
                    </a:lnTo>
                    <a:lnTo>
                      <a:pt x="419" y="563"/>
                    </a:lnTo>
                    <a:lnTo>
                      <a:pt x="420" y="532"/>
                    </a:lnTo>
                    <a:lnTo>
                      <a:pt x="421" y="502"/>
                    </a:lnTo>
                    <a:lnTo>
                      <a:pt x="422" y="471"/>
                    </a:lnTo>
                    <a:lnTo>
                      <a:pt x="423" y="443"/>
                    </a:lnTo>
                    <a:lnTo>
                      <a:pt x="424" y="432"/>
                    </a:lnTo>
                    <a:lnTo>
                      <a:pt x="424" y="431"/>
                    </a:lnTo>
                    <a:lnTo>
                      <a:pt x="425" y="433"/>
                    </a:lnTo>
                    <a:lnTo>
                      <a:pt x="426" y="439"/>
                    </a:lnTo>
                    <a:lnTo>
                      <a:pt x="427" y="446"/>
                    </a:lnTo>
                    <a:lnTo>
                      <a:pt x="428" y="455"/>
                    </a:lnTo>
                    <a:lnTo>
                      <a:pt x="429" y="466"/>
                    </a:lnTo>
                    <a:lnTo>
                      <a:pt x="430" y="479"/>
                    </a:lnTo>
                    <a:lnTo>
                      <a:pt x="431" y="490"/>
                    </a:lnTo>
                    <a:lnTo>
                      <a:pt x="432" y="500"/>
                    </a:lnTo>
                    <a:lnTo>
                      <a:pt x="433" y="511"/>
                    </a:lnTo>
                    <a:lnTo>
                      <a:pt x="434" y="522"/>
                    </a:lnTo>
                    <a:lnTo>
                      <a:pt x="434" y="535"/>
                    </a:lnTo>
                    <a:lnTo>
                      <a:pt x="435" y="549"/>
                    </a:lnTo>
                    <a:lnTo>
                      <a:pt x="436" y="564"/>
                    </a:lnTo>
                    <a:lnTo>
                      <a:pt x="437" y="579"/>
                    </a:lnTo>
                    <a:lnTo>
                      <a:pt x="438" y="592"/>
                    </a:lnTo>
                    <a:lnTo>
                      <a:pt x="439" y="606"/>
                    </a:lnTo>
                    <a:lnTo>
                      <a:pt x="440" y="620"/>
                    </a:lnTo>
                    <a:lnTo>
                      <a:pt x="441" y="634"/>
                    </a:lnTo>
                    <a:lnTo>
                      <a:pt x="442" y="646"/>
                    </a:lnTo>
                    <a:lnTo>
                      <a:pt x="443" y="657"/>
                    </a:lnTo>
                    <a:lnTo>
                      <a:pt x="444" y="667"/>
                    </a:lnTo>
                    <a:lnTo>
                      <a:pt x="444" y="678"/>
                    </a:lnTo>
                    <a:lnTo>
                      <a:pt x="445" y="694"/>
                    </a:lnTo>
                    <a:lnTo>
                      <a:pt x="446" y="714"/>
                    </a:lnTo>
                    <a:lnTo>
                      <a:pt x="447" y="731"/>
                    </a:lnTo>
                    <a:lnTo>
                      <a:pt x="448" y="748"/>
                    </a:lnTo>
                    <a:lnTo>
                      <a:pt x="449" y="768"/>
                    </a:lnTo>
                    <a:lnTo>
                      <a:pt x="450" y="787"/>
                    </a:lnTo>
                    <a:lnTo>
                      <a:pt x="451" y="806"/>
                    </a:lnTo>
                    <a:lnTo>
                      <a:pt x="452" y="823"/>
                    </a:lnTo>
                    <a:lnTo>
                      <a:pt x="453" y="824"/>
                    </a:lnTo>
                    <a:lnTo>
                      <a:pt x="454" y="819"/>
                    </a:lnTo>
                    <a:lnTo>
                      <a:pt x="455" y="810"/>
                    </a:lnTo>
                    <a:lnTo>
                      <a:pt x="455" y="797"/>
                    </a:lnTo>
                    <a:lnTo>
                      <a:pt x="456" y="787"/>
                    </a:lnTo>
                    <a:lnTo>
                      <a:pt x="457" y="775"/>
                    </a:lnTo>
                    <a:lnTo>
                      <a:pt x="458" y="762"/>
                    </a:lnTo>
                    <a:lnTo>
                      <a:pt x="459" y="748"/>
                    </a:lnTo>
                    <a:lnTo>
                      <a:pt x="460" y="731"/>
                    </a:lnTo>
                    <a:lnTo>
                      <a:pt x="461" y="712"/>
                    </a:lnTo>
                    <a:lnTo>
                      <a:pt x="462" y="695"/>
                    </a:lnTo>
                    <a:lnTo>
                      <a:pt x="463" y="677"/>
                    </a:lnTo>
                    <a:lnTo>
                      <a:pt x="464" y="656"/>
                    </a:lnTo>
                    <a:lnTo>
                      <a:pt x="464" y="635"/>
                    </a:lnTo>
                    <a:lnTo>
                      <a:pt x="465" y="612"/>
                    </a:lnTo>
                    <a:lnTo>
                      <a:pt x="466" y="592"/>
                    </a:lnTo>
                    <a:lnTo>
                      <a:pt x="467" y="587"/>
                    </a:lnTo>
                    <a:lnTo>
                      <a:pt x="468" y="590"/>
                    </a:lnTo>
                    <a:lnTo>
                      <a:pt x="469" y="595"/>
                    </a:lnTo>
                    <a:lnTo>
                      <a:pt x="470" y="603"/>
                    </a:lnTo>
                    <a:lnTo>
                      <a:pt x="471" y="611"/>
                    </a:lnTo>
                    <a:lnTo>
                      <a:pt x="472" y="619"/>
                    </a:lnTo>
                    <a:lnTo>
                      <a:pt x="473" y="630"/>
                    </a:lnTo>
                    <a:lnTo>
                      <a:pt x="474" y="642"/>
                    </a:lnTo>
                    <a:lnTo>
                      <a:pt x="474" y="653"/>
                    </a:lnTo>
                    <a:lnTo>
                      <a:pt x="476" y="663"/>
                    </a:lnTo>
                    <a:lnTo>
                      <a:pt x="476" y="673"/>
                    </a:lnTo>
                    <a:lnTo>
                      <a:pt x="477" y="683"/>
                    </a:lnTo>
                    <a:lnTo>
                      <a:pt x="478" y="696"/>
                    </a:lnTo>
                    <a:lnTo>
                      <a:pt x="479" y="709"/>
                    </a:lnTo>
                    <a:lnTo>
                      <a:pt x="480" y="722"/>
                    </a:lnTo>
                    <a:lnTo>
                      <a:pt x="481" y="734"/>
                    </a:lnTo>
                    <a:lnTo>
                      <a:pt x="482" y="742"/>
                    </a:lnTo>
                    <a:lnTo>
                      <a:pt x="483" y="746"/>
                    </a:lnTo>
                    <a:lnTo>
                      <a:pt x="484" y="751"/>
                    </a:lnTo>
                    <a:lnTo>
                      <a:pt x="485" y="754"/>
                    </a:lnTo>
                    <a:lnTo>
                      <a:pt x="485" y="756"/>
                    </a:lnTo>
                    <a:lnTo>
                      <a:pt x="486" y="758"/>
                    </a:lnTo>
                    <a:lnTo>
                      <a:pt x="487" y="758"/>
                    </a:lnTo>
                    <a:lnTo>
                      <a:pt x="488" y="758"/>
                    </a:lnTo>
                    <a:lnTo>
                      <a:pt x="489" y="761"/>
                    </a:lnTo>
                    <a:lnTo>
                      <a:pt x="490" y="766"/>
                    </a:lnTo>
                    <a:lnTo>
                      <a:pt x="491" y="769"/>
                    </a:lnTo>
                    <a:lnTo>
                      <a:pt x="492" y="772"/>
                    </a:lnTo>
                    <a:lnTo>
                      <a:pt x="493" y="776"/>
                    </a:lnTo>
                    <a:lnTo>
                      <a:pt x="494" y="779"/>
                    </a:lnTo>
                    <a:lnTo>
                      <a:pt x="495" y="782"/>
                    </a:lnTo>
                    <a:lnTo>
                      <a:pt x="495" y="784"/>
                    </a:lnTo>
                    <a:lnTo>
                      <a:pt x="496" y="781"/>
                    </a:lnTo>
                    <a:lnTo>
                      <a:pt x="497" y="775"/>
                    </a:lnTo>
                    <a:lnTo>
                      <a:pt x="498" y="768"/>
                    </a:lnTo>
                    <a:lnTo>
                      <a:pt x="499" y="759"/>
                    </a:lnTo>
                    <a:lnTo>
                      <a:pt x="500" y="752"/>
                    </a:lnTo>
                    <a:lnTo>
                      <a:pt x="501" y="744"/>
                    </a:lnTo>
                    <a:lnTo>
                      <a:pt x="502" y="735"/>
                    </a:lnTo>
                    <a:lnTo>
                      <a:pt x="503" y="726"/>
                    </a:lnTo>
                    <a:lnTo>
                      <a:pt x="504" y="716"/>
                    </a:lnTo>
                    <a:lnTo>
                      <a:pt x="504" y="705"/>
                    </a:lnTo>
                    <a:lnTo>
                      <a:pt x="506" y="695"/>
                    </a:lnTo>
                    <a:lnTo>
                      <a:pt x="506" y="686"/>
                    </a:lnTo>
                    <a:lnTo>
                      <a:pt x="507" y="674"/>
                    </a:lnTo>
                    <a:lnTo>
                      <a:pt x="508" y="663"/>
                    </a:lnTo>
                    <a:lnTo>
                      <a:pt x="509" y="651"/>
                    </a:lnTo>
                    <a:lnTo>
                      <a:pt x="510" y="641"/>
                    </a:lnTo>
                    <a:lnTo>
                      <a:pt x="511" y="637"/>
                    </a:lnTo>
                    <a:lnTo>
                      <a:pt x="512" y="636"/>
                    </a:lnTo>
                    <a:lnTo>
                      <a:pt x="513" y="636"/>
                    </a:lnTo>
                    <a:lnTo>
                      <a:pt x="514" y="637"/>
                    </a:lnTo>
                    <a:lnTo>
                      <a:pt x="515" y="640"/>
                    </a:lnTo>
                    <a:lnTo>
                      <a:pt x="516" y="643"/>
                    </a:lnTo>
                    <a:lnTo>
                      <a:pt x="516" y="648"/>
                    </a:lnTo>
                    <a:lnTo>
                      <a:pt x="517" y="653"/>
                    </a:lnTo>
                    <a:lnTo>
                      <a:pt x="518" y="655"/>
                    </a:lnTo>
                    <a:lnTo>
                      <a:pt x="519" y="657"/>
                    </a:lnTo>
                    <a:lnTo>
                      <a:pt x="520" y="659"/>
                    </a:lnTo>
                    <a:lnTo>
                      <a:pt x="521" y="662"/>
                    </a:lnTo>
                    <a:lnTo>
                      <a:pt x="522" y="665"/>
                    </a:lnTo>
                    <a:lnTo>
                      <a:pt x="523" y="668"/>
                    </a:lnTo>
                    <a:lnTo>
                      <a:pt x="524" y="671"/>
                    </a:lnTo>
                    <a:lnTo>
                      <a:pt x="525" y="675"/>
                    </a:lnTo>
                    <a:lnTo>
                      <a:pt x="525" y="682"/>
                    </a:lnTo>
                    <a:lnTo>
                      <a:pt x="527" y="690"/>
                    </a:lnTo>
                    <a:lnTo>
                      <a:pt x="527" y="700"/>
                    </a:lnTo>
                    <a:lnTo>
                      <a:pt x="528" y="710"/>
                    </a:lnTo>
                    <a:lnTo>
                      <a:pt x="529" y="719"/>
                    </a:lnTo>
                    <a:lnTo>
                      <a:pt x="530" y="728"/>
                    </a:lnTo>
                    <a:lnTo>
                      <a:pt x="531" y="737"/>
                    </a:lnTo>
                    <a:lnTo>
                      <a:pt x="532" y="746"/>
                    </a:lnTo>
                    <a:lnTo>
                      <a:pt x="533" y="757"/>
                    </a:lnTo>
                    <a:lnTo>
                      <a:pt x="534" y="769"/>
                    </a:lnTo>
                    <a:lnTo>
                      <a:pt x="535" y="780"/>
                    </a:lnTo>
                    <a:lnTo>
                      <a:pt x="536" y="790"/>
                    </a:lnTo>
                    <a:lnTo>
                      <a:pt x="536" y="802"/>
                    </a:lnTo>
                    <a:lnTo>
                      <a:pt x="537" y="814"/>
                    </a:lnTo>
                    <a:lnTo>
                      <a:pt x="538" y="826"/>
                    </a:lnTo>
                    <a:lnTo>
                      <a:pt x="539" y="836"/>
                    </a:lnTo>
                    <a:lnTo>
                      <a:pt x="540" y="839"/>
                    </a:lnTo>
                    <a:lnTo>
                      <a:pt x="541" y="838"/>
                    </a:lnTo>
                    <a:lnTo>
                      <a:pt x="542" y="836"/>
                    </a:lnTo>
                    <a:lnTo>
                      <a:pt x="543" y="832"/>
                    </a:lnTo>
                    <a:lnTo>
                      <a:pt x="544" y="827"/>
                    </a:lnTo>
                    <a:lnTo>
                      <a:pt x="545" y="821"/>
                    </a:lnTo>
                    <a:lnTo>
                      <a:pt x="546" y="814"/>
                    </a:lnTo>
                    <a:lnTo>
                      <a:pt x="546" y="806"/>
                    </a:lnTo>
                    <a:lnTo>
                      <a:pt x="547" y="801"/>
                    </a:lnTo>
                    <a:lnTo>
                      <a:pt x="548" y="796"/>
                    </a:lnTo>
                    <a:lnTo>
                      <a:pt x="549" y="791"/>
                    </a:lnTo>
                    <a:lnTo>
                      <a:pt x="550" y="786"/>
                    </a:lnTo>
                    <a:lnTo>
                      <a:pt x="551" y="780"/>
                    </a:lnTo>
                    <a:lnTo>
                      <a:pt x="552" y="774"/>
                    </a:lnTo>
                    <a:lnTo>
                      <a:pt x="553" y="767"/>
                    </a:lnTo>
                    <a:lnTo>
                      <a:pt x="554" y="761"/>
                    </a:lnTo>
                    <a:lnTo>
                      <a:pt x="555" y="751"/>
                    </a:lnTo>
                    <a:lnTo>
                      <a:pt x="556" y="740"/>
                    </a:lnTo>
                    <a:lnTo>
                      <a:pt x="557" y="727"/>
                    </a:lnTo>
                    <a:lnTo>
                      <a:pt x="557" y="714"/>
                    </a:lnTo>
                    <a:lnTo>
                      <a:pt x="558" y="703"/>
                    </a:lnTo>
                    <a:lnTo>
                      <a:pt x="559" y="692"/>
                    </a:lnTo>
                    <a:lnTo>
                      <a:pt x="560" y="681"/>
                    </a:lnTo>
                    <a:lnTo>
                      <a:pt x="561" y="670"/>
                    </a:lnTo>
                    <a:lnTo>
                      <a:pt x="562" y="655"/>
                    </a:lnTo>
                    <a:lnTo>
                      <a:pt x="563" y="639"/>
                    </a:lnTo>
                    <a:lnTo>
                      <a:pt x="564" y="624"/>
                    </a:lnTo>
                    <a:lnTo>
                      <a:pt x="565" y="609"/>
                    </a:lnTo>
                    <a:lnTo>
                      <a:pt x="566" y="593"/>
                    </a:lnTo>
                    <a:lnTo>
                      <a:pt x="567" y="577"/>
                    </a:lnTo>
                    <a:lnTo>
                      <a:pt x="567" y="560"/>
                    </a:lnTo>
                    <a:lnTo>
                      <a:pt x="568" y="546"/>
                    </a:lnTo>
                    <a:lnTo>
                      <a:pt x="569" y="544"/>
                    </a:lnTo>
                    <a:lnTo>
                      <a:pt x="570" y="548"/>
                    </a:lnTo>
                    <a:lnTo>
                      <a:pt x="571" y="555"/>
                    </a:lnTo>
                    <a:lnTo>
                      <a:pt x="572" y="565"/>
                    </a:lnTo>
                    <a:lnTo>
                      <a:pt x="573" y="574"/>
                    </a:lnTo>
                    <a:lnTo>
                      <a:pt x="574" y="583"/>
                    </a:lnTo>
                    <a:lnTo>
                      <a:pt x="575" y="595"/>
                    </a:lnTo>
                    <a:lnTo>
                      <a:pt x="576" y="608"/>
                    </a:lnTo>
                    <a:lnTo>
                      <a:pt x="576" y="621"/>
                    </a:lnTo>
                    <a:lnTo>
                      <a:pt x="577" y="635"/>
                    </a:lnTo>
                    <a:lnTo>
                      <a:pt x="578" y="649"/>
                    </a:lnTo>
                    <a:lnTo>
                      <a:pt x="579" y="663"/>
                    </a:lnTo>
                    <a:lnTo>
                      <a:pt x="580" y="679"/>
                    </a:lnTo>
                    <a:lnTo>
                      <a:pt x="581" y="696"/>
                    </a:lnTo>
                    <a:lnTo>
                      <a:pt x="582" y="713"/>
                    </a:lnTo>
                    <a:lnTo>
                      <a:pt x="583" y="730"/>
                    </a:lnTo>
                    <a:lnTo>
                      <a:pt x="584" y="739"/>
                    </a:lnTo>
                    <a:lnTo>
                      <a:pt x="585" y="744"/>
                    </a:lnTo>
                    <a:lnTo>
                      <a:pt x="586" y="748"/>
                    </a:lnTo>
                    <a:lnTo>
                      <a:pt x="587" y="751"/>
                    </a:lnTo>
                    <a:lnTo>
                      <a:pt x="588" y="754"/>
                    </a:lnTo>
                    <a:lnTo>
                      <a:pt x="588" y="756"/>
                    </a:lnTo>
                    <a:lnTo>
                      <a:pt x="589" y="757"/>
                    </a:lnTo>
                    <a:lnTo>
                      <a:pt x="590" y="758"/>
                    </a:lnTo>
                    <a:lnTo>
                      <a:pt x="591" y="760"/>
                    </a:lnTo>
                    <a:lnTo>
                      <a:pt x="592" y="762"/>
                    </a:lnTo>
                    <a:lnTo>
                      <a:pt x="593" y="764"/>
                    </a:lnTo>
                    <a:lnTo>
                      <a:pt x="594" y="767"/>
                    </a:lnTo>
                    <a:lnTo>
                      <a:pt x="595" y="767"/>
                    </a:lnTo>
                    <a:lnTo>
                      <a:pt x="596" y="767"/>
                    </a:lnTo>
                    <a:lnTo>
                      <a:pt x="597" y="771"/>
                    </a:lnTo>
                    <a:lnTo>
                      <a:pt x="597" y="768"/>
                    </a:lnTo>
                    <a:lnTo>
                      <a:pt x="598" y="770"/>
                    </a:lnTo>
                    <a:lnTo>
                      <a:pt x="599" y="772"/>
                    </a:lnTo>
                    <a:lnTo>
                      <a:pt x="600" y="774"/>
                    </a:lnTo>
                    <a:lnTo>
                      <a:pt x="601" y="775"/>
                    </a:lnTo>
                    <a:lnTo>
                      <a:pt x="602" y="779"/>
                    </a:lnTo>
                    <a:lnTo>
                      <a:pt x="603" y="781"/>
                    </a:lnTo>
                    <a:lnTo>
                      <a:pt x="604" y="784"/>
                    </a:lnTo>
                    <a:lnTo>
                      <a:pt x="605" y="786"/>
                    </a:lnTo>
                    <a:lnTo>
                      <a:pt x="606" y="786"/>
                    </a:lnTo>
                    <a:lnTo>
                      <a:pt x="607" y="784"/>
                    </a:lnTo>
                    <a:lnTo>
                      <a:pt x="607" y="782"/>
                    </a:lnTo>
                    <a:lnTo>
                      <a:pt x="608" y="780"/>
                    </a:lnTo>
                    <a:lnTo>
                      <a:pt x="609" y="778"/>
                    </a:lnTo>
                    <a:lnTo>
                      <a:pt x="610" y="775"/>
                    </a:lnTo>
                    <a:lnTo>
                      <a:pt x="611" y="772"/>
                    </a:lnTo>
                    <a:lnTo>
                      <a:pt x="612" y="769"/>
                    </a:lnTo>
                    <a:lnTo>
                      <a:pt x="613" y="771"/>
                    </a:lnTo>
                    <a:lnTo>
                      <a:pt x="614" y="775"/>
                    </a:lnTo>
                    <a:lnTo>
                      <a:pt x="615" y="780"/>
                    </a:lnTo>
                    <a:lnTo>
                      <a:pt x="616" y="785"/>
                    </a:lnTo>
                    <a:lnTo>
                      <a:pt x="617" y="788"/>
                    </a:lnTo>
                    <a:lnTo>
                      <a:pt x="618" y="791"/>
                    </a:lnTo>
                    <a:lnTo>
                      <a:pt x="618" y="792"/>
                    </a:lnTo>
                    <a:lnTo>
                      <a:pt x="619" y="794"/>
                    </a:lnTo>
                    <a:lnTo>
                      <a:pt x="620" y="801"/>
                    </a:lnTo>
                    <a:lnTo>
                      <a:pt x="621" y="809"/>
                    </a:lnTo>
                    <a:lnTo>
                      <a:pt x="622" y="816"/>
                    </a:lnTo>
                    <a:lnTo>
                      <a:pt x="623" y="822"/>
                    </a:lnTo>
                    <a:lnTo>
                      <a:pt x="624" y="831"/>
                    </a:lnTo>
                    <a:lnTo>
                      <a:pt x="625" y="838"/>
                    </a:lnTo>
                    <a:lnTo>
                      <a:pt x="626" y="847"/>
                    </a:lnTo>
                    <a:lnTo>
                      <a:pt x="627" y="853"/>
                    </a:lnTo>
                    <a:lnTo>
                      <a:pt x="628" y="842"/>
                    </a:lnTo>
                    <a:lnTo>
                      <a:pt x="628" y="825"/>
                    </a:lnTo>
                    <a:lnTo>
                      <a:pt x="629" y="803"/>
                    </a:lnTo>
                    <a:lnTo>
                      <a:pt x="630" y="778"/>
                    </a:lnTo>
                    <a:lnTo>
                      <a:pt x="631" y="754"/>
                    </a:lnTo>
                    <a:lnTo>
                      <a:pt x="632" y="729"/>
                    </a:lnTo>
                    <a:lnTo>
                      <a:pt x="633" y="703"/>
                    </a:lnTo>
                    <a:lnTo>
                      <a:pt x="634" y="675"/>
                    </a:lnTo>
                    <a:lnTo>
                      <a:pt x="635" y="646"/>
                    </a:lnTo>
                    <a:lnTo>
                      <a:pt x="636" y="618"/>
                    </a:lnTo>
                    <a:lnTo>
                      <a:pt x="637" y="590"/>
                    </a:lnTo>
                    <a:lnTo>
                      <a:pt x="637" y="563"/>
                    </a:lnTo>
                    <a:lnTo>
                      <a:pt x="639" y="533"/>
                    </a:lnTo>
                    <a:lnTo>
                      <a:pt x="639" y="503"/>
                    </a:lnTo>
                    <a:lnTo>
                      <a:pt x="640" y="472"/>
                    </a:lnTo>
                    <a:lnTo>
                      <a:pt x="641" y="443"/>
                    </a:lnTo>
                    <a:lnTo>
                      <a:pt x="642" y="425"/>
                    </a:lnTo>
                    <a:lnTo>
                      <a:pt x="643" y="412"/>
                    </a:lnTo>
                    <a:lnTo>
                      <a:pt x="644" y="400"/>
                    </a:lnTo>
                    <a:lnTo>
                      <a:pt x="645" y="391"/>
                    </a:lnTo>
                    <a:lnTo>
                      <a:pt x="646" y="384"/>
                    </a:lnTo>
                    <a:lnTo>
                      <a:pt x="647" y="379"/>
                    </a:lnTo>
                    <a:lnTo>
                      <a:pt x="648" y="377"/>
                    </a:lnTo>
                    <a:lnTo>
                      <a:pt x="648" y="376"/>
                    </a:lnTo>
                    <a:lnTo>
                      <a:pt x="649" y="369"/>
                    </a:lnTo>
                    <a:lnTo>
                      <a:pt x="650" y="361"/>
                    </a:lnTo>
                    <a:lnTo>
                      <a:pt x="651" y="355"/>
                    </a:lnTo>
                    <a:lnTo>
                      <a:pt x="652" y="350"/>
                    </a:lnTo>
                    <a:lnTo>
                      <a:pt x="653" y="345"/>
                    </a:lnTo>
                    <a:lnTo>
                      <a:pt x="654" y="340"/>
                    </a:lnTo>
                    <a:lnTo>
                      <a:pt x="655" y="336"/>
                    </a:lnTo>
                    <a:lnTo>
                      <a:pt x="656" y="335"/>
                    </a:lnTo>
                    <a:lnTo>
                      <a:pt x="657" y="343"/>
                    </a:lnTo>
                    <a:lnTo>
                      <a:pt x="658" y="358"/>
                    </a:lnTo>
                    <a:lnTo>
                      <a:pt x="658" y="374"/>
                    </a:lnTo>
                    <a:lnTo>
                      <a:pt x="659" y="394"/>
                    </a:lnTo>
                    <a:lnTo>
                      <a:pt x="660" y="413"/>
                    </a:lnTo>
                    <a:lnTo>
                      <a:pt x="661" y="433"/>
                    </a:lnTo>
                    <a:lnTo>
                      <a:pt x="662" y="455"/>
                    </a:lnTo>
                    <a:lnTo>
                      <a:pt x="663" y="477"/>
                    </a:lnTo>
                    <a:lnTo>
                      <a:pt x="664" y="500"/>
                    </a:lnTo>
                    <a:lnTo>
                      <a:pt x="665" y="524"/>
                    </a:lnTo>
                    <a:lnTo>
                      <a:pt x="666" y="546"/>
                    </a:lnTo>
                    <a:lnTo>
                      <a:pt x="667" y="569"/>
                    </a:lnTo>
                    <a:lnTo>
                      <a:pt x="668" y="594"/>
                    </a:lnTo>
                    <a:lnTo>
                      <a:pt x="669" y="619"/>
                    </a:lnTo>
                    <a:lnTo>
                      <a:pt x="669" y="645"/>
                    </a:lnTo>
                    <a:lnTo>
                      <a:pt x="670" y="669"/>
                    </a:lnTo>
                    <a:lnTo>
                      <a:pt x="671" y="687"/>
                    </a:lnTo>
                    <a:lnTo>
                      <a:pt x="672" y="701"/>
                    </a:lnTo>
                    <a:lnTo>
                      <a:pt x="673" y="714"/>
                    </a:lnTo>
                    <a:lnTo>
                      <a:pt x="674" y="727"/>
                    </a:lnTo>
                    <a:lnTo>
                      <a:pt x="675" y="735"/>
                    </a:lnTo>
                    <a:lnTo>
                      <a:pt x="676" y="743"/>
                    </a:lnTo>
                    <a:lnTo>
                      <a:pt x="677" y="748"/>
                    </a:lnTo>
                    <a:lnTo>
                      <a:pt x="678" y="752"/>
                    </a:lnTo>
                    <a:lnTo>
                      <a:pt x="679" y="764"/>
                    </a:lnTo>
                    <a:lnTo>
                      <a:pt x="679" y="778"/>
                    </a:lnTo>
                    <a:lnTo>
                      <a:pt x="680" y="790"/>
                    </a:lnTo>
                    <a:lnTo>
                      <a:pt x="681" y="801"/>
                    </a:lnTo>
                    <a:lnTo>
                      <a:pt x="682" y="814"/>
                    </a:lnTo>
                    <a:lnTo>
                      <a:pt x="683" y="825"/>
                    </a:lnTo>
                    <a:lnTo>
                      <a:pt x="684" y="837"/>
                    </a:lnTo>
                    <a:lnTo>
                      <a:pt x="685" y="845"/>
                    </a:lnTo>
                    <a:lnTo>
                      <a:pt x="686" y="838"/>
                    </a:lnTo>
                    <a:lnTo>
                      <a:pt x="687" y="824"/>
                    </a:lnTo>
                    <a:lnTo>
                      <a:pt x="688" y="804"/>
                    </a:lnTo>
                    <a:lnTo>
                      <a:pt x="688" y="782"/>
                    </a:lnTo>
                    <a:lnTo>
                      <a:pt x="689" y="761"/>
                    </a:lnTo>
                    <a:lnTo>
                      <a:pt x="690" y="740"/>
                    </a:lnTo>
                    <a:lnTo>
                      <a:pt x="691" y="718"/>
                    </a:lnTo>
                    <a:lnTo>
                      <a:pt x="692" y="694"/>
                    </a:lnTo>
                    <a:lnTo>
                      <a:pt x="693" y="666"/>
                    </a:lnTo>
                    <a:lnTo>
                      <a:pt x="694" y="636"/>
                    </a:lnTo>
                    <a:lnTo>
                      <a:pt x="695" y="608"/>
                    </a:lnTo>
                    <a:lnTo>
                      <a:pt x="696" y="580"/>
                    </a:lnTo>
                    <a:lnTo>
                      <a:pt x="697" y="547"/>
                    </a:lnTo>
                    <a:lnTo>
                      <a:pt x="698" y="516"/>
                    </a:lnTo>
                    <a:lnTo>
                      <a:pt x="699" y="482"/>
                    </a:lnTo>
                    <a:lnTo>
                      <a:pt x="700" y="452"/>
                    </a:lnTo>
                    <a:lnTo>
                      <a:pt x="700" y="441"/>
                    </a:lnTo>
                    <a:lnTo>
                      <a:pt x="701" y="438"/>
                    </a:lnTo>
                    <a:lnTo>
                      <a:pt x="702" y="438"/>
                    </a:lnTo>
                    <a:lnTo>
                      <a:pt x="703" y="443"/>
                    </a:lnTo>
                    <a:lnTo>
                      <a:pt x="704" y="448"/>
                    </a:lnTo>
                    <a:lnTo>
                      <a:pt x="705" y="455"/>
                    </a:lnTo>
                    <a:lnTo>
                      <a:pt x="706" y="466"/>
                    </a:lnTo>
                    <a:lnTo>
                      <a:pt x="707" y="477"/>
                    </a:lnTo>
                    <a:lnTo>
                      <a:pt x="708" y="486"/>
                    </a:lnTo>
                    <a:lnTo>
                      <a:pt x="709" y="494"/>
                    </a:lnTo>
                    <a:lnTo>
                      <a:pt x="709" y="503"/>
                    </a:lnTo>
                    <a:lnTo>
                      <a:pt x="710" y="513"/>
                    </a:lnTo>
                    <a:lnTo>
                      <a:pt x="711" y="524"/>
                    </a:lnTo>
                    <a:lnTo>
                      <a:pt x="712" y="537"/>
                    </a:lnTo>
                    <a:lnTo>
                      <a:pt x="713" y="550"/>
                    </a:lnTo>
                    <a:lnTo>
                      <a:pt x="714" y="563"/>
                    </a:lnTo>
                    <a:lnTo>
                      <a:pt x="715" y="575"/>
                    </a:lnTo>
                    <a:lnTo>
                      <a:pt x="716" y="587"/>
                    </a:lnTo>
                    <a:lnTo>
                      <a:pt x="717" y="600"/>
                    </a:lnTo>
                    <a:lnTo>
                      <a:pt x="718" y="612"/>
                    </a:lnTo>
                    <a:lnTo>
                      <a:pt x="719" y="623"/>
                    </a:lnTo>
                    <a:lnTo>
                      <a:pt x="719" y="635"/>
                    </a:lnTo>
                    <a:lnTo>
                      <a:pt x="720" y="646"/>
                    </a:lnTo>
                    <a:lnTo>
                      <a:pt x="721" y="658"/>
                    </a:lnTo>
                    <a:lnTo>
                      <a:pt x="722" y="671"/>
                    </a:lnTo>
                    <a:lnTo>
                      <a:pt x="723" y="686"/>
                    </a:lnTo>
                    <a:lnTo>
                      <a:pt x="724" y="701"/>
                    </a:lnTo>
                    <a:lnTo>
                      <a:pt x="725" y="715"/>
                    </a:lnTo>
                    <a:lnTo>
                      <a:pt x="726" y="730"/>
                    </a:lnTo>
                    <a:lnTo>
                      <a:pt x="727" y="744"/>
                    </a:lnTo>
                    <a:lnTo>
                      <a:pt x="728" y="759"/>
                    </a:lnTo>
                    <a:lnTo>
                      <a:pt x="729" y="773"/>
                    </a:lnTo>
                    <a:lnTo>
                      <a:pt x="730" y="782"/>
                    </a:lnTo>
                    <a:lnTo>
                      <a:pt x="730" y="787"/>
                    </a:lnTo>
                    <a:lnTo>
                      <a:pt x="731" y="792"/>
                    </a:lnTo>
                    <a:lnTo>
                      <a:pt x="732" y="795"/>
                    </a:lnTo>
                    <a:lnTo>
                      <a:pt x="733" y="798"/>
                    </a:lnTo>
                    <a:lnTo>
                      <a:pt x="734" y="800"/>
                    </a:lnTo>
                    <a:lnTo>
                      <a:pt x="735" y="801"/>
                    </a:lnTo>
                    <a:lnTo>
                      <a:pt x="736" y="802"/>
                    </a:lnTo>
                    <a:lnTo>
                      <a:pt x="737" y="803"/>
                    </a:lnTo>
                    <a:lnTo>
                      <a:pt x="738" y="804"/>
                    </a:lnTo>
                    <a:lnTo>
                      <a:pt x="739" y="805"/>
                    </a:lnTo>
                    <a:lnTo>
                      <a:pt x="740" y="805"/>
                    </a:lnTo>
                    <a:lnTo>
                      <a:pt x="740" y="805"/>
                    </a:lnTo>
                    <a:lnTo>
                      <a:pt x="741" y="805"/>
                    </a:lnTo>
                    <a:lnTo>
                      <a:pt x="742" y="804"/>
                    </a:lnTo>
                    <a:lnTo>
                      <a:pt x="743" y="802"/>
                    </a:lnTo>
                    <a:lnTo>
                      <a:pt x="744" y="803"/>
                    </a:lnTo>
                    <a:lnTo>
                      <a:pt x="745" y="801"/>
                    </a:lnTo>
                    <a:lnTo>
                      <a:pt x="746" y="801"/>
                    </a:lnTo>
                    <a:lnTo>
                      <a:pt x="747" y="801"/>
                    </a:lnTo>
                    <a:lnTo>
                      <a:pt x="748" y="800"/>
                    </a:lnTo>
                    <a:lnTo>
                      <a:pt x="749" y="799"/>
                    </a:lnTo>
                    <a:lnTo>
                      <a:pt x="749" y="798"/>
                    </a:lnTo>
                    <a:lnTo>
                      <a:pt x="751" y="796"/>
                    </a:lnTo>
                    <a:lnTo>
                      <a:pt x="751" y="796"/>
                    </a:lnTo>
                    <a:lnTo>
                      <a:pt x="752" y="794"/>
                    </a:lnTo>
                    <a:lnTo>
                      <a:pt x="753" y="793"/>
                    </a:lnTo>
                    <a:lnTo>
                      <a:pt x="754" y="792"/>
                    </a:lnTo>
                    <a:lnTo>
                      <a:pt x="755" y="790"/>
                    </a:lnTo>
                    <a:lnTo>
                      <a:pt x="756" y="788"/>
                    </a:lnTo>
                    <a:lnTo>
                      <a:pt x="757" y="787"/>
                    </a:lnTo>
                    <a:lnTo>
                      <a:pt x="758" y="785"/>
                    </a:lnTo>
                    <a:lnTo>
                      <a:pt x="759" y="783"/>
                    </a:lnTo>
                    <a:lnTo>
                      <a:pt x="760" y="782"/>
                    </a:lnTo>
                    <a:lnTo>
                      <a:pt x="760" y="779"/>
                    </a:lnTo>
                    <a:lnTo>
                      <a:pt x="761" y="777"/>
                    </a:lnTo>
                    <a:lnTo>
                      <a:pt x="762" y="775"/>
                    </a:lnTo>
                    <a:lnTo>
                      <a:pt x="763" y="774"/>
                    </a:lnTo>
                    <a:lnTo>
                      <a:pt x="764" y="772"/>
                    </a:lnTo>
                    <a:lnTo>
                      <a:pt x="765" y="771"/>
                    </a:lnTo>
                    <a:lnTo>
                      <a:pt x="766" y="768"/>
                    </a:lnTo>
                    <a:lnTo>
                      <a:pt x="767" y="765"/>
                    </a:lnTo>
                    <a:lnTo>
                      <a:pt x="768" y="763"/>
                    </a:lnTo>
                    <a:lnTo>
                      <a:pt x="769" y="760"/>
                    </a:lnTo>
                    <a:lnTo>
                      <a:pt x="770" y="757"/>
                    </a:lnTo>
                    <a:lnTo>
                      <a:pt x="770" y="755"/>
                    </a:lnTo>
                    <a:lnTo>
                      <a:pt x="772" y="752"/>
                    </a:lnTo>
                    <a:lnTo>
                      <a:pt x="772" y="749"/>
                    </a:lnTo>
                    <a:lnTo>
                      <a:pt x="773" y="750"/>
                    </a:lnTo>
                    <a:lnTo>
                      <a:pt x="774" y="752"/>
                    </a:lnTo>
                    <a:lnTo>
                      <a:pt x="775" y="754"/>
                    </a:lnTo>
                    <a:lnTo>
                      <a:pt x="776" y="757"/>
                    </a:lnTo>
                    <a:lnTo>
                      <a:pt x="777" y="761"/>
                    </a:lnTo>
                    <a:lnTo>
                      <a:pt x="778" y="764"/>
                    </a:lnTo>
                    <a:lnTo>
                      <a:pt x="779" y="768"/>
                    </a:lnTo>
                    <a:lnTo>
                      <a:pt x="780" y="772"/>
                    </a:lnTo>
                    <a:lnTo>
                      <a:pt x="781" y="775"/>
                    </a:lnTo>
                    <a:lnTo>
                      <a:pt x="781" y="779"/>
                    </a:lnTo>
                    <a:lnTo>
                      <a:pt x="782" y="782"/>
                    </a:lnTo>
                    <a:lnTo>
                      <a:pt x="783" y="785"/>
                    </a:lnTo>
                    <a:lnTo>
                      <a:pt x="784" y="788"/>
                    </a:lnTo>
                    <a:lnTo>
                      <a:pt x="785" y="791"/>
                    </a:lnTo>
                    <a:lnTo>
                      <a:pt x="786" y="795"/>
                    </a:lnTo>
                    <a:lnTo>
                      <a:pt x="787" y="798"/>
                    </a:lnTo>
                    <a:lnTo>
                      <a:pt x="788" y="800"/>
                    </a:lnTo>
                    <a:lnTo>
                      <a:pt x="789" y="803"/>
                    </a:lnTo>
                    <a:lnTo>
                      <a:pt x="790" y="805"/>
                    </a:lnTo>
                    <a:lnTo>
                      <a:pt x="791" y="807"/>
                    </a:lnTo>
                    <a:lnTo>
                      <a:pt x="791" y="809"/>
                    </a:lnTo>
                    <a:lnTo>
                      <a:pt x="792" y="810"/>
                    </a:lnTo>
                    <a:lnTo>
                      <a:pt x="793" y="811"/>
                    </a:lnTo>
                    <a:lnTo>
                      <a:pt x="794" y="811"/>
                    </a:lnTo>
                    <a:lnTo>
                      <a:pt x="795" y="812"/>
                    </a:lnTo>
                    <a:lnTo>
                      <a:pt x="796" y="814"/>
                    </a:lnTo>
                    <a:lnTo>
                      <a:pt x="797" y="814"/>
                    </a:lnTo>
                    <a:lnTo>
                      <a:pt x="798" y="815"/>
                    </a:lnTo>
                    <a:lnTo>
                      <a:pt x="799" y="815"/>
                    </a:lnTo>
                    <a:lnTo>
                      <a:pt x="800" y="815"/>
                    </a:lnTo>
                    <a:lnTo>
                      <a:pt x="800" y="817"/>
                    </a:lnTo>
                    <a:lnTo>
                      <a:pt x="802" y="814"/>
                    </a:lnTo>
                    <a:lnTo>
                      <a:pt x="802" y="811"/>
                    </a:lnTo>
                    <a:lnTo>
                      <a:pt x="803" y="805"/>
                    </a:lnTo>
                    <a:lnTo>
                      <a:pt x="804" y="799"/>
                    </a:lnTo>
                    <a:lnTo>
                      <a:pt x="805" y="791"/>
                    </a:lnTo>
                    <a:lnTo>
                      <a:pt x="806" y="783"/>
                    </a:lnTo>
                    <a:lnTo>
                      <a:pt x="807" y="773"/>
                    </a:lnTo>
                    <a:lnTo>
                      <a:pt x="808" y="762"/>
                    </a:lnTo>
                    <a:lnTo>
                      <a:pt x="809" y="751"/>
                    </a:lnTo>
                    <a:lnTo>
                      <a:pt x="810" y="744"/>
                    </a:lnTo>
                    <a:lnTo>
                      <a:pt x="811" y="738"/>
                    </a:lnTo>
                    <a:lnTo>
                      <a:pt x="812" y="731"/>
                    </a:lnTo>
                    <a:lnTo>
                      <a:pt x="812" y="725"/>
                    </a:lnTo>
                    <a:lnTo>
                      <a:pt x="813" y="719"/>
                    </a:lnTo>
                    <a:lnTo>
                      <a:pt x="814" y="712"/>
                    </a:lnTo>
                    <a:lnTo>
                      <a:pt x="815" y="707"/>
                    </a:lnTo>
                    <a:lnTo>
                      <a:pt x="816" y="700"/>
                    </a:lnTo>
                    <a:lnTo>
                      <a:pt x="817" y="685"/>
                    </a:lnTo>
                    <a:lnTo>
                      <a:pt x="818" y="667"/>
                    </a:lnTo>
                    <a:lnTo>
                      <a:pt x="819" y="647"/>
                    </a:lnTo>
                    <a:lnTo>
                      <a:pt x="820" y="625"/>
                    </a:lnTo>
                    <a:lnTo>
                      <a:pt x="821" y="607"/>
                    </a:lnTo>
                    <a:lnTo>
                      <a:pt x="821" y="590"/>
                    </a:lnTo>
                    <a:lnTo>
                      <a:pt x="822" y="572"/>
                    </a:lnTo>
                    <a:lnTo>
                      <a:pt x="823" y="554"/>
                    </a:lnTo>
                    <a:lnTo>
                      <a:pt x="824" y="531"/>
                    </a:lnTo>
                    <a:lnTo>
                      <a:pt x="825" y="505"/>
                    </a:lnTo>
                    <a:lnTo>
                      <a:pt x="826" y="482"/>
                    </a:lnTo>
                    <a:lnTo>
                      <a:pt x="827" y="459"/>
                    </a:lnTo>
                    <a:lnTo>
                      <a:pt x="828" y="434"/>
                    </a:lnTo>
                    <a:lnTo>
                      <a:pt x="829" y="409"/>
                    </a:lnTo>
                    <a:lnTo>
                      <a:pt x="830" y="383"/>
                    </a:lnTo>
                    <a:lnTo>
                      <a:pt x="831" y="362"/>
                    </a:lnTo>
                    <a:lnTo>
                      <a:pt x="832" y="359"/>
                    </a:lnTo>
                    <a:lnTo>
                      <a:pt x="832" y="367"/>
                    </a:lnTo>
                    <a:lnTo>
                      <a:pt x="833" y="379"/>
                    </a:lnTo>
                    <a:lnTo>
                      <a:pt x="834" y="395"/>
                    </a:lnTo>
                    <a:lnTo>
                      <a:pt x="835" y="411"/>
                    </a:lnTo>
                    <a:lnTo>
                      <a:pt x="836" y="428"/>
                    </a:lnTo>
                    <a:lnTo>
                      <a:pt x="837" y="449"/>
                    </a:lnTo>
                    <a:lnTo>
                      <a:pt x="838" y="471"/>
                    </a:lnTo>
                    <a:lnTo>
                      <a:pt x="839" y="493"/>
                    </a:lnTo>
                    <a:lnTo>
                      <a:pt x="840" y="516"/>
                    </a:lnTo>
                    <a:lnTo>
                      <a:pt x="841" y="538"/>
                    </a:lnTo>
                    <a:lnTo>
                      <a:pt x="842" y="561"/>
                    </a:lnTo>
                    <a:lnTo>
                      <a:pt x="842" y="588"/>
                    </a:lnTo>
                    <a:lnTo>
                      <a:pt x="843" y="614"/>
                    </a:lnTo>
                    <a:lnTo>
                      <a:pt x="844" y="642"/>
                    </a:lnTo>
                    <a:lnTo>
                      <a:pt x="845" y="669"/>
                    </a:lnTo>
                    <a:lnTo>
                      <a:pt x="846" y="687"/>
                    </a:lnTo>
                    <a:lnTo>
                      <a:pt x="847" y="700"/>
                    </a:lnTo>
                    <a:lnTo>
                      <a:pt x="848" y="712"/>
                    </a:lnTo>
                    <a:lnTo>
                      <a:pt x="849" y="722"/>
                    </a:lnTo>
                    <a:lnTo>
                      <a:pt x="850" y="731"/>
                    </a:lnTo>
                    <a:lnTo>
                      <a:pt x="851" y="739"/>
                    </a:lnTo>
                    <a:lnTo>
                      <a:pt x="852" y="746"/>
                    </a:lnTo>
                    <a:lnTo>
                      <a:pt x="852" y="752"/>
                    </a:lnTo>
                    <a:lnTo>
                      <a:pt x="853" y="761"/>
                    </a:lnTo>
                    <a:lnTo>
                      <a:pt x="854" y="772"/>
                    </a:lnTo>
                    <a:lnTo>
                      <a:pt x="855" y="781"/>
                    </a:lnTo>
                    <a:lnTo>
                      <a:pt x="856" y="791"/>
                    </a:lnTo>
                    <a:lnTo>
                      <a:pt x="857" y="800"/>
                    </a:lnTo>
                    <a:lnTo>
                      <a:pt x="858" y="809"/>
                    </a:lnTo>
                    <a:lnTo>
                      <a:pt x="859" y="817"/>
                    </a:lnTo>
                    <a:lnTo>
                      <a:pt x="860" y="825"/>
                    </a:lnTo>
                    <a:lnTo>
                      <a:pt x="861" y="827"/>
                    </a:lnTo>
                    <a:lnTo>
                      <a:pt x="862" y="828"/>
                    </a:lnTo>
                    <a:lnTo>
                      <a:pt x="863" y="827"/>
                    </a:lnTo>
                    <a:lnTo>
                      <a:pt x="863" y="825"/>
                    </a:lnTo>
                    <a:lnTo>
                      <a:pt x="864" y="823"/>
                    </a:lnTo>
                    <a:lnTo>
                      <a:pt x="865" y="821"/>
                    </a:lnTo>
                    <a:lnTo>
                      <a:pt x="866" y="818"/>
                    </a:lnTo>
                    <a:lnTo>
                      <a:pt x="867" y="815"/>
                    </a:lnTo>
                    <a:lnTo>
                      <a:pt x="868" y="810"/>
                    </a:lnTo>
                    <a:lnTo>
                      <a:pt x="869" y="804"/>
                    </a:lnTo>
                    <a:lnTo>
                      <a:pt x="870" y="799"/>
                    </a:lnTo>
                    <a:lnTo>
                      <a:pt x="871" y="794"/>
                    </a:lnTo>
                    <a:lnTo>
                      <a:pt x="872" y="787"/>
                    </a:lnTo>
                    <a:lnTo>
                      <a:pt x="872" y="781"/>
                    </a:lnTo>
                    <a:lnTo>
                      <a:pt x="873" y="773"/>
                    </a:lnTo>
                    <a:lnTo>
                      <a:pt x="874" y="767"/>
                    </a:lnTo>
                    <a:lnTo>
                      <a:pt x="875" y="764"/>
                    </a:lnTo>
                    <a:lnTo>
                      <a:pt x="876" y="764"/>
                    </a:lnTo>
                    <a:lnTo>
                      <a:pt x="877" y="765"/>
                    </a:lnTo>
                    <a:lnTo>
                      <a:pt x="878" y="767"/>
                    </a:lnTo>
                    <a:lnTo>
                      <a:pt x="879" y="768"/>
                    </a:lnTo>
                    <a:lnTo>
                      <a:pt x="880" y="770"/>
                    </a:lnTo>
                    <a:lnTo>
                      <a:pt x="881" y="773"/>
                    </a:lnTo>
                    <a:lnTo>
                      <a:pt x="882" y="775"/>
                    </a:lnTo>
                    <a:lnTo>
                      <a:pt x="882" y="777"/>
                    </a:lnTo>
                    <a:lnTo>
                      <a:pt x="884" y="779"/>
                    </a:lnTo>
                    <a:lnTo>
                      <a:pt x="884" y="780"/>
                    </a:lnTo>
                    <a:lnTo>
                      <a:pt x="885" y="781"/>
                    </a:lnTo>
                    <a:lnTo>
                      <a:pt x="886" y="783"/>
                    </a:lnTo>
                    <a:lnTo>
                      <a:pt x="887" y="785"/>
                    </a:lnTo>
                    <a:lnTo>
                      <a:pt x="888" y="787"/>
                    </a:lnTo>
                    <a:lnTo>
                      <a:pt x="889" y="789"/>
                    </a:lnTo>
                    <a:lnTo>
                      <a:pt x="890" y="790"/>
                    </a:lnTo>
                    <a:lnTo>
                      <a:pt x="891" y="791"/>
                    </a:lnTo>
                    <a:lnTo>
                      <a:pt x="892" y="793"/>
                    </a:lnTo>
                    <a:lnTo>
                      <a:pt x="893" y="794"/>
                    </a:lnTo>
                    <a:lnTo>
                      <a:pt x="893" y="795"/>
                    </a:lnTo>
                    <a:lnTo>
                      <a:pt x="894" y="795"/>
                    </a:lnTo>
                    <a:lnTo>
                      <a:pt x="895" y="796"/>
                    </a:lnTo>
                    <a:lnTo>
                      <a:pt x="896" y="796"/>
                    </a:lnTo>
                    <a:lnTo>
                      <a:pt x="897" y="797"/>
                    </a:lnTo>
                    <a:lnTo>
                      <a:pt x="898" y="799"/>
                    </a:lnTo>
                    <a:lnTo>
                      <a:pt x="899" y="800"/>
                    </a:lnTo>
                    <a:lnTo>
                      <a:pt x="900" y="801"/>
                    </a:lnTo>
                    <a:lnTo>
                      <a:pt x="901" y="803"/>
                    </a:lnTo>
                    <a:lnTo>
                      <a:pt x="902" y="804"/>
                    </a:lnTo>
                    <a:lnTo>
                      <a:pt x="903" y="806"/>
                    </a:lnTo>
                    <a:lnTo>
                      <a:pt x="903" y="807"/>
                    </a:lnTo>
                    <a:lnTo>
                      <a:pt x="904" y="805"/>
                    </a:lnTo>
                    <a:lnTo>
                      <a:pt x="905" y="802"/>
                    </a:lnTo>
                    <a:lnTo>
                      <a:pt x="906" y="798"/>
                    </a:lnTo>
                    <a:lnTo>
                      <a:pt x="907" y="794"/>
                    </a:lnTo>
                    <a:lnTo>
                      <a:pt x="908" y="790"/>
                    </a:lnTo>
                    <a:lnTo>
                      <a:pt x="909" y="786"/>
                    </a:lnTo>
                    <a:lnTo>
                      <a:pt x="910" y="781"/>
                    </a:lnTo>
                    <a:lnTo>
                      <a:pt x="911" y="776"/>
                    </a:lnTo>
                    <a:lnTo>
                      <a:pt x="912" y="771"/>
                    </a:lnTo>
                    <a:lnTo>
                      <a:pt x="912" y="766"/>
                    </a:lnTo>
                    <a:lnTo>
                      <a:pt x="914" y="762"/>
                    </a:lnTo>
                    <a:lnTo>
                      <a:pt x="914" y="757"/>
                    </a:lnTo>
                    <a:lnTo>
                      <a:pt x="915" y="752"/>
                    </a:lnTo>
                    <a:lnTo>
                      <a:pt x="916" y="747"/>
                    </a:lnTo>
                    <a:lnTo>
                      <a:pt x="917" y="742"/>
                    </a:lnTo>
                    <a:lnTo>
                      <a:pt x="918" y="738"/>
                    </a:lnTo>
                    <a:lnTo>
                      <a:pt x="919" y="734"/>
                    </a:lnTo>
                    <a:lnTo>
                      <a:pt x="920" y="731"/>
                    </a:lnTo>
                    <a:lnTo>
                      <a:pt x="921" y="728"/>
                    </a:lnTo>
                    <a:lnTo>
                      <a:pt x="922" y="726"/>
                    </a:lnTo>
                    <a:lnTo>
                      <a:pt x="923" y="724"/>
                    </a:lnTo>
                    <a:lnTo>
                      <a:pt x="924" y="723"/>
                    </a:lnTo>
                    <a:lnTo>
                      <a:pt x="924" y="722"/>
                    </a:lnTo>
                    <a:lnTo>
                      <a:pt x="925" y="721"/>
                    </a:lnTo>
                    <a:lnTo>
                      <a:pt x="926" y="719"/>
                    </a:lnTo>
                    <a:lnTo>
                      <a:pt x="927" y="716"/>
                    </a:lnTo>
                    <a:lnTo>
                      <a:pt x="928" y="714"/>
                    </a:lnTo>
                    <a:lnTo>
                      <a:pt x="929" y="711"/>
                    </a:lnTo>
                    <a:lnTo>
                      <a:pt x="930" y="709"/>
                    </a:lnTo>
                    <a:lnTo>
                      <a:pt x="931" y="707"/>
                    </a:lnTo>
                    <a:lnTo>
                      <a:pt x="932" y="705"/>
                    </a:lnTo>
                    <a:lnTo>
                      <a:pt x="933" y="703"/>
                    </a:lnTo>
                    <a:lnTo>
                      <a:pt x="933" y="705"/>
                    </a:lnTo>
                    <a:lnTo>
                      <a:pt x="935" y="709"/>
                    </a:lnTo>
                    <a:lnTo>
                      <a:pt x="935" y="714"/>
                    </a:lnTo>
                    <a:lnTo>
                      <a:pt x="936" y="720"/>
                    </a:lnTo>
                    <a:lnTo>
                      <a:pt x="937" y="725"/>
                    </a:lnTo>
                    <a:lnTo>
                      <a:pt x="938" y="730"/>
                    </a:lnTo>
                    <a:lnTo>
                      <a:pt x="939" y="736"/>
                    </a:lnTo>
                    <a:lnTo>
                      <a:pt x="940" y="742"/>
                    </a:lnTo>
                    <a:lnTo>
                      <a:pt x="941" y="749"/>
                    </a:lnTo>
                    <a:lnTo>
                      <a:pt x="942" y="757"/>
                    </a:lnTo>
                    <a:lnTo>
                      <a:pt x="943" y="764"/>
                    </a:lnTo>
                    <a:lnTo>
                      <a:pt x="944" y="771"/>
                    </a:lnTo>
                    <a:lnTo>
                      <a:pt x="944" y="779"/>
                    </a:lnTo>
                    <a:lnTo>
                      <a:pt x="945" y="787"/>
                    </a:lnTo>
                    <a:lnTo>
                      <a:pt x="946" y="796"/>
                    </a:lnTo>
                    <a:lnTo>
                      <a:pt x="947" y="804"/>
                    </a:lnTo>
                    <a:lnTo>
                      <a:pt x="948" y="808"/>
                    </a:lnTo>
                    <a:lnTo>
                      <a:pt x="949" y="809"/>
                    </a:lnTo>
                    <a:lnTo>
                      <a:pt x="950" y="811"/>
                    </a:lnTo>
                    <a:lnTo>
                      <a:pt x="951" y="811"/>
                    </a:lnTo>
                    <a:lnTo>
                      <a:pt x="952" y="811"/>
                    </a:lnTo>
                    <a:lnTo>
                      <a:pt x="953" y="811"/>
                    </a:lnTo>
                    <a:lnTo>
                      <a:pt x="954" y="811"/>
                    </a:lnTo>
                    <a:lnTo>
                      <a:pt x="954" y="811"/>
                    </a:lnTo>
                    <a:lnTo>
                      <a:pt x="955" y="809"/>
                    </a:lnTo>
                    <a:lnTo>
                      <a:pt x="956" y="808"/>
                    </a:lnTo>
                    <a:lnTo>
                      <a:pt x="957" y="806"/>
                    </a:lnTo>
                    <a:lnTo>
                      <a:pt x="958" y="805"/>
                    </a:lnTo>
                    <a:lnTo>
                      <a:pt x="959" y="802"/>
                    </a:lnTo>
                    <a:lnTo>
                      <a:pt x="960" y="799"/>
                    </a:lnTo>
                    <a:lnTo>
                      <a:pt x="961" y="796"/>
                    </a:lnTo>
                    <a:lnTo>
                      <a:pt x="962" y="793"/>
                    </a:lnTo>
                    <a:lnTo>
                      <a:pt x="963" y="794"/>
                    </a:lnTo>
                    <a:lnTo>
                      <a:pt x="964" y="795"/>
                    </a:lnTo>
                    <a:lnTo>
                      <a:pt x="965" y="797"/>
                    </a:lnTo>
                    <a:lnTo>
                      <a:pt x="965" y="799"/>
                    </a:lnTo>
                    <a:lnTo>
                      <a:pt x="966" y="802"/>
                    </a:lnTo>
                    <a:lnTo>
                      <a:pt x="967" y="804"/>
                    </a:lnTo>
                    <a:lnTo>
                      <a:pt x="968" y="807"/>
                    </a:lnTo>
                    <a:lnTo>
                      <a:pt x="969" y="809"/>
                    </a:lnTo>
                    <a:lnTo>
                      <a:pt x="970" y="810"/>
                    </a:lnTo>
                    <a:lnTo>
                      <a:pt x="971" y="810"/>
                    </a:lnTo>
                    <a:lnTo>
                      <a:pt x="972" y="810"/>
                    </a:lnTo>
                    <a:lnTo>
                      <a:pt x="973" y="809"/>
                    </a:lnTo>
                    <a:lnTo>
                      <a:pt x="974" y="808"/>
                    </a:lnTo>
                    <a:lnTo>
                      <a:pt x="975" y="807"/>
                    </a:lnTo>
                    <a:lnTo>
                      <a:pt x="975" y="806"/>
                    </a:lnTo>
                    <a:lnTo>
                      <a:pt x="976" y="804"/>
                    </a:lnTo>
                    <a:lnTo>
                      <a:pt x="977" y="803"/>
                    </a:lnTo>
                    <a:lnTo>
                      <a:pt x="978" y="800"/>
                    </a:lnTo>
                    <a:lnTo>
                      <a:pt x="979" y="799"/>
                    </a:lnTo>
                    <a:lnTo>
                      <a:pt x="980" y="797"/>
                    </a:lnTo>
                    <a:lnTo>
                      <a:pt x="981" y="791"/>
                    </a:lnTo>
                    <a:lnTo>
                      <a:pt x="982" y="784"/>
                    </a:lnTo>
                    <a:lnTo>
                      <a:pt x="983" y="776"/>
                    </a:lnTo>
                    <a:lnTo>
                      <a:pt x="984" y="768"/>
                    </a:lnTo>
                    <a:lnTo>
                      <a:pt x="985" y="767"/>
                    </a:lnTo>
                    <a:lnTo>
                      <a:pt x="985" y="770"/>
                    </a:lnTo>
                    <a:lnTo>
                      <a:pt x="986" y="770"/>
                    </a:lnTo>
                    <a:lnTo>
                      <a:pt x="987" y="770"/>
                    </a:lnTo>
                    <a:lnTo>
                      <a:pt x="988" y="772"/>
                    </a:lnTo>
                    <a:lnTo>
                      <a:pt x="989" y="773"/>
                    </a:lnTo>
                    <a:lnTo>
                      <a:pt x="990" y="776"/>
                    </a:lnTo>
                    <a:lnTo>
                      <a:pt x="991" y="775"/>
                    </a:lnTo>
                    <a:lnTo>
                      <a:pt x="992" y="756"/>
                    </a:lnTo>
                    <a:lnTo>
                      <a:pt x="993" y="729"/>
                    </a:lnTo>
                    <a:lnTo>
                      <a:pt x="994" y="696"/>
                    </a:lnTo>
                    <a:lnTo>
                      <a:pt x="995" y="660"/>
                    </a:lnTo>
                    <a:lnTo>
                      <a:pt x="996" y="629"/>
                    </a:lnTo>
                    <a:lnTo>
                      <a:pt x="996" y="597"/>
                    </a:lnTo>
                    <a:lnTo>
                      <a:pt x="997" y="564"/>
                    </a:lnTo>
                    <a:lnTo>
                      <a:pt x="998" y="530"/>
                    </a:lnTo>
                    <a:lnTo>
                      <a:pt x="999" y="490"/>
                    </a:lnTo>
                    <a:lnTo>
                      <a:pt x="1000" y="446"/>
                    </a:lnTo>
                    <a:lnTo>
                      <a:pt x="1001" y="406"/>
                    </a:lnTo>
                    <a:lnTo>
                      <a:pt x="1002" y="367"/>
                    </a:lnTo>
                    <a:lnTo>
                      <a:pt x="1003" y="322"/>
                    </a:lnTo>
                    <a:lnTo>
                      <a:pt x="1004" y="278"/>
                    </a:lnTo>
                    <a:lnTo>
                      <a:pt x="1005" y="233"/>
                    </a:lnTo>
                    <a:lnTo>
                      <a:pt x="1005" y="193"/>
                    </a:lnTo>
                    <a:lnTo>
                      <a:pt x="1006" y="182"/>
                    </a:lnTo>
                    <a:lnTo>
                      <a:pt x="1007" y="185"/>
                    </a:lnTo>
                    <a:lnTo>
                      <a:pt x="1008" y="194"/>
                    </a:lnTo>
                    <a:lnTo>
                      <a:pt x="1009" y="210"/>
                    </a:lnTo>
                    <a:lnTo>
                      <a:pt x="1010" y="226"/>
                    </a:lnTo>
                    <a:lnTo>
                      <a:pt x="1011" y="244"/>
                    </a:lnTo>
                    <a:lnTo>
                      <a:pt x="1012" y="267"/>
                    </a:lnTo>
                    <a:lnTo>
                      <a:pt x="1013" y="293"/>
                    </a:lnTo>
                    <a:lnTo>
                      <a:pt x="1014" y="316"/>
                    </a:lnTo>
                    <a:lnTo>
                      <a:pt x="1015" y="341"/>
                    </a:lnTo>
                    <a:lnTo>
                      <a:pt x="1015" y="365"/>
                    </a:lnTo>
                    <a:lnTo>
                      <a:pt x="1017" y="389"/>
                    </a:lnTo>
                    <a:lnTo>
                      <a:pt x="1017" y="419"/>
                    </a:lnTo>
                    <a:lnTo>
                      <a:pt x="1018" y="449"/>
                    </a:lnTo>
                    <a:lnTo>
                      <a:pt x="1019" y="480"/>
                    </a:lnTo>
                    <a:lnTo>
                      <a:pt x="1020" y="511"/>
                    </a:lnTo>
                    <a:lnTo>
                      <a:pt x="1021" y="535"/>
                    </a:lnTo>
                    <a:lnTo>
                      <a:pt x="1022" y="554"/>
                    </a:lnTo>
                    <a:lnTo>
                      <a:pt x="1023" y="574"/>
                    </a:lnTo>
                    <a:lnTo>
                      <a:pt x="1024" y="591"/>
                    </a:lnTo>
                    <a:lnTo>
                      <a:pt x="1025" y="608"/>
                    </a:lnTo>
                    <a:lnTo>
                      <a:pt x="1026" y="624"/>
                    </a:lnTo>
                    <a:lnTo>
                      <a:pt x="1026" y="638"/>
                    </a:lnTo>
                    <a:lnTo>
                      <a:pt x="1027" y="652"/>
                    </a:lnTo>
                    <a:lnTo>
                      <a:pt x="1028" y="671"/>
                    </a:lnTo>
                    <a:lnTo>
                      <a:pt x="1029" y="691"/>
                    </a:lnTo>
                    <a:lnTo>
                      <a:pt x="1030" y="711"/>
                    </a:lnTo>
                    <a:lnTo>
                      <a:pt x="1031" y="730"/>
                    </a:lnTo>
                    <a:lnTo>
                      <a:pt x="1032" y="749"/>
                    </a:lnTo>
                    <a:lnTo>
                      <a:pt x="1033" y="768"/>
                    </a:lnTo>
                    <a:lnTo>
                      <a:pt x="1034" y="787"/>
                    </a:lnTo>
                    <a:lnTo>
                      <a:pt x="1035" y="804"/>
                    </a:lnTo>
                    <a:lnTo>
                      <a:pt x="1036" y="813"/>
                    </a:lnTo>
                    <a:lnTo>
                      <a:pt x="1036" y="818"/>
                    </a:lnTo>
                    <a:lnTo>
                      <a:pt x="1037" y="822"/>
                    </a:lnTo>
                    <a:lnTo>
                      <a:pt x="1038" y="823"/>
                    </a:lnTo>
                    <a:lnTo>
                      <a:pt x="1039" y="824"/>
                    </a:lnTo>
                    <a:lnTo>
                      <a:pt x="1040" y="824"/>
                    </a:lnTo>
                    <a:lnTo>
                      <a:pt x="1041" y="823"/>
                    </a:lnTo>
                    <a:lnTo>
                      <a:pt x="1042" y="821"/>
                    </a:lnTo>
                    <a:lnTo>
                      <a:pt x="1043" y="819"/>
                    </a:lnTo>
                    <a:lnTo>
                      <a:pt x="1044" y="816"/>
                    </a:lnTo>
                    <a:lnTo>
                      <a:pt x="1045" y="813"/>
                    </a:lnTo>
                    <a:lnTo>
                      <a:pt x="1045" y="810"/>
                    </a:lnTo>
                    <a:lnTo>
                      <a:pt x="1047" y="805"/>
                    </a:lnTo>
                    <a:lnTo>
                      <a:pt x="1047" y="800"/>
                    </a:lnTo>
                    <a:lnTo>
                      <a:pt x="1048" y="794"/>
                    </a:lnTo>
                    <a:lnTo>
                      <a:pt x="1049" y="788"/>
                    </a:lnTo>
                    <a:lnTo>
                      <a:pt x="1050" y="786"/>
                    </a:lnTo>
                    <a:lnTo>
                      <a:pt x="1051" y="786"/>
                    </a:lnTo>
                    <a:lnTo>
                      <a:pt x="1052" y="785"/>
                    </a:lnTo>
                    <a:lnTo>
                      <a:pt x="1053" y="786"/>
                    </a:lnTo>
                    <a:lnTo>
                      <a:pt x="1054" y="786"/>
                    </a:lnTo>
                    <a:lnTo>
                      <a:pt x="1055" y="786"/>
                    </a:lnTo>
                    <a:lnTo>
                      <a:pt x="1056" y="787"/>
                    </a:lnTo>
                    <a:lnTo>
                      <a:pt x="1057" y="788"/>
                    </a:lnTo>
                    <a:lnTo>
                      <a:pt x="1057" y="787"/>
                    </a:lnTo>
                    <a:lnTo>
                      <a:pt x="1058" y="787"/>
                    </a:lnTo>
                    <a:lnTo>
                      <a:pt x="1059" y="786"/>
                    </a:lnTo>
                    <a:lnTo>
                      <a:pt x="1060" y="786"/>
                    </a:lnTo>
                    <a:lnTo>
                      <a:pt x="1061" y="785"/>
                    </a:lnTo>
                    <a:lnTo>
                      <a:pt x="1062" y="785"/>
                    </a:lnTo>
                    <a:lnTo>
                      <a:pt x="1063" y="784"/>
                    </a:lnTo>
                    <a:lnTo>
                      <a:pt x="1064" y="783"/>
                    </a:lnTo>
                    <a:lnTo>
                      <a:pt x="1065" y="783"/>
                    </a:lnTo>
                    <a:lnTo>
                      <a:pt x="1066" y="783"/>
                    </a:lnTo>
                    <a:lnTo>
                      <a:pt x="1066" y="784"/>
                    </a:lnTo>
                    <a:lnTo>
                      <a:pt x="1067" y="784"/>
                    </a:lnTo>
                    <a:lnTo>
                      <a:pt x="1068" y="785"/>
                    </a:lnTo>
                    <a:lnTo>
                      <a:pt x="1069" y="785"/>
                    </a:lnTo>
                    <a:lnTo>
                      <a:pt x="1070" y="785"/>
                    </a:lnTo>
                    <a:lnTo>
                      <a:pt x="1071" y="785"/>
                    </a:lnTo>
                    <a:lnTo>
                      <a:pt x="1072" y="788"/>
                    </a:lnTo>
                    <a:lnTo>
                      <a:pt x="1073" y="786"/>
                    </a:lnTo>
                    <a:lnTo>
                      <a:pt x="1074" y="787"/>
                    </a:lnTo>
                    <a:lnTo>
                      <a:pt x="1075" y="788"/>
                    </a:lnTo>
                    <a:lnTo>
                      <a:pt x="1076" y="788"/>
                    </a:lnTo>
                    <a:lnTo>
                      <a:pt x="1077" y="789"/>
                    </a:lnTo>
                    <a:lnTo>
                      <a:pt x="1077" y="789"/>
                    </a:lnTo>
                    <a:lnTo>
                      <a:pt x="1078" y="790"/>
                    </a:lnTo>
                    <a:lnTo>
                      <a:pt x="1079" y="790"/>
                    </a:lnTo>
                    <a:lnTo>
                      <a:pt x="1080" y="791"/>
                    </a:lnTo>
                    <a:lnTo>
                      <a:pt x="1081" y="791"/>
                    </a:lnTo>
                    <a:lnTo>
                      <a:pt x="1082" y="792"/>
                    </a:lnTo>
                    <a:lnTo>
                      <a:pt x="1083" y="792"/>
                    </a:lnTo>
                    <a:lnTo>
                      <a:pt x="1084" y="793"/>
                    </a:lnTo>
                    <a:lnTo>
                      <a:pt x="1085" y="793"/>
                    </a:lnTo>
                    <a:lnTo>
                      <a:pt x="1086" y="794"/>
                    </a:lnTo>
                    <a:lnTo>
                      <a:pt x="1087" y="794"/>
                    </a:lnTo>
                    <a:lnTo>
                      <a:pt x="1087" y="795"/>
                    </a:lnTo>
                    <a:lnTo>
                      <a:pt x="1088" y="795"/>
                    </a:lnTo>
                    <a:lnTo>
                      <a:pt x="1089" y="796"/>
                    </a:lnTo>
                    <a:lnTo>
                      <a:pt x="1090" y="796"/>
                    </a:lnTo>
                    <a:lnTo>
                      <a:pt x="1091" y="797"/>
                    </a:lnTo>
                    <a:lnTo>
                      <a:pt x="1092" y="797"/>
                    </a:lnTo>
                    <a:lnTo>
                      <a:pt x="1093" y="798"/>
                    </a:lnTo>
                    <a:lnTo>
                      <a:pt x="1094" y="798"/>
                    </a:lnTo>
                    <a:lnTo>
                      <a:pt x="1095" y="798"/>
                    </a:lnTo>
                    <a:lnTo>
                      <a:pt x="1096" y="798"/>
                    </a:lnTo>
                    <a:lnTo>
                      <a:pt x="1097" y="798"/>
                    </a:lnTo>
                    <a:lnTo>
                      <a:pt x="1097" y="798"/>
                    </a:lnTo>
                    <a:lnTo>
                      <a:pt x="1098" y="797"/>
                    </a:lnTo>
                    <a:lnTo>
                      <a:pt x="1099" y="797"/>
                    </a:lnTo>
                    <a:lnTo>
                      <a:pt x="1100" y="797"/>
                    </a:lnTo>
                    <a:lnTo>
                      <a:pt x="1101" y="797"/>
                    </a:lnTo>
                    <a:lnTo>
                      <a:pt x="1102" y="796"/>
                    </a:lnTo>
                    <a:lnTo>
                      <a:pt x="1103" y="796"/>
                    </a:lnTo>
                    <a:lnTo>
                      <a:pt x="1104" y="796"/>
                    </a:lnTo>
                    <a:lnTo>
                      <a:pt x="1105" y="796"/>
                    </a:lnTo>
                    <a:lnTo>
                      <a:pt x="1106" y="795"/>
                    </a:lnTo>
                    <a:lnTo>
                      <a:pt x="1107" y="795"/>
                    </a:lnTo>
                    <a:lnTo>
                      <a:pt x="1108" y="795"/>
                    </a:lnTo>
                    <a:lnTo>
                      <a:pt x="1108" y="794"/>
                    </a:lnTo>
                    <a:lnTo>
                      <a:pt x="1109" y="793"/>
                    </a:lnTo>
                    <a:lnTo>
                      <a:pt x="1110" y="795"/>
                    </a:lnTo>
                    <a:lnTo>
                      <a:pt x="1111" y="793"/>
                    </a:lnTo>
                    <a:lnTo>
                      <a:pt x="1112" y="792"/>
                    </a:lnTo>
                    <a:lnTo>
                      <a:pt x="1113" y="792"/>
                    </a:lnTo>
                    <a:lnTo>
                      <a:pt x="1114" y="792"/>
                    </a:lnTo>
                    <a:lnTo>
                      <a:pt x="1115" y="791"/>
                    </a:lnTo>
                    <a:lnTo>
                      <a:pt x="1116" y="790"/>
                    </a:lnTo>
                    <a:lnTo>
                      <a:pt x="1117" y="790"/>
                    </a:lnTo>
                    <a:lnTo>
                      <a:pt x="1117" y="789"/>
                    </a:lnTo>
                    <a:lnTo>
                      <a:pt x="1118" y="788"/>
                    </a:lnTo>
                    <a:lnTo>
                      <a:pt x="1119" y="787"/>
                    </a:lnTo>
                    <a:lnTo>
                      <a:pt x="1120" y="786"/>
                    </a:lnTo>
                    <a:lnTo>
                      <a:pt x="1121" y="785"/>
                    </a:lnTo>
                    <a:lnTo>
                      <a:pt x="1122" y="785"/>
                    </a:lnTo>
                    <a:lnTo>
                      <a:pt x="1123" y="784"/>
                    </a:lnTo>
                    <a:lnTo>
                      <a:pt x="1124" y="785"/>
                    </a:lnTo>
                    <a:lnTo>
                      <a:pt x="1125" y="785"/>
                    </a:lnTo>
                    <a:lnTo>
                      <a:pt x="1126" y="786"/>
                    </a:lnTo>
                    <a:lnTo>
                      <a:pt x="1127" y="786"/>
                    </a:lnTo>
                    <a:lnTo>
                      <a:pt x="1127" y="787"/>
                    </a:lnTo>
                    <a:lnTo>
                      <a:pt x="1129" y="787"/>
                    </a:lnTo>
                    <a:lnTo>
                      <a:pt x="1129" y="788"/>
                    </a:lnTo>
                    <a:lnTo>
                      <a:pt x="1130" y="789"/>
                    </a:lnTo>
                    <a:lnTo>
                      <a:pt x="1131" y="790"/>
                    </a:lnTo>
                    <a:lnTo>
                      <a:pt x="1132" y="791"/>
                    </a:lnTo>
                    <a:lnTo>
                      <a:pt x="1133" y="792"/>
                    </a:lnTo>
                    <a:lnTo>
                      <a:pt x="1134" y="793"/>
                    </a:lnTo>
                    <a:lnTo>
                      <a:pt x="1135" y="794"/>
                    </a:lnTo>
                    <a:lnTo>
                      <a:pt x="1136" y="796"/>
                    </a:lnTo>
                    <a:lnTo>
                      <a:pt x="1137" y="797"/>
                    </a:lnTo>
                    <a:lnTo>
                      <a:pt x="1138" y="796"/>
                    </a:lnTo>
                    <a:lnTo>
                      <a:pt x="1138" y="795"/>
                    </a:lnTo>
                    <a:lnTo>
                      <a:pt x="1139" y="794"/>
                    </a:lnTo>
                    <a:lnTo>
                      <a:pt x="1140" y="792"/>
                    </a:lnTo>
                    <a:lnTo>
                      <a:pt x="1141" y="791"/>
                    </a:lnTo>
                    <a:lnTo>
                      <a:pt x="1142" y="790"/>
                    </a:lnTo>
                    <a:lnTo>
                      <a:pt x="1143" y="788"/>
                    </a:lnTo>
                    <a:lnTo>
                      <a:pt x="1144" y="787"/>
                    </a:lnTo>
                    <a:lnTo>
                      <a:pt x="1145" y="784"/>
                    </a:lnTo>
                    <a:lnTo>
                      <a:pt x="1146" y="782"/>
                    </a:lnTo>
                    <a:lnTo>
                      <a:pt x="1147" y="780"/>
                    </a:lnTo>
                    <a:lnTo>
                      <a:pt x="1148" y="778"/>
                    </a:lnTo>
                    <a:lnTo>
                      <a:pt x="1148" y="776"/>
                    </a:lnTo>
                    <a:lnTo>
                      <a:pt x="1149" y="773"/>
                    </a:lnTo>
                    <a:lnTo>
                      <a:pt x="1150" y="771"/>
                    </a:lnTo>
                    <a:lnTo>
                      <a:pt x="1151" y="769"/>
                    </a:lnTo>
                    <a:lnTo>
                      <a:pt x="1152" y="768"/>
                    </a:lnTo>
                    <a:lnTo>
                      <a:pt x="1153" y="769"/>
                    </a:lnTo>
                    <a:lnTo>
                      <a:pt x="1154" y="769"/>
                    </a:lnTo>
                    <a:lnTo>
                      <a:pt x="1155" y="771"/>
                    </a:lnTo>
                    <a:lnTo>
                      <a:pt x="1156" y="772"/>
                    </a:lnTo>
                    <a:lnTo>
                      <a:pt x="1157" y="773"/>
                    </a:lnTo>
                    <a:lnTo>
                      <a:pt x="1157" y="774"/>
                    </a:lnTo>
                    <a:lnTo>
                      <a:pt x="1159" y="776"/>
                    </a:lnTo>
                    <a:lnTo>
                      <a:pt x="1159" y="777"/>
                    </a:lnTo>
                    <a:lnTo>
                      <a:pt x="1160" y="779"/>
                    </a:lnTo>
                    <a:lnTo>
                      <a:pt x="1161" y="780"/>
                    </a:lnTo>
                    <a:lnTo>
                      <a:pt x="1162" y="782"/>
                    </a:lnTo>
                    <a:lnTo>
                      <a:pt x="1163" y="784"/>
                    </a:lnTo>
                    <a:lnTo>
                      <a:pt x="1164" y="786"/>
                    </a:lnTo>
                    <a:lnTo>
                      <a:pt x="1165" y="788"/>
                    </a:lnTo>
                    <a:lnTo>
                      <a:pt x="1166" y="790"/>
                    </a:lnTo>
                    <a:lnTo>
                      <a:pt x="1167" y="790"/>
                    </a:lnTo>
                    <a:lnTo>
                      <a:pt x="1168" y="791"/>
                    </a:lnTo>
                    <a:lnTo>
                      <a:pt x="1169" y="791"/>
                    </a:lnTo>
                    <a:lnTo>
                      <a:pt x="1169" y="791"/>
                    </a:lnTo>
                    <a:lnTo>
                      <a:pt x="1170" y="791"/>
                    </a:lnTo>
                    <a:lnTo>
                      <a:pt x="1171" y="790"/>
                    </a:lnTo>
                    <a:lnTo>
                      <a:pt x="1172" y="790"/>
                    </a:lnTo>
                    <a:lnTo>
                      <a:pt x="1173" y="790"/>
                    </a:lnTo>
                    <a:lnTo>
                      <a:pt x="1174" y="789"/>
                    </a:lnTo>
                    <a:lnTo>
                      <a:pt x="1175" y="789"/>
                    </a:lnTo>
                    <a:lnTo>
                      <a:pt x="1176" y="789"/>
                    </a:lnTo>
                    <a:lnTo>
                      <a:pt x="1177" y="789"/>
                    </a:lnTo>
                    <a:lnTo>
                      <a:pt x="1178" y="789"/>
                    </a:lnTo>
                    <a:lnTo>
                      <a:pt x="1178" y="788"/>
                    </a:lnTo>
                    <a:lnTo>
                      <a:pt x="1180" y="788"/>
                    </a:lnTo>
                    <a:lnTo>
                      <a:pt x="1180" y="788"/>
                    </a:lnTo>
                    <a:lnTo>
                      <a:pt x="1181" y="788"/>
                    </a:lnTo>
                    <a:lnTo>
                      <a:pt x="1182" y="787"/>
                    </a:lnTo>
                    <a:lnTo>
                      <a:pt x="1183" y="787"/>
                    </a:lnTo>
                    <a:lnTo>
                      <a:pt x="1184" y="786"/>
                    </a:lnTo>
                    <a:lnTo>
                      <a:pt x="1185" y="786"/>
                    </a:lnTo>
                    <a:lnTo>
                      <a:pt x="1186" y="785"/>
                    </a:lnTo>
                    <a:lnTo>
                      <a:pt x="1187" y="785"/>
                    </a:lnTo>
                    <a:lnTo>
                      <a:pt x="1188" y="785"/>
                    </a:lnTo>
                    <a:lnTo>
                      <a:pt x="1189" y="784"/>
                    </a:lnTo>
                    <a:lnTo>
                      <a:pt x="1189" y="783"/>
                    </a:lnTo>
                    <a:lnTo>
                      <a:pt x="1190" y="783"/>
                    </a:lnTo>
                    <a:lnTo>
                      <a:pt x="1191" y="782"/>
                    </a:lnTo>
                    <a:lnTo>
                      <a:pt x="1192" y="781"/>
                    </a:lnTo>
                    <a:lnTo>
                      <a:pt x="1193" y="780"/>
                    </a:lnTo>
                    <a:lnTo>
                      <a:pt x="1194" y="780"/>
                    </a:lnTo>
                    <a:lnTo>
                      <a:pt x="1195" y="779"/>
                    </a:lnTo>
                    <a:lnTo>
                      <a:pt x="1196" y="779"/>
                    </a:lnTo>
                    <a:lnTo>
                      <a:pt x="1197" y="780"/>
                    </a:lnTo>
                    <a:lnTo>
                      <a:pt x="1198" y="780"/>
                    </a:lnTo>
                    <a:lnTo>
                      <a:pt x="1199" y="781"/>
                    </a:lnTo>
                    <a:lnTo>
                      <a:pt x="1199" y="782"/>
                    </a:lnTo>
                    <a:lnTo>
                      <a:pt x="1200" y="783"/>
                    </a:lnTo>
                    <a:lnTo>
                      <a:pt x="1201" y="784"/>
                    </a:lnTo>
                    <a:lnTo>
                      <a:pt x="1202" y="785"/>
                    </a:lnTo>
                    <a:lnTo>
                      <a:pt x="1203" y="786"/>
                    </a:lnTo>
                    <a:lnTo>
                      <a:pt x="1204" y="787"/>
                    </a:lnTo>
                    <a:lnTo>
                      <a:pt x="1205" y="788"/>
                    </a:lnTo>
                    <a:lnTo>
                      <a:pt x="1206" y="789"/>
                    </a:lnTo>
                    <a:lnTo>
                      <a:pt x="1207" y="790"/>
                    </a:lnTo>
                    <a:lnTo>
                      <a:pt x="1208" y="791"/>
                    </a:lnTo>
                    <a:lnTo>
                      <a:pt x="1209" y="793"/>
                    </a:lnTo>
                    <a:lnTo>
                      <a:pt x="1210" y="794"/>
                    </a:lnTo>
                    <a:lnTo>
                      <a:pt x="1210" y="794"/>
                    </a:lnTo>
                    <a:lnTo>
                      <a:pt x="1211" y="795"/>
                    </a:lnTo>
                    <a:lnTo>
                      <a:pt x="1212" y="795"/>
                    </a:lnTo>
                    <a:lnTo>
                      <a:pt x="1213" y="795"/>
                    </a:lnTo>
                    <a:lnTo>
                      <a:pt x="1214" y="796"/>
                    </a:lnTo>
                    <a:lnTo>
                      <a:pt x="1215" y="796"/>
                    </a:lnTo>
                    <a:lnTo>
                      <a:pt x="1216" y="796"/>
                    </a:lnTo>
                    <a:lnTo>
                      <a:pt x="1217" y="796"/>
                    </a:lnTo>
                    <a:lnTo>
                      <a:pt x="1218" y="796"/>
                    </a:lnTo>
                    <a:lnTo>
                      <a:pt x="1219" y="797"/>
                    </a:lnTo>
                    <a:lnTo>
                      <a:pt x="1220" y="795"/>
                    </a:lnTo>
                    <a:lnTo>
                      <a:pt x="1220" y="796"/>
                    </a:lnTo>
                    <a:lnTo>
                      <a:pt x="1221" y="798"/>
                    </a:lnTo>
                    <a:lnTo>
                      <a:pt x="1222" y="795"/>
                    </a:lnTo>
                    <a:lnTo>
                      <a:pt x="1223" y="798"/>
                    </a:lnTo>
                    <a:lnTo>
                      <a:pt x="1224" y="798"/>
                    </a:lnTo>
                    <a:lnTo>
                      <a:pt x="1225" y="794"/>
                    </a:lnTo>
                    <a:lnTo>
                      <a:pt x="1226" y="797"/>
                    </a:lnTo>
                    <a:lnTo>
                      <a:pt x="1227" y="796"/>
                    </a:lnTo>
                    <a:lnTo>
                      <a:pt x="1228" y="795"/>
                    </a:lnTo>
                    <a:lnTo>
                      <a:pt x="1229" y="795"/>
                    </a:lnTo>
                    <a:lnTo>
                      <a:pt x="1229" y="795"/>
                    </a:lnTo>
                    <a:lnTo>
                      <a:pt x="1230" y="794"/>
                    </a:lnTo>
                    <a:lnTo>
                      <a:pt x="1231" y="793"/>
                    </a:lnTo>
                    <a:lnTo>
                      <a:pt x="1232" y="794"/>
                    </a:lnTo>
                    <a:lnTo>
                      <a:pt x="1233" y="793"/>
                    </a:lnTo>
                    <a:lnTo>
                      <a:pt x="1234" y="793"/>
                    </a:lnTo>
                    <a:lnTo>
                      <a:pt x="1235" y="792"/>
                    </a:lnTo>
                    <a:lnTo>
                      <a:pt x="1236" y="792"/>
                    </a:lnTo>
                    <a:lnTo>
                      <a:pt x="1237" y="792"/>
                    </a:lnTo>
                    <a:lnTo>
                      <a:pt x="1238" y="791"/>
                    </a:lnTo>
                    <a:lnTo>
                      <a:pt x="1239" y="791"/>
                    </a:lnTo>
                    <a:lnTo>
                      <a:pt x="1240" y="790"/>
                    </a:lnTo>
                    <a:lnTo>
                      <a:pt x="1241" y="790"/>
                    </a:lnTo>
                    <a:lnTo>
                      <a:pt x="1241" y="788"/>
                    </a:lnTo>
                    <a:lnTo>
                      <a:pt x="1242" y="787"/>
                    </a:lnTo>
                    <a:lnTo>
                      <a:pt x="1243" y="787"/>
                    </a:lnTo>
                    <a:lnTo>
                      <a:pt x="1244" y="786"/>
                    </a:lnTo>
                    <a:lnTo>
                      <a:pt x="1245" y="785"/>
                    </a:lnTo>
                    <a:lnTo>
                      <a:pt x="1246" y="784"/>
                    </a:lnTo>
                    <a:lnTo>
                      <a:pt x="1247" y="783"/>
                    </a:lnTo>
                    <a:lnTo>
                      <a:pt x="1248" y="782"/>
                    </a:lnTo>
                    <a:lnTo>
                      <a:pt x="1249" y="780"/>
                    </a:lnTo>
                    <a:lnTo>
                      <a:pt x="1250" y="779"/>
                    </a:lnTo>
                    <a:lnTo>
                      <a:pt x="1250" y="778"/>
                    </a:lnTo>
                    <a:lnTo>
                      <a:pt x="1251" y="777"/>
                    </a:lnTo>
                    <a:lnTo>
                      <a:pt x="1252" y="775"/>
                    </a:lnTo>
                    <a:lnTo>
                      <a:pt x="1253" y="774"/>
                    </a:lnTo>
                    <a:lnTo>
                      <a:pt x="1254" y="774"/>
                    </a:lnTo>
                    <a:lnTo>
                      <a:pt x="1255" y="775"/>
                    </a:lnTo>
                    <a:lnTo>
                      <a:pt x="1256" y="775"/>
                    </a:lnTo>
                    <a:lnTo>
                      <a:pt x="1257" y="773"/>
                    </a:lnTo>
                    <a:lnTo>
                      <a:pt x="1258" y="783"/>
                    </a:lnTo>
                    <a:lnTo>
                      <a:pt x="1259" y="780"/>
                    </a:lnTo>
                    <a:lnTo>
                      <a:pt x="1260" y="775"/>
                    </a:lnTo>
                    <a:lnTo>
                      <a:pt x="1260" y="783"/>
                    </a:lnTo>
                    <a:lnTo>
                      <a:pt x="1261" y="783"/>
                    </a:lnTo>
                    <a:lnTo>
                      <a:pt x="1262" y="782"/>
                    </a:lnTo>
                    <a:lnTo>
                      <a:pt x="1263" y="787"/>
                    </a:lnTo>
                    <a:lnTo>
                      <a:pt x="1264" y="786"/>
                    </a:lnTo>
                    <a:lnTo>
                      <a:pt x="1265" y="788"/>
                    </a:lnTo>
                    <a:lnTo>
                      <a:pt x="1266" y="790"/>
                    </a:lnTo>
                    <a:lnTo>
                      <a:pt x="1267" y="791"/>
                    </a:lnTo>
                    <a:lnTo>
                      <a:pt x="1268" y="793"/>
                    </a:lnTo>
                    <a:lnTo>
                      <a:pt x="1269" y="794"/>
                    </a:lnTo>
                    <a:lnTo>
                      <a:pt x="1270" y="795"/>
                    </a:lnTo>
                    <a:lnTo>
                      <a:pt x="1271" y="795"/>
                    </a:lnTo>
                    <a:lnTo>
                      <a:pt x="1271" y="795"/>
                    </a:lnTo>
                    <a:lnTo>
                      <a:pt x="1272" y="795"/>
                    </a:lnTo>
                    <a:lnTo>
                      <a:pt x="1273" y="796"/>
                    </a:lnTo>
                    <a:lnTo>
                      <a:pt x="1274" y="796"/>
                    </a:lnTo>
                    <a:lnTo>
                      <a:pt x="1275" y="796"/>
                    </a:lnTo>
                    <a:lnTo>
                      <a:pt x="1276" y="796"/>
                    </a:lnTo>
                    <a:lnTo>
                      <a:pt x="1277" y="796"/>
                    </a:lnTo>
                    <a:lnTo>
                      <a:pt x="1278" y="796"/>
                    </a:lnTo>
                    <a:lnTo>
                      <a:pt x="1279" y="797"/>
                    </a:lnTo>
                    <a:lnTo>
                      <a:pt x="1280" y="797"/>
                    </a:lnTo>
                    <a:lnTo>
                      <a:pt x="1281" y="797"/>
                    </a:lnTo>
                    <a:lnTo>
                      <a:pt x="1281" y="797"/>
                    </a:lnTo>
                    <a:lnTo>
                      <a:pt x="1282" y="797"/>
                    </a:lnTo>
                    <a:lnTo>
                      <a:pt x="1283" y="797"/>
                    </a:lnTo>
                    <a:lnTo>
                      <a:pt x="1284" y="797"/>
                    </a:lnTo>
                    <a:lnTo>
                      <a:pt x="1285" y="797"/>
                    </a:lnTo>
                    <a:lnTo>
                      <a:pt x="1286" y="796"/>
                    </a:lnTo>
                    <a:lnTo>
                      <a:pt x="1287" y="796"/>
                    </a:lnTo>
                    <a:lnTo>
                      <a:pt x="1288" y="796"/>
                    </a:lnTo>
                    <a:lnTo>
                      <a:pt x="1289" y="796"/>
                    </a:lnTo>
                    <a:lnTo>
                      <a:pt x="1290" y="796"/>
                    </a:lnTo>
                    <a:lnTo>
                      <a:pt x="1290" y="795"/>
                    </a:lnTo>
                    <a:lnTo>
                      <a:pt x="1292" y="794"/>
                    </a:lnTo>
                    <a:lnTo>
                      <a:pt x="1292" y="795"/>
                    </a:lnTo>
                    <a:lnTo>
                      <a:pt x="1293" y="791"/>
                    </a:lnTo>
                    <a:lnTo>
                      <a:pt x="1294" y="795"/>
                    </a:lnTo>
                    <a:lnTo>
                      <a:pt x="1295" y="794"/>
                    </a:lnTo>
                    <a:lnTo>
                      <a:pt x="1296" y="786"/>
                    </a:lnTo>
                    <a:lnTo>
                      <a:pt x="1297" y="792"/>
                    </a:lnTo>
                    <a:lnTo>
                      <a:pt x="1298" y="791"/>
                    </a:lnTo>
                    <a:lnTo>
                      <a:pt x="1299" y="791"/>
                    </a:lnTo>
                    <a:lnTo>
                      <a:pt x="1300" y="792"/>
                    </a:lnTo>
                    <a:lnTo>
                      <a:pt x="1301" y="793"/>
                    </a:lnTo>
                    <a:lnTo>
                      <a:pt x="1301" y="793"/>
                    </a:lnTo>
                    <a:lnTo>
                      <a:pt x="1302" y="794"/>
                    </a:lnTo>
                    <a:lnTo>
                      <a:pt x="1303" y="795"/>
                    </a:lnTo>
                    <a:lnTo>
                      <a:pt x="1304" y="796"/>
                    </a:lnTo>
                    <a:lnTo>
                      <a:pt x="1305" y="797"/>
                    </a:lnTo>
                    <a:lnTo>
                      <a:pt x="1306" y="798"/>
                    </a:lnTo>
                    <a:lnTo>
                      <a:pt x="1307" y="799"/>
                    </a:lnTo>
                    <a:lnTo>
                      <a:pt x="1308" y="800"/>
                    </a:lnTo>
                    <a:lnTo>
                      <a:pt x="1309" y="801"/>
                    </a:lnTo>
                    <a:lnTo>
                      <a:pt x="1310" y="802"/>
                    </a:lnTo>
                    <a:lnTo>
                      <a:pt x="1311" y="803"/>
                    </a:lnTo>
                    <a:lnTo>
                      <a:pt x="1311" y="804"/>
                    </a:lnTo>
                    <a:lnTo>
                      <a:pt x="1313" y="805"/>
                    </a:lnTo>
                    <a:lnTo>
                      <a:pt x="1313" y="805"/>
                    </a:lnTo>
                    <a:lnTo>
                      <a:pt x="1314" y="805"/>
                    </a:lnTo>
                    <a:lnTo>
                      <a:pt x="1315" y="804"/>
                    </a:lnTo>
                    <a:lnTo>
                      <a:pt x="1316" y="804"/>
                    </a:lnTo>
                    <a:lnTo>
                      <a:pt x="1317" y="804"/>
                    </a:lnTo>
                    <a:lnTo>
                      <a:pt x="1318" y="804"/>
                    </a:lnTo>
                    <a:lnTo>
                      <a:pt x="1319" y="803"/>
                    </a:lnTo>
                    <a:lnTo>
                      <a:pt x="1320" y="803"/>
                    </a:lnTo>
                    <a:lnTo>
                      <a:pt x="1321" y="802"/>
                    </a:lnTo>
                    <a:lnTo>
                      <a:pt x="1322" y="802"/>
                    </a:lnTo>
                    <a:lnTo>
                      <a:pt x="1322" y="801"/>
                    </a:lnTo>
                    <a:lnTo>
                      <a:pt x="1323" y="801"/>
                    </a:lnTo>
                    <a:lnTo>
                      <a:pt x="1324" y="800"/>
                    </a:lnTo>
                    <a:lnTo>
                      <a:pt x="1325" y="798"/>
                    </a:lnTo>
                    <a:lnTo>
                      <a:pt x="1326" y="799"/>
                    </a:lnTo>
                    <a:lnTo>
                      <a:pt x="1327" y="798"/>
                    </a:lnTo>
                    <a:lnTo>
                      <a:pt x="1328" y="798"/>
                    </a:lnTo>
                    <a:lnTo>
                      <a:pt x="1329" y="798"/>
                    </a:lnTo>
                    <a:lnTo>
                      <a:pt x="1330" y="799"/>
                    </a:lnTo>
                    <a:lnTo>
                      <a:pt x="1331" y="799"/>
                    </a:lnTo>
                    <a:lnTo>
                      <a:pt x="1332" y="799"/>
                    </a:lnTo>
                    <a:lnTo>
                      <a:pt x="1332" y="799"/>
                    </a:lnTo>
                    <a:lnTo>
                      <a:pt x="1333" y="799"/>
                    </a:lnTo>
                    <a:lnTo>
                      <a:pt x="1334" y="800"/>
                    </a:lnTo>
                    <a:lnTo>
                      <a:pt x="1335" y="800"/>
                    </a:lnTo>
                    <a:lnTo>
                      <a:pt x="1336" y="801"/>
                    </a:lnTo>
                    <a:lnTo>
                      <a:pt x="1337" y="801"/>
                    </a:lnTo>
                    <a:lnTo>
                      <a:pt x="1338" y="802"/>
                    </a:lnTo>
                    <a:lnTo>
                      <a:pt x="1339" y="803"/>
                    </a:lnTo>
                    <a:lnTo>
                      <a:pt x="1340" y="803"/>
                    </a:lnTo>
                    <a:lnTo>
                      <a:pt x="1341" y="804"/>
                    </a:lnTo>
                    <a:lnTo>
                      <a:pt x="1341" y="803"/>
                    </a:lnTo>
                    <a:lnTo>
                      <a:pt x="1343" y="802"/>
                    </a:lnTo>
                    <a:lnTo>
                      <a:pt x="1343" y="801"/>
                    </a:lnTo>
                    <a:lnTo>
                      <a:pt x="1344" y="800"/>
                    </a:lnTo>
                    <a:lnTo>
                      <a:pt x="1345" y="799"/>
                    </a:lnTo>
                    <a:lnTo>
                      <a:pt x="1346" y="798"/>
                    </a:lnTo>
                    <a:lnTo>
                      <a:pt x="1347" y="797"/>
                    </a:lnTo>
                    <a:lnTo>
                      <a:pt x="1348" y="796"/>
                    </a:lnTo>
                    <a:lnTo>
                      <a:pt x="1349" y="794"/>
                    </a:lnTo>
                    <a:lnTo>
                      <a:pt x="1350" y="793"/>
                    </a:lnTo>
                    <a:lnTo>
                      <a:pt x="1351" y="791"/>
                    </a:lnTo>
                    <a:lnTo>
                      <a:pt x="1352" y="790"/>
                    </a:lnTo>
                    <a:lnTo>
                      <a:pt x="1353" y="788"/>
                    </a:lnTo>
                    <a:lnTo>
                      <a:pt x="1353" y="786"/>
                    </a:lnTo>
                    <a:lnTo>
                      <a:pt x="1354" y="784"/>
                    </a:lnTo>
                    <a:lnTo>
                      <a:pt x="1355" y="784"/>
                    </a:lnTo>
                    <a:lnTo>
                      <a:pt x="1356" y="780"/>
                    </a:lnTo>
                    <a:lnTo>
                      <a:pt x="1357" y="780"/>
                    </a:lnTo>
                    <a:lnTo>
                      <a:pt x="1358" y="786"/>
                    </a:lnTo>
                    <a:lnTo>
                      <a:pt x="1359" y="782"/>
                    </a:lnTo>
                    <a:lnTo>
                      <a:pt x="1360" y="783"/>
                    </a:lnTo>
                    <a:lnTo>
                      <a:pt x="1361" y="784"/>
                    </a:lnTo>
                    <a:lnTo>
                      <a:pt x="1362" y="785"/>
                    </a:lnTo>
                    <a:lnTo>
                      <a:pt x="1362" y="786"/>
                    </a:lnTo>
                    <a:lnTo>
                      <a:pt x="1363" y="787"/>
                    </a:lnTo>
                    <a:lnTo>
                      <a:pt x="1364" y="787"/>
                    </a:lnTo>
                    <a:lnTo>
                      <a:pt x="1365" y="790"/>
                    </a:lnTo>
                    <a:lnTo>
                      <a:pt x="1366" y="790"/>
                    </a:lnTo>
                    <a:lnTo>
                      <a:pt x="1367" y="791"/>
                    </a:lnTo>
                    <a:lnTo>
                      <a:pt x="1368" y="793"/>
                    </a:lnTo>
                    <a:lnTo>
                      <a:pt x="1369" y="794"/>
                    </a:lnTo>
                    <a:lnTo>
                      <a:pt x="1370" y="795"/>
                    </a:lnTo>
                    <a:lnTo>
                      <a:pt x="1371" y="795"/>
                    </a:lnTo>
                    <a:lnTo>
                      <a:pt x="1372" y="794"/>
                    </a:lnTo>
                    <a:lnTo>
                      <a:pt x="1373" y="795"/>
                    </a:lnTo>
                    <a:lnTo>
                      <a:pt x="1373" y="794"/>
                    </a:lnTo>
                    <a:lnTo>
                      <a:pt x="1374" y="790"/>
                    </a:lnTo>
                    <a:lnTo>
                      <a:pt x="1375" y="792"/>
                    </a:lnTo>
                    <a:lnTo>
                      <a:pt x="1376" y="790"/>
                    </a:lnTo>
                    <a:lnTo>
                      <a:pt x="1377" y="788"/>
                    </a:lnTo>
                    <a:lnTo>
                      <a:pt x="1378" y="787"/>
                    </a:lnTo>
                    <a:lnTo>
                      <a:pt x="1379" y="786"/>
                    </a:lnTo>
                    <a:lnTo>
                      <a:pt x="1380" y="785"/>
                    </a:lnTo>
                    <a:lnTo>
                      <a:pt x="1381" y="783"/>
                    </a:lnTo>
                    <a:lnTo>
                      <a:pt x="1382" y="782"/>
                    </a:lnTo>
                    <a:lnTo>
                      <a:pt x="1383" y="780"/>
                    </a:lnTo>
                    <a:lnTo>
                      <a:pt x="1383" y="779"/>
                    </a:lnTo>
                    <a:lnTo>
                      <a:pt x="1384" y="777"/>
                    </a:lnTo>
                    <a:lnTo>
                      <a:pt x="1385" y="777"/>
                    </a:lnTo>
                    <a:lnTo>
                      <a:pt x="1386" y="777"/>
                    </a:lnTo>
                    <a:lnTo>
                      <a:pt x="1387" y="777"/>
                    </a:lnTo>
                    <a:lnTo>
                      <a:pt x="1388" y="777"/>
                    </a:lnTo>
                    <a:lnTo>
                      <a:pt x="1389" y="778"/>
                    </a:lnTo>
                    <a:lnTo>
                      <a:pt x="1390" y="780"/>
                    </a:lnTo>
                    <a:lnTo>
                      <a:pt x="1391" y="777"/>
                    </a:lnTo>
                    <a:lnTo>
                      <a:pt x="1392" y="780"/>
                    </a:lnTo>
                    <a:lnTo>
                      <a:pt x="1393" y="781"/>
                    </a:lnTo>
                    <a:lnTo>
                      <a:pt x="1393" y="781"/>
                    </a:lnTo>
                    <a:lnTo>
                      <a:pt x="1394" y="782"/>
                    </a:lnTo>
                    <a:lnTo>
                      <a:pt x="1395" y="782"/>
                    </a:lnTo>
                    <a:lnTo>
                      <a:pt x="1396" y="783"/>
                    </a:lnTo>
                    <a:lnTo>
                      <a:pt x="1397" y="784"/>
                    </a:lnTo>
                    <a:lnTo>
                      <a:pt x="1398" y="785"/>
                    </a:lnTo>
                    <a:lnTo>
                      <a:pt x="1399" y="786"/>
                    </a:lnTo>
                    <a:lnTo>
                      <a:pt x="1400" y="787"/>
                    </a:lnTo>
                    <a:lnTo>
                      <a:pt x="1401" y="787"/>
                    </a:lnTo>
                    <a:lnTo>
                      <a:pt x="1402" y="787"/>
                    </a:lnTo>
                    <a:lnTo>
                      <a:pt x="1403" y="787"/>
                    </a:lnTo>
                    <a:lnTo>
                      <a:pt x="1404" y="787"/>
                    </a:lnTo>
                    <a:lnTo>
                      <a:pt x="1404" y="787"/>
                    </a:lnTo>
                    <a:lnTo>
                      <a:pt x="1405" y="787"/>
                    </a:lnTo>
                    <a:lnTo>
                      <a:pt x="1406" y="787"/>
                    </a:lnTo>
                    <a:lnTo>
                      <a:pt x="1407" y="787"/>
                    </a:lnTo>
                    <a:lnTo>
                      <a:pt x="1408" y="787"/>
                    </a:lnTo>
                    <a:lnTo>
                      <a:pt x="1409" y="788"/>
                    </a:lnTo>
                    <a:lnTo>
                      <a:pt x="1410" y="788"/>
                    </a:lnTo>
                    <a:lnTo>
                      <a:pt x="1411" y="788"/>
                    </a:lnTo>
                    <a:lnTo>
                      <a:pt x="1412" y="788"/>
                    </a:lnTo>
                    <a:lnTo>
                      <a:pt x="1413" y="790"/>
                    </a:lnTo>
                    <a:lnTo>
                      <a:pt x="1413" y="788"/>
                    </a:lnTo>
                    <a:lnTo>
                      <a:pt x="1414" y="789"/>
                    </a:lnTo>
                    <a:lnTo>
                      <a:pt x="1415" y="790"/>
                    </a:lnTo>
                    <a:lnTo>
                      <a:pt x="1416" y="785"/>
                    </a:lnTo>
                    <a:lnTo>
                      <a:pt x="1417" y="789"/>
                    </a:lnTo>
                    <a:lnTo>
                      <a:pt x="1418" y="788"/>
                    </a:lnTo>
                    <a:lnTo>
                      <a:pt x="1419" y="787"/>
                    </a:lnTo>
                    <a:lnTo>
                      <a:pt x="1420" y="787"/>
                    </a:lnTo>
                    <a:lnTo>
                      <a:pt x="1421" y="786"/>
                    </a:lnTo>
                    <a:lnTo>
                      <a:pt x="1422" y="786"/>
                    </a:lnTo>
                    <a:lnTo>
                      <a:pt x="1423" y="785"/>
                    </a:lnTo>
                    <a:lnTo>
                      <a:pt x="1423" y="784"/>
                    </a:lnTo>
                    <a:lnTo>
                      <a:pt x="1425" y="783"/>
                    </a:lnTo>
                    <a:lnTo>
                      <a:pt x="1425" y="783"/>
                    </a:lnTo>
                    <a:lnTo>
                      <a:pt x="1426" y="783"/>
                    </a:lnTo>
                    <a:lnTo>
                      <a:pt x="1427" y="781"/>
                    </a:lnTo>
                    <a:lnTo>
                      <a:pt x="1428" y="780"/>
                    </a:lnTo>
                    <a:lnTo>
                      <a:pt x="1429" y="783"/>
                    </a:lnTo>
                    <a:lnTo>
                      <a:pt x="1430" y="779"/>
                    </a:lnTo>
                    <a:lnTo>
                      <a:pt x="1431" y="785"/>
                    </a:lnTo>
                    <a:lnTo>
                      <a:pt x="1432" y="784"/>
                    </a:lnTo>
                    <a:lnTo>
                      <a:pt x="1433" y="781"/>
                    </a:lnTo>
                    <a:lnTo>
                      <a:pt x="1434" y="785"/>
                    </a:lnTo>
                    <a:lnTo>
                      <a:pt x="1434" y="789"/>
                    </a:lnTo>
                    <a:lnTo>
                      <a:pt x="1435" y="787"/>
                    </a:lnTo>
                    <a:lnTo>
                      <a:pt x="1436" y="786"/>
                    </a:lnTo>
                    <a:lnTo>
                      <a:pt x="1437" y="789"/>
                    </a:lnTo>
                    <a:lnTo>
                      <a:pt x="1438" y="793"/>
                    </a:lnTo>
                    <a:lnTo>
                      <a:pt x="1439" y="795"/>
                    </a:lnTo>
                    <a:lnTo>
                      <a:pt x="1440" y="793"/>
                    </a:lnTo>
                    <a:lnTo>
                      <a:pt x="1441" y="790"/>
                    </a:lnTo>
                    <a:lnTo>
                      <a:pt x="1442" y="791"/>
                    </a:lnTo>
                    <a:lnTo>
                      <a:pt x="1443" y="796"/>
                    </a:lnTo>
                    <a:lnTo>
                      <a:pt x="1444" y="804"/>
                    </a:lnTo>
                    <a:lnTo>
                      <a:pt x="1444" y="800"/>
                    </a:lnTo>
                    <a:lnTo>
                      <a:pt x="1445" y="791"/>
                    </a:lnTo>
                    <a:lnTo>
                      <a:pt x="1446" y="797"/>
                    </a:lnTo>
                    <a:lnTo>
                      <a:pt x="1447" y="801"/>
                    </a:lnTo>
                    <a:lnTo>
                      <a:pt x="1448" y="795"/>
                    </a:lnTo>
                    <a:lnTo>
                      <a:pt x="1449" y="796"/>
                    </a:lnTo>
                    <a:lnTo>
                      <a:pt x="1450" y="796"/>
                    </a:lnTo>
                    <a:lnTo>
                      <a:pt x="1451" y="796"/>
                    </a:lnTo>
                    <a:lnTo>
                      <a:pt x="1452" y="795"/>
                    </a:lnTo>
                    <a:lnTo>
                      <a:pt x="1453" y="796"/>
                    </a:lnTo>
                    <a:lnTo>
                      <a:pt x="1453" y="796"/>
                    </a:lnTo>
                    <a:lnTo>
                      <a:pt x="1455" y="793"/>
                    </a:lnTo>
                    <a:lnTo>
                      <a:pt x="1455" y="795"/>
                    </a:lnTo>
                    <a:lnTo>
                      <a:pt x="1456" y="794"/>
                    </a:lnTo>
                    <a:lnTo>
                      <a:pt x="1457" y="793"/>
                    </a:lnTo>
                    <a:lnTo>
                      <a:pt x="1458" y="792"/>
                    </a:lnTo>
                    <a:lnTo>
                      <a:pt x="1459" y="791"/>
                    </a:lnTo>
                    <a:lnTo>
                      <a:pt x="1460" y="791"/>
                    </a:lnTo>
                    <a:lnTo>
                      <a:pt x="1461" y="790"/>
                    </a:lnTo>
                    <a:lnTo>
                      <a:pt x="1462" y="789"/>
                    </a:lnTo>
                    <a:lnTo>
                      <a:pt x="1463" y="789"/>
                    </a:lnTo>
                    <a:lnTo>
                      <a:pt x="1464" y="786"/>
                    </a:lnTo>
                    <a:lnTo>
                      <a:pt x="1465" y="786"/>
                    </a:lnTo>
                    <a:lnTo>
                      <a:pt x="1465" y="787"/>
                    </a:lnTo>
                    <a:lnTo>
                      <a:pt x="1466" y="786"/>
                    </a:lnTo>
                    <a:lnTo>
                      <a:pt x="1467" y="779"/>
                    </a:lnTo>
                    <a:lnTo>
                      <a:pt x="1468" y="783"/>
                    </a:lnTo>
                    <a:lnTo>
                      <a:pt x="1469" y="781"/>
                    </a:lnTo>
                    <a:lnTo>
                      <a:pt x="1470" y="779"/>
                    </a:lnTo>
                    <a:lnTo>
                      <a:pt x="1471" y="777"/>
                    </a:lnTo>
                    <a:lnTo>
                      <a:pt x="1472" y="777"/>
                    </a:lnTo>
                    <a:lnTo>
                      <a:pt x="1473" y="773"/>
                    </a:lnTo>
                    <a:lnTo>
                      <a:pt x="1474" y="775"/>
                    </a:lnTo>
                    <a:lnTo>
                      <a:pt x="1474" y="775"/>
                    </a:lnTo>
                    <a:lnTo>
                      <a:pt x="1475" y="773"/>
                    </a:lnTo>
                    <a:lnTo>
                      <a:pt x="1476" y="773"/>
                    </a:lnTo>
                    <a:lnTo>
                      <a:pt x="1477" y="772"/>
                    </a:lnTo>
                    <a:lnTo>
                      <a:pt x="1478" y="771"/>
                    </a:lnTo>
                    <a:lnTo>
                      <a:pt x="1479" y="770"/>
                    </a:lnTo>
                    <a:lnTo>
                      <a:pt x="1480" y="770"/>
                    </a:lnTo>
                    <a:lnTo>
                      <a:pt x="1481" y="770"/>
                    </a:lnTo>
                    <a:lnTo>
                      <a:pt x="1482" y="770"/>
                    </a:lnTo>
                    <a:lnTo>
                      <a:pt x="1483" y="769"/>
                    </a:lnTo>
                    <a:lnTo>
                      <a:pt x="1484" y="769"/>
                    </a:lnTo>
                    <a:lnTo>
                      <a:pt x="1485" y="769"/>
                    </a:lnTo>
                    <a:lnTo>
                      <a:pt x="1486" y="769"/>
                    </a:lnTo>
                    <a:lnTo>
                      <a:pt x="1486" y="769"/>
                    </a:lnTo>
                    <a:lnTo>
                      <a:pt x="1487" y="767"/>
                    </a:lnTo>
                    <a:lnTo>
                      <a:pt x="1488" y="765"/>
                    </a:lnTo>
                    <a:lnTo>
                      <a:pt x="1489" y="762"/>
                    </a:lnTo>
                    <a:lnTo>
                      <a:pt x="1490" y="759"/>
                    </a:lnTo>
                    <a:lnTo>
                      <a:pt x="1491" y="757"/>
                    </a:lnTo>
                    <a:lnTo>
                      <a:pt x="1492" y="754"/>
                    </a:lnTo>
                    <a:lnTo>
                      <a:pt x="1493" y="751"/>
                    </a:lnTo>
                    <a:lnTo>
                      <a:pt x="1494" y="750"/>
                    </a:lnTo>
                    <a:lnTo>
                      <a:pt x="1495" y="743"/>
                    </a:lnTo>
                    <a:lnTo>
                      <a:pt x="1495" y="736"/>
                    </a:lnTo>
                    <a:lnTo>
                      <a:pt x="1496" y="748"/>
                    </a:lnTo>
                    <a:lnTo>
                      <a:pt x="1497" y="739"/>
                    </a:lnTo>
                    <a:lnTo>
                      <a:pt x="1498" y="721"/>
                    </a:lnTo>
                    <a:lnTo>
                      <a:pt x="1499" y="731"/>
                    </a:lnTo>
                    <a:lnTo>
                      <a:pt x="1500" y="729"/>
                    </a:lnTo>
                    <a:lnTo>
                      <a:pt x="1501" y="717"/>
                    </a:lnTo>
                  </a:path>
                </a:pathLst>
              </a:custGeom>
              <a:noFill/>
              <a:ln w="3175" cap="flat">
                <a:solidFill>
                  <a:srgbClr val="D953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2" name="Freeform 187">
                <a:extLst>
                  <a:ext uri="{FF2B5EF4-FFF2-40B4-BE49-F238E27FC236}">
                    <a16:creationId xmlns:a16="http://schemas.microsoft.com/office/drawing/2014/main" id="{391FFC7F-8720-42E9-B2F2-B443B053C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297"/>
                <a:ext cx="1501" cy="884"/>
              </a:xfrm>
              <a:custGeom>
                <a:avLst/>
                <a:gdLst>
                  <a:gd name="T0" fmla="*/ 22 w 1501"/>
                  <a:gd name="T1" fmla="*/ 814 h 884"/>
                  <a:gd name="T2" fmla="*/ 46 w 1501"/>
                  <a:gd name="T3" fmla="*/ 595 h 884"/>
                  <a:gd name="T4" fmla="*/ 69 w 1501"/>
                  <a:gd name="T5" fmla="*/ 223 h 884"/>
                  <a:gd name="T6" fmla="*/ 93 w 1501"/>
                  <a:gd name="T7" fmla="*/ 579 h 884"/>
                  <a:gd name="T8" fmla="*/ 117 w 1501"/>
                  <a:gd name="T9" fmla="*/ 834 h 884"/>
                  <a:gd name="T10" fmla="*/ 140 w 1501"/>
                  <a:gd name="T11" fmla="*/ 238 h 884"/>
                  <a:gd name="T12" fmla="*/ 164 w 1501"/>
                  <a:gd name="T13" fmla="*/ 322 h 884"/>
                  <a:gd name="T14" fmla="*/ 188 w 1501"/>
                  <a:gd name="T15" fmla="*/ 818 h 884"/>
                  <a:gd name="T16" fmla="*/ 211 w 1501"/>
                  <a:gd name="T17" fmla="*/ 792 h 884"/>
                  <a:gd name="T18" fmla="*/ 235 w 1501"/>
                  <a:gd name="T19" fmla="*/ 733 h 884"/>
                  <a:gd name="T20" fmla="*/ 259 w 1501"/>
                  <a:gd name="T21" fmla="*/ 465 h 884"/>
                  <a:gd name="T22" fmla="*/ 282 w 1501"/>
                  <a:gd name="T23" fmla="*/ 846 h 884"/>
                  <a:gd name="T24" fmla="*/ 306 w 1501"/>
                  <a:gd name="T25" fmla="*/ 786 h 884"/>
                  <a:gd name="T26" fmla="*/ 330 w 1501"/>
                  <a:gd name="T27" fmla="*/ 633 h 884"/>
                  <a:gd name="T28" fmla="*/ 353 w 1501"/>
                  <a:gd name="T29" fmla="*/ 792 h 884"/>
                  <a:gd name="T30" fmla="*/ 377 w 1501"/>
                  <a:gd name="T31" fmla="*/ 765 h 884"/>
                  <a:gd name="T32" fmla="*/ 401 w 1501"/>
                  <a:gd name="T33" fmla="*/ 760 h 884"/>
                  <a:gd name="T34" fmla="*/ 424 w 1501"/>
                  <a:gd name="T35" fmla="*/ 470 h 884"/>
                  <a:gd name="T36" fmla="*/ 448 w 1501"/>
                  <a:gd name="T37" fmla="*/ 784 h 884"/>
                  <a:gd name="T38" fmla="*/ 472 w 1501"/>
                  <a:gd name="T39" fmla="*/ 614 h 884"/>
                  <a:gd name="T40" fmla="*/ 495 w 1501"/>
                  <a:gd name="T41" fmla="*/ 754 h 884"/>
                  <a:gd name="T42" fmla="*/ 519 w 1501"/>
                  <a:gd name="T43" fmla="*/ 615 h 884"/>
                  <a:gd name="T44" fmla="*/ 543 w 1501"/>
                  <a:gd name="T45" fmla="*/ 846 h 884"/>
                  <a:gd name="T46" fmla="*/ 567 w 1501"/>
                  <a:gd name="T47" fmla="*/ 582 h 884"/>
                  <a:gd name="T48" fmla="*/ 590 w 1501"/>
                  <a:gd name="T49" fmla="*/ 753 h 884"/>
                  <a:gd name="T50" fmla="*/ 614 w 1501"/>
                  <a:gd name="T51" fmla="*/ 785 h 884"/>
                  <a:gd name="T52" fmla="*/ 637 w 1501"/>
                  <a:gd name="T53" fmla="*/ 626 h 884"/>
                  <a:gd name="T54" fmla="*/ 661 w 1501"/>
                  <a:gd name="T55" fmla="*/ 453 h 884"/>
                  <a:gd name="T56" fmla="*/ 685 w 1501"/>
                  <a:gd name="T57" fmla="*/ 832 h 884"/>
                  <a:gd name="T58" fmla="*/ 709 w 1501"/>
                  <a:gd name="T59" fmla="*/ 470 h 884"/>
                  <a:gd name="T60" fmla="*/ 732 w 1501"/>
                  <a:gd name="T61" fmla="*/ 790 h 884"/>
                  <a:gd name="T62" fmla="*/ 756 w 1501"/>
                  <a:gd name="T63" fmla="*/ 768 h 884"/>
                  <a:gd name="T64" fmla="*/ 780 w 1501"/>
                  <a:gd name="T65" fmla="*/ 764 h 884"/>
                  <a:gd name="T66" fmla="*/ 803 w 1501"/>
                  <a:gd name="T67" fmla="*/ 804 h 884"/>
                  <a:gd name="T68" fmla="*/ 827 w 1501"/>
                  <a:gd name="T69" fmla="*/ 459 h 884"/>
                  <a:gd name="T70" fmla="*/ 851 w 1501"/>
                  <a:gd name="T71" fmla="*/ 742 h 884"/>
                  <a:gd name="T72" fmla="*/ 874 w 1501"/>
                  <a:gd name="T73" fmla="*/ 800 h 884"/>
                  <a:gd name="T74" fmla="*/ 898 w 1501"/>
                  <a:gd name="T75" fmla="*/ 804 h 884"/>
                  <a:gd name="T76" fmla="*/ 922 w 1501"/>
                  <a:gd name="T77" fmla="*/ 744 h 884"/>
                  <a:gd name="T78" fmla="*/ 945 w 1501"/>
                  <a:gd name="T79" fmla="*/ 800 h 884"/>
                  <a:gd name="T80" fmla="*/ 969 w 1501"/>
                  <a:gd name="T81" fmla="*/ 820 h 884"/>
                  <a:gd name="T82" fmla="*/ 993 w 1501"/>
                  <a:gd name="T83" fmla="*/ 781 h 884"/>
                  <a:gd name="T84" fmla="*/ 1017 w 1501"/>
                  <a:gd name="T85" fmla="*/ 404 h 884"/>
                  <a:gd name="T86" fmla="*/ 1040 w 1501"/>
                  <a:gd name="T87" fmla="*/ 836 h 884"/>
                  <a:gd name="T88" fmla="*/ 1064 w 1501"/>
                  <a:gd name="T89" fmla="*/ 803 h 884"/>
                  <a:gd name="T90" fmla="*/ 1087 w 1501"/>
                  <a:gd name="T91" fmla="*/ 771 h 884"/>
                  <a:gd name="T92" fmla="*/ 1111 w 1501"/>
                  <a:gd name="T93" fmla="*/ 799 h 884"/>
                  <a:gd name="T94" fmla="*/ 1135 w 1501"/>
                  <a:gd name="T95" fmla="*/ 803 h 884"/>
                  <a:gd name="T96" fmla="*/ 1159 w 1501"/>
                  <a:gd name="T97" fmla="*/ 780 h 884"/>
                  <a:gd name="T98" fmla="*/ 1182 w 1501"/>
                  <a:gd name="T99" fmla="*/ 779 h 884"/>
                  <a:gd name="T100" fmla="*/ 1206 w 1501"/>
                  <a:gd name="T101" fmla="*/ 805 h 884"/>
                  <a:gd name="T102" fmla="*/ 1229 w 1501"/>
                  <a:gd name="T103" fmla="*/ 794 h 884"/>
                  <a:gd name="T104" fmla="*/ 1253 w 1501"/>
                  <a:gd name="T105" fmla="*/ 781 h 884"/>
                  <a:gd name="T106" fmla="*/ 1277 w 1501"/>
                  <a:gd name="T107" fmla="*/ 804 h 884"/>
                  <a:gd name="T108" fmla="*/ 1301 w 1501"/>
                  <a:gd name="T109" fmla="*/ 787 h 884"/>
                  <a:gd name="T110" fmla="*/ 1324 w 1501"/>
                  <a:gd name="T111" fmla="*/ 790 h 884"/>
                  <a:gd name="T112" fmla="*/ 1348 w 1501"/>
                  <a:gd name="T113" fmla="*/ 792 h 884"/>
                  <a:gd name="T114" fmla="*/ 1372 w 1501"/>
                  <a:gd name="T115" fmla="*/ 806 h 884"/>
                  <a:gd name="T116" fmla="*/ 1395 w 1501"/>
                  <a:gd name="T117" fmla="*/ 800 h 884"/>
                  <a:gd name="T118" fmla="*/ 1419 w 1501"/>
                  <a:gd name="T119" fmla="*/ 772 h 884"/>
                  <a:gd name="T120" fmla="*/ 1443 w 1501"/>
                  <a:gd name="T121" fmla="*/ 780 h 884"/>
                  <a:gd name="T122" fmla="*/ 1466 w 1501"/>
                  <a:gd name="T123" fmla="*/ 765 h 884"/>
                  <a:gd name="T124" fmla="*/ 1490 w 1501"/>
                  <a:gd name="T125" fmla="*/ 799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884">
                    <a:moveTo>
                      <a:pt x="0" y="483"/>
                    </a:moveTo>
                    <a:lnTo>
                      <a:pt x="0" y="483"/>
                    </a:lnTo>
                    <a:lnTo>
                      <a:pt x="1" y="493"/>
                    </a:lnTo>
                    <a:lnTo>
                      <a:pt x="2" y="507"/>
                    </a:lnTo>
                    <a:lnTo>
                      <a:pt x="3" y="522"/>
                    </a:lnTo>
                    <a:lnTo>
                      <a:pt x="4" y="540"/>
                    </a:lnTo>
                    <a:lnTo>
                      <a:pt x="5" y="557"/>
                    </a:lnTo>
                    <a:lnTo>
                      <a:pt x="5" y="574"/>
                    </a:lnTo>
                    <a:lnTo>
                      <a:pt x="6" y="593"/>
                    </a:lnTo>
                    <a:lnTo>
                      <a:pt x="7" y="612"/>
                    </a:lnTo>
                    <a:lnTo>
                      <a:pt x="8" y="631"/>
                    </a:lnTo>
                    <a:lnTo>
                      <a:pt x="9" y="651"/>
                    </a:lnTo>
                    <a:lnTo>
                      <a:pt x="10" y="670"/>
                    </a:lnTo>
                    <a:lnTo>
                      <a:pt x="11" y="689"/>
                    </a:lnTo>
                    <a:lnTo>
                      <a:pt x="12" y="710"/>
                    </a:lnTo>
                    <a:lnTo>
                      <a:pt x="13" y="729"/>
                    </a:lnTo>
                    <a:lnTo>
                      <a:pt x="14" y="750"/>
                    </a:lnTo>
                    <a:lnTo>
                      <a:pt x="15" y="769"/>
                    </a:lnTo>
                    <a:lnTo>
                      <a:pt x="16" y="781"/>
                    </a:lnTo>
                    <a:lnTo>
                      <a:pt x="16" y="790"/>
                    </a:lnTo>
                    <a:lnTo>
                      <a:pt x="17" y="797"/>
                    </a:lnTo>
                    <a:lnTo>
                      <a:pt x="18" y="802"/>
                    </a:lnTo>
                    <a:lnTo>
                      <a:pt x="19" y="807"/>
                    </a:lnTo>
                    <a:lnTo>
                      <a:pt x="20" y="811"/>
                    </a:lnTo>
                    <a:lnTo>
                      <a:pt x="21" y="813"/>
                    </a:lnTo>
                    <a:lnTo>
                      <a:pt x="22" y="814"/>
                    </a:lnTo>
                    <a:lnTo>
                      <a:pt x="23" y="815"/>
                    </a:lnTo>
                    <a:lnTo>
                      <a:pt x="24" y="817"/>
                    </a:lnTo>
                    <a:lnTo>
                      <a:pt x="25" y="817"/>
                    </a:lnTo>
                    <a:lnTo>
                      <a:pt x="26" y="817"/>
                    </a:lnTo>
                    <a:lnTo>
                      <a:pt x="26" y="816"/>
                    </a:lnTo>
                    <a:lnTo>
                      <a:pt x="27" y="813"/>
                    </a:lnTo>
                    <a:lnTo>
                      <a:pt x="28" y="811"/>
                    </a:lnTo>
                    <a:lnTo>
                      <a:pt x="29" y="807"/>
                    </a:lnTo>
                    <a:lnTo>
                      <a:pt x="30" y="801"/>
                    </a:lnTo>
                    <a:lnTo>
                      <a:pt x="31" y="793"/>
                    </a:lnTo>
                    <a:lnTo>
                      <a:pt x="32" y="785"/>
                    </a:lnTo>
                    <a:lnTo>
                      <a:pt x="33" y="776"/>
                    </a:lnTo>
                    <a:lnTo>
                      <a:pt x="34" y="765"/>
                    </a:lnTo>
                    <a:lnTo>
                      <a:pt x="35" y="753"/>
                    </a:lnTo>
                    <a:lnTo>
                      <a:pt x="35" y="741"/>
                    </a:lnTo>
                    <a:lnTo>
                      <a:pt x="36" y="727"/>
                    </a:lnTo>
                    <a:lnTo>
                      <a:pt x="37" y="716"/>
                    </a:lnTo>
                    <a:lnTo>
                      <a:pt x="38" y="705"/>
                    </a:lnTo>
                    <a:lnTo>
                      <a:pt x="39" y="691"/>
                    </a:lnTo>
                    <a:lnTo>
                      <a:pt x="40" y="678"/>
                    </a:lnTo>
                    <a:lnTo>
                      <a:pt x="41" y="670"/>
                    </a:lnTo>
                    <a:lnTo>
                      <a:pt x="42" y="662"/>
                    </a:lnTo>
                    <a:lnTo>
                      <a:pt x="43" y="657"/>
                    </a:lnTo>
                    <a:lnTo>
                      <a:pt x="44" y="648"/>
                    </a:lnTo>
                    <a:lnTo>
                      <a:pt x="45" y="625"/>
                    </a:lnTo>
                    <a:lnTo>
                      <a:pt x="46" y="595"/>
                    </a:lnTo>
                    <a:lnTo>
                      <a:pt x="47" y="561"/>
                    </a:lnTo>
                    <a:lnTo>
                      <a:pt x="47" y="524"/>
                    </a:lnTo>
                    <a:lnTo>
                      <a:pt x="48" y="492"/>
                    </a:lnTo>
                    <a:lnTo>
                      <a:pt x="49" y="460"/>
                    </a:lnTo>
                    <a:lnTo>
                      <a:pt x="50" y="428"/>
                    </a:lnTo>
                    <a:lnTo>
                      <a:pt x="51" y="395"/>
                    </a:lnTo>
                    <a:lnTo>
                      <a:pt x="52" y="356"/>
                    </a:lnTo>
                    <a:lnTo>
                      <a:pt x="53" y="314"/>
                    </a:lnTo>
                    <a:lnTo>
                      <a:pt x="54" y="276"/>
                    </a:lnTo>
                    <a:lnTo>
                      <a:pt x="55" y="237"/>
                    </a:lnTo>
                    <a:lnTo>
                      <a:pt x="56" y="195"/>
                    </a:lnTo>
                    <a:lnTo>
                      <a:pt x="56" y="154"/>
                    </a:lnTo>
                    <a:lnTo>
                      <a:pt x="57" y="113"/>
                    </a:lnTo>
                    <a:lnTo>
                      <a:pt x="58" y="76"/>
                    </a:lnTo>
                    <a:lnTo>
                      <a:pt x="59" y="63"/>
                    </a:lnTo>
                    <a:lnTo>
                      <a:pt x="60" y="62"/>
                    </a:lnTo>
                    <a:lnTo>
                      <a:pt x="61" y="67"/>
                    </a:lnTo>
                    <a:lnTo>
                      <a:pt x="62" y="78"/>
                    </a:lnTo>
                    <a:lnTo>
                      <a:pt x="63" y="88"/>
                    </a:lnTo>
                    <a:lnTo>
                      <a:pt x="64" y="100"/>
                    </a:lnTo>
                    <a:lnTo>
                      <a:pt x="65" y="116"/>
                    </a:lnTo>
                    <a:lnTo>
                      <a:pt x="66" y="135"/>
                    </a:lnTo>
                    <a:lnTo>
                      <a:pt x="66" y="155"/>
                    </a:lnTo>
                    <a:lnTo>
                      <a:pt x="67" y="178"/>
                    </a:lnTo>
                    <a:lnTo>
                      <a:pt x="68" y="200"/>
                    </a:lnTo>
                    <a:lnTo>
                      <a:pt x="69" y="223"/>
                    </a:lnTo>
                    <a:lnTo>
                      <a:pt x="70" y="251"/>
                    </a:lnTo>
                    <a:lnTo>
                      <a:pt x="71" y="279"/>
                    </a:lnTo>
                    <a:lnTo>
                      <a:pt x="72" y="310"/>
                    </a:lnTo>
                    <a:lnTo>
                      <a:pt x="73" y="339"/>
                    </a:lnTo>
                    <a:lnTo>
                      <a:pt x="74" y="357"/>
                    </a:lnTo>
                    <a:lnTo>
                      <a:pt x="75" y="369"/>
                    </a:lnTo>
                    <a:lnTo>
                      <a:pt x="76" y="380"/>
                    </a:lnTo>
                    <a:lnTo>
                      <a:pt x="77" y="388"/>
                    </a:lnTo>
                    <a:lnTo>
                      <a:pt x="77" y="398"/>
                    </a:lnTo>
                    <a:lnTo>
                      <a:pt x="78" y="407"/>
                    </a:lnTo>
                    <a:lnTo>
                      <a:pt x="79" y="415"/>
                    </a:lnTo>
                    <a:lnTo>
                      <a:pt x="80" y="422"/>
                    </a:lnTo>
                    <a:lnTo>
                      <a:pt x="81" y="431"/>
                    </a:lnTo>
                    <a:lnTo>
                      <a:pt x="82" y="441"/>
                    </a:lnTo>
                    <a:lnTo>
                      <a:pt x="83" y="450"/>
                    </a:lnTo>
                    <a:lnTo>
                      <a:pt x="84" y="460"/>
                    </a:lnTo>
                    <a:lnTo>
                      <a:pt x="85" y="469"/>
                    </a:lnTo>
                    <a:lnTo>
                      <a:pt x="86" y="477"/>
                    </a:lnTo>
                    <a:lnTo>
                      <a:pt x="87" y="485"/>
                    </a:lnTo>
                    <a:lnTo>
                      <a:pt x="87" y="493"/>
                    </a:lnTo>
                    <a:lnTo>
                      <a:pt x="88" y="506"/>
                    </a:lnTo>
                    <a:lnTo>
                      <a:pt x="89" y="520"/>
                    </a:lnTo>
                    <a:lnTo>
                      <a:pt x="90" y="534"/>
                    </a:lnTo>
                    <a:lnTo>
                      <a:pt x="91" y="549"/>
                    </a:lnTo>
                    <a:lnTo>
                      <a:pt x="92" y="564"/>
                    </a:lnTo>
                    <a:lnTo>
                      <a:pt x="93" y="579"/>
                    </a:lnTo>
                    <a:lnTo>
                      <a:pt x="94" y="595"/>
                    </a:lnTo>
                    <a:lnTo>
                      <a:pt x="95" y="611"/>
                    </a:lnTo>
                    <a:lnTo>
                      <a:pt x="96" y="624"/>
                    </a:lnTo>
                    <a:lnTo>
                      <a:pt x="96" y="637"/>
                    </a:lnTo>
                    <a:lnTo>
                      <a:pt x="98" y="650"/>
                    </a:lnTo>
                    <a:lnTo>
                      <a:pt x="98" y="663"/>
                    </a:lnTo>
                    <a:lnTo>
                      <a:pt x="99" y="675"/>
                    </a:lnTo>
                    <a:lnTo>
                      <a:pt x="100" y="687"/>
                    </a:lnTo>
                    <a:lnTo>
                      <a:pt x="101" y="698"/>
                    </a:lnTo>
                    <a:lnTo>
                      <a:pt x="102" y="709"/>
                    </a:lnTo>
                    <a:lnTo>
                      <a:pt x="103" y="721"/>
                    </a:lnTo>
                    <a:lnTo>
                      <a:pt x="104" y="732"/>
                    </a:lnTo>
                    <a:lnTo>
                      <a:pt x="105" y="743"/>
                    </a:lnTo>
                    <a:lnTo>
                      <a:pt x="106" y="754"/>
                    </a:lnTo>
                    <a:lnTo>
                      <a:pt x="107" y="763"/>
                    </a:lnTo>
                    <a:lnTo>
                      <a:pt x="107" y="771"/>
                    </a:lnTo>
                    <a:lnTo>
                      <a:pt x="108" y="778"/>
                    </a:lnTo>
                    <a:lnTo>
                      <a:pt x="109" y="784"/>
                    </a:lnTo>
                    <a:lnTo>
                      <a:pt x="110" y="792"/>
                    </a:lnTo>
                    <a:lnTo>
                      <a:pt x="111" y="801"/>
                    </a:lnTo>
                    <a:lnTo>
                      <a:pt x="112" y="807"/>
                    </a:lnTo>
                    <a:lnTo>
                      <a:pt x="113" y="813"/>
                    </a:lnTo>
                    <a:lnTo>
                      <a:pt x="114" y="820"/>
                    </a:lnTo>
                    <a:lnTo>
                      <a:pt x="115" y="825"/>
                    </a:lnTo>
                    <a:lnTo>
                      <a:pt x="116" y="831"/>
                    </a:lnTo>
                    <a:lnTo>
                      <a:pt x="117" y="834"/>
                    </a:lnTo>
                    <a:lnTo>
                      <a:pt x="117" y="828"/>
                    </a:lnTo>
                    <a:lnTo>
                      <a:pt x="119" y="818"/>
                    </a:lnTo>
                    <a:lnTo>
                      <a:pt x="119" y="806"/>
                    </a:lnTo>
                    <a:lnTo>
                      <a:pt x="120" y="791"/>
                    </a:lnTo>
                    <a:lnTo>
                      <a:pt x="121" y="775"/>
                    </a:lnTo>
                    <a:lnTo>
                      <a:pt x="122" y="756"/>
                    </a:lnTo>
                    <a:lnTo>
                      <a:pt x="123" y="735"/>
                    </a:lnTo>
                    <a:lnTo>
                      <a:pt x="124" y="713"/>
                    </a:lnTo>
                    <a:lnTo>
                      <a:pt x="125" y="696"/>
                    </a:lnTo>
                    <a:lnTo>
                      <a:pt x="126" y="680"/>
                    </a:lnTo>
                    <a:lnTo>
                      <a:pt x="127" y="663"/>
                    </a:lnTo>
                    <a:lnTo>
                      <a:pt x="128" y="646"/>
                    </a:lnTo>
                    <a:lnTo>
                      <a:pt x="128" y="629"/>
                    </a:lnTo>
                    <a:lnTo>
                      <a:pt x="129" y="610"/>
                    </a:lnTo>
                    <a:lnTo>
                      <a:pt x="130" y="592"/>
                    </a:lnTo>
                    <a:lnTo>
                      <a:pt x="131" y="573"/>
                    </a:lnTo>
                    <a:lnTo>
                      <a:pt x="132" y="545"/>
                    </a:lnTo>
                    <a:lnTo>
                      <a:pt x="133" y="514"/>
                    </a:lnTo>
                    <a:lnTo>
                      <a:pt x="134" y="479"/>
                    </a:lnTo>
                    <a:lnTo>
                      <a:pt x="135" y="444"/>
                    </a:lnTo>
                    <a:lnTo>
                      <a:pt x="136" y="411"/>
                    </a:lnTo>
                    <a:lnTo>
                      <a:pt x="137" y="379"/>
                    </a:lnTo>
                    <a:lnTo>
                      <a:pt x="138" y="347"/>
                    </a:lnTo>
                    <a:lnTo>
                      <a:pt x="138" y="314"/>
                    </a:lnTo>
                    <a:lnTo>
                      <a:pt x="139" y="277"/>
                    </a:lnTo>
                    <a:lnTo>
                      <a:pt x="140" y="238"/>
                    </a:lnTo>
                    <a:lnTo>
                      <a:pt x="141" y="202"/>
                    </a:lnTo>
                    <a:lnTo>
                      <a:pt x="142" y="166"/>
                    </a:lnTo>
                    <a:lnTo>
                      <a:pt x="143" y="129"/>
                    </a:lnTo>
                    <a:lnTo>
                      <a:pt x="144" y="94"/>
                    </a:lnTo>
                    <a:lnTo>
                      <a:pt x="145" y="60"/>
                    </a:lnTo>
                    <a:lnTo>
                      <a:pt x="146" y="30"/>
                    </a:lnTo>
                    <a:lnTo>
                      <a:pt x="147" y="14"/>
                    </a:lnTo>
                    <a:lnTo>
                      <a:pt x="147" y="6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50" y="10"/>
                    </a:lnTo>
                    <a:lnTo>
                      <a:pt x="151" y="25"/>
                    </a:lnTo>
                    <a:lnTo>
                      <a:pt x="152" y="46"/>
                    </a:lnTo>
                    <a:lnTo>
                      <a:pt x="153" y="70"/>
                    </a:lnTo>
                    <a:lnTo>
                      <a:pt x="154" y="85"/>
                    </a:lnTo>
                    <a:lnTo>
                      <a:pt x="155" y="99"/>
                    </a:lnTo>
                    <a:lnTo>
                      <a:pt x="156" y="114"/>
                    </a:lnTo>
                    <a:lnTo>
                      <a:pt x="157" y="130"/>
                    </a:lnTo>
                    <a:lnTo>
                      <a:pt x="158" y="149"/>
                    </a:lnTo>
                    <a:lnTo>
                      <a:pt x="159" y="171"/>
                    </a:lnTo>
                    <a:lnTo>
                      <a:pt x="159" y="193"/>
                    </a:lnTo>
                    <a:lnTo>
                      <a:pt x="160" y="217"/>
                    </a:lnTo>
                    <a:lnTo>
                      <a:pt x="161" y="242"/>
                    </a:lnTo>
                    <a:lnTo>
                      <a:pt x="162" y="267"/>
                    </a:lnTo>
                    <a:lnTo>
                      <a:pt x="163" y="294"/>
                    </a:lnTo>
                    <a:lnTo>
                      <a:pt x="164" y="322"/>
                    </a:lnTo>
                    <a:lnTo>
                      <a:pt x="165" y="349"/>
                    </a:lnTo>
                    <a:lnTo>
                      <a:pt x="166" y="376"/>
                    </a:lnTo>
                    <a:lnTo>
                      <a:pt x="167" y="403"/>
                    </a:lnTo>
                    <a:lnTo>
                      <a:pt x="168" y="431"/>
                    </a:lnTo>
                    <a:lnTo>
                      <a:pt x="168" y="462"/>
                    </a:lnTo>
                    <a:lnTo>
                      <a:pt x="169" y="496"/>
                    </a:lnTo>
                    <a:lnTo>
                      <a:pt x="170" y="528"/>
                    </a:lnTo>
                    <a:lnTo>
                      <a:pt x="171" y="560"/>
                    </a:lnTo>
                    <a:lnTo>
                      <a:pt x="172" y="594"/>
                    </a:lnTo>
                    <a:lnTo>
                      <a:pt x="173" y="628"/>
                    </a:lnTo>
                    <a:lnTo>
                      <a:pt x="174" y="662"/>
                    </a:lnTo>
                    <a:lnTo>
                      <a:pt x="175" y="694"/>
                    </a:lnTo>
                    <a:lnTo>
                      <a:pt x="176" y="715"/>
                    </a:lnTo>
                    <a:lnTo>
                      <a:pt x="177" y="730"/>
                    </a:lnTo>
                    <a:lnTo>
                      <a:pt x="178" y="744"/>
                    </a:lnTo>
                    <a:lnTo>
                      <a:pt x="179" y="754"/>
                    </a:lnTo>
                    <a:lnTo>
                      <a:pt x="179" y="764"/>
                    </a:lnTo>
                    <a:lnTo>
                      <a:pt x="180" y="773"/>
                    </a:lnTo>
                    <a:lnTo>
                      <a:pt x="181" y="779"/>
                    </a:lnTo>
                    <a:lnTo>
                      <a:pt x="182" y="785"/>
                    </a:lnTo>
                    <a:lnTo>
                      <a:pt x="183" y="792"/>
                    </a:lnTo>
                    <a:lnTo>
                      <a:pt x="184" y="798"/>
                    </a:lnTo>
                    <a:lnTo>
                      <a:pt x="185" y="805"/>
                    </a:lnTo>
                    <a:lnTo>
                      <a:pt x="186" y="810"/>
                    </a:lnTo>
                    <a:lnTo>
                      <a:pt x="187" y="815"/>
                    </a:lnTo>
                    <a:lnTo>
                      <a:pt x="188" y="818"/>
                    </a:lnTo>
                    <a:lnTo>
                      <a:pt x="189" y="821"/>
                    </a:lnTo>
                    <a:lnTo>
                      <a:pt x="189" y="823"/>
                    </a:lnTo>
                    <a:lnTo>
                      <a:pt x="190" y="825"/>
                    </a:lnTo>
                    <a:lnTo>
                      <a:pt x="191" y="827"/>
                    </a:lnTo>
                    <a:lnTo>
                      <a:pt x="192" y="827"/>
                    </a:lnTo>
                    <a:lnTo>
                      <a:pt x="193" y="828"/>
                    </a:lnTo>
                    <a:lnTo>
                      <a:pt x="194" y="828"/>
                    </a:lnTo>
                    <a:lnTo>
                      <a:pt x="195" y="828"/>
                    </a:lnTo>
                    <a:lnTo>
                      <a:pt x="196" y="828"/>
                    </a:lnTo>
                    <a:lnTo>
                      <a:pt x="197" y="827"/>
                    </a:lnTo>
                    <a:lnTo>
                      <a:pt x="198" y="825"/>
                    </a:lnTo>
                    <a:lnTo>
                      <a:pt x="199" y="822"/>
                    </a:lnTo>
                    <a:lnTo>
                      <a:pt x="199" y="818"/>
                    </a:lnTo>
                    <a:lnTo>
                      <a:pt x="200" y="815"/>
                    </a:lnTo>
                    <a:lnTo>
                      <a:pt x="201" y="810"/>
                    </a:lnTo>
                    <a:lnTo>
                      <a:pt x="202" y="806"/>
                    </a:lnTo>
                    <a:lnTo>
                      <a:pt x="203" y="800"/>
                    </a:lnTo>
                    <a:lnTo>
                      <a:pt x="204" y="795"/>
                    </a:lnTo>
                    <a:lnTo>
                      <a:pt x="205" y="794"/>
                    </a:lnTo>
                    <a:lnTo>
                      <a:pt x="206" y="793"/>
                    </a:lnTo>
                    <a:lnTo>
                      <a:pt x="207" y="792"/>
                    </a:lnTo>
                    <a:lnTo>
                      <a:pt x="208" y="791"/>
                    </a:lnTo>
                    <a:lnTo>
                      <a:pt x="208" y="792"/>
                    </a:lnTo>
                    <a:lnTo>
                      <a:pt x="210" y="791"/>
                    </a:lnTo>
                    <a:lnTo>
                      <a:pt x="210" y="792"/>
                    </a:lnTo>
                    <a:lnTo>
                      <a:pt x="211" y="792"/>
                    </a:lnTo>
                    <a:lnTo>
                      <a:pt x="212" y="790"/>
                    </a:lnTo>
                    <a:lnTo>
                      <a:pt x="213" y="787"/>
                    </a:lnTo>
                    <a:lnTo>
                      <a:pt x="214" y="784"/>
                    </a:lnTo>
                    <a:lnTo>
                      <a:pt x="215" y="780"/>
                    </a:lnTo>
                    <a:lnTo>
                      <a:pt x="216" y="776"/>
                    </a:lnTo>
                    <a:lnTo>
                      <a:pt x="217" y="772"/>
                    </a:lnTo>
                    <a:lnTo>
                      <a:pt x="218" y="768"/>
                    </a:lnTo>
                    <a:lnTo>
                      <a:pt x="219" y="764"/>
                    </a:lnTo>
                    <a:lnTo>
                      <a:pt x="219" y="762"/>
                    </a:lnTo>
                    <a:lnTo>
                      <a:pt x="220" y="760"/>
                    </a:lnTo>
                    <a:lnTo>
                      <a:pt x="221" y="760"/>
                    </a:lnTo>
                    <a:lnTo>
                      <a:pt x="222" y="760"/>
                    </a:lnTo>
                    <a:lnTo>
                      <a:pt x="223" y="756"/>
                    </a:lnTo>
                    <a:lnTo>
                      <a:pt x="224" y="752"/>
                    </a:lnTo>
                    <a:lnTo>
                      <a:pt x="225" y="746"/>
                    </a:lnTo>
                    <a:lnTo>
                      <a:pt x="226" y="741"/>
                    </a:lnTo>
                    <a:lnTo>
                      <a:pt x="227" y="744"/>
                    </a:lnTo>
                    <a:lnTo>
                      <a:pt x="228" y="748"/>
                    </a:lnTo>
                    <a:lnTo>
                      <a:pt x="229" y="751"/>
                    </a:lnTo>
                    <a:lnTo>
                      <a:pt x="229" y="754"/>
                    </a:lnTo>
                    <a:lnTo>
                      <a:pt x="231" y="760"/>
                    </a:lnTo>
                    <a:lnTo>
                      <a:pt x="231" y="764"/>
                    </a:lnTo>
                    <a:lnTo>
                      <a:pt x="232" y="770"/>
                    </a:lnTo>
                    <a:lnTo>
                      <a:pt x="233" y="773"/>
                    </a:lnTo>
                    <a:lnTo>
                      <a:pt x="234" y="757"/>
                    </a:lnTo>
                    <a:lnTo>
                      <a:pt x="235" y="733"/>
                    </a:lnTo>
                    <a:lnTo>
                      <a:pt x="236" y="705"/>
                    </a:lnTo>
                    <a:lnTo>
                      <a:pt x="237" y="672"/>
                    </a:lnTo>
                    <a:lnTo>
                      <a:pt x="238" y="644"/>
                    </a:lnTo>
                    <a:lnTo>
                      <a:pt x="239" y="616"/>
                    </a:lnTo>
                    <a:lnTo>
                      <a:pt x="240" y="587"/>
                    </a:lnTo>
                    <a:lnTo>
                      <a:pt x="240" y="557"/>
                    </a:lnTo>
                    <a:lnTo>
                      <a:pt x="241" y="520"/>
                    </a:lnTo>
                    <a:lnTo>
                      <a:pt x="242" y="480"/>
                    </a:lnTo>
                    <a:lnTo>
                      <a:pt x="243" y="444"/>
                    </a:lnTo>
                    <a:lnTo>
                      <a:pt x="244" y="408"/>
                    </a:lnTo>
                    <a:lnTo>
                      <a:pt x="245" y="366"/>
                    </a:lnTo>
                    <a:lnTo>
                      <a:pt x="246" y="327"/>
                    </a:lnTo>
                    <a:lnTo>
                      <a:pt x="247" y="285"/>
                    </a:lnTo>
                    <a:lnTo>
                      <a:pt x="248" y="249"/>
                    </a:lnTo>
                    <a:lnTo>
                      <a:pt x="249" y="241"/>
                    </a:lnTo>
                    <a:lnTo>
                      <a:pt x="250" y="245"/>
                    </a:lnTo>
                    <a:lnTo>
                      <a:pt x="250" y="257"/>
                    </a:lnTo>
                    <a:lnTo>
                      <a:pt x="251" y="274"/>
                    </a:lnTo>
                    <a:lnTo>
                      <a:pt x="252" y="292"/>
                    </a:lnTo>
                    <a:lnTo>
                      <a:pt x="253" y="312"/>
                    </a:lnTo>
                    <a:lnTo>
                      <a:pt x="254" y="336"/>
                    </a:lnTo>
                    <a:lnTo>
                      <a:pt x="255" y="362"/>
                    </a:lnTo>
                    <a:lnTo>
                      <a:pt x="256" y="387"/>
                    </a:lnTo>
                    <a:lnTo>
                      <a:pt x="257" y="413"/>
                    </a:lnTo>
                    <a:lnTo>
                      <a:pt x="258" y="439"/>
                    </a:lnTo>
                    <a:lnTo>
                      <a:pt x="259" y="465"/>
                    </a:lnTo>
                    <a:lnTo>
                      <a:pt x="259" y="496"/>
                    </a:lnTo>
                    <a:lnTo>
                      <a:pt x="261" y="527"/>
                    </a:lnTo>
                    <a:lnTo>
                      <a:pt x="261" y="558"/>
                    </a:lnTo>
                    <a:lnTo>
                      <a:pt x="262" y="589"/>
                    </a:lnTo>
                    <a:lnTo>
                      <a:pt x="263" y="613"/>
                    </a:lnTo>
                    <a:lnTo>
                      <a:pt x="264" y="632"/>
                    </a:lnTo>
                    <a:lnTo>
                      <a:pt x="265" y="651"/>
                    </a:lnTo>
                    <a:lnTo>
                      <a:pt x="266" y="668"/>
                    </a:lnTo>
                    <a:lnTo>
                      <a:pt x="267" y="681"/>
                    </a:lnTo>
                    <a:lnTo>
                      <a:pt x="268" y="693"/>
                    </a:lnTo>
                    <a:lnTo>
                      <a:pt x="269" y="702"/>
                    </a:lnTo>
                    <a:lnTo>
                      <a:pt x="270" y="711"/>
                    </a:lnTo>
                    <a:lnTo>
                      <a:pt x="271" y="726"/>
                    </a:lnTo>
                    <a:lnTo>
                      <a:pt x="271" y="742"/>
                    </a:lnTo>
                    <a:lnTo>
                      <a:pt x="272" y="757"/>
                    </a:lnTo>
                    <a:lnTo>
                      <a:pt x="273" y="773"/>
                    </a:lnTo>
                    <a:lnTo>
                      <a:pt x="274" y="787"/>
                    </a:lnTo>
                    <a:lnTo>
                      <a:pt x="275" y="801"/>
                    </a:lnTo>
                    <a:lnTo>
                      <a:pt x="276" y="814"/>
                    </a:lnTo>
                    <a:lnTo>
                      <a:pt x="277" y="826"/>
                    </a:lnTo>
                    <a:lnTo>
                      <a:pt x="278" y="834"/>
                    </a:lnTo>
                    <a:lnTo>
                      <a:pt x="279" y="839"/>
                    </a:lnTo>
                    <a:lnTo>
                      <a:pt x="280" y="842"/>
                    </a:lnTo>
                    <a:lnTo>
                      <a:pt x="280" y="844"/>
                    </a:lnTo>
                    <a:lnTo>
                      <a:pt x="281" y="845"/>
                    </a:lnTo>
                    <a:lnTo>
                      <a:pt x="282" y="846"/>
                    </a:lnTo>
                    <a:lnTo>
                      <a:pt x="283" y="846"/>
                    </a:lnTo>
                    <a:lnTo>
                      <a:pt x="284" y="845"/>
                    </a:lnTo>
                    <a:lnTo>
                      <a:pt x="285" y="844"/>
                    </a:lnTo>
                    <a:lnTo>
                      <a:pt x="286" y="841"/>
                    </a:lnTo>
                    <a:lnTo>
                      <a:pt x="287" y="838"/>
                    </a:lnTo>
                    <a:lnTo>
                      <a:pt x="288" y="835"/>
                    </a:lnTo>
                    <a:lnTo>
                      <a:pt x="289" y="830"/>
                    </a:lnTo>
                    <a:lnTo>
                      <a:pt x="290" y="826"/>
                    </a:lnTo>
                    <a:lnTo>
                      <a:pt x="291" y="820"/>
                    </a:lnTo>
                    <a:lnTo>
                      <a:pt x="291" y="815"/>
                    </a:lnTo>
                    <a:lnTo>
                      <a:pt x="292" y="811"/>
                    </a:lnTo>
                    <a:lnTo>
                      <a:pt x="293" y="809"/>
                    </a:lnTo>
                    <a:lnTo>
                      <a:pt x="294" y="808"/>
                    </a:lnTo>
                    <a:lnTo>
                      <a:pt x="295" y="806"/>
                    </a:lnTo>
                    <a:lnTo>
                      <a:pt x="296" y="803"/>
                    </a:lnTo>
                    <a:lnTo>
                      <a:pt x="297" y="800"/>
                    </a:lnTo>
                    <a:lnTo>
                      <a:pt x="298" y="796"/>
                    </a:lnTo>
                    <a:lnTo>
                      <a:pt x="299" y="792"/>
                    </a:lnTo>
                    <a:lnTo>
                      <a:pt x="300" y="791"/>
                    </a:lnTo>
                    <a:lnTo>
                      <a:pt x="301" y="791"/>
                    </a:lnTo>
                    <a:lnTo>
                      <a:pt x="301" y="790"/>
                    </a:lnTo>
                    <a:lnTo>
                      <a:pt x="302" y="789"/>
                    </a:lnTo>
                    <a:lnTo>
                      <a:pt x="303" y="788"/>
                    </a:lnTo>
                    <a:lnTo>
                      <a:pt x="304" y="788"/>
                    </a:lnTo>
                    <a:lnTo>
                      <a:pt x="305" y="788"/>
                    </a:lnTo>
                    <a:lnTo>
                      <a:pt x="306" y="786"/>
                    </a:lnTo>
                    <a:lnTo>
                      <a:pt x="307" y="778"/>
                    </a:lnTo>
                    <a:lnTo>
                      <a:pt x="308" y="766"/>
                    </a:lnTo>
                    <a:lnTo>
                      <a:pt x="309" y="753"/>
                    </a:lnTo>
                    <a:lnTo>
                      <a:pt x="310" y="737"/>
                    </a:lnTo>
                    <a:lnTo>
                      <a:pt x="311" y="724"/>
                    </a:lnTo>
                    <a:lnTo>
                      <a:pt x="311" y="712"/>
                    </a:lnTo>
                    <a:lnTo>
                      <a:pt x="312" y="699"/>
                    </a:lnTo>
                    <a:lnTo>
                      <a:pt x="313" y="685"/>
                    </a:lnTo>
                    <a:lnTo>
                      <a:pt x="314" y="668"/>
                    </a:lnTo>
                    <a:lnTo>
                      <a:pt x="315" y="650"/>
                    </a:lnTo>
                    <a:lnTo>
                      <a:pt x="316" y="633"/>
                    </a:lnTo>
                    <a:lnTo>
                      <a:pt x="317" y="616"/>
                    </a:lnTo>
                    <a:lnTo>
                      <a:pt x="318" y="597"/>
                    </a:lnTo>
                    <a:lnTo>
                      <a:pt x="319" y="578"/>
                    </a:lnTo>
                    <a:lnTo>
                      <a:pt x="320" y="559"/>
                    </a:lnTo>
                    <a:lnTo>
                      <a:pt x="321" y="542"/>
                    </a:lnTo>
                    <a:lnTo>
                      <a:pt x="322" y="540"/>
                    </a:lnTo>
                    <a:lnTo>
                      <a:pt x="322" y="543"/>
                    </a:lnTo>
                    <a:lnTo>
                      <a:pt x="323" y="550"/>
                    </a:lnTo>
                    <a:lnTo>
                      <a:pt x="324" y="560"/>
                    </a:lnTo>
                    <a:lnTo>
                      <a:pt x="325" y="569"/>
                    </a:lnTo>
                    <a:lnTo>
                      <a:pt x="326" y="579"/>
                    </a:lnTo>
                    <a:lnTo>
                      <a:pt x="327" y="591"/>
                    </a:lnTo>
                    <a:lnTo>
                      <a:pt x="328" y="605"/>
                    </a:lnTo>
                    <a:lnTo>
                      <a:pt x="329" y="619"/>
                    </a:lnTo>
                    <a:lnTo>
                      <a:pt x="330" y="633"/>
                    </a:lnTo>
                    <a:lnTo>
                      <a:pt x="331" y="647"/>
                    </a:lnTo>
                    <a:lnTo>
                      <a:pt x="331" y="662"/>
                    </a:lnTo>
                    <a:lnTo>
                      <a:pt x="332" y="679"/>
                    </a:lnTo>
                    <a:lnTo>
                      <a:pt x="333" y="696"/>
                    </a:lnTo>
                    <a:lnTo>
                      <a:pt x="334" y="714"/>
                    </a:lnTo>
                    <a:lnTo>
                      <a:pt x="335" y="731"/>
                    </a:lnTo>
                    <a:lnTo>
                      <a:pt x="336" y="740"/>
                    </a:lnTo>
                    <a:lnTo>
                      <a:pt x="337" y="747"/>
                    </a:lnTo>
                    <a:lnTo>
                      <a:pt x="338" y="752"/>
                    </a:lnTo>
                    <a:lnTo>
                      <a:pt x="339" y="756"/>
                    </a:lnTo>
                    <a:lnTo>
                      <a:pt x="340" y="759"/>
                    </a:lnTo>
                    <a:lnTo>
                      <a:pt x="341" y="763"/>
                    </a:lnTo>
                    <a:lnTo>
                      <a:pt x="341" y="765"/>
                    </a:lnTo>
                    <a:lnTo>
                      <a:pt x="343" y="766"/>
                    </a:lnTo>
                    <a:lnTo>
                      <a:pt x="343" y="769"/>
                    </a:lnTo>
                    <a:lnTo>
                      <a:pt x="344" y="772"/>
                    </a:lnTo>
                    <a:lnTo>
                      <a:pt x="345" y="775"/>
                    </a:lnTo>
                    <a:lnTo>
                      <a:pt x="346" y="777"/>
                    </a:lnTo>
                    <a:lnTo>
                      <a:pt x="347" y="779"/>
                    </a:lnTo>
                    <a:lnTo>
                      <a:pt x="348" y="781"/>
                    </a:lnTo>
                    <a:lnTo>
                      <a:pt x="349" y="782"/>
                    </a:lnTo>
                    <a:lnTo>
                      <a:pt x="350" y="783"/>
                    </a:lnTo>
                    <a:lnTo>
                      <a:pt x="351" y="785"/>
                    </a:lnTo>
                    <a:lnTo>
                      <a:pt x="352" y="787"/>
                    </a:lnTo>
                    <a:lnTo>
                      <a:pt x="352" y="789"/>
                    </a:lnTo>
                    <a:lnTo>
                      <a:pt x="353" y="792"/>
                    </a:lnTo>
                    <a:lnTo>
                      <a:pt x="354" y="793"/>
                    </a:lnTo>
                    <a:lnTo>
                      <a:pt x="355" y="795"/>
                    </a:lnTo>
                    <a:lnTo>
                      <a:pt x="356" y="796"/>
                    </a:lnTo>
                    <a:lnTo>
                      <a:pt x="357" y="797"/>
                    </a:lnTo>
                    <a:lnTo>
                      <a:pt x="358" y="798"/>
                    </a:lnTo>
                    <a:lnTo>
                      <a:pt x="359" y="800"/>
                    </a:lnTo>
                    <a:lnTo>
                      <a:pt x="360" y="801"/>
                    </a:lnTo>
                    <a:lnTo>
                      <a:pt x="361" y="802"/>
                    </a:lnTo>
                    <a:lnTo>
                      <a:pt x="362" y="803"/>
                    </a:lnTo>
                    <a:lnTo>
                      <a:pt x="362" y="804"/>
                    </a:lnTo>
                    <a:lnTo>
                      <a:pt x="363" y="805"/>
                    </a:lnTo>
                    <a:lnTo>
                      <a:pt x="364" y="806"/>
                    </a:lnTo>
                    <a:lnTo>
                      <a:pt x="365" y="805"/>
                    </a:lnTo>
                    <a:lnTo>
                      <a:pt x="366" y="803"/>
                    </a:lnTo>
                    <a:lnTo>
                      <a:pt x="367" y="800"/>
                    </a:lnTo>
                    <a:lnTo>
                      <a:pt x="368" y="797"/>
                    </a:lnTo>
                    <a:lnTo>
                      <a:pt x="369" y="795"/>
                    </a:lnTo>
                    <a:lnTo>
                      <a:pt x="370" y="792"/>
                    </a:lnTo>
                    <a:lnTo>
                      <a:pt x="371" y="788"/>
                    </a:lnTo>
                    <a:lnTo>
                      <a:pt x="371" y="785"/>
                    </a:lnTo>
                    <a:lnTo>
                      <a:pt x="373" y="782"/>
                    </a:lnTo>
                    <a:lnTo>
                      <a:pt x="373" y="778"/>
                    </a:lnTo>
                    <a:lnTo>
                      <a:pt x="374" y="775"/>
                    </a:lnTo>
                    <a:lnTo>
                      <a:pt x="375" y="772"/>
                    </a:lnTo>
                    <a:lnTo>
                      <a:pt x="376" y="769"/>
                    </a:lnTo>
                    <a:lnTo>
                      <a:pt x="377" y="765"/>
                    </a:lnTo>
                    <a:lnTo>
                      <a:pt x="378" y="761"/>
                    </a:lnTo>
                    <a:lnTo>
                      <a:pt x="379" y="758"/>
                    </a:lnTo>
                    <a:lnTo>
                      <a:pt x="380" y="755"/>
                    </a:lnTo>
                    <a:lnTo>
                      <a:pt x="381" y="753"/>
                    </a:lnTo>
                    <a:lnTo>
                      <a:pt x="382" y="751"/>
                    </a:lnTo>
                    <a:lnTo>
                      <a:pt x="383" y="748"/>
                    </a:lnTo>
                    <a:lnTo>
                      <a:pt x="383" y="748"/>
                    </a:lnTo>
                    <a:lnTo>
                      <a:pt x="384" y="747"/>
                    </a:lnTo>
                    <a:lnTo>
                      <a:pt x="385" y="747"/>
                    </a:lnTo>
                    <a:lnTo>
                      <a:pt x="386" y="747"/>
                    </a:lnTo>
                    <a:lnTo>
                      <a:pt x="387" y="744"/>
                    </a:lnTo>
                    <a:lnTo>
                      <a:pt x="388" y="739"/>
                    </a:lnTo>
                    <a:lnTo>
                      <a:pt x="389" y="734"/>
                    </a:lnTo>
                    <a:lnTo>
                      <a:pt x="390" y="730"/>
                    </a:lnTo>
                    <a:lnTo>
                      <a:pt x="391" y="725"/>
                    </a:lnTo>
                    <a:lnTo>
                      <a:pt x="392" y="720"/>
                    </a:lnTo>
                    <a:lnTo>
                      <a:pt x="392" y="714"/>
                    </a:lnTo>
                    <a:lnTo>
                      <a:pt x="394" y="710"/>
                    </a:lnTo>
                    <a:lnTo>
                      <a:pt x="394" y="712"/>
                    </a:lnTo>
                    <a:lnTo>
                      <a:pt x="395" y="718"/>
                    </a:lnTo>
                    <a:lnTo>
                      <a:pt x="396" y="726"/>
                    </a:lnTo>
                    <a:lnTo>
                      <a:pt x="397" y="736"/>
                    </a:lnTo>
                    <a:lnTo>
                      <a:pt x="398" y="742"/>
                    </a:lnTo>
                    <a:lnTo>
                      <a:pt x="399" y="748"/>
                    </a:lnTo>
                    <a:lnTo>
                      <a:pt x="400" y="753"/>
                    </a:lnTo>
                    <a:lnTo>
                      <a:pt x="401" y="760"/>
                    </a:lnTo>
                    <a:lnTo>
                      <a:pt x="402" y="772"/>
                    </a:lnTo>
                    <a:lnTo>
                      <a:pt x="403" y="787"/>
                    </a:lnTo>
                    <a:lnTo>
                      <a:pt x="403" y="800"/>
                    </a:lnTo>
                    <a:lnTo>
                      <a:pt x="404" y="812"/>
                    </a:lnTo>
                    <a:lnTo>
                      <a:pt x="405" y="829"/>
                    </a:lnTo>
                    <a:lnTo>
                      <a:pt x="406" y="843"/>
                    </a:lnTo>
                    <a:lnTo>
                      <a:pt x="407" y="860"/>
                    </a:lnTo>
                    <a:lnTo>
                      <a:pt x="408" y="873"/>
                    </a:lnTo>
                    <a:lnTo>
                      <a:pt x="409" y="867"/>
                    </a:lnTo>
                    <a:lnTo>
                      <a:pt x="410" y="852"/>
                    </a:lnTo>
                    <a:lnTo>
                      <a:pt x="411" y="833"/>
                    </a:lnTo>
                    <a:lnTo>
                      <a:pt x="412" y="810"/>
                    </a:lnTo>
                    <a:lnTo>
                      <a:pt x="413" y="789"/>
                    </a:lnTo>
                    <a:lnTo>
                      <a:pt x="413" y="767"/>
                    </a:lnTo>
                    <a:lnTo>
                      <a:pt x="414" y="743"/>
                    </a:lnTo>
                    <a:lnTo>
                      <a:pt x="415" y="718"/>
                    </a:lnTo>
                    <a:lnTo>
                      <a:pt x="416" y="690"/>
                    </a:lnTo>
                    <a:lnTo>
                      <a:pt x="417" y="661"/>
                    </a:lnTo>
                    <a:lnTo>
                      <a:pt x="418" y="634"/>
                    </a:lnTo>
                    <a:lnTo>
                      <a:pt x="419" y="608"/>
                    </a:lnTo>
                    <a:lnTo>
                      <a:pt x="420" y="576"/>
                    </a:lnTo>
                    <a:lnTo>
                      <a:pt x="421" y="545"/>
                    </a:lnTo>
                    <a:lnTo>
                      <a:pt x="422" y="513"/>
                    </a:lnTo>
                    <a:lnTo>
                      <a:pt x="423" y="484"/>
                    </a:lnTo>
                    <a:lnTo>
                      <a:pt x="424" y="473"/>
                    </a:lnTo>
                    <a:lnTo>
                      <a:pt x="424" y="470"/>
                    </a:lnTo>
                    <a:lnTo>
                      <a:pt x="425" y="471"/>
                    </a:lnTo>
                    <a:lnTo>
                      <a:pt x="426" y="476"/>
                    </a:lnTo>
                    <a:lnTo>
                      <a:pt x="427" y="482"/>
                    </a:lnTo>
                    <a:lnTo>
                      <a:pt x="428" y="489"/>
                    </a:lnTo>
                    <a:lnTo>
                      <a:pt x="429" y="500"/>
                    </a:lnTo>
                    <a:lnTo>
                      <a:pt x="430" y="513"/>
                    </a:lnTo>
                    <a:lnTo>
                      <a:pt x="431" y="520"/>
                    </a:lnTo>
                    <a:lnTo>
                      <a:pt x="432" y="527"/>
                    </a:lnTo>
                    <a:lnTo>
                      <a:pt x="433" y="534"/>
                    </a:lnTo>
                    <a:lnTo>
                      <a:pt x="434" y="541"/>
                    </a:lnTo>
                    <a:lnTo>
                      <a:pt x="434" y="550"/>
                    </a:lnTo>
                    <a:lnTo>
                      <a:pt x="435" y="561"/>
                    </a:lnTo>
                    <a:lnTo>
                      <a:pt x="436" y="571"/>
                    </a:lnTo>
                    <a:lnTo>
                      <a:pt x="437" y="582"/>
                    </a:lnTo>
                    <a:lnTo>
                      <a:pt x="438" y="596"/>
                    </a:lnTo>
                    <a:lnTo>
                      <a:pt x="439" y="610"/>
                    </a:lnTo>
                    <a:lnTo>
                      <a:pt x="440" y="627"/>
                    </a:lnTo>
                    <a:lnTo>
                      <a:pt x="441" y="644"/>
                    </a:lnTo>
                    <a:lnTo>
                      <a:pt x="442" y="658"/>
                    </a:lnTo>
                    <a:lnTo>
                      <a:pt x="443" y="671"/>
                    </a:lnTo>
                    <a:lnTo>
                      <a:pt x="444" y="684"/>
                    </a:lnTo>
                    <a:lnTo>
                      <a:pt x="444" y="697"/>
                    </a:lnTo>
                    <a:lnTo>
                      <a:pt x="445" y="718"/>
                    </a:lnTo>
                    <a:lnTo>
                      <a:pt x="446" y="741"/>
                    </a:lnTo>
                    <a:lnTo>
                      <a:pt x="447" y="763"/>
                    </a:lnTo>
                    <a:lnTo>
                      <a:pt x="448" y="784"/>
                    </a:lnTo>
                    <a:lnTo>
                      <a:pt x="449" y="808"/>
                    </a:lnTo>
                    <a:lnTo>
                      <a:pt x="450" y="831"/>
                    </a:lnTo>
                    <a:lnTo>
                      <a:pt x="451" y="855"/>
                    </a:lnTo>
                    <a:lnTo>
                      <a:pt x="452" y="876"/>
                    </a:lnTo>
                    <a:lnTo>
                      <a:pt x="453" y="877"/>
                    </a:lnTo>
                    <a:lnTo>
                      <a:pt x="454" y="871"/>
                    </a:lnTo>
                    <a:lnTo>
                      <a:pt x="455" y="859"/>
                    </a:lnTo>
                    <a:lnTo>
                      <a:pt x="455" y="843"/>
                    </a:lnTo>
                    <a:lnTo>
                      <a:pt x="456" y="829"/>
                    </a:lnTo>
                    <a:lnTo>
                      <a:pt x="457" y="815"/>
                    </a:lnTo>
                    <a:lnTo>
                      <a:pt x="458" y="798"/>
                    </a:lnTo>
                    <a:lnTo>
                      <a:pt x="459" y="781"/>
                    </a:lnTo>
                    <a:lnTo>
                      <a:pt x="460" y="759"/>
                    </a:lnTo>
                    <a:lnTo>
                      <a:pt x="461" y="735"/>
                    </a:lnTo>
                    <a:lnTo>
                      <a:pt x="462" y="712"/>
                    </a:lnTo>
                    <a:lnTo>
                      <a:pt x="463" y="690"/>
                    </a:lnTo>
                    <a:lnTo>
                      <a:pt x="464" y="663"/>
                    </a:lnTo>
                    <a:lnTo>
                      <a:pt x="464" y="636"/>
                    </a:lnTo>
                    <a:lnTo>
                      <a:pt x="465" y="608"/>
                    </a:lnTo>
                    <a:lnTo>
                      <a:pt x="466" y="583"/>
                    </a:lnTo>
                    <a:lnTo>
                      <a:pt x="467" y="576"/>
                    </a:lnTo>
                    <a:lnTo>
                      <a:pt x="468" y="578"/>
                    </a:lnTo>
                    <a:lnTo>
                      <a:pt x="469" y="584"/>
                    </a:lnTo>
                    <a:lnTo>
                      <a:pt x="470" y="594"/>
                    </a:lnTo>
                    <a:lnTo>
                      <a:pt x="471" y="604"/>
                    </a:lnTo>
                    <a:lnTo>
                      <a:pt x="472" y="614"/>
                    </a:lnTo>
                    <a:lnTo>
                      <a:pt x="473" y="626"/>
                    </a:lnTo>
                    <a:lnTo>
                      <a:pt x="474" y="640"/>
                    </a:lnTo>
                    <a:lnTo>
                      <a:pt x="474" y="653"/>
                    </a:lnTo>
                    <a:lnTo>
                      <a:pt x="476" y="667"/>
                    </a:lnTo>
                    <a:lnTo>
                      <a:pt x="476" y="679"/>
                    </a:lnTo>
                    <a:lnTo>
                      <a:pt x="477" y="692"/>
                    </a:lnTo>
                    <a:lnTo>
                      <a:pt x="478" y="708"/>
                    </a:lnTo>
                    <a:lnTo>
                      <a:pt x="479" y="724"/>
                    </a:lnTo>
                    <a:lnTo>
                      <a:pt x="480" y="740"/>
                    </a:lnTo>
                    <a:lnTo>
                      <a:pt x="481" y="756"/>
                    </a:lnTo>
                    <a:lnTo>
                      <a:pt x="482" y="763"/>
                    </a:lnTo>
                    <a:lnTo>
                      <a:pt x="483" y="766"/>
                    </a:lnTo>
                    <a:lnTo>
                      <a:pt x="484" y="767"/>
                    </a:lnTo>
                    <a:lnTo>
                      <a:pt x="485" y="766"/>
                    </a:lnTo>
                    <a:lnTo>
                      <a:pt x="485" y="768"/>
                    </a:lnTo>
                    <a:lnTo>
                      <a:pt x="486" y="765"/>
                    </a:lnTo>
                    <a:lnTo>
                      <a:pt x="487" y="760"/>
                    </a:lnTo>
                    <a:lnTo>
                      <a:pt x="488" y="757"/>
                    </a:lnTo>
                    <a:lnTo>
                      <a:pt x="489" y="757"/>
                    </a:lnTo>
                    <a:lnTo>
                      <a:pt x="490" y="757"/>
                    </a:lnTo>
                    <a:lnTo>
                      <a:pt x="491" y="757"/>
                    </a:lnTo>
                    <a:lnTo>
                      <a:pt x="492" y="757"/>
                    </a:lnTo>
                    <a:lnTo>
                      <a:pt x="493" y="757"/>
                    </a:lnTo>
                    <a:lnTo>
                      <a:pt x="494" y="756"/>
                    </a:lnTo>
                    <a:lnTo>
                      <a:pt x="495" y="756"/>
                    </a:lnTo>
                    <a:lnTo>
                      <a:pt x="495" y="754"/>
                    </a:lnTo>
                    <a:lnTo>
                      <a:pt x="496" y="748"/>
                    </a:lnTo>
                    <a:lnTo>
                      <a:pt x="497" y="739"/>
                    </a:lnTo>
                    <a:lnTo>
                      <a:pt x="498" y="729"/>
                    </a:lnTo>
                    <a:lnTo>
                      <a:pt x="499" y="718"/>
                    </a:lnTo>
                    <a:lnTo>
                      <a:pt x="500" y="708"/>
                    </a:lnTo>
                    <a:lnTo>
                      <a:pt x="501" y="698"/>
                    </a:lnTo>
                    <a:lnTo>
                      <a:pt x="502" y="687"/>
                    </a:lnTo>
                    <a:lnTo>
                      <a:pt x="503" y="677"/>
                    </a:lnTo>
                    <a:lnTo>
                      <a:pt x="504" y="664"/>
                    </a:lnTo>
                    <a:lnTo>
                      <a:pt x="504" y="650"/>
                    </a:lnTo>
                    <a:lnTo>
                      <a:pt x="506" y="637"/>
                    </a:lnTo>
                    <a:lnTo>
                      <a:pt x="506" y="625"/>
                    </a:lnTo>
                    <a:lnTo>
                      <a:pt x="507" y="611"/>
                    </a:lnTo>
                    <a:lnTo>
                      <a:pt x="508" y="597"/>
                    </a:lnTo>
                    <a:lnTo>
                      <a:pt x="509" y="583"/>
                    </a:lnTo>
                    <a:lnTo>
                      <a:pt x="510" y="570"/>
                    </a:lnTo>
                    <a:lnTo>
                      <a:pt x="511" y="567"/>
                    </a:lnTo>
                    <a:lnTo>
                      <a:pt x="512" y="567"/>
                    </a:lnTo>
                    <a:lnTo>
                      <a:pt x="513" y="570"/>
                    </a:lnTo>
                    <a:lnTo>
                      <a:pt x="514" y="574"/>
                    </a:lnTo>
                    <a:lnTo>
                      <a:pt x="515" y="580"/>
                    </a:lnTo>
                    <a:lnTo>
                      <a:pt x="516" y="586"/>
                    </a:lnTo>
                    <a:lnTo>
                      <a:pt x="516" y="594"/>
                    </a:lnTo>
                    <a:lnTo>
                      <a:pt x="517" y="603"/>
                    </a:lnTo>
                    <a:lnTo>
                      <a:pt x="518" y="609"/>
                    </a:lnTo>
                    <a:lnTo>
                      <a:pt x="519" y="615"/>
                    </a:lnTo>
                    <a:lnTo>
                      <a:pt x="520" y="621"/>
                    </a:lnTo>
                    <a:lnTo>
                      <a:pt x="521" y="628"/>
                    </a:lnTo>
                    <a:lnTo>
                      <a:pt x="522" y="635"/>
                    </a:lnTo>
                    <a:lnTo>
                      <a:pt x="523" y="643"/>
                    </a:lnTo>
                    <a:lnTo>
                      <a:pt x="524" y="651"/>
                    </a:lnTo>
                    <a:lnTo>
                      <a:pt x="525" y="659"/>
                    </a:lnTo>
                    <a:lnTo>
                      <a:pt x="525" y="669"/>
                    </a:lnTo>
                    <a:lnTo>
                      <a:pt x="527" y="680"/>
                    </a:lnTo>
                    <a:lnTo>
                      <a:pt x="527" y="692"/>
                    </a:lnTo>
                    <a:lnTo>
                      <a:pt x="528" y="704"/>
                    </a:lnTo>
                    <a:lnTo>
                      <a:pt x="529" y="715"/>
                    </a:lnTo>
                    <a:lnTo>
                      <a:pt x="530" y="725"/>
                    </a:lnTo>
                    <a:lnTo>
                      <a:pt x="531" y="736"/>
                    </a:lnTo>
                    <a:lnTo>
                      <a:pt x="532" y="746"/>
                    </a:lnTo>
                    <a:lnTo>
                      <a:pt x="533" y="759"/>
                    </a:lnTo>
                    <a:lnTo>
                      <a:pt x="534" y="772"/>
                    </a:lnTo>
                    <a:lnTo>
                      <a:pt x="535" y="785"/>
                    </a:lnTo>
                    <a:lnTo>
                      <a:pt x="536" y="797"/>
                    </a:lnTo>
                    <a:lnTo>
                      <a:pt x="536" y="811"/>
                    </a:lnTo>
                    <a:lnTo>
                      <a:pt x="537" y="824"/>
                    </a:lnTo>
                    <a:lnTo>
                      <a:pt x="538" y="838"/>
                    </a:lnTo>
                    <a:lnTo>
                      <a:pt x="539" y="849"/>
                    </a:lnTo>
                    <a:lnTo>
                      <a:pt x="540" y="853"/>
                    </a:lnTo>
                    <a:lnTo>
                      <a:pt x="541" y="852"/>
                    </a:lnTo>
                    <a:lnTo>
                      <a:pt x="542" y="850"/>
                    </a:lnTo>
                    <a:lnTo>
                      <a:pt x="543" y="846"/>
                    </a:lnTo>
                    <a:lnTo>
                      <a:pt x="544" y="840"/>
                    </a:lnTo>
                    <a:lnTo>
                      <a:pt x="545" y="834"/>
                    </a:lnTo>
                    <a:lnTo>
                      <a:pt x="546" y="826"/>
                    </a:lnTo>
                    <a:lnTo>
                      <a:pt x="546" y="818"/>
                    </a:lnTo>
                    <a:lnTo>
                      <a:pt x="547" y="811"/>
                    </a:lnTo>
                    <a:lnTo>
                      <a:pt x="548" y="806"/>
                    </a:lnTo>
                    <a:lnTo>
                      <a:pt x="549" y="800"/>
                    </a:lnTo>
                    <a:lnTo>
                      <a:pt x="550" y="794"/>
                    </a:lnTo>
                    <a:lnTo>
                      <a:pt x="551" y="787"/>
                    </a:lnTo>
                    <a:lnTo>
                      <a:pt x="552" y="779"/>
                    </a:lnTo>
                    <a:lnTo>
                      <a:pt x="553" y="771"/>
                    </a:lnTo>
                    <a:lnTo>
                      <a:pt x="554" y="763"/>
                    </a:lnTo>
                    <a:lnTo>
                      <a:pt x="555" y="753"/>
                    </a:lnTo>
                    <a:lnTo>
                      <a:pt x="556" y="741"/>
                    </a:lnTo>
                    <a:lnTo>
                      <a:pt x="557" y="729"/>
                    </a:lnTo>
                    <a:lnTo>
                      <a:pt x="557" y="716"/>
                    </a:lnTo>
                    <a:lnTo>
                      <a:pt x="558" y="705"/>
                    </a:lnTo>
                    <a:lnTo>
                      <a:pt x="559" y="694"/>
                    </a:lnTo>
                    <a:lnTo>
                      <a:pt x="560" y="684"/>
                    </a:lnTo>
                    <a:lnTo>
                      <a:pt x="561" y="673"/>
                    </a:lnTo>
                    <a:lnTo>
                      <a:pt x="562" y="658"/>
                    </a:lnTo>
                    <a:lnTo>
                      <a:pt x="563" y="642"/>
                    </a:lnTo>
                    <a:lnTo>
                      <a:pt x="564" y="628"/>
                    </a:lnTo>
                    <a:lnTo>
                      <a:pt x="565" y="614"/>
                    </a:lnTo>
                    <a:lnTo>
                      <a:pt x="566" y="597"/>
                    </a:lnTo>
                    <a:lnTo>
                      <a:pt x="567" y="582"/>
                    </a:lnTo>
                    <a:lnTo>
                      <a:pt x="567" y="566"/>
                    </a:lnTo>
                    <a:lnTo>
                      <a:pt x="568" y="553"/>
                    </a:lnTo>
                    <a:lnTo>
                      <a:pt x="569" y="550"/>
                    </a:lnTo>
                    <a:lnTo>
                      <a:pt x="570" y="553"/>
                    </a:lnTo>
                    <a:lnTo>
                      <a:pt x="571" y="559"/>
                    </a:lnTo>
                    <a:lnTo>
                      <a:pt x="572" y="568"/>
                    </a:lnTo>
                    <a:lnTo>
                      <a:pt x="573" y="576"/>
                    </a:lnTo>
                    <a:lnTo>
                      <a:pt x="574" y="585"/>
                    </a:lnTo>
                    <a:lnTo>
                      <a:pt x="575" y="595"/>
                    </a:lnTo>
                    <a:lnTo>
                      <a:pt x="576" y="607"/>
                    </a:lnTo>
                    <a:lnTo>
                      <a:pt x="576" y="619"/>
                    </a:lnTo>
                    <a:lnTo>
                      <a:pt x="577" y="632"/>
                    </a:lnTo>
                    <a:lnTo>
                      <a:pt x="578" y="644"/>
                    </a:lnTo>
                    <a:lnTo>
                      <a:pt x="579" y="657"/>
                    </a:lnTo>
                    <a:lnTo>
                      <a:pt x="580" y="672"/>
                    </a:lnTo>
                    <a:lnTo>
                      <a:pt x="581" y="687"/>
                    </a:lnTo>
                    <a:lnTo>
                      <a:pt x="582" y="703"/>
                    </a:lnTo>
                    <a:lnTo>
                      <a:pt x="583" y="718"/>
                    </a:lnTo>
                    <a:lnTo>
                      <a:pt x="584" y="727"/>
                    </a:lnTo>
                    <a:lnTo>
                      <a:pt x="585" y="733"/>
                    </a:lnTo>
                    <a:lnTo>
                      <a:pt x="586" y="738"/>
                    </a:lnTo>
                    <a:lnTo>
                      <a:pt x="587" y="741"/>
                    </a:lnTo>
                    <a:lnTo>
                      <a:pt x="588" y="745"/>
                    </a:lnTo>
                    <a:lnTo>
                      <a:pt x="588" y="748"/>
                    </a:lnTo>
                    <a:lnTo>
                      <a:pt x="589" y="750"/>
                    </a:lnTo>
                    <a:lnTo>
                      <a:pt x="590" y="753"/>
                    </a:lnTo>
                    <a:lnTo>
                      <a:pt x="591" y="756"/>
                    </a:lnTo>
                    <a:lnTo>
                      <a:pt x="592" y="759"/>
                    </a:lnTo>
                    <a:lnTo>
                      <a:pt x="593" y="764"/>
                    </a:lnTo>
                    <a:lnTo>
                      <a:pt x="594" y="766"/>
                    </a:lnTo>
                    <a:lnTo>
                      <a:pt x="595" y="769"/>
                    </a:lnTo>
                    <a:lnTo>
                      <a:pt x="596" y="771"/>
                    </a:lnTo>
                    <a:lnTo>
                      <a:pt x="597" y="776"/>
                    </a:lnTo>
                    <a:lnTo>
                      <a:pt x="597" y="776"/>
                    </a:lnTo>
                    <a:lnTo>
                      <a:pt x="598" y="778"/>
                    </a:lnTo>
                    <a:lnTo>
                      <a:pt x="599" y="781"/>
                    </a:lnTo>
                    <a:lnTo>
                      <a:pt x="600" y="783"/>
                    </a:lnTo>
                    <a:lnTo>
                      <a:pt x="601" y="785"/>
                    </a:lnTo>
                    <a:lnTo>
                      <a:pt x="602" y="787"/>
                    </a:lnTo>
                    <a:lnTo>
                      <a:pt x="603" y="790"/>
                    </a:lnTo>
                    <a:lnTo>
                      <a:pt x="604" y="793"/>
                    </a:lnTo>
                    <a:lnTo>
                      <a:pt x="605" y="795"/>
                    </a:lnTo>
                    <a:lnTo>
                      <a:pt x="606" y="795"/>
                    </a:lnTo>
                    <a:lnTo>
                      <a:pt x="607" y="793"/>
                    </a:lnTo>
                    <a:lnTo>
                      <a:pt x="607" y="792"/>
                    </a:lnTo>
                    <a:lnTo>
                      <a:pt x="608" y="790"/>
                    </a:lnTo>
                    <a:lnTo>
                      <a:pt x="609" y="787"/>
                    </a:lnTo>
                    <a:lnTo>
                      <a:pt x="610" y="784"/>
                    </a:lnTo>
                    <a:lnTo>
                      <a:pt x="611" y="781"/>
                    </a:lnTo>
                    <a:lnTo>
                      <a:pt x="612" y="777"/>
                    </a:lnTo>
                    <a:lnTo>
                      <a:pt x="613" y="782"/>
                    </a:lnTo>
                    <a:lnTo>
                      <a:pt x="614" y="785"/>
                    </a:lnTo>
                    <a:lnTo>
                      <a:pt x="615" y="792"/>
                    </a:lnTo>
                    <a:lnTo>
                      <a:pt x="616" y="799"/>
                    </a:lnTo>
                    <a:lnTo>
                      <a:pt x="617" y="804"/>
                    </a:lnTo>
                    <a:lnTo>
                      <a:pt x="618" y="807"/>
                    </a:lnTo>
                    <a:lnTo>
                      <a:pt x="618" y="813"/>
                    </a:lnTo>
                    <a:lnTo>
                      <a:pt x="619" y="815"/>
                    </a:lnTo>
                    <a:lnTo>
                      <a:pt x="620" y="823"/>
                    </a:lnTo>
                    <a:lnTo>
                      <a:pt x="621" y="833"/>
                    </a:lnTo>
                    <a:lnTo>
                      <a:pt x="622" y="841"/>
                    </a:lnTo>
                    <a:lnTo>
                      <a:pt x="623" y="848"/>
                    </a:lnTo>
                    <a:lnTo>
                      <a:pt x="624" y="858"/>
                    </a:lnTo>
                    <a:lnTo>
                      <a:pt x="625" y="867"/>
                    </a:lnTo>
                    <a:lnTo>
                      <a:pt x="626" y="877"/>
                    </a:lnTo>
                    <a:lnTo>
                      <a:pt x="627" y="884"/>
                    </a:lnTo>
                    <a:lnTo>
                      <a:pt x="628" y="876"/>
                    </a:lnTo>
                    <a:lnTo>
                      <a:pt x="628" y="861"/>
                    </a:lnTo>
                    <a:lnTo>
                      <a:pt x="629" y="842"/>
                    </a:lnTo>
                    <a:lnTo>
                      <a:pt x="630" y="820"/>
                    </a:lnTo>
                    <a:lnTo>
                      <a:pt x="631" y="798"/>
                    </a:lnTo>
                    <a:lnTo>
                      <a:pt x="632" y="776"/>
                    </a:lnTo>
                    <a:lnTo>
                      <a:pt x="633" y="751"/>
                    </a:lnTo>
                    <a:lnTo>
                      <a:pt x="634" y="725"/>
                    </a:lnTo>
                    <a:lnTo>
                      <a:pt x="635" y="700"/>
                    </a:lnTo>
                    <a:lnTo>
                      <a:pt x="636" y="675"/>
                    </a:lnTo>
                    <a:lnTo>
                      <a:pt x="637" y="650"/>
                    </a:lnTo>
                    <a:lnTo>
                      <a:pt x="637" y="626"/>
                    </a:lnTo>
                    <a:lnTo>
                      <a:pt x="639" y="599"/>
                    </a:lnTo>
                    <a:lnTo>
                      <a:pt x="639" y="571"/>
                    </a:lnTo>
                    <a:lnTo>
                      <a:pt x="640" y="544"/>
                    </a:lnTo>
                    <a:lnTo>
                      <a:pt x="641" y="518"/>
                    </a:lnTo>
                    <a:lnTo>
                      <a:pt x="642" y="500"/>
                    </a:lnTo>
                    <a:lnTo>
                      <a:pt x="643" y="485"/>
                    </a:lnTo>
                    <a:lnTo>
                      <a:pt x="644" y="472"/>
                    </a:lnTo>
                    <a:lnTo>
                      <a:pt x="645" y="460"/>
                    </a:lnTo>
                    <a:lnTo>
                      <a:pt x="646" y="451"/>
                    </a:lnTo>
                    <a:lnTo>
                      <a:pt x="647" y="444"/>
                    </a:lnTo>
                    <a:lnTo>
                      <a:pt x="648" y="439"/>
                    </a:lnTo>
                    <a:lnTo>
                      <a:pt x="648" y="434"/>
                    </a:lnTo>
                    <a:lnTo>
                      <a:pt x="649" y="424"/>
                    </a:lnTo>
                    <a:lnTo>
                      <a:pt x="650" y="413"/>
                    </a:lnTo>
                    <a:lnTo>
                      <a:pt x="651" y="403"/>
                    </a:lnTo>
                    <a:lnTo>
                      <a:pt x="652" y="394"/>
                    </a:lnTo>
                    <a:lnTo>
                      <a:pt x="653" y="385"/>
                    </a:lnTo>
                    <a:lnTo>
                      <a:pt x="654" y="376"/>
                    </a:lnTo>
                    <a:lnTo>
                      <a:pt x="655" y="368"/>
                    </a:lnTo>
                    <a:lnTo>
                      <a:pt x="656" y="362"/>
                    </a:lnTo>
                    <a:lnTo>
                      <a:pt x="657" y="368"/>
                    </a:lnTo>
                    <a:lnTo>
                      <a:pt x="658" y="381"/>
                    </a:lnTo>
                    <a:lnTo>
                      <a:pt x="658" y="397"/>
                    </a:lnTo>
                    <a:lnTo>
                      <a:pt x="659" y="415"/>
                    </a:lnTo>
                    <a:lnTo>
                      <a:pt x="660" y="434"/>
                    </a:lnTo>
                    <a:lnTo>
                      <a:pt x="661" y="453"/>
                    </a:lnTo>
                    <a:lnTo>
                      <a:pt x="662" y="474"/>
                    </a:lnTo>
                    <a:lnTo>
                      <a:pt x="663" y="497"/>
                    </a:lnTo>
                    <a:lnTo>
                      <a:pt x="664" y="519"/>
                    </a:lnTo>
                    <a:lnTo>
                      <a:pt x="665" y="542"/>
                    </a:lnTo>
                    <a:lnTo>
                      <a:pt x="666" y="564"/>
                    </a:lnTo>
                    <a:lnTo>
                      <a:pt x="667" y="586"/>
                    </a:lnTo>
                    <a:lnTo>
                      <a:pt x="668" y="611"/>
                    </a:lnTo>
                    <a:lnTo>
                      <a:pt x="669" y="636"/>
                    </a:lnTo>
                    <a:lnTo>
                      <a:pt x="669" y="662"/>
                    </a:lnTo>
                    <a:lnTo>
                      <a:pt x="670" y="686"/>
                    </a:lnTo>
                    <a:lnTo>
                      <a:pt x="671" y="702"/>
                    </a:lnTo>
                    <a:lnTo>
                      <a:pt x="672" y="715"/>
                    </a:lnTo>
                    <a:lnTo>
                      <a:pt x="673" y="727"/>
                    </a:lnTo>
                    <a:lnTo>
                      <a:pt x="674" y="737"/>
                    </a:lnTo>
                    <a:lnTo>
                      <a:pt x="675" y="744"/>
                    </a:lnTo>
                    <a:lnTo>
                      <a:pt x="676" y="750"/>
                    </a:lnTo>
                    <a:lnTo>
                      <a:pt x="677" y="753"/>
                    </a:lnTo>
                    <a:lnTo>
                      <a:pt x="678" y="755"/>
                    </a:lnTo>
                    <a:lnTo>
                      <a:pt x="679" y="767"/>
                    </a:lnTo>
                    <a:lnTo>
                      <a:pt x="679" y="777"/>
                    </a:lnTo>
                    <a:lnTo>
                      <a:pt x="680" y="787"/>
                    </a:lnTo>
                    <a:lnTo>
                      <a:pt x="681" y="796"/>
                    </a:lnTo>
                    <a:lnTo>
                      <a:pt x="682" y="807"/>
                    </a:lnTo>
                    <a:lnTo>
                      <a:pt x="683" y="816"/>
                    </a:lnTo>
                    <a:lnTo>
                      <a:pt x="684" y="826"/>
                    </a:lnTo>
                    <a:lnTo>
                      <a:pt x="685" y="832"/>
                    </a:lnTo>
                    <a:lnTo>
                      <a:pt x="686" y="824"/>
                    </a:lnTo>
                    <a:lnTo>
                      <a:pt x="687" y="809"/>
                    </a:lnTo>
                    <a:lnTo>
                      <a:pt x="688" y="789"/>
                    </a:lnTo>
                    <a:lnTo>
                      <a:pt x="688" y="767"/>
                    </a:lnTo>
                    <a:lnTo>
                      <a:pt x="689" y="746"/>
                    </a:lnTo>
                    <a:lnTo>
                      <a:pt x="690" y="725"/>
                    </a:lnTo>
                    <a:lnTo>
                      <a:pt x="691" y="702"/>
                    </a:lnTo>
                    <a:lnTo>
                      <a:pt x="692" y="678"/>
                    </a:lnTo>
                    <a:lnTo>
                      <a:pt x="693" y="650"/>
                    </a:lnTo>
                    <a:lnTo>
                      <a:pt x="694" y="621"/>
                    </a:lnTo>
                    <a:lnTo>
                      <a:pt x="695" y="594"/>
                    </a:lnTo>
                    <a:lnTo>
                      <a:pt x="696" y="566"/>
                    </a:lnTo>
                    <a:lnTo>
                      <a:pt x="697" y="534"/>
                    </a:lnTo>
                    <a:lnTo>
                      <a:pt x="698" y="503"/>
                    </a:lnTo>
                    <a:lnTo>
                      <a:pt x="699" y="471"/>
                    </a:lnTo>
                    <a:lnTo>
                      <a:pt x="700" y="442"/>
                    </a:lnTo>
                    <a:lnTo>
                      <a:pt x="700" y="430"/>
                    </a:lnTo>
                    <a:lnTo>
                      <a:pt x="701" y="426"/>
                    </a:lnTo>
                    <a:lnTo>
                      <a:pt x="702" y="425"/>
                    </a:lnTo>
                    <a:lnTo>
                      <a:pt x="703" y="428"/>
                    </a:lnTo>
                    <a:lnTo>
                      <a:pt x="704" y="432"/>
                    </a:lnTo>
                    <a:lnTo>
                      <a:pt x="705" y="438"/>
                    </a:lnTo>
                    <a:lnTo>
                      <a:pt x="706" y="446"/>
                    </a:lnTo>
                    <a:lnTo>
                      <a:pt x="707" y="456"/>
                    </a:lnTo>
                    <a:lnTo>
                      <a:pt x="708" y="463"/>
                    </a:lnTo>
                    <a:lnTo>
                      <a:pt x="709" y="470"/>
                    </a:lnTo>
                    <a:lnTo>
                      <a:pt x="709" y="477"/>
                    </a:lnTo>
                    <a:lnTo>
                      <a:pt x="710" y="485"/>
                    </a:lnTo>
                    <a:lnTo>
                      <a:pt x="711" y="494"/>
                    </a:lnTo>
                    <a:lnTo>
                      <a:pt x="712" y="505"/>
                    </a:lnTo>
                    <a:lnTo>
                      <a:pt x="713" y="516"/>
                    </a:lnTo>
                    <a:lnTo>
                      <a:pt x="714" y="528"/>
                    </a:lnTo>
                    <a:lnTo>
                      <a:pt x="715" y="540"/>
                    </a:lnTo>
                    <a:lnTo>
                      <a:pt x="716" y="552"/>
                    </a:lnTo>
                    <a:lnTo>
                      <a:pt x="717" y="566"/>
                    </a:lnTo>
                    <a:lnTo>
                      <a:pt x="718" y="579"/>
                    </a:lnTo>
                    <a:lnTo>
                      <a:pt x="719" y="593"/>
                    </a:lnTo>
                    <a:lnTo>
                      <a:pt x="719" y="606"/>
                    </a:lnTo>
                    <a:lnTo>
                      <a:pt x="720" y="619"/>
                    </a:lnTo>
                    <a:lnTo>
                      <a:pt x="721" y="632"/>
                    </a:lnTo>
                    <a:lnTo>
                      <a:pt x="722" y="648"/>
                    </a:lnTo>
                    <a:lnTo>
                      <a:pt x="723" y="665"/>
                    </a:lnTo>
                    <a:lnTo>
                      <a:pt x="724" y="681"/>
                    </a:lnTo>
                    <a:lnTo>
                      <a:pt x="725" y="696"/>
                    </a:lnTo>
                    <a:lnTo>
                      <a:pt x="726" y="713"/>
                    </a:lnTo>
                    <a:lnTo>
                      <a:pt x="727" y="730"/>
                    </a:lnTo>
                    <a:lnTo>
                      <a:pt x="728" y="747"/>
                    </a:lnTo>
                    <a:lnTo>
                      <a:pt x="729" y="763"/>
                    </a:lnTo>
                    <a:lnTo>
                      <a:pt x="730" y="773"/>
                    </a:lnTo>
                    <a:lnTo>
                      <a:pt x="730" y="780"/>
                    </a:lnTo>
                    <a:lnTo>
                      <a:pt x="731" y="786"/>
                    </a:lnTo>
                    <a:lnTo>
                      <a:pt x="732" y="790"/>
                    </a:lnTo>
                    <a:lnTo>
                      <a:pt x="733" y="794"/>
                    </a:lnTo>
                    <a:lnTo>
                      <a:pt x="734" y="797"/>
                    </a:lnTo>
                    <a:lnTo>
                      <a:pt x="735" y="799"/>
                    </a:lnTo>
                    <a:lnTo>
                      <a:pt x="736" y="801"/>
                    </a:lnTo>
                    <a:lnTo>
                      <a:pt x="737" y="803"/>
                    </a:lnTo>
                    <a:lnTo>
                      <a:pt x="738" y="806"/>
                    </a:lnTo>
                    <a:lnTo>
                      <a:pt x="739" y="808"/>
                    </a:lnTo>
                    <a:lnTo>
                      <a:pt x="740" y="811"/>
                    </a:lnTo>
                    <a:lnTo>
                      <a:pt x="740" y="812"/>
                    </a:lnTo>
                    <a:lnTo>
                      <a:pt x="741" y="813"/>
                    </a:lnTo>
                    <a:lnTo>
                      <a:pt x="742" y="814"/>
                    </a:lnTo>
                    <a:lnTo>
                      <a:pt x="743" y="814"/>
                    </a:lnTo>
                    <a:lnTo>
                      <a:pt x="744" y="813"/>
                    </a:lnTo>
                    <a:lnTo>
                      <a:pt x="745" y="811"/>
                    </a:lnTo>
                    <a:lnTo>
                      <a:pt x="746" y="809"/>
                    </a:lnTo>
                    <a:lnTo>
                      <a:pt x="747" y="806"/>
                    </a:lnTo>
                    <a:lnTo>
                      <a:pt x="748" y="803"/>
                    </a:lnTo>
                    <a:lnTo>
                      <a:pt x="749" y="800"/>
                    </a:lnTo>
                    <a:lnTo>
                      <a:pt x="749" y="797"/>
                    </a:lnTo>
                    <a:lnTo>
                      <a:pt x="751" y="793"/>
                    </a:lnTo>
                    <a:lnTo>
                      <a:pt x="751" y="790"/>
                    </a:lnTo>
                    <a:lnTo>
                      <a:pt x="752" y="786"/>
                    </a:lnTo>
                    <a:lnTo>
                      <a:pt x="753" y="781"/>
                    </a:lnTo>
                    <a:lnTo>
                      <a:pt x="754" y="777"/>
                    </a:lnTo>
                    <a:lnTo>
                      <a:pt x="755" y="773"/>
                    </a:lnTo>
                    <a:lnTo>
                      <a:pt x="756" y="768"/>
                    </a:lnTo>
                    <a:lnTo>
                      <a:pt x="757" y="763"/>
                    </a:lnTo>
                    <a:lnTo>
                      <a:pt x="758" y="758"/>
                    </a:lnTo>
                    <a:lnTo>
                      <a:pt x="759" y="755"/>
                    </a:lnTo>
                    <a:lnTo>
                      <a:pt x="760" y="753"/>
                    </a:lnTo>
                    <a:lnTo>
                      <a:pt x="760" y="751"/>
                    </a:lnTo>
                    <a:lnTo>
                      <a:pt x="761" y="749"/>
                    </a:lnTo>
                    <a:lnTo>
                      <a:pt x="762" y="748"/>
                    </a:lnTo>
                    <a:lnTo>
                      <a:pt x="763" y="747"/>
                    </a:lnTo>
                    <a:lnTo>
                      <a:pt x="764" y="746"/>
                    </a:lnTo>
                    <a:lnTo>
                      <a:pt x="765" y="746"/>
                    </a:lnTo>
                    <a:lnTo>
                      <a:pt x="766" y="744"/>
                    </a:lnTo>
                    <a:lnTo>
                      <a:pt x="767" y="742"/>
                    </a:lnTo>
                    <a:lnTo>
                      <a:pt x="768" y="740"/>
                    </a:lnTo>
                    <a:lnTo>
                      <a:pt x="769" y="739"/>
                    </a:lnTo>
                    <a:lnTo>
                      <a:pt x="770" y="737"/>
                    </a:lnTo>
                    <a:lnTo>
                      <a:pt x="770" y="736"/>
                    </a:lnTo>
                    <a:lnTo>
                      <a:pt x="772" y="733"/>
                    </a:lnTo>
                    <a:lnTo>
                      <a:pt x="772" y="732"/>
                    </a:lnTo>
                    <a:lnTo>
                      <a:pt x="773" y="734"/>
                    </a:lnTo>
                    <a:lnTo>
                      <a:pt x="774" y="737"/>
                    </a:lnTo>
                    <a:lnTo>
                      <a:pt x="775" y="741"/>
                    </a:lnTo>
                    <a:lnTo>
                      <a:pt x="776" y="745"/>
                    </a:lnTo>
                    <a:lnTo>
                      <a:pt x="777" y="750"/>
                    </a:lnTo>
                    <a:lnTo>
                      <a:pt x="778" y="754"/>
                    </a:lnTo>
                    <a:lnTo>
                      <a:pt x="779" y="759"/>
                    </a:lnTo>
                    <a:lnTo>
                      <a:pt x="780" y="764"/>
                    </a:lnTo>
                    <a:lnTo>
                      <a:pt x="781" y="769"/>
                    </a:lnTo>
                    <a:lnTo>
                      <a:pt x="781" y="774"/>
                    </a:lnTo>
                    <a:lnTo>
                      <a:pt x="782" y="779"/>
                    </a:lnTo>
                    <a:lnTo>
                      <a:pt x="783" y="784"/>
                    </a:lnTo>
                    <a:lnTo>
                      <a:pt x="784" y="789"/>
                    </a:lnTo>
                    <a:lnTo>
                      <a:pt x="785" y="794"/>
                    </a:lnTo>
                    <a:lnTo>
                      <a:pt x="786" y="798"/>
                    </a:lnTo>
                    <a:lnTo>
                      <a:pt x="787" y="803"/>
                    </a:lnTo>
                    <a:lnTo>
                      <a:pt x="788" y="806"/>
                    </a:lnTo>
                    <a:lnTo>
                      <a:pt x="789" y="809"/>
                    </a:lnTo>
                    <a:lnTo>
                      <a:pt x="790" y="811"/>
                    </a:lnTo>
                    <a:lnTo>
                      <a:pt x="791" y="814"/>
                    </a:lnTo>
                    <a:lnTo>
                      <a:pt x="791" y="815"/>
                    </a:lnTo>
                    <a:lnTo>
                      <a:pt x="792" y="815"/>
                    </a:lnTo>
                    <a:lnTo>
                      <a:pt x="793" y="817"/>
                    </a:lnTo>
                    <a:lnTo>
                      <a:pt x="794" y="817"/>
                    </a:lnTo>
                    <a:lnTo>
                      <a:pt x="795" y="817"/>
                    </a:lnTo>
                    <a:lnTo>
                      <a:pt x="796" y="818"/>
                    </a:lnTo>
                    <a:lnTo>
                      <a:pt x="797" y="818"/>
                    </a:lnTo>
                    <a:lnTo>
                      <a:pt x="798" y="817"/>
                    </a:lnTo>
                    <a:lnTo>
                      <a:pt x="799" y="816"/>
                    </a:lnTo>
                    <a:lnTo>
                      <a:pt x="800" y="816"/>
                    </a:lnTo>
                    <a:lnTo>
                      <a:pt x="800" y="815"/>
                    </a:lnTo>
                    <a:lnTo>
                      <a:pt x="802" y="813"/>
                    </a:lnTo>
                    <a:lnTo>
                      <a:pt x="802" y="809"/>
                    </a:lnTo>
                    <a:lnTo>
                      <a:pt x="803" y="804"/>
                    </a:lnTo>
                    <a:lnTo>
                      <a:pt x="804" y="799"/>
                    </a:lnTo>
                    <a:lnTo>
                      <a:pt x="805" y="793"/>
                    </a:lnTo>
                    <a:lnTo>
                      <a:pt x="806" y="785"/>
                    </a:lnTo>
                    <a:lnTo>
                      <a:pt x="807" y="776"/>
                    </a:lnTo>
                    <a:lnTo>
                      <a:pt x="808" y="766"/>
                    </a:lnTo>
                    <a:lnTo>
                      <a:pt x="809" y="756"/>
                    </a:lnTo>
                    <a:lnTo>
                      <a:pt x="810" y="750"/>
                    </a:lnTo>
                    <a:lnTo>
                      <a:pt x="811" y="746"/>
                    </a:lnTo>
                    <a:lnTo>
                      <a:pt x="812" y="741"/>
                    </a:lnTo>
                    <a:lnTo>
                      <a:pt x="812" y="736"/>
                    </a:lnTo>
                    <a:lnTo>
                      <a:pt x="813" y="732"/>
                    </a:lnTo>
                    <a:lnTo>
                      <a:pt x="814" y="727"/>
                    </a:lnTo>
                    <a:lnTo>
                      <a:pt x="815" y="723"/>
                    </a:lnTo>
                    <a:lnTo>
                      <a:pt x="816" y="718"/>
                    </a:lnTo>
                    <a:lnTo>
                      <a:pt x="817" y="703"/>
                    </a:lnTo>
                    <a:lnTo>
                      <a:pt x="818" y="685"/>
                    </a:lnTo>
                    <a:lnTo>
                      <a:pt x="819" y="663"/>
                    </a:lnTo>
                    <a:lnTo>
                      <a:pt x="820" y="640"/>
                    </a:lnTo>
                    <a:lnTo>
                      <a:pt x="821" y="620"/>
                    </a:lnTo>
                    <a:lnTo>
                      <a:pt x="821" y="601"/>
                    </a:lnTo>
                    <a:lnTo>
                      <a:pt x="822" y="582"/>
                    </a:lnTo>
                    <a:lnTo>
                      <a:pt x="823" y="562"/>
                    </a:lnTo>
                    <a:lnTo>
                      <a:pt x="824" y="537"/>
                    </a:lnTo>
                    <a:lnTo>
                      <a:pt x="825" y="509"/>
                    </a:lnTo>
                    <a:lnTo>
                      <a:pt x="826" y="484"/>
                    </a:lnTo>
                    <a:lnTo>
                      <a:pt x="827" y="459"/>
                    </a:lnTo>
                    <a:lnTo>
                      <a:pt x="828" y="430"/>
                    </a:lnTo>
                    <a:lnTo>
                      <a:pt x="829" y="403"/>
                    </a:lnTo>
                    <a:lnTo>
                      <a:pt x="830" y="375"/>
                    </a:lnTo>
                    <a:lnTo>
                      <a:pt x="831" y="351"/>
                    </a:lnTo>
                    <a:lnTo>
                      <a:pt x="832" y="348"/>
                    </a:lnTo>
                    <a:lnTo>
                      <a:pt x="832" y="355"/>
                    </a:lnTo>
                    <a:lnTo>
                      <a:pt x="833" y="368"/>
                    </a:lnTo>
                    <a:lnTo>
                      <a:pt x="834" y="385"/>
                    </a:lnTo>
                    <a:lnTo>
                      <a:pt x="835" y="402"/>
                    </a:lnTo>
                    <a:lnTo>
                      <a:pt x="836" y="420"/>
                    </a:lnTo>
                    <a:lnTo>
                      <a:pt x="837" y="441"/>
                    </a:lnTo>
                    <a:lnTo>
                      <a:pt x="838" y="464"/>
                    </a:lnTo>
                    <a:lnTo>
                      <a:pt x="839" y="487"/>
                    </a:lnTo>
                    <a:lnTo>
                      <a:pt x="840" y="512"/>
                    </a:lnTo>
                    <a:lnTo>
                      <a:pt x="841" y="536"/>
                    </a:lnTo>
                    <a:lnTo>
                      <a:pt x="842" y="560"/>
                    </a:lnTo>
                    <a:lnTo>
                      <a:pt x="842" y="589"/>
                    </a:lnTo>
                    <a:lnTo>
                      <a:pt x="843" y="617"/>
                    </a:lnTo>
                    <a:lnTo>
                      <a:pt x="844" y="647"/>
                    </a:lnTo>
                    <a:lnTo>
                      <a:pt x="845" y="676"/>
                    </a:lnTo>
                    <a:lnTo>
                      <a:pt x="846" y="693"/>
                    </a:lnTo>
                    <a:lnTo>
                      <a:pt x="847" y="706"/>
                    </a:lnTo>
                    <a:lnTo>
                      <a:pt x="848" y="717"/>
                    </a:lnTo>
                    <a:lnTo>
                      <a:pt x="849" y="726"/>
                    </a:lnTo>
                    <a:lnTo>
                      <a:pt x="850" y="735"/>
                    </a:lnTo>
                    <a:lnTo>
                      <a:pt x="851" y="742"/>
                    </a:lnTo>
                    <a:lnTo>
                      <a:pt x="852" y="748"/>
                    </a:lnTo>
                    <a:lnTo>
                      <a:pt x="852" y="753"/>
                    </a:lnTo>
                    <a:lnTo>
                      <a:pt x="853" y="761"/>
                    </a:lnTo>
                    <a:lnTo>
                      <a:pt x="854" y="770"/>
                    </a:lnTo>
                    <a:lnTo>
                      <a:pt x="855" y="779"/>
                    </a:lnTo>
                    <a:lnTo>
                      <a:pt x="856" y="787"/>
                    </a:lnTo>
                    <a:lnTo>
                      <a:pt x="857" y="794"/>
                    </a:lnTo>
                    <a:lnTo>
                      <a:pt x="858" y="801"/>
                    </a:lnTo>
                    <a:lnTo>
                      <a:pt x="859" y="807"/>
                    </a:lnTo>
                    <a:lnTo>
                      <a:pt x="860" y="813"/>
                    </a:lnTo>
                    <a:lnTo>
                      <a:pt x="861" y="816"/>
                    </a:lnTo>
                    <a:lnTo>
                      <a:pt x="862" y="817"/>
                    </a:lnTo>
                    <a:lnTo>
                      <a:pt x="863" y="822"/>
                    </a:lnTo>
                    <a:lnTo>
                      <a:pt x="863" y="820"/>
                    </a:lnTo>
                    <a:lnTo>
                      <a:pt x="864" y="821"/>
                    </a:lnTo>
                    <a:lnTo>
                      <a:pt x="865" y="821"/>
                    </a:lnTo>
                    <a:lnTo>
                      <a:pt x="866" y="821"/>
                    </a:lnTo>
                    <a:lnTo>
                      <a:pt x="867" y="820"/>
                    </a:lnTo>
                    <a:lnTo>
                      <a:pt x="868" y="818"/>
                    </a:lnTo>
                    <a:lnTo>
                      <a:pt x="869" y="816"/>
                    </a:lnTo>
                    <a:lnTo>
                      <a:pt x="870" y="815"/>
                    </a:lnTo>
                    <a:lnTo>
                      <a:pt x="871" y="813"/>
                    </a:lnTo>
                    <a:lnTo>
                      <a:pt x="872" y="810"/>
                    </a:lnTo>
                    <a:lnTo>
                      <a:pt x="872" y="807"/>
                    </a:lnTo>
                    <a:lnTo>
                      <a:pt x="873" y="803"/>
                    </a:lnTo>
                    <a:lnTo>
                      <a:pt x="874" y="800"/>
                    </a:lnTo>
                    <a:lnTo>
                      <a:pt x="875" y="799"/>
                    </a:lnTo>
                    <a:lnTo>
                      <a:pt x="876" y="798"/>
                    </a:lnTo>
                    <a:lnTo>
                      <a:pt x="877" y="798"/>
                    </a:lnTo>
                    <a:lnTo>
                      <a:pt x="878" y="798"/>
                    </a:lnTo>
                    <a:lnTo>
                      <a:pt x="879" y="798"/>
                    </a:lnTo>
                    <a:lnTo>
                      <a:pt x="880" y="798"/>
                    </a:lnTo>
                    <a:lnTo>
                      <a:pt x="881" y="798"/>
                    </a:lnTo>
                    <a:lnTo>
                      <a:pt x="882" y="799"/>
                    </a:lnTo>
                    <a:lnTo>
                      <a:pt x="882" y="798"/>
                    </a:lnTo>
                    <a:lnTo>
                      <a:pt x="884" y="797"/>
                    </a:lnTo>
                    <a:lnTo>
                      <a:pt x="884" y="797"/>
                    </a:lnTo>
                    <a:lnTo>
                      <a:pt x="885" y="795"/>
                    </a:lnTo>
                    <a:lnTo>
                      <a:pt x="886" y="794"/>
                    </a:lnTo>
                    <a:lnTo>
                      <a:pt x="887" y="793"/>
                    </a:lnTo>
                    <a:lnTo>
                      <a:pt x="888" y="792"/>
                    </a:lnTo>
                    <a:lnTo>
                      <a:pt x="889" y="791"/>
                    </a:lnTo>
                    <a:lnTo>
                      <a:pt x="890" y="792"/>
                    </a:lnTo>
                    <a:lnTo>
                      <a:pt x="891" y="792"/>
                    </a:lnTo>
                    <a:lnTo>
                      <a:pt x="892" y="794"/>
                    </a:lnTo>
                    <a:lnTo>
                      <a:pt x="893" y="796"/>
                    </a:lnTo>
                    <a:lnTo>
                      <a:pt x="893" y="797"/>
                    </a:lnTo>
                    <a:lnTo>
                      <a:pt x="894" y="798"/>
                    </a:lnTo>
                    <a:lnTo>
                      <a:pt x="895" y="799"/>
                    </a:lnTo>
                    <a:lnTo>
                      <a:pt x="896" y="800"/>
                    </a:lnTo>
                    <a:lnTo>
                      <a:pt x="897" y="802"/>
                    </a:lnTo>
                    <a:lnTo>
                      <a:pt x="898" y="804"/>
                    </a:lnTo>
                    <a:lnTo>
                      <a:pt x="899" y="806"/>
                    </a:lnTo>
                    <a:lnTo>
                      <a:pt x="900" y="808"/>
                    </a:lnTo>
                    <a:lnTo>
                      <a:pt x="901" y="810"/>
                    </a:lnTo>
                    <a:lnTo>
                      <a:pt x="902" y="813"/>
                    </a:lnTo>
                    <a:lnTo>
                      <a:pt x="903" y="815"/>
                    </a:lnTo>
                    <a:lnTo>
                      <a:pt x="903" y="817"/>
                    </a:lnTo>
                    <a:lnTo>
                      <a:pt x="904" y="816"/>
                    </a:lnTo>
                    <a:lnTo>
                      <a:pt x="905" y="813"/>
                    </a:lnTo>
                    <a:lnTo>
                      <a:pt x="906" y="810"/>
                    </a:lnTo>
                    <a:lnTo>
                      <a:pt x="907" y="807"/>
                    </a:lnTo>
                    <a:lnTo>
                      <a:pt x="908" y="803"/>
                    </a:lnTo>
                    <a:lnTo>
                      <a:pt x="909" y="799"/>
                    </a:lnTo>
                    <a:lnTo>
                      <a:pt x="910" y="794"/>
                    </a:lnTo>
                    <a:lnTo>
                      <a:pt x="911" y="790"/>
                    </a:lnTo>
                    <a:lnTo>
                      <a:pt x="912" y="786"/>
                    </a:lnTo>
                    <a:lnTo>
                      <a:pt x="912" y="782"/>
                    </a:lnTo>
                    <a:lnTo>
                      <a:pt x="914" y="779"/>
                    </a:lnTo>
                    <a:lnTo>
                      <a:pt x="914" y="775"/>
                    </a:lnTo>
                    <a:lnTo>
                      <a:pt x="915" y="771"/>
                    </a:lnTo>
                    <a:lnTo>
                      <a:pt x="916" y="767"/>
                    </a:lnTo>
                    <a:lnTo>
                      <a:pt x="917" y="763"/>
                    </a:lnTo>
                    <a:lnTo>
                      <a:pt x="918" y="759"/>
                    </a:lnTo>
                    <a:lnTo>
                      <a:pt x="919" y="755"/>
                    </a:lnTo>
                    <a:lnTo>
                      <a:pt x="920" y="752"/>
                    </a:lnTo>
                    <a:lnTo>
                      <a:pt x="921" y="747"/>
                    </a:lnTo>
                    <a:lnTo>
                      <a:pt x="922" y="744"/>
                    </a:lnTo>
                    <a:lnTo>
                      <a:pt x="923" y="741"/>
                    </a:lnTo>
                    <a:lnTo>
                      <a:pt x="924" y="738"/>
                    </a:lnTo>
                    <a:lnTo>
                      <a:pt x="924" y="736"/>
                    </a:lnTo>
                    <a:lnTo>
                      <a:pt x="925" y="734"/>
                    </a:lnTo>
                    <a:lnTo>
                      <a:pt x="926" y="730"/>
                    </a:lnTo>
                    <a:lnTo>
                      <a:pt x="927" y="725"/>
                    </a:lnTo>
                    <a:lnTo>
                      <a:pt x="928" y="721"/>
                    </a:lnTo>
                    <a:lnTo>
                      <a:pt x="929" y="717"/>
                    </a:lnTo>
                    <a:lnTo>
                      <a:pt x="930" y="712"/>
                    </a:lnTo>
                    <a:lnTo>
                      <a:pt x="931" y="708"/>
                    </a:lnTo>
                    <a:lnTo>
                      <a:pt x="932" y="704"/>
                    </a:lnTo>
                    <a:lnTo>
                      <a:pt x="933" y="700"/>
                    </a:lnTo>
                    <a:lnTo>
                      <a:pt x="933" y="702"/>
                    </a:lnTo>
                    <a:lnTo>
                      <a:pt x="935" y="706"/>
                    </a:lnTo>
                    <a:lnTo>
                      <a:pt x="935" y="712"/>
                    </a:lnTo>
                    <a:lnTo>
                      <a:pt x="936" y="718"/>
                    </a:lnTo>
                    <a:lnTo>
                      <a:pt x="937" y="724"/>
                    </a:lnTo>
                    <a:lnTo>
                      <a:pt x="938" y="731"/>
                    </a:lnTo>
                    <a:lnTo>
                      <a:pt x="939" y="738"/>
                    </a:lnTo>
                    <a:lnTo>
                      <a:pt x="940" y="745"/>
                    </a:lnTo>
                    <a:lnTo>
                      <a:pt x="941" y="753"/>
                    </a:lnTo>
                    <a:lnTo>
                      <a:pt x="942" y="763"/>
                    </a:lnTo>
                    <a:lnTo>
                      <a:pt x="943" y="771"/>
                    </a:lnTo>
                    <a:lnTo>
                      <a:pt x="944" y="780"/>
                    </a:lnTo>
                    <a:lnTo>
                      <a:pt x="944" y="790"/>
                    </a:lnTo>
                    <a:lnTo>
                      <a:pt x="945" y="800"/>
                    </a:lnTo>
                    <a:lnTo>
                      <a:pt x="946" y="811"/>
                    </a:lnTo>
                    <a:lnTo>
                      <a:pt x="947" y="820"/>
                    </a:lnTo>
                    <a:lnTo>
                      <a:pt x="948" y="825"/>
                    </a:lnTo>
                    <a:lnTo>
                      <a:pt x="949" y="826"/>
                    </a:lnTo>
                    <a:lnTo>
                      <a:pt x="950" y="827"/>
                    </a:lnTo>
                    <a:lnTo>
                      <a:pt x="951" y="827"/>
                    </a:lnTo>
                    <a:lnTo>
                      <a:pt x="952" y="827"/>
                    </a:lnTo>
                    <a:lnTo>
                      <a:pt x="953" y="826"/>
                    </a:lnTo>
                    <a:lnTo>
                      <a:pt x="954" y="825"/>
                    </a:lnTo>
                    <a:lnTo>
                      <a:pt x="954" y="824"/>
                    </a:lnTo>
                    <a:lnTo>
                      <a:pt x="955" y="822"/>
                    </a:lnTo>
                    <a:lnTo>
                      <a:pt x="956" y="819"/>
                    </a:lnTo>
                    <a:lnTo>
                      <a:pt x="957" y="817"/>
                    </a:lnTo>
                    <a:lnTo>
                      <a:pt x="958" y="815"/>
                    </a:lnTo>
                    <a:lnTo>
                      <a:pt x="959" y="811"/>
                    </a:lnTo>
                    <a:lnTo>
                      <a:pt x="960" y="808"/>
                    </a:lnTo>
                    <a:lnTo>
                      <a:pt x="961" y="803"/>
                    </a:lnTo>
                    <a:lnTo>
                      <a:pt x="962" y="800"/>
                    </a:lnTo>
                    <a:lnTo>
                      <a:pt x="963" y="800"/>
                    </a:lnTo>
                    <a:lnTo>
                      <a:pt x="964" y="802"/>
                    </a:lnTo>
                    <a:lnTo>
                      <a:pt x="965" y="804"/>
                    </a:lnTo>
                    <a:lnTo>
                      <a:pt x="965" y="806"/>
                    </a:lnTo>
                    <a:lnTo>
                      <a:pt x="966" y="810"/>
                    </a:lnTo>
                    <a:lnTo>
                      <a:pt x="967" y="813"/>
                    </a:lnTo>
                    <a:lnTo>
                      <a:pt x="968" y="816"/>
                    </a:lnTo>
                    <a:lnTo>
                      <a:pt x="969" y="820"/>
                    </a:lnTo>
                    <a:lnTo>
                      <a:pt x="970" y="821"/>
                    </a:lnTo>
                    <a:lnTo>
                      <a:pt x="971" y="821"/>
                    </a:lnTo>
                    <a:lnTo>
                      <a:pt x="972" y="821"/>
                    </a:lnTo>
                    <a:lnTo>
                      <a:pt x="973" y="819"/>
                    </a:lnTo>
                    <a:lnTo>
                      <a:pt x="974" y="819"/>
                    </a:lnTo>
                    <a:lnTo>
                      <a:pt x="975" y="818"/>
                    </a:lnTo>
                    <a:lnTo>
                      <a:pt x="975" y="817"/>
                    </a:lnTo>
                    <a:lnTo>
                      <a:pt x="976" y="816"/>
                    </a:lnTo>
                    <a:lnTo>
                      <a:pt x="977" y="815"/>
                    </a:lnTo>
                    <a:lnTo>
                      <a:pt x="978" y="815"/>
                    </a:lnTo>
                    <a:lnTo>
                      <a:pt x="979" y="816"/>
                    </a:lnTo>
                    <a:lnTo>
                      <a:pt x="980" y="816"/>
                    </a:lnTo>
                    <a:lnTo>
                      <a:pt x="981" y="812"/>
                    </a:lnTo>
                    <a:lnTo>
                      <a:pt x="982" y="808"/>
                    </a:lnTo>
                    <a:lnTo>
                      <a:pt x="983" y="801"/>
                    </a:lnTo>
                    <a:lnTo>
                      <a:pt x="984" y="795"/>
                    </a:lnTo>
                    <a:lnTo>
                      <a:pt x="985" y="797"/>
                    </a:lnTo>
                    <a:lnTo>
                      <a:pt x="985" y="803"/>
                    </a:lnTo>
                    <a:lnTo>
                      <a:pt x="986" y="807"/>
                    </a:lnTo>
                    <a:lnTo>
                      <a:pt x="987" y="810"/>
                    </a:lnTo>
                    <a:lnTo>
                      <a:pt x="988" y="816"/>
                    </a:lnTo>
                    <a:lnTo>
                      <a:pt x="989" y="821"/>
                    </a:lnTo>
                    <a:lnTo>
                      <a:pt x="990" y="827"/>
                    </a:lnTo>
                    <a:lnTo>
                      <a:pt x="991" y="830"/>
                    </a:lnTo>
                    <a:lnTo>
                      <a:pt x="992" y="811"/>
                    </a:lnTo>
                    <a:lnTo>
                      <a:pt x="993" y="781"/>
                    </a:lnTo>
                    <a:lnTo>
                      <a:pt x="994" y="745"/>
                    </a:lnTo>
                    <a:lnTo>
                      <a:pt x="995" y="705"/>
                    </a:lnTo>
                    <a:lnTo>
                      <a:pt x="996" y="670"/>
                    </a:lnTo>
                    <a:lnTo>
                      <a:pt x="996" y="635"/>
                    </a:lnTo>
                    <a:lnTo>
                      <a:pt x="997" y="598"/>
                    </a:lnTo>
                    <a:lnTo>
                      <a:pt x="998" y="561"/>
                    </a:lnTo>
                    <a:lnTo>
                      <a:pt x="999" y="513"/>
                    </a:lnTo>
                    <a:lnTo>
                      <a:pt x="1000" y="465"/>
                    </a:lnTo>
                    <a:lnTo>
                      <a:pt x="1001" y="420"/>
                    </a:lnTo>
                    <a:lnTo>
                      <a:pt x="1002" y="375"/>
                    </a:lnTo>
                    <a:lnTo>
                      <a:pt x="1003" y="323"/>
                    </a:lnTo>
                    <a:lnTo>
                      <a:pt x="1004" y="274"/>
                    </a:lnTo>
                    <a:lnTo>
                      <a:pt x="1005" y="220"/>
                    </a:lnTo>
                    <a:lnTo>
                      <a:pt x="1005" y="178"/>
                    </a:lnTo>
                    <a:lnTo>
                      <a:pt x="1006" y="165"/>
                    </a:lnTo>
                    <a:lnTo>
                      <a:pt x="1007" y="168"/>
                    </a:lnTo>
                    <a:lnTo>
                      <a:pt x="1008" y="178"/>
                    </a:lnTo>
                    <a:lnTo>
                      <a:pt x="1009" y="197"/>
                    </a:lnTo>
                    <a:lnTo>
                      <a:pt x="1010" y="215"/>
                    </a:lnTo>
                    <a:lnTo>
                      <a:pt x="1011" y="236"/>
                    </a:lnTo>
                    <a:lnTo>
                      <a:pt x="1012" y="262"/>
                    </a:lnTo>
                    <a:lnTo>
                      <a:pt x="1013" y="291"/>
                    </a:lnTo>
                    <a:lnTo>
                      <a:pt x="1014" y="319"/>
                    </a:lnTo>
                    <a:lnTo>
                      <a:pt x="1015" y="347"/>
                    </a:lnTo>
                    <a:lnTo>
                      <a:pt x="1015" y="375"/>
                    </a:lnTo>
                    <a:lnTo>
                      <a:pt x="1017" y="404"/>
                    </a:lnTo>
                    <a:lnTo>
                      <a:pt x="1017" y="438"/>
                    </a:lnTo>
                    <a:lnTo>
                      <a:pt x="1018" y="473"/>
                    </a:lnTo>
                    <a:lnTo>
                      <a:pt x="1019" y="509"/>
                    </a:lnTo>
                    <a:lnTo>
                      <a:pt x="1020" y="545"/>
                    </a:lnTo>
                    <a:lnTo>
                      <a:pt x="1021" y="570"/>
                    </a:lnTo>
                    <a:lnTo>
                      <a:pt x="1022" y="589"/>
                    </a:lnTo>
                    <a:lnTo>
                      <a:pt x="1023" y="608"/>
                    </a:lnTo>
                    <a:lnTo>
                      <a:pt x="1024" y="624"/>
                    </a:lnTo>
                    <a:lnTo>
                      <a:pt x="1025" y="640"/>
                    </a:lnTo>
                    <a:lnTo>
                      <a:pt x="1026" y="655"/>
                    </a:lnTo>
                    <a:lnTo>
                      <a:pt x="1026" y="666"/>
                    </a:lnTo>
                    <a:lnTo>
                      <a:pt x="1027" y="679"/>
                    </a:lnTo>
                    <a:lnTo>
                      <a:pt x="1028" y="698"/>
                    </a:lnTo>
                    <a:lnTo>
                      <a:pt x="1029" y="714"/>
                    </a:lnTo>
                    <a:lnTo>
                      <a:pt x="1030" y="732"/>
                    </a:lnTo>
                    <a:lnTo>
                      <a:pt x="1031" y="750"/>
                    </a:lnTo>
                    <a:lnTo>
                      <a:pt x="1032" y="765"/>
                    </a:lnTo>
                    <a:lnTo>
                      <a:pt x="1033" y="784"/>
                    </a:lnTo>
                    <a:lnTo>
                      <a:pt x="1034" y="800"/>
                    </a:lnTo>
                    <a:lnTo>
                      <a:pt x="1035" y="815"/>
                    </a:lnTo>
                    <a:lnTo>
                      <a:pt x="1036" y="823"/>
                    </a:lnTo>
                    <a:lnTo>
                      <a:pt x="1036" y="828"/>
                    </a:lnTo>
                    <a:lnTo>
                      <a:pt x="1037" y="831"/>
                    </a:lnTo>
                    <a:lnTo>
                      <a:pt x="1038" y="833"/>
                    </a:lnTo>
                    <a:lnTo>
                      <a:pt x="1039" y="835"/>
                    </a:lnTo>
                    <a:lnTo>
                      <a:pt x="1040" y="836"/>
                    </a:lnTo>
                    <a:lnTo>
                      <a:pt x="1041" y="835"/>
                    </a:lnTo>
                    <a:lnTo>
                      <a:pt x="1042" y="832"/>
                    </a:lnTo>
                    <a:lnTo>
                      <a:pt x="1043" y="835"/>
                    </a:lnTo>
                    <a:lnTo>
                      <a:pt x="1044" y="830"/>
                    </a:lnTo>
                    <a:lnTo>
                      <a:pt x="1045" y="826"/>
                    </a:lnTo>
                    <a:lnTo>
                      <a:pt x="1045" y="826"/>
                    </a:lnTo>
                    <a:lnTo>
                      <a:pt x="1047" y="821"/>
                    </a:lnTo>
                    <a:lnTo>
                      <a:pt x="1047" y="816"/>
                    </a:lnTo>
                    <a:lnTo>
                      <a:pt x="1048" y="811"/>
                    </a:lnTo>
                    <a:lnTo>
                      <a:pt x="1049" y="806"/>
                    </a:lnTo>
                    <a:lnTo>
                      <a:pt x="1050" y="804"/>
                    </a:lnTo>
                    <a:lnTo>
                      <a:pt x="1051" y="804"/>
                    </a:lnTo>
                    <a:lnTo>
                      <a:pt x="1052" y="804"/>
                    </a:lnTo>
                    <a:lnTo>
                      <a:pt x="1053" y="804"/>
                    </a:lnTo>
                    <a:lnTo>
                      <a:pt x="1054" y="804"/>
                    </a:lnTo>
                    <a:lnTo>
                      <a:pt x="1055" y="804"/>
                    </a:lnTo>
                    <a:lnTo>
                      <a:pt x="1056" y="805"/>
                    </a:lnTo>
                    <a:lnTo>
                      <a:pt x="1057" y="805"/>
                    </a:lnTo>
                    <a:lnTo>
                      <a:pt x="1057" y="805"/>
                    </a:lnTo>
                    <a:lnTo>
                      <a:pt x="1058" y="805"/>
                    </a:lnTo>
                    <a:lnTo>
                      <a:pt x="1059" y="805"/>
                    </a:lnTo>
                    <a:lnTo>
                      <a:pt x="1060" y="804"/>
                    </a:lnTo>
                    <a:lnTo>
                      <a:pt x="1061" y="804"/>
                    </a:lnTo>
                    <a:lnTo>
                      <a:pt x="1062" y="803"/>
                    </a:lnTo>
                    <a:lnTo>
                      <a:pt x="1063" y="803"/>
                    </a:lnTo>
                    <a:lnTo>
                      <a:pt x="1064" y="803"/>
                    </a:lnTo>
                    <a:lnTo>
                      <a:pt x="1065" y="802"/>
                    </a:lnTo>
                    <a:lnTo>
                      <a:pt x="1066" y="800"/>
                    </a:lnTo>
                    <a:lnTo>
                      <a:pt x="1066" y="798"/>
                    </a:lnTo>
                    <a:lnTo>
                      <a:pt x="1067" y="797"/>
                    </a:lnTo>
                    <a:lnTo>
                      <a:pt x="1068" y="795"/>
                    </a:lnTo>
                    <a:lnTo>
                      <a:pt x="1069" y="793"/>
                    </a:lnTo>
                    <a:lnTo>
                      <a:pt x="1070" y="791"/>
                    </a:lnTo>
                    <a:lnTo>
                      <a:pt x="1071" y="789"/>
                    </a:lnTo>
                    <a:lnTo>
                      <a:pt x="1072" y="787"/>
                    </a:lnTo>
                    <a:lnTo>
                      <a:pt x="1073" y="785"/>
                    </a:lnTo>
                    <a:lnTo>
                      <a:pt x="1074" y="783"/>
                    </a:lnTo>
                    <a:lnTo>
                      <a:pt x="1075" y="781"/>
                    </a:lnTo>
                    <a:lnTo>
                      <a:pt x="1076" y="779"/>
                    </a:lnTo>
                    <a:lnTo>
                      <a:pt x="1077" y="777"/>
                    </a:lnTo>
                    <a:lnTo>
                      <a:pt x="1077" y="776"/>
                    </a:lnTo>
                    <a:lnTo>
                      <a:pt x="1078" y="776"/>
                    </a:lnTo>
                    <a:lnTo>
                      <a:pt x="1079" y="771"/>
                    </a:lnTo>
                    <a:lnTo>
                      <a:pt x="1080" y="768"/>
                    </a:lnTo>
                    <a:lnTo>
                      <a:pt x="1081" y="769"/>
                    </a:lnTo>
                    <a:lnTo>
                      <a:pt x="1082" y="772"/>
                    </a:lnTo>
                    <a:lnTo>
                      <a:pt x="1083" y="772"/>
                    </a:lnTo>
                    <a:lnTo>
                      <a:pt x="1084" y="771"/>
                    </a:lnTo>
                    <a:lnTo>
                      <a:pt x="1085" y="771"/>
                    </a:lnTo>
                    <a:lnTo>
                      <a:pt x="1086" y="772"/>
                    </a:lnTo>
                    <a:lnTo>
                      <a:pt x="1087" y="772"/>
                    </a:lnTo>
                    <a:lnTo>
                      <a:pt x="1087" y="771"/>
                    </a:lnTo>
                    <a:lnTo>
                      <a:pt x="1088" y="773"/>
                    </a:lnTo>
                    <a:lnTo>
                      <a:pt x="1089" y="772"/>
                    </a:lnTo>
                    <a:lnTo>
                      <a:pt x="1090" y="772"/>
                    </a:lnTo>
                    <a:lnTo>
                      <a:pt x="1091" y="773"/>
                    </a:lnTo>
                    <a:lnTo>
                      <a:pt x="1092" y="773"/>
                    </a:lnTo>
                    <a:lnTo>
                      <a:pt x="1093" y="773"/>
                    </a:lnTo>
                    <a:lnTo>
                      <a:pt x="1094" y="774"/>
                    </a:lnTo>
                    <a:lnTo>
                      <a:pt x="1095" y="775"/>
                    </a:lnTo>
                    <a:lnTo>
                      <a:pt x="1096" y="777"/>
                    </a:lnTo>
                    <a:lnTo>
                      <a:pt x="1097" y="778"/>
                    </a:lnTo>
                    <a:lnTo>
                      <a:pt x="1097" y="779"/>
                    </a:lnTo>
                    <a:lnTo>
                      <a:pt x="1098" y="781"/>
                    </a:lnTo>
                    <a:lnTo>
                      <a:pt x="1099" y="782"/>
                    </a:lnTo>
                    <a:lnTo>
                      <a:pt x="1100" y="784"/>
                    </a:lnTo>
                    <a:lnTo>
                      <a:pt x="1101" y="785"/>
                    </a:lnTo>
                    <a:lnTo>
                      <a:pt x="1102" y="787"/>
                    </a:lnTo>
                    <a:lnTo>
                      <a:pt x="1103" y="791"/>
                    </a:lnTo>
                    <a:lnTo>
                      <a:pt x="1104" y="791"/>
                    </a:lnTo>
                    <a:lnTo>
                      <a:pt x="1105" y="794"/>
                    </a:lnTo>
                    <a:lnTo>
                      <a:pt x="1106" y="796"/>
                    </a:lnTo>
                    <a:lnTo>
                      <a:pt x="1107" y="799"/>
                    </a:lnTo>
                    <a:lnTo>
                      <a:pt x="1108" y="801"/>
                    </a:lnTo>
                    <a:lnTo>
                      <a:pt x="1108" y="801"/>
                    </a:lnTo>
                    <a:lnTo>
                      <a:pt x="1109" y="801"/>
                    </a:lnTo>
                    <a:lnTo>
                      <a:pt x="1110" y="800"/>
                    </a:lnTo>
                    <a:lnTo>
                      <a:pt x="1111" y="799"/>
                    </a:lnTo>
                    <a:lnTo>
                      <a:pt x="1112" y="799"/>
                    </a:lnTo>
                    <a:lnTo>
                      <a:pt x="1113" y="798"/>
                    </a:lnTo>
                    <a:lnTo>
                      <a:pt x="1114" y="797"/>
                    </a:lnTo>
                    <a:lnTo>
                      <a:pt x="1115" y="796"/>
                    </a:lnTo>
                    <a:lnTo>
                      <a:pt x="1116" y="795"/>
                    </a:lnTo>
                    <a:lnTo>
                      <a:pt x="1117" y="793"/>
                    </a:lnTo>
                    <a:lnTo>
                      <a:pt x="1117" y="791"/>
                    </a:lnTo>
                    <a:lnTo>
                      <a:pt x="1118" y="790"/>
                    </a:lnTo>
                    <a:lnTo>
                      <a:pt x="1119" y="788"/>
                    </a:lnTo>
                    <a:lnTo>
                      <a:pt x="1120" y="786"/>
                    </a:lnTo>
                    <a:lnTo>
                      <a:pt x="1121" y="783"/>
                    </a:lnTo>
                    <a:lnTo>
                      <a:pt x="1122" y="781"/>
                    </a:lnTo>
                    <a:lnTo>
                      <a:pt x="1123" y="781"/>
                    </a:lnTo>
                    <a:lnTo>
                      <a:pt x="1124" y="782"/>
                    </a:lnTo>
                    <a:lnTo>
                      <a:pt x="1125" y="783"/>
                    </a:lnTo>
                    <a:lnTo>
                      <a:pt x="1126" y="785"/>
                    </a:lnTo>
                    <a:lnTo>
                      <a:pt x="1127" y="786"/>
                    </a:lnTo>
                    <a:lnTo>
                      <a:pt x="1127" y="787"/>
                    </a:lnTo>
                    <a:lnTo>
                      <a:pt x="1129" y="789"/>
                    </a:lnTo>
                    <a:lnTo>
                      <a:pt x="1129" y="790"/>
                    </a:lnTo>
                    <a:lnTo>
                      <a:pt x="1130" y="792"/>
                    </a:lnTo>
                    <a:lnTo>
                      <a:pt x="1131" y="794"/>
                    </a:lnTo>
                    <a:lnTo>
                      <a:pt x="1132" y="796"/>
                    </a:lnTo>
                    <a:lnTo>
                      <a:pt x="1133" y="798"/>
                    </a:lnTo>
                    <a:lnTo>
                      <a:pt x="1134" y="800"/>
                    </a:lnTo>
                    <a:lnTo>
                      <a:pt x="1135" y="803"/>
                    </a:lnTo>
                    <a:lnTo>
                      <a:pt x="1136" y="805"/>
                    </a:lnTo>
                    <a:lnTo>
                      <a:pt x="1137" y="807"/>
                    </a:lnTo>
                    <a:lnTo>
                      <a:pt x="1138" y="807"/>
                    </a:lnTo>
                    <a:lnTo>
                      <a:pt x="1138" y="807"/>
                    </a:lnTo>
                    <a:lnTo>
                      <a:pt x="1139" y="805"/>
                    </a:lnTo>
                    <a:lnTo>
                      <a:pt x="1140" y="803"/>
                    </a:lnTo>
                    <a:lnTo>
                      <a:pt x="1141" y="802"/>
                    </a:lnTo>
                    <a:lnTo>
                      <a:pt x="1142" y="800"/>
                    </a:lnTo>
                    <a:lnTo>
                      <a:pt x="1143" y="798"/>
                    </a:lnTo>
                    <a:lnTo>
                      <a:pt x="1144" y="797"/>
                    </a:lnTo>
                    <a:lnTo>
                      <a:pt x="1145" y="794"/>
                    </a:lnTo>
                    <a:lnTo>
                      <a:pt x="1146" y="792"/>
                    </a:lnTo>
                    <a:lnTo>
                      <a:pt x="1147" y="789"/>
                    </a:lnTo>
                    <a:lnTo>
                      <a:pt x="1148" y="787"/>
                    </a:lnTo>
                    <a:lnTo>
                      <a:pt x="1148" y="784"/>
                    </a:lnTo>
                    <a:lnTo>
                      <a:pt x="1149" y="782"/>
                    </a:lnTo>
                    <a:lnTo>
                      <a:pt x="1150" y="779"/>
                    </a:lnTo>
                    <a:lnTo>
                      <a:pt x="1151" y="776"/>
                    </a:lnTo>
                    <a:lnTo>
                      <a:pt x="1152" y="775"/>
                    </a:lnTo>
                    <a:lnTo>
                      <a:pt x="1153" y="775"/>
                    </a:lnTo>
                    <a:lnTo>
                      <a:pt x="1154" y="776"/>
                    </a:lnTo>
                    <a:lnTo>
                      <a:pt x="1155" y="777"/>
                    </a:lnTo>
                    <a:lnTo>
                      <a:pt x="1156" y="777"/>
                    </a:lnTo>
                    <a:lnTo>
                      <a:pt x="1157" y="778"/>
                    </a:lnTo>
                    <a:lnTo>
                      <a:pt x="1157" y="779"/>
                    </a:lnTo>
                    <a:lnTo>
                      <a:pt x="1159" y="780"/>
                    </a:lnTo>
                    <a:lnTo>
                      <a:pt x="1159" y="781"/>
                    </a:lnTo>
                    <a:lnTo>
                      <a:pt x="1160" y="783"/>
                    </a:lnTo>
                    <a:lnTo>
                      <a:pt x="1161" y="784"/>
                    </a:lnTo>
                    <a:lnTo>
                      <a:pt x="1162" y="786"/>
                    </a:lnTo>
                    <a:lnTo>
                      <a:pt x="1163" y="787"/>
                    </a:lnTo>
                    <a:lnTo>
                      <a:pt x="1164" y="789"/>
                    </a:lnTo>
                    <a:lnTo>
                      <a:pt x="1165" y="791"/>
                    </a:lnTo>
                    <a:lnTo>
                      <a:pt x="1166" y="793"/>
                    </a:lnTo>
                    <a:lnTo>
                      <a:pt x="1167" y="793"/>
                    </a:lnTo>
                    <a:lnTo>
                      <a:pt x="1168" y="793"/>
                    </a:lnTo>
                    <a:lnTo>
                      <a:pt x="1169" y="792"/>
                    </a:lnTo>
                    <a:lnTo>
                      <a:pt x="1169" y="791"/>
                    </a:lnTo>
                    <a:lnTo>
                      <a:pt x="1170" y="790"/>
                    </a:lnTo>
                    <a:lnTo>
                      <a:pt x="1171" y="790"/>
                    </a:lnTo>
                    <a:lnTo>
                      <a:pt x="1172" y="789"/>
                    </a:lnTo>
                    <a:lnTo>
                      <a:pt x="1173" y="788"/>
                    </a:lnTo>
                    <a:lnTo>
                      <a:pt x="1174" y="787"/>
                    </a:lnTo>
                    <a:lnTo>
                      <a:pt x="1175" y="786"/>
                    </a:lnTo>
                    <a:lnTo>
                      <a:pt x="1176" y="785"/>
                    </a:lnTo>
                    <a:lnTo>
                      <a:pt x="1177" y="784"/>
                    </a:lnTo>
                    <a:lnTo>
                      <a:pt x="1178" y="783"/>
                    </a:lnTo>
                    <a:lnTo>
                      <a:pt x="1178" y="782"/>
                    </a:lnTo>
                    <a:lnTo>
                      <a:pt x="1180" y="780"/>
                    </a:lnTo>
                    <a:lnTo>
                      <a:pt x="1180" y="779"/>
                    </a:lnTo>
                    <a:lnTo>
                      <a:pt x="1181" y="779"/>
                    </a:lnTo>
                    <a:lnTo>
                      <a:pt x="1182" y="779"/>
                    </a:lnTo>
                    <a:lnTo>
                      <a:pt x="1183" y="780"/>
                    </a:lnTo>
                    <a:lnTo>
                      <a:pt x="1184" y="780"/>
                    </a:lnTo>
                    <a:lnTo>
                      <a:pt x="1185" y="781"/>
                    </a:lnTo>
                    <a:lnTo>
                      <a:pt x="1186" y="782"/>
                    </a:lnTo>
                    <a:lnTo>
                      <a:pt x="1187" y="782"/>
                    </a:lnTo>
                    <a:lnTo>
                      <a:pt x="1188" y="784"/>
                    </a:lnTo>
                    <a:lnTo>
                      <a:pt x="1189" y="784"/>
                    </a:lnTo>
                    <a:lnTo>
                      <a:pt x="1189" y="784"/>
                    </a:lnTo>
                    <a:lnTo>
                      <a:pt x="1190" y="786"/>
                    </a:lnTo>
                    <a:lnTo>
                      <a:pt x="1191" y="788"/>
                    </a:lnTo>
                    <a:lnTo>
                      <a:pt x="1192" y="784"/>
                    </a:lnTo>
                    <a:lnTo>
                      <a:pt x="1193" y="788"/>
                    </a:lnTo>
                    <a:lnTo>
                      <a:pt x="1194" y="789"/>
                    </a:lnTo>
                    <a:lnTo>
                      <a:pt x="1195" y="789"/>
                    </a:lnTo>
                    <a:lnTo>
                      <a:pt x="1196" y="790"/>
                    </a:lnTo>
                    <a:lnTo>
                      <a:pt x="1197" y="791"/>
                    </a:lnTo>
                    <a:lnTo>
                      <a:pt x="1198" y="792"/>
                    </a:lnTo>
                    <a:lnTo>
                      <a:pt x="1199" y="793"/>
                    </a:lnTo>
                    <a:lnTo>
                      <a:pt x="1199" y="797"/>
                    </a:lnTo>
                    <a:lnTo>
                      <a:pt x="1200" y="796"/>
                    </a:lnTo>
                    <a:lnTo>
                      <a:pt x="1201" y="797"/>
                    </a:lnTo>
                    <a:lnTo>
                      <a:pt x="1202" y="798"/>
                    </a:lnTo>
                    <a:lnTo>
                      <a:pt x="1203" y="800"/>
                    </a:lnTo>
                    <a:lnTo>
                      <a:pt x="1204" y="802"/>
                    </a:lnTo>
                    <a:lnTo>
                      <a:pt x="1205" y="803"/>
                    </a:lnTo>
                    <a:lnTo>
                      <a:pt x="1206" y="805"/>
                    </a:lnTo>
                    <a:lnTo>
                      <a:pt x="1207" y="807"/>
                    </a:lnTo>
                    <a:lnTo>
                      <a:pt x="1208" y="809"/>
                    </a:lnTo>
                    <a:lnTo>
                      <a:pt x="1209" y="810"/>
                    </a:lnTo>
                    <a:lnTo>
                      <a:pt x="1210" y="812"/>
                    </a:lnTo>
                    <a:lnTo>
                      <a:pt x="1210" y="812"/>
                    </a:lnTo>
                    <a:lnTo>
                      <a:pt x="1211" y="812"/>
                    </a:lnTo>
                    <a:lnTo>
                      <a:pt x="1212" y="811"/>
                    </a:lnTo>
                    <a:lnTo>
                      <a:pt x="1213" y="810"/>
                    </a:lnTo>
                    <a:lnTo>
                      <a:pt x="1214" y="809"/>
                    </a:lnTo>
                    <a:lnTo>
                      <a:pt x="1215" y="808"/>
                    </a:lnTo>
                    <a:lnTo>
                      <a:pt x="1216" y="807"/>
                    </a:lnTo>
                    <a:lnTo>
                      <a:pt x="1217" y="806"/>
                    </a:lnTo>
                    <a:lnTo>
                      <a:pt x="1218" y="805"/>
                    </a:lnTo>
                    <a:lnTo>
                      <a:pt x="1219" y="803"/>
                    </a:lnTo>
                    <a:lnTo>
                      <a:pt x="1220" y="801"/>
                    </a:lnTo>
                    <a:lnTo>
                      <a:pt x="1220" y="799"/>
                    </a:lnTo>
                    <a:lnTo>
                      <a:pt x="1221" y="797"/>
                    </a:lnTo>
                    <a:lnTo>
                      <a:pt x="1222" y="795"/>
                    </a:lnTo>
                    <a:lnTo>
                      <a:pt x="1223" y="793"/>
                    </a:lnTo>
                    <a:lnTo>
                      <a:pt x="1224" y="791"/>
                    </a:lnTo>
                    <a:lnTo>
                      <a:pt x="1225" y="791"/>
                    </a:lnTo>
                    <a:lnTo>
                      <a:pt x="1226" y="791"/>
                    </a:lnTo>
                    <a:lnTo>
                      <a:pt x="1227" y="792"/>
                    </a:lnTo>
                    <a:lnTo>
                      <a:pt x="1228" y="793"/>
                    </a:lnTo>
                    <a:lnTo>
                      <a:pt x="1229" y="794"/>
                    </a:lnTo>
                    <a:lnTo>
                      <a:pt x="1229" y="794"/>
                    </a:lnTo>
                    <a:lnTo>
                      <a:pt x="1230" y="795"/>
                    </a:lnTo>
                    <a:lnTo>
                      <a:pt x="1231" y="797"/>
                    </a:lnTo>
                    <a:lnTo>
                      <a:pt x="1232" y="796"/>
                    </a:lnTo>
                    <a:lnTo>
                      <a:pt x="1233" y="800"/>
                    </a:lnTo>
                    <a:lnTo>
                      <a:pt x="1234" y="801"/>
                    </a:lnTo>
                    <a:lnTo>
                      <a:pt x="1235" y="803"/>
                    </a:lnTo>
                    <a:lnTo>
                      <a:pt x="1236" y="804"/>
                    </a:lnTo>
                    <a:lnTo>
                      <a:pt x="1237" y="806"/>
                    </a:lnTo>
                    <a:lnTo>
                      <a:pt x="1238" y="808"/>
                    </a:lnTo>
                    <a:lnTo>
                      <a:pt x="1239" y="810"/>
                    </a:lnTo>
                    <a:lnTo>
                      <a:pt x="1240" y="810"/>
                    </a:lnTo>
                    <a:lnTo>
                      <a:pt x="1241" y="809"/>
                    </a:lnTo>
                    <a:lnTo>
                      <a:pt x="1241" y="807"/>
                    </a:lnTo>
                    <a:lnTo>
                      <a:pt x="1242" y="806"/>
                    </a:lnTo>
                    <a:lnTo>
                      <a:pt x="1243" y="804"/>
                    </a:lnTo>
                    <a:lnTo>
                      <a:pt x="1244" y="803"/>
                    </a:lnTo>
                    <a:lnTo>
                      <a:pt x="1245" y="801"/>
                    </a:lnTo>
                    <a:lnTo>
                      <a:pt x="1246" y="799"/>
                    </a:lnTo>
                    <a:lnTo>
                      <a:pt x="1247" y="797"/>
                    </a:lnTo>
                    <a:lnTo>
                      <a:pt x="1248" y="795"/>
                    </a:lnTo>
                    <a:lnTo>
                      <a:pt x="1249" y="792"/>
                    </a:lnTo>
                    <a:lnTo>
                      <a:pt x="1250" y="789"/>
                    </a:lnTo>
                    <a:lnTo>
                      <a:pt x="1250" y="791"/>
                    </a:lnTo>
                    <a:lnTo>
                      <a:pt x="1251" y="785"/>
                    </a:lnTo>
                    <a:lnTo>
                      <a:pt x="1252" y="781"/>
                    </a:lnTo>
                    <a:lnTo>
                      <a:pt x="1253" y="781"/>
                    </a:lnTo>
                    <a:lnTo>
                      <a:pt x="1254" y="780"/>
                    </a:lnTo>
                    <a:lnTo>
                      <a:pt x="1255" y="780"/>
                    </a:lnTo>
                    <a:lnTo>
                      <a:pt x="1256" y="781"/>
                    </a:lnTo>
                    <a:lnTo>
                      <a:pt x="1257" y="782"/>
                    </a:lnTo>
                    <a:lnTo>
                      <a:pt x="1258" y="784"/>
                    </a:lnTo>
                    <a:lnTo>
                      <a:pt x="1259" y="786"/>
                    </a:lnTo>
                    <a:lnTo>
                      <a:pt x="1260" y="785"/>
                    </a:lnTo>
                    <a:lnTo>
                      <a:pt x="1260" y="788"/>
                    </a:lnTo>
                    <a:lnTo>
                      <a:pt x="1261" y="790"/>
                    </a:lnTo>
                    <a:lnTo>
                      <a:pt x="1262" y="791"/>
                    </a:lnTo>
                    <a:lnTo>
                      <a:pt x="1263" y="793"/>
                    </a:lnTo>
                    <a:lnTo>
                      <a:pt x="1264" y="795"/>
                    </a:lnTo>
                    <a:lnTo>
                      <a:pt x="1265" y="797"/>
                    </a:lnTo>
                    <a:lnTo>
                      <a:pt x="1266" y="799"/>
                    </a:lnTo>
                    <a:lnTo>
                      <a:pt x="1267" y="800"/>
                    </a:lnTo>
                    <a:lnTo>
                      <a:pt x="1268" y="803"/>
                    </a:lnTo>
                    <a:lnTo>
                      <a:pt x="1269" y="803"/>
                    </a:lnTo>
                    <a:lnTo>
                      <a:pt x="1270" y="804"/>
                    </a:lnTo>
                    <a:lnTo>
                      <a:pt x="1271" y="804"/>
                    </a:lnTo>
                    <a:lnTo>
                      <a:pt x="1271" y="803"/>
                    </a:lnTo>
                    <a:lnTo>
                      <a:pt x="1272" y="806"/>
                    </a:lnTo>
                    <a:lnTo>
                      <a:pt x="1273" y="806"/>
                    </a:lnTo>
                    <a:lnTo>
                      <a:pt x="1274" y="801"/>
                    </a:lnTo>
                    <a:lnTo>
                      <a:pt x="1275" y="805"/>
                    </a:lnTo>
                    <a:lnTo>
                      <a:pt x="1276" y="805"/>
                    </a:lnTo>
                    <a:lnTo>
                      <a:pt x="1277" y="804"/>
                    </a:lnTo>
                    <a:lnTo>
                      <a:pt x="1278" y="804"/>
                    </a:lnTo>
                    <a:lnTo>
                      <a:pt x="1279" y="804"/>
                    </a:lnTo>
                    <a:lnTo>
                      <a:pt x="1280" y="804"/>
                    </a:lnTo>
                    <a:lnTo>
                      <a:pt x="1281" y="804"/>
                    </a:lnTo>
                    <a:lnTo>
                      <a:pt x="1281" y="804"/>
                    </a:lnTo>
                    <a:lnTo>
                      <a:pt x="1282" y="803"/>
                    </a:lnTo>
                    <a:lnTo>
                      <a:pt x="1283" y="803"/>
                    </a:lnTo>
                    <a:lnTo>
                      <a:pt x="1284" y="802"/>
                    </a:lnTo>
                    <a:lnTo>
                      <a:pt x="1285" y="802"/>
                    </a:lnTo>
                    <a:lnTo>
                      <a:pt x="1286" y="801"/>
                    </a:lnTo>
                    <a:lnTo>
                      <a:pt x="1287" y="800"/>
                    </a:lnTo>
                    <a:lnTo>
                      <a:pt x="1288" y="799"/>
                    </a:lnTo>
                    <a:lnTo>
                      <a:pt x="1289" y="798"/>
                    </a:lnTo>
                    <a:lnTo>
                      <a:pt x="1290" y="797"/>
                    </a:lnTo>
                    <a:lnTo>
                      <a:pt x="1290" y="797"/>
                    </a:lnTo>
                    <a:lnTo>
                      <a:pt x="1292" y="795"/>
                    </a:lnTo>
                    <a:lnTo>
                      <a:pt x="1292" y="795"/>
                    </a:lnTo>
                    <a:lnTo>
                      <a:pt x="1293" y="794"/>
                    </a:lnTo>
                    <a:lnTo>
                      <a:pt x="1294" y="792"/>
                    </a:lnTo>
                    <a:lnTo>
                      <a:pt x="1295" y="791"/>
                    </a:lnTo>
                    <a:lnTo>
                      <a:pt x="1296" y="790"/>
                    </a:lnTo>
                    <a:lnTo>
                      <a:pt x="1297" y="789"/>
                    </a:lnTo>
                    <a:lnTo>
                      <a:pt x="1298" y="789"/>
                    </a:lnTo>
                    <a:lnTo>
                      <a:pt x="1299" y="788"/>
                    </a:lnTo>
                    <a:lnTo>
                      <a:pt x="1300" y="788"/>
                    </a:lnTo>
                    <a:lnTo>
                      <a:pt x="1301" y="787"/>
                    </a:lnTo>
                    <a:lnTo>
                      <a:pt x="1301" y="787"/>
                    </a:lnTo>
                    <a:lnTo>
                      <a:pt x="1302" y="787"/>
                    </a:lnTo>
                    <a:lnTo>
                      <a:pt x="1303" y="787"/>
                    </a:lnTo>
                    <a:lnTo>
                      <a:pt x="1304" y="787"/>
                    </a:lnTo>
                    <a:lnTo>
                      <a:pt x="1305" y="786"/>
                    </a:lnTo>
                    <a:lnTo>
                      <a:pt x="1306" y="786"/>
                    </a:lnTo>
                    <a:lnTo>
                      <a:pt x="1307" y="786"/>
                    </a:lnTo>
                    <a:lnTo>
                      <a:pt x="1308" y="785"/>
                    </a:lnTo>
                    <a:lnTo>
                      <a:pt x="1309" y="786"/>
                    </a:lnTo>
                    <a:lnTo>
                      <a:pt x="1310" y="785"/>
                    </a:lnTo>
                    <a:lnTo>
                      <a:pt x="1311" y="784"/>
                    </a:lnTo>
                    <a:lnTo>
                      <a:pt x="1311" y="788"/>
                    </a:lnTo>
                    <a:lnTo>
                      <a:pt x="1313" y="781"/>
                    </a:lnTo>
                    <a:lnTo>
                      <a:pt x="1313" y="786"/>
                    </a:lnTo>
                    <a:lnTo>
                      <a:pt x="1314" y="787"/>
                    </a:lnTo>
                    <a:lnTo>
                      <a:pt x="1315" y="785"/>
                    </a:lnTo>
                    <a:lnTo>
                      <a:pt x="1316" y="786"/>
                    </a:lnTo>
                    <a:lnTo>
                      <a:pt x="1317" y="789"/>
                    </a:lnTo>
                    <a:lnTo>
                      <a:pt x="1318" y="783"/>
                    </a:lnTo>
                    <a:lnTo>
                      <a:pt x="1319" y="787"/>
                    </a:lnTo>
                    <a:lnTo>
                      <a:pt x="1320" y="791"/>
                    </a:lnTo>
                    <a:lnTo>
                      <a:pt x="1321" y="787"/>
                    </a:lnTo>
                    <a:lnTo>
                      <a:pt x="1322" y="788"/>
                    </a:lnTo>
                    <a:lnTo>
                      <a:pt x="1322" y="789"/>
                    </a:lnTo>
                    <a:lnTo>
                      <a:pt x="1323" y="790"/>
                    </a:lnTo>
                    <a:lnTo>
                      <a:pt x="1324" y="790"/>
                    </a:lnTo>
                    <a:lnTo>
                      <a:pt x="1325" y="791"/>
                    </a:lnTo>
                    <a:lnTo>
                      <a:pt x="1326" y="792"/>
                    </a:lnTo>
                    <a:lnTo>
                      <a:pt x="1327" y="792"/>
                    </a:lnTo>
                    <a:lnTo>
                      <a:pt x="1328" y="792"/>
                    </a:lnTo>
                    <a:lnTo>
                      <a:pt x="1329" y="792"/>
                    </a:lnTo>
                    <a:lnTo>
                      <a:pt x="1330" y="792"/>
                    </a:lnTo>
                    <a:lnTo>
                      <a:pt x="1331" y="792"/>
                    </a:lnTo>
                    <a:lnTo>
                      <a:pt x="1332" y="792"/>
                    </a:lnTo>
                    <a:lnTo>
                      <a:pt x="1332" y="792"/>
                    </a:lnTo>
                    <a:lnTo>
                      <a:pt x="1333" y="791"/>
                    </a:lnTo>
                    <a:lnTo>
                      <a:pt x="1334" y="791"/>
                    </a:lnTo>
                    <a:lnTo>
                      <a:pt x="1335" y="791"/>
                    </a:lnTo>
                    <a:lnTo>
                      <a:pt x="1336" y="791"/>
                    </a:lnTo>
                    <a:lnTo>
                      <a:pt x="1337" y="791"/>
                    </a:lnTo>
                    <a:lnTo>
                      <a:pt x="1338" y="791"/>
                    </a:lnTo>
                    <a:lnTo>
                      <a:pt x="1339" y="791"/>
                    </a:lnTo>
                    <a:lnTo>
                      <a:pt x="1340" y="791"/>
                    </a:lnTo>
                    <a:lnTo>
                      <a:pt x="1341" y="791"/>
                    </a:lnTo>
                    <a:lnTo>
                      <a:pt x="1341" y="791"/>
                    </a:lnTo>
                    <a:lnTo>
                      <a:pt x="1343" y="791"/>
                    </a:lnTo>
                    <a:lnTo>
                      <a:pt x="1343" y="791"/>
                    </a:lnTo>
                    <a:lnTo>
                      <a:pt x="1344" y="791"/>
                    </a:lnTo>
                    <a:lnTo>
                      <a:pt x="1345" y="791"/>
                    </a:lnTo>
                    <a:lnTo>
                      <a:pt x="1346" y="791"/>
                    </a:lnTo>
                    <a:lnTo>
                      <a:pt x="1347" y="792"/>
                    </a:lnTo>
                    <a:lnTo>
                      <a:pt x="1348" y="792"/>
                    </a:lnTo>
                    <a:lnTo>
                      <a:pt x="1349" y="791"/>
                    </a:lnTo>
                    <a:lnTo>
                      <a:pt x="1350" y="792"/>
                    </a:lnTo>
                    <a:lnTo>
                      <a:pt x="1351" y="791"/>
                    </a:lnTo>
                    <a:lnTo>
                      <a:pt x="1352" y="791"/>
                    </a:lnTo>
                    <a:lnTo>
                      <a:pt x="1353" y="791"/>
                    </a:lnTo>
                    <a:lnTo>
                      <a:pt x="1353" y="791"/>
                    </a:lnTo>
                    <a:lnTo>
                      <a:pt x="1354" y="790"/>
                    </a:lnTo>
                    <a:lnTo>
                      <a:pt x="1355" y="790"/>
                    </a:lnTo>
                    <a:lnTo>
                      <a:pt x="1356" y="791"/>
                    </a:lnTo>
                    <a:lnTo>
                      <a:pt x="1357" y="792"/>
                    </a:lnTo>
                    <a:lnTo>
                      <a:pt x="1358" y="791"/>
                    </a:lnTo>
                    <a:lnTo>
                      <a:pt x="1359" y="794"/>
                    </a:lnTo>
                    <a:lnTo>
                      <a:pt x="1360" y="794"/>
                    </a:lnTo>
                    <a:lnTo>
                      <a:pt x="1361" y="795"/>
                    </a:lnTo>
                    <a:lnTo>
                      <a:pt x="1362" y="795"/>
                    </a:lnTo>
                    <a:lnTo>
                      <a:pt x="1362" y="796"/>
                    </a:lnTo>
                    <a:lnTo>
                      <a:pt x="1363" y="797"/>
                    </a:lnTo>
                    <a:lnTo>
                      <a:pt x="1364" y="798"/>
                    </a:lnTo>
                    <a:lnTo>
                      <a:pt x="1365" y="800"/>
                    </a:lnTo>
                    <a:lnTo>
                      <a:pt x="1366" y="802"/>
                    </a:lnTo>
                    <a:lnTo>
                      <a:pt x="1367" y="802"/>
                    </a:lnTo>
                    <a:lnTo>
                      <a:pt x="1368" y="805"/>
                    </a:lnTo>
                    <a:lnTo>
                      <a:pt x="1369" y="806"/>
                    </a:lnTo>
                    <a:lnTo>
                      <a:pt x="1370" y="806"/>
                    </a:lnTo>
                    <a:lnTo>
                      <a:pt x="1371" y="808"/>
                    </a:lnTo>
                    <a:lnTo>
                      <a:pt x="1372" y="806"/>
                    </a:lnTo>
                    <a:lnTo>
                      <a:pt x="1373" y="804"/>
                    </a:lnTo>
                    <a:lnTo>
                      <a:pt x="1373" y="803"/>
                    </a:lnTo>
                    <a:lnTo>
                      <a:pt x="1374" y="802"/>
                    </a:lnTo>
                    <a:lnTo>
                      <a:pt x="1375" y="800"/>
                    </a:lnTo>
                    <a:lnTo>
                      <a:pt x="1376" y="799"/>
                    </a:lnTo>
                    <a:lnTo>
                      <a:pt x="1377" y="798"/>
                    </a:lnTo>
                    <a:lnTo>
                      <a:pt x="1378" y="795"/>
                    </a:lnTo>
                    <a:lnTo>
                      <a:pt x="1379" y="793"/>
                    </a:lnTo>
                    <a:lnTo>
                      <a:pt x="1380" y="790"/>
                    </a:lnTo>
                    <a:lnTo>
                      <a:pt x="1381" y="788"/>
                    </a:lnTo>
                    <a:lnTo>
                      <a:pt x="1382" y="786"/>
                    </a:lnTo>
                    <a:lnTo>
                      <a:pt x="1383" y="783"/>
                    </a:lnTo>
                    <a:lnTo>
                      <a:pt x="1383" y="778"/>
                    </a:lnTo>
                    <a:lnTo>
                      <a:pt x="1384" y="777"/>
                    </a:lnTo>
                    <a:lnTo>
                      <a:pt x="1385" y="777"/>
                    </a:lnTo>
                    <a:lnTo>
                      <a:pt x="1386" y="778"/>
                    </a:lnTo>
                    <a:lnTo>
                      <a:pt x="1387" y="779"/>
                    </a:lnTo>
                    <a:lnTo>
                      <a:pt x="1388" y="781"/>
                    </a:lnTo>
                    <a:lnTo>
                      <a:pt x="1389" y="783"/>
                    </a:lnTo>
                    <a:lnTo>
                      <a:pt x="1390" y="785"/>
                    </a:lnTo>
                    <a:lnTo>
                      <a:pt x="1391" y="787"/>
                    </a:lnTo>
                    <a:lnTo>
                      <a:pt x="1392" y="789"/>
                    </a:lnTo>
                    <a:lnTo>
                      <a:pt x="1393" y="792"/>
                    </a:lnTo>
                    <a:lnTo>
                      <a:pt x="1393" y="795"/>
                    </a:lnTo>
                    <a:lnTo>
                      <a:pt x="1394" y="797"/>
                    </a:lnTo>
                    <a:lnTo>
                      <a:pt x="1395" y="800"/>
                    </a:lnTo>
                    <a:lnTo>
                      <a:pt x="1396" y="804"/>
                    </a:lnTo>
                    <a:lnTo>
                      <a:pt x="1397" y="807"/>
                    </a:lnTo>
                    <a:lnTo>
                      <a:pt x="1398" y="811"/>
                    </a:lnTo>
                    <a:lnTo>
                      <a:pt x="1399" y="814"/>
                    </a:lnTo>
                    <a:lnTo>
                      <a:pt x="1400" y="814"/>
                    </a:lnTo>
                    <a:lnTo>
                      <a:pt x="1401" y="813"/>
                    </a:lnTo>
                    <a:lnTo>
                      <a:pt x="1402" y="811"/>
                    </a:lnTo>
                    <a:lnTo>
                      <a:pt x="1403" y="808"/>
                    </a:lnTo>
                    <a:lnTo>
                      <a:pt x="1404" y="806"/>
                    </a:lnTo>
                    <a:lnTo>
                      <a:pt x="1404" y="804"/>
                    </a:lnTo>
                    <a:lnTo>
                      <a:pt x="1405" y="801"/>
                    </a:lnTo>
                    <a:lnTo>
                      <a:pt x="1406" y="796"/>
                    </a:lnTo>
                    <a:lnTo>
                      <a:pt x="1407" y="799"/>
                    </a:lnTo>
                    <a:lnTo>
                      <a:pt x="1408" y="793"/>
                    </a:lnTo>
                    <a:lnTo>
                      <a:pt x="1409" y="784"/>
                    </a:lnTo>
                    <a:lnTo>
                      <a:pt x="1410" y="786"/>
                    </a:lnTo>
                    <a:lnTo>
                      <a:pt x="1411" y="784"/>
                    </a:lnTo>
                    <a:lnTo>
                      <a:pt x="1412" y="777"/>
                    </a:lnTo>
                    <a:lnTo>
                      <a:pt x="1413" y="774"/>
                    </a:lnTo>
                    <a:lnTo>
                      <a:pt x="1413" y="771"/>
                    </a:lnTo>
                    <a:lnTo>
                      <a:pt x="1414" y="769"/>
                    </a:lnTo>
                    <a:lnTo>
                      <a:pt x="1415" y="767"/>
                    </a:lnTo>
                    <a:lnTo>
                      <a:pt x="1416" y="773"/>
                    </a:lnTo>
                    <a:lnTo>
                      <a:pt x="1417" y="774"/>
                    </a:lnTo>
                    <a:lnTo>
                      <a:pt x="1418" y="766"/>
                    </a:lnTo>
                    <a:lnTo>
                      <a:pt x="1419" y="772"/>
                    </a:lnTo>
                    <a:lnTo>
                      <a:pt x="1420" y="773"/>
                    </a:lnTo>
                    <a:lnTo>
                      <a:pt x="1421" y="776"/>
                    </a:lnTo>
                    <a:lnTo>
                      <a:pt x="1422" y="777"/>
                    </a:lnTo>
                    <a:lnTo>
                      <a:pt x="1423" y="778"/>
                    </a:lnTo>
                    <a:lnTo>
                      <a:pt x="1423" y="779"/>
                    </a:lnTo>
                    <a:lnTo>
                      <a:pt x="1425" y="780"/>
                    </a:lnTo>
                    <a:lnTo>
                      <a:pt x="1425" y="782"/>
                    </a:lnTo>
                    <a:lnTo>
                      <a:pt x="1426" y="786"/>
                    </a:lnTo>
                    <a:lnTo>
                      <a:pt x="1427" y="783"/>
                    </a:lnTo>
                    <a:lnTo>
                      <a:pt x="1428" y="786"/>
                    </a:lnTo>
                    <a:lnTo>
                      <a:pt x="1429" y="792"/>
                    </a:lnTo>
                    <a:lnTo>
                      <a:pt x="1430" y="787"/>
                    </a:lnTo>
                    <a:lnTo>
                      <a:pt x="1431" y="790"/>
                    </a:lnTo>
                    <a:lnTo>
                      <a:pt x="1432" y="787"/>
                    </a:lnTo>
                    <a:lnTo>
                      <a:pt x="1433" y="786"/>
                    </a:lnTo>
                    <a:lnTo>
                      <a:pt x="1434" y="788"/>
                    </a:lnTo>
                    <a:lnTo>
                      <a:pt x="1434" y="785"/>
                    </a:lnTo>
                    <a:lnTo>
                      <a:pt x="1435" y="785"/>
                    </a:lnTo>
                    <a:lnTo>
                      <a:pt x="1436" y="787"/>
                    </a:lnTo>
                    <a:lnTo>
                      <a:pt x="1437" y="784"/>
                    </a:lnTo>
                    <a:lnTo>
                      <a:pt x="1438" y="784"/>
                    </a:lnTo>
                    <a:lnTo>
                      <a:pt x="1439" y="784"/>
                    </a:lnTo>
                    <a:lnTo>
                      <a:pt x="1440" y="783"/>
                    </a:lnTo>
                    <a:lnTo>
                      <a:pt x="1441" y="783"/>
                    </a:lnTo>
                    <a:lnTo>
                      <a:pt x="1442" y="782"/>
                    </a:lnTo>
                    <a:lnTo>
                      <a:pt x="1443" y="780"/>
                    </a:lnTo>
                    <a:lnTo>
                      <a:pt x="1444" y="783"/>
                    </a:lnTo>
                    <a:lnTo>
                      <a:pt x="1444" y="779"/>
                    </a:lnTo>
                    <a:lnTo>
                      <a:pt x="1445" y="779"/>
                    </a:lnTo>
                    <a:lnTo>
                      <a:pt x="1446" y="779"/>
                    </a:lnTo>
                    <a:lnTo>
                      <a:pt x="1447" y="778"/>
                    </a:lnTo>
                    <a:lnTo>
                      <a:pt x="1448" y="777"/>
                    </a:lnTo>
                    <a:lnTo>
                      <a:pt x="1449" y="776"/>
                    </a:lnTo>
                    <a:lnTo>
                      <a:pt x="1450" y="776"/>
                    </a:lnTo>
                    <a:lnTo>
                      <a:pt x="1451" y="775"/>
                    </a:lnTo>
                    <a:lnTo>
                      <a:pt x="1452" y="775"/>
                    </a:lnTo>
                    <a:lnTo>
                      <a:pt x="1453" y="774"/>
                    </a:lnTo>
                    <a:lnTo>
                      <a:pt x="1453" y="774"/>
                    </a:lnTo>
                    <a:lnTo>
                      <a:pt x="1455" y="773"/>
                    </a:lnTo>
                    <a:lnTo>
                      <a:pt x="1455" y="772"/>
                    </a:lnTo>
                    <a:lnTo>
                      <a:pt x="1456" y="772"/>
                    </a:lnTo>
                    <a:lnTo>
                      <a:pt x="1457" y="771"/>
                    </a:lnTo>
                    <a:lnTo>
                      <a:pt x="1458" y="771"/>
                    </a:lnTo>
                    <a:lnTo>
                      <a:pt x="1459" y="770"/>
                    </a:lnTo>
                    <a:lnTo>
                      <a:pt x="1460" y="769"/>
                    </a:lnTo>
                    <a:lnTo>
                      <a:pt x="1461" y="769"/>
                    </a:lnTo>
                    <a:lnTo>
                      <a:pt x="1462" y="768"/>
                    </a:lnTo>
                    <a:lnTo>
                      <a:pt x="1463" y="767"/>
                    </a:lnTo>
                    <a:lnTo>
                      <a:pt x="1464" y="769"/>
                    </a:lnTo>
                    <a:lnTo>
                      <a:pt x="1465" y="765"/>
                    </a:lnTo>
                    <a:lnTo>
                      <a:pt x="1465" y="769"/>
                    </a:lnTo>
                    <a:lnTo>
                      <a:pt x="1466" y="765"/>
                    </a:lnTo>
                    <a:lnTo>
                      <a:pt x="1467" y="765"/>
                    </a:lnTo>
                    <a:lnTo>
                      <a:pt x="1468" y="764"/>
                    </a:lnTo>
                    <a:lnTo>
                      <a:pt x="1469" y="763"/>
                    </a:lnTo>
                    <a:lnTo>
                      <a:pt x="1470" y="763"/>
                    </a:lnTo>
                    <a:lnTo>
                      <a:pt x="1471" y="762"/>
                    </a:lnTo>
                    <a:lnTo>
                      <a:pt x="1472" y="761"/>
                    </a:lnTo>
                    <a:lnTo>
                      <a:pt x="1473" y="762"/>
                    </a:lnTo>
                    <a:lnTo>
                      <a:pt x="1474" y="762"/>
                    </a:lnTo>
                    <a:lnTo>
                      <a:pt x="1474" y="767"/>
                    </a:lnTo>
                    <a:lnTo>
                      <a:pt x="1475" y="767"/>
                    </a:lnTo>
                    <a:lnTo>
                      <a:pt x="1476" y="768"/>
                    </a:lnTo>
                    <a:lnTo>
                      <a:pt x="1477" y="771"/>
                    </a:lnTo>
                    <a:lnTo>
                      <a:pt x="1478" y="773"/>
                    </a:lnTo>
                    <a:lnTo>
                      <a:pt x="1479" y="775"/>
                    </a:lnTo>
                    <a:lnTo>
                      <a:pt x="1480" y="778"/>
                    </a:lnTo>
                    <a:lnTo>
                      <a:pt x="1481" y="781"/>
                    </a:lnTo>
                    <a:lnTo>
                      <a:pt x="1482" y="783"/>
                    </a:lnTo>
                    <a:lnTo>
                      <a:pt x="1483" y="786"/>
                    </a:lnTo>
                    <a:lnTo>
                      <a:pt x="1484" y="789"/>
                    </a:lnTo>
                    <a:lnTo>
                      <a:pt x="1485" y="793"/>
                    </a:lnTo>
                    <a:lnTo>
                      <a:pt x="1486" y="794"/>
                    </a:lnTo>
                    <a:lnTo>
                      <a:pt x="1486" y="798"/>
                    </a:lnTo>
                    <a:lnTo>
                      <a:pt x="1487" y="799"/>
                    </a:lnTo>
                    <a:lnTo>
                      <a:pt x="1488" y="799"/>
                    </a:lnTo>
                    <a:lnTo>
                      <a:pt x="1489" y="799"/>
                    </a:lnTo>
                    <a:lnTo>
                      <a:pt x="1490" y="799"/>
                    </a:lnTo>
                    <a:lnTo>
                      <a:pt x="1491" y="799"/>
                    </a:lnTo>
                    <a:lnTo>
                      <a:pt x="1492" y="798"/>
                    </a:lnTo>
                    <a:lnTo>
                      <a:pt x="1493" y="798"/>
                    </a:lnTo>
                    <a:lnTo>
                      <a:pt x="1494" y="800"/>
                    </a:lnTo>
                    <a:lnTo>
                      <a:pt x="1495" y="791"/>
                    </a:lnTo>
                    <a:lnTo>
                      <a:pt x="1495" y="793"/>
                    </a:lnTo>
                    <a:lnTo>
                      <a:pt x="1496" y="800"/>
                    </a:lnTo>
                    <a:lnTo>
                      <a:pt x="1497" y="792"/>
                    </a:lnTo>
                    <a:lnTo>
                      <a:pt x="1498" y="789"/>
                    </a:lnTo>
                    <a:lnTo>
                      <a:pt x="1499" y="792"/>
                    </a:lnTo>
                    <a:lnTo>
                      <a:pt x="1500" y="790"/>
                    </a:lnTo>
                    <a:lnTo>
                      <a:pt x="1501" y="788"/>
                    </a:lnTo>
                  </a:path>
                </a:pathLst>
              </a:custGeom>
              <a:noFill/>
              <a:ln w="3175" cap="flat">
                <a:solidFill>
                  <a:srgbClr val="EDB1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3" name="Freeform 188">
                <a:extLst>
                  <a:ext uri="{FF2B5EF4-FFF2-40B4-BE49-F238E27FC236}">
                    <a16:creationId xmlns:a16="http://schemas.microsoft.com/office/drawing/2014/main" id="{50A51669-6D8E-43EB-A633-0083F567C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271"/>
                <a:ext cx="1501" cy="899"/>
              </a:xfrm>
              <a:custGeom>
                <a:avLst/>
                <a:gdLst>
                  <a:gd name="T0" fmla="*/ 22 w 1501"/>
                  <a:gd name="T1" fmla="*/ 837 h 899"/>
                  <a:gd name="T2" fmla="*/ 46 w 1501"/>
                  <a:gd name="T3" fmla="*/ 655 h 899"/>
                  <a:gd name="T4" fmla="*/ 69 w 1501"/>
                  <a:gd name="T5" fmla="*/ 200 h 899"/>
                  <a:gd name="T6" fmla="*/ 93 w 1501"/>
                  <a:gd name="T7" fmla="*/ 597 h 899"/>
                  <a:gd name="T8" fmla="*/ 117 w 1501"/>
                  <a:gd name="T9" fmla="*/ 856 h 899"/>
                  <a:gd name="T10" fmla="*/ 140 w 1501"/>
                  <a:gd name="T11" fmla="*/ 269 h 899"/>
                  <a:gd name="T12" fmla="*/ 164 w 1501"/>
                  <a:gd name="T13" fmla="*/ 380 h 899"/>
                  <a:gd name="T14" fmla="*/ 188 w 1501"/>
                  <a:gd name="T15" fmla="*/ 826 h 899"/>
                  <a:gd name="T16" fmla="*/ 211 w 1501"/>
                  <a:gd name="T17" fmla="*/ 824 h 899"/>
                  <a:gd name="T18" fmla="*/ 235 w 1501"/>
                  <a:gd name="T19" fmla="*/ 751 h 899"/>
                  <a:gd name="T20" fmla="*/ 259 w 1501"/>
                  <a:gd name="T21" fmla="*/ 376 h 899"/>
                  <a:gd name="T22" fmla="*/ 282 w 1501"/>
                  <a:gd name="T23" fmla="*/ 857 h 899"/>
                  <a:gd name="T24" fmla="*/ 306 w 1501"/>
                  <a:gd name="T25" fmla="*/ 757 h 899"/>
                  <a:gd name="T26" fmla="*/ 330 w 1501"/>
                  <a:gd name="T27" fmla="*/ 575 h 899"/>
                  <a:gd name="T28" fmla="*/ 353 w 1501"/>
                  <a:gd name="T29" fmla="*/ 840 h 899"/>
                  <a:gd name="T30" fmla="*/ 377 w 1501"/>
                  <a:gd name="T31" fmla="*/ 770 h 899"/>
                  <a:gd name="T32" fmla="*/ 401 w 1501"/>
                  <a:gd name="T33" fmla="*/ 812 h 899"/>
                  <a:gd name="T34" fmla="*/ 424 w 1501"/>
                  <a:gd name="T35" fmla="*/ 499 h 899"/>
                  <a:gd name="T36" fmla="*/ 448 w 1501"/>
                  <a:gd name="T37" fmla="*/ 807 h 899"/>
                  <a:gd name="T38" fmla="*/ 472 w 1501"/>
                  <a:gd name="T39" fmla="*/ 629 h 899"/>
                  <a:gd name="T40" fmla="*/ 495 w 1501"/>
                  <a:gd name="T41" fmla="*/ 790 h 899"/>
                  <a:gd name="T42" fmla="*/ 519 w 1501"/>
                  <a:gd name="T43" fmla="*/ 627 h 899"/>
                  <a:gd name="T44" fmla="*/ 543 w 1501"/>
                  <a:gd name="T45" fmla="*/ 875 h 899"/>
                  <a:gd name="T46" fmla="*/ 567 w 1501"/>
                  <a:gd name="T47" fmla="*/ 615 h 899"/>
                  <a:gd name="T48" fmla="*/ 590 w 1501"/>
                  <a:gd name="T49" fmla="*/ 788 h 899"/>
                  <a:gd name="T50" fmla="*/ 614 w 1501"/>
                  <a:gd name="T51" fmla="*/ 798 h 899"/>
                  <a:gd name="T52" fmla="*/ 637 w 1501"/>
                  <a:gd name="T53" fmla="*/ 587 h 899"/>
                  <a:gd name="T54" fmla="*/ 661 w 1501"/>
                  <a:gd name="T55" fmla="*/ 420 h 899"/>
                  <a:gd name="T56" fmla="*/ 685 w 1501"/>
                  <a:gd name="T57" fmla="*/ 882 h 899"/>
                  <a:gd name="T58" fmla="*/ 709 w 1501"/>
                  <a:gd name="T59" fmla="*/ 475 h 899"/>
                  <a:gd name="T60" fmla="*/ 732 w 1501"/>
                  <a:gd name="T61" fmla="*/ 771 h 899"/>
                  <a:gd name="T62" fmla="*/ 756 w 1501"/>
                  <a:gd name="T63" fmla="*/ 813 h 899"/>
                  <a:gd name="T64" fmla="*/ 780 w 1501"/>
                  <a:gd name="T65" fmla="*/ 791 h 899"/>
                  <a:gd name="T66" fmla="*/ 803 w 1501"/>
                  <a:gd name="T67" fmla="*/ 831 h 899"/>
                  <a:gd name="T68" fmla="*/ 827 w 1501"/>
                  <a:gd name="T69" fmla="*/ 515 h 899"/>
                  <a:gd name="T70" fmla="*/ 851 w 1501"/>
                  <a:gd name="T71" fmla="*/ 804 h 899"/>
                  <a:gd name="T72" fmla="*/ 874 w 1501"/>
                  <a:gd name="T73" fmla="*/ 838 h 899"/>
                  <a:gd name="T74" fmla="*/ 898 w 1501"/>
                  <a:gd name="T75" fmla="*/ 825 h 899"/>
                  <a:gd name="T76" fmla="*/ 922 w 1501"/>
                  <a:gd name="T77" fmla="*/ 701 h 899"/>
                  <a:gd name="T78" fmla="*/ 945 w 1501"/>
                  <a:gd name="T79" fmla="*/ 815 h 899"/>
                  <a:gd name="T80" fmla="*/ 969 w 1501"/>
                  <a:gd name="T81" fmla="*/ 852 h 899"/>
                  <a:gd name="T82" fmla="*/ 993 w 1501"/>
                  <a:gd name="T83" fmla="*/ 768 h 899"/>
                  <a:gd name="T84" fmla="*/ 1017 w 1501"/>
                  <a:gd name="T85" fmla="*/ 418 h 899"/>
                  <a:gd name="T86" fmla="*/ 1040 w 1501"/>
                  <a:gd name="T87" fmla="*/ 877 h 899"/>
                  <a:gd name="T88" fmla="*/ 1064 w 1501"/>
                  <a:gd name="T89" fmla="*/ 821 h 899"/>
                  <a:gd name="T90" fmla="*/ 1087 w 1501"/>
                  <a:gd name="T91" fmla="*/ 828 h 899"/>
                  <a:gd name="T92" fmla="*/ 1111 w 1501"/>
                  <a:gd name="T93" fmla="*/ 835 h 899"/>
                  <a:gd name="T94" fmla="*/ 1135 w 1501"/>
                  <a:gd name="T95" fmla="*/ 809 h 899"/>
                  <a:gd name="T96" fmla="*/ 1159 w 1501"/>
                  <a:gd name="T97" fmla="*/ 808 h 899"/>
                  <a:gd name="T98" fmla="*/ 1182 w 1501"/>
                  <a:gd name="T99" fmla="*/ 828 h 899"/>
                  <a:gd name="T100" fmla="*/ 1206 w 1501"/>
                  <a:gd name="T101" fmla="*/ 821 h 899"/>
                  <a:gd name="T102" fmla="*/ 1229 w 1501"/>
                  <a:gd name="T103" fmla="*/ 819 h 899"/>
                  <a:gd name="T104" fmla="*/ 1253 w 1501"/>
                  <a:gd name="T105" fmla="*/ 805 h 899"/>
                  <a:gd name="T106" fmla="*/ 1277 w 1501"/>
                  <a:gd name="T107" fmla="*/ 834 h 899"/>
                  <a:gd name="T108" fmla="*/ 1301 w 1501"/>
                  <a:gd name="T109" fmla="*/ 795 h 899"/>
                  <a:gd name="T110" fmla="*/ 1324 w 1501"/>
                  <a:gd name="T111" fmla="*/ 827 h 899"/>
                  <a:gd name="T112" fmla="*/ 1348 w 1501"/>
                  <a:gd name="T113" fmla="*/ 817 h 899"/>
                  <a:gd name="T114" fmla="*/ 1372 w 1501"/>
                  <a:gd name="T115" fmla="*/ 798 h 899"/>
                  <a:gd name="T116" fmla="*/ 1395 w 1501"/>
                  <a:gd name="T117" fmla="*/ 820 h 899"/>
                  <a:gd name="T118" fmla="*/ 1419 w 1501"/>
                  <a:gd name="T119" fmla="*/ 830 h 899"/>
                  <a:gd name="T120" fmla="*/ 1443 w 1501"/>
                  <a:gd name="T121" fmla="*/ 810 h 899"/>
                  <a:gd name="T122" fmla="*/ 1466 w 1501"/>
                  <a:gd name="T123" fmla="*/ 820 h 899"/>
                  <a:gd name="T124" fmla="*/ 1490 w 1501"/>
                  <a:gd name="T125" fmla="*/ 796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899">
                    <a:moveTo>
                      <a:pt x="0" y="454"/>
                    </a:moveTo>
                    <a:lnTo>
                      <a:pt x="0" y="454"/>
                    </a:lnTo>
                    <a:lnTo>
                      <a:pt x="1" y="465"/>
                    </a:lnTo>
                    <a:lnTo>
                      <a:pt x="2" y="481"/>
                    </a:lnTo>
                    <a:lnTo>
                      <a:pt x="3" y="500"/>
                    </a:lnTo>
                    <a:lnTo>
                      <a:pt x="4" y="522"/>
                    </a:lnTo>
                    <a:lnTo>
                      <a:pt x="5" y="541"/>
                    </a:lnTo>
                    <a:lnTo>
                      <a:pt x="5" y="562"/>
                    </a:lnTo>
                    <a:lnTo>
                      <a:pt x="6" y="583"/>
                    </a:lnTo>
                    <a:lnTo>
                      <a:pt x="7" y="605"/>
                    </a:lnTo>
                    <a:lnTo>
                      <a:pt x="8" y="629"/>
                    </a:lnTo>
                    <a:lnTo>
                      <a:pt x="9" y="654"/>
                    </a:lnTo>
                    <a:lnTo>
                      <a:pt x="10" y="678"/>
                    </a:lnTo>
                    <a:lnTo>
                      <a:pt x="11" y="702"/>
                    </a:lnTo>
                    <a:lnTo>
                      <a:pt x="12" y="727"/>
                    </a:lnTo>
                    <a:lnTo>
                      <a:pt x="13" y="752"/>
                    </a:lnTo>
                    <a:lnTo>
                      <a:pt x="14" y="777"/>
                    </a:lnTo>
                    <a:lnTo>
                      <a:pt x="15" y="800"/>
                    </a:lnTo>
                    <a:lnTo>
                      <a:pt x="16" y="813"/>
                    </a:lnTo>
                    <a:lnTo>
                      <a:pt x="16" y="822"/>
                    </a:lnTo>
                    <a:lnTo>
                      <a:pt x="17" y="828"/>
                    </a:lnTo>
                    <a:lnTo>
                      <a:pt x="18" y="831"/>
                    </a:lnTo>
                    <a:lnTo>
                      <a:pt x="19" y="835"/>
                    </a:lnTo>
                    <a:lnTo>
                      <a:pt x="20" y="838"/>
                    </a:lnTo>
                    <a:lnTo>
                      <a:pt x="21" y="838"/>
                    </a:lnTo>
                    <a:lnTo>
                      <a:pt x="22" y="837"/>
                    </a:lnTo>
                    <a:lnTo>
                      <a:pt x="23" y="836"/>
                    </a:lnTo>
                    <a:lnTo>
                      <a:pt x="24" y="833"/>
                    </a:lnTo>
                    <a:lnTo>
                      <a:pt x="25" y="831"/>
                    </a:lnTo>
                    <a:lnTo>
                      <a:pt x="26" y="827"/>
                    </a:lnTo>
                    <a:lnTo>
                      <a:pt x="26" y="821"/>
                    </a:lnTo>
                    <a:lnTo>
                      <a:pt x="27" y="813"/>
                    </a:lnTo>
                    <a:lnTo>
                      <a:pt x="28" y="804"/>
                    </a:lnTo>
                    <a:lnTo>
                      <a:pt x="29" y="794"/>
                    </a:lnTo>
                    <a:lnTo>
                      <a:pt x="30" y="791"/>
                    </a:lnTo>
                    <a:lnTo>
                      <a:pt x="31" y="788"/>
                    </a:lnTo>
                    <a:lnTo>
                      <a:pt x="32" y="788"/>
                    </a:lnTo>
                    <a:lnTo>
                      <a:pt x="33" y="788"/>
                    </a:lnTo>
                    <a:lnTo>
                      <a:pt x="34" y="778"/>
                    </a:lnTo>
                    <a:lnTo>
                      <a:pt x="35" y="766"/>
                    </a:lnTo>
                    <a:lnTo>
                      <a:pt x="35" y="752"/>
                    </a:lnTo>
                    <a:lnTo>
                      <a:pt x="36" y="738"/>
                    </a:lnTo>
                    <a:lnTo>
                      <a:pt x="37" y="733"/>
                    </a:lnTo>
                    <a:lnTo>
                      <a:pt x="38" y="731"/>
                    </a:lnTo>
                    <a:lnTo>
                      <a:pt x="39" y="727"/>
                    </a:lnTo>
                    <a:lnTo>
                      <a:pt x="40" y="723"/>
                    </a:lnTo>
                    <a:lnTo>
                      <a:pt x="41" y="721"/>
                    </a:lnTo>
                    <a:lnTo>
                      <a:pt x="42" y="717"/>
                    </a:lnTo>
                    <a:lnTo>
                      <a:pt x="43" y="715"/>
                    </a:lnTo>
                    <a:lnTo>
                      <a:pt x="44" y="709"/>
                    </a:lnTo>
                    <a:lnTo>
                      <a:pt x="45" y="686"/>
                    </a:lnTo>
                    <a:lnTo>
                      <a:pt x="46" y="655"/>
                    </a:lnTo>
                    <a:lnTo>
                      <a:pt x="47" y="619"/>
                    </a:lnTo>
                    <a:lnTo>
                      <a:pt x="47" y="579"/>
                    </a:lnTo>
                    <a:lnTo>
                      <a:pt x="48" y="544"/>
                    </a:lnTo>
                    <a:lnTo>
                      <a:pt x="49" y="508"/>
                    </a:lnTo>
                    <a:lnTo>
                      <a:pt x="50" y="472"/>
                    </a:lnTo>
                    <a:lnTo>
                      <a:pt x="51" y="434"/>
                    </a:lnTo>
                    <a:lnTo>
                      <a:pt x="52" y="390"/>
                    </a:lnTo>
                    <a:lnTo>
                      <a:pt x="53" y="344"/>
                    </a:lnTo>
                    <a:lnTo>
                      <a:pt x="54" y="301"/>
                    </a:lnTo>
                    <a:lnTo>
                      <a:pt x="55" y="258"/>
                    </a:lnTo>
                    <a:lnTo>
                      <a:pt x="56" y="210"/>
                    </a:lnTo>
                    <a:lnTo>
                      <a:pt x="56" y="165"/>
                    </a:lnTo>
                    <a:lnTo>
                      <a:pt x="57" y="117"/>
                    </a:lnTo>
                    <a:lnTo>
                      <a:pt x="58" y="75"/>
                    </a:lnTo>
                    <a:lnTo>
                      <a:pt x="59" y="59"/>
                    </a:lnTo>
                    <a:lnTo>
                      <a:pt x="60" y="55"/>
                    </a:lnTo>
                    <a:lnTo>
                      <a:pt x="61" y="58"/>
                    </a:lnTo>
                    <a:lnTo>
                      <a:pt x="62" y="66"/>
                    </a:lnTo>
                    <a:lnTo>
                      <a:pt x="63" y="74"/>
                    </a:lnTo>
                    <a:lnTo>
                      <a:pt x="64" y="85"/>
                    </a:lnTo>
                    <a:lnTo>
                      <a:pt x="65" y="99"/>
                    </a:lnTo>
                    <a:lnTo>
                      <a:pt x="66" y="117"/>
                    </a:lnTo>
                    <a:lnTo>
                      <a:pt x="66" y="136"/>
                    </a:lnTo>
                    <a:lnTo>
                      <a:pt x="67" y="157"/>
                    </a:lnTo>
                    <a:lnTo>
                      <a:pt x="68" y="178"/>
                    </a:lnTo>
                    <a:lnTo>
                      <a:pt x="69" y="200"/>
                    </a:lnTo>
                    <a:lnTo>
                      <a:pt x="70" y="227"/>
                    </a:lnTo>
                    <a:lnTo>
                      <a:pt x="71" y="255"/>
                    </a:lnTo>
                    <a:lnTo>
                      <a:pt x="72" y="285"/>
                    </a:lnTo>
                    <a:lnTo>
                      <a:pt x="73" y="314"/>
                    </a:lnTo>
                    <a:lnTo>
                      <a:pt x="74" y="332"/>
                    </a:lnTo>
                    <a:lnTo>
                      <a:pt x="75" y="346"/>
                    </a:lnTo>
                    <a:lnTo>
                      <a:pt x="76" y="359"/>
                    </a:lnTo>
                    <a:lnTo>
                      <a:pt x="77" y="369"/>
                    </a:lnTo>
                    <a:lnTo>
                      <a:pt x="77" y="381"/>
                    </a:lnTo>
                    <a:lnTo>
                      <a:pt x="78" y="392"/>
                    </a:lnTo>
                    <a:lnTo>
                      <a:pt x="79" y="402"/>
                    </a:lnTo>
                    <a:lnTo>
                      <a:pt x="80" y="412"/>
                    </a:lnTo>
                    <a:lnTo>
                      <a:pt x="81" y="424"/>
                    </a:lnTo>
                    <a:lnTo>
                      <a:pt x="82" y="436"/>
                    </a:lnTo>
                    <a:lnTo>
                      <a:pt x="83" y="450"/>
                    </a:lnTo>
                    <a:lnTo>
                      <a:pt x="84" y="463"/>
                    </a:lnTo>
                    <a:lnTo>
                      <a:pt x="85" y="475"/>
                    </a:lnTo>
                    <a:lnTo>
                      <a:pt x="86" y="487"/>
                    </a:lnTo>
                    <a:lnTo>
                      <a:pt x="87" y="498"/>
                    </a:lnTo>
                    <a:lnTo>
                      <a:pt x="87" y="509"/>
                    </a:lnTo>
                    <a:lnTo>
                      <a:pt x="88" y="524"/>
                    </a:lnTo>
                    <a:lnTo>
                      <a:pt x="89" y="539"/>
                    </a:lnTo>
                    <a:lnTo>
                      <a:pt x="90" y="555"/>
                    </a:lnTo>
                    <a:lnTo>
                      <a:pt x="91" y="571"/>
                    </a:lnTo>
                    <a:lnTo>
                      <a:pt x="92" y="584"/>
                    </a:lnTo>
                    <a:lnTo>
                      <a:pt x="93" y="597"/>
                    </a:lnTo>
                    <a:lnTo>
                      <a:pt x="94" y="609"/>
                    </a:lnTo>
                    <a:lnTo>
                      <a:pt x="95" y="621"/>
                    </a:lnTo>
                    <a:lnTo>
                      <a:pt x="96" y="633"/>
                    </a:lnTo>
                    <a:lnTo>
                      <a:pt x="96" y="644"/>
                    </a:lnTo>
                    <a:lnTo>
                      <a:pt x="98" y="655"/>
                    </a:lnTo>
                    <a:lnTo>
                      <a:pt x="98" y="666"/>
                    </a:lnTo>
                    <a:lnTo>
                      <a:pt x="99" y="677"/>
                    </a:lnTo>
                    <a:lnTo>
                      <a:pt x="100" y="686"/>
                    </a:lnTo>
                    <a:lnTo>
                      <a:pt x="101" y="695"/>
                    </a:lnTo>
                    <a:lnTo>
                      <a:pt x="102" y="704"/>
                    </a:lnTo>
                    <a:lnTo>
                      <a:pt x="103" y="716"/>
                    </a:lnTo>
                    <a:lnTo>
                      <a:pt x="104" y="728"/>
                    </a:lnTo>
                    <a:lnTo>
                      <a:pt x="105" y="740"/>
                    </a:lnTo>
                    <a:lnTo>
                      <a:pt x="106" y="753"/>
                    </a:lnTo>
                    <a:lnTo>
                      <a:pt x="107" y="764"/>
                    </a:lnTo>
                    <a:lnTo>
                      <a:pt x="107" y="774"/>
                    </a:lnTo>
                    <a:lnTo>
                      <a:pt x="108" y="783"/>
                    </a:lnTo>
                    <a:lnTo>
                      <a:pt x="109" y="792"/>
                    </a:lnTo>
                    <a:lnTo>
                      <a:pt x="110" y="802"/>
                    </a:lnTo>
                    <a:lnTo>
                      <a:pt x="111" y="812"/>
                    </a:lnTo>
                    <a:lnTo>
                      <a:pt x="112" y="821"/>
                    </a:lnTo>
                    <a:lnTo>
                      <a:pt x="113" y="828"/>
                    </a:lnTo>
                    <a:lnTo>
                      <a:pt x="114" y="836"/>
                    </a:lnTo>
                    <a:lnTo>
                      <a:pt x="115" y="844"/>
                    </a:lnTo>
                    <a:lnTo>
                      <a:pt x="116" y="851"/>
                    </a:lnTo>
                    <a:lnTo>
                      <a:pt x="117" y="856"/>
                    </a:lnTo>
                    <a:lnTo>
                      <a:pt x="117" y="853"/>
                    </a:lnTo>
                    <a:lnTo>
                      <a:pt x="119" y="845"/>
                    </a:lnTo>
                    <a:lnTo>
                      <a:pt x="119" y="836"/>
                    </a:lnTo>
                    <a:lnTo>
                      <a:pt x="120" y="825"/>
                    </a:lnTo>
                    <a:lnTo>
                      <a:pt x="121" y="810"/>
                    </a:lnTo>
                    <a:lnTo>
                      <a:pt x="122" y="794"/>
                    </a:lnTo>
                    <a:lnTo>
                      <a:pt x="123" y="775"/>
                    </a:lnTo>
                    <a:lnTo>
                      <a:pt x="124" y="756"/>
                    </a:lnTo>
                    <a:lnTo>
                      <a:pt x="125" y="742"/>
                    </a:lnTo>
                    <a:lnTo>
                      <a:pt x="126" y="731"/>
                    </a:lnTo>
                    <a:lnTo>
                      <a:pt x="127" y="717"/>
                    </a:lnTo>
                    <a:lnTo>
                      <a:pt x="128" y="704"/>
                    </a:lnTo>
                    <a:lnTo>
                      <a:pt x="128" y="690"/>
                    </a:lnTo>
                    <a:lnTo>
                      <a:pt x="129" y="675"/>
                    </a:lnTo>
                    <a:lnTo>
                      <a:pt x="130" y="660"/>
                    </a:lnTo>
                    <a:lnTo>
                      <a:pt x="131" y="643"/>
                    </a:lnTo>
                    <a:lnTo>
                      <a:pt x="132" y="616"/>
                    </a:lnTo>
                    <a:lnTo>
                      <a:pt x="133" y="583"/>
                    </a:lnTo>
                    <a:lnTo>
                      <a:pt x="134" y="547"/>
                    </a:lnTo>
                    <a:lnTo>
                      <a:pt x="135" y="510"/>
                    </a:lnTo>
                    <a:lnTo>
                      <a:pt x="136" y="472"/>
                    </a:lnTo>
                    <a:lnTo>
                      <a:pt x="137" y="434"/>
                    </a:lnTo>
                    <a:lnTo>
                      <a:pt x="138" y="395"/>
                    </a:lnTo>
                    <a:lnTo>
                      <a:pt x="138" y="355"/>
                    </a:lnTo>
                    <a:lnTo>
                      <a:pt x="139" y="313"/>
                    </a:lnTo>
                    <a:lnTo>
                      <a:pt x="140" y="269"/>
                    </a:lnTo>
                    <a:lnTo>
                      <a:pt x="141" y="228"/>
                    </a:lnTo>
                    <a:lnTo>
                      <a:pt x="142" y="188"/>
                    </a:lnTo>
                    <a:lnTo>
                      <a:pt x="143" y="144"/>
                    </a:lnTo>
                    <a:lnTo>
                      <a:pt x="144" y="102"/>
                    </a:lnTo>
                    <a:lnTo>
                      <a:pt x="145" y="59"/>
                    </a:lnTo>
                    <a:lnTo>
                      <a:pt x="146" y="21"/>
                    </a:lnTo>
                    <a:lnTo>
                      <a:pt x="147" y="5"/>
                    </a:lnTo>
                    <a:lnTo>
                      <a:pt x="147" y="0"/>
                    </a:lnTo>
                    <a:lnTo>
                      <a:pt x="149" y="1"/>
                    </a:lnTo>
                    <a:lnTo>
                      <a:pt x="149" y="7"/>
                    </a:lnTo>
                    <a:lnTo>
                      <a:pt x="150" y="14"/>
                    </a:lnTo>
                    <a:lnTo>
                      <a:pt x="151" y="25"/>
                    </a:lnTo>
                    <a:lnTo>
                      <a:pt x="152" y="40"/>
                    </a:lnTo>
                    <a:lnTo>
                      <a:pt x="153" y="58"/>
                    </a:lnTo>
                    <a:lnTo>
                      <a:pt x="154" y="75"/>
                    </a:lnTo>
                    <a:lnTo>
                      <a:pt x="155" y="94"/>
                    </a:lnTo>
                    <a:lnTo>
                      <a:pt x="156" y="115"/>
                    </a:lnTo>
                    <a:lnTo>
                      <a:pt x="157" y="138"/>
                    </a:lnTo>
                    <a:lnTo>
                      <a:pt x="158" y="162"/>
                    </a:lnTo>
                    <a:lnTo>
                      <a:pt x="159" y="188"/>
                    </a:lnTo>
                    <a:lnTo>
                      <a:pt x="159" y="214"/>
                    </a:lnTo>
                    <a:lnTo>
                      <a:pt x="160" y="241"/>
                    </a:lnTo>
                    <a:lnTo>
                      <a:pt x="161" y="273"/>
                    </a:lnTo>
                    <a:lnTo>
                      <a:pt x="162" y="306"/>
                    </a:lnTo>
                    <a:lnTo>
                      <a:pt x="163" y="343"/>
                    </a:lnTo>
                    <a:lnTo>
                      <a:pt x="164" y="380"/>
                    </a:lnTo>
                    <a:lnTo>
                      <a:pt x="165" y="407"/>
                    </a:lnTo>
                    <a:lnTo>
                      <a:pt x="166" y="431"/>
                    </a:lnTo>
                    <a:lnTo>
                      <a:pt x="167" y="454"/>
                    </a:lnTo>
                    <a:lnTo>
                      <a:pt x="168" y="477"/>
                    </a:lnTo>
                    <a:lnTo>
                      <a:pt x="168" y="511"/>
                    </a:lnTo>
                    <a:lnTo>
                      <a:pt x="169" y="549"/>
                    </a:lnTo>
                    <a:lnTo>
                      <a:pt x="170" y="587"/>
                    </a:lnTo>
                    <a:lnTo>
                      <a:pt x="171" y="624"/>
                    </a:lnTo>
                    <a:lnTo>
                      <a:pt x="172" y="663"/>
                    </a:lnTo>
                    <a:lnTo>
                      <a:pt x="173" y="701"/>
                    </a:lnTo>
                    <a:lnTo>
                      <a:pt x="174" y="739"/>
                    </a:lnTo>
                    <a:lnTo>
                      <a:pt x="175" y="775"/>
                    </a:lnTo>
                    <a:lnTo>
                      <a:pt x="176" y="795"/>
                    </a:lnTo>
                    <a:lnTo>
                      <a:pt x="177" y="808"/>
                    </a:lnTo>
                    <a:lnTo>
                      <a:pt x="178" y="817"/>
                    </a:lnTo>
                    <a:lnTo>
                      <a:pt x="179" y="823"/>
                    </a:lnTo>
                    <a:lnTo>
                      <a:pt x="179" y="828"/>
                    </a:lnTo>
                    <a:lnTo>
                      <a:pt x="180" y="832"/>
                    </a:lnTo>
                    <a:lnTo>
                      <a:pt x="181" y="834"/>
                    </a:lnTo>
                    <a:lnTo>
                      <a:pt x="182" y="834"/>
                    </a:lnTo>
                    <a:lnTo>
                      <a:pt x="183" y="834"/>
                    </a:lnTo>
                    <a:lnTo>
                      <a:pt x="184" y="834"/>
                    </a:lnTo>
                    <a:lnTo>
                      <a:pt x="185" y="834"/>
                    </a:lnTo>
                    <a:lnTo>
                      <a:pt x="186" y="834"/>
                    </a:lnTo>
                    <a:lnTo>
                      <a:pt x="187" y="830"/>
                    </a:lnTo>
                    <a:lnTo>
                      <a:pt x="188" y="826"/>
                    </a:lnTo>
                    <a:lnTo>
                      <a:pt x="189" y="821"/>
                    </a:lnTo>
                    <a:lnTo>
                      <a:pt x="189" y="817"/>
                    </a:lnTo>
                    <a:lnTo>
                      <a:pt x="190" y="816"/>
                    </a:lnTo>
                    <a:lnTo>
                      <a:pt x="191" y="818"/>
                    </a:lnTo>
                    <a:lnTo>
                      <a:pt x="192" y="819"/>
                    </a:lnTo>
                    <a:lnTo>
                      <a:pt x="193" y="821"/>
                    </a:lnTo>
                    <a:lnTo>
                      <a:pt x="194" y="823"/>
                    </a:lnTo>
                    <a:lnTo>
                      <a:pt x="195" y="825"/>
                    </a:lnTo>
                    <a:lnTo>
                      <a:pt x="196" y="827"/>
                    </a:lnTo>
                    <a:lnTo>
                      <a:pt x="197" y="829"/>
                    </a:lnTo>
                    <a:lnTo>
                      <a:pt x="198" y="829"/>
                    </a:lnTo>
                    <a:lnTo>
                      <a:pt x="199" y="829"/>
                    </a:lnTo>
                    <a:lnTo>
                      <a:pt x="199" y="829"/>
                    </a:lnTo>
                    <a:lnTo>
                      <a:pt x="200" y="828"/>
                    </a:lnTo>
                    <a:lnTo>
                      <a:pt x="201" y="827"/>
                    </a:lnTo>
                    <a:lnTo>
                      <a:pt x="202" y="825"/>
                    </a:lnTo>
                    <a:lnTo>
                      <a:pt x="203" y="824"/>
                    </a:lnTo>
                    <a:lnTo>
                      <a:pt x="204" y="822"/>
                    </a:lnTo>
                    <a:lnTo>
                      <a:pt x="205" y="822"/>
                    </a:lnTo>
                    <a:lnTo>
                      <a:pt x="206" y="822"/>
                    </a:lnTo>
                    <a:lnTo>
                      <a:pt x="207" y="822"/>
                    </a:lnTo>
                    <a:lnTo>
                      <a:pt x="208" y="822"/>
                    </a:lnTo>
                    <a:lnTo>
                      <a:pt x="208" y="822"/>
                    </a:lnTo>
                    <a:lnTo>
                      <a:pt x="210" y="823"/>
                    </a:lnTo>
                    <a:lnTo>
                      <a:pt x="210" y="823"/>
                    </a:lnTo>
                    <a:lnTo>
                      <a:pt x="211" y="824"/>
                    </a:lnTo>
                    <a:lnTo>
                      <a:pt x="212" y="821"/>
                    </a:lnTo>
                    <a:lnTo>
                      <a:pt x="213" y="818"/>
                    </a:lnTo>
                    <a:lnTo>
                      <a:pt x="214" y="814"/>
                    </a:lnTo>
                    <a:lnTo>
                      <a:pt x="215" y="810"/>
                    </a:lnTo>
                    <a:lnTo>
                      <a:pt x="216" y="806"/>
                    </a:lnTo>
                    <a:lnTo>
                      <a:pt x="217" y="802"/>
                    </a:lnTo>
                    <a:lnTo>
                      <a:pt x="218" y="797"/>
                    </a:lnTo>
                    <a:lnTo>
                      <a:pt x="219" y="792"/>
                    </a:lnTo>
                    <a:lnTo>
                      <a:pt x="219" y="790"/>
                    </a:lnTo>
                    <a:lnTo>
                      <a:pt x="220" y="788"/>
                    </a:lnTo>
                    <a:lnTo>
                      <a:pt x="221" y="788"/>
                    </a:lnTo>
                    <a:lnTo>
                      <a:pt x="222" y="788"/>
                    </a:lnTo>
                    <a:lnTo>
                      <a:pt x="223" y="784"/>
                    </a:lnTo>
                    <a:lnTo>
                      <a:pt x="224" y="779"/>
                    </a:lnTo>
                    <a:lnTo>
                      <a:pt x="225" y="773"/>
                    </a:lnTo>
                    <a:lnTo>
                      <a:pt x="226" y="767"/>
                    </a:lnTo>
                    <a:lnTo>
                      <a:pt x="227" y="769"/>
                    </a:lnTo>
                    <a:lnTo>
                      <a:pt x="228" y="774"/>
                    </a:lnTo>
                    <a:lnTo>
                      <a:pt x="229" y="777"/>
                    </a:lnTo>
                    <a:lnTo>
                      <a:pt x="229" y="779"/>
                    </a:lnTo>
                    <a:lnTo>
                      <a:pt x="231" y="785"/>
                    </a:lnTo>
                    <a:lnTo>
                      <a:pt x="231" y="790"/>
                    </a:lnTo>
                    <a:lnTo>
                      <a:pt x="232" y="796"/>
                    </a:lnTo>
                    <a:lnTo>
                      <a:pt x="233" y="798"/>
                    </a:lnTo>
                    <a:lnTo>
                      <a:pt x="234" y="779"/>
                    </a:lnTo>
                    <a:lnTo>
                      <a:pt x="235" y="751"/>
                    </a:lnTo>
                    <a:lnTo>
                      <a:pt x="236" y="718"/>
                    </a:lnTo>
                    <a:lnTo>
                      <a:pt x="237" y="680"/>
                    </a:lnTo>
                    <a:lnTo>
                      <a:pt x="238" y="646"/>
                    </a:lnTo>
                    <a:lnTo>
                      <a:pt x="239" y="613"/>
                    </a:lnTo>
                    <a:lnTo>
                      <a:pt x="240" y="578"/>
                    </a:lnTo>
                    <a:lnTo>
                      <a:pt x="240" y="541"/>
                    </a:lnTo>
                    <a:lnTo>
                      <a:pt x="241" y="499"/>
                    </a:lnTo>
                    <a:lnTo>
                      <a:pt x="242" y="453"/>
                    </a:lnTo>
                    <a:lnTo>
                      <a:pt x="243" y="411"/>
                    </a:lnTo>
                    <a:lnTo>
                      <a:pt x="244" y="370"/>
                    </a:lnTo>
                    <a:lnTo>
                      <a:pt x="245" y="322"/>
                    </a:lnTo>
                    <a:lnTo>
                      <a:pt x="246" y="276"/>
                    </a:lnTo>
                    <a:lnTo>
                      <a:pt x="247" y="228"/>
                    </a:lnTo>
                    <a:lnTo>
                      <a:pt x="248" y="186"/>
                    </a:lnTo>
                    <a:lnTo>
                      <a:pt x="249" y="173"/>
                    </a:lnTo>
                    <a:lnTo>
                      <a:pt x="250" y="175"/>
                    </a:lnTo>
                    <a:lnTo>
                      <a:pt x="250" y="184"/>
                    </a:lnTo>
                    <a:lnTo>
                      <a:pt x="251" y="199"/>
                    </a:lnTo>
                    <a:lnTo>
                      <a:pt x="252" y="215"/>
                    </a:lnTo>
                    <a:lnTo>
                      <a:pt x="253" y="233"/>
                    </a:lnTo>
                    <a:lnTo>
                      <a:pt x="254" y="256"/>
                    </a:lnTo>
                    <a:lnTo>
                      <a:pt x="255" y="282"/>
                    </a:lnTo>
                    <a:lnTo>
                      <a:pt x="256" y="305"/>
                    </a:lnTo>
                    <a:lnTo>
                      <a:pt x="257" y="328"/>
                    </a:lnTo>
                    <a:lnTo>
                      <a:pt x="258" y="352"/>
                    </a:lnTo>
                    <a:lnTo>
                      <a:pt x="259" y="376"/>
                    </a:lnTo>
                    <a:lnTo>
                      <a:pt x="259" y="405"/>
                    </a:lnTo>
                    <a:lnTo>
                      <a:pt x="261" y="435"/>
                    </a:lnTo>
                    <a:lnTo>
                      <a:pt x="261" y="466"/>
                    </a:lnTo>
                    <a:lnTo>
                      <a:pt x="262" y="497"/>
                    </a:lnTo>
                    <a:lnTo>
                      <a:pt x="263" y="521"/>
                    </a:lnTo>
                    <a:lnTo>
                      <a:pt x="264" y="543"/>
                    </a:lnTo>
                    <a:lnTo>
                      <a:pt x="265" y="564"/>
                    </a:lnTo>
                    <a:lnTo>
                      <a:pt x="266" y="584"/>
                    </a:lnTo>
                    <a:lnTo>
                      <a:pt x="267" y="604"/>
                    </a:lnTo>
                    <a:lnTo>
                      <a:pt x="268" y="622"/>
                    </a:lnTo>
                    <a:lnTo>
                      <a:pt x="269" y="639"/>
                    </a:lnTo>
                    <a:lnTo>
                      <a:pt x="270" y="656"/>
                    </a:lnTo>
                    <a:lnTo>
                      <a:pt x="271" y="678"/>
                    </a:lnTo>
                    <a:lnTo>
                      <a:pt x="271" y="700"/>
                    </a:lnTo>
                    <a:lnTo>
                      <a:pt x="272" y="722"/>
                    </a:lnTo>
                    <a:lnTo>
                      <a:pt x="273" y="744"/>
                    </a:lnTo>
                    <a:lnTo>
                      <a:pt x="274" y="766"/>
                    </a:lnTo>
                    <a:lnTo>
                      <a:pt x="275" y="787"/>
                    </a:lnTo>
                    <a:lnTo>
                      <a:pt x="276" y="808"/>
                    </a:lnTo>
                    <a:lnTo>
                      <a:pt x="277" y="828"/>
                    </a:lnTo>
                    <a:lnTo>
                      <a:pt x="278" y="839"/>
                    </a:lnTo>
                    <a:lnTo>
                      <a:pt x="279" y="846"/>
                    </a:lnTo>
                    <a:lnTo>
                      <a:pt x="280" y="851"/>
                    </a:lnTo>
                    <a:lnTo>
                      <a:pt x="280" y="853"/>
                    </a:lnTo>
                    <a:lnTo>
                      <a:pt x="281" y="855"/>
                    </a:lnTo>
                    <a:lnTo>
                      <a:pt x="282" y="857"/>
                    </a:lnTo>
                    <a:lnTo>
                      <a:pt x="283" y="856"/>
                    </a:lnTo>
                    <a:lnTo>
                      <a:pt x="284" y="855"/>
                    </a:lnTo>
                    <a:lnTo>
                      <a:pt x="285" y="853"/>
                    </a:lnTo>
                    <a:lnTo>
                      <a:pt x="286" y="850"/>
                    </a:lnTo>
                    <a:lnTo>
                      <a:pt x="287" y="847"/>
                    </a:lnTo>
                    <a:lnTo>
                      <a:pt x="288" y="844"/>
                    </a:lnTo>
                    <a:lnTo>
                      <a:pt x="289" y="839"/>
                    </a:lnTo>
                    <a:lnTo>
                      <a:pt x="290" y="833"/>
                    </a:lnTo>
                    <a:lnTo>
                      <a:pt x="291" y="826"/>
                    </a:lnTo>
                    <a:lnTo>
                      <a:pt x="291" y="820"/>
                    </a:lnTo>
                    <a:lnTo>
                      <a:pt x="292" y="815"/>
                    </a:lnTo>
                    <a:lnTo>
                      <a:pt x="293" y="812"/>
                    </a:lnTo>
                    <a:lnTo>
                      <a:pt x="294" y="808"/>
                    </a:lnTo>
                    <a:lnTo>
                      <a:pt x="295" y="805"/>
                    </a:lnTo>
                    <a:lnTo>
                      <a:pt x="296" y="801"/>
                    </a:lnTo>
                    <a:lnTo>
                      <a:pt x="297" y="796"/>
                    </a:lnTo>
                    <a:lnTo>
                      <a:pt x="298" y="790"/>
                    </a:lnTo>
                    <a:lnTo>
                      <a:pt x="299" y="785"/>
                    </a:lnTo>
                    <a:lnTo>
                      <a:pt x="300" y="781"/>
                    </a:lnTo>
                    <a:lnTo>
                      <a:pt x="301" y="778"/>
                    </a:lnTo>
                    <a:lnTo>
                      <a:pt x="301" y="774"/>
                    </a:lnTo>
                    <a:lnTo>
                      <a:pt x="302" y="771"/>
                    </a:lnTo>
                    <a:lnTo>
                      <a:pt x="303" y="768"/>
                    </a:lnTo>
                    <a:lnTo>
                      <a:pt x="304" y="764"/>
                    </a:lnTo>
                    <a:lnTo>
                      <a:pt x="305" y="761"/>
                    </a:lnTo>
                    <a:lnTo>
                      <a:pt x="306" y="757"/>
                    </a:lnTo>
                    <a:lnTo>
                      <a:pt x="307" y="747"/>
                    </a:lnTo>
                    <a:lnTo>
                      <a:pt x="308" y="734"/>
                    </a:lnTo>
                    <a:lnTo>
                      <a:pt x="309" y="720"/>
                    </a:lnTo>
                    <a:lnTo>
                      <a:pt x="310" y="705"/>
                    </a:lnTo>
                    <a:lnTo>
                      <a:pt x="311" y="691"/>
                    </a:lnTo>
                    <a:lnTo>
                      <a:pt x="311" y="678"/>
                    </a:lnTo>
                    <a:lnTo>
                      <a:pt x="312" y="664"/>
                    </a:lnTo>
                    <a:lnTo>
                      <a:pt x="313" y="650"/>
                    </a:lnTo>
                    <a:lnTo>
                      <a:pt x="314" y="633"/>
                    </a:lnTo>
                    <a:lnTo>
                      <a:pt x="315" y="616"/>
                    </a:lnTo>
                    <a:lnTo>
                      <a:pt x="316" y="600"/>
                    </a:lnTo>
                    <a:lnTo>
                      <a:pt x="317" y="584"/>
                    </a:lnTo>
                    <a:lnTo>
                      <a:pt x="318" y="566"/>
                    </a:lnTo>
                    <a:lnTo>
                      <a:pt x="319" y="549"/>
                    </a:lnTo>
                    <a:lnTo>
                      <a:pt x="320" y="531"/>
                    </a:lnTo>
                    <a:lnTo>
                      <a:pt x="321" y="516"/>
                    </a:lnTo>
                    <a:lnTo>
                      <a:pt x="322" y="511"/>
                    </a:lnTo>
                    <a:lnTo>
                      <a:pt x="322" y="512"/>
                    </a:lnTo>
                    <a:lnTo>
                      <a:pt x="323" y="516"/>
                    </a:lnTo>
                    <a:lnTo>
                      <a:pt x="324" y="522"/>
                    </a:lnTo>
                    <a:lnTo>
                      <a:pt x="325" y="528"/>
                    </a:lnTo>
                    <a:lnTo>
                      <a:pt x="326" y="536"/>
                    </a:lnTo>
                    <a:lnTo>
                      <a:pt x="327" y="546"/>
                    </a:lnTo>
                    <a:lnTo>
                      <a:pt x="328" y="557"/>
                    </a:lnTo>
                    <a:lnTo>
                      <a:pt x="329" y="566"/>
                    </a:lnTo>
                    <a:lnTo>
                      <a:pt x="330" y="575"/>
                    </a:lnTo>
                    <a:lnTo>
                      <a:pt x="331" y="584"/>
                    </a:lnTo>
                    <a:lnTo>
                      <a:pt x="331" y="594"/>
                    </a:lnTo>
                    <a:lnTo>
                      <a:pt x="332" y="605"/>
                    </a:lnTo>
                    <a:lnTo>
                      <a:pt x="333" y="616"/>
                    </a:lnTo>
                    <a:lnTo>
                      <a:pt x="334" y="629"/>
                    </a:lnTo>
                    <a:lnTo>
                      <a:pt x="335" y="641"/>
                    </a:lnTo>
                    <a:lnTo>
                      <a:pt x="336" y="652"/>
                    </a:lnTo>
                    <a:lnTo>
                      <a:pt x="337" y="664"/>
                    </a:lnTo>
                    <a:lnTo>
                      <a:pt x="338" y="676"/>
                    </a:lnTo>
                    <a:lnTo>
                      <a:pt x="339" y="687"/>
                    </a:lnTo>
                    <a:lnTo>
                      <a:pt x="340" y="698"/>
                    </a:lnTo>
                    <a:lnTo>
                      <a:pt x="341" y="708"/>
                    </a:lnTo>
                    <a:lnTo>
                      <a:pt x="341" y="718"/>
                    </a:lnTo>
                    <a:lnTo>
                      <a:pt x="343" y="729"/>
                    </a:lnTo>
                    <a:lnTo>
                      <a:pt x="343" y="742"/>
                    </a:lnTo>
                    <a:lnTo>
                      <a:pt x="344" y="756"/>
                    </a:lnTo>
                    <a:lnTo>
                      <a:pt x="345" y="769"/>
                    </a:lnTo>
                    <a:lnTo>
                      <a:pt x="346" y="782"/>
                    </a:lnTo>
                    <a:lnTo>
                      <a:pt x="347" y="796"/>
                    </a:lnTo>
                    <a:lnTo>
                      <a:pt x="348" y="809"/>
                    </a:lnTo>
                    <a:lnTo>
                      <a:pt x="349" y="823"/>
                    </a:lnTo>
                    <a:lnTo>
                      <a:pt x="350" y="836"/>
                    </a:lnTo>
                    <a:lnTo>
                      <a:pt x="351" y="841"/>
                    </a:lnTo>
                    <a:lnTo>
                      <a:pt x="352" y="842"/>
                    </a:lnTo>
                    <a:lnTo>
                      <a:pt x="352" y="842"/>
                    </a:lnTo>
                    <a:lnTo>
                      <a:pt x="353" y="840"/>
                    </a:lnTo>
                    <a:lnTo>
                      <a:pt x="354" y="839"/>
                    </a:lnTo>
                    <a:lnTo>
                      <a:pt x="355" y="836"/>
                    </a:lnTo>
                    <a:lnTo>
                      <a:pt x="356" y="832"/>
                    </a:lnTo>
                    <a:lnTo>
                      <a:pt x="357" y="828"/>
                    </a:lnTo>
                    <a:lnTo>
                      <a:pt x="358" y="824"/>
                    </a:lnTo>
                    <a:lnTo>
                      <a:pt x="359" y="819"/>
                    </a:lnTo>
                    <a:lnTo>
                      <a:pt x="360" y="815"/>
                    </a:lnTo>
                    <a:lnTo>
                      <a:pt x="361" y="810"/>
                    </a:lnTo>
                    <a:lnTo>
                      <a:pt x="362" y="804"/>
                    </a:lnTo>
                    <a:lnTo>
                      <a:pt x="362" y="797"/>
                    </a:lnTo>
                    <a:lnTo>
                      <a:pt x="363" y="791"/>
                    </a:lnTo>
                    <a:lnTo>
                      <a:pt x="364" y="784"/>
                    </a:lnTo>
                    <a:lnTo>
                      <a:pt x="365" y="781"/>
                    </a:lnTo>
                    <a:lnTo>
                      <a:pt x="366" y="779"/>
                    </a:lnTo>
                    <a:lnTo>
                      <a:pt x="367" y="778"/>
                    </a:lnTo>
                    <a:lnTo>
                      <a:pt x="368" y="777"/>
                    </a:lnTo>
                    <a:lnTo>
                      <a:pt x="369" y="776"/>
                    </a:lnTo>
                    <a:lnTo>
                      <a:pt x="370" y="775"/>
                    </a:lnTo>
                    <a:lnTo>
                      <a:pt x="371" y="775"/>
                    </a:lnTo>
                    <a:lnTo>
                      <a:pt x="371" y="775"/>
                    </a:lnTo>
                    <a:lnTo>
                      <a:pt x="373" y="774"/>
                    </a:lnTo>
                    <a:lnTo>
                      <a:pt x="373" y="773"/>
                    </a:lnTo>
                    <a:lnTo>
                      <a:pt x="374" y="773"/>
                    </a:lnTo>
                    <a:lnTo>
                      <a:pt x="375" y="772"/>
                    </a:lnTo>
                    <a:lnTo>
                      <a:pt x="376" y="771"/>
                    </a:lnTo>
                    <a:lnTo>
                      <a:pt x="377" y="770"/>
                    </a:lnTo>
                    <a:lnTo>
                      <a:pt x="378" y="770"/>
                    </a:lnTo>
                    <a:lnTo>
                      <a:pt x="379" y="769"/>
                    </a:lnTo>
                    <a:lnTo>
                      <a:pt x="380" y="770"/>
                    </a:lnTo>
                    <a:lnTo>
                      <a:pt x="381" y="771"/>
                    </a:lnTo>
                    <a:lnTo>
                      <a:pt x="382" y="771"/>
                    </a:lnTo>
                    <a:lnTo>
                      <a:pt x="383" y="772"/>
                    </a:lnTo>
                    <a:lnTo>
                      <a:pt x="383" y="774"/>
                    </a:lnTo>
                    <a:lnTo>
                      <a:pt x="384" y="776"/>
                    </a:lnTo>
                    <a:lnTo>
                      <a:pt x="385" y="779"/>
                    </a:lnTo>
                    <a:lnTo>
                      <a:pt x="386" y="782"/>
                    </a:lnTo>
                    <a:lnTo>
                      <a:pt x="387" y="782"/>
                    </a:lnTo>
                    <a:lnTo>
                      <a:pt x="388" y="781"/>
                    </a:lnTo>
                    <a:lnTo>
                      <a:pt x="389" y="780"/>
                    </a:lnTo>
                    <a:lnTo>
                      <a:pt x="390" y="779"/>
                    </a:lnTo>
                    <a:lnTo>
                      <a:pt x="391" y="778"/>
                    </a:lnTo>
                    <a:lnTo>
                      <a:pt x="392" y="777"/>
                    </a:lnTo>
                    <a:lnTo>
                      <a:pt x="392" y="775"/>
                    </a:lnTo>
                    <a:lnTo>
                      <a:pt x="394" y="774"/>
                    </a:lnTo>
                    <a:lnTo>
                      <a:pt x="394" y="777"/>
                    </a:lnTo>
                    <a:lnTo>
                      <a:pt x="395" y="783"/>
                    </a:lnTo>
                    <a:lnTo>
                      <a:pt x="396" y="789"/>
                    </a:lnTo>
                    <a:lnTo>
                      <a:pt x="397" y="797"/>
                    </a:lnTo>
                    <a:lnTo>
                      <a:pt x="398" y="801"/>
                    </a:lnTo>
                    <a:lnTo>
                      <a:pt x="399" y="805"/>
                    </a:lnTo>
                    <a:lnTo>
                      <a:pt x="400" y="808"/>
                    </a:lnTo>
                    <a:lnTo>
                      <a:pt x="401" y="812"/>
                    </a:lnTo>
                    <a:lnTo>
                      <a:pt x="402" y="822"/>
                    </a:lnTo>
                    <a:lnTo>
                      <a:pt x="403" y="834"/>
                    </a:lnTo>
                    <a:lnTo>
                      <a:pt x="403" y="843"/>
                    </a:lnTo>
                    <a:lnTo>
                      <a:pt x="404" y="853"/>
                    </a:lnTo>
                    <a:lnTo>
                      <a:pt x="405" y="865"/>
                    </a:lnTo>
                    <a:lnTo>
                      <a:pt x="406" y="877"/>
                    </a:lnTo>
                    <a:lnTo>
                      <a:pt x="407" y="889"/>
                    </a:lnTo>
                    <a:lnTo>
                      <a:pt x="408" y="899"/>
                    </a:lnTo>
                    <a:lnTo>
                      <a:pt x="409" y="892"/>
                    </a:lnTo>
                    <a:lnTo>
                      <a:pt x="410" y="876"/>
                    </a:lnTo>
                    <a:lnTo>
                      <a:pt x="411" y="857"/>
                    </a:lnTo>
                    <a:lnTo>
                      <a:pt x="412" y="833"/>
                    </a:lnTo>
                    <a:lnTo>
                      <a:pt x="413" y="812"/>
                    </a:lnTo>
                    <a:lnTo>
                      <a:pt x="413" y="791"/>
                    </a:lnTo>
                    <a:lnTo>
                      <a:pt x="414" y="768"/>
                    </a:lnTo>
                    <a:lnTo>
                      <a:pt x="415" y="744"/>
                    </a:lnTo>
                    <a:lnTo>
                      <a:pt x="416" y="716"/>
                    </a:lnTo>
                    <a:lnTo>
                      <a:pt x="417" y="687"/>
                    </a:lnTo>
                    <a:lnTo>
                      <a:pt x="418" y="660"/>
                    </a:lnTo>
                    <a:lnTo>
                      <a:pt x="419" y="633"/>
                    </a:lnTo>
                    <a:lnTo>
                      <a:pt x="420" y="602"/>
                    </a:lnTo>
                    <a:lnTo>
                      <a:pt x="421" y="572"/>
                    </a:lnTo>
                    <a:lnTo>
                      <a:pt x="422" y="540"/>
                    </a:lnTo>
                    <a:lnTo>
                      <a:pt x="423" y="512"/>
                    </a:lnTo>
                    <a:lnTo>
                      <a:pt x="424" y="501"/>
                    </a:lnTo>
                    <a:lnTo>
                      <a:pt x="424" y="499"/>
                    </a:lnTo>
                    <a:lnTo>
                      <a:pt x="425" y="501"/>
                    </a:lnTo>
                    <a:lnTo>
                      <a:pt x="426" y="506"/>
                    </a:lnTo>
                    <a:lnTo>
                      <a:pt x="427" y="513"/>
                    </a:lnTo>
                    <a:lnTo>
                      <a:pt x="428" y="521"/>
                    </a:lnTo>
                    <a:lnTo>
                      <a:pt x="429" y="533"/>
                    </a:lnTo>
                    <a:lnTo>
                      <a:pt x="430" y="546"/>
                    </a:lnTo>
                    <a:lnTo>
                      <a:pt x="431" y="554"/>
                    </a:lnTo>
                    <a:lnTo>
                      <a:pt x="432" y="562"/>
                    </a:lnTo>
                    <a:lnTo>
                      <a:pt x="433" y="571"/>
                    </a:lnTo>
                    <a:lnTo>
                      <a:pt x="434" y="579"/>
                    </a:lnTo>
                    <a:lnTo>
                      <a:pt x="434" y="590"/>
                    </a:lnTo>
                    <a:lnTo>
                      <a:pt x="435" y="602"/>
                    </a:lnTo>
                    <a:lnTo>
                      <a:pt x="436" y="613"/>
                    </a:lnTo>
                    <a:lnTo>
                      <a:pt x="437" y="626"/>
                    </a:lnTo>
                    <a:lnTo>
                      <a:pt x="438" y="639"/>
                    </a:lnTo>
                    <a:lnTo>
                      <a:pt x="439" y="652"/>
                    </a:lnTo>
                    <a:lnTo>
                      <a:pt x="440" y="668"/>
                    </a:lnTo>
                    <a:lnTo>
                      <a:pt x="441" y="683"/>
                    </a:lnTo>
                    <a:lnTo>
                      <a:pt x="442" y="695"/>
                    </a:lnTo>
                    <a:lnTo>
                      <a:pt x="443" y="707"/>
                    </a:lnTo>
                    <a:lnTo>
                      <a:pt x="444" y="718"/>
                    </a:lnTo>
                    <a:lnTo>
                      <a:pt x="444" y="730"/>
                    </a:lnTo>
                    <a:lnTo>
                      <a:pt x="445" y="748"/>
                    </a:lnTo>
                    <a:lnTo>
                      <a:pt x="446" y="769"/>
                    </a:lnTo>
                    <a:lnTo>
                      <a:pt x="447" y="788"/>
                    </a:lnTo>
                    <a:lnTo>
                      <a:pt x="448" y="807"/>
                    </a:lnTo>
                    <a:lnTo>
                      <a:pt x="449" y="829"/>
                    </a:lnTo>
                    <a:lnTo>
                      <a:pt x="450" y="849"/>
                    </a:lnTo>
                    <a:lnTo>
                      <a:pt x="451" y="871"/>
                    </a:lnTo>
                    <a:lnTo>
                      <a:pt x="452" y="889"/>
                    </a:lnTo>
                    <a:lnTo>
                      <a:pt x="453" y="890"/>
                    </a:lnTo>
                    <a:lnTo>
                      <a:pt x="454" y="882"/>
                    </a:lnTo>
                    <a:lnTo>
                      <a:pt x="455" y="871"/>
                    </a:lnTo>
                    <a:lnTo>
                      <a:pt x="455" y="855"/>
                    </a:lnTo>
                    <a:lnTo>
                      <a:pt x="456" y="841"/>
                    </a:lnTo>
                    <a:lnTo>
                      <a:pt x="457" y="827"/>
                    </a:lnTo>
                    <a:lnTo>
                      <a:pt x="458" y="811"/>
                    </a:lnTo>
                    <a:lnTo>
                      <a:pt x="459" y="793"/>
                    </a:lnTo>
                    <a:lnTo>
                      <a:pt x="460" y="772"/>
                    </a:lnTo>
                    <a:lnTo>
                      <a:pt x="461" y="749"/>
                    </a:lnTo>
                    <a:lnTo>
                      <a:pt x="462" y="727"/>
                    </a:lnTo>
                    <a:lnTo>
                      <a:pt x="463" y="706"/>
                    </a:lnTo>
                    <a:lnTo>
                      <a:pt x="464" y="679"/>
                    </a:lnTo>
                    <a:lnTo>
                      <a:pt x="464" y="654"/>
                    </a:lnTo>
                    <a:lnTo>
                      <a:pt x="465" y="626"/>
                    </a:lnTo>
                    <a:lnTo>
                      <a:pt x="466" y="602"/>
                    </a:lnTo>
                    <a:lnTo>
                      <a:pt x="467" y="596"/>
                    </a:lnTo>
                    <a:lnTo>
                      <a:pt x="468" y="597"/>
                    </a:lnTo>
                    <a:lnTo>
                      <a:pt x="469" y="602"/>
                    </a:lnTo>
                    <a:lnTo>
                      <a:pt x="470" y="612"/>
                    </a:lnTo>
                    <a:lnTo>
                      <a:pt x="471" y="620"/>
                    </a:lnTo>
                    <a:lnTo>
                      <a:pt x="472" y="629"/>
                    </a:lnTo>
                    <a:lnTo>
                      <a:pt x="473" y="641"/>
                    </a:lnTo>
                    <a:lnTo>
                      <a:pt x="474" y="654"/>
                    </a:lnTo>
                    <a:lnTo>
                      <a:pt x="474" y="666"/>
                    </a:lnTo>
                    <a:lnTo>
                      <a:pt x="476" y="678"/>
                    </a:lnTo>
                    <a:lnTo>
                      <a:pt x="476" y="690"/>
                    </a:lnTo>
                    <a:lnTo>
                      <a:pt x="477" y="701"/>
                    </a:lnTo>
                    <a:lnTo>
                      <a:pt x="478" y="715"/>
                    </a:lnTo>
                    <a:lnTo>
                      <a:pt x="479" y="729"/>
                    </a:lnTo>
                    <a:lnTo>
                      <a:pt x="480" y="744"/>
                    </a:lnTo>
                    <a:lnTo>
                      <a:pt x="481" y="758"/>
                    </a:lnTo>
                    <a:lnTo>
                      <a:pt x="482" y="766"/>
                    </a:lnTo>
                    <a:lnTo>
                      <a:pt x="483" y="770"/>
                    </a:lnTo>
                    <a:lnTo>
                      <a:pt x="484" y="773"/>
                    </a:lnTo>
                    <a:lnTo>
                      <a:pt x="485" y="775"/>
                    </a:lnTo>
                    <a:lnTo>
                      <a:pt x="485" y="776"/>
                    </a:lnTo>
                    <a:lnTo>
                      <a:pt x="486" y="776"/>
                    </a:lnTo>
                    <a:lnTo>
                      <a:pt x="487" y="774"/>
                    </a:lnTo>
                    <a:lnTo>
                      <a:pt x="488" y="772"/>
                    </a:lnTo>
                    <a:lnTo>
                      <a:pt x="489" y="774"/>
                    </a:lnTo>
                    <a:lnTo>
                      <a:pt x="490" y="777"/>
                    </a:lnTo>
                    <a:lnTo>
                      <a:pt x="491" y="780"/>
                    </a:lnTo>
                    <a:lnTo>
                      <a:pt x="492" y="782"/>
                    </a:lnTo>
                    <a:lnTo>
                      <a:pt x="493" y="785"/>
                    </a:lnTo>
                    <a:lnTo>
                      <a:pt x="494" y="787"/>
                    </a:lnTo>
                    <a:lnTo>
                      <a:pt x="495" y="789"/>
                    </a:lnTo>
                    <a:lnTo>
                      <a:pt x="495" y="790"/>
                    </a:lnTo>
                    <a:lnTo>
                      <a:pt x="496" y="784"/>
                    </a:lnTo>
                    <a:lnTo>
                      <a:pt x="497" y="775"/>
                    </a:lnTo>
                    <a:lnTo>
                      <a:pt x="498" y="765"/>
                    </a:lnTo>
                    <a:lnTo>
                      <a:pt x="499" y="753"/>
                    </a:lnTo>
                    <a:lnTo>
                      <a:pt x="500" y="742"/>
                    </a:lnTo>
                    <a:lnTo>
                      <a:pt x="501" y="731"/>
                    </a:lnTo>
                    <a:lnTo>
                      <a:pt x="502" y="719"/>
                    </a:lnTo>
                    <a:lnTo>
                      <a:pt x="503" y="707"/>
                    </a:lnTo>
                    <a:lnTo>
                      <a:pt x="504" y="693"/>
                    </a:lnTo>
                    <a:lnTo>
                      <a:pt x="504" y="678"/>
                    </a:lnTo>
                    <a:lnTo>
                      <a:pt x="506" y="664"/>
                    </a:lnTo>
                    <a:lnTo>
                      <a:pt x="506" y="651"/>
                    </a:lnTo>
                    <a:lnTo>
                      <a:pt x="507" y="635"/>
                    </a:lnTo>
                    <a:lnTo>
                      <a:pt x="508" y="620"/>
                    </a:lnTo>
                    <a:lnTo>
                      <a:pt x="509" y="604"/>
                    </a:lnTo>
                    <a:lnTo>
                      <a:pt x="510" y="590"/>
                    </a:lnTo>
                    <a:lnTo>
                      <a:pt x="511" y="585"/>
                    </a:lnTo>
                    <a:lnTo>
                      <a:pt x="512" y="585"/>
                    </a:lnTo>
                    <a:lnTo>
                      <a:pt x="513" y="587"/>
                    </a:lnTo>
                    <a:lnTo>
                      <a:pt x="514" y="590"/>
                    </a:lnTo>
                    <a:lnTo>
                      <a:pt x="515" y="595"/>
                    </a:lnTo>
                    <a:lnTo>
                      <a:pt x="516" y="600"/>
                    </a:lnTo>
                    <a:lnTo>
                      <a:pt x="516" y="608"/>
                    </a:lnTo>
                    <a:lnTo>
                      <a:pt x="517" y="616"/>
                    </a:lnTo>
                    <a:lnTo>
                      <a:pt x="518" y="622"/>
                    </a:lnTo>
                    <a:lnTo>
                      <a:pt x="519" y="627"/>
                    </a:lnTo>
                    <a:lnTo>
                      <a:pt x="520" y="632"/>
                    </a:lnTo>
                    <a:lnTo>
                      <a:pt x="521" y="638"/>
                    </a:lnTo>
                    <a:lnTo>
                      <a:pt x="522" y="644"/>
                    </a:lnTo>
                    <a:lnTo>
                      <a:pt x="523" y="651"/>
                    </a:lnTo>
                    <a:lnTo>
                      <a:pt x="524" y="658"/>
                    </a:lnTo>
                    <a:lnTo>
                      <a:pt x="525" y="666"/>
                    </a:lnTo>
                    <a:lnTo>
                      <a:pt x="525" y="676"/>
                    </a:lnTo>
                    <a:lnTo>
                      <a:pt x="527" y="687"/>
                    </a:lnTo>
                    <a:lnTo>
                      <a:pt x="527" y="700"/>
                    </a:lnTo>
                    <a:lnTo>
                      <a:pt x="528" y="713"/>
                    </a:lnTo>
                    <a:lnTo>
                      <a:pt x="529" y="725"/>
                    </a:lnTo>
                    <a:lnTo>
                      <a:pt x="530" y="736"/>
                    </a:lnTo>
                    <a:lnTo>
                      <a:pt x="531" y="748"/>
                    </a:lnTo>
                    <a:lnTo>
                      <a:pt x="532" y="760"/>
                    </a:lnTo>
                    <a:lnTo>
                      <a:pt x="533" y="774"/>
                    </a:lnTo>
                    <a:lnTo>
                      <a:pt x="534" y="789"/>
                    </a:lnTo>
                    <a:lnTo>
                      <a:pt x="535" y="803"/>
                    </a:lnTo>
                    <a:lnTo>
                      <a:pt x="536" y="816"/>
                    </a:lnTo>
                    <a:lnTo>
                      <a:pt x="536" y="832"/>
                    </a:lnTo>
                    <a:lnTo>
                      <a:pt x="537" y="846"/>
                    </a:lnTo>
                    <a:lnTo>
                      <a:pt x="538" y="861"/>
                    </a:lnTo>
                    <a:lnTo>
                      <a:pt x="539" y="874"/>
                    </a:lnTo>
                    <a:lnTo>
                      <a:pt x="540" y="879"/>
                    </a:lnTo>
                    <a:lnTo>
                      <a:pt x="541" y="879"/>
                    </a:lnTo>
                    <a:lnTo>
                      <a:pt x="542" y="878"/>
                    </a:lnTo>
                    <a:lnTo>
                      <a:pt x="543" y="875"/>
                    </a:lnTo>
                    <a:lnTo>
                      <a:pt x="544" y="870"/>
                    </a:lnTo>
                    <a:lnTo>
                      <a:pt x="545" y="865"/>
                    </a:lnTo>
                    <a:lnTo>
                      <a:pt x="546" y="857"/>
                    </a:lnTo>
                    <a:lnTo>
                      <a:pt x="546" y="849"/>
                    </a:lnTo>
                    <a:lnTo>
                      <a:pt x="547" y="844"/>
                    </a:lnTo>
                    <a:lnTo>
                      <a:pt x="548" y="839"/>
                    </a:lnTo>
                    <a:lnTo>
                      <a:pt x="549" y="833"/>
                    </a:lnTo>
                    <a:lnTo>
                      <a:pt x="550" y="828"/>
                    </a:lnTo>
                    <a:lnTo>
                      <a:pt x="551" y="821"/>
                    </a:lnTo>
                    <a:lnTo>
                      <a:pt x="552" y="815"/>
                    </a:lnTo>
                    <a:lnTo>
                      <a:pt x="553" y="808"/>
                    </a:lnTo>
                    <a:lnTo>
                      <a:pt x="554" y="800"/>
                    </a:lnTo>
                    <a:lnTo>
                      <a:pt x="555" y="790"/>
                    </a:lnTo>
                    <a:lnTo>
                      <a:pt x="556" y="779"/>
                    </a:lnTo>
                    <a:lnTo>
                      <a:pt x="557" y="766"/>
                    </a:lnTo>
                    <a:lnTo>
                      <a:pt x="557" y="753"/>
                    </a:lnTo>
                    <a:lnTo>
                      <a:pt x="558" y="741"/>
                    </a:lnTo>
                    <a:lnTo>
                      <a:pt x="559" y="730"/>
                    </a:lnTo>
                    <a:lnTo>
                      <a:pt x="560" y="720"/>
                    </a:lnTo>
                    <a:lnTo>
                      <a:pt x="561" y="708"/>
                    </a:lnTo>
                    <a:lnTo>
                      <a:pt x="562" y="694"/>
                    </a:lnTo>
                    <a:lnTo>
                      <a:pt x="563" y="677"/>
                    </a:lnTo>
                    <a:lnTo>
                      <a:pt x="564" y="662"/>
                    </a:lnTo>
                    <a:lnTo>
                      <a:pt x="565" y="647"/>
                    </a:lnTo>
                    <a:lnTo>
                      <a:pt x="566" y="630"/>
                    </a:lnTo>
                    <a:lnTo>
                      <a:pt x="567" y="615"/>
                    </a:lnTo>
                    <a:lnTo>
                      <a:pt x="567" y="598"/>
                    </a:lnTo>
                    <a:lnTo>
                      <a:pt x="568" y="583"/>
                    </a:lnTo>
                    <a:lnTo>
                      <a:pt x="569" y="581"/>
                    </a:lnTo>
                    <a:lnTo>
                      <a:pt x="570" y="584"/>
                    </a:lnTo>
                    <a:lnTo>
                      <a:pt x="571" y="590"/>
                    </a:lnTo>
                    <a:lnTo>
                      <a:pt x="572" y="599"/>
                    </a:lnTo>
                    <a:lnTo>
                      <a:pt x="573" y="607"/>
                    </a:lnTo>
                    <a:lnTo>
                      <a:pt x="574" y="616"/>
                    </a:lnTo>
                    <a:lnTo>
                      <a:pt x="575" y="628"/>
                    </a:lnTo>
                    <a:lnTo>
                      <a:pt x="576" y="639"/>
                    </a:lnTo>
                    <a:lnTo>
                      <a:pt x="576" y="652"/>
                    </a:lnTo>
                    <a:lnTo>
                      <a:pt x="577" y="665"/>
                    </a:lnTo>
                    <a:lnTo>
                      <a:pt x="578" y="677"/>
                    </a:lnTo>
                    <a:lnTo>
                      <a:pt x="579" y="690"/>
                    </a:lnTo>
                    <a:lnTo>
                      <a:pt x="580" y="705"/>
                    </a:lnTo>
                    <a:lnTo>
                      <a:pt x="581" y="721"/>
                    </a:lnTo>
                    <a:lnTo>
                      <a:pt x="582" y="737"/>
                    </a:lnTo>
                    <a:lnTo>
                      <a:pt x="583" y="752"/>
                    </a:lnTo>
                    <a:lnTo>
                      <a:pt x="584" y="761"/>
                    </a:lnTo>
                    <a:lnTo>
                      <a:pt x="585" y="767"/>
                    </a:lnTo>
                    <a:lnTo>
                      <a:pt x="586" y="772"/>
                    </a:lnTo>
                    <a:lnTo>
                      <a:pt x="587" y="776"/>
                    </a:lnTo>
                    <a:lnTo>
                      <a:pt x="588" y="780"/>
                    </a:lnTo>
                    <a:lnTo>
                      <a:pt x="588" y="784"/>
                    </a:lnTo>
                    <a:lnTo>
                      <a:pt x="589" y="786"/>
                    </a:lnTo>
                    <a:lnTo>
                      <a:pt x="590" y="788"/>
                    </a:lnTo>
                    <a:lnTo>
                      <a:pt x="591" y="792"/>
                    </a:lnTo>
                    <a:lnTo>
                      <a:pt x="592" y="795"/>
                    </a:lnTo>
                    <a:lnTo>
                      <a:pt x="593" y="799"/>
                    </a:lnTo>
                    <a:lnTo>
                      <a:pt x="594" y="803"/>
                    </a:lnTo>
                    <a:lnTo>
                      <a:pt x="595" y="806"/>
                    </a:lnTo>
                    <a:lnTo>
                      <a:pt x="596" y="808"/>
                    </a:lnTo>
                    <a:lnTo>
                      <a:pt x="597" y="811"/>
                    </a:lnTo>
                    <a:lnTo>
                      <a:pt x="597" y="813"/>
                    </a:lnTo>
                    <a:lnTo>
                      <a:pt x="598" y="815"/>
                    </a:lnTo>
                    <a:lnTo>
                      <a:pt x="599" y="816"/>
                    </a:lnTo>
                    <a:lnTo>
                      <a:pt x="600" y="817"/>
                    </a:lnTo>
                    <a:lnTo>
                      <a:pt x="601" y="818"/>
                    </a:lnTo>
                    <a:lnTo>
                      <a:pt x="602" y="819"/>
                    </a:lnTo>
                    <a:lnTo>
                      <a:pt x="603" y="820"/>
                    </a:lnTo>
                    <a:lnTo>
                      <a:pt x="604" y="822"/>
                    </a:lnTo>
                    <a:lnTo>
                      <a:pt x="605" y="823"/>
                    </a:lnTo>
                    <a:lnTo>
                      <a:pt x="606" y="821"/>
                    </a:lnTo>
                    <a:lnTo>
                      <a:pt x="607" y="818"/>
                    </a:lnTo>
                    <a:lnTo>
                      <a:pt x="607" y="815"/>
                    </a:lnTo>
                    <a:lnTo>
                      <a:pt x="608" y="812"/>
                    </a:lnTo>
                    <a:lnTo>
                      <a:pt x="609" y="808"/>
                    </a:lnTo>
                    <a:lnTo>
                      <a:pt x="610" y="804"/>
                    </a:lnTo>
                    <a:lnTo>
                      <a:pt x="611" y="799"/>
                    </a:lnTo>
                    <a:lnTo>
                      <a:pt x="612" y="795"/>
                    </a:lnTo>
                    <a:lnTo>
                      <a:pt x="613" y="795"/>
                    </a:lnTo>
                    <a:lnTo>
                      <a:pt x="614" y="798"/>
                    </a:lnTo>
                    <a:lnTo>
                      <a:pt x="615" y="802"/>
                    </a:lnTo>
                    <a:lnTo>
                      <a:pt x="616" y="806"/>
                    </a:lnTo>
                    <a:lnTo>
                      <a:pt x="617" y="808"/>
                    </a:lnTo>
                    <a:lnTo>
                      <a:pt x="618" y="810"/>
                    </a:lnTo>
                    <a:lnTo>
                      <a:pt x="618" y="811"/>
                    </a:lnTo>
                    <a:lnTo>
                      <a:pt x="619" y="812"/>
                    </a:lnTo>
                    <a:lnTo>
                      <a:pt x="620" y="817"/>
                    </a:lnTo>
                    <a:lnTo>
                      <a:pt x="621" y="824"/>
                    </a:lnTo>
                    <a:lnTo>
                      <a:pt x="622" y="829"/>
                    </a:lnTo>
                    <a:lnTo>
                      <a:pt x="623" y="834"/>
                    </a:lnTo>
                    <a:lnTo>
                      <a:pt x="624" y="841"/>
                    </a:lnTo>
                    <a:lnTo>
                      <a:pt x="625" y="847"/>
                    </a:lnTo>
                    <a:lnTo>
                      <a:pt x="626" y="854"/>
                    </a:lnTo>
                    <a:lnTo>
                      <a:pt x="627" y="858"/>
                    </a:lnTo>
                    <a:lnTo>
                      <a:pt x="628" y="848"/>
                    </a:lnTo>
                    <a:lnTo>
                      <a:pt x="628" y="831"/>
                    </a:lnTo>
                    <a:lnTo>
                      <a:pt x="629" y="811"/>
                    </a:lnTo>
                    <a:lnTo>
                      <a:pt x="630" y="787"/>
                    </a:lnTo>
                    <a:lnTo>
                      <a:pt x="631" y="765"/>
                    </a:lnTo>
                    <a:lnTo>
                      <a:pt x="632" y="741"/>
                    </a:lnTo>
                    <a:lnTo>
                      <a:pt x="633" y="715"/>
                    </a:lnTo>
                    <a:lnTo>
                      <a:pt x="634" y="688"/>
                    </a:lnTo>
                    <a:lnTo>
                      <a:pt x="635" y="663"/>
                    </a:lnTo>
                    <a:lnTo>
                      <a:pt x="636" y="637"/>
                    </a:lnTo>
                    <a:lnTo>
                      <a:pt x="637" y="612"/>
                    </a:lnTo>
                    <a:lnTo>
                      <a:pt x="637" y="587"/>
                    </a:lnTo>
                    <a:lnTo>
                      <a:pt x="639" y="560"/>
                    </a:lnTo>
                    <a:lnTo>
                      <a:pt x="639" y="533"/>
                    </a:lnTo>
                    <a:lnTo>
                      <a:pt x="640" y="506"/>
                    </a:lnTo>
                    <a:lnTo>
                      <a:pt x="641" y="480"/>
                    </a:lnTo>
                    <a:lnTo>
                      <a:pt x="642" y="461"/>
                    </a:lnTo>
                    <a:lnTo>
                      <a:pt x="643" y="446"/>
                    </a:lnTo>
                    <a:lnTo>
                      <a:pt x="644" y="431"/>
                    </a:lnTo>
                    <a:lnTo>
                      <a:pt x="645" y="418"/>
                    </a:lnTo>
                    <a:lnTo>
                      <a:pt x="646" y="409"/>
                    </a:lnTo>
                    <a:lnTo>
                      <a:pt x="647" y="400"/>
                    </a:lnTo>
                    <a:lnTo>
                      <a:pt x="648" y="395"/>
                    </a:lnTo>
                    <a:lnTo>
                      <a:pt x="648" y="390"/>
                    </a:lnTo>
                    <a:lnTo>
                      <a:pt x="649" y="379"/>
                    </a:lnTo>
                    <a:lnTo>
                      <a:pt x="650" y="366"/>
                    </a:lnTo>
                    <a:lnTo>
                      <a:pt x="651" y="355"/>
                    </a:lnTo>
                    <a:lnTo>
                      <a:pt x="652" y="346"/>
                    </a:lnTo>
                    <a:lnTo>
                      <a:pt x="653" y="334"/>
                    </a:lnTo>
                    <a:lnTo>
                      <a:pt x="654" y="325"/>
                    </a:lnTo>
                    <a:lnTo>
                      <a:pt x="655" y="315"/>
                    </a:lnTo>
                    <a:lnTo>
                      <a:pt x="656" y="309"/>
                    </a:lnTo>
                    <a:lnTo>
                      <a:pt x="657" y="317"/>
                    </a:lnTo>
                    <a:lnTo>
                      <a:pt x="658" y="333"/>
                    </a:lnTo>
                    <a:lnTo>
                      <a:pt x="658" y="352"/>
                    </a:lnTo>
                    <a:lnTo>
                      <a:pt x="659" y="374"/>
                    </a:lnTo>
                    <a:lnTo>
                      <a:pt x="660" y="397"/>
                    </a:lnTo>
                    <a:lnTo>
                      <a:pt x="661" y="420"/>
                    </a:lnTo>
                    <a:lnTo>
                      <a:pt x="662" y="446"/>
                    </a:lnTo>
                    <a:lnTo>
                      <a:pt x="663" y="473"/>
                    </a:lnTo>
                    <a:lnTo>
                      <a:pt x="664" y="500"/>
                    </a:lnTo>
                    <a:lnTo>
                      <a:pt x="665" y="527"/>
                    </a:lnTo>
                    <a:lnTo>
                      <a:pt x="666" y="554"/>
                    </a:lnTo>
                    <a:lnTo>
                      <a:pt x="667" y="581"/>
                    </a:lnTo>
                    <a:lnTo>
                      <a:pt x="668" y="610"/>
                    </a:lnTo>
                    <a:lnTo>
                      <a:pt x="669" y="641"/>
                    </a:lnTo>
                    <a:lnTo>
                      <a:pt x="669" y="671"/>
                    </a:lnTo>
                    <a:lnTo>
                      <a:pt x="670" y="700"/>
                    </a:lnTo>
                    <a:lnTo>
                      <a:pt x="671" y="720"/>
                    </a:lnTo>
                    <a:lnTo>
                      <a:pt x="672" y="735"/>
                    </a:lnTo>
                    <a:lnTo>
                      <a:pt x="673" y="750"/>
                    </a:lnTo>
                    <a:lnTo>
                      <a:pt x="674" y="763"/>
                    </a:lnTo>
                    <a:lnTo>
                      <a:pt x="675" y="771"/>
                    </a:lnTo>
                    <a:lnTo>
                      <a:pt x="676" y="779"/>
                    </a:lnTo>
                    <a:lnTo>
                      <a:pt x="677" y="783"/>
                    </a:lnTo>
                    <a:lnTo>
                      <a:pt x="678" y="787"/>
                    </a:lnTo>
                    <a:lnTo>
                      <a:pt x="679" y="799"/>
                    </a:lnTo>
                    <a:lnTo>
                      <a:pt x="679" y="813"/>
                    </a:lnTo>
                    <a:lnTo>
                      <a:pt x="680" y="826"/>
                    </a:lnTo>
                    <a:lnTo>
                      <a:pt x="681" y="837"/>
                    </a:lnTo>
                    <a:lnTo>
                      <a:pt x="682" y="850"/>
                    </a:lnTo>
                    <a:lnTo>
                      <a:pt x="683" y="861"/>
                    </a:lnTo>
                    <a:lnTo>
                      <a:pt x="684" y="873"/>
                    </a:lnTo>
                    <a:lnTo>
                      <a:pt x="685" y="882"/>
                    </a:lnTo>
                    <a:lnTo>
                      <a:pt x="686" y="873"/>
                    </a:lnTo>
                    <a:lnTo>
                      <a:pt x="687" y="856"/>
                    </a:lnTo>
                    <a:lnTo>
                      <a:pt x="688" y="834"/>
                    </a:lnTo>
                    <a:lnTo>
                      <a:pt x="688" y="807"/>
                    </a:lnTo>
                    <a:lnTo>
                      <a:pt x="689" y="784"/>
                    </a:lnTo>
                    <a:lnTo>
                      <a:pt x="690" y="760"/>
                    </a:lnTo>
                    <a:lnTo>
                      <a:pt x="691" y="734"/>
                    </a:lnTo>
                    <a:lnTo>
                      <a:pt x="692" y="707"/>
                    </a:lnTo>
                    <a:lnTo>
                      <a:pt x="693" y="674"/>
                    </a:lnTo>
                    <a:lnTo>
                      <a:pt x="694" y="640"/>
                    </a:lnTo>
                    <a:lnTo>
                      <a:pt x="695" y="607"/>
                    </a:lnTo>
                    <a:lnTo>
                      <a:pt x="696" y="575"/>
                    </a:lnTo>
                    <a:lnTo>
                      <a:pt x="697" y="538"/>
                    </a:lnTo>
                    <a:lnTo>
                      <a:pt x="698" y="501"/>
                    </a:lnTo>
                    <a:lnTo>
                      <a:pt x="699" y="463"/>
                    </a:lnTo>
                    <a:lnTo>
                      <a:pt x="700" y="429"/>
                    </a:lnTo>
                    <a:lnTo>
                      <a:pt x="700" y="415"/>
                    </a:lnTo>
                    <a:lnTo>
                      <a:pt x="701" y="412"/>
                    </a:lnTo>
                    <a:lnTo>
                      <a:pt x="702" y="413"/>
                    </a:lnTo>
                    <a:lnTo>
                      <a:pt x="703" y="418"/>
                    </a:lnTo>
                    <a:lnTo>
                      <a:pt x="704" y="423"/>
                    </a:lnTo>
                    <a:lnTo>
                      <a:pt x="705" y="431"/>
                    </a:lnTo>
                    <a:lnTo>
                      <a:pt x="706" y="441"/>
                    </a:lnTo>
                    <a:lnTo>
                      <a:pt x="707" y="453"/>
                    </a:lnTo>
                    <a:lnTo>
                      <a:pt x="708" y="464"/>
                    </a:lnTo>
                    <a:lnTo>
                      <a:pt x="709" y="475"/>
                    </a:lnTo>
                    <a:lnTo>
                      <a:pt x="709" y="487"/>
                    </a:lnTo>
                    <a:lnTo>
                      <a:pt x="710" y="500"/>
                    </a:lnTo>
                    <a:lnTo>
                      <a:pt x="711" y="513"/>
                    </a:lnTo>
                    <a:lnTo>
                      <a:pt x="712" y="528"/>
                    </a:lnTo>
                    <a:lnTo>
                      <a:pt x="713" y="542"/>
                    </a:lnTo>
                    <a:lnTo>
                      <a:pt x="714" y="557"/>
                    </a:lnTo>
                    <a:lnTo>
                      <a:pt x="715" y="569"/>
                    </a:lnTo>
                    <a:lnTo>
                      <a:pt x="716" y="581"/>
                    </a:lnTo>
                    <a:lnTo>
                      <a:pt x="717" y="592"/>
                    </a:lnTo>
                    <a:lnTo>
                      <a:pt x="718" y="602"/>
                    </a:lnTo>
                    <a:lnTo>
                      <a:pt x="719" y="613"/>
                    </a:lnTo>
                    <a:lnTo>
                      <a:pt x="719" y="623"/>
                    </a:lnTo>
                    <a:lnTo>
                      <a:pt x="720" y="633"/>
                    </a:lnTo>
                    <a:lnTo>
                      <a:pt x="721" y="643"/>
                    </a:lnTo>
                    <a:lnTo>
                      <a:pt x="722" y="655"/>
                    </a:lnTo>
                    <a:lnTo>
                      <a:pt x="723" y="667"/>
                    </a:lnTo>
                    <a:lnTo>
                      <a:pt x="724" y="679"/>
                    </a:lnTo>
                    <a:lnTo>
                      <a:pt x="725" y="691"/>
                    </a:lnTo>
                    <a:lnTo>
                      <a:pt x="726" y="703"/>
                    </a:lnTo>
                    <a:lnTo>
                      <a:pt x="727" y="715"/>
                    </a:lnTo>
                    <a:lnTo>
                      <a:pt x="728" y="727"/>
                    </a:lnTo>
                    <a:lnTo>
                      <a:pt x="729" y="738"/>
                    </a:lnTo>
                    <a:lnTo>
                      <a:pt x="730" y="748"/>
                    </a:lnTo>
                    <a:lnTo>
                      <a:pt x="730" y="756"/>
                    </a:lnTo>
                    <a:lnTo>
                      <a:pt x="731" y="763"/>
                    </a:lnTo>
                    <a:lnTo>
                      <a:pt x="732" y="771"/>
                    </a:lnTo>
                    <a:lnTo>
                      <a:pt x="733" y="777"/>
                    </a:lnTo>
                    <a:lnTo>
                      <a:pt x="734" y="783"/>
                    </a:lnTo>
                    <a:lnTo>
                      <a:pt x="735" y="788"/>
                    </a:lnTo>
                    <a:lnTo>
                      <a:pt x="736" y="794"/>
                    </a:lnTo>
                    <a:lnTo>
                      <a:pt x="737" y="799"/>
                    </a:lnTo>
                    <a:lnTo>
                      <a:pt x="738" y="806"/>
                    </a:lnTo>
                    <a:lnTo>
                      <a:pt x="739" y="811"/>
                    </a:lnTo>
                    <a:lnTo>
                      <a:pt x="740" y="817"/>
                    </a:lnTo>
                    <a:lnTo>
                      <a:pt x="740" y="822"/>
                    </a:lnTo>
                    <a:lnTo>
                      <a:pt x="741" y="827"/>
                    </a:lnTo>
                    <a:lnTo>
                      <a:pt x="742" y="832"/>
                    </a:lnTo>
                    <a:lnTo>
                      <a:pt x="743" y="836"/>
                    </a:lnTo>
                    <a:lnTo>
                      <a:pt x="744" y="838"/>
                    </a:lnTo>
                    <a:lnTo>
                      <a:pt x="745" y="838"/>
                    </a:lnTo>
                    <a:lnTo>
                      <a:pt x="746" y="838"/>
                    </a:lnTo>
                    <a:lnTo>
                      <a:pt x="747" y="837"/>
                    </a:lnTo>
                    <a:lnTo>
                      <a:pt x="748" y="836"/>
                    </a:lnTo>
                    <a:lnTo>
                      <a:pt x="749" y="834"/>
                    </a:lnTo>
                    <a:lnTo>
                      <a:pt x="749" y="832"/>
                    </a:lnTo>
                    <a:lnTo>
                      <a:pt x="751" y="829"/>
                    </a:lnTo>
                    <a:lnTo>
                      <a:pt x="751" y="827"/>
                    </a:lnTo>
                    <a:lnTo>
                      <a:pt x="752" y="824"/>
                    </a:lnTo>
                    <a:lnTo>
                      <a:pt x="753" y="822"/>
                    </a:lnTo>
                    <a:lnTo>
                      <a:pt x="754" y="820"/>
                    </a:lnTo>
                    <a:lnTo>
                      <a:pt x="755" y="816"/>
                    </a:lnTo>
                    <a:lnTo>
                      <a:pt x="756" y="813"/>
                    </a:lnTo>
                    <a:lnTo>
                      <a:pt x="757" y="810"/>
                    </a:lnTo>
                    <a:lnTo>
                      <a:pt x="758" y="806"/>
                    </a:lnTo>
                    <a:lnTo>
                      <a:pt x="759" y="803"/>
                    </a:lnTo>
                    <a:lnTo>
                      <a:pt x="760" y="801"/>
                    </a:lnTo>
                    <a:lnTo>
                      <a:pt x="760" y="798"/>
                    </a:lnTo>
                    <a:lnTo>
                      <a:pt x="761" y="795"/>
                    </a:lnTo>
                    <a:lnTo>
                      <a:pt x="762" y="793"/>
                    </a:lnTo>
                    <a:lnTo>
                      <a:pt x="763" y="791"/>
                    </a:lnTo>
                    <a:lnTo>
                      <a:pt x="764" y="790"/>
                    </a:lnTo>
                    <a:lnTo>
                      <a:pt x="765" y="788"/>
                    </a:lnTo>
                    <a:lnTo>
                      <a:pt x="766" y="785"/>
                    </a:lnTo>
                    <a:lnTo>
                      <a:pt x="767" y="781"/>
                    </a:lnTo>
                    <a:lnTo>
                      <a:pt x="768" y="778"/>
                    </a:lnTo>
                    <a:lnTo>
                      <a:pt x="769" y="774"/>
                    </a:lnTo>
                    <a:lnTo>
                      <a:pt x="770" y="771"/>
                    </a:lnTo>
                    <a:lnTo>
                      <a:pt x="770" y="767"/>
                    </a:lnTo>
                    <a:lnTo>
                      <a:pt x="772" y="763"/>
                    </a:lnTo>
                    <a:lnTo>
                      <a:pt x="772" y="760"/>
                    </a:lnTo>
                    <a:lnTo>
                      <a:pt x="773" y="761"/>
                    </a:lnTo>
                    <a:lnTo>
                      <a:pt x="774" y="764"/>
                    </a:lnTo>
                    <a:lnTo>
                      <a:pt x="775" y="767"/>
                    </a:lnTo>
                    <a:lnTo>
                      <a:pt x="776" y="772"/>
                    </a:lnTo>
                    <a:lnTo>
                      <a:pt x="777" y="776"/>
                    </a:lnTo>
                    <a:lnTo>
                      <a:pt x="778" y="781"/>
                    </a:lnTo>
                    <a:lnTo>
                      <a:pt x="779" y="786"/>
                    </a:lnTo>
                    <a:lnTo>
                      <a:pt x="780" y="791"/>
                    </a:lnTo>
                    <a:lnTo>
                      <a:pt x="781" y="796"/>
                    </a:lnTo>
                    <a:lnTo>
                      <a:pt x="781" y="799"/>
                    </a:lnTo>
                    <a:lnTo>
                      <a:pt x="782" y="810"/>
                    </a:lnTo>
                    <a:lnTo>
                      <a:pt x="783" y="810"/>
                    </a:lnTo>
                    <a:lnTo>
                      <a:pt x="784" y="816"/>
                    </a:lnTo>
                    <a:lnTo>
                      <a:pt x="785" y="823"/>
                    </a:lnTo>
                    <a:lnTo>
                      <a:pt x="786" y="826"/>
                    </a:lnTo>
                    <a:lnTo>
                      <a:pt x="787" y="834"/>
                    </a:lnTo>
                    <a:lnTo>
                      <a:pt x="788" y="837"/>
                    </a:lnTo>
                    <a:lnTo>
                      <a:pt x="789" y="839"/>
                    </a:lnTo>
                    <a:lnTo>
                      <a:pt x="790" y="841"/>
                    </a:lnTo>
                    <a:lnTo>
                      <a:pt x="791" y="842"/>
                    </a:lnTo>
                    <a:lnTo>
                      <a:pt x="791" y="844"/>
                    </a:lnTo>
                    <a:lnTo>
                      <a:pt x="792" y="845"/>
                    </a:lnTo>
                    <a:lnTo>
                      <a:pt x="793" y="845"/>
                    </a:lnTo>
                    <a:lnTo>
                      <a:pt x="794" y="846"/>
                    </a:lnTo>
                    <a:lnTo>
                      <a:pt x="795" y="846"/>
                    </a:lnTo>
                    <a:lnTo>
                      <a:pt x="796" y="845"/>
                    </a:lnTo>
                    <a:lnTo>
                      <a:pt x="797" y="844"/>
                    </a:lnTo>
                    <a:lnTo>
                      <a:pt x="798" y="843"/>
                    </a:lnTo>
                    <a:lnTo>
                      <a:pt x="799" y="842"/>
                    </a:lnTo>
                    <a:lnTo>
                      <a:pt x="800" y="841"/>
                    </a:lnTo>
                    <a:lnTo>
                      <a:pt x="800" y="839"/>
                    </a:lnTo>
                    <a:lnTo>
                      <a:pt x="802" y="837"/>
                    </a:lnTo>
                    <a:lnTo>
                      <a:pt x="802" y="834"/>
                    </a:lnTo>
                    <a:lnTo>
                      <a:pt x="803" y="831"/>
                    </a:lnTo>
                    <a:lnTo>
                      <a:pt x="804" y="828"/>
                    </a:lnTo>
                    <a:lnTo>
                      <a:pt x="805" y="824"/>
                    </a:lnTo>
                    <a:lnTo>
                      <a:pt x="806" y="819"/>
                    </a:lnTo>
                    <a:lnTo>
                      <a:pt x="807" y="812"/>
                    </a:lnTo>
                    <a:lnTo>
                      <a:pt x="808" y="805"/>
                    </a:lnTo>
                    <a:lnTo>
                      <a:pt x="809" y="797"/>
                    </a:lnTo>
                    <a:lnTo>
                      <a:pt x="810" y="795"/>
                    </a:lnTo>
                    <a:lnTo>
                      <a:pt x="811" y="794"/>
                    </a:lnTo>
                    <a:lnTo>
                      <a:pt x="812" y="793"/>
                    </a:lnTo>
                    <a:lnTo>
                      <a:pt x="812" y="791"/>
                    </a:lnTo>
                    <a:lnTo>
                      <a:pt x="813" y="791"/>
                    </a:lnTo>
                    <a:lnTo>
                      <a:pt x="814" y="789"/>
                    </a:lnTo>
                    <a:lnTo>
                      <a:pt x="815" y="789"/>
                    </a:lnTo>
                    <a:lnTo>
                      <a:pt x="816" y="787"/>
                    </a:lnTo>
                    <a:lnTo>
                      <a:pt x="817" y="773"/>
                    </a:lnTo>
                    <a:lnTo>
                      <a:pt x="818" y="755"/>
                    </a:lnTo>
                    <a:lnTo>
                      <a:pt x="819" y="733"/>
                    </a:lnTo>
                    <a:lnTo>
                      <a:pt x="820" y="708"/>
                    </a:lnTo>
                    <a:lnTo>
                      <a:pt x="821" y="688"/>
                    </a:lnTo>
                    <a:lnTo>
                      <a:pt x="821" y="668"/>
                    </a:lnTo>
                    <a:lnTo>
                      <a:pt x="822" y="647"/>
                    </a:lnTo>
                    <a:lnTo>
                      <a:pt x="823" y="626"/>
                    </a:lnTo>
                    <a:lnTo>
                      <a:pt x="824" y="599"/>
                    </a:lnTo>
                    <a:lnTo>
                      <a:pt x="825" y="569"/>
                    </a:lnTo>
                    <a:lnTo>
                      <a:pt x="826" y="542"/>
                    </a:lnTo>
                    <a:lnTo>
                      <a:pt x="827" y="515"/>
                    </a:lnTo>
                    <a:lnTo>
                      <a:pt x="828" y="484"/>
                    </a:lnTo>
                    <a:lnTo>
                      <a:pt x="829" y="455"/>
                    </a:lnTo>
                    <a:lnTo>
                      <a:pt x="830" y="424"/>
                    </a:lnTo>
                    <a:lnTo>
                      <a:pt x="831" y="397"/>
                    </a:lnTo>
                    <a:lnTo>
                      <a:pt x="832" y="394"/>
                    </a:lnTo>
                    <a:lnTo>
                      <a:pt x="832" y="402"/>
                    </a:lnTo>
                    <a:lnTo>
                      <a:pt x="833" y="415"/>
                    </a:lnTo>
                    <a:lnTo>
                      <a:pt x="834" y="433"/>
                    </a:lnTo>
                    <a:lnTo>
                      <a:pt x="835" y="451"/>
                    </a:lnTo>
                    <a:lnTo>
                      <a:pt x="836" y="470"/>
                    </a:lnTo>
                    <a:lnTo>
                      <a:pt x="837" y="492"/>
                    </a:lnTo>
                    <a:lnTo>
                      <a:pt x="838" y="517"/>
                    </a:lnTo>
                    <a:lnTo>
                      <a:pt x="839" y="542"/>
                    </a:lnTo>
                    <a:lnTo>
                      <a:pt x="840" y="568"/>
                    </a:lnTo>
                    <a:lnTo>
                      <a:pt x="841" y="593"/>
                    </a:lnTo>
                    <a:lnTo>
                      <a:pt x="842" y="618"/>
                    </a:lnTo>
                    <a:lnTo>
                      <a:pt x="842" y="648"/>
                    </a:lnTo>
                    <a:lnTo>
                      <a:pt x="843" y="678"/>
                    </a:lnTo>
                    <a:lnTo>
                      <a:pt x="844" y="710"/>
                    </a:lnTo>
                    <a:lnTo>
                      <a:pt x="845" y="740"/>
                    </a:lnTo>
                    <a:lnTo>
                      <a:pt x="846" y="758"/>
                    </a:lnTo>
                    <a:lnTo>
                      <a:pt x="847" y="770"/>
                    </a:lnTo>
                    <a:lnTo>
                      <a:pt x="848" y="781"/>
                    </a:lnTo>
                    <a:lnTo>
                      <a:pt x="849" y="789"/>
                    </a:lnTo>
                    <a:lnTo>
                      <a:pt x="850" y="797"/>
                    </a:lnTo>
                    <a:lnTo>
                      <a:pt x="851" y="804"/>
                    </a:lnTo>
                    <a:lnTo>
                      <a:pt x="852" y="809"/>
                    </a:lnTo>
                    <a:lnTo>
                      <a:pt x="852" y="813"/>
                    </a:lnTo>
                    <a:lnTo>
                      <a:pt x="853" y="820"/>
                    </a:lnTo>
                    <a:lnTo>
                      <a:pt x="854" y="828"/>
                    </a:lnTo>
                    <a:lnTo>
                      <a:pt x="855" y="835"/>
                    </a:lnTo>
                    <a:lnTo>
                      <a:pt x="856" y="842"/>
                    </a:lnTo>
                    <a:lnTo>
                      <a:pt x="857" y="848"/>
                    </a:lnTo>
                    <a:lnTo>
                      <a:pt x="858" y="853"/>
                    </a:lnTo>
                    <a:lnTo>
                      <a:pt x="859" y="859"/>
                    </a:lnTo>
                    <a:lnTo>
                      <a:pt x="860" y="863"/>
                    </a:lnTo>
                    <a:lnTo>
                      <a:pt x="861" y="866"/>
                    </a:lnTo>
                    <a:lnTo>
                      <a:pt x="862" y="867"/>
                    </a:lnTo>
                    <a:lnTo>
                      <a:pt x="863" y="868"/>
                    </a:lnTo>
                    <a:lnTo>
                      <a:pt x="863" y="867"/>
                    </a:lnTo>
                    <a:lnTo>
                      <a:pt x="864" y="867"/>
                    </a:lnTo>
                    <a:lnTo>
                      <a:pt x="865" y="866"/>
                    </a:lnTo>
                    <a:lnTo>
                      <a:pt x="866" y="865"/>
                    </a:lnTo>
                    <a:lnTo>
                      <a:pt x="867" y="863"/>
                    </a:lnTo>
                    <a:lnTo>
                      <a:pt x="868" y="861"/>
                    </a:lnTo>
                    <a:lnTo>
                      <a:pt x="869" y="859"/>
                    </a:lnTo>
                    <a:lnTo>
                      <a:pt x="870" y="856"/>
                    </a:lnTo>
                    <a:lnTo>
                      <a:pt x="871" y="853"/>
                    </a:lnTo>
                    <a:lnTo>
                      <a:pt x="872" y="850"/>
                    </a:lnTo>
                    <a:lnTo>
                      <a:pt x="872" y="846"/>
                    </a:lnTo>
                    <a:lnTo>
                      <a:pt x="873" y="842"/>
                    </a:lnTo>
                    <a:lnTo>
                      <a:pt x="874" y="838"/>
                    </a:lnTo>
                    <a:lnTo>
                      <a:pt x="875" y="836"/>
                    </a:lnTo>
                    <a:lnTo>
                      <a:pt x="876" y="834"/>
                    </a:lnTo>
                    <a:lnTo>
                      <a:pt x="877" y="832"/>
                    </a:lnTo>
                    <a:lnTo>
                      <a:pt x="878" y="831"/>
                    </a:lnTo>
                    <a:lnTo>
                      <a:pt x="879" y="830"/>
                    </a:lnTo>
                    <a:lnTo>
                      <a:pt x="880" y="829"/>
                    </a:lnTo>
                    <a:lnTo>
                      <a:pt x="881" y="828"/>
                    </a:lnTo>
                    <a:lnTo>
                      <a:pt x="882" y="828"/>
                    </a:lnTo>
                    <a:lnTo>
                      <a:pt x="882" y="826"/>
                    </a:lnTo>
                    <a:lnTo>
                      <a:pt x="884" y="823"/>
                    </a:lnTo>
                    <a:lnTo>
                      <a:pt x="884" y="820"/>
                    </a:lnTo>
                    <a:lnTo>
                      <a:pt x="885" y="817"/>
                    </a:lnTo>
                    <a:lnTo>
                      <a:pt x="886" y="814"/>
                    </a:lnTo>
                    <a:lnTo>
                      <a:pt x="887" y="811"/>
                    </a:lnTo>
                    <a:lnTo>
                      <a:pt x="888" y="808"/>
                    </a:lnTo>
                    <a:lnTo>
                      <a:pt x="889" y="805"/>
                    </a:lnTo>
                    <a:lnTo>
                      <a:pt x="890" y="805"/>
                    </a:lnTo>
                    <a:lnTo>
                      <a:pt x="891" y="806"/>
                    </a:lnTo>
                    <a:lnTo>
                      <a:pt x="892" y="808"/>
                    </a:lnTo>
                    <a:lnTo>
                      <a:pt x="893" y="811"/>
                    </a:lnTo>
                    <a:lnTo>
                      <a:pt x="893" y="812"/>
                    </a:lnTo>
                    <a:lnTo>
                      <a:pt x="894" y="814"/>
                    </a:lnTo>
                    <a:lnTo>
                      <a:pt x="895" y="815"/>
                    </a:lnTo>
                    <a:lnTo>
                      <a:pt x="896" y="817"/>
                    </a:lnTo>
                    <a:lnTo>
                      <a:pt x="897" y="821"/>
                    </a:lnTo>
                    <a:lnTo>
                      <a:pt x="898" y="825"/>
                    </a:lnTo>
                    <a:lnTo>
                      <a:pt x="899" y="829"/>
                    </a:lnTo>
                    <a:lnTo>
                      <a:pt x="900" y="832"/>
                    </a:lnTo>
                    <a:lnTo>
                      <a:pt x="901" y="837"/>
                    </a:lnTo>
                    <a:lnTo>
                      <a:pt x="902" y="842"/>
                    </a:lnTo>
                    <a:lnTo>
                      <a:pt x="903" y="847"/>
                    </a:lnTo>
                    <a:lnTo>
                      <a:pt x="903" y="850"/>
                    </a:lnTo>
                    <a:lnTo>
                      <a:pt x="904" y="848"/>
                    </a:lnTo>
                    <a:lnTo>
                      <a:pt x="905" y="842"/>
                    </a:lnTo>
                    <a:lnTo>
                      <a:pt x="906" y="835"/>
                    </a:lnTo>
                    <a:lnTo>
                      <a:pt x="907" y="826"/>
                    </a:lnTo>
                    <a:lnTo>
                      <a:pt x="908" y="818"/>
                    </a:lnTo>
                    <a:lnTo>
                      <a:pt x="909" y="810"/>
                    </a:lnTo>
                    <a:lnTo>
                      <a:pt x="910" y="801"/>
                    </a:lnTo>
                    <a:lnTo>
                      <a:pt x="911" y="792"/>
                    </a:lnTo>
                    <a:lnTo>
                      <a:pt x="912" y="782"/>
                    </a:lnTo>
                    <a:lnTo>
                      <a:pt x="912" y="772"/>
                    </a:lnTo>
                    <a:lnTo>
                      <a:pt x="914" y="762"/>
                    </a:lnTo>
                    <a:lnTo>
                      <a:pt x="914" y="753"/>
                    </a:lnTo>
                    <a:lnTo>
                      <a:pt x="915" y="742"/>
                    </a:lnTo>
                    <a:lnTo>
                      <a:pt x="916" y="731"/>
                    </a:lnTo>
                    <a:lnTo>
                      <a:pt x="917" y="721"/>
                    </a:lnTo>
                    <a:lnTo>
                      <a:pt x="918" y="710"/>
                    </a:lnTo>
                    <a:lnTo>
                      <a:pt x="919" y="705"/>
                    </a:lnTo>
                    <a:lnTo>
                      <a:pt x="920" y="703"/>
                    </a:lnTo>
                    <a:lnTo>
                      <a:pt x="921" y="701"/>
                    </a:lnTo>
                    <a:lnTo>
                      <a:pt x="922" y="701"/>
                    </a:lnTo>
                    <a:lnTo>
                      <a:pt x="923" y="701"/>
                    </a:lnTo>
                    <a:lnTo>
                      <a:pt x="924" y="702"/>
                    </a:lnTo>
                    <a:lnTo>
                      <a:pt x="924" y="704"/>
                    </a:lnTo>
                    <a:lnTo>
                      <a:pt x="925" y="706"/>
                    </a:lnTo>
                    <a:lnTo>
                      <a:pt x="926" y="706"/>
                    </a:lnTo>
                    <a:lnTo>
                      <a:pt x="927" y="707"/>
                    </a:lnTo>
                    <a:lnTo>
                      <a:pt x="928" y="707"/>
                    </a:lnTo>
                    <a:lnTo>
                      <a:pt x="929" y="708"/>
                    </a:lnTo>
                    <a:lnTo>
                      <a:pt x="930" y="710"/>
                    </a:lnTo>
                    <a:lnTo>
                      <a:pt x="931" y="711"/>
                    </a:lnTo>
                    <a:lnTo>
                      <a:pt x="932" y="713"/>
                    </a:lnTo>
                    <a:lnTo>
                      <a:pt x="933" y="715"/>
                    </a:lnTo>
                    <a:lnTo>
                      <a:pt x="933" y="720"/>
                    </a:lnTo>
                    <a:lnTo>
                      <a:pt x="935" y="725"/>
                    </a:lnTo>
                    <a:lnTo>
                      <a:pt x="935" y="731"/>
                    </a:lnTo>
                    <a:lnTo>
                      <a:pt x="936" y="738"/>
                    </a:lnTo>
                    <a:lnTo>
                      <a:pt x="937" y="744"/>
                    </a:lnTo>
                    <a:lnTo>
                      <a:pt x="938" y="750"/>
                    </a:lnTo>
                    <a:lnTo>
                      <a:pt x="939" y="757"/>
                    </a:lnTo>
                    <a:lnTo>
                      <a:pt x="940" y="764"/>
                    </a:lnTo>
                    <a:lnTo>
                      <a:pt x="941" y="772"/>
                    </a:lnTo>
                    <a:lnTo>
                      <a:pt x="942" y="780"/>
                    </a:lnTo>
                    <a:lnTo>
                      <a:pt x="943" y="788"/>
                    </a:lnTo>
                    <a:lnTo>
                      <a:pt x="944" y="797"/>
                    </a:lnTo>
                    <a:lnTo>
                      <a:pt x="944" y="806"/>
                    </a:lnTo>
                    <a:lnTo>
                      <a:pt x="945" y="815"/>
                    </a:lnTo>
                    <a:lnTo>
                      <a:pt x="946" y="824"/>
                    </a:lnTo>
                    <a:lnTo>
                      <a:pt x="947" y="832"/>
                    </a:lnTo>
                    <a:lnTo>
                      <a:pt x="948" y="837"/>
                    </a:lnTo>
                    <a:lnTo>
                      <a:pt x="949" y="840"/>
                    </a:lnTo>
                    <a:lnTo>
                      <a:pt x="950" y="842"/>
                    </a:lnTo>
                    <a:lnTo>
                      <a:pt x="951" y="843"/>
                    </a:lnTo>
                    <a:lnTo>
                      <a:pt x="952" y="844"/>
                    </a:lnTo>
                    <a:lnTo>
                      <a:pt x="953" y="845"/>
                    </a:lnTo>
                    <a:lnTo>
                      <a:pt x="954" y="846"/>
                    </a:lnTo>
                    <a:lnTo>
                      <a:pt x="954" y="845"/>
                    </a:lnTo>
                    <a:lnTo>
                      <a:pt x="955" y="846"/>
                    </a:lnTo>
                    <a:lnTo>
                      <a:pt x="956" y="845"/>
                    </a:lnTo>
                    <a:lnTo>
                      <a:pt x="957" y="842"/>
                    </a:lnTo>
                    <a:lnTo>
                      <a:pt x="958" y="843"/>
                    </a:lnTo>
                    <a:lnTo>
                      <a:pt x="959" y="842"/>
                    </a:lnTo>
                    <a:lnTo>
                      <a:pt x="960" y="838"/>
                    </a:lnTo>
                    <a:lnTo>
                      <a:pt x="961" y="836"/>
                    </a:lnTo>
                    <a:lnTo>
                      <a:pt x="962" y="833"/>
                    </a:lnTo>
                    <a:lnTo>
                      <a:pt x="963" y="834"/>
                    </a:lnTo>
                    <a:lnTo>
                      <a:pt x="964" y="836"/>
                    </a:lnTo>
                    <a:lnTo>
                      <a:pt x="965" y="838"/>
                    </a:lnTo>
                    <a:lnTo>
                      <a:pt x="965" y="841"/>
                    </a:lnTo>
                    <a:lnTo>
                      <a:pt x="966" y="844"/>
                    </a:lnTo>
                    <a:lnTo>
                      <a:pt x="967" y="846"/>
                    </a:lnTo>
                    <a:lnTo>
                      <a:pt x="968" y="849"/>
                    </a:lnTo>
                    <a:lnTo>
                      <a:pt x="969" y="852"/>
                    </a:lnTo>
                    <a:lnTo>
                      <a:pt x="970" y="852"/>
                    </a:lnTo>
                    <a:lnTo>
                      <a:pt x="971" y="852"/>
                    </a:lnTo>
                    <a:lnTo>
                      <a:pt x="972" y="852"/>
                    </a:lnTo>
                    <a:lnTo>
                      <a:pt x="973" y="850"/>
                    </a:lnTo>
                    <a:lnTo>
                      <a:pt x="974" y="850"/>
                    </a:lnTo>
                    <a:lnTo>
                      <a:pt x="975" y="849"/>
                    </a:lnTo>
                    <a:lnTo>
                      <a:pt x="975" y="847"/>
                    </a:lnTo>
                    <a:lnTo>
                      <a:pt x="976" y="846"/>
                    </a:lnTo>
                    <a:lnTo>
                      <a:pt x="977" y="844"/>
                    </a:lnTo>
                    <a:lnTo>
                      <a:pt x="978" y="841"/>
                    </a:lnTo>
                    <a:lnTo>
                      <a:pt x="979" y="840"/>
                    </a:lnTo>
                    <a:lnTo>
                      <a:pt x="980" y="838"/>
                    </a:lnTo>
                    <a:lnTo>
                      <a:pt x="981" y="832"/>
                    </a:lnTo>
                    <a:lnTo>
                      <a:pt x="982" y="825"/>
                    </a:lnTo>
                    <a:lnTo>
                      <a:pt x="983" y="816"/>
                    </a:lnTo>
                    <a:lnTo>
                      <a:pt x="984" y="808"/>
                    </a:lnTo>
                    <a:lnTo>
                      <a:pt x="985" y="807"/>
                    </a:lnTo>
                    <a:lnTo>
                      <a:pt x="985" y="810"/>
                    </a:lnTo>
                    <a:lnTo>
                      <a:pt x="986" y="810"/>
                    </a:lnTo>
                    <a:lnTo>
                      <a:pt x="987" y="810"/>
                    </a:lnTo>
                    <a:lnTo>
                      <a:pt x="988" y="813"/>
                    </a:lnTo>
                    <a:lnTo>
                      <a:pt x="989" y="814"/>
                    </a:lnTo>
                    <a:lnTo>
                      <a:pt x="990" y="817"/>
                    </a:lnTo>
                    <a:lnTo>
                      <a:pt x="991" y="816"/>
                    </a:lnTo>
                    <a:lnTo>
                      <a:pt x="992" y="796"/>
                    </a:lnTo>
                    <a:lnTo>
                      <a:pt x="993" y="768"/>
                    </a:lnTo>
                    <a:lnTo>
                      <a:pt x="994" y="733"/>
                    </a:lnTo>
                    <a:lnTo>
                      <a:pt x="995" y="696"/>
                    </a:lnTo>
                    <a:lnTo>
                      <a:pt x="996" y="662"/>
                    </a:lnTo>
                    <a:lnTo>
                      <a:pt x="996" y="629"/>
                    </a:lnTo>
                    <a:lnTo>
                      <a:pt x="997" y="595"/>
                    </a:lnTo>
                    <a:lnTo>
                      <a:pt x="998" y="559"/>
                    </a:lnTo>
                    <a:lnTo>
                      <a:pt x="999" y="517"/>
                    </a:lnTo>
                    <a:lnTo>
                      <a:pt x="1000" y="471"/>
                    </a:lnTo>
                    <a:lnTo>
                      <a:pt x="1001" y="429"/>
                    </a:lnTo>
                    <a:lnTo>
                      <a:pt x="1002" y="387"/>
                    </a:lnTo>
                    <a:lnTo>
                      <a:pt x="1003" y="340"/>
                    </a:lnTo>
                    <a:lnTo>
                      <a:pt x="1004" y="294"/>
                    </a:lnTo>
                    <a:lnTo>
                      <a:pt x="1005" y="246"/>
                    </a:lnTo>
                    <a:lnTo>
                      <a:pt x="1005" y="205"/>
                    </a:lnTo>
                    <a:lnTo>
                      <a:pt x="1006" y="193"/>
                    </a:lnTo>
                    <a:lnTo>
                      <a:pt x="1007" y="197"/>
                    </a:lnTo>
                    <a:lnTo>
                      <a:pt x="1008" y="207"/>
                    </a:lnTo>
                    <a:lnTo>
                      <a:pt x="1009" y="224"/>
                    </a:lnTo>
                    <a:lnTo>
                      <a:pt x="1010" y="241"/>
                    </a:lnTo>
                    <a:lnTo>
                      <a:pt x="1011" y="261"/>
                    </a:lnTo>
                    <a:lnTo>
                      <a:pt x="1012" y="286"/>
                    </a:lnTo>
                    <a:lnTo>
                      <a:pt x="1013" y="314"/>
                    </a:lnTo>
                    <a:lnTo>
                      <a:pt x="1014" y="339"/>
                    </a:lnTo>
                    <a:lnTo>
                      <a:pt x="1015" y="365"/>
                    </a:lnTo>
                    <a:lnTo>
                      <a:pt x="1015" y="391"/>
                    </a:lnTo>
                    <a:lnTo>
                      <a:pt x="1017" y="418"/>
                    </a:lnTo>
                    <a:lnTo>
                      <a:pt x="1017" y="450"/>
                    </a:lnTo>
                    <a:lnTo>
                      <a:pt x="1018" y="482"/>
                    </a:lnTo>
                    <a:lnTo>
                      <a:pt x="1019" y="516"/>
                    </a:lnTo>
                    <a:lnTo>
                      <a:pt x="1020" y="549"/>
                    </a:lnTo>
                    <a:lnTo>
                      <a:pt x="1021" y="574"/>
                    </a:lnTo>
                    <a:lnTo>
                      <a:pt x="1022" y="595"/>
                    </a:lnTo>
                    <a:lnTo>
                      <a:pt x="1023" y="616"/>
                    </a:lnTo>
                    <a:lnTo>
                      <a:pt x="1024" y="634"/>
                    </a:lnTo>
                    <a:lnTo>
                      <a:pt x="1025" y="652"/>
                    </a:lnTo>
                    <a:lnTo>
                      <a:pt x="1026" y="669"/>
                    </a:lnTo>
                    <a:lnTo>
                      <a:pt x="1026" y="684"/>
                    </a:lnTo>
                    <a:lnTo>
                      <a:pt x="1027" y="699"/>
                    </a:lnTo>
                    <a:lnTo>
                      <a:pt x="1028" y="719"/>
                    </a:lnTo>
                    <a:lnTo>
                      <a:pt x="1029" y="741"/>
                    </a:lnTo>
                    <a:lnTo>
                      <a:pt x="1030" y="761"/>
                    </a:lnTo>
                    <a:lnTo>
                      <a:pt x="1031" y="781"/>
                    </a:lnTo>
                    <a:lnTo>
                      <a:pt x="1032" y="802"/>
                    </a:lnTo>
                    <a:lnTo>
                      <a:pt x="1033" y="822"/>
                    </a:lnTo>
                    <a:lnTo>
                      <a:pt x="1034" y="842"/>
                    </a:lnTo>
                    <a:lnTo>
                      <a:pt x="1035" y="860"/>
                    </a:lnTo>
                    <a:lnTo>
                      <a:pt x="1036" y="869"/>
                    </a:lnTo>
                    <a:lnTo>
                      <a:pt x="1036" y="874"/>
                    </a:lnTo>
                    <a:lnTo>
                      <a:pt x="1037" y="877"/>
                    </a:lnTo>
                    <a:lnTo>
                      <a:pt x="1038" y="877"/>
                    </a:lnTo>
                    <a:lnTo>
                      <a:pt x="1039" y="877"/>
                    </a:lnTo>
                    <a:lnTo>
                      <a:pt x="1040" y="877"/>
                    </a:lnTo>
                    <a:lnTo>
                      <a:pt x="1041" y="875"/>
                    </a:lnTo>
                    <a:lnTo>
                      <a:pt x="1042" y="872"/>
                    </a:lnTo>
                    <a:lnTo>
                      <a:pt x="1043" y="868"/>
                    </a:lnTo>
                    <a:lnTo>
                      <a:pt x="1044" y="864"/>
                    </a:lnTo>
                    <a:lnTo>
                      <a:pt x="1045" y="860"/>
                    </a:lnTo>
                    <a:lnTo>
                      <a:pt x="1045" y="856"/>
                    </a:lnTo>
                    <a:lnTo>
                      <a:pt x="1047" y="849"/>
                    </a:lnTo>
                    <a:lnTo>
                      <a:pt x="1047" y="843"/>
                    </a:lnTo>
                    <a:lnTo>
                      <a:pt x="1048" y="836"/>
                    </a:lnTo>
                    <a:lnTo>
                      <a:pt x="1049" y="828"/>
                    </a:lnTo>
                    <a:lnTo>
                      <a:pt x="1050" y="826"/>
                    </a:lnTo>
                    <a:lnTo>
                      <a:pt x="1051" y="824"/>
                    </a:lnTo>
                    <a:lnTo>
                      <a:pt x="1052" y="824"/>
                    </a:lnTo>
                    <a:lnTo>
                      <a:pt x="1053" y="824"/>
                    </a:lnTo>
                    <a:lnTo>
                      <a:pt x="1054" y="824"/>
                    </a:lnTo>
                    <a:lnTo>
                      <a:pt x="1055" y="824"/>
                    </a:lnTo>
                    <a:lnTo>
                      <a:pt x="1056" y="825"/>
                    </a:lnTo>
                    <a:lnTo>
                      <a:pt x="1057" y="826"/>
                    </a:lnTo>
                    <a:lnTo>
                      <a:pt x="1057" y="826"/>
                    </a:lnTo>
                    <a:lnTo>
                      <a:pt x="1058" y="825"/>
                    </a:lnTo>
                    <a:lnTo>
                      <a:pt x="1059" y="824"/>
                    </a:lnTo>
                    <a:lnTo>
                      <a:pt x="1060" y="823"/>
                    </a:lnTo>
                    <a:lnTo>
                      <a:pt x="1061" y="823"/>
                    </a:lnTo>
                    <a:lnTo>
                      <a:pt x="1062" y="822"/>
                    </a:lnTo>
                    <a:lnTo>
                      <a:pt x="1063" y="822"/>
                    </a:lnTo>
                    <a:lnTo>
                      <a:pt x="1064" y="821"/>
                    </a:lnTo>
                    <a:lnTo>
                      <a:pt x="1065" y="821"/>
                    </a:lnTo>
                    <a:lnTo>
                      <a:pt x="1066" y="821"/>
                    </a:lnTo>
                    <a:lnTo>
                      <a:pt x="1066" y="822"/>
                    </a:lnTo>
                    <a:lnTo>
                      <a:pt x="1067" y="823"/>
                    </a:lnTo>
                    <a:lnTo>
                      <a:pt x="1068" y="823"/>
                    </a:lnTo>
                    <a:lnTo>
                      <a:pt x="1069" y="823"/>
                    </a:lnTo>
                    <a:lnTo>
                      <a:pt x="1070" y="824"/>
                    </a:lnTo>
                    <a:lnTo>
                      <a:pt x="1071" y="824"/>
                    </a:lnTo>
                    <a:lnTo>
                      <a:pt x="1072" y="825"/>
                    </a:lnTo>
                    <a:lnTo>
                      <a:pt x="1073" y="826"/>
                    </a:lnTo>
                    <a:lnTo>
                      <a:pt x="1074" y="827"/>
                    </a:lnTo>
                    <a:lnTo>
                      <a:pt x="1075" y="828"/>
                    </a:lnTo>
                    <a:lnTo>
                      <a:pt x="1076" y="829"/>
                    </a:lnTo>
                    <a:lnTo>
                      <a:pt x="1077" y="830"/>
                    </a:lnTo>
                    <a:lnTo>
                      <a:pt x="1077" y="831"/>
                    </a:lnTo>
                    <a:lnTo>
                      <a:pt x="1078" y="832"/>
                    </a:lnTo>
                    <a:lnTo>
                      <a:pt x="1079" y="832"/>
                    </a:lnTo>
                    <a:lnTo>
                      <a:pt x="1080" y="832"/>
                    </a:lnTo>
                    <a:lnTo>
                      <a:pt x="1081" y="832"/>
                    </a:lnTo>
                    <a:lnTo>
                      <a:pt x="1082" y="831"/>
                    </a:lnTo>
                    <a:lnTo>
                      <a:pt x="1083" y="831"/>
                    </a:lnTo>
                    <a:lnTo>
                      <a:pt x="1084" y="831"/>
                    </a:lnTo>
                    <a:lnTo>
                      <a:pt x="1085" y="830"/>
                    </a:lnTo>
                    <a:lnTo>
                      <a:pt x="1086" y="830"/>
                    </a:lnTo>
                    <a:lnTo>
                      <a:pt x="1087" y="829"/>
                    </a:lnTo>
                    <a:lnTo>
                      <a:pt x="1087" y="828"/>
                    </a:lnTo>
                    <a:lnTo>
                      <a:pt x="1088" y="828"/>
                    </a:lnTo>
                    <a:lnTo>
                      <a:pt x="1089" y="827"/>
                    </a:lnTo>
                    <a:lnTo>
                      <a:pt x="1090" y="826"/>
                    </a:lnTo>
                    <a:lnTo>
                      <a:pt x="1091" y="825"/>
                    </a:lnTo>
                    <a:lnTo>
                      <a:pt x="1092" y="824"/>
                    </a:lnTo>
                    <a:lnTo>
                      <a:pt x="1093" y="823"/>
                    </a:lnTo>
                    <a:lnTo>
                      <a:pt x="1094" y="823"/>
                    </a:lnTo>
                    <a:lnTo>
                      <a:pt x="1095" y="824"/>
                    </a:lnTo>
                    <a:lnTo>
                      <a:pt x="1096" y="824"/>
                    </a:lnTo>
                    <a:lnTo>
                      <a:pt x="1097" y="825"/>
                    </a:lnTo>
                    <a:lnTo>
                      <a:pt x="1097" y="826"/>
                    </a:lnTo>
                    <a:lnTo>
                      <a:pt x="1098" y="826"/>
                    </a:lnTo>
                    <a:lnTo>
                      <a:pt x="1099" y="827"/>
                    </a:lnTo>
                    <a:lnTo>
                      <a:pt x="1100" y="828"/>
                    </a:lnTo>
                    <a:lnTo>
                      <a:pt x="1101" y="829"/>
                    </a:lnTo>
                    <a:lnTo>
                      <a:pt x="1102" y="829"/>
                    </a:lnTo>
                    <a:lnTo>
                      <a:pt x="1103" y="830"/>
                    </a:lnTo>
                    <a:lnTo>
                      <a:pt x="1104" y="831"/>
                    </a:lnTo>
                    <a:lnTo>
                      <a:pt x="1105" y="831"/>
                    </a:lnTo>
                    <a:lnTo>
                      <a:pt x="1106" y="833"/>
                    </a:lnTo>
                    <a:lnTo>
                      <a:pt x="1107" y="832"/>
                    </a:lnTo>
                    <a:lnTo>
                      <a:pt x="1108" y="834"/>
                    </a:lnTo>
                    <a:lnTo>
                      <a:pt x="1108" y="835"/>
                    </a:lnTo>
                    <a:lnTo>
                      <a:pt x="1109" y="834"/>
                    </a:lnTo>
                    <a:lnTo>
                      <a:pt x="1110" y="835"/>
                    </a:lnTo>
                    <a:lnTo>
                      <a:pt x="1111" y="835"/>
                    </a:lnTo>
                    <a:lnTo>
                      <a:pt x="1112" y="835"/>
                    </a:lnTo>
                    <a:lnTo>
                      <a:pt x="1113" y="835"/>
                    </a:lnTo>
                    <a:lnTo>
                      <a:pt x="1114" y="835"/>
                    </a:lnTo>
                    <a:lnTo>
                      <a:pt x="1115" y="835"/>
                    </a:lnTo>
                    <a:lnTo>
                      <a:pt x="1116" y="835"/>
                    </a:lnTo>
                    <a:lnTo>
                      <a:pt x="1117" y="835"/>
                    </a:lnTo>
                    <a:lnTo>
                      <a:pt x="1117" y="836"/>
                    </a:lnTo>
                    <a:lnTo>
                      <a:pt x="1118" y="836"/>
                    </a:lnTo>
                    <a:lnTo>
                      <a:pt x="1119" y="836"/>
                    </a:lnTo>
                    <a:lnTo>
                      <a:pt x="1120" y="836"/>
                    </a:lnTo>
                    <a:lnTo>
                      <a:pt x="1121" y="837"/>
                    </a:lnTo>
                    <a:lnTo>
                      <a:pt x="1122" y="837"/>
                    </a:lnTo>
                    <a:lnTo>
                      <a:pt x="1123" y="836"/>
                    </a:lnTo>
                    <a:lnTo>
                      <a:pt x="1124" y="834"/>
                    </a:lnTo>
                    <a:lnTo>
                      <a:pt x="1125" y="833"/>
                    </a:lnTo>
                    <a:lnTo>
                      <a:pt x="1126" y="831"/>
                    </a:lnTo>
                    <a:lnTo>
                      <a:pt x="1127" y="829"/>
                    </a:lnTo>
                    <a:lnTo>
                      <a:pt x="1127" y="827"/>
                    </a:lnTo>
                    <a:lnTo>
                      <a:pt x="1129" y="825"/>
                    </a:lnTo>
                    <a:lnTo>
                      <a:pt x="1129" y="823"/>
                    </a:lnTo>
                    <a:lnTo>
                      <a:pt x="1130" y="821"/>
                    </a:lnTo>
                    <a:lnTo>
                      <a:pt x="1131" y="819"/>
                    </a:lnTo>
                    <a:lnTo>
                      <a:pt x="1132" y="816"/>
                    </a:lnTo>
                    <a:lnTo>
                      <a:pt x="1133" y="814"/>
                    </a:lnTo>
                    <a:lnTo>
                      <a:pt x="1134" y="811"/>
                    </a:lnTo>
                    <a:lnTo>
                      <a:pt x="1135" y="809"/>
                    </a:lnTo>
                    <a:lnTo>
                      <a:pt x="1136" y="806"/>
                    </a:lnTo>
                    <a:lnTo>
                      <a:pt x="1137" y="804"/>
                    </a:lnTo>
                    <a:lnTo>
                      <a:pt x="1138" y="803"/>
                    </a:lnTo>
                    <a:lnTo>
                      <a:pt x="1138" y="802"/>
                    </a:lnTo>
                    <a:lnTo>
                      <a:pt x="1139" y="802"/>
                    </a:lnTo>
                    <a:lnTo>
                      <a:pt x="1140" y="802"/>
                    </a:lnTo>
                    <a:lnTo>
                      <a:pt x="1141" y="803"/>
                    </a:lnTo>
                    <a:lnTo>
                      <a:pt x="1142" y="805"/>
                    </a:lnTo>
                    <a:lnTo>
                      <a:pt x="1143" y="799"/>
                    </a:lnTo>
                    <a:lnTo>
                      <a:pt x="1144" y="803"/>
                    </a:lnTo>
                    <a:lnTo>
                      <a:pt x="1145" y="806"/>
                    </a:lnTo>
                    <a:lnTo>
                      <a:pt x="1146" y="802"/>
                    </a:lnTo>
                    <a:lnTo>
                      <a:pt x="1147" y="808"/>
                    </a:lnTo>
                    <a:lnTo>
                      <a:pt x="1148" y="807"/>
                    </a:lnTo>
                    <a:lnTo>
                      <a:pt x="1148" y="802"/>
                    </a:lnTo>
                    <a:lnTo>
                      <a:pt x="1149" y="809"/>
                    </a:lnTo>
                    <a:lnTo>
                      <a:pt x="1150" y="809"/>
                    </a:lnTo>
                    <a:lnTo>
                      <a:pt x="1151" y="810"/>
                    </a:lnTo>
                    <a:lnTo>
                      <a:pt x="1152" y="810"/>
                    </a:lnTo>
                    <a:lnTo>
                      <a:pt x="1153" y="810"/>
                    </a:lnTo>
                    <a:lnTo>
                      <a:pt x="1154" y="810"/>
                    </a:lnTo>
                    <a:lnTo>
                      <a:pt x="1155" y="809"/>
                    </a:lnTo>
                    <a:lnTo>
                      <a:pt x="1156" y="809"/>
                    </a:lnTo>
                    <a:lnTo>
                      <a:pt x="1157" y="809"/>
                    </a:lnTo>
                    <a:lnTo>
                      <a:pt x="1157" y="809"/>
                    </a:lnTo>
                    <a:lnTo>
                      <a:pt x="1159" y="808"/>
                    </a:lnTo>
                    <a:lnTo>
                      <a:pt x="1159" y="808"/>
                    </a:lnTo>
                    <a:lnTo>
                      <a:pt x="1160" y="807"/>
                    </a:lnTo>
                    <a:lnTo>
                      <a:pt x="1161" y="808"/>
                    </a:lnTo>
                    <a:lnTo>
                      <a:pt x="1162" y="806"/>
                    </a:lnTo>
                    <a:lnTo>
                      <a:pt x="1163" y="806"/>
                    </a:lnTo>
                    <a:lnTo>
                      <a:pt x="1164" y="805"/>
                    </a:lnTo>
                    <a:lnTo>
                      <a:pt x="1165" y="805"/>
                    </a:lnTo>
                    <a:lnTo>
                      <a:pt x="1166" y="804"/>
                    </a:lnTo>
                    <a:lnTo>
                      <a:pt x="1167" y="805"/>
                    </a:lnTo>
                    <a:lnTo>
                      <a:pt x="1168" y="806"/>
                    </a:lnTo>
                    <a:lnTo>
                      <a:pt x="1169" y="807"/>
                    </a:lnTo>
                    <a:lnTo>
                      <a:pt x="1169" y="808"/>
                    </a:lnTo>
                    <a:lnTo>
                      <a:pt x="1170" y="809"/>
                    </a:lnTo>
                    <a:lnTo>
                      <a:pt x="1171" y="811"/>
                    </a:lnTo>
                    <a:lnTo>
                      <a:pt x="1172" y="812"/>
                    </a:lnTo>
                    <a:lnTo>
                      <a:pt x="1173" y="813"/>
                    </a:lnTo>
                    <a:lnTo>
                      <a:pt x="1174" y="815"/>
                    </a:lnTo>
                    <a:lnTo>
                      <a:pt x="1175" y="817"/>
                    </a:lnTo>
                    <a:lnTo>
                      <a:pt x="1176" y="818"/>
                    </a:lnTo>
                    <a:lnTo>
                      <a:pt x="1177" y="820"/>
                    </a:lnTo>
                    <a:lnTo>
                      <a:pt x="1178" y="821"/>
                    </a:lnTo>
                    <a:lnTo>
                      <a:pt x="1178" y="823"/>
                    </a:lnTo>
                    <a:lnTo>
                      <a:pt x="1180" y="825"/>
                    </a:lnTo>
                    <a:lnTo>
                      <a:pt x="1180" y="827"/>
                    </a:lnTo>
                    <a:lnTo>
                      <a:pt x="1181" y="828"/>
                    </a:lnTo>
                    <a:lnTo>
                      <a:pt x="1182" y="828"/>
                    </a:lnTo>
                    <a:lnTo>
                      <a:pt x="1183" y="828"/>
                    </a:lnTo>
                    <a:lnTo>
                      <a:pt x="1184" y="828"/>
                    </a:lnTo>
                    <a:lnTo>
                      <a:pt x="1185" y="828"/>
                    </a:lnTo>
                    <a:lnTo>
                      <a:pt x="1186" y="828"/>
                    </a:lnTo>
                    <a:lnTo>
                      <a:pt x="1187" y="828"/>
                    </a:lnTo>
                    <a:lnTo>
                      <a:pt x="1188" y="828"/>
                    </a:lnTo>
                    <a:lnTo>
                      <a:pt x="1189" y="828"/>
                    </a:lnTo>
                    <a:lnTo>
                      <a:pt x="1189" y="828"/>
                    </a:lnTo>
                    <a:lnTo>
                      <a:pt x="1190" y="827"/>
                    </a:lnTo>
                    <a:lnTo>
                      <a:pt x="1191" y="827"/>
                    </a:lnTo>
                    <a:lnTo>
                      <a:pt x="1192" y="827"/>
                    </a:lnTo>
                    <a:lnTo>
                      <a:pt x="1193" y="827"/>
                    </a:lnTo>
                    <a:lnTo>
                      <a:pt x="1194" y="826"/>
                    </a:lnTo>
                    <a:lnTo>
                      <a:pt x="1195" y="826"/>
                    </a:lnTo>
                    <a:lnTo>
                      <a:pt x="1196" y="826"/>
                    </a:lnTo>
                    <a:lnTo>
                      <a:pt x="1197" y="825"/>
                    </a:lnTo>
                    <a:lnTo>
                      <a:pt x="1198" y="825"/>
                    </a:lnTo>
                    <a:lnTo>
                      <a:pt x="1199" y="824"/>
                    </a:lnTo>
                    <a:lnTo>
                      <a:pt x="1199" y="824"/>
                    </a:lnTo>
                    <a:lnTo>
                      <a:pt x="1200" y="824"/>
                    </a:lnTo>
                    <a:lnTo>
                      <a:pt x="1201" y="823"/>
                    </a:lnTo>
                    <a:lnTo>
                      <a:pt x="1202" y="823"/>
                    </a:lnTo>
                    <a:lnTo>
                      <a:pt x="1203" y="822"/>
                    </a:lnTo>
                    <a:lnTo>
                      <a:pt x="1204" y="822"/>
                    </a:lnTo>
                    <a:lnTo>
                      <a:pt x="1205" y="821"/>
                    </a:lnTo>
                    <a:lnTo>
                      <a:pt x="1206" y="821"/>
                    </a:lnTo>
                    <a:lnTo>
                      <a:pt x="1207" y="820"/>
                    </a:lnTo>
                    <a:lnTo>
                      <a:pt x="1208" y="819"/>
                    </a:lnTo>
                    <a:lnTo>
                      <a:pt x="1209" y="818"/>
                    </a:lnTo>
                    <a:lnTo>
                      <a:pt x="1210" y="818"/>
                    </a:lnTo>
                    <a:lnTo>
                      <a:pt x="1210" y="818"/>
                    </a:lnTo>
                    <a:lnTo>
                      <a:pt x="1211" y="818"/>
                    </a:lnTo>
                    <a:lnTo>
                      <a:pt x="1212" y="816"/>
                    </a:lnTo>
                    <a:lnTo>
                      <a:pt x="1213" y="818"/>
                    </a:lnTo>
                    <a:lnTo>
                      <a:pt x="1214" y="818"/>
                    </a:lnTo>
                    <a:lnTo>
                      <a:pt x="1215" y="818"/>
                    </a:lnTo>
                    <a:lnTo>
                      <a:pt x="1216" y="818"/>
                    </a:lnTo>
                    <a:lnTo>
                      <a:pt x="1217" y="818"/>
                    </a:lnTo>
                    <a:lnTo>
                      <a:pt x="1218" y="818"/>
                    </a:lnTo>
                    <a:lnTo>
                      <a:pt x="1219" y="819"/>
                    </a:lnTo>
                    <a:lnTo>
                      <a:pt x="1220" y="819"/>
                    </a:lnTo>
                    <a:lnTo>
                      <a:pt x="1220" y="819"/>
                    </a:lnTo>
                    <a:lnTo>
                      <a:pt x="1221" y="819"/>
                    </a:lnTo>
                    <a:lnTo>
                      <a:pt x="1222" y="820"/>
                    </a:lnTo>
                    <a:lnTo>
                      <a:pt x="1223" y="820"/>
                    </a:lnTo>
                    <a:lnTo>
                      <a:pt x="1224" y="820"/>
                    </a:lnTo>
                    <a:lnTo>
                      <a:pt x="1225" y="820"/>
                    </a:lnTo>
                    <a:lnTo>
                      <a:pt x="1226" y="820"/>
                    </a:lnTo>
                    <a:lnTo>
                      <a:pt x="1227" y="819"/>
                    </a:lnTo>
                    <a:lnTo>
                      <a:pt x="1228" y="820"/>
                    </a:lnTo>
                    <a:lnTo>
                      <a:pt x="1229" y="819"/>
                    </a:lnTo>
                    <a:lnTo>
                      <a:pt x="1229" y="819"/>
                    </a:lnTo>
                    <a:lnTo>
                      <a:pt x="1230" y="818"/>
                    </a:lnTo>
                    <a:lnTo>
                      <a:pt x="1231" y="817"/>
                    </a:lnTo>
                    <a:lnTo>
                      <a:pt x="1232" y="818"/>
                    </a:lnTo>
                    <a:lnTo>
                      <a:pt x="1233" y="817"/>
                    </a:lnTo>
                    <a:lnTo>
                      <a:pt x="1234" y="817"/>
                    </a:lnTo>
                    <a:lnTo>
                      <a:pt x="1235" y="817"/>
                    </a:lnTo>
                    <a:lnTo>
                      <a:pt x="1236" y="817"/>
                    </a:lnTo>
                    <a:lnTo>
                      <a:pt x="1237" y="817"/>
                    </a:lnTo>
                    <a:lnTo>
                      <a:pt x="1238" y="817"/>
                    </a:lnTo>
                    <a:lnTo>
                      <a:pt x="1239" y="817"/>
                    </a:lnTo>
                    <a:lnTo>
                      <a:pt x="1240" y="816"/>
                    </a:lnTo>
                    <a:lnTo>
                      <a:pt x="1241" y="816"/>
                    </a:lnTo>
                    <a:lnTo>
                      <a:pt x="1241" y="815"/>
                    </a:lnTo>
                    <a:lnTo>
                      <a:pt x="1242" y="813"/>
                    </a:lnTo>
                    <a:lnTo>
                      <a:pt x="1243" y="816"/>
                    </a:lnTo>
                    <a:lnTo>
                      <a:pt x="1244" y="813"/>
                    </a:lnTo>
                    <a:lnTo>
                      <a:pt x="1245" y="813"/>
                    </a:lnTo>
                    <a:lnTo>
                      <a:pt x="1246" y="813"/>
                    </a:lnTo>
                    <a:lnTo>
                      <a:pt x="1247" y="812"/>
                    </a:lnTo>
                    <a:lnTo>
                      <a:pt x="1248" y="811"/>
                    </a:lnTo>
                    <a:lnTo>
                      <a:pt x="1249" y="810"/>
                    </a:lnTo>
                    <a:lnTo>
                      <a:pt x="1250" y="809"/>
                    </a:lnTo>
                    <a:lnTo>
                      <a:pt x="1250" y="808"/>
                    </a:lnTo>
                    <a:lnTo>
                      <a:pt x="1251" y="806"/>
                    </a:lnTo>
                    <a:lnTo>
                      <a:pt x="1252" y="807"/>
                    </a:lnTo>
                    <a:lnTo>
                      <a:pt x="1253" y="805"/>
                    </a:lnTo>
                    <a:lnTo>
                      <a:pt x="1254" y="803"/>
                    </a:lnTo>
                    <a:lnTo>
                      <a:pt x="1255" y="807"/>
                    </a:lnTo>
                    <a:lnTo>
                      <a:pt x="1256" y="810"/>
                    </a:lnTo>
                    <a:lnTo>
                      <a:pt x="1257" y="806"/>
                    </a:lnTo>
                    <a:lnTo>
                      <a:pt x="1258" y="820"/>
                    </a:lnTo>
                    <a:lnTo>
                      <a:pt x="1259" y="818"/>
                    </a:lnTo>
                    <a:lnTo>
                      <a:pt x="1260" y="810"/>
                    </a:lnTo>
                    <a:lnTo>
                      <a:pt x="1260" y="822"/>
                    </a:lnTo>
                    <a:lnTo>
                      <a:pt x="1261" y="825"/>
                    </a:lnTo>
                    <a:lnTo>
                      <a:pt x="1262" y="826"/>
                    </a:lnTo>
                    <a:lnTo>
                      <a:pt x="1263" y="828"/>
                    </a:lnTo>
                    <a:lnTo>
                      <a:pt x="1264" y="832"/>
                    </a:lnTo>
                    <a:lnTo>
                      <a:pt x="1265" y="835"/>
                    </a:lnTo>
                    <a:lnTo>
                      <a:pt x="1266" y="838"/>
                    </a:lnTo>
                    <a:lnTo>
                      <a:pt x="1267" y="841"/>
                    </a:lnTo>
                    <a:lnTo>
                      <a:pt x="1268" y="844"/>
                    </a:lnTo>
                    <a:lnTo>
                      <a:pt x="1269" y="845"/>
                    </a:lnTo>
                    <a:lnTo>
                      <a:pt x="1270" y="845"/>
                    </a:lnTo>
                    <a:lnTo>
                      <a:pt x="1271" y="844"/>
                    </a:lnTo>
                    <a:lnTo>
                      <a:pt x="1271" y="843"/>
                    </a:lnTo>
                    <a:lnTo>
                      <a:pt x="1272" y="842"/>
                    </a:lnTo>
                    <a:lnTo>
                      <a:pt x="1273" y="841"/>
                    </a:lnTo>
                    <a:lnTo>
                      <a:pt x="1274" y="838"/>
                    </a:lnTo>
                    <a:lnTo>
                      <a:pt x="1275" y="837"/>
                    </a:lnTo>
                    <a:lnTo>
                      <a:pt x="1276" y="835"/>
                    </a:lnTo>
                    <a:lnTo>
                      <a:pt x="1277" y="834"/>
                    </a:lnTo>
                    <a:lnTo>
                      <a:pt x="1278" y="832"/>
                    </a:lnTo>
                    <a:lnTo>
                      <a:pt x="1279" y="831"/>
                    </a:lnTo>
                    <a:lnTo>
                      <a:pt x="1280" y="829"/>
                    </a:lnTo>
                    <a:lnTo>
                      <a:pt x="1281" y="827"/>
                    </a:lnTo>
                    <a:lnTo>
                      <a:pt x="1281" y="825"/>
                    </a:lnTo>
                    <a:lnTo>
                      <a:pt x="1282" y="823"/>
                    </a:lnTo>
                    <a:lnTo>
                      <a:pt x="1283" y="821"/>
                    </a:lnTo>
                    <a:lnTo>
                      <a:pt x="1284" y="820"/>
                    </a:lnTo>
                    <a:lnTo>
                      <a:pt x="1285" y="818"/>
                    </a:lnTo>
                    <a:lnTo>
                      <a:pt x="1286" y="816"/>
                    </a:lnTo>
                    <a:lnTo>
                      <a:pt x="1287" y="814"/>
                    </a:lnTo>
                    <a:lnTo>
                      <a:pt x="1288" y="813"/>
                    </a:lnTo>
                    <a:lnTo>
                      <a:pt x="1289" y="811"/>
                    </a:lnTo>
                    <a:lnTo>
                      <a:pt x="1290" y="808"/>
                    </a:lnTo>
                    <a:lnTo>
                      <a:pt x="1290" y="810"/>
                    </a:lnTo>
                    <a:lnTo>
                      <a:pt x="1292" y="804"/>
                    </a:lnTo>
                    <a:lnTo>
                      <a:pt x="1292" y="804"/>
                    </a:lnTo>
                    <a:lnTo>
                      <a:pt x="1293" y="802"/>
                    </a:lnTo>
                    <a:lnTo>
                      <a:pt x="1294" y="797"/>
                    </a:lnTo>
                    <a:lnTo>
                      <a:pt x="1295" y="798"/>
                    </a:lnTo>
                    <a:lnTo>
                      <a:pt x="1296" y="795"/>
                    </a:lnTo>
                    <a:lnTo>
                      <a:pt x="1297" y="792"/>
                    </a:lnTo>
                    <a:lnTo>
                      <a:pt x="1298" y="792"/>
                    </a:lnTo>
                    <a:lnTo>
                      <a:pt x="1299" y="793"/>
                    </a:lnTo>
                    <a:lnTo>
                      <a:pt x="1300" y="794"/>
                    </a:lnTo>
                    <a:lnTo>
                      <a:pt x="1301" y="795"/>
                    </a:lnTo>
                    <a:lnTo>
                      <a:pt x="1301" y="797"/>
                    </a:lnTo>
                    <a:lnTo>
                      <a:pt x="1302" y="798"/>
                    </a:lnTo>
                    <a:lnTo>
                      <a:pt x="1303" y="800"/>
                    </a:lnTo>
                    <a:lnTo>
                      <a:pt x="1304" y="802"/>
                    </a:lnTo>
                    <a:lnTo>
                      <a:pt x="1305" y="804"/>
                    </a:lnTo>
                    <a:lnTo>
                      <a:pt x="1306" y="806"/>
                    </a:lnTo>
                    <a:lnTo>
                      <a:pt x="1307" y="808"/>
                    </a:lnTo>
                    <a:lnTo>
                      <a:pt x="1308" y="810"/>
                    </a:lnTo>
                    <a:lnTo>
                      <a:pt x="1309" y="813"/>
                    </a:lnTo>
                    <a:lnTo>
                      <a:pt x="1310" y="815"/>
                    </a:lnTo>
                    <a:lnTo>
                      <a:pt x="1311" y="817"/>
                    </a:lnTo>
                    <a:lnTo>
                      <a:pt x="1311" y="820"/>
                    </a:lnTo>
                    <a:lnTo>
                      <a:pt x="1313" y="821"/>
                    </a:lnTo>
                    <a:lnTo>
                      <a:pt x="1313" y="822"/>
                    </a:lnTo>
                    <a:lnTo>
                      <a:pt x="1314" y="823"/>
                    </a:lnTo>
                    <a:lnTo>
                      <a:pt x="1315" y="824"/>
                    </a:lnTo>
                    <a:lnTo>
                      <a:pt x="1316" y="824"/>
                    </a:lnTo>
                    <a:lnTo>
                      <a:pt x="1317" y="823"/>
                    </a:lnTo>
                    <a:lnTo>
                      <a:pt x="1318" y="827"/>
                    </a:lnTo>
                    <a:lnTo>
                      <a:pt x="1319" y="824"/>
                    </a:lnTo>
                    <a:lnTo>
                      <a:pt x="1320" y="825"/>
                    </a:lnTo>
                    <a:lnTo>
                      <a:pt x="1321" y="826"/>
                    </a:lnTo>
                    <a:lnTo>
                      <a:pt x="1322" y="826"/>
                    </a:lnTo>
                    <a:lnTo>
                      <a:pt x="1322" y="826"/>
                    </a:lnTo>
                    <a:lnTo>
                      <a:pt x="1323" y="827"/>
                    </a:lnTo>
                    <a:lnTo>
                      <a:pt x="1324" y="827"/>
                    </a:lnTo>
                    <a:lnTo>
                      <a:pt x="1325" y="827"/>
                    </a:lnTo>
                    <a:lnTo>
                      <a:pt x="1326" y="828"/>
                    </a:lnTo>
                    <a:lnTo>
                      <a:pt x="1327" y="828"/>
                    </a:lnTo>
                    <a:lnTo>
                      <a:pt x="1328" y="827"/>
                    </a:lnTo>
                    <a:lnTo>
                      <a:pt x="1329" y="827"/>
                    </a:lnTo>
                    <a:lnTo>
                      <a:pt x="1330" y="827"/>
                    </a:lnTo>
                    <a:lnTo>
                      <a:pt x="1331" y="827"/>
                    </a:lnTo>
                    <a:lnTo>
                      <a:pt x="1332" y="826"/>
                    </a:lnTo>
                    <a:lnTo>
                      <a:pt x="1332" y="826"/>
                    </a:lnTo>
                    <a:lnTo>
                      <a:pt x="1333" y="826"/>
                    </a:lnTo>
                    <a:lnTo>
                      <a:pt x="1334" y="825"/>
                    </a:lnTo>
                    <a:lnTo>
                      <a:pt x="1335" y="825"/>
                    </a:lnTo>
                    <a:lnTo>
                      <a:pt x="1336" y="824"/>
                    </a:lnTo>
                    <a:lnTo>
                      <a:pt x="1337" y="824"/>
                    </a:lnTo>
                    <a:lnTo>
                      <a:pt x="1338" y="823"/>
                    </a:lnTo>
                    <a:lnTo>
                      <a:pt x="1339" y="823"/>
                    </a:lnTo>
                    <a:lnTo>
                      <a:pt x="1340" y="822"/>
                    </a:lnTo>
                    <a:lnTo>
                      <a:pt x="1341" y="823"/>
                    </a:lnTo>
                    <a:lnTo>
                      <a:pt x="1341" y="820"/>
                    </a:lnTo>
                    <a:lnTo>
                      <a:pt x="1343" y="821"/>
                    </a:lnTo>
                    <a:lnTo>
                      <a:pt x="1343" y="820"/>
                    </a:lnTo>
                    <a:lnTo>
                      <a:pt x="1344" y="820"/>
                    </a:lnTo>
                    <a:lnTo>
                      <a:pt x="1345" y="819"/>
                    </a:lnTo>
                    <a:lnTo>
                      <a:pt x="1346" y="818"/>
                    </a:lnTo>
                    <a:lnTo>
                      <a:pt x="1347" y="817"/>
                    </a:lnTo>
                    <a:lnTo>
                      <a:pt x="1348" y="817"/>
                    </a:lnTo>
                    <a:lnTo>
                      <a:pt x="1349" y="816"/>
                    </a:lnTo>
                    <a:lnTo>
                      <a:pt x="1350" y="816"/>
                    </a:lnTo>
                    <a:lnTo>
                      <a:pt x="1351" y="815"/>
                    </a:lnTo>
                    <a:lnTo>
                      <a:pt x="1352" y="815"/>
                    </a:lnTo>
                    <a:lnTo>
                      <a:pt x="1353" y="815"/>
                    </a:lnTo>
                    <a:lnTo>
                      <a:pt x="1353" y="814"/>
                    </a:lnTo>
                    <a:lnTo>
                      <a:pt x="1354" y="814"/>
                    </a:lnTo>
                    <a:lnTo>
                      <a:pt x="1355" y="813"/>
                    </a:lnTo>
                    <a:lnTo>
                      <a:pt x="1356" y="813"/>
                    </a:lnTo>
                    <a:lnTo>
                      <a:pt x="1357" y="812"/>
                    </a:lnTo>
                    <a:lnTo>
                      <a:pt x="1358" y="811"/>
                    </a:lnTo>
                    <a:lnTo>
                      <a:pt x="1359" y="810"/>
                    </a:lnTo>
                    <a:lnTo>
                      <a:pt x="1360" y="809"/>
                    </a:lnTo>
                    <a:lnTo>
                      <a:pt x="1361" y="808"/>
                    </a:lnTo>
                    <a:lnTo>
                      <a:pt x="1362" y="808"/>
                    </a:lnTo>
                    <a:lnTo>
                      <a:pt x="1362" y="808"/>
                    </a:lnTo>
                    <a:lnTo>
                      <a:pt x="1363" y="805"/>
                    </a:lnTo>
                    <a:lnTo>
                      <a:pt x="1364" y="804"/>
                    </a:lnTo>
                    <a:lnTo>
                      <a:pt x="1365" y="805"/>
                    </a:lnTo>
                    <a:lnTo>
                      <a:pt x="1366" y="802"/>
                    </a:lnTo>
                    <a:lnTo>
                      <a:pt x="1367" y="800"/>
                    </a:lnTo>
                    <a:lnTo>
                      <a:pt x="1368" y="799"/>
                    </a:lnTo>
                    <a:lnTo>
                      <a:pt x="1369" y="798"/>
                    </a:lnTo>
                    <a:lnTo>
                      <a:pt x="1370" y="797"/>
                    </a:lnTo>
                    <a:lnTo>
                      <a:pt x="1371" y="797"/>
                    </a:lnTo>
                    <a:lnTo>
                      <a:pt x="1372" y="798"/>
                    </a:lnTo>
                    <a:lnTo>
                      <a:pt x="1373" y="800"/>
                    </a:lnTo>
                    <a:lnTo>
                      <a:pt x="1373" y="803"/>
                    </a:lnTo>
                    <a:lnTo>
                      <a:pt x="1374" y="803"/>
                    </a:lnTo>
                    <a:lnTo>
                      <a:pt x="1375" y="806"/>
                    </a:lnTo>
                    <a:lnTo>
                      <a:pt x="1376" y="808"/>
                    </a:lnTo>
                    <a:lnTo>
                      <a:pt x="1377" y="810"/>
                    </a:lnTo>
                    <a:lnTo>
                      <a:pt x="1378" y="813"/>
                    </a:lnTo>
                    <a:lnTo>
                      <a:pt x="1379" y="816"/>
                    </a:lnTo>
                    <a:lnTo>
                      <a:pt x="1380" y="818"/>
                    </a:lnTo>
                    <a:lnTo>
                      <a:pt x="1381" y="821"/>
                    </a:lnTo>
                    <a:lnTo>
                      <a:pt x="1382" y="824"/>
                    </a:lnTo>
                    <a:lnTo>
                      <a:pt x="1383" y="828"/>
                    </a:lnTo>
                    <a:lnTo>
                      <a:pt x="1383" y="831"/>
                    </a:lnTo>
                    <a:lnTo>
                      <a:pt x="1384" y="834"/>
                    </a:lnTo>
                    <a:lnTo>
                      <a:pt x="1385" y="835"/>
                    </a:lnTo>
                    <a:lnTo>
                      <a:pt x="1386" y="835"/>
                    </a:lnTo>
                    <a:lnTo>
                      <a:pt x="1387" y="834"/>
                    </a:lnTo>
                    <a:lnTo>
                      <a:pt x="1388" y="833"/>
                    </a:lnTo>
                    <a:lnTo>
                      <a:pt x="1389" y="831"/>
                    </a:lnTo>
                    <a:lnTo>
                      <a:pt x="1390" y="831"/>
                    </a:lnTo>
                    <a:lnTo>
                      <a:pt x="1391" y="829"/>
                    </a:lnTo>
                    <a:lnTo>
                      <a:pt x="1392" y="829"/>
                    </a:lnTo>
                    <a:lnTo>
                      <a:pt x="1393" y="825"/>
                    </a:lnTo>
                    <a:lnTo>
                      <a:pt x="1393" y="824"/>
                    </a:lnTo>
                    <a:lnTo>
                      <a:pt x="1394" y="822"/>
                    </a:lnTo>
                    <a:lnTo>
                      <a:pt x="1395" y="820"/>
                    </a:lnTo>
                    <a:lnTo>
                      <a:pt x="1396" y="817"/>
                    </a:lnTo>
                    <a:lnTo>
                      <a:pt x="1397" y="815"/>
                    </a:lnTo>
                    <a:lnTo>
                      <a:pt x="1398" y="812"/>
                    </a:lnTo>
                    <a:lnTo>
                      <a:pt x="1399" y="809"/>
                    </a:lnTo>
                    <a:lnTo>
                      <a:pt x="1400" y="809"/>
                    </a:lnTo>
                    <a:lnTo>
                      <a:pt x="1401" y="810"/>
                    </a:lnTo>
                    <a:lnTo>
                      <a:pt x="1402" y="811"/>
                    </a:lnTo>
                    <a:lnTo>
                      <a:pt x="1403" y="813"/>
                    </a:lnTo>
                    <a:lnTo>
                      <a:pt x="1404" y="814"/>
                    </a:lnTo>
                    <a:lnTo>
                      <a:pt x="1404" y="815"/>
                    </a:lnTo>
                    <a:lnTo>
                      <a:pt x="1405" y="817"/>
                    </a:lnTo>
                    <a:lnTo>
                      <a:pt x="1406" y="818"/>
                    </a:lnTo>
                    <a:lnTo>
                      <a:pt x="1407" y="821"/>
                    </a:lnTo>
                    <a:lnTo>
                      <a:pt x="1408" y="825"/>
                    </a:lnTo>
                    <a:lnTo>
                      <a:pt x="1409" y="822"/>
                    </a:lnTo>
                    <a:lnTo>
                      <a:pt x="1410" y="827"/>
                    </a:lnTo>
                    <a:lnTo>
                      <a:pt x="1411" y="833"/>
                    </a:lnTo>
                    <a:lnTo>
                      <a:pt x="1412" y="831"/>
                    </a:lnTo>
                    <a:lnTo>
                      <a:pt x="1413" y="836"/>
                    </a:lnTo>
                    <a:lnTo>
                      <a:pt x="1413" y="838"/>
                    </a:lnTo>
                    <a:lnTo>
                      <a:pt x="1414" y="836"/>
                    </a:lnTo>
                    <a:lnTo>
                      <a:pt x="1415" y="836"/>
                    </a:lnTo>
                    <a:lnTo>
                      <a:pt x="1416" y="837"/>
                    </a:lnTo>
                    <a:lnTo>
                      <a:pt x="1417" y="834"/>
                    </a:lnTo>
                    <a:lnTo>
                      <a:pt x="1418" y="829"/>
                    </a:lnTo>
                    <a:lnTo>
                      <a:pt x="1419" y="830"/>
                    </a:lnTo>
                    <a:lnTo>
                      <a:pt x="1420" y="828"/>
                    </a:lnTo>
                    <a:lnTo>
                      <a:pt x="1421" y="825"/>
                    </a:lnTo>
                    <a:lnTo>
                      <a:pt x="1422" y="822"/>
                    </a:lnTo>
                    <a:lnTo>
                      <a:pt x="1423" y="820"/>
                    </a:lnTo>
                    <a:lnTo>
                      <a:pt x="1423" y="817"/>
                    </a:lnTo>
                    <a:lnTo>
                      <a:pt x="1425" y="815"/>
                    </a:lnTo>
                    <a:lnTo>
                      <a:pt x="1425" y="812"/>
                    </a:lnTo>
                    <a:lnTo>
                      <a:pt x="1426" y="809"/>
                    </a:lnTo>
                    <a:lnTo>
                      <a:pt x="1427" y="806"/>
                    </a:lnTo>
                    <a:lnTo>
                      <a:pt x="1428" y="803"/>
                    </a:lnTo>
                    <a:lnTo>
                      <a:pt x="1429" y="802"/>
                    </a:lnTo>
                    <a:lnTo>
                      <a:pt x="1430" y="802"/>
                    </a:lnTo>
                    <a:lnTo>
                      <a:pt x="1431" y="802"/>
                    </a:lnTo>
                    <a:lnTo>
                      <a:pt x="1432" y="802"/>
                    </a:lnTo>
                    <a:lnTo>
                      <a:pt x="1433" y="802"/>
                    </a:lnTo>
                    <a:lnTo>
                      <a:pt x="1434" y="804"/>
                    </a:lnTo>
                    <a:lnTo>
                      <a:pt x="1434" y="802"/>
                    </a:lnTo>
                    <a:lnTo>
                      <a:pt x="1435" y="805"/>
                    </a:lnTo>
                    <a:lnTo>
                      <a:pt x="1436" y="805"/>
                    </a:lnTo>
                    <a:lnTo>
                      <a:pt x="1437" y="805"/>
                    </a:lnTo>
                    <a:lnTo>
                      <a:pt x="1438" y="806"/>
                    </a:lnTo>
                    <a:lnTo>
                      <a:pt x="1439" y="807"/>
                    </a:lnTo>
                    <a:lnTo>
                      <a:pt x="1440" y="807"/>
                    </a:lnTo>
                    <a:lnTo>
                      <a:pt x="1441" y="808"/>
                    </a:lnTo>
                    <a:lnTo>
                      <a:pt x="1442" y="809"/>
                    </a:lnTo>
                    <a:lnTo>
                      <a:pt x="1443" y="810"/>
                    </a:lnTo>
                    <a:lnTo>
                      <a:pt x="1444" y="810"/>
                    </a:lnTo>
                    <a:lnTo>
                      <a:pt x="1444" y="811"/>
                    </a:lnTo>
                    <a:lnTo>
                      <a:pt x="1445" y="812"/>
                    </a:lnTo>
                    <a:lnTo>
                      <a:pt x="1446" y="813"/>
                    </a:lnTo>
                    <a:lnTo>
                      <a:pt x="1447" y="814"/>
                    </a:lnTo>
                    <a:lnTo>
                      <a:pt x="1448" y="815"/>
                    </a:lnTo>
                    <a:lnTo>
                      <a:pt x="1449" y="816"/>
                    </a:lnTo>
                    <a:lnTo>
                      <a:pt x="1450" y="817"/>
                    </a:lnTo>
                    <a:lnTo>
                      <a:pt x="1451" y="818"/>
                    </a:lnTo>
                    <a:lnTo>
                      <a:pt x="1452" y="819"/>
                    </a:lnTo>
                    <a:lnTo>
                      <a:pt x="1453" y="820"/>
                    </a:lnTo>
                    <a:lnTo>
                      <a:pt x="1453" y="820"/>
                    </a:lnTo>
                    <a:lnTo>
                      <a:pt x="1455" y="825"/>
                    </a:lnTo>
                    <a:lnTo>
                      <a:pt x="1455" y="825"/>
                    </a:lnTo>
                    <a:lnTo>
                      <a:pt x="1456" y="823"/>
                    </a:lnTo>
                    <a:lnTo>
                      <a:pt x="1457" y="827"/>
                    </a:lnTo>
                    <a:lnTo>
                      <a:pt x="1458" y="827"/>
                    </a:lnTo>
                    <a:lnTo>
                      <a:pt x="1459" y="826"/>
                    </a:lnTo>
                    <a:lnTo>
                      <a:pt x="1460" y="826"/>
                    </a:lnTo>
                    <a:lnTo>
                      <a:pt x="1461" y="825"/>
                    </a:lnTo>
                    <a:lnTo>
                      <a:pt x="1462" y="824"/>
                    </a:lnTo>
                    <a:lnTo>
                      <a:pt x="1463" y="824"/>
                    </a:lnTo>
                    <a:lnTo>
                      <a:pt x="1464" y="823"/>
                    </a:lnTo>
                    <a:lnTo>
                      <a:pt x="1465" y="822"/>
                    </a:lnTo>
                    <a:lnTo>
                      <a:pt x="1465" y="821"/>
                    </a:lnTo>
                    <a:lnTo>
                      <a:pt x="1466" y="820"/>
                    </a:lnTo>
                    <a:lnTo>
                      <a:pt x="1467" y="819"/>
                    </a:lnTo>
                    <a:lnTo>
                      <a:pt x="1468" y="818"/>
                    </a:lnTo>
                    <a:lnTo>
                      <a:pt x="1469" y="816"/>
                    </a:lnTo>
                    <a:lnTo>
                      <a:pt x="1470" y="816"/>
                    </a:lnTo>
                    <a:lnTo>
                      <a:pt x="1471" y="814"/>
                    </a:lnTo>
                    <a:lnTo>
                      <a:pt x="1472" y="807"/>
                    </a:lnTo>
                    <a:lnTo>
                      <a:pt x="1473" y="819"/>
                    </a:lnTo>
                    <a:lnTo>
                      <a:pt x="1474" y="814"/>
                    </a:lnTo>
                    <a:lnTo>
                      <a:pt x="1474" y="800"/>
                    </a:lnTo>
                    <a:lnTo>
                      <a:pt x="1475" y="810"/>
                    </a:lnTo>
                    <a:lnTo>
                      <a:pt x="1476" y="813"/>
                    </a:lnTo>
                    <a:lnTo>
                      <a:pt x="1477" y="806"/>
                    </a:lnTo>
                    <a:lnTo>
                      <a:pt x="1478" y="806"/>
                    </a:lnTo>
                    <a:lnTo>
                      <a:pt x="1479" y="806"/>
                    </a:lnTo>
                    <a:lnTo>
                      <a:pt x="1480" y="805"/>
                    </a:lnTo>
                    <a:lnTo>
                      <a:pt x="1481" y="804"/>
                    </a:lnTo>
                    <a:lnTo>
                      <a:pt x="1482" y="803"/>
                    </a:lnTo>
                    <a:lnTo>
                      <a:pt x="1483" y="804"/>
                    </a:lnTo>
                    <a:lnTo>
                      <a:pt x="1484" y="799"/>
                    </a:lnTo>
                    <a:lnTo>
                      <a:pt x="1485" y="801"/>
                    </a:lnTo>
                    <a:lnTo>
                      <a:pt x="1486" y="801"/>
                    </a:lnTo>
                    <a:lnTo>
                      <a:pt x="1486" y="799"/>
                    </a:lnTo>
                    <a:lnTo>
                      <a:pt x="1487" y="798"/>
                    </a:lnTo>
                    <a:lnTo>
                      <a:pt x="1488" y="798"/>
                    </a:lnTo>
                    <a:lnTo>
                      <a:pt x="1489" y="797"/>
                    </a:lnTo>
                    <a:lnTo>
                      <a:pt x="1490" y="796"/>
                    </a:lnTo>
                    <a:lnTo>
                      <a:pt x="1491" y="796"/>
                    </a:lnTo>
                    <a:lnTo>
                      <a:pt x="1492" y="795"/>
                    </a:lnTo>
                    <a:lnTo>
                      <a:pt x="1493" y="795"/>
                    </a:lnTo>
                    <a:lnTo>
                      <a:pt x="1494" y="794"/>
                    </a:lnTo>
                    <a:lnTo>
                      <a:pt x="1495" y="793"/>
                    </a:lnTo>
                    <a:lnTo>
                      <a:pt x="1495" y="793"/>
                    </a:lnTo>
                    <a:lnTo>
                      <a:pt x="1496" y="794"/>
                    </a:lnTo>
                    <a:lnTo>
                      <a:pt x="1497" y="798"/>
                    </a:lnTo>
                    <a:lnTo>
                      <a:pt x="1498" y="788"/>
                    </a:lnTo>
                    <a:lnTo>
                      <a:pt x="1499" y="789"/>
                    </a:lnTo>
                    <a:lnTo>
                      <a:pt x="1500" y="789"/>
                    </a:lnTo>
                    <a:lnTo>
                      <a:pt x="1501" y="789"/>
                    </a:lnTo>
                  </a:path>
                </a:pathLst>
              </a:custGeom>
              <a:noFill/>
              <a:ln w="3175" cap="flat">
                <a:solidFill>
                  <a:srgbClr val="7E2F8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4" name="Freeform 189">
                <a:extLst>
                  <a:ext uri="{FF2B5EF4-FFF2-40B4-BE49-F238E27FC236}">
                    <a16:creationId xmlns:a16="http://schemas.microsoft.com/office/drawing/2014/main" id="{C64B0832-F233-4046-ACD2-299A0BC01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255"/>
                <a:ext cx="1501" cy="909"/>
              </a:xfrm>
              <a:custGeom>
                <a:avLst/>
                <a:gdLst>
                  <a:gd name="T0" fmla="*/ 22 w 1501"/>
                  <a:gd name="T1" fmla="*/ 839 h 909"/>
                  <a:gd name="T2" fmla="*/ 46 w 1501"/>
                  <a:gd name="T3" fmla="*/ 702 h 909"/>
                  <a:gd name="T4" fmla="*/ 69 w 1501"/>
                  <a:gd name="T5" fmla="*/ 168 h 909"/>
                  <a:gd name="T6" fmla="*/ 93 w 1501"/>
                  <a:gd name="T7" fmla="*/ 458 h 909"/>
                  <a:gd name="T8" fmla="*/ 117 w 1501"/>
                  <a:gd name="T9" fmla="*/ 878 h 909"/>
                  <a:gd name="T10" fmla="*/ 140 w 1501"/>
                  <a:gd name="T11" fmla="*/ 247 h 909"/>
                  <a:gd name="T12" fmla="*/ 164 w 1501"/>
                  <a:gd name="T13" fmla="*/ 328 h 909"/>
                  <a:gd name="T14" fmla="*/ 188 w 1501"/>
                  <a:gd name="T15" fmla="*/ 789 h 909"/>
                  <a:gd name="T16" fmla="*/ 211 w 1501"/>
                  <a:gd name="T17" fmla="*/ 831 h 909"/>
                  <a:gd name="T18" fmla="*/ 235 w 1501"/>
                  <a:gd name="T19" fmla="*/ 754 h 909"/>
                  <a:gd name="T20" fmla="*/ 259 w 1501"/>
                  <a:gd name="T21" fmla="*/ 382 h 909"/>
                  <a:gd name="T22" fmla="*/ 282 w 1501"/>
                  <a:gd name="T23" fmla="*/ 874 h 909"/>
                  <a:gd name="T24" fmla="*/ 306 w 1501"/>
                  <a:gd name="T25" fmla="*/ 757 h 909"/>
                  <a:gd name="T26" fmla="*/ 330 w 1501"/>
                  <a:gd name="T27" fmla="*/ 667 h 909"/>
                  <a:gd name="T28" fmla="*/ 353 w 1501"/>
                  <a:gd name="T29" fmla="*/ 847 h 909"/>
                  <a:gd name="T30" fmla="*/ 377 w 1501"/>
                  <a:gd name="T31" fmla="*/ 767 h 909"/>
                  <a:gd name="T32" fmla="*/ 401 w 1501"/>
                  <a:gd name="T33" fmla="*/ 771 h 909"/>
                  <a:gd name="T34" fmla="*/ 424 w 1501"/>
                  <a:gd name="T35" fmla="*/ 488 h 909"/>
                  <a:gd name="T36" fmla="*/ 448 w 1501"/>
                  <a:gd name="T37" fmla="*/ 820 h 909"/>
                  <a:gd name="T38" fmla="*/ 472 w 1501"/>
                  <a:gd name="T39" fmla="*/ 668 h 909"/>
                  <a:gd name="T40" fmla="*/ 495 w 1501"/>
                  <a:gd name="T41" fmla="*/ 855 h 909"/>
                  <a:gd name="T42" fmla="*/ 519 w 1501"/>
                  <a:gd name="T43" fmla="*/ 649 h 909"/>
                  <a:gd name="T44" fmla="*/ 543 w 1501"/>
                  <a:gd name="T45" fmla="*/ 878 h 909"/>
                  <a:gd name="T46" fmla="*/ 567 w 1501"/>
                  <a:gd name="T47" fmla="*/ 643 h 909"/>
                  <a:gd name="T48" fmla="*/ 590 w 1501"/>
                  <a:gd name="T49" fmla="*/ 841 h 909"/>
                  <a:gd name="T50" fmla="*/ 614 w 1501"/>
                  <a:gd name="T51" fmla="*/ 852 h 909"/>
                  <a:gd name="T52" fmla="*/ 637 w 1501"/>
                  <a:gd name="T53" fmla="*/ 622 h 909"/>
                  <a:gd name="T54" fmla="*/ 661 w 1501"/>
                  <a:gd name="T55" fmla="*/ 457 h 909"/>
                  <a:gd name="T56" fmla="*/ 685 w 1501"/>
                  <a:gd name="T57" fmla="*/ 909 h 909"/>
                  <a:gd name="T58" fmla="*/ 709 w 1501"/>
                  <a:gd name="T59" fmla="*/ 466 h 909"/>
                  <a:gd name="T60" fmla="*/ 732 w 1501"/>
                  <a:gd name="T61" fmla="*/ 809 h 909"/>
                  <a:gd name="T62" fmla="*/ 756 w 1501"/>
                  <a:gd name="T63" fmla="*/ 837 h 909"/>
                  <a:gd name="T64" fmla="*/ 780 w 1501"/>
                  <a:gd name="T65" fmla="*/ 831 h 909"/>
                  <a:gd name="T66" fmla="*/ 803 w 1501"/>
                  <a:gd name="T67" fmla="*/ 825 h 909"/>
                  <a:gd name="T68" fmla="*/ 827 w 1501"/>
                  <a:gd name="T69" fmla="*/ 429 h 909"/>
                  <a:gd name="T70" fmla="*/ 851 w 1501"/>
                  <a:gd name="T71" fmla="*/ 721 h 909"/>
                  <a:gd name="T72" fmla="*/ 874 w 1501"/>
                  <a:gd name="T73" fmla="*/ 850 h 909"/>
                  <a:gd name="T74" fmla="*/ 898 w 1501"/>
                  <a:gd name="T75" fmla="*/ 832 h 909"/>
                  <a:gd name="T76" fmla="*/ 922 w 1501"/>
                  <a:gd name="T77" fmla="*/ 752 h 909"/>
                  <a:gd name="T78" fmla="*/ 945 w 1501"/>
                  <a:gd name="T79" fmla="*/ 813 h 909"/>
                  <a:gd name="T80" fmla="*/ 969 w 1501"/>
                  <a:gd name="T81" fmla="*/ 848 h 909"/>
                  <a:gd name="T82" fmla="*/ 993 w 1501"/>
                  <a:gd name="T83" fmla="*/ 808 h 909"/>
                  <a:gd name="T84" fmla="*/ 1017 w 1501"/>
                  <a:gd name="T85" fmla="*/ 449 h 909"/>
                  <a:gd name="T86" fmla="*/ 1040 w 1501"/>
                  <a:gd name="T87" fmla="*/ 886 h 909"/>
                  <a:gd name="T88" fmla="*/ 1064 w 1501"/>
                  <a:gd name="T89" fmla="*/ 829 h 909"/>
                  <a:gd name="T90" fmla="*/ 1087 w 1501"/>
                  <a:gd name="T91" fmla="*/ 850 h 909"/>
                  <a:gd name="T92" fmla="*/ 1111 w 1501"/>
                  <a:gd name="T93" fmla="*/ 842 h 909"/>
                  <a:gd name="T94" fmla="*/ 1135 w 1501"/>
                  <a:gd name="T95" fmla="*/ 843 h 909"/>
                  <a:gd name="T96" fmla="*/ 1159 w 1501"/>
                  <a:gd name="T97" fmla="*/ 800 h 909"/>
                  <a:gd name="T98" fmla="*/ 1182 w 1501"/>
                  <a:gd name="T99" fmla="*/ 820 h 909"/>
                  <a:gd name="T100" fmla="*/ 1206 w 1501"/>
                  <a:gd name="T101" fmla="*/ 813 h 909"/>
                  <a:gd name="T102" fmla="*/ 1229 w 1501"/>
                  <a:gd name="T103" fmla="*/ 828 h 909"/>
                  <a:gd name="T104" fmla="*/ 1253 w 1501"/>
                  <a:gd name="T105" fmla="*/ 826 h 909"/>
                  <a:gd name="T106" fmla="*/ 1277 w 1501"/>
                  <a:gd name="T107" fmla="*/ 847 h 909"/>
                  <a:gd name="T108" fmla="*/ 1301 w 1501"/>
                  <a:gd name="T109" fmla="*/ 787 h 909"/>
                  <a:gd name="T110" fmla="*/ 1324 w 1501"/>
                  <a:gd name="T111" fmla="*/ 815 h 909"/>
                  <a:gd name="T112" fmla="*/ 1348 w 1501"/>
                  <a:gd name="T113" fmla="*/ 824 h 909"/>
                  <a:gd name="T114" fmla="*/ 1372 w 1501"/>
                  <a:gd name="T115" fmla="*/ 833 h 909"/>
                  <a:gd name="T116" fmla="*/ 1395 w 1501"/>
                  <a:gd name="T117" fmla="*/ 841 h 909"/>
                  <a:gd name="T118" fmla="*/ 1419 w 1501"/>
                  <a:gd name="T119" fmla="*/ 845 h 909"/>
                  <a:gd name="T120" fmla="*/ 1443 w 1501"/>
                  <a:gd name="T121" fmla="*/ 837 h 909"/>
                  <a:gd name="T122" fmla="*/ 1466 w 1501"/>
                  <a:gd name="T123" fmla="*/ 819 h 909"/>
                  <a:gd name="T124" fmla="*/ 1490 w 1501"/>
                  <a:gd name="T125" fmla="*/ 781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09">
                    <a:moveTo>
                      <a:pt x="0" y="262"/>
                    </a:moveTo>
                    <a:lnTo>
                      <a:pt x="0" y="264"/>
                    </a:lnTo>
                    <a:lnTo>
                      <a:pt x="1" y="280"/>
                    </a:lnTo>
                    <a:lnTo>
                      <a:pt x="2" y="303"/>
                    </a:lnTo>
                    <a:lnTo>
                      <a:pt x="3" y="329"/>
                    </a:lnTo>
                    <a:lnTo>
                      <a:pt x="4" y="358"/>
                    </a:lnTo>
                    <a:lnTo>
                      <a:pt x="5" y="386"/>
                    </a:lnTo>
                    <a:lnTo>
                      <a:pt x="5" y="414"/>
                    </a:lnTo>
                    <a:lnTo>
                      <a:pt x="6" y="444"/>
                    </a:lnTo>
                    <a:lnTo>
                      <a:pt x="7" y="475"/>
                    </a:lnTo>
                    <a:lnTo>
                      <a:pt x="8" y="508"/>
                    </a:lnTo>
                    <a:lnTo>
                      <a:pt x="9" y="541"/>
                    </a:lnTo>
                    <a:lnTo>
                      <a:pt x="10" y="573"/>
                    </a:lnTo>
                    <a:lnTo>
                      <a:pt x="11" y="605"/>
                    </a:lnTo>
                    <a:lnTo>
                      <a:pt x="12" y="639"/>
                    </a:lnTo>
                    <a:lnTo>
                      <a:pt x="13" y="673"/>
                    </a:lnTo>
                    <a:lnTo>
                      <a:pt x="14" y="707"/>
                    </a:lnTo>
                    <a:lnTo>
                      <a:pt x="15" y="740"/>
                    </a:lnTo>
                    <a:lnTo>
                      <a:pt x="16" y="761"/>
                    </a:lnTo>
                    <a:lnTo>
                      <a:pt x="16" y="778"/>
                    </a:lnTo>
                    <a:lnTo>
                      <a:pt x="17" y="793"/>
                    </a:lnTo>
                    <a:lnTo>
                      <a:pt x="18" y="805"/>
                    </a:lnTo>
                    <a:lnTo>
                      <a:pt x="19" y="816"/>
                    </a:lnTo>
                    <a:lnTo>
                      <a:pt x="20" y="826"/>
                    </a:lnTo>
                    <a:lnTo>
                      <a:pt x="21" y="833"/>
                    </a:lnTo>
                    <a:lnTo>
                      <a:pt x="22" y="839"/>
                    </a:lnTo>
                    <a:lnTo>
                      <a:pt x="23" y="846"/>
                    </a:lnTo>
                    <a:lnTo>
                      <a:pt x="24" y="852"/>
                    </a:lnTo>
                    <a:lnTo>
                      <a:pt x="25" y="857"/>
                    </a:lnTo>
                    <a:lnTo>
                      <a:pt x="26" y="860"/>
                    </a:lnTo>
                    <a:lnTo>
                      <a:pt x="26" y="863"/>
                    </a:lnTo>
                    <a:lnTo>
                      <a:pt x="27" y="864"/>
                    </a:lnTo>
                    <a:lnTo>
                      <a:pt x="28" y="864"/>
                    </a:lnTo>
                    <a:lnTo>
                      <a:pt x="29" y="863"/>
                    </a:lnTo>
                    <a:lnTo>
                      <a:pt x="30" y="861"/>
                    </a:lnTo>
                    <a:lnTo>
                      <a:pt x="31" y="858"/>
                    </a:lnTo>
                    <a:lnTo>
                      <a:pt x="32" y="855"/>
                    </a:lnTo>
                    <a:lnTo>
                      <a:pt x="33" y="851"/>
                    </a:lnTo>
                    <a:lnTo>
                      <a:pt x="34" y="843"/>
                    </a:lnTo>
                    <a:lnTo>
                      <a:pt x="35" y="833"/>
                    </a:lnTo>
                    <a:lnTo>
                      <a:pt x="35" y="822"/>
                    </a:lnTo>
                    <a:lnTo>
                      <a:pt x="36" y="810"/>
                    </a:lnTo>
                    <a:lnTo>
                      <a:pt x="37" y="804"/>
                    </a:lnTo>
                    <a:lnTo>
                      <a:pt x="38" y="800"/>
                    </a:lnTo>
                    <a:lnTo>
                      <a:pt x="39" y="794"/>
                    </a:lnTo>
                    <a:lnTo>
                      <a:pt x="40" y="787"/>
                    </a:lnTo>
                    <a:lnTo>
                      <a:pt x="41" y="782"/>
                    </a:lnTo>
                    <a:lnTo>
                      <a:pt x="42" y="776"/>
                    </a:lnTo>
                    <a:lnTo>
                      <a:pt x="43" y="770"/>
                    </a:lnTo>
                    <a:lnTo>
                      <a:pt x="44" y="761"/>
                    </a:lnTo>
                    <a:lnTo>
                      <a:pt x="45" y="736"/>
                    </a:lnTo>
                    <a:lnTo>
                      <a:pt x="46" y="702"/>
                    </a:lnTo>
                    <a:lnTo>
                      <a:pt x="47" y="664"/>
                    </a:lnTo>
                    <a:lnTo>
                      <a:pt x="47" y="622"/>
                    </a:lnTo>
                    <a:lnTo>
                      <a:pt x="48" y="584"/>
                    </a:lnTo>
                    <a:lnTo>
                      <a:pt x="49" y="546"/>
                    </a:lnTo>
                    <a:lnTo>
                      <a:pt x="50" y="507"/>
                    </a:lnTo>
                    <a:lnTo>
                      <a:pt x="51" y="467"/>
                    </a:lnTo>
                    <a:lnTo>
                      <a:pt x="52" y="420"/>
                    </a:lnTo>
                    <a:lnTo>
                      <a:pt x="53" y="369"/>
                    </a:lnTo>
                    <a:lnTo>
                      <a:pt x="54" y="322"/>
                    </a:lnTo>
                    <a:lnTo>
                      <a:pt x="55" y="275"/>
                    </a:lnTo>
                    <a:lnTo>
                      <a:pt x="56" y="222"/>
                    </a:lnTo>
                    <a:lnTo>
                      <a:pt x="56" y="172"/>
                    </a:lnTo>
                    <a:lnTo>
                      <a:pt x="57" y="119"/>
                    </a:lnTo>
                    <a:lnTo>
                      <a:pt x="58" y="72"/>
                    </a:lnTo>
                    <a:lnTo>
                      <a:pt x="59" y="53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2" y="54"/>
                    </a:lnTo>
                    <a:lnTo>
                      <a:pt x="63" y="61"/>
                    </a:lnTo>
                    <a:lnTo>
                      <a:pt x="64" y="69"/>
                    </a:lnTo>
                    <a:lnTo>
                      <a:pt x="65" y="82"/>
                    </a:lnTo>
                    <a:lnTo>
                      <a:pt x="66" y="98"/>
                    </a:lnTo>
                    <a:lnTo>
                      <a:pt x="66" y="114"/>
                    </a:lnTo>
                    <a:lnTo>
                      <a:pt x="67" y="132"/>
                    </a:lnTo>
                    <a:lnTo>
                      <a:pt x="68" y="150"/>
                    </a:lnTo>
                    <a:lnTo>
                      <a:pt x="69" y="168"/>
                    </a:lnTo>
                    <a:lnTo>
                      <a:pt x="70" y="192"/>
                    </a:lnTo>
                    <a:lnTo>
                      <a:pt x="71" y="216"/>
                    </a:lnTo>
                    <a:lnTo>
                      <a:pt x="72" y="243"/>
                    </a:lnTo>
                    <a:lnTo>
                      <a:pt x="73" y="268"/>
                    </a:lnTo>
                    <a:lnTo>
                      <a:pt x="74" y="282"/>
                    </a:lnTo>
                    <a:lnTo>
                      <a:pt x="75" y="289"/>
                    </a:lnTo>
                    <a:lnTo>
                      <a:pt x="76" y="295"/>
                    </a:lnTo>
                    <a:lnTo>
                      <a:pt x="77" y="299"/>
                    </a:lnTo>
                    <a:lnTo>
                      <a:pt x="77" y="304"/>
                    </a:lnTo>
                    <a:lnTo>
                      <a:pt x="78" y="310"/>
                    </a:lnTo>
                    <a:lnTo>
                      <a:pt x="79" y="314"/>
                    </a:lnTo>
                    <a:lnTo>
                      <a:pt x="80" y="318"/>
                    </a:lnTo>
                    <a:lnTo>
                      <a:pt x="81" y="323"/>
                    </a:lnTo>
                    <a:lnTo>
                      <a:pt x="82" y="327"/>
                    </a:lnTo>
                    <a:lnTo>
                      <a:pt x="83" y="333"/>
                    </a:lnTo>
                    <a:lnTo>
                      <a:pt x="84" y="340"/>
                    </a:lnTo>
                    <a:lnTo>
                      <a:pt x="85" y="344"/>
                    </a:lnTo>
                    <a:lnTo>
                      <a:pt x="86" y="349"/>
                    </a:lnTo>
                    <a:lnTo>
                      <a:pt x="87" y="353"/>
                    </a:lnTo>
                    <a:lnTo>
                      <a:pt x="87" y="359"/>
                    </a:lnTo>
                    <a:lnTo>
                      <a:pt x="88" y="371"/>
                    </a:lnTo>
                    <a:lnTo>
                      <a:pt x="89" y="386"/>
                    </a:lnTo>
                    <a:lnTo>
                      <a:pt x="90" y="403"/>
                    </a:lnTo>
                    <a:lnTo>
                      <a:pt x="91" y="420"/>
                    </a:lnTo>
                    <a:lnTo>
                      <a:pt x="92" y="439"/>
                    </a:lnTo>
                    <a:lnTo>
                      <a:pt x="93" y="458"/>
                    </a:lnTo>
                    <a:lnTo>
                      <a:pt x="94" y="478"/>
                    </a:lnTo>
                    <a:lnTo>
                      <a:pt x="95" y="498"/>
                    </a:lnTo>
                    <a:lnTo>
                      <a:pt x="96" y="516"/>
                    </a:lnTo>
                    <a:lnTo>
                      <a:pt x="96" y="532"/>
                    </a:lnTo>
                    <a:lnTo>
                      <a:pt x="98" y="549"/>
                    </a:lnTo>
                    <a:lnTo>
                      <a:pt x="98" y="565"/>
                    </a:lnTo>
                    <a:lnTo>
                      <a:pt x="99" y="582"/>
                    </a:lnTo>
                    <a:lnTo>
                      <a:pt x="100" y="598"/>
                    </a:lnTo>
                    <a:lnTo>
                      <a:pt x="101" y="614"/>
                    </a:lnTo>
                    <a:lnTo>
                      <a:pt x="102" y="630"/>
                    </a:lnTo>
                    <a:lnTo>
                      <a:pt x="103" y="648"/>
                    </a:lnTo>
                    <a:lnTo>
                      <a:pt x="104" y="666"/>
                    </a:lnTo>
                    <a:lnTo>
                      <a:pt x="105" y="684"/>
                    </a:lnTo>
                    <a:lnTo>
                      <a:pt x="106" y="702"/>
                    </a:lnTo>
                    <a:lnTo>
                      <a:pt x="107" y="718"/>
                    </a:lnTo>
                    <a:lnTo>
                      <a:pt x="107" y="733"/>
                    </a:lnTo>
                    <a:lnTo>
                      <a:pt x="108" y="747"/>
                    </a:lnTo>
                    <a:lnTo>
                      <a:pt x="109" y="760"/>
                    </a:lnTo>
                    <a:lnTo>
                      <a:pt x="110" y="777"/>
                    </a:lnTo>
                    <a:lnTo>
                      <a:pt x="111" y="794"/>
                    </a:lnTo>
                    <a:lnTo>
                      <a:pt x="112" y="809"/>
                    </a:lnTo>
                    <a:lnTo>
                      <a:pt x="113" y="823"/>
                    </a:lnTo>
                    <a:lnTo>
                      <a:pt x="114" y="838"/>
                    </a:lnTo>
                    <a:lnTo>
                      <a:pt x="115" y="853"/>
                    </a:lnTo>
                    <a:lnTo>
                      <a:pt x="116" y="867"/>
                    </a:lnTo>
                    <a:lnTo>
                      <a:pt x="117" y="878"/>
                    </a:lnTo>
                    <a:lnTo>
                      <a:pt x="117" y="876"/>
                    </a:lnTo>
                    <a:lnTo>
                      <a:pt x="119" y="867"/>
                    </a:lnTo>
                    <a:lnTo>
                      <a:pt x="119" y="856"/>
                    </a:lnTo>
                    <a:lnTo>
                      <a:pt x="120" y="841"/>
                    </a:lnTo>
                    <a:lnTo>
                      <a:pt x="121" y="824"/>
                    </a:lnTo>
                    <a:lnTo>
                      <a:pt x="122" y="804"/>
                    </a:lnTo>
                    <a:lnTo>
                      <a:pt x="123" y="782"/>
                    </a:lnTo>
                    <a:lnTo>
                      <a:pt x="124" y="758"/>
                    </a:lnTo>
                    <a:lnTo>
                      <a:pt x="125" y="739"/>
                    </a:lnTo>
                    <a:lnTo>
                      <a:pt x="126" y="721"/>
                    </a:lnTo>
                    <a:lnTo>
                      <a:pt x="127" y="703"/>
                    </a:lnTo>
                    <a:lnTo>
                      <a:pt x="128" y="683"/>
                    </a:lnTo>
                    <a:lnTo>
                      <a:pt x="128" y="664"/>
                    </a:lnTo>
                    <a:lnTo>
                      <a:pt x="129" y="642"/>
                    </a:lnTo>
                    <a:lnTo>
                      <a:pt x="130" y="622"/>
                    </a:lnTo>
                    <a:lnTo>
                      <a:pt x="131" y="599"/>
                    </a:lnTo>
                    <a:lnTo>
                      <a:pt x="132" y="569"/>
                    </a:lnTo>
                    <a:lnTo>
                      <a:pt x="133" y="536"/>
                    </a:lnTo>
                    <a:lnTo>
                      <a:pt x="134" y="500"/>
                    </a:lnTo>
                    <a:lnTo>
                      <a:pt x="135" y="463"/>
                    </a:lnTo>
                    <a:lnTo>
                      <a:pt x="136" y="429"/>
                    </a:lnTo>
                    <a:lnTo>
                      <a:pt x="137" y="395"/>
                    </a:lnTo>
                    <a:lnTo>
                      <a:pt x="138" y="362"/>
                    </a:lnTo>
                    <a:lnTo>
                      <a:pt x="138" y="328"/>
                    </a:lnTo>
                    <a:lnTo>
                      <a:pt x="139" y="289"/>
                    </a:lnTo>
                    <a:lnTo>
                      <a:pt x="140" y="247"/>
                    </a:lnTo>
                    <a:lnTo>
                      <a:pt x="141" y="209"/>
                    </a:lnTo>
                    <a:lnTo>
                      <a:pt x="142" y="172"/>
                    </a:lnTo>
                    <a:lnTo>
                      <a:pt x="143" y="131"/>
                    </a:lnTo>
                    <a:lnTo>
                      <a:pt x="144" y="92"/>
                    </a:lnTo>
                    <a:lnTo>
                      <a:pt x="145" y="52"/>
                    </a:lnTo>
                    <a:lnTo>
                      <a:pt x="146" y="17"/>
                    </a:lnTo>
                    <a:lnTo>
                      <a:pt x="147" y="3"/>
                    </a:lnTo>
                    <a:lnTo>
                      <a:pt x="147" y="0"/>
                    </a:lnTo>
                    <a:lnTo>
                      <a:pt x="149" y="2"/>
                    </a:lnTo>
                    <a:lnTo>
                      <a:pt x="149" y="9"/>
                    </a:lnTo>
                    <a:lnTo>
                      <a:pt x="150" y="18"/>
                    </a:lnTo>
                    <a:lnTo>
                      <a:pt x="151" y="31"/>
                    </a:lnTo>
                    <a:lnTo>
                      <a:pt x="152" y="48"/>
                    </a:lnTo>
                    <a:lnTo>
                      <a:pt x="153" y="67"/>
                    </a:lnTo>
                    <a:lnTo>
                      <a:pt x="154" y="81"/>
                    </a:lnTo>
                    <a:lnTo>
                      <a:pt x="155" y="94"/>
                    </a:lnTo>
                    <a:lnTo>
                      <a:pt x="156" y="109"/>
                    </a:lnTo>
                    <a:lnTo>
                      <a:pt x="157" y="125"/>
                    </a:lnTo>
                    <a:lnTo>
                      <a:pt x="158" y="143"/>
                    </a:lnTo>
                    <a:lnTo>
                      <a:pt x="159" y="163"/>
                    </a:lnTo>
                    <a:lnTo>
                      <a:pt x="159" y="183"/>
                    </a:lnTo>
                    <a:lnTo>
                      <a:pt x="160" y="206"/>
                    </a:lnTo>
                    <a:lnTo>
                      <a:pt x="161" y="233"/>
                    </a:lnTo>
                    <a:lnTo>
                      <a:pt x="162" y="262"/>
                    </a:lnTo>
                    <a:lnTo>
                      <a:pt x="163" y="294"/>
                    </a:lnTo>
                    <a:lnTo>
                      <a:pt x="164" y="328"/>
                    </a:lnTo>
                    <a:lnTo>
                      <a:pt x="165" y="359"/>
                    </a:lnTo>
                    <a:lnTo>
                      <a:pt x="166" y="390"/>
                    </a:lnTo>
                    <a:lnTo>
                      <a:pt x="167" y="421"/>
                    </a:lnTo>
                    <a:lnTo>
                      <a:pt x="168" y="453"/>
                    </a:lnTo>
                    <a:lnTo>
                      <a:pt x="168" y="491"/>
                    </a:lnTo>
                    <a:lnTo>
                      <a:pt x="169" y="530"/>
                    </a:lnTo>
                    <a:lnTo>
                      <a:pt x="170" y="568"/>
                    </a:lnTo>
                    <a:lnTo>
                      <a:pt x="171" y="605"/>
                    </a:lnTo>
                    <a:lnTo>
                      <a:pt x="172" y="645"/>
                    </a:lnTo>
                    <a:lnTo>
                      <a:pt x="173" y="684"/>
                    </a:lnTo>
                    <a:lnTo>
                      <a:pt x="174" y="725"/>
                    </a:lnTo>
                    <a:lnTo>
                      <a:pt x="175" y="762"/>
                    </a:lnTo>
                    <a:lnTo>
                      <a:pt x="176" y="782"/>
                    </a:lnTo>
                    <a:lnTo>
                      <a:pt x="177" y="794"/>
                    </a:lnTo>
                    <a:lnTo>
                      <a:pt x="178" y="802"/>
                    </a:lnTo>
                    <a:lnTo>
                      <a:pt x="179" y="806"/>
                    </a:lnTo>
                    <a:lnTo>
                      <a:pt x="179" y="811"/>
                    </a:lnTo>
                    <a:lnTo>
                      <a:pt x="180" y="814"/>
                    </a:lnTo>
                    <a:lnTo>
                      <a:pt x="181" y="815"/>
                    </a:lnTo>
                    <a:lnTo>
                      <a:pt x="182" y="813"/>
                    </a:lnTo>
                    <a:lnTo>
                      <a:pt x="183" y="811"/>
                    </a:lnTo>
                    <a:lnTo>
                      <a:pt x="184" y="809"/>
                    </a:lnTo>
                    <a:lnTo>
                      <a:pt x="185" y="806"/>
                    </a:lnTo>
                    <a:lnTo>
                      <a:pt x="186" y="803"/>
                    </a:lnTo>
                    <a:lnTo>
                      <a:pt x="187" y="796"/>
                    </a:lnTo>
                    <a:lnTo>
                      <a:pt x="188" y="789"/>
                    </a:lnTo>
                    <a:lnTo>
                      <a:pt x="189" y="781"/>
                    </a:lnTo>
                    <a:lnTo>
                      <a:pt x="189" y="773"/>
                    </a:lnTo>
                    <a:lnTo>
                      <a:pt x="190" y="774"/>
                    </a:lnTo>
                    <a:lnTo>
                      <a:pt x="191" y="778"/>
                    </a:lnTo>
                    <a:lnTo>
                      <a:pt x="192" y="782"/>
                    </a:lnTo>
                    <a:lnTo>
                      <a:pt x="193" y="788"/>
                    </a:lnTo>
                    <a:lnTo>
                      <a:pt x="194" y="795"/>
                    </a:lnTo>
                    <a:lnTo>
                      <a:pt x="195" y="799"/>
                    </a:lnTo>
                    <a:lnTo>
                      <a:pt x="196" y="805"/>
                    </a:lnTo>
                    <a:lnTo>
                      <a:pt x="197" y="811"/>
                    </a:lnTo>
                    <a:lnTo>
                      <a:pt x="198" y="817"/>
                    </a:lnTo>
                    <a:lnTo>
                      <a:pt x="199" y="823"/>
                    </a:lnTo>
                    <a:lnTo>
                      <a:pt x="199" y="827"/>
                    </a:lnTo>
                    <a:lnTo>
                      <a:pt x="200" y="832"/>
                    </a:lnTo>
                    <a:lnTo>
                      <a:pt x="201" y="837"/>
                    </a:lnTo>
                    <a:lnTo>
                      <a:pt x="202" y="842"/>
                    </a:lnTo>
                    <a:lnTo>
                      <a:pt x="203" y="847"/>
                    </a:lnTo>
                    <a:lnTo>
                      <a:pt x="204" y="851"/>
                    </a:lnTo>
                    <a:lnTo>
                      <a:pt x="205" y="852"/>
                    </a:lnTo>
                    <a:lnTo>
                      <a:pt x="206" y="850"/>
                    </a:lnTo>
                    <a:lnTo>
                      <a:pt x="207" y="847"/>
                    </a:lnTo>
                    <a:lnTo>
                      <a:pt x="208" y="844"/>
                    </a:lnTo>
                    <a:lnTo>
                      <a:pt x="208" y="841"/>
                    </a:lnTo>
                    <a:lnTo>
                      <a:pt x="210" y="838"/>
                    </a:lnTo>
                    <a:lnTo>
                      <a:pt x="210" y="835"/>
                    </a:lnTo>
                    <a:lnTo>
                      <a:pt x="211" y="831"/>
                    </a:lnTo>
                    <a:lnTo>
                      <a:pt x="212" y="824"/>
                    </a:lnTo>
                    <a:lnTo>
                      <a:pt x="213" y="815"/>
                    </a:lnTo>
                    <a:lnTo>
                      <a:pt x="214" y="807"/>
                    </a:lnTo>
                    <a:lnTo>
                      <a:pt x="215" y="798"/>
                    </a:lnTo>
                    <a:lnTo>
                      <a:pt x="216" y="788"/>
                    </a:lnTo>
                    <a:lnTo>
                      <a:pt x="217" y="778"/>
                    </a:lnTo>
                    <a:lnTo>
                      <a:pt x="218" y="767"/>
                    </a:lnTo>
                    <a:lnTo>
                      <a:pt x="219" y="757"/>
                    </a:lnTo>
                    <a:lnTo>
                      <a:pt x="219" y="753"/>
                    </a:lnTo>
                    <a:lnTo>
                      <a:pt x="220" y="752"/>
                    </a:lnTo>
                    <a:lnTo>
                      <a:pt x="221" y="752"/>
                    </a:lnTo>
                    <a:lnTo>
                      <a:pt x="222" y="754"/>
                    </a:lnTo>
                    <a:lnTo>
                      <a:pt x="223" y="752"/>
                    </a:lnTo>
                    <a:lnTo>
                      <a:pt x="224" y="749"/>
                    </a:lnTo>
                    <a:lnTo>
                      <a:pt x="225" y="746"/>
                    </a:lnTo>
                    <a:lnTo>
                      <a:pt x="226" y="743"/>
                    </a:lnTo>
                    <a:lnTo>
                      <a:pt x="227" y="747"/>
                    </a:lnTo>
                    <a:lnTo>
                      <a:pt x="228" y="755"/>
                    </a:lnTo>
                    <a:lnTo>
                      <a:pt x="229" y="760"/>
                    </a:lnTo>
                    <a:lnTo>
                      <a:pt x="229" y="765"/>
                    </a:lnTo>
                    <a:lnTo>
                      <a:pt x="231" y="774"/>
                    </a:lnTo>
                    <a:lnTo>
                      <a:pt x="231" y="781"/>
                    </a:lnTo>
                    <a:lnTo>
                      <a:pt x="232" y="790"/>
                    </a:lnTo>
                    <a:lnTo>
                      <a:pt x="233" y="796"/>
                    </a:lnTo>
                    <a:lnTo>
                      <a:pt x="234" y="780"/>
                    </a:lnTo>
                    <a:lnTo>
                      <a:pt x="235" y="754"/>
                    </a:lnTo>
                    <a:lnTo>
                      <a:pt x="236" y="722"/>
                    </a:lnTo>
                    <a:lnTo>
                      <a:pt x="237" y="686"/>
                    </a:lnTo>
                    <a:lnTo>
                      <a:pt x="238" y="655"/>
                    </a:lnTo>
                    <a:lnTo>
                      <a:pt x="239" y="623"/>
                    </a:lnTo>
                    <a:lnTo>
                      <a:pt x="240" y="589"/>
                    </a:lnTo>
                    <a:lnTo>
                      <a:pt x="240" y="554"/>
                    </a:lnTo>
                    <a:lnTo>
                      <a:pt x="241" y="513"/>
                    </a:lnTo>
                    <a:lnTo>
                      <a:pt x="242" y="470"/>
                    </a:lnTo>
                    <a:lnTo>
                      <a:pt x="243" y="431"/>
                    </a:lnTo>
                    <a:lnTo>
                      <a:pt x="244" y="392"/>
                    </a:lnTo>
                    <a:lnTo>
                      <a:pt x="245" y="347"/>
                    </a:lnTo>
                    <a:lnTo>
                      <a:pt x="246" y="304"/>
                    </a:lnTo>
                    <a:lnTo>
                      <a:pt x="247" y="258"/>
                    </a:lnTo>
                    <a:lnTo>
                      <a:pt x="248" y="218"/>
                    </a:lnTo>
                    <a:lnTo>
                      <a:pt x="249" y="206"/>
                    </a:lnTo>
                    <a:lnTo>
                      <a:pt x="250" y="207"/>
                    </a:lnTo>
                    <a:lnTo>
                      <a:pt x="250" y="213"/>
                    </a:lnTo>
                    <a:lnTo>
                      <a:pt x="251" y="226"/>
                    </a:lnTo>
                    <a:lnTo>
                      <a:pt x="252" y="240"/>
                    </a:lnTo>
                    <a:lnTo>
                      <a:pt x="253" y="256"/>
                    </a:lnTo>
                    <a:lnTo>
                      <a:pt x="254" y="277"/>
                    </a:lnTo>
                    <a:lnTo>
                      <a:pt x="255" y="301"/>
                    </a:lnTo>
                    <a:lnTo>
                      <a:pt x="256" y="321"/>
                    </a:lnTo>
                    <a:lnTo>
                      <a:pt x="257" y="341"/>
                    </a:lnTo>
                    <a:lnTo>
                      <a:pt x="258" y="361"/>
                    </a:lnTo>
                    <a:lnTo>
                      <a:pt x="259" y="382"/>
                    </a:lnTo>
                    <a:lnTo>
                      <a:pt x="259" y="407"/>
                    </a:lnTo>
                    <a:lnTo>
                      <a:pt x="261" y="433"/>
                    </a:lnTo>
                    <a:lnTo>
                      <a:pt x="261" y="459"/>
                    </a:lnTo>
                    <a:lnTo>
                      <a:pt x="262" y="486"/>
                    </a:lnTo>
                    <a:lnTo>
                      <a:pt x="263" y="510"/>
                    </a:lnTo>
                    <a:lnTo>
                      <a:pt x="264" y="533"/>
                    </a:lnTo>
                    <a:lnTo>
                      <a:pt x="265" y="555"/>
                    </a:lnTo>
                    <a:lnTo>
                      <a:pt x="266" y="578"/>
                    </a:lnTo>
                    <a:lnTo>
                      <a:pt x="267" y="599"/>
                    </a:lnTo>
                    <a:lnTo>
                      <a:pt x="268" y="620"/>
                    </a:lnTo>
                    <a:lnTo>
                      <a:pt x="269" y="639"/>
                    </a:lnTo>
                    <a:lnTo>
                      <a:pt x="270" y="659"/>
                    </a:lnTo>
                    <a:lnTo>
                      <a:pt x="271" y="682"/>
                    </a:lnTo>
                    <a:lnTo>
                      <a:pt x="271" y="708"/>
                    </a:lnTo>
                    <a:lnTo>
                      <a:pt x="272" y="732"/>
                    </a:lnTo>
                    <a:lnTo>
                      <a:pt x="273" y="755"/>
                    </a:lnTo>
                    <a:lnTo>
                      <a:pt x="274" y="780"/>
                    </a:lnTo>
                    <a:lnTo>
                      <a:pt x="275" y="804"/>
                    </a:lnTo>
                    <a:lnTo>
                      <a:pt x="276" y="828"/>
                    </a:lnTo>
                    <a:lnTo>
                      <a:pt x="277" y="850"/>
                    </a:lnTo>
                    <a:lnTo>
                      <a:pt x="278" y="861"/>
                    </a:lnTo>
                    <a:lnTo>
                      <a:pt x="279" y="868"/>
                    </a:lnTo>
                    <a:lnTo>
                      <a:pt x="280" y="872"/>
                    </a:lnTo>
                    <a:lnTo>
                      <a:pt x="280" y="873"/>
                    </a:lnTo>
                    <a:lnTo>
                      <a:pt x="281" y="874"/>
                    </a:lnTo>
                    <a:lnTo>
                      <a:pt x="282" y="874"/>
                    </a:lnTo>
                    <a:lnTo>
                      <a:pt x="283" y="872"/>
                    </a:lnTo>
                    <a:lnTo>
                      <a:pt x="284" y="869"/>
                    </a:lnTo>
                    <a:lnTo>
                      <a:pt x="285" y="866"/>
                    </a:lnTo>
                    <a:lnTo>
                      <a:pt x="286" y="862"/>
                    </a:lnTo>
                    <a:lnTo>
                      <a:pt x="287" y="858"/>
                    </a:lnTo>
                    <a:lnTo>
                      <a:pt x="288" y="853"/>
                    </a:lnTo>
                    <a:lnTo>
                      <a:pt x="289" y="847"/>
                    </a:lnTo>
                    <a:lnTo>
                      <a:pt x="290" y="840"/>
                    </a:lnTo>
                    <a:lnTo>
                      <a:pt x="291" y="832"/>
                    </a:lnTo>
                    <a:lnTo>
                      <a:pt x="291" y="824"/>
                    </a:lnTo>
                    <a:lnTo>
                      <a:pt x="292" y="819"/>
                    </a:lnTo>
                    <a:lnTo>
                      <a:pt x="293" y="813"/>
                    </a:lnTo>
                    <a:lnTo>
                      <a:pt x="294" y="813"/>
                    </a:lnTo>
                    <a:lnTo>
                      <a:pt x="295" y="806"/>
                    </a:lnTo>
                    <a:lnTo>
                      <a:pt x="296" y="803"/>
                    </a:lnTo>
                    <a:lnTo>
                      <a:pt x="297" y="798"/>
                    </a:lnTo>
                    <a:lnTo>
                      <a:pt x="298" y="794"/>
                    </a:lnTo>
                    <a:lnTo>
                      <a:pt x="299" y="789"/>
                    </a:lnTo>
                    <a:lnTo>
                      <a:pt x="300" y="785"/>
                    </a:lnTo>
                    <a:lnTo>
                      <a:pt x="301" y="781"/>
                    </a:lnTo>
                    <a:lnTo>
                      <a:pt x="301" y="777"/>
                    </a:lnTo>
                    <a:lnTo>
                      <a:pt x="302" y="773"/>
                    </a:lnTo>
                    <a:lnTo>
                      <a:pt x="303" y="769"/>
                    </a:lnTo>
                    <a:lnTo>
                      <a:pt x="304" y="765"/>
                    </a:lnTo>
                    <a:lnTo>
                      <a:pt x="305" y="761"/>
                    </a:lnTo>
                    <a:lnTo>
                      <a:pt x="306" y="757"/>
                    </a:lnTo>
                    <a:lnTo>
                      <a:pt x="307" y="750"/>
                    </a:lnTo>
                    <a:lnTo>
                      <a:pt x="308" y="741"/>
                    </a:lnTo>
                    <a:lnTo>
                      <a:pt x="309" y="731"/>
                    </a:lnTo>
                    <a:lnTo>
                      <a:pt x="310" y="721"/>
                    </a:lnTo>
                    <a:lnTo>
                      <a:pt x="311" y="713"/>
                    </a:lnTo>
                    <a:lnTo>
                      <a:pt x="311" y="704"/>
                    </a:lnTo>
                    <a:lnTo>
                      <a:pt x="312" y="696"/>
                    </a:lnTo>
                    <a:lnTo>
                      <a:pt x="313" y="687"/>
                    </a:lnTo>
                    <a:lnTo>
                      <a:pt x="314" y="677"/>
                    </a:lnTo>
                    <a:lnTo>
                      <a:pt x="315" y="665"/>
                    </a:lnTo>
                    <a:lnTo>
                      <a:pt x="316" y="655"/>
                    </a:lnTo>
                    <a:lnTo>
                      <a:pt x="317" y="645"/>
                    </a:lnTo>
                    <a:lnTo>
                      <a:pt x="318" y="633"/>
                    </a:lnTo>
                    <a:lnTo>
                      <a:pt x="319" y="622"/>
                    </a:lnTo>
                    <a:lnTo>
                      <a:pt x="320" y="611"/>
                    </a:lnTo>
                    <a:lnTo>
                      <a:pt x="321" y="602"/>
                    </a:lnTo>
                    <a:lnTo>
                      <a:pt x="322" y="600"/>
                    </a:lnTo>
                    <a:lnTo>
                      <a:pt x="322" y="603"/>
                    </a:lnTo>
                    <a:lnTo>
                      <a:pt x="323" y="608"/>
                    </a:lnTo>
                    <a:lnTo>
                      <a:pt x="324" y="615"/>
                    </a:lnTo>
                    <a:lnTo>
                      <a:pt x="325" y="622"/>
                    </a:lnTo>
                    <a:lnTo>
                      <a:pt x="326" y="629"/>
                    </a:lnTo>
                    <a:lnTo>
                      <a:pt x="327" y="639"/>
                    </a:lnTo>
                    <a:lnTo>
                      <a:pt x="328" y="649"/>
                    </a:lnTo>
                    <a:lnTo>
                      <a:pt x="329" y="658"/>
                    </a:lnTo>
                    <a:lnTo>
                      <a:pt x="330" y="667"/>
                    </a:lnTo>
                    <a:lnTo>
                      <a:pt x="331" y="676"/>
                    </a:lnTo>
                    <a:lnTo>
                      <a:pt x="331" y="685"/>
                    </a:lnTo>
                    <a:lnTo>
                      <a:pt x="332" y="696"/>
                    </a:lnTo>
                    <a:lnTo>
                      <a:pt x="333" y="707"/>
                    </a:lnTo>
                    <a:lnTo>
                      <a:pt x="334" y="718"/>
                    </a:lnTo>
                    <a:lnTo>
                      <a:pt x="335" y="729"/>
                    </a:lnTo>
                    <a:lnTo>
                      <a:pt x="336" y="738"/>
                    </a:lnTo>
                    <a:lnTo>
                      <a:pt x="337" y="746"/>
                    </a:lnTo>
                    <a:lnTo>
                      <a:pt x="338" y="754"/>
                    </a:lnTo>
                    <a:lnTo>
                      <a:pt x="339" y="762"/>
                    </a:lnTo>
                    <a:lnTo>
                      <a:pt x="340" y="769"/>
                    </a:lnTo>
                    <a:lnTo>
                      <a:pt x="341" y="776"/>
                    </a:lnTo>
                    <a:lnTo>
                      <a:pt x="341" y="781"/>
                    </a:lnTo>
                    <a:lnTo>
                      <a:pt x="343" y="787"/>
                    </a:lnTo>
                    <a:lnTo>
                      <a:pt x="343" y="795"/>
                    </a:lnTo>
                    <a:lnTo>
                      <a:pt x="344" y="804"/>
                    </a:lnTo>
                    <a:lnTo>
                      <a:pt x="345" y="813"/>
                    </a:lnTo>
                    <a:lnTo>
                      <a:pt x="346" y="821"/>
                    </a:lnTo>
                    <a:lnTo>
                      <a:pt x="347" y="830"/>
                    </a:lnTo>
                    <a:lnTo>
                      <a:pt x="348" y="838"/>
                    </a:lnTo>
                    <a:lnTo>
                      <a:pt x="349" y="846"/>
                    </a:lnTo>
                    <a:lnTo>
                      <a:pt x="350" y="854"/>
                    </a:lnTo>
                    <a:lnTo>
                      <a:pt x="351" y="855"/>
                    </a:lnTo>
                    <a:lnTo>
                      <a:pt x="352" y="854"/>
                    </a:lnTo>
                    <a:lnTo>
                      <a:pt x="352" y="851"/>
                    </a:lnTo>
                    <a:lnTo>
                      <a:pt x="353" y="847"/>
                    </a:lnTo>
                    <a:lnTo>
                      <a:pt x="354" y="843"/>
                    </a:lnTo>
                    <a:lnTo>
                      <a:pt x="355" y="838"/>
                    </a:lnTo>
                    <a:lnTo>
                      <a:pt x="356" y="833"/>
                    </a:lnTo>
                    <a:lnTo>
                      <a:pt x="357" y="828"/>
                    </a:lnTo>
                    <a:lnTo>
                      <a:pt x="358" y="821"/>
                    </a:lnTo>
                    <a:lnTo>
                      <a:pt x="359" y="814"/>
                    </a:lnTo>
                    <a:lnTo>
                      <a:pt x="360" y="807"/>
                    </a:lnTo>
                    <a:lnTo>
                      <a:pt x="361" y="800"/>
                    </a:lnTo>
                    <a:lnTo>
                      <a:pt x="362" y="792"/>
                    </a:lnTo>
                    <a:lnTo>
                      <a:pt x="362" y="783"/>
                    </a:lnTo>
                    <a:lnTo>
                      <a:pt x="363" y="774"/>
                    </a:lnTo>
                    <a:lnTo>
                      <a:pt x="364" y="766"/>
                    </a:lnTo>
                    <a:lnTo>
                      <a:pt x="365" y="762"/>
                    </a:lnTo>
                    <a:lnTo>
                      <a:pt x="366" y="761"/>
                    </a:lnTo>
                    <a:lnTo>
                      <a:pt x="367" y="760"/>
                    </a:lnTo>
                    <a:lnTo>
                      <a:pt x="368" y="760"/>
                    </a:lnTo>
                    <a:lnTo>
                      <a:pt x="369" y="759"/>
                    </a:lnTo>
                    <a:lnTo>
                      <a:pt x="370" y="759"/>
                    </a:lnTo>
                    <a:lnTo>
                      <a:pt x="371" y="759"/>
                    </a:lnTo>
                    <a:lnTo>
                      <a:pt x="371" y="760"/>
                    </a:lnTo>
                    <a:lnTo>
                      <a:pt x="373" y="761"/>
                    </a:lnTo>
                    <a:lnTo>
                      <a:pt x="373" y="762"/>
                    </a:lnTo>
                    <a:lnTo>
                      <a:pt x="374" y="763"/>
                    </a:lnTo>
                    <a:lnTo>
                      <a:pt x="375" y="764"/>
                    </a:lnTo>
                    <a:lnTo>
                      <a:pt x="376" y="766"/>
                    </a:lnTo>
                    <a:lnTo>
                      <a:pt x="377" y="767"/>
                    </a:lnTo>
                    <a:lnTo>
                      <a:pt x="378" y="769"/>
                    </a:lnTo>
                    <a:lnTo>
                      <a:pt x="379" y="771"/>
                    </a:lnTo>
                    <a:lnTo>
                      <a:pt x="380" y="770"/>
                    </a:lnTo>
                    <a:lnTo>
                      <a:pt x="381" y="769"/>
                    </a:lnTo>
                    <a:lnTo>
                      <a:pt x="382" y="768"/>
                    </a:lnTo>
                    <a:lnTo>
                      <a:pt x="383" y="766"/>
                    </a:lnTo>
                    <a:lnTo>
                      <a:pt x="383" y="765"/>
                    </a:lnTo>
                    <a:lnTo>
                      <a:pt x="384" y="765"/>
                    </a:lnTo>
                    <a:lnTo>
                      <a:pt x="385" y="764"/>
                    </a:lnTo>
                    <a:lnTo>
                      <a:pt x="386" y="764"/>
                    </a:lnTo>
                    <a:lnTo>
                      <a:pt x="387" y="760"/>
                    </a:lnTo>
                    <a:lnTo>
                      <a:pt x="388" y="755"/>
                    </a:lnTo>
                    <a:lnTo>
                      <a:pt x="389" y="751"/>
                    </a:lnTo>
                    <a:lnTo>
                      <a:pt x="390" y="747"/>
                    </a:lnTo>
                    <a:lnTo>
                      <a:pt x="391" y="741"/>
                    </a:lnTo>
                    <a:lnTo>
                      <a:pt x="392" y="736"/>
                    </a:lnTo>
                    <a:lnTo>
                      <a:pt x="392" y="730"/>
                    </a:lnTo>
                    <a:lnTo>
                      <a:pt x="394" y="725"/>
                    </a:lnTo>
                    <a:lnTo>
                      <a:pt x="394" y="728"/>
                    </a:lnTo>
                    <a:lnTo>
                      <a:pt x="395" y="733"/>
                    </a:lnTo>
                    <a:lnTo>
                      <a:pt x="396" y="740"/>
                    </a:lnTo>
                    <a:lnTo>
                      <a:pt x="397" y="749"/>
                    </a:lnTo>
                    <a:lnTo>
                      <a:pt x="398" y="755"/>
                    </a:lnTo>
                    <a:lnTo>
                      <a:pt x="399" y="760"/>
                    </a:lnTo>
                    <a:lnTo>
                      <a:pt x="400" y="766"/>
                    </a:lnTo>
                    <a:lnTo>
                      <a:pt x="401" y="771"/>
                    </a:lnTo>
                    <a:lnTo>
                      <a:pt x="402" y="783"/>
                    </a:lnTo>
                    <a:lnTo>
                      <a:pt x="403" y="797"/>
                    </a:lnTo>
                    <a:lnTo>
                      <a:pt x="403" y="809"/>
                    </a:lnTo>
                    <a:lnTo>
                      <a:pt x="404" y="821"/>
                    </a:lnTo>
                    <a:lnTo>
                      <a:pt x="405" y="836"/>
                    </a:lnTo>
                    <a:lnTo>
                      <a:pt x="406" y="850"/>
                    </a:lnTo>
                    <a:lnTo>
                      <a:pt x="407" y="866"/>
                    </a:lnTo>
                    <a:lnTo>
                      <a:pt x="408" y="879"/>
                    </a:lnTo>
                    <a:lnTo>
                      <a:pt x="409" y="873"/>
                    </a:lnTo>
                    <a:lnTo>
                      <a:pt x="410" y="858"/>
                    </a:lnTo>
                    <a:lnTo>
                      <a:pt x="411" y="839"/>
                    </a:lnTo>
                    <a:lnTo>
                      <a:pt x="412" y="816"/>
                    </a:lnTo>
                    <a:lnTo>
                      <a:pt x="413" y="796"/>
                    </a:lnTo>
                    <a:lnTo>
                      <a:pt x="413" y="775"/>
                    </a:lnTo>
                    <a:lnTo>
                      <a:pt x="414" y="752"/>
                    </a:lnTo>
                    <a:lnTo>
                      <a:pt x="415" y="728"/>
                    </a:lnTo>
                    <a:lnTo>
                      <a:pt x="416" y="701"/>
                    </a:lnTo>
                    <a:lnTo>
                      <a:pt x="417" y="672"/>
                    </a:lnTo>
                    <a:lnTo>
                      <a:pt x="418" y="646"/>
                    </a:lnTo>
                    <a:lnTo>
                      <a:pt x="419" y="619"/>
                    </a:lnTo>
                    <a:lnTo>
                      <a:pt x="420" y="588"/>
                    </a:lnTo>
                    <a:lnTo>
                      <a:pt x="421" y="558"/>
                    </a:lnTo>
                    <a:lnTo>
                      <a:pt x="422" y="526"/>
                    </a:lnTo>
                    <a:lnTo>
                      <a:pt x="423" y="498"/>
                    </a:lnTo>
                    <a:lnTo>
                      <a:pt x="424" y="488"/>
                    </a:lnTo>
                    <a:lnTo>
                      <a:pt x="424" y="488"/>
                    </a:lnTo>
                    <a:lnTo>
                      <a:pt x="425" y="491"/>
                    </a:lnTo>
                    <a:lnTo>
                      <a:pt x="426" y="498"/>
                    </a:lnTo>
                    <a:lnTo>
                      <a:pt x="427" y="507"/>
                    </a:lnTo>
                    <a:lnTo>
                      <a:pt x="428" y="516"/>
                    </a:lnTo>
                    <a:lnTo>
                      <a:pt x="429" y="529"/>
                    </a:lnTo>
                    <a:lnTo>
                      <a:pt x="430" y="544"/>
                    </a:lnTo>
                    <a:lnTo>
                      <a:pt x="431" y="555"/>
                    </a:lnTo>
                    <a:lnTo>
                      <a:pt x="432" y="565"/>
                    </a:lnTo>
                    <a:lnTo>
                      <a:pt x="433" y="576"/>
                    </a:lnTo>
                    <a:lnTo>
                      <a:pt x="434" y="586"/>
                    </a:lnTo>
                    <a:lnTo>
                      <a:pt x="434" y="599"/>
                    </a:lnTo>
                    <a:lnTo>
                      <a:pt x="435" y="613"/>
                    </a:lnTo>
                    <a:lnTo>
                      <a:pt x="436" y="628"/>
                    </a:lnTo>
                    <a:lnTo>
                      <a:pt x="437" y="642"/>
                    </a:lnTo>
                    <a:lnTo>
                      <a:pt x="438" y="656"/>
                    </a:lnTo>
                    <a:lnTo>
                      <a:pt x="439" y="670"/>
                    </a:lnTo>
                    <a:lnTo>
                      <a:pt x="440" y="685"/>
                    </a:lnTo>
                    <a:lnTo>
                      <a:pt x="441" y="700"/>
                    </a:lnTo>
                    <a:lnTo>
                      <a:pt x="442" y="712"/>
                    </a:lnTo>
                    <a:lnTo>
                      <a:pt x="443" y="724"/>
                    </a:lnTo>
                    <a:lnTo>
                      <a:pt x="444" y="735"/>
                    </a:lnTo>
                    <a:lnTo>
                      <a:pt x="444" y="746"/>
                    </a:lnTo>
                    <a:lnTo>
                      <a:pt x="445" y="763"/>
                    </a:lnTo>
                    <a:lnTo>
                      <a:pt x="446" y="783"/>
                    </a:lnTo>
                    <a:lnTo>
                      <a:pt x="447" y="802"/>
                    </a:lnTo>
                    <a:lnTo>
                      <a:pt x="448" y="820"/>
                    </a:lnTo>
                    <a:lnTo>
                      <a:pt x="449" y="840"/>
                    </a:lnTo>
                    <a:lnTo>
                      <a:pt x="450" y="860"/>
                    </a:lnTo>
                    <a:lnTo>
                      <a:pt x="451" y="880"/>
                    </a:lnTo>
                    <a:lnTo>
                      <a:pt x="452" y="897"/>
                    </a:lnTo>
                    <a:lnTo>
                      <a:pt x="453" y="899"/>
                    </a:lnTo>
                    <a:lnTo>
                      <a:pt x="454" y="892"/>
                    </a:lnTo>
                    <a:lnTo>
                      <a:pt x="455" y="882"/>
                    </a:lnTo>
                    <a:lnTo>
                      <a:pt x="455" y="867"/>
                    </a:lnTo>
                    <a:lnTo>
                      <a:pt x="456" y="855"/>
                    </a:lnTo>
                    <a:lnTo>
                      <a:pt x="457" y="843"/>
                    </a:lnTo>
                    <a:lnTo>
                      <a:pt x="458" y="828"/>
                    </a:lnTo>
                    <a:lnTo>
                      <a:pt x="459" y="812"/>
                    </a:lnTo>
                    <a:lnTo>
                      <a:pt x="460" y="793"/>
                    </a:lnTo>
                    <a:lnTo>
                      <a:pt x="461" y="772"/>
                    </a:lnTo>
                    <a:lnTo>
                      <a:pt x="462" y="752"/>
                    </a:lnTo>
                    <a:lnTo>
                      <a:pt x="463" y="733"/>
                    </a:lnTo>
                    <a:lnTo>
                      <a:pt x="464" y="709"/>
                    </a:lnTo>
                    <a:lnTo>
                      <a:pt x="464" y="686"/>
                    </a:lnTo>
                    <a:lnTo>
                      <a:pt x="465" y="660"/>
                    </a:lnTo>
                    <a:lnTo>
                      <a:pt x="466" y="638"/>
                    </a:lnTo>
                    <a:lnTo>
                      <a:pt x="467" y="633"/>
                    </a:lnTo>
                    <a:lnTo>
                      <a:pt x="468" y="635"/>
                    </a:lnTo>
                    <a:lnTo>
                      <a:pt x="469" y="641"/>
                    </a:lnTo>
                    <a:lnTo>
                      <a:pt x="470" y="650"/>
                    </a:lnTo>
                    <a:lnTo>
                      <a:pt x="471" y="658"/>
                    </a:lnTo>
                    <a:lnTo>
                      <a:pt x="472" y="668"/>
                    </a:lnTo>
                    <a:lnTo>
                      <a:pt x="473" y="680"/>
                    </a:lnTo>
                    <a:lnTo>
                      <a:pt x="474" y="693"/>
                    </a:lnTo>
                    <a:lnTo>
                      <a:pt x="474" y="705"/>
                    </a:lnTo>
                    <a:lnTo>
                      <a:pt x="476" y="716"/>
                    </a:lnTo>
                    <a:lnTo>
                      <a:pt x="476" y="727"/>
                    </a:lnTo>
                    <a:lnTo>
                      <a:pt x="477" y="738"/>
                    </a:lnTo>
                    <a:lnTo>
                      <a:pt x="478" y="751"/>
                    </a:lnTo>
                    <a:lnTo>
                      <a:pt x="479" y="765"/>
                    </a:lnTo>
                    <a:lnTo>
                      <a:pt x="480" y="778"/>
                    </a:lnTo>
                    <a:lnTo>
                      <a:pt x="481" y="792"/>
                    </a:lnTo>
                    <a:lnTo>
                      <a:pt x="482" y="800"/>
                    </a:lnTo>
                    <a:lnTo>
                      <a:pt x="483" y="805"/>
                    </a:lnTo>
                    <a:lnTo>
                      <a:pt x="484" y="810"/>
                    </a:lnTo>
                    <a:lnTo>
                      <a:pt x="485" y="814"/>
                    </a:lnTo>
                    <a:lnTo>
                      <a:pt x="485" y="816"/>
                    </a:lnTo>
                    <a:lnTo>
                      <a:pt x="486" y="817"/>
                    </a:lnTo>
                    <a:lnTo>
                      <a:pt x="487" y="816"/>
                    </a:lnTo>
                    <a:lnTo>
                      <a:pt x="488" y="816"/>
                    </a:lnTo>
                    <a:lnTo>
                      <a:pt x="489" y="820"/>
                    </a:lnTo>
                    <a:lnTo>
                      <a:pt x="490" y="826"/>
                    </a:lnTo>
                    <a:lnTo>
                      <a:pt x="491" y="831"/>
                    </a:lnTo>
                    <a:lnTo>
                      <a:pt x="492" y="836"/>
                    </a:lnTo>
                    <a:lnTo>
                      <a:pt x="493" y="841"/>
                    </a:lnTo>
                    <a:lnTo>
                      <a:pt x="494" y="846"/>
                    </a:lnTo>
                    <a:lnTo>
                      <a:pt x="495" y="851"/>
                    </a:lnTo>
                    <a:lnTo>
                      <a:pt x="495" y="855"/>
                    </a:lnTo>
                    <a:lnTo>
                      <a:pt x="496" y="848"/>
                    </a:lnTo>
                    <a:lnTo>
                      <a:pt x="497" y="837"/>
                    </a:lnTo>
                    <a:lnTo>
                      <a:pt x="498" y="824"/>
                    </a:lnTo>
                    <a:lnTo>
                      <a:pt x="499" y="808"/>
                    </a:lnTo>
                    <a:lnTo>
                      <a:pt x="500" y="794"/>
                    </a:lnTo>
                    <a:lnTo>
                      <a:pt x="501" y="780"/>
                    </a:lnTo>
                    <a:lnTo>
                      <a:pt x="502" y="765"/>
                    </a:lnTo>
                    <a:lnTo>
                      <a:pt x="503" y="749"/>
                    </a:lnTo>
                    <a:lnTo>
                      <a:pt x="504" y="730"/>
                    </a:lnTo>
                    <a:lnTo>
                      <a:pt x="504" y="710"/>
                    </a:lnTo>
                    <a:lnTo>
                      <a:pt x="506" y="692"/>
                    </a:lnTo>
                    <a:lnTo>
                      <a:pt x="506" y="673"/>
                    </a:lnTo>
                    <a:lnTo>
                      <a:pt x="507" y="652"/>
                    </a:lnTo>
                    <a:lnTo>
                      <a:pt x="508" y="631"/>
                    </a:lnTo>
                    <a:lnTo>
                      <a:pt x="509" y="610"/>
                    </a:lnTo>
                    <a:lnTo>
                      <a:pt x="510" y="590"/>
                    </a:lnTo>
                    <a:lnTo>
                      <a:pt x="511" y="584"/>
                    </a:lnTo>
                    <a:lnTo>
                      <a:pt x="512" y="585"/>
                    </a:lnTo>
                    <a:lnTo>
                      <a:pt x="513" y="588"/>
                    </a:lnTo>
                    <a:lnTo>
                      <a:pt x="514" y="594"/>
                    </a:lnTo>
                    <a:lnTo>
                      <a:pt x="515" y="601"/>
                    </a:lnTo>
                    <a:lnTo>
                      <a:pt x="516" y="609"/>
                    </a:lnTo>
                    <a:lnTo>
                      <a:pt x="516" y="619"/>
                    </a:lnTo>
                    <a:lnTo>
                      <a:pt x="517" y="631"/>
                    </a:lnTo>
                    <a:lnTo>
                      <a:pt x="518" y="640"/>
                    </a:lnTo>
                    <a:lnTo>
                      <a:pt x="519" y="649"/>
                    </a:lnTo>
                    <a:lnTo>
                      <a:pt x="520" y="657"/>
                    </a:lnTo>
                    <a:lnTo>
                      <a:pt x="521" y="667"/>
                    </a:lnTo>
                    <a:lnTo>
                      <a:pt x="522" y="678"/>
                    </a:lnTo>
                    <a:lnTo>
                      <a:pt x="523" y="689"/>
                    </a:lnTo>
                    <a:lnTo>
                      <a:pt x="524" y="700"/>
                    </a:lnTo>
                    <a:lnTo>
                      <a:pt x="525" y="712"/>
                    </a:lnTo>
                    <a:lnTo>
                      <a:pt x="525" y="723"/>
                    </a:lnTo>
                    <a:lnTo>
                      <a:pt x="527" y="734"/>
                    </a:lnTo>
                    <a:lnTo>
                      <a:pt x="527" y="745"/>
                    </a:lnTo>
                    <a:lnTo>
                      <a:pt x="528" y="755"/>
                    </a:lnTo>
                    <a:lnTo>
                      <a:pt x="529" y="765"/>
                    </a:lnTo>
                    <a:lnTo>
                      <a:pt x="530" y="774"/>
                    </a:lnTo>
                    <a:lnTo>
                      <a:pt x="531" y="783"/>
                    </a:lnTo>
                    <a:lnTo>
                      <a:pt x="532" y="792"/>
                    </a:lnTo>
                    <a:lnTo>
                      <a:pt x="533" y="803"/>
                    </a:lnTo>
                    <a:lnTo>
                      <a:pt x="534" y="815"/>
                    </a:lnTo>
                    <a:lnTo>
                      <a:pt x="535" y="826"/>
                    </a:lnTo>
                    <a:lnTo>
                      <a:pt x="536" y="837"/>
                    </a:lnTo>
                    <a:lnTo>
                      <a:pt x="536" y="849"/>
                    </a:lnTo>
                    <a:lnTo>
                      <a:pt x="537" y="860"/>
                    </a:lnTo>
                    <a:lnTo>
                      <a:pt x="538" y="873"/>
                    </a:lnTo>
                    <a:lnTo>
                      <a:pt x="539" y="882"/>
                    </a:lnTo>
                    <a:lnTo>
                      <a:pt x="540" y="885"/>
                    </a:lnTo>
                    <a:lnTo>
                      <a:pt x="541" y="884"/>
                    </a:lnTo>
                    <a:lnTo>
                      <a:pt x="542" y="882"/>
                    </a:lnTo>
                    <a:lnTo>
                      <a:pt x="543" y="878"/>
                    </a:lnTo>
                    <a:lnTo>
                      <a:pt x="544" y="873"/>
                    </a:lnTo>
                    <a:lnTo>
                      <a:pt x="545" y="868"/>
                    </a:lnTo>
                    <a:lnTo>
                      <a:pt x="546" y="860"/>
                    </a:lnTo>
                    <a:lnTo>
                      <a:pt x="546" y="852"/>
                    </a:lnTo>
                    <a:lnTo>
                      <a:pt x="547" y="847"/>
                    </a:lnTo>
                    <a:lnTo>
                      <a:pt x="548" y="841"/>
                    </a:lnTo>
                    <a:lnTo>
                      <a:pt x="549" y="836"/>
                    </a:lnTo>
                    <a:lnTo>
                      <a:pt x="550" y="830"/>
                    </a:lnTo>
                    <a:lnTo>
                      <a:pt x="551" y="824"/>
                    </a:lnTo>
                    <a:lnTo>
                      <a:pt x="552" y="817"/>
                    </a:lnTo>
                    <a:lnTo>
                      <a:pt x="553" y="810"/>
                    </a:lnTo>
                    <a:lnTo>
                      <a:pt x="554" y="803"/>
                    </a:lnTo>
                    <a:lnTo>
                      <a:pt x="555" y="793"/>
                    </a:lnTo>
                    <a:lnTo>
                      <a:pt x="556" y="783"/>
                    </a:lnTo>
                    <a:lnTo>
                      <a:pt x="557" y="772"/>
                    </a:lnTo>
                    <a:lnTo>
                      <a:pt x="557" y="761"/>
                    </a:lnTo>
                    <a:lnTo>
                      <a:pt x="558" y="751"/>
                    </a:lnTo>
                    <a:lnTo>
                      <a:pt x="559" y="742"/>
                    </a:lnTo>
                    <a:lnTo>
                      <a:pt x="560" y="733"/>
                    </a:lnTo>
                    <a:lnTo>
                      <a:pt x="561" y="724"/>
                    </a:lnTo>
                    <a:lnTo>
                      <a:pt x="562" y="711"/>
                    </a:lnTo>
                    <a:lnTo>
                      <a:pt x="563" y="697"/>
                    </a:lnTo>
                    <a:lnTo>
                      <a:pt x="564" y="684"/>
                    </a:lnTo>
                    <a:lnTo>
                      <a:pt x="565" y="671"/>
                    </a:lnTo>
                    <a:lnTo>
                      <a:pt x="566" y="656"/>
                    </a:lnTo>
                    <a:lnTo>
                      <a:pt x="567" y="643"/>
                    </a:lnTo>
                    <a:lnTo>
                      <a:pt x="567" y="628"/>
                    </a:lnTo>
                    <a:lnTo>
                      <a:pt x="568" y="616"/>
                    </a:lnTo>
                    <a:lnTo>
                      <a:pt x="569" y="616"/>
                    </a:lnTo>
                    <a:lnTo>
                      <a:pt x="570" y="621"/>
                    </a:lnTo>
                    <a:lnTo>
                      <a:pt x="571" y="628"/>
                    </a:lnTo>
                    <a:lnTo>
                      <a:pt x="572" y="638"/>
                    </a:lnTo>
                    <a:lnTo>
                      <a:pt x="573" y="648"/>
                    </a:lnTo>
                    <a:lnTo>
                      <a:pt x="574" y="658"/>
                    </a:lnTo>
                    <a:lnTo>
                      <a:pt x="575" y="671"/>
                    </a:lnTo>
                    <a:lnTo>
                      <a:pt x="576" y="684"/>
                    </a:lnTo>
                    <a:lnTo>
                      <a:pt x="576" y="698"/>
                    </a:lnTo>
                    <a:lnTo>
                      <a:pt x="577" y="712"/>
                    </a:lnTo>
                    <a:lnTo>
                      <a:pt x="578" y="726"/>
                    </a:lnTo>
                    <a:lnTo>
                      <a:pt x="579" y="741"/>
                    </a:lnTo>
                    <a:lnTo>
                      <a:pt x="580" y="757"/>
                    </a:lnTo>
                    <a:lnTo>
                      <a:pt x="581" y="774"/>
                    </a:lnTo>
                    <a:lnTo>
                      <a:pt x="582" y="792"/>
                    </a:lnTo>
                    <a:lnTo>
                      <a:pt x="583" y="808"/>
                    </a:lnTo>
                    <a:lnTo>
                      <a:pt x="584" y="818"/>
                    </a:lnTo>
                    <a:lnTo>
                      <a:pt x="585" y="824"/>
                    </a:lnTo>
                    <a:lnTo>
                      <a:pt x="586" y="828"/>
                    </a:lnTo>
                    <a:lnTo>
                      <a:pt x="587" y="832"/>
                    </a:lnTo>
                    <a:lnTo>
                      <a:pt x="588" y="835"/>
                    </a:lnTo>
                    <a:lnTo>
                      <a:pt x="588" y="838"/>
                    </a:lnTo>
                    <a:lnTo>
                      <a:pt x="589" y="840"/>
                    </a:lnTo>
                    <a:lnTo>
                      <a:pt x="590" y="841"/>
                    </a:lnTo>
                    <a:lnTo>
                      <a:pt x="591" y="843"/>
                    </a:lnTo>
                    <a:lnTo>
                      <a:pt x="592" y="846"/>
                    </a:lnTo>
                    <a:lnTo>
                      <a:pt x="593" y="848"/>
                    </a:lnTo>
                    <a:lnTo>
                      <a:pt x="594" y="851"/>
                    </a:lnTo>
                    <a:lnTo>
                      <a:pt x="595" y="852"/>
                    </a:lnTo>
                    <a:lnTo>
                      <a:pt x="596" y="853"/>
                    </a:lnTo>
                    <a:lnTo>
                      <a:pt x="597" y="854"/>
                    </a:lnTo>
                    <a:lnTo>
                      <a:pt x="597" y="855"/>
                    </a:lnTo>
                    <a:lnTo>
                      <a:pt x="598" y="856"/>
                    </a:lnTo>
                    <a:lnTo>
                      <a:pt x="599" y="858"/>
                    </a:lnTo>
                    <a:lnTo>
                      <a:pt x="600" y="859"/>
                    </a:lnTo>
                    <a:lnTo>
                      <a:pt x="601" y="861"/>
                    </a:lnTo>
                    <a:lnTo>
                      <a:pt x="602" y="863"/>
                    </a:lnTo>
                    <a:lnTo>
                      <a:pt x="603" y="865"/>
                    </a:lnTo>
                    <a:lnTo>
                      <a:pt x="604" y="867"/>
                    </a:lnTo>
                    <a:lnTo>
                      <a:pt x="605" y="869"/>
                    </a:lnTo>
                    <a:lnTo>
                      <a:pt x="606" y="868"/>
                    </a:lnTo>
                    <a:lnTo>
                      <a:pt x="607" y="866"/>
                    </a:lnTo>
                    <a:lnTo>
                      <a:pt x="607" y="864"/>
                    </a:lnTo>
                    <a:lnTo>
                      <a:pt x="608" y="862"/>
                    </a:lnTo>
                    <a:lnTo>
                      <a:pt x="609" y="859"/>
                    </a:lnTo>
                    <a:lnTo>
                      <a:pt x="610" y="857"/>
                    </a:lnTo>
                    <a:lnTo>
                      <a:pt x="611" y="853"/>
                    </a:lnTo>
                    <a:lnTo>
                      <a:pt x="612" y="850"/>
                    </a:lnTo>
                    <a:lnTo>
                      <a:pt x="613" y="850"/>
                    </a:lnTo>
                    <a:lnTo>
                      <a:pt x="614" y="852"/>
                    </a:lnTo>
                    <a:lnTo>
                      <a:pt x="615" y="856"/>
                    </a:lnTo>
                    <a:lnTo>
                      <a:pt x="616" y="860"/>
                    </a:lnTo>
                    <a:lnTo>
                      <a:pt x="617" y="861"/>
                    </a:lnTo>
                    <a:lnTo>
                      <a:pt x="618" y="861"/>
                    </a:lnTo>
                    <a:lnTo>
                      <a:pt x="618" y="862"/>
                    </a:lnTo>
                    <a:lnTo>
                      <a:pt x="619" y="862"/>
                    </a:lnTo>
                    <a:lnTo>
                      <a:pt x="620" y="866"/>
                    </a:lnTo>
                    <a:lnTo>
                      <a:pt x="621" y="872"/>
                    </a:lnTo>
                    <a:lnTo>
                      <a:pt x="622" y="876"/>
                    </a:lnTo>
                    <a:lnTo>
                      <a:pt x="623" y="880"/>
                    </a:lnTo>
                    <a:lnTo>
                      <a:pt x="624" y="886"/>
                    </a:lnTo>
                    <a:lnTo>
                      <a:pt x="625" y="890"/>
                    </a:lnTo>
                    <a:lnTo>
                      <a:pt x="626" y="896"/>
                    </a:lnTo>
                    <a:lnTo>
                      <a:pt x="627" y="899"/>
                    </a:lnTo>
                    <a:lnTo>
                      <a:pt x="628" y="888"/>
                    </a:lnTo>
                    <a:lnTo>
                      <a:pt x="628" y="871"/>
                    </a:lnTo>
                    <a:lnTo>
                      <a:pt x="629" y="850"/>
                    </a:lnTo>
                    <a:lnTo>
                      <a:pt x="630" y="827"/>
                    </a:lnTo>
                    <a:lnTo>
                      <a:pt x="631" y="804"/>
                    </a:lnTo>
                    <a:lnTo>
                      <a:pt x="632" y="781"/>
                    </a:lnTo>
                    <a:lnTo>
                      <a:pt x="633" y="755"/>
                    </a:lnTo>
                    <a:lnTo>
                      <a:pt x="634" y="729"/>
                    </a:lnTo>
                    <a:lnTo>
                      <a:pt x="635" y="702"/>
                    </a:lnTo>
                    <a:lnTo>
                      <a:pt x="636" y="675"/>
                    </a:lnTo>
                    <a:lnTo>
                      <a:pt x="637" y="649"/>
                    </a:lnTo>
                    <a:lnTo>
                      <a:pt x="637" y="622"/>
                    </a:lnTo>
                    <a:lnTo>
                      <a:pt x="639" y="593"/>
                    </a:lnTo>
                    <a:lnTo>
                      <a:pt x="639" y="564"/>
                    </a:lnTo>
                    <a:lnTo>
                      <a:pt x="640" y="535"/>
                    </a:lnTo>
                    <a:lnTo>
                      <a:pt x="641" y="507"/>
                    </a:lnTo>
                    <a:lnTo>
                      <a:pt x="642" y="489"/>
                    </a:lnTo>
                    <a:lnTo>
                      <a:pt x="643" y="474"/>
                    </a:lnTo>
                    <a:lnTo>
                      <a:pt x="644" y="461"/>
                    </a:lnTo>
                    <a:lnTo>
                      <a:pt x="645" y="450"/>
                    </a:lnTo>
                    <a:lnTo>
                      <a:pt x="646" y="442"/>
                    </a:lnTo>
                    <a:lnTo>
                      <a:pt x="647" y="435"/>
                    </a:lnTo>
                    <a:lnTo>
                      <a:pt x="648" y="431"/>
                    </a:lnTo>
                    <a:lnTo>
                      <a:pt x="648" y="427"/>
                    </a:lnTo>
                    <a:lnTo>
                      <a:pt x="649" y="418"/>
                    </a:lnTo>
                    <a:lnTo>
                      <a:pt x="650" y="409"/>
                    </a:lnTo>
                    <a:lnTo>
                      <a:pt x="651" y="401"/>
                    </a:lnTo>
                    <a:lnTo>
                      <a:pt x="652" y="394"/>
                    </a:lnTo>
                    <a:lnTo>
                      <a:pt x="653" y="386"/>
                    </a:lnTo>
                    <a:lnTo>
                      <a:pt x="654" y="380"/>
                    </a:lnTo>
                    <a:lnTo>
                      <a:pt x="655" y="374"/>
                    </a:lnTo>
                    <a:lnTo>
                      <a:pt x="656" y="370"/>
                    </a:lnTo>
                    <a:lnTo>
                      <a:pt x="657" y="377"/>
                    </a:lnTo>
                    <a:lnTo>
                      <a:pt x="658" y="389"/>
                    </a:lnTo>
                    <a:lnTo>
                      <a:pt x="658" y="404"/>
                    </a:lnTo>
                    <a:lnTo>
                      <a:pt x="659" y="421"/>
                    </a:lnTo>
                    <a:lnTo>
                      <a:pt x="660" y="439"/>
                    </a:lnTo>
                    <a:lnTo>
                      <a:pt x="661" y="457"/>
                    </a:lnTo>
                    <a:lnTo>
                      <a:pt x="662" y="478"/>
                    </a:lnTo>
                    <a:lnTo>
                      <a:pt x="663" y="500"/>
                    </a:lnTo>
                    <a:lnTo>
                      <a:pt x="664" y="520"/>
                    </a:lnTo>
                    <a:lnTo>
                      <a:pt x="665" y="540"/>
                    </a:lnTo>
                    <a:lnTo>
                      <a:pt x="666" y="560"/>
                    </a:lnTo>
                    <a:lnTo>
                      <a:pt x="667" y="580"/>
                    </a:lnTo>
                    <a:lnTo>
                      <a:pt x="668" y="602"/>
                    </a:lnTo>
                    <a:lnTo>
                      <a:pt x="669" y="624"/>
                    </a:lnTo>
                    <a:lnTo>
                      <a:pt x="669" y="647"/>
                    </a:lnTo>
                    <a:lnTo>
                      <a:pt x="670" y="668"/>
                    </a:lnTo>
                    <a:lnTo>
                      <a:pt x="671" y="687"/>
                    </a:lnTo>
                    <a:lnTo>
                      <a:pt x="672" y="703"/>
                    </a:lnTo>
                    <a:lnTo>
                      <a:pt x="673" y="720"/>
                    </a:lnTo>
                    <a:lnTo>
                      <a:pt x="674" y="736"/>
                    </a:lnTo>
                    <a:lnTo>
                      <a:pt x="675" y="747"/>
                    </a:lnTo>
                    <a:lnTo>
                      <a:pt x="676" y="757"/>
                    </a:lnTo>
                    <a:lnTo>
                      <a:pt x="677" y="765"/>
                    </a:lnTo>
                    <a:lnTo>
                      <a:pt x="678" y="773"/>
                    </a:lnTo>
                    <a:lnTo>
                      <a:pt x="679" y="790"/>
                    </a:lnTo>
                    <a:lnTo>
                      <a:pt x="679" y="809"/>
                    </a:lnTo>
                    <a:lnTo>
                      <a:pt x="680" y="826"/>
                    </a:lnTo>
                    <a:lnTo>
                      <a:pt x="681" y="842"/>
                    </a:lnTo>
                    <a:lnTo>
                      <a:pt x="682" y="860"/>
                    </a:lnTo>
                    <a:lnTo>
                      <a:pt x="683" y="877"/>
                    </a:lnTo>
                    <a:lnTo>
                      <a:pt x="684" y="895"/>
                    </a:lnTo>
                    <a:lnTo>
                      <a:pt x="685" y="909"/>
                    </a:lnTo>
                    <a:lnTo>
                      <a:pt x="686" y="902"/>
                    </a:lnTo>
                    <a:lnTo>
                      <a:pt x="687" y="884"/>
                    </a:lnTo>
                    <a:lnTo>
                      <a:pt x="688" y="861"/>
                    </a:lnTo>
                    <a:lnTo>
                      <a:pt x="688" y="834"/>
                    </a:lnTo>
                    <a:lnTo>
                      <a:pt x="689" y="809"/>
                    </a:lnTo>
                    <a:lnTo>
                      <a:pt x="690" y="783"/>
                    </a:lnTo>
                    <a:lnTo>
                      <a:pt x="691" y="755"/>
                    </a:lnTo>
                    <a:lnTo>
                      <a:pt x="692" y="725"/>
                    </a:lnTo>
                    <a:lnTo>
                      <a:pt x="693" y="691"/>
                    </a:lnTo>
                    <a:lnTo>
                      <a:pt x="694" y="654"/>
                    </a:lnTo>
                    <a:lnTo>
                      <a:pt x="695" y="620"/>
                    </a:lnTo>
                    <a:lnTo>
                      <a:pt x="696" y="586"/>
                    </a:lnTo>
                    <a:lnTo>
                      <a:pt x="697" y="547"/>
                    </a:lnTo>
                    <a:lnTo>
                      <a:pt x="698" y="508"/>
                    </a:lnTo>
                    <a:lnTo>
                      <a:pt x="699" y="468"/>
                    </a:lnTo>
                    <a:lnTo>
                      <a:pt x="700" y="431"/>
                    </a:lnTo>
                    <a:lnTo>
                      <a:pt x="700" y="416"/>
                    </a:lnTo>
                    <a:lnTo>
                      <a:pt x="701" y="411"/>
                    </a:lnTo>
                    <a:lnTo>
                      <a:pt x="702" y="410"/>
                    </a:lnTo>
                    <a:lnTo>
                      <a:pt x="703" y="414"/>
                    </a:lnTo>
                    <a:lnTo>
                      <a:pt x="704" y="419"/>
                    </a:lnTo>
                    <a:lnTo>
                      <a:pt x="705" y="426"/>
                    </a:lnTo>
                    <a:lnTo>
                      <a:pt x="706" y="436"/>
                    </a:lnTo>
                    <a:lnTo>
                      <a:pt x="707" y="448"/>
                    </a:lnTo>
                    <a:lnTo>
                      <a:pt x="708" y="457"/>
                    </a:lnTo>
                    <a:lnTo>
                      <a:pt x="709" y="466"/>
                    </a:lnTo>
                    <a:lnTo>
                      <a:pt x="709" y="475"/>
                    </a:lnTo>
                    <a:lnTo>
                      <a:pt x="710" y="484"/>
                    </a:lnTo>
                    <a:lnTo>
                      <a:pt x="711" y="497"/>
                    </a:lnTo>
                    <a:lnTo>
                      <a:pt x="712" y="510"/>
                    </a:lnTo>
                    <a:lnTo>
                      <a:pt x="713" y="524"/>
                    </a:lnTo>
                    <a:lnTo>
                      <a:pt x="714" y="538"/>
                    </a:lnTo>
                    <a:lnTo>
                      <a:pt x="715" y="551"/>
                    </a:lnTo>
                    <a:lnTo>
                      <a:pt x="716" y="565"/>
                    </a:lnTo>
                    <a:lnTo>
                      <a:pt x="717" y="578"/>
                    </a:lnTo>
                    <a:lnTo>
                      <a:pt x="718" y="592"/>
                    </a:lnTo>
                    <a:lnTo>
                      <a:pt x="719" y="606"/>
                    </a:lnTo>
                    <a:lnTo>
                      <a:pt x="719" y="619"/>
                    </a:lnTo>
                    <a:lnTo>
                      <a:pt x="720" y="632"/>
                    </a:lnTo>
                    <a:lnTo>
                      <a:pt x="721" y="645"/>
                    </a:lnTo>
                    <a:lnTo>
                      <a:pt x="722" y="661"/>
                    </a:lnTo>
                    <a:lnTo>
                      <a:pt x="723" y="679"/>
                    </a:lnTo>
                    <a:lnTo>
                      <a:pt x="724" y="695"/>
                    </a:lnTo>
                    <a:lnTo>
                      <a:pt x="725" y="712"/>
                    </a:lnTo>
                    <a:lnTo>
                      <a:pt x="726" y="729"/>
                    </a:lnTo>
                    <a:lnTo>
                      <a:pt x="727" y="746"/>
                    </a:lnTo>
                    <a:lnTo>
                      <a:pt x="728" y="764"/>
                    </a:lnTo>
                    <a:lnTo>
                      <a:pt x="729" y="781"/>
                    </a:lnTo>
                    <a:lnTo>
                      <a:pt x="730" y="791"/>
                    </a:lnTo>
                    <a:lnTo>
                      <a:pt x="730" y="799"/>
                    </a:lnTo>
                    <a:lnTo>
                      <a:pt x="731" y="805"/>
                    </a:lnTo>
                    <a:lnTo>
                      <a:pt x="732" y="809"/>
                    </a:lnTo>
                    <a:lnTo>
                      <a:pt x="733" y="814"/>
                    </a:lnTo>
                    <a:lnTo>
                      <a:pt x="734" y="818"/>
                    </a:lnTo>
                    <a:lnTo>
                      <a:pt x="735" y="821"/>
                    </a:lnTo>
                    <a:lnTo>
                      <a:pt x="736" y="823"/>
                    </a:lnTo>
                    <a:lnTo>
                      <a:pt x="737" y="826"/>
                    </a:lnTo>
                    <a:lnTo>
                      <a:pt x="738" y="828"/>
                    </a:lnTo>
                    <a:lnTo>
                      <a:pt x="739" y="831"/>
                    </a:lnTo>
                    <a:lnTo>
                      <a:pt x="740" y="833"/>
                    </a:lnTo>
                    <a:lnTo>
                      <a:pt x="740" y="834"/>
                    </a:lnTo>
                    <a:lnTo>
                      <a:pt x="741" y="834"/>
                    </a:lnTo>
                    <a:lnTo>
                      <a:pt x="742" y="838"/>
                    </a:lnTo>
                    <a:lnTo>
                      <a:pt x="743" y="836"/>
                    </a:lnTo>
                    <a:lnTo>
                      <a:pt x="744" y="837"/>
                    </a:lnTo>
                    <a:lnTo>
                      <a:pt x="745" y="839"/>
                    </a:lnTo>
                    <a:lnTo>
                      <a:pt x="746" y="839"/>
                    </a:lnTo>
                    <a:lnTo>
                      <a:pt x="747" y="840"/>
                    </a:lnTo>
                    <a:lnTo>
                      <a:pt x="748" y="840"/>
                    </a:lnTo>
                    <a:lnTo>
                      <a:pt x="749" y="841"/>
                    </a:lnTo>
                    <a:lnTo>
                      <a:pt x="749" y="841"/>
                    </a:lnTo>
                    <a:lnTo>
                      <a:pt x="751" y="841"/>
                    </a:lnTo>
                    <a:lnTo>
                      <a:pt x="751" y="841"/>
                    </a:lnTo>
                    <a:lnTo>
                      <a:pt x="752" y="840"/>
                    </a:lnTo>
                    <a:lnTo>
                      <a:pt x="753" y="840"/>
                    </a:lnTo>
                    <a:lnTo>
                      <a:pt x="754" y="839"/>
                    </a:lnTo>
                    <a:lnTo>
                      <a:pt x="755" y="838"/>
                    </a:lnTo>
                    <a:lnTo>
                      <a:pt x="756" y="837"/>
                    </a:lnTo>
                    <a:lnTo>
                      <a:pt x="757" y="836"/>
                    </a:lnTo>
                    <a:lnTo>
                      <a:pt x="758" y="835"/>
                    </a:lnTo>
                    <a:lnTo>
                      <a:pt x="759" y="834"/>
                    </a:lnTo>
                    <a:lnTo>
                      <a:pt x="760" y="833"/>
                    </a:lnTo>
                    <a:lnTo>
                      <a:pt x="760" y="832"/>
                    </a:lnTo>
                    <a:lnTo>
                      <a:pt x="761" y="831"/>
                    </a:lnTo>
                    <a:lnTo>
                      <a:pt x="762" y="831"/>
                    </a:lnTo>
                    <a:lnTo>
                      <a:pt x="763" y="830"/>
                    </a:lnTo>
                    <a:lnTo>
                      <a:pt x="764" y="830"/>
                    </a:lnTo>
                    <a:lnTo>
                      <a:pt x="765" y="829"/>
                    </a:lnTo>
                    <a:lnTo>
                      <a:pt x="766" y="828"/>
                    </a:lnTo>
                    <a:lnTo>
                      <a:pt x="767" y="826"/>
                    </a:lnTo>
                    <a:lnTo>
                      <a:pt x="768" y="824"/>
                    </a:lnTo>
                    <a:lnTo>
                      <a:pt x="769" y="823"/>
                    </a:lnTo>
                    <a:lnTo>
                      <a:pt x="770" y="821"/>
                    </a:lnTo>
                    <a:lnTo>
                      <a:pt x="770" y="819"/>
                    </a:lnTo>
                    <a:lnTo>
                      <a:pt x="772" y="818"/>
                    </a:lnTo>
                    <a:lnTo>
                      <a:pt x="772" y="816"/>
                    </a:lnTo>
                    <a:lnTo>
                      <a:pt x="773" y="816"/>
                    </a:lnTo>
                    <a:lnTo>
                      <a:pt x="774" y="818"/>
                    </a:lnTo>
                    <a:lnTo>
                      <a:pt x="775" y="819"/>
                    </a:lnTo>
                    <a:lnTo>
                      <a:pt x="776" y="822"/>
                    </a:lnTo>
                    <a:lnTo>
                      <a:pt x="777" y="824"/>
                    </a:lnTo>
                    <a:lnTo>
                      <a:pt x="778" y="826"/>
                    </a:lnTo>
                    <a:lnTo>
                      <a:pt x="779" y="829"/>
                    </a:lnTo>
                    <a:lnTo>
                      <a:pt x="780" y="831"/>
                    </a:lnTo>
                    <a:lnTo>
                      <a:pt x="781" y="833"/>
                    </a:lnTo>
                    <a:lnTo>
                      <a:pt x="781" y="835"/>
                    </a:lnTo>
                    <a:lnTo>
                      <a:pt x="782" y="836"/>
                    </a:lnTo>
                    <a:lnTo>
                      <a:pt x="783" y="838"/>
                    </a:lnTo>
                    <a:lnTo>
                      <a:pt x="784" y="839"/>
                    </a:lnTo>
                    <a:lnTo>
                      <a:pt x="785" y="841"/>
                    </a:lnTo>
                    <a:lnTo>
                      <a:pt x="786" y="842"/>
                    </a:lnTo>
                    <a:lnTo>
                      <a:pt x="787" y="843"/>
                    </a:lnTo>
                    <a:lnTo>
                      <a:pt x="788" y="844"/>
                    </a:lnTo>
                    <a:lnTo>
                      <a:pt x="789" y="845"/>
                    </a:lnTo>
                    <a:lnTo>
                      <a:pt x="790" y="847"/>
                    </a:lnTo>
                    <a:lnTo>
                      <a:pt x="791" y="847"/>
                    </a:lnTo>
                    <a:lnTo>
                      <a:pt x="791" y="848"/>
                    </a:lnTo>
                    <a:lnTo>
                      <a:pt x="792" y="848"/>
                    </a:lnTo>
                    <a:lnTo>
                      <a:pt x="793" y="847"/>
                    </a:lnTo>
                    <a:lnTo>
                      <a:pt x="794" y="847"/>
                    </a:lnTo>
                    <a:lnTo>
                      <a:pt x="795" y="847"/>
                    </a:lnTo>
                    <a:lnTo>
                      <a:pt x="796" y="846"/>
                    </a:lnTo>
                    <a:lnTo>
                      <a:pt x="797" y="845"/>
                    </a:lnTo>
                    <a:lnTo>
                      <a:pt x="798" y="844"/>
                    </a:lnTo>
                    <a:lnTo>
                      <a:pt x="799" y="843"/>
                    </a:lnTo>
                    <a:lnTo>
                      <a:pt x="800" y="842"/>
                    </a:lnTo>
                    <a:lnTo>
                      <a:pt x="800" y="840"/>
                    </a:lnTo>
                    <a:lnTo>
                      <a:pt x="802" y="838"/>
                    </a:lnTo>
                    <a:lnTo>
                      <a:pt x="802" y="832"/>
                    </a:lnTo>
                    <a:lnTo>
                      <a:pt x="803" y="825"/>
                    </a:lnTo>
                    <a:lnTo>
                      <a:pt x="804" y="818"/>
                    </a:lnTo>
                    <a:lnTo>
                      <a:pt x="805" y="810"/>
                    </a:lnTo>
                    <a:lnTo>
                      <a:pt x="806" y="800"/>
                    </a:lnTo>
                    <a:lnTo>
                      <a:pt x="807" y="789"/>
                    </a:lnTo>
                    <a:lnTo>
                      <a:pt x="808" y="777"/>
                    </a:lnTo>
                    <a:lnTo>
                      <a:pt x="809" y="764"/>
                    </a:lnTo>
                    <a:lnTo>
                      <a:pt x="810" y="757"/>
                    </a:lnTo>
                    <a:lnTo>
                      <a:pt x="811" y="750"/>
                    </a:lnTo>
                    <a:lnTo>
                      <a:pt x="812" y="743"/>
                    </a:lnTo>
                    <a:lnTo>
                      <a:pt x="812" y="736"/>
                    </a:lnTo>
                    <a:lnTo>
                      <a:pt x="813" y="730"/>
                    </a:lnTo>
                    <a:lnTo>
                      <a:pt x="814" y="723"/>
                    </a:lnTo>
                    <a:lnTo>
                      <a:pt x="815" y="717"/>
                    </a:lnTo>
                    <a:lnTo>
                      <a:pt x="816" y="709"/>
                    </a:lnTo>
                    <a:lnTo>
                      <a:pt x="817" y="693"/>
                    </a:lnTo>
                    <a:lnTo>
                      <a:pt x="818" y="672"/>
                    </a:lnTo>
                    <a:lnTo>
                      <a:pt x="819" y="649"/>
                    </a:lnTo>
                    <a:lnTo>
                      <a:pt x="820" y="623"/>
                    </a:lnTo>
                    <a:lnTo>
                      <a:pt x="821" y="602"/>
                    </a:lnTo>
                    <a:lnTo>
                      <a:pt x="821" y="581"/>
                    </a:lnTo>
                    <a:lnTo>
                      <a:pt x="822" y="560"/>
                    </a:lnTo>
                    <a:lnTo>
                      <a:pt x="823" y="538"/>
                    </a:lnTo>
                    <a:lnTo>
                      <a:pt x="824" y="511"/>
                    </a:lnTo>
                    <a:lnTo>
                      <a:pt x="825" y="482"/>
                    </a:lnTo>
                    <a:lnTo>
                      <a:pt x="826" y="455"/>
                    </a:lnTo>
                    <a:lnTo>
                      <a:pt x="827" y="429"/>
                    </a:lnTo>
                    <a:lnTo>
                      <a:pt x="828" y="399"/>
                    </a:lnTo>
                    <a:lnTo>
                      <a:pt x="829" y="371"/>
                    </a:lnTo>
                    <a:lnTo>
                      <a:pt x="830" y="342"/>
                    </a:lnTo>
                    <a:lnTo>
                      <a:pt x="831" y="317"/>
                    </a:lnTo>
                    <a:lnTo>
                      <a:pt x="832" y="313"/>
                    </a:lnTo>
                    <a:lnTo>
                      <a:pt x="832" y="320"/>
                    </a:lnTo>
                    <a:lnTo>
                      <a:pt x="833" y="331"/>
                    </a:lnTo>
                    <a:lnTo>
                      <a:pt x="834" y="347"/>
                    </a:lnTo>
                    <a:lnTo>
                      <a:pt x="835" y="363"/>
                    </a:lnTo>
                    <a:lnTo>
                      <a:pt x="836" y="380"/>
                    </a:lnTo>
                    <a:lnTo>
                      <a:pt x="837" y="402"/>
                    </a:lnTo>
                    <a:lnTo>
                      <a:pt x="838" y="425"/>
                    </a:lnTo>
                    <a:lnTo>
                      <a:pt x="839" y="447"/>
                    </a:lnTo>
                    <a:lnTo>
                      <a:pt x="840" y="470"/>
                    </a:lnTo>
                    <a:lnTo>
                      <a:pt x="841" y="493"/>
                    </a:lnTo>
                    <a:lnTo>
                      <a:pt x="842" y="517"/>
                    </a:lnTo>
                    <a:lnTo>
                      <a:pt x="842" y="544"/>
                    </a:lnTo>
                    <a:lnTo>
                      <a:pt x="843" y="571"/>
                    </a:lnTo>
                    <a:lnTo>
                      <a:pt x="844" y="600"/>
                    </a:lnTo>
                    <a:lnTo>
                      <a:pt x="845" y="628"/>
                    </a:lnTo>
                    <a:lnTo>
                      <a:pt x="846" y="649"/>
                    </a:lnTo>
                    <a:lnTo>
                      <a:pt x="847" y="665"/>
                    </a:lnTo>
                    <a:lnTo>
                      <a:pt x="848" y="681"/>
                    </a:lnTo>
                    <a:lnTo>
                      <a:pt x="849" y="695"/>
                    </a:lnTo>
                    <a:lnTo>
                      <a:pt x="850" y="709"/>
                    </a:lnTo>
                    <a:lnTo>
                      <a:pt x="851" y="721"/>
                    </a:lnTo>
                    <a:lnTo>
                      <a:pt x="852" y="733"/>
                    </a:lnTo>
                    <a:lnTo>
                      <a:pt x="852" y="744"/>
                    </a:lnTo>
                    <a:lnTo>
                      <a:pt x="853" y="758"/>
                    </a:lnTo>
                    <a:lnTo>
                      <a:pt x="854" y="773"/>
                    </a:lnTo>
                    <a:lnTo>
                      <a:pt x="855" y="788"/>
                    </a:lnTo>
                    <a:lnTo>
                      <a:pt x="856" y="802"/>
                    </a:lnTo>
                    <a:lnTo>
                      <a:pt x="857" y="816"/>
                    </a:lnTo>
                    <a:lnTo>
                      <a:pt x="858" y="830"/>
                    </a:lnTo>
                    <a:lnTo>
                      <a:pt x="859" y="844"/>
                    </a:lnTo>
                    <a:lnTo>
                      <a:pt x="860" y="856"/>
                    </a:lnTo>
                    <a:lnTo>
                      <a:pt x="861" y="863"/>
                    </a:lnTo>
                    <a:lnTo>
                      <a:pt x="862" y="867"/>
                    </a:lnTo>
                    <a:lnTo>
                      <a:pt x="863" y="870"/>
                    </a:lnTo>
                    <a:lnTo>
                      <a:pt x="863" y="871"/>
                    </a:lnTo>
                    <a:lnTo>
                      <a:pt x="864" y="873"/>
                    </a:lnTo>
                    <a:lnTo>
                      <a:pt x="865" y="873"/>
                    </a:lnTo>
                    <a:lnTo>
                      <a:pt x="866" y="873"/>
                    </a:lnTo>
                    <a:lnTo>
                      <a:pt x="867" y="871"/>
                    </a:lnTo>
                    <a:lnTo>
                      <a:pt x="868" y="870"/>
                    </a:lnTo>
                    <a:lnTo>
                      <a:pt x="869" y="868"/>
                    </a:lnTo>
                    <a:lnTo>
                      <a:pt x="870" y="867"/>
                    </a:lnTo>
                    <a:lnTo>
                      <a:pt x="871" y="865"/>
                    </a:lnTo>
                    <a:lnTo>
                      <a:pt x="872" y="861"/>
                    </a:lnTo>
                    <a:lnTo>
                      <a:pt x="872" y="858"/>
                    </a:lnTo>
                    <a:lnTo>
                      <a:pt x="873" y="854"/>
                    </a:lnTo>
                    <a:lnTo>
                      <a:pt x="874" y="850"/>
                    </a:lnTo>
                    <a:lnTo>
                      <a:pt x="875" y="848"/>
                    </a:lnTo>
                    <a:lnTo>
                      <a:pt x="876" y="846"/>
                    </a:lnTo>
                    <a:lnTo>
                      <a:pt x="877" y="845"/>
                    </a:lnTo>
                    <a:lnTo>
                      <a:pt x="878" y="844"/>
                    </a:lnTo>
                    <a:lnTo>
                      <a:pt x="879" y="843"/>
                    </a:lnTo>
                    <a:lnTo>
                      <a:pt x="880" y="842"/>
                    </a:lnTo>
                    <a:lnTo>
                      <a:pt x="881" y="842"/>
                    </a:lnTo>
                    <a:lnTo>
                      <a:pt x="882" y="841"/>
                    </a:lnTo>
                    <a:lnTo>
                      <a:pt x="882" y="839"/>
                    </a:lnTo>
                    <a:lnTo>
                      <a:pt x="884" y="836"/>
                    </a:lnTo>
                    <a:lnTo>
                      <a:pt x="884" y="833"/>
                    </a:lnTo>
                    <a:lnTo>
                      <a:pt x="885" y="831"/>
                    </a:lnTo>
                    <a:lnTo>
                      <a:pt x="886" y="828"/>
                    </a:lnTo>
                    <a:lnTo>
                      <a:pt x="887" y="824"/>
                    </a:lnTo>
                    <a:lnTo>
                      <a:pt x="888" y="821"/>
                    </a:lnTo>
                    <a:lnTo>
                      <a:pt x="889" y="818"/>
                    </a:lnTo>
                    <a:lnTo>
                      <a:pt x="890" y="818"/>
                    </a:lnTo>
                    <a:lnTo>
                      <a:pt x="891" y="819"/>
                    </a:lnTo>
                    <a:lnTo>
                      <a:pt x="892" y="820"/>
                    </a:lnTo>
                    <a:lnTo>
                      <a:pt x="893" y="822"/>
                    </a:lnTo>
                    <a:lnTo>
                      <a:pt x="893" y="823"/>
                    </a:lnTo>
                    <a:lnTo>
                      <a:pt x="894" y="824"/>
                    </a:lnTo>
                    <a:lnTo>
                      <a:pt x="895" y="825"/>
                    </a:lnTo>
                    <a:lnTo>
                      <a:pt x="896" y="827"/>
                    </a:lnTo>
                    <a:lnTo>
                      <a:pt x="897" y="829"/>
                    </a:lnTo>
                    <a:lnTo>
                      <a:pt x="898" y="832"/>
                    </a:lnTo>
                    <a:lnTo>
                      <a:pt x="899" y="834"/>
                    </a:lnTo>
                    <a:lnTo>
                      <a:pt x="900" y="836"/>
                    </a:lnTo>
                    <a:lnTo>
                      <a:pt x="901" y="838"/>
                    </a:lnTo>
                    <a:lnTo>
                      <a:pt x="902" y="841"/>
                    </a:lnTo>
                    <a:lnTo>
                      <a:pt x="903" y="844"/>
                    </a:lnTo>
                    <a:lnTo>
                      <a:pt x="903" y="846"/>
                    </a:lnTo>
                    <a:lnTo>
                      <a:pt x="904" y="844"/>
                    </a:lnTo>
                    <a:lnTo>
                      <a:pt x="905" y="841"/>
                    </a:lnTo>
                    <a:lnTo>
                      <a:pt x="906" y="837"/>
                    </a:lnTo>
                    <a:lnTo>
                      <a:pt x="907" y="833"/>
                    </a:lnTo>
                    <a:lnTo>
                      <a:pt x="908" y="828"/>
                    </a:lnTo>
                    <a:lnTo>
                      <a:pt x="909" y="823"/>
                    </a:lnTo>
                    <a:lnTo>
                      <a:pt x="910" y="817"/>
                    </a:lnTo>
                    <a:lnTo>
                      <a:pt x="911" y="811"/>
                    </a:lnTo>
                    <a:lnTo>
                      <a:pt x="912" y="807"/>
                    </a:lnTo>
                    <a:lnTo>
                      <a:pt x="912" y="802"/>
                    </a:lnTo>
                    <a:lnTo>
                      <a:pt x="914" y="797"/>
                    </a:lnTo>
                    <a:lnTo>
                      <a:pt x="914" y="793"/>
                    </a:lnTo>
                    <a:lnTo>
                      <a:pt x="915" y="788"/>
                    </a:lnTo>
                    <a:lnTo>
                      <a:pt x="916" y="783"/>
                    </a:lnTo>
                    <a:lnTo>
                      <a:pt x="917" y="779"/>
                    </a:lnTo>
                    <a:lnTo>
                      <a:pt x="918" y="774"/>
                    </a:lnTo>
                    <a:lnTo>
                      <a:pt x="919" y="768"/>
                    </a:lnTo>
                    <a:lnTo>
                      <a:pt x="920" y="763"/>
                    </a:lnTo>
                    <a:lnTo>
                      <a:pt x="921" y="758"/>
                    </a:lnTo>
                    <a:lnTo>
                      <a:pt x="922" y="752"/>
                    </a:lnTo>
                    <a:lnTo>
                      <a:pt x="923" y="748"/>
                    </a:lnTo>
                    <a:lnTo>
                      <a:pt x="924" y="744"/>
                    </a:lnTo>
                    <a:lnTo>
                      <a:pt x="924" y="740"/>
                    </a:lnTo>
                    <a:lnTo>
                      <a:pt x="925" y="737"/>
                    </a:lnTo>
                    <a:lnTo>
                      <a:pt x="926" y="731"/>
                    </a:lnTo>
                    <a:lnTo>
                      <a:pt x="927" y="724"/>
                    </a:lnTo>
                    <a:lnTo>
                      <a:pt x="928" y="719"/>
                    </a:lnTo>
                    <a:lnTo>
                      <a:pt x="929" y="713"/>
                    </a:lnTo>
                    <a:lnTo>
                      <a:pt x="930" y="706"/>
                    </a:lnTo>
                    <a:lnTo>
                      <a:pt x="931" y="700"/>
                    </a:lnTo>
                    <a:lnTo>
                      <a:pt x="932" y="694"/>
                    </a:lnTo>
                    <a:lnTo>
                      <a:pt x="933" y="689"/>
                    </a:lnTo>
                    <a:lnTo>
                      <a:pt x="933" y="690"/>
                    </a:lnTo>
                    <a:lnTo>
                      <a:pt x="935" y="696"/>
                    </a:lnTo>
                    <a:lnTo>
                      <a:pt x="935" y="702"/>
                    </a:lnTo>
                    <a:lnTo>
                      <a:pt x="936" y="710"/>
                    </a:lnTo>
                    <a:lnTo>
                      <a:pt x="937" y="719"/>
                    </a:lnTo>
                    <a:lnTo>
                      <a:pt x="938" y="725"/>
                    </a:lnTo>
                    <a:lnTo>
                      <a:pt x="939" y="734"/>
                    </a:lnTo>
                    <a:lnTo>
                      <a:pt x="940" y="744"/>
                    </a:lnTo>
                    <a:lnTo>
                      <a:pt x="941" y="754"/>
                    </a:lnTo>
                    <a:lnTo>
                      <a:pt x="942" y="766"/>
                    </a:lnTo>
                    <a:lnTo>
                      <a:pt x="943" y="777"/>
                    </a:lnTo>
                    <a:lnTo>
                      <a:pt x="944" y="788"/>
                    </a:lnTo>
                    <a:lnTo>
                      <a:pt x="944" y="800"/>
                    </a:lnTo>
                    <a:lnTo>
                      <a:pt x="945" y="813"/>
                    </a:lnTo>
                    <a:lnTo>
                      <a:pt x="946" y="826"/>
                    </a:lnTo>
                    <a:lnTo>
                      <a:pt x="947" y="838"/>
                    </a:lnTo>
                    <a:lnTo>
                      <a:pt x="948" y="844"/>
                    </a:lnTo>
                    <a:lnTo>
                      <a:pt x="949" y="846"/>
                    </a:lnTo>
                    <a:lnTo>
                      <a:pt x="950" y="848"/>
                    </a:lnTo>
                    <a:lnTo>
                      <a:pt x="951" y="848"/>
                    </a:lnTo>
                    <a:lnTo>
                      <a:pt x="952" y="848"/>
                    </a:lnTo>
                    <a:lnTo>
                      <a:pt x="953" y="848"/>
                    </a:lnTo>
                    <a:lnTo>
                      <a:pt x="954" y="848"/>
                    </a:lnTo>
                    <a:lnTo>
                      <a:pt x="954" y="846"/>
                    </a:lnTo>
                    <a:lnTo>
                      <a:pt x="955" y="845"/>
                    </a:lnTo>
                    <a:lnTo>
                      <a:pt x="956" y="842"/>
                    </a:lnTo>
                    <a:lnTo>
                      <a:pt x="957" y="841"/>
                    </a:lnTo>
                    <a:lnTo>
                      <a:pt x="958" y="839"/>
                    </a:lnTo>
                    <a:lnTo>
                      <a:pt x="959" y="835"/>
                    </a:lnTo>
                    <a:lnTo>
                      <a:pt x="960" y="832"/>
                    </a:lnTo>
                    <a:lnTo>
                      <a:pt x="961" y="828"/>
                    </a:lnTo>
                    <a:lnTo>
                      <a:pt x="962" y="824"/>
                    </a:lnTo>
                    <a:lnTo>
                      <a:pt x="963" y="824"/>
                    </a:lnTo>
                    <a:lnTo>
                      <a:pt x="964" y="827"/>
                    </a:lnTo>
                    <a:lnTo>
                      <a:pt x="965" y="829"/>
                    </a:lnTo>
                    <a:lnTo>
                      <a:pt x="965" y="833"/>
                    </a:lnTo>
                    <a:lnTo>
                      <a:pt x="966" y="837"/>
                    </a:lnTo>
                    <a:lnTo>
                      <a:pt x="967" y="840"/>
                    </a:lnTo>
                    <a:lnTo>
                      <a:pt x="968" y="844"/>
                    </a:lnTo>
                    <a:lnTo>
                      <a:pt x="969" y="848"/>
                    </a:lnTo>
                    <a:lnTo>
                      <a:pt x="970" y="850"/>
                    </a:lnTo>
                    <a:lnTo>
                      <a:pt x="971" y="851"/>
                    </a:lnTo>
                    <a:lnTo>
                      <a:pt x="972" y="851"/>
                    </a:lnTo>
                    <a:lnTo>
                      <a:pt x="973" y="851"/>
                    </a:lnTo>
                    <a:lnTo>
                      <a:pt x="974" y="851"/>
                    </a:lnTo>
                    <a:lnTo>
                      <a:pt x="975" y="851"/>
                    </a:lnTo>
                    <a:lnTo>
                      <a:pt x="975" y="850"/>
                    </a:lnTo>
                    <a:lnTo>
                      <a:pt x="976" y="850"/>
                    </a:lnTo>
                    <a:lnTo>
                      <a:pt x="977" y="849"/>
                    </a:lnTo>
                    <a:lnTo>
                      <a:pt x="978" y="848"/>
                    </a:lnTo>
                    <a:lnTo>
                      <a:pt x="979" y="849"/>
                    </a:lnTo>
                    <a:lnTo>
                      <a:pt x="980" y="849"/>
                    </a:lnTo>
                    <a:lnTo>
                      <a:pt x="981" y="845"/>
                    </a:lnTo>
                    <a:lnTo>
                      <a:pt x="982" y="840"/>
                    </a:lnTo>
                    <a:lnTo>
                      <a:pt x="983" y="833"/>
                    </a:lnTo>
                    <a:lnTo>
                      <a:pt x="984" y="826"/>
                    </a:lnTo>
                    <a:lnTo>
                      <a:pt x="985" y="828"/>
                    </a:lnTo>
                    <a:lnTo>
                      <a:pt x="985" y="834"/>
                    </a:lnTo>
                    <a:lnTo>
                      <a:pt x="986" y="836"/>
                    </a:lnTo>
                    <a:lnTo>
                      <a:pt x="987" y="839"/>
                    </a:lnTo>
                    <a:lnTo>
                      <a:pt x="988" y="844"/>
                    </a:lnTo>
                    <a:lnTo>
                      <a:pt x="989" y="848"/>
                    </a:lnTo>
                    <a:lnTo>
                      <a:pt x="990" y="854"/>
                    </a:lnTo>
                    <a:lnTo>
                      <a:pt x="991" y="856"/>
                    </a:lnTo>
                    <a:lnTo>
                      <a:pt x="992" y="837"/>
                    </a:lnTo>
                    <a:lnTo>
                      <a:pt x="993" y="808"/>
                    </a:lnTo>
                    <a:lnTo>
                      <a:pt x="994" y="773"/>
                    </a:lnTo>
                    <a:lnTo>
                      <a:pt x="995" y="733"/>
                    </a:lnTo>
                    <a:lnTo>
                      <a:pt x="996" y="699"/>
                    </a:lnTo>
                    <a:lnTo>
                      <a:pt x="996" y="665"/>
                    </a:lnTo>
                    <a:lnTo>
                      <a:pt x="997" y="629"/>
                    </a:lnTo>
                    <a:lnTo>
                      <a:pt x="998" y="592"/>
                    </a:lnTo>
                    <a:lnTo>
                      <a:pt x="999" y="547"/>
                    </a:lnTo>
                    <a:lnTo>
                      <a:pt x="1000" y="499"/>
                    </a:lnTo>
                    <a:lnTo>
                      <a:pt x="1001" y="455"/>
                    </a:lnTo>
                    <a:lnTo>
                      <a:pt x="1002" y="412"/>
                    </a:lnTo>
                    <a:lnTo>
                      <a:pt x="1003" y="361"/>
                    </a:lnTo>
                    <a:lnTo>
                      <a:pt x="1004" y="313"/>
                    </a:lnTo>
                    <a:lnTo>
                      <a:pt x="1005" y="262"/>
                    </a:lnTo>
                    <a:lnTo>
                      <a:pt x="1005" y="218"/>
                    </a:lnTo>
                    <a:lnTo>
                      <a:pt x="1006" y="207"/>
                    </a:lnTo>
                    <a:lnTo>
                      <a:pt x="1007" y="211"/>
                    </a:lnTo>
                    <a:lnTo>
                      <a:pt x="1008" y="222"/>
                    </a:lnTo>
                    <a:lnTo>
                      <a:pt x="1009" y="241"/>
                    </a:lnTo>
                    <a:lnTo>
                      <a:pt x="1010" y="259"/>
                    </a:lnTo>
                    <a:lnTo>
                      <a:pt x="1011" y="280"/>
                    </a:lnTo>
                    <a:lnTo>
                      <a:pt x="1012" y="307"/>
                    </a:lnTo>
                    <a:lnTo>
                      <a:pt x="1013" y="336"/>
                    </a:lnTo>
                    <a:lnTo>
                      <a:pt x="1014" y="363"/>
                    </a:lnTo>
                    <a:lnTo>
                      <a:pt x="1015" y="392"/>
                    </a:lnTo>
                    <a:lnTo>
                      <a:pt x="1015" y="420"/>
                    </a:lnTo>
                    <a:lnTo>
                      <a:pt x="1017" y="449"/>
                    </a:lnTo>
                    <a:lnTo>
                      <a:pt x="1017" y="483"/>
                    </a:lnTo>
                    <a:lnTo>
                      <a:pt x="1018" y="518"/>
                    </a:lnTo>
                    <a:lnTo>
                      <a:pt x="1019" y="554"/>
                    </a:lnTo>
                    <a:lnTo>
                      <a:pt x="1020" y="590"/>
                    </a:lnTo>
                    <a:lnTo>
                      <a:pt x="1021" y="615"/>
                    </a:lnTo>
                    <a:lnTo>
                      <a:pt x="1022" y="635"/>
                    </a:lnTo>
                    <a:lnTo>
                      <a:pt x="1023" y="654"/>
                    </a:lnTo>
                    <a:lnTo>
                      <a:pt x="1024" y="671"/>
                    </a:lnTo>
                    <a:lnTo>
                      <a:pt x="1025" y="686"/>
                    </a:lnTo>
                    <a:lnTo>
                      <a:pt x="1026" y="702"/>
                    </a:lnTo>
                    <a:lnTo>
                      <a:pt x="1026" y="715"/>
                    </a:lnTo>
                    <a:lnTo>
                      <a:pt x="1027" y="727"/>
                    </a:lnTo>
                    <a:lnTo>
                      <a:pt x="1028" y="745"/>
                    </a:lnTo>
                    <a:lnTo>
                      <a:pt x="1029" y="763"/>
                    </a:lnTo>
                    <a:lnTo>
                      <a:pt x="1030" y="781"/>
                    </a:lnTo>
                    <a:lnTo>
                      <a:pt x="1031" y="798"/>
                    </a:lnTo>
                    <a:lnTo>
                      <a:pt x="1032" y="816"/>
                    </a:lnTo>
                    <a:lnTo>
                      <a:pt x="1033" y="832"/>
                    </a:lnTo>
                    <a:lnTo>
                      <a:pt x="1034" y="849"/>
                    </a:lnTo>
                    <a:lnTo>
                      <a:pt x="1035" y="864"/>
                    </a:lnTo>
                    <a:lnTo>
                      <a:pt x="1036" y="873"/>
                    </a:lnTo>
                    <a:lnTo>
                      <a:pt x="1036" y="878"/>
                    </a:lnTo>
                    <a:lnTo>
                      <a:pt x="1037" y="882"/>
                    </a:lnTo>
                    <a:lnTo>
                      <a:pt x="1038" y="884"/>
                    </a:lnTo>
                    <a:lnTo>
                      <a:pt x="1039" y="885"/>
                    </a:lnTo>
                    <a:lnTo>
                      <a:pt x="1040" y="886"/>
                    </a:lnTo>
                    <a:lnTo>
                      <a:pt x="1041" y="886"/>
                    </a:lnTo>
                    <a:lnTo>
                      <a:pt x="1042" y="885"/>
                    </a:lnTo>
                    <a:lnTo>
                      <a:pt x="1043" y="883"/>
                    </a:lnTo>
                    <a:lnTo>
                      <a:pt x="1044" y="882"/>
                    </a:lnTo>
                    <a:lnTo>
                      <a:pt x="1045" y="880"/>
                    </a:lnTo>
                    <a:lnTo>
                      <a:pt x="1045" y="877"/>
                    </a:lnTo>
                    <a:lnTo>
                      <a:pt x="1047" y="874"/>
                    </a:lnTo>
                    <a:lnTo>
                      <a:pt x="1047" y="870"/>
                    </a:lnTo>
                    <a:lnTo>
                      <a:pt x="1048" y="866"/>
                    </a:lnTo>
                    <a:lnTo>
                      <a:pt x="1049" y="861"/>
                    </a:lnTo>
                    <a:lnTo>
                      <a:pt x="1050" y="859"/>
                    </a:lnTo>
                    <a:lnTo>
                      <a:pt x="1051" y="857"/>
                    </a:lnTo>
                    <a:lnTo>
                      <a:pt x="1052" y="855"/>
                    </a:lnTo>
                    <a:lnTo>
                      <a:pt x="1053" y="854"/>
                    </a:lnTo>
                    <a:lnTo>
                      <a:pt x="1054" y="853"/>
                    </a:lnTo>
                    <a:lnTo>
                      <a:pt x="1055" y="852"/>
                    </a:lnTo>
                    <a:lnTo>
                      <a:pt x="1056" y="851"/>
                    </a:lnTo>
                    <a:lnTo>
                      <a:pt x="1057" y="850"/>
                    </a:lnTo>
                    <a:lnTo>
                      <a:pt x="1057" y="848"/>
                    </a:lnTo>
                    <a:lnTo>
                      <a:pt x="1058" y="845"/>
                    </a:lnTo>
                    <a:lnTo>
                      <a:pt x="1059" y="842"/>
                    </a:lnTo>
                    <a:lnTo>
                      <a:pt x="1060" y="840"/>
                    </a:lnTo>
                    <a:lnTo>
                      <a:pt x="1061" y="837"/>
                    </a:lnTo>
                    <a:lnTo>
                      <a:pt x="1062" y="834"/>
                    </a:lnTo>
                    <a:lnTo>
                      <a:pt x="1063" y="831"/>
                    </a:lnTo>
                    <a:lnTo>
                      <a:pt x="1064" y="829"/>
                    </a:lnTo>
                    <a:lnTo>
                      <a:pt x="1065" y="828"/>
                    </a:lnTo>
                    <a:lnTo>
                      <a:pt x="1066" y="828"/>
                    </a:lnTo>
                    <a:lnTo>
                      <a:pt x="1066" y="828"/>
                    </a:lnTo>
                    <a:lnTo>
                      <a:pt x="1067" y="829"/>
                    </a:lnTo>
                    <a:lnTo>
                      <a:pt x="1068" y="830"/>
                    </a:lnTo>
                    <a:lnTo>
                      <a:pt x="1069" y="831"/>
                    </a:lnTo>
                    <a:lnTo>
                      <a:pt x="1070" y="832"/>
                    </a:lnTo>
                    <a:lnTo>
                      <a:pt x="1071" y="833"/>
                    </a:lnTo>
                    <a:lnTo>
                      <a:pt x="1072" y="834"/>
                    </a:lnTo>
                    <a:lnTo>
                      <a:pt x="1073" y="836"/>
                    </a:lnTo>
                    <a:lnTo>
                      <a:pt x="1074" y="837"/>
                    </a:lnTo>
                    <a:lnTo>
                      <a:pt x="1075" y="838"/>
                    </a:lnTo>
                    <a:lnTo>
                      <a:pt x="1076" y="840"/>
                    </a:lnTo>
                    <a:lnTo>
                      <a:pt x="1077" y="841"/>
                    </a:lnTo>
                    <a:lnTo>
                      <a:pt x="1077" y="843"/>
                    </a:lnTo>
                    <a:lnTo>
                      <a:pt x="1078" y="844"/>
                    </a:lnTo>
                    <a:lnTo>
                      <a:pt x="1079" y="845"/>
                    </a:lnTo>
                    <a:lnTo>
                      <a:pt x="1080" y="846"/>
                    </a:lnTo>
                    <a:lnTo>
                      <a:pt x="1081" y="847"/>
                    </a:lnTo>
                    <a:lnTo>
                      <a:pt x="1082" y="847"/>
                    </a:lnTo>
                    <a:lnTo>
                      <a:pt x="1083" y="848"/>
                    </a:lnTo>
                    <a:lnTo>
                      <a:pt x="1084" y="848"/>
                    </a:lnTo>
                    <a:lnTo>
                      <a:pt x="1085" y="849"/>
                    </a:lnTo>
                    <a:lnTo>
                      <a:pt x="1086" y="849"/>
                    </a:lnTo>
                    <a:lnTo>
                      <a:pt x="1087" y="850"/>
                    </a:lnTo>
                    <a:lnTo>
                      <a:pt x="1087" y="850"/>
                    </a:lnTo>
                    <a:lnTo>
                      <a:pt x="1088" y="851"/>
                    </a:lnTo>
                    <a:lnTo>
                      <a:pt x="1089" y="851"/>
                    </a:lnTo>
                    <a:lnTo>
                      <a:pt x="1090" y="851"/>
                    </a:lnTo>
                    <a:lnTo>
                      <a:pt x="1091" y="852"/>
                    </a:lnTo>
                    <a:lnTo>
                      <a:pt x="1092" y="852"/>
                    </a:lnTo>
                    <a:lnTo>
                      <a:pt x="1093" y="852"/>
                    </a:lnTo>
                    <a:lnTo>
                      <a:pt x="1094" y="852"/>
                    </a:lnTo>
                    <a:lnTo>
                      <a:pt x="1095" y="852"/>
                    </a:lnTo>
                    <a:lnTo>
                      <a:pt x="1096" y="852"/>
                    </a:lnTo>
                    <a:lnTo>
                      <a:pt x="1097" y="852"/>
                    </a:lnTo>
                    <a:lnTo>
                      <a:pt x="1097" y="852"/>
                    </a:lnTo>
                    <a:lnTo>
                      <a:pt x="1098" y="851"/>
                    </a:lnTo>
                    <a:lnTo>
                      <a:pt x="1099" y="851"/>
                    </a:lnTo>
                    <a:lnTo>
                      <a:pt x="1100" y="850"/>
                    </a:lnTo>
                    <a:lnTo>
                      <a:pt x="1101" y="850"/>
                    </a:lnTo>
                    <a:lnTo>
                      <a:pt x="1102" y="850"/>
                    </a:lnTo>
                    <a:lnTo>
                      <a:pt x="1103" y="850"/>
                    </a:lnTo>
                    <a:lnTo>
                      <a:pt x="1104" y="850"/>
                    </a:lnTo>
                    <a:lnTo>
                      <a:pt x="1105" y="850"/>
                    </a:lnTo>
                    <a:lnTo>
                      <a:pt x="1106" y="850"/>
                    </a:lnTo>
                    <a:lnTo>
                      <a:pt x="1107" y="850"/>
                    </a:lnTo>
                    <a:lnTo>
                      <a:pt x="1108" y="850"/>
                    </a:lnTo>
                    <a:lnTo>
                      <a:pt x="1108" y="849"/>
                    </a:lnTo>
                    <a:lnTo>
                      <a:pt x="1109" y="847"/>
                    </a:lnTo>
                    <a:lnTo>
                      <a:pt x="1110" y="845"/>
                    </a:lnTo>
                    <a:lnTo>
                      <a:pt x="1111" y="842"/>
                    </a:lnTo>
                    <a:lnTo>
                      <a:pt x="1112" y="840"/>
                    </a:lnTo>
                    <a:lnTo>
                      <a:pt x="1113" y="838"/>
                    </a:lnTo>
                    <a:lnTo>
                      <a:pt x="1114" y="836"/>
                    </a:lnTo>
                    <a:lnTo>
                      <a:pt x="1115" y="834"/>
                    </a:lnTo>
                    <a:lnTo>
                      <a:pt x="1116" y="830"/>
                    </a:lnTo>
                    <a:lnTo>
                      <a:pt x="1117" y="827"/>
                    </a:lnTo>
                    <a:lnTo>
                      <a:pt x="1117" y="823"/>
                    </a:lnTo>
                    <a:lnTo>
                      <a:pt x="1118" y="820"/>
                    </a:lnTo>
                    <a:lnTo>
                      <a:pt x="1119" y="817"/>
                    </a:lnTo>
                    <a:lnTo>
                      <a:pt x="1120" y="812"/>
                    </a:lnTo>
                    <a:lnTo>
                      <a:pt x="1121" y="808"/>
                    </a:lnTo>
                    <a:lnTo>
                      <a:pt x="1122" y="805"/>
                    </a:lnTo>
                    <a:lnTo>
                      <a:pt x="1123" y="805"/>
                    </a:lnTo>
                    <a:lnTo>
                      <a:pt x="1124" y="806"/>
                    </a:lnTo>
                    <a:lnTo>
                      <a:pt x="1125" y="808"/>
                    </a:lnTo>
                    <a:lnTo>
                      <a:pt x="1126" y="810"/>
                    </a:lnTo>
                    <a:lnTo>
                      <a:pt x="1127" y="813"/>
                    </a:lnTo>
                    <a:lnTo>
                      <a:pt x="1127" y="815"/>
                    </a:lnTo>
                    <a:lnTo>
                      <a:pt x="1129" y="817"/>
                    </a:lnTo>
                    <a:lnTo>
                      <a:pt x="1129" y="820"/>
                    </a:lnTo>
                    <a:lnTo>
                      <a:pt x="1130" y="823"/>
                    </a:lnTo>
                    <a:lnTo>
                      <a:pt x="1131" y="827"/>
                    </a:lnTo>
                    <a:lnTo>
                      <a:pt x="1132" y="831"/>
                    </a:lnTo>
                    <a:lnTo>
                      <a:pt x="1133" y="834"/>
                    </a:lnTo>
                    <a:lnTo>
                      <a:pt x="1134" y="839"/>
                    </a:lnTo>
                    <a:lnTo>
                      <a:pt x="1135" y="843"/>
                    </a:lnTo>
                    <a:lnTo>
                      <a:pt x="1136" y="847"/>
                    </a:lnTo>
                    <a:lnTo>
                      <a:pt x="1137" y="851"/>
                    </a:lnTo>
                    <a:lnTo>
                      <a:pt x="1138" y="852"/>
                    </a:lnTo>
                    <a:lnTo>
                      <a:pt x="1138" y="850"/>
                    </a:lnTo>
                    <a:lnTo>
                      <a:pt x="1139" y="848"/>
                    </a:lnTo>
                    <a:lnTo>
                      <a:pt x="1140" y="845"/>
                    </a:lnTo>
                    <a:lnTo>
                      <a:pt x="1141" y="843"/>
                    </a:lnTo>
                    <a:lnTo>
                      <a:pt x="1142" y="840"/>
                    </a:lnTo>
                    <a:lnTo>
                      <a:pt x="1143" y="837"/>
                    </a:lnTo>
                    <a:lnTo>
                      <a:pt x="1144" y="834"/>
                    </a:lnTo>
                    <a:lnTo>
                      <a:pt x="1145" y="830"/>
                    </a:lnTo>
                    <a:lnTo>
                      <a:pt x="1146" y="827"/>
                    </a:lnTo>
                    <a:lnTo>
                      <a:pt x="1147" y="823"/>
                    </a:lnTo>
                    <a:lnTo>
                      <a:pt x="1148" y="819"/>
                    </a:lnTo>
                    <a:lnTo>
                      <a:pt x="1148" y="817"/>
                    </a:lnTo>
                    <a:lnTo>
                      <a:pt x="1149" y="811"/>
                    </a:lnTo>
                    <a:lnTo>
                      <a:pt x="1150" y="806"/>
                    </a:lnTo>
                    <a:lnTo>
                      <a:pt x="1151" y="803"/>
                    </a:lnTo>
                    <a:lnTo>
                      <a:pt x="1152" y="801"/>
                    </a:lnTo>
                    <a:lnTo>
                      <a:pt x="1153" y="800"/>
                    </a:lnTo>
                    <a:lnTo>
                      <a:pt x="1154" y="800"/>
                    </a:lnTo>
                    <a:lnTo>
                      <a:pt x="1155" y="799"/>
                    </a:lnTo>
                    <a:lnTo>
                      <a:pt x="1156" y="799"/>
                    </a:lnTo>
                    <a:lnTo>
                      <a:pt x="1157" y="799"/>
                    </a:lnTo>
                    <a:lnTo>
                      <a:pt x="1157" y="799"/>
                    </a:lnTo>
                    <a:lnTo>
                      <a:pt x="1159" y="800"/>
                    </a:lnTo>
                    <a:lnTo>
                      <a:pt x="1159" y="800"/>
                    </a:lnTo>
                    <a:lnTo>
                      <a:pt x="1160" y="800"/>
                    </a:lnTo>
                    <a:lnTo>
                      <a:pt x="1161" y="800"/>
                    </a:lnTo>
                    <a:lnTo>
                      <a:pt x="1162" y="800"/>
                    </a:lnTo>
                    <a:lnTo>
                      <a:pt x="1163" y="800"/>
                    </a:lnTo>
                    <a:lnTo>
                      <a:pt x="1164" y="800"/>
                    </a:lnTo>
                    <a:lnTo>
                      <a:pt x="1165" y="801"/>
                    </a:lnTo>
                    <a:lnTo>
                      <a:pt x="1166" y="801"/>
                    </a:lnTo>
                    <a:lnTo>
                      <a:pt x="1167" y="802"/>
                    </a:lnTo>
                    <a:lnTo>
                      <a:pt x="1168" y="802"/>
                    </a:lnTo>
                    <a:lnTo>
                      <a:pt x="1169" y="803"/>
                    </a:lnTo>
                    <a:lnTo>
                      <a:pt x="1169" y="804"/>
                    </a:lnTo>
                    <a:lnTo>
                      <a:pt x="1170" y="805"/>
                    </a:lnTo>
                    <a:lnTo>
                      <a:pt x="1171" y="806"/>
                    </a:lnTo>
                    <a:lnTo>
                      <a:pt x="1172" y="807"/>
                    </a:lnTo>
                    <a:lnTo>
                      <a:pt x="1173" y="808"/>
                    </a:lnTo>
                    <a:lnTo>
                      <a:pt x="1174" y="810"/>
                    </a:lnTo>
                    <a:lnTo>
                      <a:pt x="1175" y="811"/>
                    </a:lnTo>
                    <a:lnTo>
                      <a:pt x="1176" y="812"/>
                    </a:lnTo>
                    <a:lnTo>
                      <a:pt x="1177" y="813"/>
                    </a:lnTo>
                    <a:lnTo>
                      <a:pt x="1178" y="815"/>
                    </a:lnTo>
                    <a:lnTo>
                      <a:pt x="1178" y="816"/>
                    </a:lnTo>
                    <a:lnTo>
                      <a:pt x="1180" y="817"/>
                    </a:lnTo>
                    <a:lnTo>
                      <a:pt x="1180" y="819"/>
                    </a:lnTo>
                    <a:lnTo>
                      <a:pt x="1181" y="819"/>
                    </a:lnTo>
                    <a:lnTo>
                      <a:pt x="1182" y="820"/>
                    </a:lnTo>
                    <a:lnTo>
                      <a:pt x="1183" y="820"/>
                    </a:lnTo>
                    <a:lnTo>
                      <a:pt x="1184" y="821"/>
                    </a:lnTo>
                    <a:lnTo>
                      <a:pt x="1185" y="821"/>
                    </a:lnTo>
                    <a:lnTo>
                      <a:pt x="1186" y="821"/>
                    </a:lnTo>
                    <a:lnTo>
                      <a:pt x="1187" y="821"/>
                    </a:lnTo>
                    <a:lnTo>
                      <a:pt x="1188" y="821"/>
                    </a:lnTo>
                    <a:lnTo>
                      <a:pt x="1189" y="821"/>
                    </a:lnTo>
                    <a:lnTo>
                      <a:pt x="1189" y="821"/>
                    </a:lnTo>
                    <a:lnTo>
                      <a:pt x="1190" y="822"/>
                    </a:lnTo>
                    <a:lnTo>
                      <a:pt x="1191" y="822"/>
                    </a:lnTo>
                    <a:lnTo>
                      <a:pt x="1192" y="822"/>
                    </a:lnTo>
                    <a:lnTo>
                      <a:pt x="1193" y="823"/>
                    </a:lnTo>
                    <a:lnTo>
                      <a:pt x="1194" y="823"/>
                    </a:lnTo>
                    <a:lnTo>
                      <a:pt x="1195" y="823"/>
                    </a:lnTo>
                    <a:lnTo>
                      <a:pt x="1196" y="823"/>
                    </a:lnTo>
                    <a:lnTo>
                      <a:pt x="1197" y="820"/>
                    </a:lnTo>
                    <a:lnTo>
                      <a:pt x="1198" y="824"/>
                    </a:lnTo>
                    <a:lnTo>
                      <a:pt x="1199" y="820"/>
                    </a:lnTo>
                    <a:lnTo>
                      <a:pt x="1199" y="818"/>
                    </a:lnTo>
                    <a:lnTo>
                      <a:pt x="1200" y="819"/>
                    </a:lnTo>
                    <a:lnTo>
                      <a:pt x="1201" y="819"/>
                    </a:lnTo>
                    <a:lnTo>
                      <a:pt x="1202" y="817"/>
                    </a:lnTo>
                    <a:lnTo>
                      <a:pt x="1203" y="816"/>
                    </a:lnTo>
                    <a:lnTo>
                      <a:pt x="1204" y="815"/>
                    </a:lnTo>
                    <a:lnTo>
                      <a:pt x="1205" y="814"/>
                    </a:lnTo>
                    <a:lnTo>
                      <a:pt x="1206" y="813"/>
                    </a:lnTo>
                    <a:lnTo>
                      <a:pt x="1207" y="811"/>
                    </a:lnTo>
                    <a:lnTo>
                      <a:pt x="1208" y="810"/>
                    </a:lnTo>
                    <a:lnTo>
                      <a:pt x="1209" y="809"/>
                    </a:lnTo>
                    <a:lnTo>
                      <a:pt x="1210" y="808"/>
                    </a:lnTo>
                    <a:lnTo>
                      <a:pt x="1210" y="808"/>
                    </a:lnTo>
                    <a:lnTo>
                      <a:pt x="1211" y="807"/>
                    </a:lnTo>
                    <a:lnTo>
                      <a:pt x="1212" y="811"/>
                    </a:lnTo>
                    <a:lnTo>
                      <a:pt x="1213" y="809"/>
                    </a:lnTo>
                    <a:lnTo>
                      <a:pt x="1214" y="810"/>
                    </a:lnTo>
                    <a:lnTo>
                      <a:pt x="1215" y="811"/>
                    </a:lnTo>
                    <a:lnTo>
                      <a:pt x="1216" y="813"/>
                    </a:lnTo>
                    <a:lnTo>
                      <a:pt x="1217" y="814"/>
                    </a:lnTo>
                    <a:lnTo>
                      <a:pt x="1218" y="815"/>
                    </a:lnTo>
                    <a:lnTo>
                      <a:pt x="1219" y="816"/>
                    </a:lnTo>
                    <a:lnTo>
                      <a:pt x="1220" y="817"/>
                    </a:lnTo>
                    <a:lnTo>
                      <a:pt x="1220" y="818"/>
                    </a:lnTo>
                    <a:lnTo>
                      <a:pt x="1221" y="819"/>
                    </a:lnTo>
                    <a:lnTo>
                      <a:pt x="1222" y="820"/>
                    </a:lnTo>
                    <a:lnTo>
                      <a:pt x="1223" y="822"/>
                    </a:lnTo>
                    <a:lnTo>
                      <a:pt x="1224" y="823"/>
                    </a:lnTo>
                    <a:lnTo>
                      <a:pt x="1225" y="824"/>
                    </a:lnTo>
                    <a:lnTo>
                      <a:pt x="1226" y="825"/>
                    </a:lnTo>
                    <a:lnTo>
                      <a:pt x="1227" y="826"/>
                    </a:lnTo>
                    <a:lnTo>
                      <a:pt x="1228" y="827"/>
                    </a:lnTo>
                    <a:lnTo>
                      <a:pt x="1229" y="828"/>
                    </a:lnTo>
                    <a:lnTo>
                      <a:pt x="1229" y="828"/>
                    </a:lnTo>
                    <a:lnTo>
                      <a:pt x="1230" y="829"/>
                    </a:lnTo>
                    <a:lnTo>
                      <a:pt x="1231" y="830"/>
                    </a:lnTo>
                    <a:lnTo>
                      <a:pt x="1232" y="831"/>
                    </a:lnTo>
                    <a:lnTo>
                      <a:pt x="1233" y="832"/>
                    </a:lnTo>
                    <a:lnTo>
                      <a:pt x="1234" y="833"/>
                    </a:lnTo>
                    <a:lnTo>
                      <a:pt x="1235" y="834"/>
                    </a:lnTo>
                    <a:lnTo>
                      <a:pt x="1236" y="835"/>
                    </a:lnTo>
                    <a:lnTo>
                      <a:pt x="1237" y="836"/>
                    </a:lnTo>
                    <a:lnTo>
                      <a:pt x="1238" y="838"/>
                    </a:lnTo>
                    <a:lnTo>
                      <a:pt x="1239" y="839"/>
                    </a:lnTo>
                    <a:lnTo>
                      <a:pt x="1240" y="839"/>
                    </a:lnTo>
                    <a:lnTo>
                      <a:pt x="1241" y="839"/>
                    </a:lnTo>
                    <a:lnTo>
                      <a:pt x="1241" y="838"/>
                    </a:lnTo>
                    <a:lnTo>
                      <a:pt x="1242" y="837"/>
                    </a:lnTo>
                    <a:lnTo>
                      <a:pt x="1243" y="837"/>
                    </a:lnTo>
                    <a:lnTo>
                      <a:pt x="1244" y="837"/>
                    </a:lnTo>
                    <a:lnTo>
                      <a:pt x="1245" y="836"/>
                    </a:lnTo>
                    <a:lnTo>
                      <a:pt x="1246" y="835"/>
                    </a:lnTo>
                    <a:lnTo>
                      <a:pt x="1247" y="834"/>
                    </a:lnTo>
                    <a:lnTo>
                      <a:pt x="1248" y="833"/>
                    </a:lnTo>
                    <a:lnTo>
                      <a:pt x="1249" y="832"/>
                    </a:lnTo>
                    <a:lnTo>
                      <a:pt x="1250" y="831"/>
                    </a:lnTo>
                    <a:lnTo>
                      <a:pt x="1250" y="831"/>
                    </a:lnTo>
                    <a:lnTo>
                      <a:pt x="1251" y="828"/>
                    </a:lnTo>
                    <a:lnTo>
                      <a:pt x="1252" y="827"/>
                    </a:lnTo>
                    <a:lnTo>
                      <a:pt x="1253" y="826"/>
                    </a:lnTo>
                    <a:lnTo>
                      <a:pt x="1254" y="826"/>
                    </a:lnTo>
                    <a:lnTo>
                      <a:pt x="1255" y="827"/>
                    </a:lnTo>
                    <a:lnTo>
                      <a:pt x="1256" y="828"/>
                    </a:lnTo>
                    <a:lnTo>
                      <a:pt x="1257" y="827"/>
                    </a:lnTo>
                    <a:lnTo>
                      <a:pt x="1258" y="834"/>
                    </a:lnTo>
                    <a:lnTo>
                      <a:pt x="1259" y="833"/>
                    </a:lnTo>
                    <a:lnTo>
                      <a:pt x="1260" y="830"/>
                    </a:lnTo>
                    <a:lnTo>
                      <a:pt x="1260" y="835"/>
                    </a:lnTo>
                    <a:lnTo>
                      <a:pt x="1261" y="840"/>
                    </a:lnTo>
                    <a:lnTo>
                      <a:pt x="1262" y="837"/>
                    </a:lnTo>
                    <a:lnTo>
                      <a:pt x="1263" y="839"/>
                    </a:lnTo>
                    <a:lnTo>
                      <a:pt x="1264" y="841"/>
                    </a:lnTo>
                    <a:lnTo>
                      <a:pt x="1265" y="842"/>
                    </a:lnTo>
                    <a:lnTo>
                      <a:pt x="1266" y="844"/>
                    </a:lnTo>
                    <a:lnTo>
                      <a:pt x="1267" y="845"/>
                    </a:lnTo>
                    <a:lnTo>
                      <a:pt x="1268" y="847"/>
                    </a:lnTo>
                    <a:lnTo>
                      <a:pt x="1269" y="848"/>
                    </a:lnTo>
                    <a:lnTo>
                      <a:pt x="1270" y="848"/>
                    </a:lnTo>
                    <a:lnTo>
                      <a:pt x="1271" y="848"/>
                    </a:lnTo>
                    <a:lnTo>
                      <a:pt x="1271" y="848"/>
                    </a:lnTo>
                    <a:lnTo>
                      <a:pt x="1272" y="848"/>
                    </a:lnTo>
                    <a:lnTo>
                      <a:pt x="1273" y="848"/>
                    </a:lnTo>
                    <a:lnTo>
                      <a:pt x="1274" y="847"/>
                    </a:lnTo>
                    <a:lnTo>
                      <a:pt x="1275" y="847"/>
                    </a:lnTo>
                    <a:lnTo>
                      <a:pt x="1276" y="847"/>
                    </a:lnTo>
                    <a:lnTo>
                      <a:pt x="1277" y="847"/>
                    </a:lnTo>
                    <a:lnTo>
                      <a:pt x="1278" y="847"/>
                    </a:lnTo>
                    <a:lnTo>
                      <a:pt x="1279" y="847"/>
                    </a:lnTo>
                    <a:lnTo>
                      <a:pt x="1280" y="847"/>
                    </a:lnTo>
                    <a:lnTo>
                      <a:pt x="1281" y="847"/>
                    </a:lnTo>
                    <a:lnTo>
                      <a:pt x="1281" y="847"/>
                    </a:lnTo>
                    <a:lnTo>
                      <a:pt x="1282" y="847"/>
                    </a:lnTo>
                    <a:lnTo>
                      <a:pt x="1283" y="845"/>
                    </a:lnTo>
                    <a:lnTo>
                      <a:pt x="1284" y="842"/>
                    </a:lnTo>
                    <a:lnTo>
                      <a:pt x="1285" y="839"/>
                    </a:lnTo>
                    <a:lnTo>
                      <a:pt x="1286" y="836"/>
                    </a:lnTo>
                    <a:lnTo>
                      <a:pt x="1287" y="833"/>
                    </a:lnTo>
                    <a:lnTo>
                      <a:pt x="1288" y="830"/>
                    </a:lnTo>
                    <a:lnTo>
                      <a:pt x="1289" y="826"/>
                    </a:lnTo>
                    <a:lnTo>
                      <a:pt x="1290" y="823"/>
                    </a:lnTo>
                    <a:lnTo>
                      <a:pt x="1290" y="819"/>
                    </a:lnTo>
                    <a:lnTo>
                      <a:pt x="1292" y="815"/>
                    </a:lnTo>
                    <a:lnTo>
                      <a:pt x="1292" y="811"/>
                    </a:lnTo>
                    <a:lnTo>
                      <a:pt x="1293" y="805"/>
                    </a:lnTo>
                    <a:lnTo>
                      <a:pt x="1294" y="805"/>
                    </a:lnTo>
                    <a:lnTo>
                      <a:pt x="1295" y="800"/>
                    </a:lnTo>
                    <a:lnTo>
                      <a:pt x="1296" y="789"/>
                    </a:lnTo>
                    <a:lnTo>
                      <a:pt x="1297" y="791"/>
                    </a:lnTo>
                    <a:lnTo>
                      <a:pt x="1298" y="790"/>
                    </a:lnTo>
                    <a:lnTo>
                      <a:pt x="1299" y="787"/>
                    </a:lnTo>
                    <a:lnTo>
                      <a:pt x="1300" y="787"/>
                    </a:lnTo>
                    <a:lnTo>
                      <a:pt x="1301" y="787"/>
                    </a:lnTo>
                    <a:lnTo>
                      <a:pt x="1301" y="789"/>
                    </a:lnTo>
                    <a:lnTo>
                      <a:pt x="1302" y="790"/>
                    </a:lnTo>
                    <a:lnTo>
                      <a:pt x="1303" y="788"/>
                    </a:lnTo>
                    <a:lnTo>
                      <a:pt x="1304" y="792"/>
                    </a:lnTo>
                    <a:lnTo>
                      <a:pt x="1305" y="792"/>
                    </a:lnTo>
                    <a:lnTo>
                      <a:pt x="1306" y="793"/>
                    </a:lnTo>
                    <a:lnTo>
                      <a:pt x="1307" y="794"/>
                    </a:lnTo>
                    <a:lnTo>
                      <a:pt x="1308" y="795"/>
                    </a:lnTo>
                    <a:lnTo>
                      <a:pt x="1309" y="797"/>
                    </a:lnTo>
                    <a:lnTo>
                      <a:pt x="1310" y="799"/>
                    </a:lnTo>
                    <a:lnTo>
                      <a:pt x="1311" y="800"/>
                    </a:lnTo>
                    <a:lnTo>
                      <a:pt x="1311" y="802"/>
                    </a:lnTo>
                    <a:lnTo>
                      <a:pt x="1313" y="803"/>
                    </a:lnTo>
                    <a:lnTo>
                      <a:pt x="1313" y="804"/>
                    </a:lnTo>
                    <a:lnTo>
                      <a:pt x="1314" y="805"/>
                    </a:lnTo>
                    <a:lnTo>
                      <a:pt x="1315" y="806"/>
                    </a:lnTo>
                    <a:lnTo>
                      <a:pt x="1316" y="807"/>
                    </a:lnTo>
                    <a:lnTo>
                      <a:pt x="1317" y="807"/>
                    </a:lnTo>
                    <a:lnTo>
                      <a:pt x="1318" y="811"/>
                    </a:lnTo>
                    <a:lnTo>
                      <a:pt x="1319" y="809"/>
                    </a:lnTo>
                    <a:lnTo>
                      <a:pt x="1320" y="810"/>
                    </a:lnTo>
                    <a:lnTo>
                      <a:pt x="1321" y="812"/>
                    </a:lnTo>
                    <a:lnTo>
                      <a:pt x="1322" y="813"/>
                    </a:lnTo>
                    <a:lnTo>
                      <a:pt x="1322" y="814"/>
                    </a:lnTo>
                    <a:lnTo>
                      <a:pt x="1323" y="815"/>
                    </a:lnTo>
                    <a:lnTo>
                      <a:pt x="1324" y="815"/>
                    </a:lnTo>
                    <a:lnTo>
                      <a:pt x="1325" y="819"/>
                    </a:lnTo>
                    <a:lnTo>
                      <a:pt x="1326" y="819"/>
                    </a:lnTo>
                    <a:lnTo>
                      <a:pt x="1327" y="816"/>
                    </a:lnTo>
                    <a:lnTo>
                      <a:pt x="1328" y="821"/>
                    </a:lnTo>
                    <a:lnTo>
                      <a:pt x="1329" y="821"/>
                    </a:lnTo>
                    <a:lnTo>
                      <a:pt x="1330" y="821"/>
                    </a:lnTo>
                    <a:lnTo>
                      <a:pt x="1331" y="822"/>
                    </a:lnTo>
                    <a:lnTo>
                      <a:pt x="1332" y="823"/>
                    </a:lnTo>
                    <a:lnTo>
                      <a:pt x="1332" y="823"/>
                    </a:lnTo>
                    <a:lnTo>
                      <a:pt x="1333" y="824"/>
                    </a:lnTo>
                    <a:lnTo>
                      <a:pt x="1334" y="824"/>
                    </a:lnTo>
                    <a:lnTo>
                      <a:pt x="1335" y="825"/>
                    </a:lnTo>
                    <a:lnTo>
                      <a:pt x="1336" y="826"/>
                    </a:lnTo>
                    <a:lnTo>
                      <a:pt x="1337" y="827"/>
                    </a:lnTo>
                    <a:lnTo>
                      <a:pt x="1338" y="828"/>
                    </a:lnTo>
                    <a:lnTo>
                      <a:pt x="1339" y="829"/>
                    </a:lnTo>
                    <a:lnTo>
                      <a:pt x="1340" y="830"/>
                    </a:lnTo>
                    <a:lnTo>
                      <a:pt x="1341" y="830"/>
                    </a:lnTo>
                    <a:lnTo>
                      <a:pt x="1341" y="830"/>
                    </a:lnTo>
                    <a:lnTo>
                      <a:pt x="1343" y="830"/>
                    </a:lnTo>
                    <a:lnTo>
                      <a:pt x="1343" y="829"/>
                    </a:lnTo>
                    <a:lnTo>
                      <a:pt x="1344" y="828"/>
                    </a:lnTo>
                    <a:lnTo>
                      <a:pt x="1345" y="827"/>
                    </a:lnTo>
                    <a:lnTo>
                      <a:pt x="1346" y="826"/>
                    </a:lnTo>
                    <a:lnTo>
                      <a:pt x="1347" y="826"/>
                    </a:lnTo>
                    <a:lnTo>
                      <a:pt x="1348" y="824"/>
                    </a:lnTo>
                    <a:lnTo>
                      <a:pt x="1349" y="823"/>
                    </a:lnTo>
                    <a:lnTo>
                      <a:pt x="1350" y="822"/>
                    </a:lnTo>
                    <a:lnTo>
                      <a:pt x="1351" y="821"/>
                    </a:lnTo>
                    <a:lnTo>
                      <a:pt x="1352" y="819"/>
                    </a:lnTo>
                    <a:lnTo>
                      <a:pt x="1353" y="818"/>
                    </a:lnTo>
                    <a:lnTo>
                      <a:pt x="1353" y="816"/>
                    </a:lnTo>
                    <a:lnTo>
                      <a:pt x="1354" y="815"/>
                    </a:lnTo>
                    <a:lnTo>
                      <a:pt x="1355" y="812"/>
                    </a:lnTo>
                    <a:lnTo>
                      <a:pt x="1356" y="816"/>
                    </a:lnTo>
                    <a:lnTo>
                      <a:pt x="1357" y="815"/>
                    </a:lnTo>
                    <a:lnTo>
                      <a:pt x="1358" y="811"/>
                    </a:lnTo>
                    <a:lnTo>
                      <a:pt x="1359" y="815"/>
                    </a:lnTo>
                    <a:lnTo>
                      <a:pt x="1360" y="819"/>
                    </a:lnTo>
                    <a:lnTo>
                      <a:pt x="1361" y="817"/>
                    </a:lnTo>
                    <a:lnTo>
                      <a:pt x="1362" y="818"/>
                    </a:lnTo>
                    <a:lnTo>
                      <a:pt x="1362" y="820"/>
                    </a:lnTo>
                    <a:lnTo>
                      <a:pt x="1363" y="821"/>
                    </a:lnTo>
                    <a:lnTo>
                      <a:pt x="1364" y="823"/>
                    </a:lnTo>
                    <a:lnTo>
                      <a:pt x="1365" y="824"/>
                    </a:lnTo>
                    <a:lnTo>
                      <a:pt x="1366" y="825"/>
                    </a:lnTo>
                    <a:lnTo>
                      <a:pt x="1367" y="827"/>
                    </a:lnTo>
                    <a:lnTo>
                      <a:pt x="1368" y="828"/>
                    </a:lnTo>
                    <a:lnTo>
                      <a:pt x="1369" y="830"/>
                    </a:lnTo>
                    <a:lnTo>
                      <a:pt x="1370" y="831"/>
                    </a:lnTo>
                    <a:lnTo>
                      <a:pt x="1371" y="832"/>
                    </a:lnTo>
                    <a:lnTo>
                      <a:pt x="1372" y="833"/>
                    </a:lnTo>
                    <a:lnTo>
                      <a:pt x="1373" y="834"/>
                    </a:lnTo>
                    <a:lnTo>
                      <a:pt x="1373" y="834"/>
                    </a:lnTo>
                    <a:lnTo>
                      <a:pt x="1374" y="835"/>
                    </a:lnTo>
                    <a:lnTo>
                      <a:pt x="1375" y="836"/>
                    </a:lnTo>
                    <a:lnTo>
                      <a:pt x="1376" y="836"/>
                    </a:lnTo>
                    <a:lnTo>
                      <a:pt x="1377" y="836"/>
                    </a:lnTo>
                    <a:lnTo>
                      <a:pt x="1378" y="837"/>
                    </a:lnTo>
                    <a:lnTo>
                      <a:pt x="1379" y="837"/>
                    </a:lnTo>
                    <a:lnTo>
                      <a:pt x="1380" y="838"/>
                    </a:lnTo>
                    <a:lnTo>
                      <a:pt x="1381" y="839"/>
                    </a:lnTo>
                    <a:lnTo>
                      <a:pt x="1382" y="839"/>
                    </a:lnTo>
                    <a:lnTo>
                      <a:pt x="1383" y="840"/>
                    </a:lnTo>
                    <a:lnTo>
                      <a:pt x="1383" y="840"/>
                    </a:lnTo>
                    <a:lnTo>
                      <a:pt x="1384" y="840"/>
                    </a:lnTo>
                    <a:lnTo>
                      <a:pt x="1385" y="841"/>
                    </a:lnTo>
                    <a:lnTo>
                      <a:pt x="1386" y="841"/>
                    </a:lnTo>
                    <a:lnTo>
                      <a:pt x="1387" y="841"/>
                    </a:lnTo>
                    <a:lnTo>
                      <a:pt x="1388" y="841"/>
                    </a:lnTo>
                    <a:lnTo>
                      <a:pt x="1389" y="841"/>
                    </a:lnTo>
                    <a:lnTo>
                      <a:pt x="1390" y="841"/>
                    </a:lnTo>
                    <a:lnTo>
                      <a:pt x="1391" y="842"/>
                    </a:lnTo>
                    <a:lnTo>
                      <a:pt x="1392" y="841"/>
                    </a:lnTo>
                    <a:lnTo>
                      <a:pt x="1393" y="841"/>
                    </a:lnTo>
                    <a:lnTo>
                      <a:pt x="1393" y="841"/>
                    </a:lnTo>
                    <a:lnTo>
                      <a:pt x="1394" y="841"/>
                    </a:lnTo>
                    <a:lnTo>
                      <a:pt x="1395" y="841"/>
                    </a:lnTo>
                    <a:lnTo>
                      <a:pt x="1396" y="841"/>
                    </a:lnTo>
                    <a:lnTo>
                      <a:pt x="1397" y="842"/>
                    </a:lnTo>
                    <a:lnTo>
                      <a:pt x="1398" y="840"/>
                    </a:lnTo>
                    <a:lnTo>
                      <a:pt x="1399" y="841"/>
                    </a:lnTo>
                    <a:lnTo>
                      <a:pt x="1400" y="841"/>
                    </a:lnTo>
                    <a:lnTo>
                      <a:pt x="1401" y="841"/>
                    </a:lnTo>
                    <a:lnTo>
                      <a:pt x="1402" y="841"/>
                    </a:lnTo>
                    <a:lnTo>
                      <a:pt x="1403" y="842"/>
                    </a:lnTo>
                    <a:lnTo>
                      <a:pt x="1404" y="842"/>
                    </a:lnTo>
                    <a:lnTo>
                      <a:pt x="1404" y="842"/>
                    </a:lnTo>
                    <a:lnTo>
                      <a:pt x="1405" y="842"/>
                    </a:lnTo>
                    <a:lnTo>
                      <a:pt x="1406" y="842"/>
                    </a:lnTo>
                    <a:lnTo>
                      <a:pt x="1407" y="844"/>
                    </a:lnTo>
                    <a:lnTo>
                      <a:pt x="1408" y="845"/>
                    </a:lnTo>
                    <a:lnTo>
                      <a:pt x="1409" y="839"/>
                    </a:lnTo>
                    <a:lnTo>
                      <a:pt x="1410" y="843"/>
                    </a:lnTo>
                    <a:lnTo>
                      <a:pt x="1411" y="847"/>
                    </a:lnTo>
                    <a:lnTo>
                      <a:pt x="1412" y="843"/>
                    </a:lnTo>
                    <a:lnTo>
                      <a:pt x="1413" y="844"/>
                    </a:lnTo>
                    <a:lnTo>
                      <a:pt x="1413" y="844"/>
                    </a:lnTo>
                    <a:lnTo>
                      <a:pt x="1414" y="845"/>
                    </a:lnTo>
                    <a:lnTo>
                      <a:pt x="1415" y="845"/>
                    </a:lnTo>
                    <a:lnTo>
                      <a:pt x="1416" y="845"/>
                    </a:lnTo>
                    <a:lnTo>
                      <a:pt x="1417" y="845"/>
                    </a:lnTo>
                    <a:lnTo>
                      <a:pt x="1418" y="845"/>
                    </a:lnTo>
                    <a:lnTo>
                      <a:pt x="1419" y="845"/>
                    </a:lnTo>
                    <a:lnTo>
                      <a:pt x="1420" y="846"/>
                    </a:lnTo>
                    <a:lnTo>
                      <a:pt x="1421" y="846"/>
                    </a:lnTo>
                    <a:lnTo>
                      <a:pt x="1422" y="846"/>
                    </a:lnTo>
                    <a:lnTo>
                      <a:pt x="1423" y="846"/>
                    </a:lnTo>
                    <a:lnTo>
                      <a:pt x="1423" y="846"/>
                    </a:lnTo>
                    <a:lnTo>
                      <a:pt x="1425" y="847"/>
                    </a:lnTo>
                    <a:lnTo>
                      <a:pt x="1425" y="847"/>
                    </a:lnTo>
                    <a:lnTo>
                      <a:pt x="1426" y="847"/>
                    </a:lnTo>
                    <a:lnTo>
                      <a:pt x="1427" y="847"/>
                    </a:lnTo>
                    <a:lnTo>
                      <a:pt x="1428" y="846"/>
                    </a:lnTo>
                    <a:lnTo>
                      <a:pt x="1429" y="848"/>
                    </a:lnTo>
                    <a:lnTo>
                      <a:pt x="1430" y="846"/>
                    </a:lnTo>
                    <a:lnTo>
                      <a:pt x="1431" y="846"/>
                    </a:lnTo>
                    <a:lnTo>
                      <a:pt x="1432" y="845"/>
                    </a:lnTo>
                    <a:lnTo>
                      <a:pt x="1433" y="846"/>
                    </a:lnTo>
                    <a:lnTo>
                      <a:pt x="1434" y="845"/>
                    </a:lnTo>
                    <a:lnTo>
                      <a:pt x="1434" y="842"/>
                    </a:lnTo>
                    <a:lnTo>
                      <a:pt x="1435" y="844"/>
                    </a:lnTo>
                    <a:lnTo>
                      <a:pt x="1436" y="843"/>
                    </a:lnTo>
                    <a:lnTo>
                      <a:pt x="1437" y="842"/>
                    </a:lnTo>
                    <a:lnTo>
                      <a:pt x="1438" y="841"/>
                    </a:lnTo>
                    <a:lnTo>
                      <a:pt x="1439" y="840"/>
                    </a:lnTo>
                    <a:lnTo>
                      <a:pt x="1440" y="839"/>
                    </a:lnTo>
                    <a:lnTo>
                      <a:pt x="1441" y="839"/>
                    </a:lnTo>
                    <a:lnTo>
                      <a:pt x="1442" y="837"/>
                    </a:lnTo>
                    <a:lnTo>
                      <a:pt x="1443" y="837"/>
                    </a:lnTo>
                    <a:lnTo>
                      <a:pt x="1444" y="836"/>
                    </a:lnTo>
                    <a:lnTo>
                      <a:pt x="1444" y="836"/>
                    </a:lnTo>
                    <a:lnTo>
                      <a:pt x="1445" y="835"/>
                    </a:lnTo>
                    <a:lnTo>
                      <a:pt x="1446" y="834"/>
                    </a:lnTo>
                    <a:lnTo>
                      <a:pt x="1447" y="834"/>
                    </a:lnTo>
                    <a:lnTo>
                      <a:pt x="1448" y="833"/>
                    </a:lnTo>
                    <a:lnTo>
                      <a:pt x="1449" y="832"/>
                    </a:lnTo>
                    <a:lnTo>
                      <a:pt x="1450" y="832"/>
                    </a:lnTo>
                    <a:lnTo>
                      <a:pt x="1451" y="831"/>
                    </a:lnTo>
                    <a:lnTo>
                      <a:pt x="1452" y="830"/>
                    </a:lnTo>
                    <a:lnTo>
                      <a:pt x="1453" y="831"/>
                    </a:lnTo>
                    <a:lnTo>
                      <a:pt x="1453" y="830"/>
                    </a:lnTo>
                    <a:lnTo>
                      <a:pt x="1455" y="826"/>
                    </a:lnTo>
                    <a:lnTo>
                      <a:pt x="1455" y="831"/>
                    </a:lnTo>
                    <a:lnTo>
                      <a:pt x="1456" y="824"/>
                    </a:lnTo>
                    <a:lnTo>
                      <a:pt x="1457" y="825"/>
                    </a:lnTo>
                    <a:lnTo>
                      <a:pt x="1458" y="829"/>
                    </a:lnTo>
                    <a:lnTo>
                      <a:pt x="1459" y="823"/>
                    </a:lnTo>
                    <a:lnTo>
                      <a:pt x="1460" y="823"/>
                    </a:lnTo>
                    <a:lnTo>
                      <a:pt x="1461" y="823"/>
                    </a:lnTo>
                    <a:lnTo>
                      <a:pt x="1462" y="823"/>
                    </a:lnTo>
                    <a:lnTo>
                      <a:pt x="1463" y="821"/>
                    </a:lnTo>
                    <a:lnTo>
                      <a:pt x="1464" y="820"/>
                    </a:lnTo>
                    <a:lnTo>
                      <a:pt x="1465" y="819"/>
                    </a:lnTo>
                    <a:lnTo>
                      <a:pt x="1465" y="819"/>
                    </a:lnTo>
                    <a:lnTo>
                      <a:pt x="1466" y="819"/>
                    </a:lnTo>
                    <a:lnTo>
                      <a:pt x="1467" y="818"/>
                    </a:lnTo>
                    <a:lnTo>
                      <a:pt x="1468" y="817"/>
                    </a:lnTo>
                    <a:lnTo>
                      <a:pt x="1469" y="817"/>
                    </a:lnTo>
                    <a:lnTo>
                      <a:pt x="1470" y="817"/>
                    </a:lnTo>
                    <a:lnTo>
                      <a:pt x="1471" y="819"/>
                    </a:lnTo>
                    <a:lnTo>
                      <a:pt x="1472" y="821"/>
                    </a:lnTo>
                    <a:lnTo>
                      <a:pt x="1473" y="815"/>
                    </a:lnTo>
                    <a:lnTo>
                      <a:pt x="1474" y="812"/>
                    </a:lnTo>
                    <a:lnTo>
                      <a:pt x="1474" y="800"/>
                    </a:lnTo>
                    <a:lnTo>
                      <a:pt x="1475" y="808"/>
                    </a:lnTo>
                    <a:lnTo>
                      <a:pt x="1476" y="818"/>
                    </a:lnTo>
                    <a:lnTo>
                      <a:pt x="1477" y="802"/>
                    </a:lnTo>
                    <a:lnTo>
                      <a:pt x="1478" y="802"/>
                    </a:lnTo>
                    <a:lnTo>
                      <a:pt x="1479" y="800"/>
                    </a:lnTo>
                    <a:lnTo>
                      <a:pt x="1480" y="797"/>
                    </a:lnTo>
                    <a:lnTo>
                      <a:pt x="1481" y="794"/>
                    </a:lnTo>
                    <a:lnTo>
                      <a:pt x="1482" y="791"/>
                    </a:lnTo>
                    <a:lnTo>
                      <a:pt x="1483" y="788"/>
                    </a:lnTo>
                    <a:lnTo>
                      <a:pt x="1484" y="787"/>
                    </a:lnTo>
                    <a:lnTo>
                      <a:pt x="1485" y="782"/>
                    </a:lnTo>
                    <a:lnTo>
                      <a:pt x="1486" y="779"/>
                    </a:lnTo>
                    <a:lnTo>
                      <a:pt x="1486" y="777"/>
                    </a:lnTo>
                    <a:lnTo>
                      <a:pt x="1487" y="777"/>
                    </a:lnTo>
                    <a:lnTo>
                      <a:pt x="1488" y="778"/>
                    </a:lnTo>
                    <a:lnTo>
                      <a:pt x="1489" y="778"/>
                    </a:lnTo>
                    <a:lnTo>
                      <a:pt x="1490" y="781"/>
                    </a:lnTo>
                    <a:lnTo>
                      <a:pt x="1491" y="782"/>
                    </a:lnTo>
                    <a:lnTo>
                      <a:pt x="1492" y="783"/>
                    </a:lnTo>
                    <a:lnTo>
                      <a:pt x="1493" y="787"/>
                    </a:lnTo>
                    <a:lnTo>
                      <a:pt x="1494" y="787"/>
                    </a:lnTo>
                    <a:lnTo>
                      <a:pt x="1495" y="791"/>
                    </a:lnTo>
                    <a:lnTo>
                      <a:pt x="1495" y="795"/>
                    </a:lnTo>
                    <a:lnTo>
                      <a:pt x="1496" y="794"/>
                    </a:lnTo>
                    <a:lnTo>
                      <a:pt x="1497" y="801"/>
                    </a:lnTo>
                    <a:lnTo>
                      <a:pt x="1498" y="800"/>
                    </a:lnTo>
                    <a:lnTo>
                      <a:pt x="1499" y="805"/>
                    </a:lnTo>
                    <a:lnTo>
                      <a:pt x="1500" y="808"/>
                    </a:lnTo>
                    <a:lnTo>
                      <a:pt x="1501" y="811"/>
                    </a:lnTo>
                  </a:path>
                </a:pathLst>
              </a:custGeom>
              <a:noFill/>
              <a:ln w="3175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5" name="Freeform 190">
                <a:extLst>
                  <a:ext uri="{FF2B5EF4-FFF2-40B4-BE49-F238E27FC236}">
                    <a16:creationId xmlns:a16="http://schemas.microsoft.com/office/drawing/2014/main" id="{75885C8D-8724-450D-BAB4-D8801ED49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288"/>
                <a:ext cx="1501" cy="898"/>
              </a:xfrm>
              <a:custGeom>
                <a:avLst/>
                <a:gdLst>
                  <a:gd name="T0" fmla="*/ 22 w 1501"/>
                  <a:gd name="T1" fmla="*/ 818 h 898"/>
                  <a:gd name="T2" fmla="*/ 46 w 1501"/>
                  <a:gd name="T3" fmla="*/ 657 h 898"/>
                  <a:gd name="T4" fmla="*/ 69 w 1501"/>
                  <a:gd name="T5" fmla="*/ 207 h 898"/>
                  <a:gd name="T6" fmla="*/ 93 w 1501"/>
                  <a:gd name="T7" fmla="*/ 561 h 898"/>
                  <a:gd name="T8" fmla="*/ 117 w 1501"/>
                  <a:gd name="T9" fmla="*/ 838 h 898"/>
                  <a:gd name="T10" fmla="*/ 140 w 1501"/>
                  <a:gd name="T11" fmla="*/ 272 h 898"/>
                  <a:gd name="T12" fmla="*/ 164 w 1501"/>
                  <a:gd name="T13" fmla="*/ 349 h 898"/>
                  <a:gd name="T14" fmla="*/ 188 w 1501"/>
                  <a:gd name="T15" fmla="*/ 817 h 898"/>
                  <a:gd name="T16" fmla="*/ 211 w 1501"/>
                  <a:gd name="T17" fmla="*/ 773 h 898"/>
                  <a:gd name="T18" fmla="*/ 235 w 1501"/>
                  <a:gd name="T19" fmla="*/ 698 h 898"/>
                  <a:gd name="T20" fmla="*/ 259 w 1501"/>
                  <a:gd name="T21" fmla="*/ 338 h 898"/>
                  <a:gd name="T22" fmla="*/ 282 w 1501"/>
                  <a:gd name="T23" fmla="*/ 855 h 898"/>
                  <a:gd name="T24" fmla="*/ 306 w 1501"/>
                  <a:gd name="T25" fmla="*/ 824 h 898"/>
                  <a:gd name="T26" fmla="*/ 330 w 1501"/>
                  <a:gd name="T27" fmla="*/ 649 h 898"/>
                  <a:gd name="T28" fmla="*/ 353 w 1501"/>
                  <a:gd name="T29" fmla="*/ 817 h 898"/>
                  <a:gd name="T30" fmla="*/ 377 w 1501"/>
                  <a:gd name="T31" fmla="*/ 782 h 898"/>
                  <a:gd name="T32" fmla="*/ 401 w 1501"/>
                  <a:gd name="T33" fmla="*/ 800 h 898"/>
                  <a:gd name="T34" fmla="*/ 424 w 1501"/>
                  <a:gd name="T35" fmla="*/ 430 h 898"/>
                  <a:gd name="T36" fmla="*/ 448 w 1501"/>
                  <a:gd name="T37" fmla="*/ 776 h 898"/>
                  <a:gd name="T38" fmla="*/ 472 w 1501"/>
                  <a:gd name="T39" fmla="*/ 619 h 898"/>
                  <a:gd name="T40" fmla="*/ 495 w 1501"/>
                  <a:gd name="T41" fmla="*/ 842 h 898"/>
                  <a:gd name="T42" fmla="*/ 519 w 1501"/>
                  <a:gd name="T43" fmla="*/ 666 h 898"/>
                  <a:gd name="T44" fmla="*/ 543 w 1501"/>
                  <a:gd name="T45" fmla="*/ 845 h 898"/>
                  <a:gd name="T46" fmla="*/ 567 w 1501"/>
                  <a:gd name="T47" fmla="*/ 605 h 898"/>
                  <a:gd name="T48" fmla="*/ 590 w 1501"/>
                  <a:gd name="T49" fmla="*/ 800 h 898"/>
                  <a:gd name="T50" fmla="*/ 614 w 1501"/>
                  <a:gd name="T51" fmla="*/ 814 h 898"/>
                  <a:gd name="T52" fmla="*/ 637 w 1501"/>
                  <a:gd name="T53" fmla="*/ 583 h 898"/>
                  <a:gd name="T54" fmla="*/ 661 w 1501"/>
                  <a:gd name="T55" fmla="*/ 410 h 898"/>
                  <a:gd name="T56" fmla="*/ 685 w 1501"/>
                  <a:gd name="T57" fmla="*/ 863 h 898"/>
                  <a:gd name="T58" fmla="*/ 709 w 1501"/>
                  <a:gd name="T59" fmla="*/ 422 h 898"/>
                  <a:gd name="T60" fmla="*/ 732 w 1501"/>
                  <a:gd name="T61" fmla="*/ 787 h 898"/>
                  <a:gd name="T62" fmla="*/ 756 w 1501"/>
                  <a:gd name="T63" fmla="*/ 788 h 898"/>
                  <a:gd name="T64" fmla="*/ 780 w 1501"/>
                  <a:gd name="T65" fmla="*/ 758 h 898"/>
                  <a:gd name="T66" fmla="*/ 803 w 1501"/>
                  <a:gd name="T67" fmla="*/ 761 h 898"/>
                  <a:gd name="T68" fmla="*/ 827 w 1501"/>
                  <a:gd name="T69" fmla="*/ 406 h 898"/>
                  <a:gd name="T70" fmla="*/ 851 w 1501"/>
                  <a:gd name="T71" fmla="*/ 728 h 898"/>
                  <a:gd name="T72" fmla="*/ 874 w 1501"/>
                  <a:gd name="T73" fmla="*/ 777 h 898"/>
                  <a:gd name="T74" fmla="*/ 898 w 1501"/>
                  <a:gd name="T75" fmla="*/ 805 h 898"/>
                  <a:gd name="T76" fmla="*/ 922 w 1501"/>
                  <a:gd name="T77" fmla="*/ 739 h 898"/>
                  <a:gd name="T78" fmla="*/ 945 w 1501"/>
                  <a:gd name="T79" fmla="*/ 803 h 898"/>
                  <a:gd name="T80" fmla="*/ 969 w 1501"/>
                  <a:gd name="T81" fmla="*/ 809 h 898"/>
                  <a:gd name="T82" fmla="*/ 993 w 1501"/>
                  <a:gd name="T83" fmla="*/ 791 h 898"/>
                  <a:gd name="T84" fmla="*/ 1017 w 1501"/>
                  <a:gd name="T85" fmla="*/ 387 h 898"/>
                  <a:gd name="T86" fmla="*/ 1040 w 1501"/>
                  <a:gd name="T87" fmla="*/ 848 h 898"/>
                  <a:gd name="T88" fmla="*/ 1064 w 1501"/>
                  <a:gd name="T89" fmla="*/ 783 h 898"/>
                  <a:gd name="T90" fmla="*/ 1087 w 1501"/>
                  <a:gd name="T91" fmla="*/ 808 h 898"/>
                  <a:gd name="T92" fmla="*/ 1111 w 1501"/>
                  <a:gd name="T93" fmla="*/ 815 h 898"/>
                  <a:gd name="T94" fmla="*/ 1135 w 1501"/>
                  <a:gd name="T95" fmla="*/ 802 h 898"/>
                  <a:gd name="T96" fmla="*/ 1159 w 1501"/>
                  <a:gd name="T97" fmla="*/ 792 h 898"/>
                  <a:gd name="T98" fmla="*/ 1182 w 1501"/>
                  <a:gd name="T99" fmla="*/ 750 h 898"/>
                  <a:gd name="T100" fmla="*/ 1206 w 1501"/>
                  <a:gd name="T101" fmla="*/ 782 h 898"/>
                  <a:gd name="T102" fmla="*/ 1229 w 1501"/>
                  <a:gd name="T103" fmla="*/ 806 h 898"/>
                  <a:gd name="T104" fmla="*/ 1253 w 1501"/>
                  <a:gd name="T105" fmla="*/ 808 h 898"/>
                  <a:gd name="T106" fmla="*/ 1277 w 1501"/>
                  <a:gd name="T107" fmla="*/ 800 h 898"/>
                  <a:gd name="T108" fmla="*/ 1301 w 1501"/>
                  <a:gd name="T109" fmla="*/ 756 h 898"/>
                  <a:gd name="T110" fmla="*/ 1324 w 1501"/>
                  <a:gd name="T111" fmla="*/ 776 h 898"/>
                  <a:gd name="T112" fmla="*/ 1348 w 1501"/>
                  <a:gd name="T113" fmla="*/ 780 h 898"/>
                  <a:gd name="T114" fmla="*/ 1372 w 1501"/>
                  <a:gd name="T115" fmla="*/ 791 h 898"/>
                  <a:gd name="T116" fmla="*/ 1395 w 1501"/>
                  <a:gd name="T117" fmla="*/ 779 h 898"/>
                  <a:gd name="T118" fmla="*/ 1419 w 1501"/>
                  <a:gd name="T119" fmla="*/ 773 h 898"/>
                  <a:gd name="T120" fmla="*/ 1443 w 1501"/>
                  <a:gd name="T121" fmla="*/ 780 h 898"/>
                  <a:gd name="T122" fmla="*/ 1466 w 1501"/>
                  <a:gd name="T123" fmla="*/ 784 h 898"/>
                  <a:gd name="T124" fmla="*/ 1490 w 1501"/>
                  <a:gd name="T125" fmla="*/ 783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898">
                    <a:moveTo>
                      <a:pt x="0" y="457"/>
                    </a:moveTo>
                    <a:lnTo>
                      <a:pt x="0" y="458"/>
                    </a:lnTo>
                    <a:lnTo>
                      <a:pt x="1" y="468"/>
                    </a:lnTo>
                    <a:lnTo>
                      <a:pt x="2" y="483"/>
                    </a:lnTo>
                    <a:lnTo>
                      <a:pt x="3" y="499"/>
                    </a:lnTo>
                    <a:lnTo>
                      <a:pt x="4" y="517"/>
                    </a:lnTo>
                    <a:lnTo>
                      <a:pt x="5" y="535"/>
                    </a:lnTo>
                    <a:lnTo>
                      <a:pt x="5" y="553"/>
                    </a:lnTo>
                    <a:lnTo>
                      <a:pt x="6" y="572"/>
                    </a:lnTo>
                    <a:lnTo>
                      <a:pt x="7" y="592"/>
                    </a:lnTo>
                    <a:lnTo>
                      <a:pt x="8" y="612"/>
                    </a:lnTo>
                    <a:lnTo>
                      <a:pt x="9" y="632"/>
                    </a:lnTo>
                    <a:lnTo>
                      <a:pt x="10" y="652"/>
                    </a:lnTo>
                    <a:lnTo>
                      <a:pt x="11" y="671"/>
                    </a:lnTo>
                    <a:lnTo>
                      <a:pt x="12" y="691"/>
                    </a:lnTo>
                    <a:lnTo>
                      <a:pt x="13" y="712"/>
                    </a:lnTo>
                    <a:lnTo>
                      <a:pt x="14" y="732"/>
                    </a:lnTo>
                    <a:lnTo>
                      <a:pt x="15" y="752"/>
                    </a:lnTo>
                    <a:lnTo>
                      <a:pt x="16" y="766"/>
                    </a:lnTo>
                    <a:lnTo>
                      <a:pt x="16" y="777"/>
                    </a:lnTo>
                    <a:lnTo>
                      <a:pt x="17" y="786"/>
                    </a:lnTo>
                    <a:lnTo>
                      <a:pt x="18" y="794"/>
                    </a:lnTo>
                    <a:lnTo>
                      <a:pt x="19" y="802"/>
                    </a:lnTo>
                    <a:lnTo>
                      <a:pt x="20" y="808"/>
                    </a:lnTo>
                    <a:lnTo>
                      <a:pt x="21" y="814"/>
                    </a:lnTo>
                    <a:lnTo>
                      <a:pt x="22" y="818"/>
                    </a:lnTo>
                    <a:lnTo>
                      <a:pt x="23" y="822"/>
                    </a:lnTo>
                    <a:lnTo>
                      <a:pt x="24" y="826"/>
                    </a:lnTo>
                    <a:lnTo>
                      <a:pt x="25" y="828"/>
                    </a:lnTo>
                    <a:lnTo>
                      <a:pt x="26" y="830"/>
                    </a:lnTo>
                    <a:lnTo>
                      <a:pt x="26" y="831"/>
                    </a:lnTo>
                    <a:lnTo>
                      <a:pt x="27" y="831"/>
                    </a:lnTo>
                    <a:lnTo>
                      <a:pt x="28" y="831"/>
                    </a:lnTo>
                    <a:lnTo>
                      <a:pt x="29" y="829"/>
                    </a:lnTo>
                    <a:lnTo>
                      <a:pt x="30" y="826"/>
                    </a:lnTo>
                    <a:lnTo>
                      <a:pt x="31" y="821"/>
                    </a:lnTo>
                    <a:lnTo>
                      <a:pt x="32" y="816"/>
                    </a:lnTo>
                    <a:lnTo>
                      <a:pt x="33" y="811"/>
                    </a:lnTo>
                    <a:lnTo>
                      <a:pt x="34" y="801"/>
                    </a:lnTo>
                    <a:lnTo>
                      <a:pt x="35" y="790"/>
                    </a:lnTo>
                    <a:lnTo>
                      <a:pt x="35" y="776"/>
                    </a:lnTo>
                    <a:lnTo>
                      <a:pt x="36" y="763"/>
                    </a:lnTo>
                    <a:lnTo>
                      <a:pt x="37" y="757"/>
                    </a:lnTo>
                    <a:lnTo>
                      <a:pt x="38" y="753"/>
                    </a:lnTo>
                    <a:lnTo>
                      <a:pt x="39" y="747"/>
                    </a:lnTo>
                    <a:lnTo>
                      <a:pt x="40" y="741"/>
                    </a:lnTo>
                    <a:lnTo>
                      <a:pt x="41" y="736"/>
                    </a:lnTo>
                    <a:lnTo>
                      <a:pt x="42" y="730"/>
                    </a:lnTo>
                    <a:lnTo>
                      <a:pt x="43" y="726"/>
                    </a:lnTo>
                    <a:lnTo>
                      <a:pt x="44" y="718"/>
                    </a:lnTo>
                    <a:lnTo>
                      <a:pt x="45" y="692"/>
                    </a:lnTo>
                    <a:lnTo>
                      <a:pt x="46" y="657"/>
                    </a:lnTo>
                    <a:lnTo>
                      <a:pt x="47" y="618"/>
                    </a:lnTo>
                    <a:lnTo>
                      <a:pt x="47" y="575"/>
                    </a:lnTo>
                    <a:lnTo>
                      <a:pt x="48" y="537"/>
                    </a:lnTo>
                    <a:lnTo>
                      <a:pt x="49" y="499"/>
                    </a:lnTo>
                    <a:lnTo>
                      <a:pt x="50" y="460"/>
                    </a:lnTo>
                    <a:lnTo>
                      <a:pt x="51" y="420"/>
                    </a:lnTo>
                    <a:lnTo>
                      <a:pt x="52" y="371"/>
                    </a:lnTo>
                    <a:lnTo>
                      <a:pt x="53" y="319"/>
                    </a:lnTo>
                    <a:lnTo>
                      <a:pt x="54" y="271"/>
                    </a:lnTo>
                    <a:lnTo>
                      <a:pt x="55" y="223"/>
                    </a:lnTo>
                    <a:lnTo>
                      <a:pt x="56" y="169"/>
                    </a:lnTo>
                    <a:lnTo>
                      <a:pt x="56" y="117"/>
                    </a:lnTo>
                    <a:lnTo>
                      <a:pt x="57" y="63"/>
                    </a:lnTo>
                    <a:lnTo>
                      <a:pt x="58" y="16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8"/>
                    </a:lnTo>
                    <a:lnTo>
                      <a:pt x="62" y="23"/>
                    </a:lnTo>
                    <a:lnTo>
                      <a:pt x="63" y="37"/>
                    </a:lnTo>
                    <a:lnTo>
                      <a:pt x="64" y="54"/>
                    </a:lnTo>
                    <a:lnTo>
                      <a:pt x="65" y="76"/>
                    </a:lnTo>
                    <a:lnTo>
                      <a:pt x="66" y="100"/>
                    </a:lnTo>
                    <a:lnTo>
                      <a:pt x="66" y="125"/>
                    </a:lnTo>
                    <a:lnTo>
                      <a:pt x="67" y="153"/>
                    </a:lnTo>
                    <a:lnTo>
                      <a:pt x="68" y="179"/>
                    </a:lnTo>
                    <a:lnTo>
                      <a:pt x="69" y="207"/>
                    </a:lnTo>
                    <a:lnTo>
                      <a:pt x="70" y="240"/>
                    </a:lnTo>
                    <a:lnTo>
                      <a:pt x="71" y="274"/>
                    </a:lnTo>
                    <a:lnTo>
                      <a:pt x="72" y="311"/>
                    </a:lnTo>
                    <a:lnTo>
                      <a:pt x="73" y="346"/>
                    </a:lnTo>
                    <a:lnTo>
                      <a:pt x="74" y="365"/>
                    </a:lnTo>
                    <a:lnTo>
                      <a:pt x="75" y="378"/>
                    </a:lnTo>
                    <a:lnTo>
                      <a:pt x="76" y="388"/>
                    </a:lnTo>
                    <a:lnTo>
                      <a:pt x="77" y="395"/>
                    </a:lnTo>
                    <a:lnTo>
                      <a:pt x="77" y="404"/>
                    </a:lnTo>
                    <a:lnTo>
                      <a:pt x="78" y="412"/>
                    </a:lnTo>
                    <a:lnTo>
                      <a:pt x="79" y="417"/>
                    </a:lnTo>
                    <a:lnTo>
                      <a:pt x="80" y="423"/>
                    </a:lnTo>
                    <a:lnTo>
                      <a:pt x="81" y="430"/>
                    </a:lnTo>
                    <a:lnTo>
                      <a:pt x="82" y="438"/>
                    </a:lnTo>
                    <a:lnTo>
                      <a:pt x="83" y="446"/>
                    </a:lnTo>
                    <a:lnTo>
                      <a:pt x="84" y="454"/>
                    </a:lnTo>
                    <a:lnTo>
                      <a:pt x="85" y="460"/>
                    </a:lnTo>
                    <a:lnTo>
                      <a:pt x="86" y="466"/>
                    </a:lnTo>
                    <a:lnTo>
                      <a:pt x="87" y="472"/>
                    </a:lnTo>
                    <a:lnTo>
                      <a:pt x="87" y="478"/>
                    </a:lnTo>
                    <a:lnTo>
                      <a:pt x="88" y="489"/>
                    </a:lnTo>
                    <a:lnTo>
                      <a:pt x="89" y="503"/>
                    </a:lnTo>
                    <a:lnTo>
                      <a:pt x="90" y="516"/>
                    </a:lnTo>
                    <a:lnTo>
                      <a:pt x="91" y="531"/>
                    </a:lnTo>
                    <a:lnTo>
                      <a:pt x="92" y="546"/>
                    </a:lnTo>
                    <a:lnTo>
                      <a:pt x="93" y="561"/>
                    </a:lnTo>
                    <a:lnTo>
                      <a:pt x="94" y="576"/>
                    </a:lnTo>
                    <a:lnTo>
                      <a:pt x="95" y="592"/>
                    </a:lnTo>
                    <a:lnTo>
                      <a:pt x="96" y="605"/>
                    </a:lnTo>
                    <a:lnTo>
                      <a:pt x="96" y="617"/>
                    </a:lnTo>
                    <a:lnTo>
                      <a:pt x="98" y="630"/>
                    </a:lnTo>
                    <a:lnTo>
                      <a:pt x="98" y="641"/>
                    </a:lnTo>
                    <a:lnTo>
                      <a:pt x="99" y="653"/>
                    </a:lnTo>
                    <a:lnTo>
                      <a:pt x="100" y="664"/>
                    </a:lnTo>
                    <a:lnTo>
                      <a:pt x="101" y="675"/>
                    </a:lnTo>
                    <a:lnTo>
                      <a:pt x="102" y="686"/>
                    </a:lnTo>
                    <a:lnTo>
                      <a:pt x="103" y="698"/>
                    </a:lnTo>
                    <a:lnTo>
                      <a:pt x="104" y="710"/>
                    </a:lnTo>
                    <a:lnTo>
                      <a:pt x="105" y="722"/>
                    </a:lnTo>
                    <a:lnTo>
                      <a:pt x="106" y="735"/>
                    </a:lnTo>
                    <a:lnTo>
                      <a:pt x="107" y="744"/>
                    </a:lnTo>
                    <a:lnTo>
                      <a:pt x="107" y="753"/>
                    </a:lnTo>
                    <a:lnTo>
                      <a:pt x="108" y="762"/>
                    </a:lnTo>
                    <a:lnTo>
                      <a:pt x="109" y="769"/>
                    </a:lnTo>
                    <a:lnTo>
                      <a:pt x="110" y="780"/>
                    </a:lnTo>
                    <a:lnTo>
                      <a:pt x="111" y="790"/>
                    </a:lnTo>
                    <a:lnTo>
                      <a:pt x="112" y="799"/>
                    </a:lnTo>
                    <a:lnTo>
                      <a:pt x="113" y="807"/>
                    </a:lnTo>
                    <a:lnTo>
                      <a:pt x="114" y="817"/>
                    </a:lnTo>
                    <a:lnTo>
                      <a:pt x="115" y="825"/>
                    </a:lnTo>
                    <a:lnTo>
                      <a:pt x="116" y="833"/>
                    </a:lnTo>
                    <a:lnTo>
                      <a:pt x="117" y="838"/>
                    </a:lnTo>
                    <a:lnTo>
                      <a:pt x="117" y="833"/>
                    </a:lnTo>
                    <a:lnTo>
                      <a:pt x="119" y="823"/>
                    </a:lnTo>
                    <a:lnTo>
                      <a:pt x="119" y="810"/>
                    </a:lnTo>
                    <a:lnTo>
                      <a:pt x="120" y="794"/>
                    </a:lnTo>
                    <a:lnTo>
                      <a:pt x="121" y="778"/>
                    </a:lnTo>
                    <a:lnTo>
                      <a:pt x="122" y="759"/>
                    </a:lnTo>
                    <a:lnTo>
                      <a:pt x="123" y="738"/>
                    </a:lnTo>
                    <a:lnTo>
                      <a:pt x="124" y="716"/>
                    </a:lnTo>
                    <a:lnTo>
                      <a:pt x="125" y="696"/>
                    </a:lnTo>
                    <a:lnTo>
                      <a:pt x="126" y="676"/>
                    </a:lnTo>
                    <a:lnTo>
                      <a:pt x="127" y="655"/>
                    </a:lnTo>
                    <a:lnTo>
                      <a:pt x="128" y="634"/>
                    </a:lnTo>
                    <a:lnTo>
                      <a:pt x="128" y="611"/>
                    </a:lnTo>
                    <a:lnTo>
                      <a:pt x="129" y="587"/>
                    </a:lnTo>
                    <a:lnTo>
                      <a:pt x="130" y="562"/>
                    </a:lnTo>
                    <a:lnTo>
                      <a:pt x="131" y="537"/>
                    </a:lnTo>
                    <a:lnTo>
                      <a:pt x="132" y="512"/>
                    </a:lnTo>
                    <a:lnTo>
                      <a:pt x="133" y="487"/>
                    </a:lnTo>
                    <a:lnTo>
                      <a:pt x="134" y="461"/>
                    </a:lnTo>
                    <a:lnTo>
                      <a:pt x="135" y="434"/>
                    </a:lnTo>
                    <a:lnTo>
                      <a:pt x="136" y="411"/>
                    </a:lnTo>
                    <a:lnTo>
                      <a:pt x="137" y="387"/>
                    </a:lnTo>
                    <a:lnTo>
                      <a:pt x="138" y="363"/>
                    </a:lnTo>
                    <a:lnTo>
                      <a:pt x="138" y="338"/>
                    </a:lnTo>
                    <a:lnTo>
                      <a:pt x="139" y="307"/>
                    </a:lnTo>
                    <a:lnTo>
                      <a:pt x="140" y="272"/>
                    </a:lnTo>
                    <a:lnTo>
                      <a:pt x="141" y="241"/>
                    </a:lnTo>
                    <a:lnTo>
                      <a:pt x="142" y="209"/>
                    </a:lnTo>
                    <a:lnTo>
                      <a:pt x="143" y="166"/>
                    </a:lnTo>
                    <a:lnTo>
                      <a:pt x="144" y="122"/>
                    </a:lnTo>
                    <a:lnTo>
                      <a:pt x="145" y="75"/>
                    </a:lnTo>
                    <a:lnTo>
                      <a:pt x="146" y="31"/>
                    </a:lnTo>
                    <a:lnTo>
                      <a:pt x="147" y="14"/>
                    </a:lnTo>
                    <a:lnTo>
                      <a:pt x="147" y="8"/>
                    </a:lnTo>
                    <a:lnTo>
                      <a:pt x="149" y="8"/>
                    </a:lnTo>
                    <a:lnTo>
                      <a:pt x="149" y="14"/>
                    </a:lnTo>
                    <a:lnTo>
                      <a:pt x="150" y="19"/>
                    </a:lnTo>
                    <a:lnTo>
                      <a:pt x="151" y="26"/>
                    </a:lnTo>
                    <a:lnTo>
                      <a:pt x="152" y="37"/>
                    </a:lnTo>
                    <a:lnTo>
                      <a:pt x="153" y="51"/>
                    </a:lnTo>
                    <a:lnTo>
                      <a:pt x="154" y="67"/>
                    </a:lnTo>
                    <a:lnTo>
                      <a:pt x="155" y="84"/>
                    </a:lnTo>
                    <a:lnTo>
                      <a:pt x="156" y="103"/>
                    </a:lnTo>
                    <a:lnTo>
                      <a:pt x="157" y="124"/>
                    </a:lnTo>
                    <a:lnTo>
                      <a:pt x="158" y="147"/>
                    </a:lnTo>
                    <a:lnTo>
                      <a:pt x="159" y="172"/>
                    </a:lnTo>
                    <a:lnTo>
                      <a:pt x="159" y="199"/>
                    </a:lnTo>
                    <a:lnTo>
                      <a:pt x="160" y="227"/>
                    </a:lnTo>
                    <a:lnTo>
                      <a:pt x="161" y="256"/>
                    </a:lnTo>
                    <a:lnTo>
                      <a:pt x="162" y="286"/>
                    </a:lnTo>
                    <a:lnTo>
                      <a:pt x="163" y="317"/>
                    </a:lnTo>
                    <a:lnTo>
                      <a:pt x="164" y="349"/>
                    </a:lnTo>
                    <a:lnTo>
                      <a:pt x="165" y="380"/>
                    </a:lnTo>
                    <a:lnTo>
                      <a:pt x="166" y="411"/>
                    </a:lnTo>
                    <a:lnTo>
                      <a:pt x="167" y="442"/>
                    </a:lnTo>
                    <a:lnTo>
                      <a:pt x="168" y="473"/>
                    </a:lnTo>
                    <a:lnTo>
                      <a:pt x="168" y="508"/>
                    </a:lnTo>
                    <a:lnTo>
                      <a:pt x="169" y="544"/>
                    </a:lnTo>
                    <a:lnTo>
                      <a:pt x="170" y="578"/>
                    </a:lnTo>
                    <a:lnTo>
                      <a:pt x="171" y="612"/>
                    </a:lnTo>
                    <a:lnTo>
                      <a:pt x="172" y="649"/>
                    </a:lnTo>
                    <a:lnTo>
                      <a:pt x="173" y="684"/>
                    </a:lnTo>
                    <a:lnTo>
                      <a:pt x="174" y="720"/>
                    </a:lnTo>
                    <a:lnTo>
                      <a:pt x="175" y="753"/>
                    </a:lnTo>
                    <a:lnTo>
                      <a:pt x="176" y="773"/>
                    </a:lnTo>
                    <a:lnTo>
                      <a:pt x="177" y="786"/>
                    </a:lnTo>
                    <a:lnTo>
                      <a:pt x="178" y="796"/>
                    </a:lnTo>
                    <a:lnTo>
                      <a:pt x="179" y="803"/>
                    </a:lnTo>
                    <a:lnTo>
                      <a:pt x="179" y="809"/>
                    </a:lnTo>
                    <a:lnTo>
                      <a:pt x="180" y="814"/>
                    </a:lnTo>
                    <a:lnTo>
                      <a:pt x="181" y="815"/>
                    </a:lnTo>
                    <a:lnTo>
                      <a:pt x="182" y="816"/>
                    </a:lnTo>
                    <a:lnTo>
                      <a:pt x="183" y="818"/>
                    </a:lnTo>
                    <a:lnTo>
                      <a:pt x="184" y="819"/>
                    </a:lnTo>
                    <a:lnTo>
                      <a:pt x="185" y="820"/>
                    </a:lnTo>
                    <a:lnTo>
                      <a:pt x="186" y="821"/>
                    </a:lnTo>
                    <a:lnTo>
                      <a:pt x="187" y="819"/>
                    </a:lnTo>
                    <a:lnTo>
                      <a:pt x="188" y="817"/>
                    </a:lnTo>
                    <a:lnTo>
                      <a:pt x="189" y="813"/>
                    </a:lnTo>
                    <a:lnTo>
                      <a:pt x="189" y="810"/>
                    </a:lnTo>
                    <a:lnTo>
                      <a:pt x="190" y="808"/>
                    </a:lnTo>
                    <a:lnTo>
                      <a:pt x="191" y="807"/>
                    </a:lnTo>
                    <a:lnTo>
                      <a:pt x="192" y="805"/>
                    </a:lnTo>
                    <a:lnTo>
                      <a:pt x="193" y="804"/>
                    </a:lnTo>
                    <a:lnTo>
                      <a:pt x="194" y="803"/>
                    </a:lnTo>
                    <a:lnTo>
                      <a:pt x="195" y="802"/>
                    </a:lnTo>
                    <a:lnTo>
                      <a:pt x="196" y="801"/>
                    </a:lnTo>
                    <a:lnTo>
                      <a:pt x="197" y="799"/>
                    </a:lnTo>
                    <a:lnTo>
                      <a:pt x="198" y="795"/>
                    </a:lnTo>
                    <a:lnTo>
                      <a:pt x="199" y="790"/>
                    </a:lnTo>
                    <a:lnTo>
                      <a:pt x="199" y="785"/>
                    </a:lnTo>
                    <a:lnTo>
                      <a:pt x="200" y="780"/>
                    </a:lnTo>
                    <a:lnTo>
                      <a:pt x="201" y="773"/>
                    </a:lnTo>
                    <a:lnTo>
                      <a:pt x="202" y="767"/>
                    </a:lnTo>
                    <a:lnTo>
                      <a:pt x="203" y="759"/>
                    </a:lnTo>
                    <a:lnTo>
                      <a:pt x="204" y="753"/>
                    </a:lnTo>
                    <a:lnTo>
                      <a:pt x="205" y="752"/>
                    </a:lnTo>
                    <a:lnTo>
                      <a:pt x="206" y="753"/>
                    </a:lnTo>
                    <a:lnTo>
                      <a:pt x="207" y="756"/>
                    </a:lnTo>
                    <a:lnTo>
                      <a:pt x="208" y="759"/>
                    </a:lnTo>
                    <a:lnTo>
                      <a:pt x="208" y="762"/>
                    </a:lnTo>
                    <a:lnTo>
                      <a:pt x="210" y="765"/>
                    </a:lnTo>
                    <a:lnTo>
                      <a:pt x="210" y="769"/>
                    </a:lnTo>
                    <a:lnTo>
                      <a:pt x="211" y="773"/>
                    </a:lnTo>
                    <a:lnTo>
                      <a:pt x="212" y="775"/>
                    </a:lnTo>
                    <a:lnTo>
                      <a:pt x="213" y="776"/>
                    </a:lnTo>
                    <a:lnTo>
                      <a:pt x="214" y="777"/>
                    </a:lnTo>
                    <a:lnTo>
                      <a:pt x="215" y="777"/>
                    </a:lnTo>
                    <a:lnTo>
                      <a:pt x="216" y="778"/>
                    </a:lnTo>
                    <a:lnTo>
                      <a:pt x="217" y="778"/>
                    </a:lnTo>
                    <a:lnTo>
                      <a:pt x="218" y="779"/>
                    </a:lnTo>
                    <a:lnTo>
                      <a:pt x="219" y="779"/>
                    </a:lnTo>
                    <a:lnTo>
                      <a:pt x="219" y="778"/>
                    </a:lnTo>
                    <a:lnTo>
                      <a:pt x="220" y="775"/>
                    </a:lnTo>
                    <a:lnTo>
                      <a:pt x="221" y="774"/>
                    </a:lnTo>
                    <a:lnTo>
                      <a:pt x="222" y="772"/>
                    </a:lnTo>
                    <a:lnTo>
                      <a:pt x="223" y="766"/>
                    </a:lnTo>
                    <a:lnTo>
                      <a:pt x="224" y="758"/>
                    </a:lnTo>
                    <a:lnTo>
                      <a:pt x="225" y="749"/>
                    </a:lnTo>
                    <a:lnTo>
                      <a:pt x="226" y="740"/>
                    </a:lnTo>
                    <a:lnTo>
                      <a:pt x="227" y="739"/>
                    </a:lnTo>
                    <a:lnTo>
                      <a:pt x="228" y="742"/>
                    </a:lnTo>
                    <a:lnTo>
                      <a:pt x="229" y="742"/>
                    </a:lnTo>
                    <a:lnTo>
                      <a:pt x="229" y="742"/>
                    </a:lnTo>
                    <a:lnTo>
                      <a:pt x="231" y="745"/>
                    </a:lnTo>
                    <a:lnTo>
                      <a:pt x="231" y="746"/>
                    </a:lnTo>
                    <a:lnTo>
                      <a:pt x="232" y="750"/>
                    </a:lnTo>
                    <a:lnTo>
                      <a:pt x="233" y="749"/>
                    </a:lnTo>
                    <a:lnTo>
                      <a:pt x="234" y="728"/>
                    </a:lnTo>
                    <a:lnTo>
                      <a:pt x="235" y="698"/>
                    </a:lnTo>
                    <a:lnTo>
                      <a:pt x="236" y="663"/>
                    </a:lnTo>
                    <a:lnTo>
                      <a:pt x="237" y="624"/>
                    </a:lnTo>
                    <a:lnTo>
                      <a:pt x="238" y="589"/>
                    </a:lnTo>
                    <a:lnTo>
                      <a:pt x="239" y="554"/>
                    </a:lnTo>
                    <a:lnTo>
                      <a:pt x="240" y="518"/>
                    </a:lnTo>
                    <a:lnTo>
                      <a:pt x="240" y="481"/>
                    </a:lnTo>
                    <a:lnTo>
                      <a:pt x="241" y="437"/>
                    </a:lnTo>
                    <a:lnTo>
                      <a:pt x="242" y="389"/>
                    </a:lnTo>
                    <a:lnTo>
                      <a:pt x="243" y="346"/>
                    </a:lnTo>
                    <a:lnTo>
                      <a:pt x="244" y="303"/>
                    </a:lnTo>
                    <a:lnTo>
                      <a:pt x="245" y="254"/>
                    </a:lnTo>
                    <a:lnTo>
                      <a:pt x="246" y="209"/>
                    </a:lnTo>
                    <a:lnTo>
                      <a:pt x="247" y="162"/>
                    </a:lnTo>
                    <a:lnTo>
                      <a:pt x="248" y="121"/>
                    </a:lnTo>
                    <a:lnTo>
                      <a:pt x="249" y="107"/>
                    </a:lnTo>
                    <a:lnTo>
                      <a:pt x="250" y="107"/>
                    </a:lnTo>
                    <a:lnTo>
                      <a:pt x="250" y="113"/>
                    </a:lnTo>
                    <a:lnTo>
                      <a:pt x="251" y="125"/>
                    </a:lnTo>
                    <a:lnTo>
                      <a:pt x="252" y="145"/>
                    </a:lnTo>
                    <a:lnTo>
                      <a:pt x="253" y="169"/>
                    </a:lnTo>
                    <a:lnTo>
                      <a:pt x="254" y="199"/>
                    </a:lnTo>
                    <a:lnTo>
                      <a:pt x="255" y="233"/>
                    </a:lnTo>
                    <a:lnTo>
                      <a:pt x="256" y="260"/>
                    </a:lnTo>
                    <a:lnTo>
                      <a:pt x="257" y="286"/>
                    </a:lnTo>
                    <a:lnTo>
                      <a:pt x="258" y="312"/>
                    </a:lnTo>
                    <a:lnTo>
                      <a:pt x="259" y="338"/>
                    </a:lnTo>
                    <a:lnTo>
                      <a:pt x="259" y="371"/>
                    </a:lnTo>
                    <a:lnTo>
                      <a:pt x="261" y="404"/>
                    </a:lnTo>
                    <a:lnTo>
                      <a:pt x="261" y="438"/>
                    </a:lnTo>
                    <a:lnTo>
                      <a:pt x="262" y="473"/>
                    </a:lnTo>
                    <a:lnTo>
                      <a:pt x="263" y="500"/>
                    </a:lnTo>
                    <a:lnTo>
                      <a:pt x="264" y="524"/>
                    </a:lnTo>
                    <a:lnTo>
                      <a:pt x="265" y="547"/>
                    </a:lnTo>
                    <a:lnTo>
                      <a:pt x="266" y="569"/>
                    </a:lnTo>
                    <a:lnTo>
                      <a:pt x="267" y="590"/>
                    </a:lnTo>
                    <a:lnTo>
                      <a:pt x="268" y="610"/>
                    </a:lnTo>
                    <a:lnTo>
                      <a:pt x="269" y="628"/>
                    </a:lnTo>
                    <a:lnTo>
                      <a:pt x="270" y="647"/>
                    </a:lnTo>
                    <a:lnTo>
                      <a:pt x="271" y="669"/>
                    </a:lnTo>
                    <a:lnTo>
                      <a:pt x="271" y="693"/>
                    </a:lnTo>
                    <a:lnTo>
                      <a:pt x="272" y="716"/>
                    </a:lnTo>
                    <a:lnTo>
                      <a:pt x="273" y="739"/>
                    </a:lnTo>
                    <a:lnTo>
                      <a:pt x="274" y="762"/>
                    </a:lnTo>
                    <a:lnTo>
                      <a:pt x="275" y="783"/>
                    </a:lnTo>
                    <a:lnTo>
                      <a:pt x="276" y="805"/>
                    </a:lnTo>
                    <a:lnTo>
                      <a:pt x="277" y="825"/>
                    </a:lnTo>
                    <a:lnTo>
                      <a:pt x="278" y="837"/>
                    </a:lnTo>
                    <a:lnTo>
                      <a:pt x="279" y="844"/>
                    </a:lnTo>
                    <a:lnTo>
                      <a:pt x="280" y="848"/>
                    </a:lnTo>
                    <a:lnTo>
                      <a:pt x="280" y="851"/>
                    </a:lnTo>
                    <a:lnTo>
                      <a:pt x="281" y="853"/>
                    </a:lnTo>
                    <a:lnTo>
                      <a:pt x="282" y="855"/>
                    </a:lnTo>
                    <a:lnTo>
                      <a:pt x="283" y="855"/>
                    </a:lnTo>
                    <a:lnTo>
                      <a:pt x="284" y="854"/>
                    </a:lnTo>
                    <a:lnTo>
                      <a:pt x="285" y="851"/>
                    </a:lnTo>
                    <a:lnTo>
                      <a:pt x="286" y="848"/>
                    </a:lnTo>
                    <a:lnTo>
                      <a:pt x="287" y="844"/>
                    </a:lnTo>
                    <a:lnTo>
                      <a:pt x="288" y="839"/>
                    </a:lnTo>
                    <a:lnTo>
                      <a:pt x="289" y="833"/>
                    </a:lnTo>
                    <a:lnTo>
                      <a:pt x="290" y="826"/>
                    </a:lnTo>
                    <a:lnTo>
                      <a:pt x="291" y="818"/>
                    </a:lnTo>
                    <a:lnTo>
                      <a:pt x="291" y="811"/>
                    </a:lnTo>
                    <a:lnTo>
                      <a:pt x="292" y="808"/>
                    </a:lnTo>
                    <a:lnTo>
                      <a:pt x="293" y="807"/>
                    </a:lnTo>
                    <a:lnTo>
                      <a:pt x="294" y="808"/>
                    </a:lnTo>
                    <a:lnTo>
                      <a:pt x="295" y="809"/>
                    </a:lnTo>
                    <a:lnTo>
                      <a:pt x="296" y="809"/>
                    </a:lnTo>
                    <a:lnTo>
                      <a:pt x="297" y="807"/>
                    </a:lnTo>
                    <a:lnTo>
                      <a:pt x="298" y="806"/>
                    </a:lnTo>
                    <a:lnTo>
                      <a:pt x="299" y="805"/>
                    </a:lnTo>
                    <a:lnTo>
                      <a:pt x="300" y="807"/>
                    </a:lnTo>
                    <a:lnTo>
                      <a:pt x="301" y="810"/>
                    </a:lnTo>
                    <a:lnTo>
                      <a:pt x="301" y="812"/>
                    </a:lnTo>
                    <a:lnTo>
                      <a:pt x="302" y="813"/>
                    </a:lnTo>
                    <a:lnTo>
                      <a:pt x="303" y="816"/>
                    </a:lnTo>
                    <a:lnTo>
                      <a:pt x="304" y="819"/>
                    </a:lnTo>
                    <a:lnTo>
                      <a:pt x="305" y="822"/>
                    </a:lnTo>
                    <a:lnTo>
                      <a:pt x="306" y="824"/>
                    </a:lnTo>
                    <a:lnTo>
                      <a:pt x="307" y="816"/>
                    </a:lnTo>
                    <a:lnTo>
                      <a:pt x="308" y="804"/>
                    </a:lnTo>
                    <a:lnTo>
                      <a:pt x="309" y="789"/>
                    </a:lnTo>
                    <a:lnTo>
                      <a:pt x="310" y="772"/>
                    </a:lnTo>
                    <a:lnTo>
                      <a:pt x="311" y="758"/>
                    </a:lnTo>
                    <a:lnTo>
                      <a:pt x="311" y="743"/>
                    </a:lnTo>
                    <a:lnTo>
                      <a:pt x="312" y="728"/>
                    </a:lnTo>
                    <a:lnTo>
                      <a:pt x="313" y="713"/>
                    </a:lnTo>
                    <a:lnTo>
                      <a:pt x="314" y="693"/>
                    </a:lnTo>
                    <a:lnTo>
                      <a:pt x="315" y="672"/>
                    </a:lnTo>
                    <a:lnTo>
                      <a:pt x="316" y="653"/>
                    </a:lnTo>
                    <a:lnTo>
                      <a:pt x="317" y="634"/>
                    </a:lnTo>
                    <a:lnTo>
                      <a:pt x="318" y="611"/>
                    </a:lnTo>
                    <a:lnTo>
                      <a:pt x="319" y="590"/>
                    </a:lnTo>
                    <a:lnTo>
                      <a:pt x="320" y="567"/>
                    </a:lnTo>
                    <a:lnTo>
                      <a:pt x="321" y="548"/>
                    </a:lnTo>
                    <a:lnTo>
                      <a:pt x="322" y="544"/>
                    </a:lnTo>
                    <a:lnTo>
                      <a:pt x="322" y="548"/>
                    </a:lnTo>
                    <a:lnTo>
                      <a:pt x="323" y="556"/>
                    </a:lnTo>
                    <a:lnTo>
                      <a:pt x="324" y="567"/>
                    </a:lnTo>
                    <a:lnTo>
                      <a:pt x="325" y="577"/>
                    </a:lnTo>
                    <a:lnTo>
                      <a:pt x="326" y="588"/>
                    </a:lnTo>
                    <a:lnTo>
                      <a:pt x="327" y="603"/>
                    </a:lnTo>
                    <a:lnTo>
                      <a:pt x="328" y="618"/>
                    </a:lnTo>
                    <a:lnTo>
                      <a:pt x="329" y="633"/>
                    </a:lnTo>
                    <a:lnTo>
                      <a:pt x="330" y="649"/>
                    </a:lnTo>
                    <a:lnTo>
                      <a:pt x="331" y="664"/>
                    </a:lnTo>
                    <a:lnTo>
                      <a:pt x="331" y="679"/>
                    </a:lnTo>
                    <a:lnTo>
                      <a:pt x="332" y="698"/>
                    </a:lnTo>
                    <a:lnTo>
                      <a:pt x="333" y="716"/>
                    </a:lnTo>
                    <a:lnTo>
                      <a:pt x="334" y="736"/>
                    </a:lnTo>
                    <a:lnTo>
                      <a:pt x="335" y="754"/>
                    </a:lnTo>
                    <a:lnTo>
                      <a:pt x="336" y="765"/>
                    </a:lnTo>
                    <a:lnTo>
                      <a:pt x="337" y="772"/>
                    </a:lnTo>
                    <a:lnTo>
                      <a:pt x="338" y="778"/>
                    </a:lnTo>
                    <a:lnTo>
                      <a:pt x="339" y="783"/>
                    </a:lnTo>
                    <a:lnTo>
                      <a:pt x="340" y="787"/>
                    </a:lnTo>
                    <a:lnTo>
                      <a:pt x="341" y="790"/>
                    </a:lnTo>
                    <a:lnTo>
                      <a:pt x="341" y="792"/>
                    </a:lnTo>
                    <a:lnTo>
                      <a:pt x="343" y="794"/>
                    </a:lnTo>
                    <a:lnTo>
                      <a:pt x="343" y="798"/>
                    </a:lnTo>
                    <a:lnTo>
                      <a:pt x="344" y="802"/>
                    </a:lnTo>
                    <a:lnTo>
                      <a:pt x="345" y="806"/>
                    </a:lnTo>
                    <a:lnTo>
                      <a:pt x="346" y="810"/>
                    </a:lnTo>
                    <a:lnTo>
                      <a:pt x="347" y="814"/>
                    </a:lnTo>
                    <a:lnTo>
                      <a:pt x="348" y="817"/>
                    </a:lnTo>
                    <a:lnTo>
                      <a:pt x="349" y="819"/>
                    </a:lnTo>
                    <a:lnTo>
                      <a:pt x="350" y="822"/>
                    </a:lnTo>
                    <a:lnTo>
                      <a:pt x="351" y="822"/>
                    </a:lnTo>
                    <a:lnTo>
                      <a:pt x="352" y="821"/>
                    </a:lnTo>
                    <a:lnTo>
                      <a:pt x="352" y="820"/>
                    </a:lnTo>
                    <a:lnTo>
                      <a:pt x="353" y="817"/>
                    </a:lnTo>
                    <a:lnTo>
                      <a:pt x="354" y="815"/>
                    </a:lnTo>
                    <a:lnTo>
                      <a:pt x="355" y="813"/>
                    </a:lnTo>
                    <a:lnTo>
                      <a:pt x="356" y="811"/>
                    </a:lnTo>
                    <a:lnTo>
                      <a:pt x="357" y="808"/>
                    </a:lnTo>
                    <a:lnTo>
                      <a:pt x="358" y="804"/>
                    </a:lnTo>
                    <a:lnTo>
                      <a:pt x="359" y="800"/>
                    </a:lnTo>
                    <a:lnTo>
                      <a:pt x="360" y="796"/>
                    </a:lnTo>
                    <a:lnTo>
                      <a:pt x="361" y="792"/>
                    </a:lnTo>
                    <a:lnTo>
                      <a:pt x="362" y="787"/>
                    </a:lnTo>
                    <a:lnTo>
                      <a:pt x="362" y="783"/>
                    </a:lnTo>
                    <a:lnTo>
                      <a:pt x="363" y="778"/>
                    </a:lnTo>
                    <a:lnTo>
                      <a:pt x="364" y="773"/>
                    </a:lnTo>
                    <a:lnTo>
                      <a:pt x="365" y="771"/>
                    </a:lnTo>
                    <a:lnTo>
                      <a:pt x="366" y="770"/>
                    </a:lnTo>
                    <a:lnTo>
                      <a:pt x="367" y="770"/>
                    </a:lnTo>
                    <a:lnTo>
                      <a:pt x="368" y="771"/>
                    </a:lnTo>
                    <a:lnTo>
                      <a:pt x="369" y="771"/>
                    </a:lnTo>
                    <a:lnTo>
                      <a:pt x="370" y="772"/>
                    </a:lnTo>
                    <a:lnTo>
                      <a:pt x="371" y="773"/>
                    </a:lnTo>
                    <a:lnTo>
                      <a:pt x="371" y="774"/>
                    </a:lnTo>
                    <a:lnTo>
                      <a:pt x="373" y="775"/>
                    </a:lnTo>
                    <a:lnTo>
                      <a:pt x="373" y="776"/>
                    </a:lnTo>
                    <a:lnTo>
                      <a:pt x="374" y="777"/>
                    </a:lnTo>
                    <a:lnTo>
                      <a:pt x="375" y="779"/>
                    </a:lnTo>
                    <a:lnTo>
                      <a:pt x="376" y="780"/>
                    </a:lnTo>
                    <a:lnTo>
                      <a:pt x="377" y="782"/>
                    </a:lnTo>
                    <a:lnTo>
                      <a:pt x="378" y="783"/>
                    </a:lnTo>
                    <a:lnTo>
                      <a:pt x="379" y="785"/>
                    </a:lnTo>
                    <a:lnTo>
                      <a:pt x="380" y="786"/>
                    </a:lnTo>
                    <a:lnTo>
                      <a:pt x="381" y="786"/>
                    </a:lnTo>
                    <a:lnTo>
                      <a:pt x="382" y="786"/>
                    </a:lnTo>
                    <a:lnTo>
                      <a:pt x="383" y="785"/>
                    </a:lnTo>
                    <a:lnTo>
                      <a:pt x="383" y="786"/>
                    </a:lnTo>
                    <a:lnTo>
                      <a:pt x="384" y="787"/>
                    </a:lnTo>
                    <a:lnTo>
                      <a:pt x="385" y="788"/>
                    </a:lnTo>
                    <a:lnTo>
                      <a:pt x="386" y="789"/>
                    </a:lnTo>
                    <a:lnTo>
                      <a:pt x="387" y="787"/>
                    </a:lnTo>
                    <a:lnTo>
                      <a:pt x="388" y="784"/>
                    </a:lnTo>
                    <a:lnTo>
                      <a:pt x="389" y="781"/>
                    </a:lnTo>
                    <a:lnTo>
                      <a:pt x="390" y="778"/>
                    </a:lnTo>
                    <a:lnTo>
                      <a:pt x="391" y="774"/>
                    </a:lnTo>
                    <a:lnTo>
                      <a:pt x="392" y="770"/>
                    </a:lnTo>
                    <a:lnTo>
                      <a:pt x="392" y="765"/>
                    </a:lnTo>
                    <a:lnTo>
                      <a:pt x="394" y="762"/>
                    </a:lnTo>
                    <a:lnTo>
                      <a:pt x="394" y="764"/>
                    </a:lnTo>
                    <a:lnTo>
                      <a:pt x="395" y="769"/>
                    </a:lnTo>
                    <a:lnTo>
                      <a:pt x="396" y="776"/>
                    </a:lnTo>
                    <a:lnTo>
                      <a:pt x="397" y="784"/>
                    </a:lnTo>
                    <a:lnTo>
                      <a:pt x="398" y="789"/>
                    </a:lnTo>
                    <a:lnTo>
                      <a:pt x="399" y="793"/>
                    </a:lnTo>
                    <a:lnTo>
                      <a:pt x="400" y="796"/>
                    </a:lnTo>
                    <a:lnTo>
                      <a:pt x="401" y="800"/>
                    </a:lnTo>
                    <a:lnTo>
                      <a:pt x="402" y="811"/>
                    </a:lnTo>
                    <a:lnTo>
                      <a:pt x="403" y="824"/>
                    </a:lnTo>
                    <a:lnTo>
                      <a:pt x="403" y="835"/>
                    </a:lnTo>
                    <a:lnTo>
                      <a:pt x="404" y="846"/>
                    </a:lnTo>
                    <a:lnTo>
                      <a:pt x="405" y="860"/>
                    </a:lnTo>
                    <a:lnTo>
                      <a:pt x="406" y="873"/>
                    </a:lnTo>
                    <a:lnTo>
                      <a:pt x="407" y="887"/>
                    </a:lnTo>
                    <a:lnTo>
                      <a:pt x="408" y="898"/>
                    </a:lnTo>
                    <a:lnTo>
                      <a:pt x="409" y="889"/>
                    </a:lnTo>
                    <a:lnTo>
                      <a:pt x="410" y="871"/>
                    </a:lnTo>
                    <a:lnTo>
                      <a:pt x="411" y="848"/>
                    </a:lnTo>
                    <a:lnTo>
                      <a:pt x="412" y="820"/>
                    </a:lnTo>
                    <a:lnTo>
                      <a:pt x="413" y="796"/>
                    </a:lnTo>
                    <a:lnTo>
                      <a:pt x="413" y="771"/>
                    </a:lnTo>
                    <a:lnTo>
                      <a:pt x="414" y="744"/>
                    </a:lnTo>
                    <a:lnTo>
                      <a:pt x="415" y="716"/>
                    </a:lnTo>
                    <a:lnTo>
                      <a:pt x="416" y="684"/>
                    </a:lnTo>
                    <a:lnTo>
                      <a:pt x="417" y="650"/>
                    </a:lnTo>
                    <a:lnTo>
                      <a:pt x="418" y="618"/>
                    </a:lnTo>
                    <a:lnTo>
                      <a:pt x="419" y="587"/>
                    </a:lnTo>
                    <a:lnTo>
                      <a:pt x="420" y="550"/>
                    </a:lnTo>
                    <a:lnTo>
                      <a:pt x="421" y="514"/>
                    </a:lnTo>
                    <a:lnTo>
                      <a:pt x="422" y="477"/>
                    </a:lnTo>
                    <a:lnTo>
                      <a:pt x="423" y="444"/>
                    </a:lnTo>
                    <a:lnTo>
                      <a:pt x="424" y="432"/>
                    </a:lnTo>
                    <a:lnTo>
                      <a:pt x="424" y="430"/>
                    </a:lnTo>
                    <a:lnTo>
                      <a:pt x="425" y="433"/>
                    </a:lnTo>
                    <a:lnTo>
                      <a:pt x="426" y="440"/>
                    </a:lnTo>
                    <a:lnTo>
                      <a:pt x="427" y="448"/>
                    </a:lnTo>
                    <a:lnTo>
                      <a:pt x="428" y="458"/>
                    </a:lnTo>
                    <a:lnTo>
                      <a:pt x="429" y="472"/>
                    </a:lnTo>
                    <a:lnTo>
                      <a:pt x="430" y="487"/>
                    </a:lnTo>
                    <a:lnTo>
                      <a:pt x="431" y="498"/>
                    </a:lnTo>
                    <a:lnTo>
                      <a:pt x="432" y="509"/>
                    </a:lnTo>
                    <a:lnTo>
                      <a:pt x="433" y="520"/>
                    </a:lnTo>
                    <a:lnTo>
                      <a:pt x="434" y="532"/>
                    </a:lnTo>
                    <a:lnTo>
                      <a:pt x="434" y="546"/>
                    </a:lnTo>
                    <a:lnTo>
                      <a:pt x="435" y="561"/>
                    </a:lnTo>
                    <a:lnTo>
                      <a:pt x="436" y="576"/>
                    </a:lnTo>
                    <a:lnTo>
                      <a:pt x="437" y="592"/>
                    </a:lnTo>
                    <a:lnTo>
                      <a:pt x="438" y="607"/>
                    </a:lnTo>
                    <a:lnTo>
                      <a:pt x="439" y="622"/>
                    </a:lnTo>
                    <a:lnTo>
                      <a:pt x="440" y="637"/>
                    </a:lnTo>
                    <a:lnTo>
                      <a:pt x="441" y="653"/>
                    </a:lnTo>
                    <a:lnTo>
                      <a:pt x="442" y="665"/>
                    </a:lnTo>
                    <a:lnTo>
                      <a:pt x="443" y="678"/>
                    </a:lnTo>
                    <a:lnTo>
                      <a:pt x="444" y="689"/>
                    </a:lnTo>
                    <a:lnTo>
                      <a:pt x="444" y="700"/>
                    </a:lnTo>
                    <a:lnTo>
                      <a:pt x="445" y="718"/>
                    </a:lnTo>
                    <a:lnTo>
                      <a:pt x="446" y="739"/>
                    </a:lnTo>
                    <a:lnTo>
                      <a:pt x="447" y="757"/>
                    </a:lnTo>
                    <a:lnTo>
                      <a:pt x="448" y="776"/>
                    </a:lnTo>
                    <a:lnTo>
                      <a:pt x="449" y="797"/>
                    </a:lnTo>
                    <a:lnTo>
                      <a:pt x="450" y="817"/>
                    </a:lnTo>
                    <a:lnTo>
                      <a:pt x="451" y="837"/>
                    </a:lnTo>
                    <a:lnTo>
                      <a:pt x="452" y="855"/>
                    </a:lnTo>
                    <a:lnTo>
                      <a:pt x="453" y="857"/>
                    </a:lnTo>
                    <a:lnTo>
                      <a:pt x="454" y="851"/>
                    </a:lnTo>
                    <a:lnTo>
                      <a:pt x="455" y="841"/>
                    </a:lnTo>
                    <a:lnTo>
                      <a:pt x="455" y="827"/>
                    </a:lnTo>
                    <a:lnTo>
                      <a:pt x="456" y="815"/>
                    </a:lnTo>
                    <a:lnTo>
                      <a:pt x="457" y="803"/>
                    </a:lnTo>
                    <a:lnTo>
                      <a:pt x="458" y="788"/>
                    </a:lnTo>
                    <a:lnTo>
                      <a:pt x="459" y="772"/>
                    </a:lnTo>
                    <a:lnTo>
                      <a:pt x="460" y="754"/>
                    </a:lnTo>
                    <a:lnTo>
                      <a:pt x="461" y="734"/>
                    </a:lnTo>
                    <a:lnTo>
                      <a:pt x="462" y="716"/>
                    </a:lnTo>
                    <a:lnTo>
                      <a:pt x="463" y="698"/>
                    </a:lnTo>
                    <a:lnTo>
                      <a:pt x="464" y="676"/>
                    </a:lnTo>
                    <a:lnTo>
                      <a:pt x="464" y="654"/>
                    </a:lnTo>
                    <a:lnTo>
                      <a:pt x="465" y="632"/>
                    </a:lnTo>
                    <a:lnTo>
                      <a:pt x="466" y="611"/>
                    </a:lnTo>
                    <a:lnTo>
                      <a:pt x="467" y="604"/>
                    </a:lnTo>
                    <a:lnTo>
                      <a:pt x="468" y="602"/>
                    </a:lnTo>
                    <a:lnTo>
                      <a:pt x="469" y="603"/>
                    </a:lnTo>
                    <a:lnTo>
                      <a:pt x="470" y="606"/>
                    </a:lnTo>
                    <a:lnTo>
                      <a:pt x="471" y="612"/>
                    </a:lnTo>
                    <a:lnTo>
                      <a:pt x="472" y="619"/>
                    </a:lnTo>
                    <a:lnTo>
                      <a:pt x="473" y="629"/>
                    </a:lnTo>
                    <a:lnTo>
                      <a:pt x="474" y="639"/>
                    </a:lnTo>
                    <a:lnTo>
                      <a:pt x="474" y="646"/>
                    </a:lnTo>
                    <a:lnTo>
                      <a:pt x="476" y="651"/>
                    </a:lnTo>
                    <a:lnTo>
                      <a:pt x="476" y="657"/>
                    </a:lnTo>
                    <a:lnTo>
                      <a:pt x="477" y="663"/>
                    </a:lnTo>
                    <a:lnTo>
                      <a:pt x="478" y="670"/>
                    </a:lnTo>
                    <a:lnTo>
                      <a:pt x="479" y="678"/>
                    </a:lnTo>
                    <a:lnTo>
                      <a:pt x="480" y="686"/>
                    </a:lnTo>
                    <a:lnTo>
                      <a:pt x="481" y="695"/>
                    </a:lnTo>
                    <a:lnTo>
                      <a:pt x="482" y="703"/>
                    </a:lnTo>
                    <a:lnTo>
                      <a:pt x="483" y="711"/>
                    </a:lnTo>
                    <a:lnTo>
                      <a:pt x="484" y="719"/>
                    </a:lnTo>
                    <a:lnTo>
                      <a:pt x="485" y="728"/>
                    </a:lnTo>
                    <a:lnTo>
                      <a:pt x="485" y="735"/>
                    </a:lnTo>
                    <a:lnTo>
                      <a:pt x="486" y="741"/>
                    </a:lnTo>
                    <a:lnTo>
                      <a:pt x="487" y="747"/>
                    </a:lnTo>
                    <a:lnTo>
                      <a:pt x="488" y="753"/>
                    </a:lnTo>
                    <a:lnTo>
                      <a:pt x="489" y="763"/>
                    </a:lnTo>
                    <a:lnTo>
                      <a:pt x="490" y="775"/>
                    </a:lnTo>
                    <a:lnTo>
                      <a:pt x="491" y="786"/>
                    </a:lnTo>
                    <a:lnTo>
                      <a:pt x="492" y="796"/>
                    </a:lnTo>
                    <a:lnTo>
                      <a:pt x="493" y="809"/>
                    </a:lnTo>
                    <a:lnTo>
                      <a:pt x="494" y="820"/>
                    </a:lnTo>
                    <a:lnTo>
                      <a:pt x="495" y="832"/>
                    </a:lnTo>
                    <a:lnTo>
                      <a:pt x="495" y="842"/>
                    </a:lnTo>
                    <a:lnTo>
                      <a:pt x="496" y="841"/>
                    </a:lnTo>
                    <a:lnTo>
                      <a:pt x="497" y="835"/>
                    </a:lnTo>
                    <a:lnTo>
                      <a:pt x="498" y="825"/>
                    </a:lnTo>
                    <a:lnTo>
                      <a:pt x="499" y="814"/>
                    </a:lnTo>
                    <a:lnTo>
                      <a:pt x="500" y="803"/>
                    </a:lnTo>
                    <a:lnTo>
                      <a:pt x="501" y="792"/>
                    </a:lnTo>
                    <a:lnTo>
                      <a:pt x="502" y="780"/>
                    </a:lnTo>
                    <a:lnTo>
                      <a:pt x="503" y="767"/>
                    </a:lnTo>
                    <a:lnTo>
                      <a:pt x="504" y="752"/>
                    </a:lnTo>
                    <a:lnTo>
                      <a:pt x="504" y="736"/>
                    </a:lnTo>
                    <a:lnTo>
                      <a:pt x="506" y="722"/>
                    </a:lnTo>
                    <a:lnTo>
                      <a:pt x="506" y="707"/>
                    </a:lnTo>
                    <a:lnTo>
                      <a:pt x="507" y="690"/>
                    </a:lnTo>
                    <a:lnTo>
                      <a:pt x="508" y="673"/>
                    </a:lnTo>
                    <a:lnTo>
                      <a:pt x="509" y="656"/>
                    </a:lnTo>
                    <a:lnTo>
                      <a:pt x="510" y="640"/>
                    </a:lnTo>
                    <a:lnTo>
                      <a:pt x="511" y="633"/>
                    </a:lnTo>
                    <a:lnTo>
                      <a:pt x="512" y="632"/>
                    </a:lnTo>
                    <a:lnTo>
                      <a:pt x="513" y="633"/>
                    </a:lnTo>
                    <a:lnTo>
                      <a:pt x="514" y="636"/>
                    </a:lnTo>
                    <a:lnTo>
                      <a:pt x="515" y="640"/>
                    </a:lnTo>
                    <a:lnTo>
                      <a:pt x="516" y="644"/>
                    </a:lnTo>
                    <a:lnTo>
                      <a:pt x="516" y="651"/>
                    </a:lnTo>
                    <a:lnTo>
                      <a:pt x="517" y="657"/>
                    </a:lnTo>
                    <a:lnTo>
                      <a:pt x="518" y="662"/>
                    </a:lnTo>
                    <a:lnTo>
                      <a:pt x="519" y="666"/>
                    </a:lnTo>
                    <a:lnTo>
                      <a:pt x="520" y="670"/>
                    </a:lnTo>
                    <a:lnTo>
                      <a:pt x="521" y="675"/>
                    </a:lnTo>
                    <a:lnTo>
                      <a:pt x="522" y="680"/>
                    </a:lnTo>
                    <a:lnTo>
                      <a:pt x="523" y="687"/>
                    </a:lnTo>
                    <a:lnTo>
                      <a:pt x="524" y="693"/>
                    </a:lnTo>
                    <a:lnTo>
                      <a:pt x="525" y="699"/>
                    </a:lnTo>
                    <a:lnTo>
                      <a:pt x="525" y="707"/>
                    </a:lnTo>
                    <a:lnTo>
                      <a:pt x="527" y="715"/>
                    </a:lnTo>
                    <a:lnTo>
                      <a:pt x="527" y="724"/>
                    </a:lnTo>
                    <a:lnTo>
                      <a:pt x="528" y="733"/>
                    </a:lnTo>
                    <a:lnTo>
                      <a:pt x="529" y="741"/>
                    </a:lnTo>
                    <a:lnTo>
                      <a:pt x="530" y="750"/>
                    </a:lnTo>
                    <a:lnTo>
                      <a:pt x="531" y="758"/>
                    </a:lnTo>
                    <a:lnTo>
                      <a:pt x="532" y="766"/>
                    </a:lnTo>
                    <a:lnTo>
                      <a:pt x="533" y="776"/>
                    </a:lnTo>
                    <a:lnTo>
                      <a:pt x="534" y="786"/>
                    </a:lnTo>
                    <a:lnTo>
                      <a:pt x="535" y="796"/>
                    </a:lnTo>
                    <a:lnTo>
                      <a:pt x="536" y="806"/>
                    </a:lnTo>
                    <a:lnTo>
                      <a:pt x="536" y="816"/>
                    </a:lnTo>
                    <a:lnTo>
                      <a:pt x="537" y="826"/>
                    </a:lnTo>
                    <a:lnTo>
                      <a:pt x="538" y="836"/>
                    </a:lnTo>
                    <a:lnTo>
                      <a:pt x="539" y="845"/>
                    </a:lnTo>
                    <a:lnTo>
                      <a:pt x="540" y="849"/>
                    </a:lnTo>
                    <a:lnTo>
                      <a:pt x="541" y="849"/>
                    </a:lnTo>
                    <a:lnTo>
                      <a:pt x="542" y="848"/>
                    </a:lnTo>
                    <a:lnTo>
                      <a:pt x="543" y="845"/>
                    </a:lnTo>
                    <a:lnTo>
                      <a:pt x="544" y="842"/>
                    </a:lnTo>
                    <a:lnTo>
                      <a:pt x="545" y="837"/>
                    </a:lnTo>
                    <a:lnTo>
                      <a:pt x="546" y="831"/>
                    </a:lnTo>
                    <a:lnTo>
                      <a:pt x="546" y="825"/>
                    </a:lnTo>
                    <a:lnTo>
                      <a:pt x="547" y="821"/>
                    </a:lnTo>
                    <a:lnTo>
                      <a:pt x="548" y="819"/>
                    </a:lnTo>
                    <a:lnTo>
                      <a:pt x="549" y="815"/>
                    </a:lnTo>
                    <a:lnTo>
                      <a:pt x="550" y="812"/>
                    </a:lnTo>
                    <a:lnTo>
                      <a:pt x="551" y="809"/>
                    </a:lnTo>
                    <a:lnTo>
                      <a:pt x="552" y="804"/>
                    </a:lnTo>
                    <a:lnTo>
                      <a:pt x="553" y="801"/>
                    </a:lnTo>
                    <a:lnTo>
                      <a:pt x="554" y="796"/>
                    </a:lnTo>
                    <a:lnTo>
                      <a:pt x="555" y="787"/>
                    </a:lnTo>
                    <a:lnTo>
                      <a:pt x="556" y="776"/>
                    </a:lnTo>
                    <a:lnTo>
                      <a:pt x="557" y="763"/>
                    </a:lnTo>
                    <a:lnTo>
                      <a:pt x="557" y="749"/>
                    </a:lnTo>
                    <a:lnTo>
                      <a:pt x="558" y="738"/>
                    </a:lnTo>
                    <a:lnTo>
                      <a:pt x="559" y="726"/>
                    </a:lnTo>
                    <a:lnTo>
                      <a:pt x="560" y="715"/>
                    </a:lnTo>
                    <a:lnTo>
                      <a:pt x="561" y="704"/>
                    </a:lnTo>
                    <a:lnTo>
                      <a:pt x="562" y="688"/>
                    </a:lnTo>
                    <a:lnTo>
                      <a:pt x="563" y="671"/>
                    </a:lnTo>
                    <a:lnTo>
                      <a:pt x="564" y="655"/>
                    </a:lnTo>
                    <a:lnTo>
                      <a:pt x="565" y="640"/>
                    </a:lnTo>
                    <a:lnTo>
                      <a:pt x="566" y="622"/>
                    </a:lnTo>
                    <a:lnTo>
                      <a:pt x="567" y="605"/>
                    </a:lnTo>
                    <a:lnTo>
                      <a:pt x="567" y="587"/>
                    </a:lnTo>
                    <a:lnTo>
                      <a:pt x="568" y="572"/>
                    </a:lnTo>
                    <a:lnTo>
                      <a:pt x="569" y="570"/>
                    </a:lnTo>
                    <a:lnTo>
                      <a:pt x="570" y="574"/>
                    </a:lnTo>
                    <a:lnTo>
                      <a:pt x="571" y="582"/>
                    </a:lnTo>
                    <a:lnTo>
                      <a:pt x="572" y="593"/>
                    </a:lnTo>
                    <a:lnTo>
                      <a:pt x="573" y="603"/>
                    </a:lnTo>
                    <a:lnTo>
                      <a:pt x="574" y="613"/>
                    </a:lnTo>
                    <a:lnTo>
                      <a:pt x="575" y="626"/>
                    </a:lnTo>
                    <a:lnTo>
                      <a:pt x="576" y="640"/>
                    </a:lnTo>
                    <a:lnTo>
                      <a:pt x="576" y="654"/>
                    </a:lnTo>
                    <a:lnTo>
                      <a:pt x="577" y="670"/>
                    </a:lnTo>
                    <a:lnTo>
                      <a:pt x="578" y="685"/>
                    </a:lnTo>
                    <a:lnTo>
                      <a:pt x="579" y="700"/>
                    </a:lnTo>
                    <a:lnTo>
                      <a:pt x="580" y="717"/>
                    </a:lnTo>
                    <a:lnTo>
                      <a:pt x="581" y="735"/>
                    </a:lnTo>
                    <a:lnTo>
                      <a:pt x="582" y="754"/>
                    </a:lnTo>
                    <a:lnTo>
                      <a:pt x="583" y="772"/>
                    </a:lnTo>
                    <a:lnTo>
                      <a:pt x="584" y="781"/>
                    </a:lnTo>
                    <a:lnTo>
                      <a:pt x="585" y="787"/>
                    </a:lnTo>
                    <a:lnTo>
                      <a:pt x="586" y="791"/>
                    </a:lnTo>
                    <a:lnTo>
                      <a:pt x="587" y="794"/>
                    </a:lnTo>
                    <a:lnTo>
                      <a:pt x="588" y="796"/>
                    </a:lnTo>
                    <a:lnTo>
                      <a:pt x="588" y="798"/>
                    </a:lnTo>
                    <a:lnTo>
                      <a:pt x="589" y="799"/>
                    </a:lnTo>
                    <a:lnTo>
                      <a:pt x="590" y="800"/>
                    </a:lnTo>
                    <a:lnTo>
                      <a:pt x="591" y="801"/>
                    </a:lnTo>
                    <a:lnTo>
                      <a:pt x="592" y="803"/>
                    </a:lnTo>
                    <a:lnTo>
                      <a:pt x="593" y="805"/>
                    </a:lnTo>
                    <a:lnTo>
                      <a:pt x="594" y="806"/>
                    </a:lnTo>
                    <a:lnTo>
                      <a:pt x="595" y="807"/>
                    </a:lnTo>
                    <a:lnTo>
                      <a:pt x="596" y="807"/>
                    </a:lnTo>
                    <a:lnTo>
                      <a:pt x="597" y="806"/>
                    </a:lnTo>
                    <a:lnTo>
                      <a:pt x="597" y="806"/>
                    </a:lnTo>
                    <a:lnTo>
                      <a:pt x="598" y="807"/>
                    </a:lnTo>
                    <a:lnTo>
                      <a:pt x="599" y="810"/>
                    </a:lnTo>
                    <a:lnTo>
                      <a:pt x="600" y="811"/>
                    </a:lnTo>
                    <a:lnTo>
                      <a:pt x="601" y="813"/>
                    </a:lnTo>
                    <a:lnTo>
                      <a:pt x="602" y="816"/>
                    </a:lnTo>
                    <a:lnTo>
                      <a:pt x="603" y="819"/>
                    </a:lnTo>
                    <a:lnTo>
                      <a:pt x="604" y="821"/>
                    </a:lnTo>
                    <a:lnTo>
                      <a:pt x="605" y="824"/>
                    </a:lnTo>
                    <a:lnTo>
                      <a:pt x="606" y="824"/>
                    </a:lnTo>
                    <a:lnTo>
                      <a:pt x="607" y="822"/>
                    </a:lnTo>
                    <a:lnTo>
                      <a:pt x="607" y="821"/>
                    </a:lnTo>
                    <a:lnTo>
                      <a:pt x="608" y="820"/>
                    </a:lnTo>
                    <a:lnTo>
                      <a:pt x="609" y="817"/>
                    </a:lnTo>
                    <a:lnTo>
                      <a:pt x="610" y="815"/>
                    </a:lnTo>
                    <a:lnTo>
                      <a:pt x="611" y="812"/>
                    </a:lnTo>
                    <a:lnTo>
                      <a:pt x="612" y="810"/>
                    </a:lnTo>
                    <a:lnTo>
                      <a:pt x="613" y="811"/>
                    </a:lnTo>
                    <a:lnTo>
                      <a:pt x="614" y="814"/>
                    </a:lnTo>
                    <a:lnTo>
                      <a:pt x="615" y="817"/>
                    </a:lnTo>
                    <a:lnTo>
                      <a:pt x="616" y="822"/>
                    </a:lnTo>
                    <a:lnTo>
                      <a:pt x="617" y="823"/>
                    </a:lnTo>
                    <a:lnTo>
                      <a:pt x="618" y="824"/>
                    </a:lnTo>
                    <a:lnTo>
                      <a:pt x="618" y="824"/>
                    </a:lnTo>
                    <a:lnTo>
                      <a:pt x="619" y="825"/>
                    </a:lnTo>
                    <a:lnTo>
                      <a:pt x="620" y="829"/>
                    </a:lnTo>
                    <a:lnTo>
                      <a:pt x="621" y="836"/>
                    </a:lnTo>
                    <a:lnTo>
                      <a:pt x="622" y="840"/>
                    </a:lnTo>
                    <a:lnTo>
                      <a:pt x="623" y="844"/>
                    </a:lnTo>
                    <a:lnTo>
                      <a:pt x="624" y="850"/>
                    </a:lnTo>
                    <a:lnTo>
                      <a:pt x="625" y="856"/>
                    </a:lnTo>
                    <a:lnTo>
                      <a:pt x="626" y="862"/>
                    </a:lnTo>
                    <a:lnTo>
                      <a:pt x="627" y="865"/>
                    </a:lnTo>
                    <a:lnTo>
                      <a:pt x="628" y="854"/>
                    </a:lnTo>
                    <a:lnTo>
                      <a:pt x="628" y="836"/>
                    </a:lnTo>
                    <a:lnTo>
                      <a:pt x="629" y="815"/>
                    </a:lnTo>
                    <a:lnTo>
                      <a:pt x="630" y="791"/>
                    </a:lnTo>
                    <a:lnTo>
                      <a:pt x="631" y="768"/>
                    </a:lnTo>
                    <a:lnTo>
                      <a:pt x="632" y="743"/>
                    </a:lnTo>
                    <a:lnTo>
                      <a:pt x="633" y="717"/>
                    </a:lnTo>
                    <a:lnTo>
                      <a:pt x="634" y="690"/>
                    </a:lnTo>
                    <a:lnTo>
                      <a:pt x="635" y="663"/>
                    </a:lnTo>
                    <a:lnTo>
                      <a:pt x="636" y="636"/>
                    </a:lnTo>
                    <a:lnTo>
                      <a:pt x="637" y="609"/>
                    </a:lnTo>
                    <a:lnTo>
                      <a:pt x="637" y="583"/>
                    </a:lnTo>
                    <a:lnTo>
                      <a:pt x="639" y="554"/>
                    </a:lnTo>
                    <a:lnTo>
                      <a:pt x="639" y="526"/>
                    </a:lnTo>
                    <a:lnTo>
                      <a:pt x="640" y="497"/>
                    </a:lnTo>
                    <a:lnTo>
                      <a:pt x="641" y="470"/>
                    </a:lnTo>
                    <a:lnTo>
                      <a:pt x="642" y="451"/>
                    </a:lnTo>
                    <a:lnTo>
                      <a:pt x="643" y="436"/>
                    </a:lnTo>
                    <a:lnTo>
                      <a:pt x="644" y="422"/>
                    </a:lnTo>
                    <a:lnTo>
                      <a:pt x="645" y="411"/>
                    </a:lnTo>
                    <a:lnTo>
                      <a:pt x="646" y="402"/>
                    </a:lnTo>
                    <a:lnTo>
                      <a:pt x="647" y="394"/>
                    </a:lnTo>
                    <a:lnTo>
                      <a:pt x="648" y="389"/>
                    </a:lnTo>
                    <a:lnTo>
                      <a:pt x="648" y="385"/>
                    </a:lnTo>
                    <a:lnTo>
                      <a:pt x="649" y="376"/>
                    </a:lnTo>
                    <a:lnTo>
                      <a:pt x="650" y="365"/>
                    </a:lnTo>
                    <a:lnTo>
                      <a:pt x="651" y="357"/>
                    </a:lnTo>
                    <a:lnTo>
                      <a:pt x="652" y="349"/>
                    </a:lnTo>
                    <a:lnTo>
                      <a:pt x="653" y="341"/>
                    </a:lnTo>
                    <a:lnTo>
                      <a:pt x="654" y="334"/>
                    </a:lnTo>
                    <a:lnTo>
                      <a:pt x="655" y="327"/>
                    </a:lnTo>
                    <a:lnTo>
                      <a:pt x="656" y="323"/>
                    </a:lnTo>
                    <a:lnTo>
                      <a:pt x="657" y="329"/>
                    </a:lnTo>
                    <a:lnTo>
                      <a:pt x="658" y="342"/>
                    </a:lnTo>
                    <a:lnTo>
                      <a:pt x="658" y="356"/>
                    </a:lnTo>
                    <a:lnTo>
                      <a:pt x="659" y="374"/>
                    </a:lnTo>
                    <a:lnTo>
                      <a:pt x="660" y="392"/>
                    </a:lnTo>
                    <a:lnTo>
                      <a:pt x="661" y="410"/>
                    </a:lnTo>
                    <a:lnTo>
                      <a:pt x="662" y="431"/>
                    </a:lnTo>
                    <a:lnTo>
                      <a:pt x="663" y="453"/>
                    </a:lnTo>
                    <a:lnTo>
                      <a:pt x="664" y="474"/>
                    </a:lnTo>
                    <a:lnTo>
                      <a:pt x="665" y="494"/>
                    </a:lnTo>
                    <a:lnTo>
                      <a:pt x="666" y="515"/>
                    </a:lnTo>
                    <a:lnTo>
                      <a:pt x="667" y="535"/>
                    </a:lnTo>
                    <a:lnTo>
                      <a:pt x="668" y="557"/>
                    </a:lnTo>
                    <a:lnTo>
                      <a:pt x="669" y="580"/>
                    </a:lnTo>
                    <a:lnTo>
                      <a:pt x="669" y="603"/>
                    </a:lnTo>
                    <a:lnTo>
                      <a:pt x="670" y="625"/>
                    </a:lnTo>
                    <a:lnTo>
                      <a:pt x="671" y="643"/>
                    </a:lnTo>
                    <a:lnTo>
                      <a:pt x="672" y="659"/>
                    </a:lnTo>
                    <a:lnTo>
                      <a:pt x="673" y="676"/>
                    </a:lnTo>
                    <a:lnTo>
                      <a:pt x="674" y="691"/>
                    </a:lnTo>
                    <a:lnTo>
                      <a:pt x="675" y="703"/>
                    </a:lnTo>
                    <a:lnTo>
                      <a:pt x="676" y="713"/>
                    </a:lnTo>
                    <a:lnTo>
                      <a:pt x="677" y="720"/>
                    </a:lnTo>
                    <a:lnTo>
                      <a:pt x="678" y="728"/>
                    </a:lnTo>
                    <a:lnTo>
                      <a:pt x="679" y="744"/>
                    </a:lnTo>
                    <a:lnTo>
                      <a:pt x="679" y="764"/>
                    </a:lnTo>
                    <a:lnTo>
                      <a:pt x="680" y="780"/>
                    </a:lnTo>
                    <a:lnTo>
                      <a:pt x="681" y="796"/>
                    </a:lnTo>
                    <a:lnTo>
                      <a:pt x="682" y="815"/>
                    </a:lnTo>
                    <a:lnTo>
                      <a:pt x="683" y="831"/>
                    </a:lnTo>
                    <a:lnTo>
                      <a:pt x="684" y="849"/>
                    </a:lnTo>
                    <a:lnTo>
                      <a:pt x="685" y="863"/>
                    </a:lnTo>
                    <a:lnTo>
                      <a:pt x="686" y="855"/>
                    </a:lnTo>
                    <a:lnTo>
                      <a:pt x="687" y="838"/>
                    </a:lnTo>
                    <a:lnTo>
                      <a:pt x="688" y="814"/>
                    </a:lnTo>
                    <a:lnTo>
                      <a:pt x="688" y="786"/>
                    </a:lnTo>
                    <a:lnTo>
                      <a:pt x="689" y="761"/>
                    </a:lnTo>
                    <a:lnTo>
                      <a:pt x="690" y="735"/>
                    </a:lnTo>
                    <a:lnTo>
                      <a:pt x="691" y="706"/>
                    </a:lnTo>
                    <a:lnTo>
                      <a:pt x="692" y="675"/>
                    </a:lnTo>
                    <a:lnTo>
                      <a:pt x="693" y="641"/>
                    </a:lnTo>
                    <a:lnTo>
                      <a:pt x="694" y="604"/>
                    </a:lnTo>
                    <a:lnTo>
                      <a:pt x="695" y="569"/>
                    </a:lnTo>
                    <a:lnTo>
                      <a:pt x="696" y="534"/>
                    </a:lnTo>
                    <a:lnTo>
                      <a:pt x="697" y="494"/>
                    </a:lnTo>
                    <a:lnTo>
                      <a:pt x="698" y="455"/>
                    </a:lnTo>
                    <a:lnTo>
                      <a:pt x="699" y="414"/>
                    </a:lnTo>
                    <a:lnTo>
                      <a:pt x="700" y="376"/>
                    </a:lnTo>
                    <a:lnTo>
                      <a:pt x="700" y="362"/>
                    </a:lnTo>
                    <a:lnTo>
                      <a:pt x="701" y="357"/>
                    </a:lnTo>
                    <a:lnTo>
                      <a:pt x="702" y="358"/>
                    </a:lnTo>
                    <a:lnTo>
                      <a:pt x="703" y="363"/>
                    </a:lnTo>
                    <a:lnTo>
                      <a:pt x="704" y="369"/>
                    </a:lnTo>
                    <a:lnTo>
                      <a:pt x="705" y="377"/>
                    </a:lnTo>
                    <a:lnTo>
                      <a:pt x="706" y="389"/>
                    </a:lnTo>
                    <a:lnTo>
                      <a:pt x="707" y="402"/>
                    </a:lnTo>
                    <a:lnTo>
                      <a:pt x="708" y="412"/>
                    </a:lnTo>
                    <a:lnTo>
                      <a:pt x="709" y="422"/>
                    </a:lnTo>
                    <a:lnTo>
                      <a:pt x="709" y="432"/>
                    </a:lnTo>
                    <a:lnTo>
                      <a:pt x="710" y="443"/>
                    </a:lnTo>
                    <a:lnTo>
                      <a:pt x="711" y="457"/>
                    </a:lnTo>
                    <a:lnTo>
                      <a:pt x="712" y="471"/>
                    </a:lnTo>
                    <a:lnTo>
                      <a:pt x="713" y="487"/>
                    </a:lnTo>
                    <a:lnTo>
                      <a:pt x="714" y="502"/>
                    </a:lnTo>
                    <a:lnTo>
                      <a:pt x="715" y="517"/>
                    </a:lnTo>
                    <a:lnTo>
                      <a:pt x="716" y="531"/>
                    </a:lnTo>
                    <a:lnTo>
                      <a:pt x="717" y="546"/>
                    </a:lnTo>
                    <a:lnTo>
                      <a:pt x="718" y="561"/>
                    </a:lnTo>
                    <a:lnTo>
                      <a:pt x="719" y="575"/>
                    </a:lnTo>
                    <a:lnTo>
                      <a:pt x="719" y="590"/>
                    </a:lnTo>
                    <a:lnTo>
                      <a:pt x="720" y="604"/>
                    </a:lnTo>
                    <a:lnTo>
                      <a:pt x="721" y="618"/>
                    </a:lnTo>
                    <a:lnTo>
                      <a:pt x="722" y="635"/>
                    </a:lnTo>
                    <a:lnTo>
                      <a:pt x="723" y="653"/>
                    </a:lnTo>
                    <a:lnTo>
                      <a:pt x="724" y="671"/>
                    </a:lnTo>
                    <a:lnTo>
                      <a:pt x="725" y="689"/>
                    </a:lnTo>
                    <a:lnTo>
                      <a:pt x="726" y="708"/>
                    </a:lnTo>
                    <a:lnTo>
                      <a:pt x="727" y="726"/>
                    </a:lnTo>
                    <a:lnTo>
                      <a:pt x="728" y="745"/>
                    </a:lnTo>
                    <a:lnTo>
                      <a:pt x="729" y="762"/>
                    </a:lnTo>
                    <a:lnTo>
                      <a:pt x="730" y="772"/>
                    </a:lnTo>
                    <a:lnTo>
                      <a:pt x="730" y="779"/>
                    </a:lnTo>
                    <a:lnTo>
                      <a:pt x="731" y="784"/>
                    </a:lnTo>
                    <a:lnTo>
                      <a:pt x="732" y="787"/>
                    </a:lnTo>
                    <a:lnTo>
                      <a:pt x="733" y="790"/>
                    </a:lnTo>
                    <a:lnTo>
                      <a:pt x="734" y="793"/>
                    </a:lnTo>
                    <a:lnTo>
                      <a:pt x="735" y="794"/>
                    </a:lnTo>
                    <a:lnTo>
                      <a:pt x="736" y="795"/>
                    </a:lnTo>
                    <a:lnTo>
                      <a:pt x="737" y="795"/>
                    </a:lnTo>
                    <a:lnTo>
                      <a:pt x="738" y="794"/>
                    </a:lnTo>
                    <a:lnTo>
                      <a:pt x="739" y="795"/>
                    </a:lnTo>
                    <a:lnTo>
                      <a:pt x="740" y="795"/>
                    </a:lnTo>
                    <a:lnTo>
                      <a:pt x="740" y="794"/>
                    </a:lnTo>
                    <a:lnTo>
                      <a:pt x="741" y="792"/>
                    </a:lnTo>
                    <a:lnTo>
                      <a:pt x="742" y="790"/>
                    </a:lnTo>
                    <a:lnTo>
                      <a:pt x="743" y="788"/>
                    </a:lnTo>
                    <a:lnTo>
                      <a:pt x="744" y="787"/>
                    </a:lnTo>
                    <a:lnTo>
                      <a:pt x="745" y="787"/>
                    </a:lnTo>
                    <a:lnTo>
                      <a:pt x="746" y="788"/>
                    </a:lnTo>
                    <a:lnTo>
                      <a:pt x="747" y="788"/>
                    </a:lnTo>
                    <a:lnTo>
                      <a:pt x="748" y="788"/>
                    </a:lnTo>
                    <a:lnTo>
                      <a:pt x="749" y="788"/>
                    </a:lnTo>
                    <a:lnTo>
                      <a:pt x="749" y="788"/>
                    </a:lnTo>
                    <a:lnTo>
                      <a:pt x="751" y="788"/>
                    </a:lnTo>
                    <a:lnTo>
                      <a:pt x="751" y="788"/>
                    </a:lnTo>
                    <a:lnTo>
                      <a:pt x="752" y="788"/>
                    </a:lnTo>
                    <a:lnTo>
                      <a:pt x="753" y="788"/>
                    </a:lnTo>
                    <a:lnTo>
                      <a:pt x="754" y="788"/>
                    </a:lnTo>
                    <a:lnTo>
                      <a:pt x="755" y="788"/>
                    </a:lnTo>
                    <a:lnTo>
                      <a:pt x="756" y="788"/>
                    </a:lnTo>
                    <a:lnTo>
                      <a:pt x="757" y="788"/>
                    </a:lnTo>
                    <a:lnTo>
                      <a:pt x="758" y="787"/>
                    </a:lnTo>
                    <a:lnTo>
                      <a:pt x="759" y="785"/>
                    </a:lnTo>
                    <a:lnTo>
                      <a:pt x="760" y="782"/>
                    </a:lnTo>
                    <a:lnTo>
                      <a:pt x="760" y="778"/>
                    </a:lnTo>
                    <a:lnTo>
                      <a:pt x="761" y="775"/>
                    </a:lnTo>
                    <a:lnTo>
                      <a:pt x="762" y="772"/>
                    </a:lnTo>
                    <a:lnTo>
                      <a:pt x="763" y="769"/>
                    </a:lnTo>
                    <a:lnTo>
                      <a:pt x="764" y="766"/>
                    </a:lnTo>
                    <a:lnTo>
                      <a:pt x="765" y="763"/>
                    </a:lnTo>
                    <a:lnTo>
                      <a:pt x="766" y="758"/>
                    </a:lnTo>
                    <a:lnTo>
                      <a:pt x="767" y="752"/>
                    </a:lnTo>
                    <a:lnTo>
                      <a:pt x="768" y="747"/>
                    </a:lnTo>
                    <a:lnTo>
                      <a:pt x="769" y="742"/>
                    </a:lnTo>
                    <a:lnTo>
                      <a:pt x="770" y="736"/>
                    </a:lnTo>
                    <a:lnTo>
                      <a:pt x="770" y="730"/>
                    </a:lnTo>
                    <a:lnTo>
                      <a:pt x="772" y="724"/>
                    </a:lnTo>
                    <a:lnTo>
                      <a:pt x="772" y="719"/>
                    </a:lnTo>
                    <a:lnTo>
                      <a:pt x="773" y="720"/>
                    </a:lnTo>
                    <a:lnTo>
                      <a:pt x="774" y="723"/>
                    </a:lnTo>
                    <a:lnTo>
                      <a:pt x="775" y="728"/>
                    </a:lnTo>
                    <a:lnTo>
                      <a:pt x="776" y="734"/>
                    </a:lnTo>
                    <a:lnTo>
                      <a:pt x="777" y="739"/>
                    </a:lnTo>
                    <a:lnTo>
                      <a:pt x="778" y="745"/>
                    </a:lnTo>
                    <a:lnTo>
                      <a:pt x="779" y="751"/>
                    </a:lnTo>
                    <a:lnTo>
                      <a:pt x="780" y="758"/>
                    </a:lnTo>
                    <a:lnTo>
                      <a:pt x="781" y="765"/>
                    </a:lnTo>
                    <a:lnTo>
                      <a:pt x="781" y="772"/>
                    </a:lnTo>
                    <a:lnTo>
                      <a:pt x="782" y="779"/>
                    </a:lnTo>
                    <a:lnTo>
                      <a:pt x="783" y="785"/>
                    </a:lnTo>
                    <a:lnTo>
                      <a:pt x="784" y="793"/>
                    </a:lnTo>
                    <a:lnTo>
                      <a:pt x="785" y="800"/>
                    </a:lnTo>
                    <a:lnTo>
                      <a:pt x="786" y="808"/>
                    </a:lnTo>
                    <a:lnTo>
                      <a:pt x="787" y="815"/>
                    </a:lnTo>
                    <a:lnTo>
                      <a:pt x="788" y="818"/>
                    </a:lnTo>
                    <a:lnTo>
                      <a:pt x="789" y="819"/>
                    </a:lnTo>
                    <a:lnTo>
                      <a:pt x="790" y="819"/>
                    </a:lnTo>
                    <a:lnTo>
                      <a:pt x="791" y="817"/>
                    </a:lnTo>
                    <a:lnTo>
                      <a:pt x="791" y="816"/>
                    </a:lnTo>
                    <a:lnTo>
                      <a:pt x="792" y="814"/>
                    </a:lnTo>
                    <a:lnTo>
                      <a:pt x="793" y="811"/>
                    </a:lnTo>
                    <a:lnTo>
                      <a:pt x="794" y="808"/>
                    </a:lnTo>
                    <a:lnTo>
                      <a:pt x="795" y="805"/>
                    </a:lnTo>
                    <a:lnTo>
                      <a:pt x="796" y="802"/>
                    </a:lnTo>
                    <a:lnTo>
                      <a:pt x="797" y="798"/>
                    </a:lnTo>
                    <a:lnTo>
                      <a:pt x="798" y="794"/>
                    </a:lnTo>
                    <a:lnTo>
                      <a:pt x="799" y="790"/>
                    </a:lnTo>
                    <a:lnTo>
                      <a:pt x="800" y="785"/>
                    </a:lnTo>
                    <a:lnTo>
                      <a:pt x="800" y="780"/>
                    </a:lnTo>
                    <a:lnTo>
                      <a:pt x="802" y="775"/>
                    </a:lnTo>
                    <a:lnTo>
                      <a:pt x="802" y="768"/>
                    </a:lnTo>
                    <a:lnTo>
                      <a:pt x="803" y="761"/>
                    </a:lnTo>
                    <a:lnTo>
                      <a:pt x="804" y="754"/>
                    </a:lnTo>
                    <a:lnTo>
                      <a:pt x="805" y="747"/>
                    </a:lnTo>
                    <a:lnTo>
                      <a:pt x="806" y="738"/>
                    </a:lnTo>
                    <a:lnTo>
                      <a:pt x="807" y="728"/>
                    </a:lnTo>
                    <a:lnTo>
                      <a:pt x="808" y="718"/>
                    </a:lnTo>
                    <a:lnTo>
                      <a:pt x="809" y="707"/>
                    </a:lnTo>
                    <a:lnTo>
                      <a:pt x="810" y="701"/>
                    </a:lnTo>
                    <a:lnTo>
                      <a:pt x="811" y="696"/>
                    </a:lnTo>
                    <a:lnTo>
                      <a:pt x="812" y="690"/>
                    </a:lnTo>
                    <a:lnTo>
                      <a:pt x="812" y="684"/>
                    </a:lnTo>
                    <a:lnTo>
                      <a:pt x="813" y="680"/>
                    </a:lnTo>
                    <a:lnTo>
                      <a:pt x="814" y="675"/>
                    </a:lnTo>
                    <a:lnTo>
                      <a:pt x="815" y="670"/>
                    </a:lnTo>
                    <a:lnTo>
                      <a:pt x="816" y="665"/>
                    </a:lnTo>
                    <a:lnTo>
                      <a:pt x="817" y="650"/>
                    </a:lnTo>
                    <a:lnTo>
                      <a:pt x="818" y="631"/>
                    </a:lnTo>
                    <a:lnTo>
                      <a:pt x="819" y="609"/>
                    </a:lnTo>
                    <a:lnTo>
                      <a:pt x="820" y="586"/>
                    </a:lnTo>
                    <a:lnTo>
                      <a:pt x="821" y="566"/>
                    </a:lnTo>
                    <a:lnTo>
                      <a:pt x="821" y="547"/>
                    </a:lnTo>
                    <a:lnTo>
                      <a:pt x="822" y="528"/>
                    </a:lnTo>
                    <a:lnTo>
                      <a:pt x="823" y="508"/>
                    </a:lnTo>
                    <a:lnTo>
                      <a:pt x="824" y="483"/>
                    </a:lnTo>
                    <a:lnTo>
                      <a:pt x="825" y="455"/>
                    </a:lnTo>
                    <a:lnTo>
                      <a:pt x="826" y="430"/>
                    </a:lnTo>
                    <a:lnTo>
                      <a:pt x="827" y="406"/>
                    </a:lnTo>
                    <a:lnTo>
                      <a:pt x="828" y="378"/>
                    </a:lnTo>
                    <a:lnTo>
                      <a:pt x="829" y="352"/>
                    </a:lnTo>
                    <a:lnTo>
                      <a:pt x="830" y="324"/>
                    </a:lnTo>
                    <a:lnTo>
                      <a:pt x="831" y="301"/>
                    </a:lnTo>
                    <a:lnTo>
                      <a:pt x="832" y="299"/>
                    </a:lnTo>
                    <a:lnTo>
                      <a:pt x="832" y="307"/>
                    </a:lnTo>
                    <a:lnTo>
                      <a:pt x="833" y="320"/>
                    </a:lnTo>
                    <a:lnTo>
                      <a:pt x="834" y="339"/>
                    </a:lnTo>
                    <a:lnTo>
                      <a:pt x="835" y="357"/>
                    </a:lnTo>
                    <a:lnTo>
                      <a:pt x="836" y="376"/>
                    </a:lnTo>
                    <a:lnTo>
                      <a:pt x="837" y="399"/>
                    </a:lnTo>
                    <a:lnTo>
                      <a:pt x="838" y="424"/>
                    </a:lnTo>
                    <a:lnTo>
                      <a:pt x="839" y="449"/>
                    </a:lnTo>
                    <a:lnTo>
                      <a:pt x="840" y="474"/>
                    </a:lnTo>
                    <a:lnTo>
                      <a:pt x="841" y="499"/>
                    </a:lnTo>
                    <a:lnTo>
                      <a:pt x="842" y="524"/>
                    </a:lnTo>
                    <a:lnTo>
                      <a:pt x="842" y="554"/>
                    </a:lnTo>
                    <a:lnTo>
                      <a:pt x="843" y="583"/>
                    </a:lnTo>
                    <a:lnTo>
                      <a:pt x="844" y="614"/>
                    </a:lnTo>
                    <a:lnTo>
                      <a:pt x="845" y="644"/>
                    </a:lnTo>
                    <a:lnTo>
                      <a:pt x="846" y="664"/>
                    </a:lnTo>
                    <a:lnTo>
                      <a:pt x="847" y="679"/>
                    </a:lnTo>
                    <a:lnTo>
                      <a:pt x="848" y="694"/>
                    </a:lnTo>
                    <a:lnTo>
                      <a:pt x="849" y="706"/>
                    </a:lnTo>
                    <a:lnTo>
                      <a:pt x="850" y="717"/>
                    </a:lnTo>
                    <a:lnTo>
                      <a:pt x="851" y="728"/>
                    </a:lnTo>
                    <a:lnTo>
                      <a:pt x="852" y="736"/>
                    </a:lnTo>
                    <a:lnTo>
                      <a:pt x="852" y="745"/>
                    </a:lnTo>
                    <a:lnTo>
                      <a:pt x="853" y="757"/>
                    </a:lnTo>
                    <a:lnTo>
                      <a:pt x="854" y="770"/>
                    </a:lnTo>
                    <a:lnTo>
                      <a:pt x="855" y="782"/>
                    </a:lnTo>
                    <a:lnTo>
                      <a:pt x="856" y="794"/>
                    </a:lnTo>
                    <a:lnTo>
                      <a:pt x="857" y="806"/>
                    </a:lnTo>
                    <a:lnTo>
                      <a:pt x="858" y="816"/>
                    </a:lnTo>
                    <a:lnTo>
                      <a:pt x="859" y="827"/>
                    </a:lnTo>
                    <a:lnTo>
                      <a:pt x="860" y="837"/>
                    </a:lnTo>
                    <a:lnTo>
                      <a:pt x="861" y="841"/>
                    </a:lnTo>
                    <a:lnTo>
                      <a:pt x="862" y="842"/>
                    </a:lnTo>
                    <a:lnTo>
                      <a:pt x="863" y="842"/>
                    </a:lnTo>
                    <a:lnTo>
                      <a:pt x="863" y="840"/>
                    </a:lnTo>
                    <a:lnTo>
                      <a:pt x="864" y="838"/>
                    </a:lnTo>
                    <a:lnTo>
                      <a:pt x="865" y="836"/>
                    </a:lnTo>
                    <a:lnTo>
                      <a:pt x="866" y="833"/>
                    </a:lnTo>
                    <a:lnTo>
                      <a:pt x="867" y="829"/>
                    </a:lnTo>
                    <a:lnTo>
                      <a:pt x="868" y="824"/>
                    </a:lnTo>
                    <a:lnTo>
                      <a:pt x="869" y="818"/>
                    </a:lnTo>
                    <a:lnTo>
                      <a:pt x="870" y="813"/>
                    </a:lnTo>
                    <a:lnTo>
                      <a:pt x="871" y="807"/>
                    </a:lnTo>
                    <a:lnTo>
                      <a:pt x="872" y="799"/>
                    </a:lnTo>
                    <a:lnTo>
                      <a:pt x="872" y="793"/>
                    </a:lnTo>
                    <a:lnTo>
                      <a:pt x="873" y="784"/>
                    </a:lnTo>
                    <a:lnTo>
                      <a:pt x="874" y="777"/>
                    </a:lnTo>
                    <a:lnTo>
                      <a:pt x="875" y="774"/>
                    </a:lnTo>
                    <a:lnTo>
                      <a:pt x="876" y="774"/>
                    </a:lnTo>
                    <a:lnTo>
                      <a:pt x="877" y="775"/>
                    </a:lnTo>
                    <a:lnTo>
                      <a:pt x="878" y="776"/>
                    </a:lnTo>
                    <a:lnTo>
                      <a:pt x="879" y="778"/>
                    </a:lnTo>
                    <a:lnTo>
                      <a:pt x="880" y="779"/>
                    </a:lnTo>
                    <a:lnTo>
                      <a:pt x="881" y="782"/>
                    </a:lnTo>
                    <a:lnTo>
                      <a:pt x="882" y="784"/>
                    </a:lnTo>
                    <a:lnTo>
                      <a:pt x="882" y="786"/>
                    </a:lnTo>
                    <a:lnTo>
                      <a:pt x="884" y="787"/>
                    </a:lnTo>
                    <a:lnTo>
                      <a:pt x="884" y="788"/>
                    </a:lnTo>
                    <a:lnTo>
                      <a:pt x="885" y="790"/>
                    </a:lnTo>
                    <a:lnTo>
                      <a:pt x="886" y="791"/>
                    </a:lnTo>
                    <a:lnTo>
                      <a:pt x="887" y="793"/>
                    </a:lnTo>
                    <a:lnTo>
                      <a:pt x="888" y="795"/>
                    </a:lnTo>
                    <a:lnTo>
                      <a:pt x="889" y="796"/>
                    </a:lnTo>
                    <a:lnTo>
                      <a:pt x="890" y="798"/>
                    </a:lnTo>
                    <a:lnTo>
                      <a:pt x="891" y="799"/>
                    </a:lnTo>
                    <a:lnTo>
                      <a:pt x="892" y="800"/>
                    </a:lnTo>
                    <a:lnTo>
                      <a:pt x="893" y="801"/>
                    </a:lnTo>
                    <a:lnTo>
                      <a:pt x="893" y="802"/>
                    </a:lnTo>
                    <a:lnTo>
                      <a:pt x="894" y="802"/>
                    </a:lnTo>
                    <a:lnTo>
                      <a:pt x="895" y="802"/>
                    </a:lnTo>
                    <a:lnTo>
                      <a:pt x="896" y="803"/>
                    </a:lnTo>
                    <a:lnTo>
                      <a:pt x="897" y="804"/>
                    </a:lnTo>
                    <a:lnTo>
                      <a:pt x="898" y="805"/>
                    </a:lnTo>
                    <a:lnTo>
                      <a:pt x="899" y="806"/>
                    </a:lnTo>
                    <a:lnTo>
                      <a:pt x="900" y="808"/>
                    </a:lnTo>
                    <a:lnTo>
                      <a:pt x="901" y="809"/>
                    </a:lnTo>
                    <a:lnTo>
                      <a:pt x="902" y="810"/>
                    </a:lnTo>
                    <a:lnTo>
                      <a:pt x="903" y="812"/>
                    </a:lnTo>
                    <a:lnTo>
                      <a:pt x="903" y="813"/>
                    </a:lnTo>
                    <a:lnTo>
                      <a:pt x="904" y="811"/>
                    </a:lnTo>
                    <a:lnTo>
                      <a:pt x="905" y="808"/>
                    </a:lnTo>
                    <a:lnTo>
                      <a:pt x="906" y="805"/>
                    </a:lnTo>
                    <a:lnTo>
                      <a:pt x="907" y="801"/>
                    </a:lnTo>
                    <a:lnTo>
                      <a:pt x="908" y="797"/>
                    </a:lnTo>
                    <a:lnTo>
                      <a:pt x="909" y="793"/>
                    </a:lnTo>
                    <a:lnTo>
                      <a:pt x="910" y="789"/>
                    </a:lnTo>
                    <a:lnTo>
                      <a:pt x="911" y="784"/>
                    </a:lnTo>
                    <a:lnTo>
                      <a:pt x="912" y="780"/>
                    </a:lnTo>
                    <a:lnTo>
                      <a:pt x="912" y="776"/>
                    </a:lnTo>
                    <a:lnTo>
                      <a:pt x="914" y="772"/>
                    </a:lnTo>
                    <a:lnTo>
                      <a:pt x="914" y="767"/>
                    </a:lnTo>
                    <a:lnTo>
                      <a:pt x="915" y="763"/>
                    </a:lnTo>
                    <a:lnTo>
                      <a:pt x="916" y="758"/>
                    </a:lnTo>
                    <a:lnTo>
                      <a:pt x="917" y="754"/>
                    </a:lnTo>
                    <a:lnTo>
                      <a:pt x="918" y="749"/>
                    </a:lnTo>
                    <a:lnTo>
                      <a:pt x="919" y="746"/>
                    </a:lnTo>
                    <a:lnTo>
                      <a:pt x="920" y="744"/>
                    </a:lnTo>
                    <a:lnTo>
                      <a:pt x="921" y="741"/>
                    </a:lnTo>
                    <a:lnTo>
                      <a:pt x="922" y="739"/>
                    </a:lnTo>
                    <a:lnTo>
                      <a:pt x="923" y="737"/>
                    </a:lnTo>
                    <a:lnTo>
                      <a:pt x="924" y="736"/>
                    </a:lnTo>
                    <a:lnTo>
                      <a:pt x="924" y="736"/>
                    </a:lnTo>
                    <a:lnTo>
                      <a:pt x="925" y="735"/>
                    </a:lnTo>
                    <a:lnTo>
                      <a:pt x="926" y="733"/>
                    </a:lnTo>
                    <a:lnTo>
                      <a:pt x="927" y="730"/>
                    </a:lnTo>
                    <a:lnTo>
                      <a:pt x="928" y="728"/>
                    </a:lnTo>
                    <a:lnTo>
                      <a:pt x="929" y="726"/>
                    </a:lnTo>
                    <a:lnTo>
                      <a:pt x="930" y="724"/>
                    </a:lnTo>
                    <a:lnTo>
                      <a:pt x="931" y="722"/>
                    </a:lnTo>
                    <a:lnTo>
                      <a:pt x="932" y="720"/>
                    </a:lnTo>
                    <a:lnTo>
                      <a:pt x="933" y="718"/>
                    </a:lnTo>
                    <a:lnTo>
                      <a:pt x="933" y="720"/>
                    </a:lnTo>
                    <a:lnTo>
                      <a:pt x="935" y="724"/>
                    </a:lnTo>
                    <a:lnTo>
                      <a:pt x="935" y="729"/>
                    </a:lnTo>
                    <a:lnTo>
                      <a:pt x="936" y="735"/>
                    </a:lnTo>
                    <a:lnTo>
                      <a:pt x="937" y="740"/>
                    </a:lnTo>
                    <a:lnTo>
                      <a:pt x="938" y="745"/>
                    </a:lnTo>
                    <a:lnTo>
                      <a:pt x="939" y="751"/>
                    </a:lnTo>
                    <a:lnTo>
                      <a:pt x="940" y="757"/>
                    </a:lnTo>
                    <a:lnTo>
                      <a:pt x="941" y="764"/>
                    </a:lnTo>
                    <a:lnTo>
                      <a:pt x="942" y="772"/>
                    </a:lnTo>
                    <a:lnTo>
                      <a:pt x="943" y="779"/>
                    </a:lnTo>
                    <a:lnTo>
                      <a:pt x="944" y="786"/>
                    </a:lnTo>
                    <a:lnTo>
                      <a:pt x="944" y="795"/>
                    </a:lnTo>
                    <a:lnTo>
                      <a:pt x="945" y="803"/>
                    </a:lnTo>
                    <a:lnTo>
                      <a:pt x="946" y="811"/>
                    </a:lnTo>
                    <a:lnTo>
                      <a:pt x="947" y="819"/>
                    </a:lnTo>
                    <a:lnTo>
                      <a:pt x="948" y="822"/>
                    </a:lnTo>
                    <a:lnTo>
                      <a:pt x="949" y="823"/>
                    </a:lnTo>
                    <a:lnTo>
                      <a:pt x="950" y="825"/>
                    </a:lnTo>
                    <a:lnTo>
                      <a:pt x="951" y="823"/>
                    </a:lnTo>
                    <a:lnTo>
                      <a:pt x="952" y="823"/>
                    </a:lnTo>
                    <a:lnTo>
                      <a:pt x="953" y="822"/>
                    </a:lnTo>
                    <a:lnTo>
                      <a:pt x="954" y="821"/>
                    </a:lnTo>
                    <a:lnTo>
                      <a:pt x="954" y="819"/>
                    </a:lnTo>
                    <a:lnTo>
                      <a:pt x="955" y="817"/>
                    </a:lnTo>
                    <a:lnTo>
                      <a:pt x="956" y="815"/>
                    </a:lnTo>
                    <a:lnTo>
                      <a:pt x="957" y="813"/>
                    </a:lnTo>
                    <a:lnTo>
                      <a:pt x="958" y="811"/>
                    </a:lnTo>
                    <a:lnTo>
                      <a:pt x="959" y="808"/>
                    </a:lnTo>
                    <a:lnTo>
                      <a:pt x="960" y="804"/>
                    </a:lnTo>
                    <a:lnTo>
                      <a:pt x="961" y="801"/>
                    </a:lnTo>
                    <a:lnTo>
                      <a:pt x="962" y="797"/>
                    </a:lnTo>
                    <a:lnTo>
                      <a:pt x="963" y="797"/>
                    </a:lnTo>
                    <a:lnTo>
                      <a:pt x="964" y="798"/>
                    </a:lnTo>
                    <a:lnTo>
                      <a:pt x="965" y="798"/>
                    </a:lnTo>
                    <a:lnTo>
                      <a:pt x="965" y="799"/>
                    </a:lnTo>
                    <a:lnTo>
                      <a:pt x="966" y="801"/>
                    </a:lnTo>
                    <a:lnTo>
                      <a:pt x="967" y="803"/>
                    </a:lnTo>
                    <a:lnTo>
                      <a:pt x="968" y="806"/>
                    </a:lnTo>
                    <a:lnTo>
                      <a:pt x="969" y="809"/>
                    </a:lnTo>
                    <a:lnTo>
                      <a:pt x="970" y="808"/>
                    </a:lnTo>
                    <a:lnTo>
                      <a:pt x="971" y="806"/>
                    </a:lnTo>
                    <a:lnTo>
                      <a:pt x="972" y="803"/>
                    </a:lnTo>
                    <a:lnTo>
                      <a:pt x="973" y="802"/>
                    </a:lnTo>
                    <a:lnTo>
                      <a:pt x="974" y="796"/>
                    </a:lnTo>
                    <a:lnTo>
                      <a:pt x="975" y="795"/>
                    </a:lnTo>
                    <a:lnTo>
                      <a:pt x="975" y="795"/>
                    </a:lnTo>
                    <a:lnTo>
                      <a:pt x="976" y="787"/>
                    </a:lnTo>
                    <a:lnTo>
                      <a:pt x="977" y="790"/>
                    </a:lnTo>
                    <a:lnTo>
                      <a:pt x="978" y="790"/>
                    </a:lnTo>
                    <a:lnTo>
                      <a:pt x="979" y="790"/>
                    </a:lnTo>
                    <a:lnTo>
                      <a:pt x="980" y="795"/>
                    </a:lnTo>
                    <a:lnTo>
                      <a:pt x="981" y="793"/>
                    </a:lnTo>
                    <a:lnTo>
                      <a:pt x="982" y="790"/>
                    </a:lnTo>
                    <a:lnTo>
                      <a:pt x="983" y="785"/>
                    </a:lnTo>
                    <a:lnTo>
                      <a:pt x="984" y="782"/>
                    </a:lnTo>
                    <a:lnTo>
                      <a:pt x="985" y="786"/>
                    </a:lnTo>
                    <a:lnTo>
                      <a:pt x="985" y="795"/>
                    </a:lnTo>
                    <a:lnTo>
                      <a:pt x="986" y="801"/>
                    </a:lnTo>
                    <a:lnTo>
                      <a:pt x="987" y="807"/>
                    </a:lnTo>
                    <a:lnTo>
                      <a:pt x="988" y="816"/>
                    </a:lnTo>
                    <a:lnTo>
                      <a:pt x="989" y="824"/>
                    </a:lnTo>
                    <a:lnTo>
                      <a:pt x="990" y="834"/>
                    </a:lnTo>
                    <a:lnTo>
                      <a:pt x="991" y="840"/>
                    </a:lnTo>
                    <a:lnTo>
                      <a:pt x="992" y="821"/>
                    </a:lnTo>
                    <a:lnTo>
                      <a:pt x="993" y="791"/>
                    </a:lnTo>
                    <a:lnTo>
                      <a:pt x="994" y="755"/>
                    </a:lnTo>
                    <a:lnTo>
                      <a:pt x="995" y="714"/>
                    </a:lnTo>
                    <a:lnTo>
                      <a:pt x="996" y="678"/>
                    </a:lnTo>
                    <a:lnTo>
                      <a:pt x="996" y="641"/>
                    </a:lnTo>
                    <a:lnTo>
                      <a:pt x="997" y="604"/>
                    </a:lnTo>
                    <a:lnTo>
                      <a:pt x="998" y="564"/>
                    </a:lnTo>
                    <a:lnTo>
                      <a:pt x="999" y="517"/>
                    </a:lnTo>
                    <a:lnTo>
                      <a:pt x="1000" y="466"/>
                    </a:lnTo>
                    <a:lnTo>
                      <a:pt x="1001" y="420"/>
                    </a:lnTo>
                    <a:lnTo>
                      <a:pt x="1002" y="374"/>
                    </a:lnTo>
                    <a:lnTo>
                      <a:pt x="1003" y="321"/>
                    </a:lnTo>
                    <a:lnTo>
                      <a:pt x="1004" y="270"/>
                    </a:lnTo>
                    <a:lnTo>
                      <a:pt x="1005" y="217"/>
                    </a:lnTo>
                    <a:lnTo>
                      <a:pt x="1005" y="170"/>
                    </a:lnTo>
                    <a:lnTo>
                      <a:pt x="1006" y="156"/>
                    </a:lnTo>
                    <a:lnTo>
                      <a:pt x="1007" y="159"/>
                    </a:lnTo>
                    <a:lnTo>
                      <a:pt x="1008" y="169"/>
                    </a:lnTo>
                    <a:lnTo>
                      <a:pt x="1009" y="186"/>
                    </a:lnTo>
                    <a:lnTo>
                      <a:pt x="1010" y="204"/>
                    </a:lnTo>
                    <a:lnTo>
                      <a:pt x="1011" y="224"/>
                    </a:lnTo>
                    <a:lnTo>
                      <a:pt x="1012" y="250"/>
                    </a:lnTo>
                    <a:lnTo>
                      <a:pt x="1013" y="279"/>
                    </a:lnTo>
                    <a:lnTo>
                      <a:pt x="1014" y="306"/>
                    </a:lnTo>
                    <a:lnTo>
                      <a:pt x="1015" y="333"/>
                    </a:lnTo>
                    <a:lnTo>
                      <a:pt x="1015" y="360"/>
                    </a:lnTo>
                    <a:lnTo>
                      <a:pt x="1017" y="387"/>
                    </a:lnTo>
                    <a:lnTo>
                      <a:pt x="1017" y="420"/>
                    </a:lnTo>
                    <a:lnTo>
                      <a:pt x="1018" y="454"/>
                    </a:lnTo>
                    <a:lnTo>
                      <a:pt x="1019" y="490"/>
                    </a:lnTo>
                    <a:lnTo>
                      <a:pt x="1020" y="524"/>
                    </a:lnTo>
                    <a:lnTo>
                      <a:pt x="1021" y="549"/>
                    </a:lnTo>
                    <a:lnTo>
                      <a:pt x="1022" y="570"/>
                    </a:lnTo>
                    <a:lnTo>
                      <a:pt x="1023" y="591"/>
                    </a:lnTo>
                    <a:lnTo>
                      <a:pt x="1024" y="609"/>
                    </a:lnTo>
                    <a:lnTo>
                      <a:pt x="1025" y="626"/>
                    </a:lnTo>
                    <a:lnTo>
                      <a:pt x="1026" y="643"/>
                    </a:lnTo>
                    <a:lnTo>
                      <a:pt x="1026" y="658"/>
                    </a:lnTo>
                    <a:lnTo>
                      <a:pt x="1027" y="672"/>
                    </a:lnTo>
                    <a:lnTo>
                      <a:pt x="1028" y="691"/>
                    </a:lnTo>
                    <a:lnTo>
                      <a:pt x="1029" y="712"/>
                    </a:lnTo>
                    <a:lnTo>
                      <a:pt x="1030" y="732"/>
                    </a:lnTo>
                    <a:lnTo>
                      <a:pt x="1031" y="752"/>
                    </a:lnTo>
                    <a:lnTo>
                      <a:pt x="1032" y="772"/>
                    </a:lnTo>
                    <a:lnTo>
                      <a:pt x="1033" y="791"/>
                    </a:lnTo>
                    <a:lnTo>
                      <a:pt x="1034" y="810"/>
                    </a:lnTo>
                    <a:lnTo>
                      <a:pt x="1035" y="827"/>
                    </a:lnTo>
                    <a:lnTo>
                      <a:pt x="1036" y="837"/>
                    </a:lnTo>
                    <a:lnTo>
                      <a:pt x="1036" y="842"/>
                    </a:lnTo>
                    <a:lnTo>
                      <a:pt x="1037" y="846"/>
                    </a:lnTo>
                    <a:lnTo>
                      <a:pt x="1038" y="847"/>
                    </a:lnTo>
                    <a:lnTo>
                      <a:pt x="1039" y="848"/>
                    </a:lnTo>
                    <a:lnTo>
                      <a:pt x="1040" y="848"/>
                    </a:lnTo>
                    <a:lnTo>
                      <a:pt x="1041" y="847"/>
                    </a:lnTo>
                    <a:lnTo>
                      <a:pt x="1042" y="845"/>
                    </a:lnTo>
                    <a:lnTo>
                      <a:pt x="1043" y="842"/>
                    </a:lnTo>
                    <a:lnTo>
                      <a:pt x="1044" y="840"/>
                    </a:lnTo>
                    <a:lnTo>
                      <a:pt x="1045" y="837"/>
                    </a:lnTo>
                    <a:lnTo>
                      <a:pt x="1045" y="833"/>
                    </a:lnTo>
                    <a:lnTo>
                      <a:pt x="1047" y="829"/>
                    </a:lnTo>
                    <a:lnTo>
                      <a:pt x="1047" y="824"/>
                    </a:lnTo>
                    <a:lnTo>
                      <a:pt x="1048" y="817"/>
                    </a:lnTo>
                    <a:lnTo>
                      <a:pt x="1049" y="812"/>
                    </a:lnTo>
                    <a:lnTo>
                      <a:pt x="1050" y="809"/>
                    </a:lnTo>
                    <a:lnTo>
                      <a:pt x="1051" y="807"/>
                    </a:lnTo>
                    <a:lnTo>
                      <a:pt x="1052" y="806"/>
                    </a:lnTo>
                    <a:lnTo>
                      <a:pt x="1053" y="804"/>
                    </a:lnTo>
                    <a:lnTo>
                      <a:pt x="1054" y="803"/>
                    </a:lnTo>
                    <a:lnTo>
                      <a:pt x="1055" y="803"/>
                    </a:lnTo>
                    <a:lnTo>
                      <a:pt x="1056" y="802"/>
                    </a:lnTo>
                    <a:lnTo>
                      <a:pt x="1057" y="801"/>
                    </a:lnTo>
                    <a:lnTo>
                      <a:pt x="1057" y="799"/>
                    </a:lnTo>
                    <a:lnTo>
                      <a:pt x="1058" y="797"/>
                    </a:lnTo>
                    <a:lnTo>
                      <a:pt x="1059" y="795"/>
                    </a:lnTo>
                    <a:lnTo>
                      <a:pt x="1060" y="792"/>
                    </a:lnTo>
                    <a:lnTo>
                      <a:pt x="1061" y="790"/>
                    </a:lnTo>
                    <a:lnTo>
                      <a:pt x="1062" y="788"/>
                    </a:lnTo>
                    <a:lnTo>
                      <a:pt x="1063" y="785"/>
                    </a:lnTo>
                    <a:lnTo>
                      <a:pt x="1064" y="783"/>
                    </a:lnTo>
                    <a:lnTo>
                      <a:pt x="1065" y="782"/>
                    </a:lnTo>
                    <a:lnTo>
                      <a:pt x="1066" y="782"/>
                    </a:lnTo>
                    <a:lnTo>
                      <a:pt x="1066" y="783"/>
                    </a:lnTo>
                    <a:lnTo>
                      <a:pt x="1067" y="784"/>
                    </a:lnTo>
                    <a:lnTo>
                      <a:pt x="1068" y="785"/>
                    </a:lnTo>
                    <a:lnTo>
                      <a:pt x="1069" y="785"/>
                    </a:lnTo>
                    <a:lnTo>
                      <a:pt x="1070" y="786"/>
                    </a:lnTo>
                    <a:lnTo>
                      <a:pt x="1071" y="788"/>
                    </a:lnTo>
                    <a:lnTo>
                      <a:pt x="1072" y="789"/>
                    </a:lnTo>
                    <a:lnTo>
                      <a:pt x="1073" y="790"/>
                    </a:lnTo>
                    <a:lnTo>
                      <a:pt x="1074" y="792"/>
                    </a:lnTo>
                    <a:lnTo>
                      <a:pt x="1075" y="793"/>
                    </a:lnTo>
                    <a:lnTo>
                      <a:pt x="1076" y="795"/>
                    </a:lnTo>
                    <a:lnTo>
                      <a:pt x="1077" y="796"/>
                    </a:lnTo>
                    <a:lnTo>
                      <a:pt x="1077" y="798"/>
                    </a:lnTo>
                    <a:lnTo>
                      <a:pt x="1078" y="799"/>
                    </a:lnTo>
                    <a:lnTo>
                      <a:pt x="1079" y="800"/>
                    </a:lnTo>
                    <a:lnTo>
                      <a:pt x="1080" y="801"/>
                    </a:lnTo>
                    <a:lnTo>
                      <a:pt x="1081" y="802"/>
                    </a:lnTo>
                    <a:lnTo>
                      <a:pt x="1082" y="803"/>
                    </a:lnTo>
                    <a:lnTo>
                      <a:pt x="1083" y="804"/>
                    </a:lnTo>
                    <a:lnTo>
                      <a:pt x="1084" y="805"/>
                    </a:lnTo>
                    <a:lnTo>
                      <a:pt x="1085" y="805"/>
                    </a:lnTo>
                    <a:lnTo>
                      <a:pt x="1086" y="806"/>
                    </a:lnTo>
                    <a:lnTo>
                      <a:pt x="1087" y="807"/>
                    </a:lnTo>
                    <a:lnTo>
                      <a:pt x="1087" y="808"/>
                    </a:lnTo>
                    <a:lnTo>
                      <a:pt x="1088" y="808"/>
                    </a:lnTo>
                    <a:lnTo>
                      <a:pt x="1089" y="809"/>
                    </a:lnTo>
                    <a:lnTo>
                      <a:pt x="1090" y="811"/>
                    </a:lnTo>
                    <a:lnTo>
                      <a:pt x="1091" y="811"/>
                    </a:lnTo>
                    <a:lnTo>
                      <a:pt x="1092" y="811"/>
                    </a:lnTo>
                    <a:lnTo>
                      <a:pt x="1093" y="812"/>
                    </a:lnTo>
                    <a:lnTo>
                      <a:pt x="1094" y="813"/>
                    </a:lnTo>
                    <a:lnTo>
                      <a:pt x="1095" y="813"/>
                    </a:lnTo>
                    <a:lnTo>
                      <a:pt x="1096" y="814"/>
                    </a:lnTo>
                    <a:lnTo>
                      <a:pt x="1097" y="814"/>
                    </a:lnTo>
                    <a:lnTo>
                      <a:pt x="1097" y="814"/>
                    </a:lnTo>
                    <a:lnTo>
                      <a:pt x="1098" y="815"/>
                    </a:lnTo>
                    <a:lnTo>
                      <a:pt x="1099" y="815"/>
                    </a:lnTo>
                    <a:lnTo>
                      <a:pt x="1100" y="815"/>
                    </a:lnTo>
                    <a:lnTo>
                      <a:pt x="1101" y="815"/>
                    </a:lnTo>
                    <a:lnTo>
                      <a:pt x="1102" y="815"/>
                    </a:lnTo>
                    <a:lnTo>
                      <a:pt x="1103" y="816"/>
                    </a:lnTo>
                    <a:lnTo>
                      <a:pt x="1104" y="816"/>
                    </a:lnTo>
                    <a:lnTo>
                      <a:pt x="1105" y="816"/>
                    </a:lnTo>
                    <a:lnTo>
                      <a:pt x="1106" y="816"/>
                    </a:lnTo>
                    <a:lnTo>
                      <a:pt x="1107" y="816"/>
                    </a:lnTo>
                    <a:lnTo>
                      <a:pt x="1108" y="816"/>
                    </a:lnTo>
                    <a:lnTo>
                      <a:pt x="1108" y="816"/>
                    </a:lnTo>
                    <a:lnTo>
                      <a:pt x="1109" y="816"/>
                    </a:lnTo>
                    <a:lnTo>
                      <a:pt x="1110" y="815"/>
                    </a:lnTo>
                    <a:lnTo>
                      <a:pt x="1111" y="815"/>
                    </a:lnTo>
                    <a:lnTo>
                      <a:pt x="1112" y="814"/>
                    </a:lnTo>
                    <a:lnTo>
                      <a:pt x="1113" y="814"/>
                    </a:lnTo>
                    <a:lnTo>
                      <a:pt x="1114" y="814"/>
                    </a:lnTo>
                    <a:lnTo>
                      <a:pt x="1115" y="813"/>
                    </a:lnTo>
                    <a:lnTo>
                      <a:pt x="1116" y="812"/>
                    </a:lnTo>
                    <a:lnTo>
                      <a:pt x="1117" y="812"/>
                    </a:lnTo>
                    <a:lnTo>
                      <a:pt x="1117" y="811"/>
                    </a:lnTo>
                    <a:lnTo>
                      <a:pt x="1118" y="811"/>
                    </a:lnTo>
                    <a:lnTo>
                      <a:pt x="1119" y="810"/>
                    </a:lnTo>
                    <a:lnTo>
                      <a:pt x="1120" y="809"/>
                    </a:lnTo>
                    <a:lnTo>
                      <a:pt x="1121" y="808"/>
                    </a:lnTo>
                    <a:lnTo>
                      <a:pt x="1122" y="807"/>
                    </a:lnTo>
                    <a:lnTo>
                      <a:pt x="1123" y="807"/>
                    </a:lnTo>
                    <a:lnTo>
                      <a:pt x="1124" y="807"/>
                    </a:lnTo>
                    <a:lnTo>
                      <a:pt x="1125" y="806"/>
                    </a:lnTo>
                    <a:lnTo>
                      <a:pt x="1126" y="806"/>
                    </a:lnTo>
                    <a:lnTo>
                      <a:pt x="1127" y="806"/>
                    </a:lnTo>
                    <a:lnTo>
                      <a:pt x="1127" y="805"/>
                    </a:lnTo>
                    <a:lnTo>
                      <a:pt x="1129" y="805"/>
                    </a:lnTo>
                    <a:lnTo>
                      <a:pt x="1129" y="805"/>
                    </a:lnTo>
                    <a:lnTo>
                      <a:pt x="1130" y="804"/>
                    </a:lnTo>
                    <a:lnTo>
                      <a:pt x="1131" y="804"/>
                    </a:lnTo>
                    <a:lnTo>
                      <a:pt x="1132" y="803"/>
                    </a:lnTo>
                    <a:lnTo>
                      <a:pt x="1133" y="803"/>
                    </a:lnTo>
                    <a:lnTo>
                      <a:pt x="1134" y="802"/>
                    </a:lnTo>
                    <a:lnTo>
                      <a:pt x="1135" y="802"/>
                    </a:lnTo>
                    <a:lnTo>
                      <a:pt x="1136" y="801"/>
                    </a:lnTo>
                    <a:lnTo>
                      <a:pt x="1137" y="801"/>
                    </a:lnTo>
                    <a:lnTo>
                      <a:pt x="1138" y="801"/>
                    </a:lnTo>
                    <a:lnTo>
                      <a:pt x="1138" y="801"/>
                    </a:lnTo>
                    <a:lnTo>
                      <a:pt x="1139" y="801"/>
                    </a:lnTo>
                    <a:lnTo>
                      <a:pt x="1140" y="801"/>
                    </a:lnTo>
                    <a:lnTo>
                      <a:pt x="1141" y="801"/>
                    </a:lnTo>
                    <a:lnTo>
                      <a:pt x="1142" y="801"/>
                    </a:lnTo>
                    <a:lnTo>
                      <a:pt x="1143" y="801"/>
                    </a:lnTo>
                    <a:lnTo>
                      <a:pt x="1144" y="801"/>
                    </a:lnTo>
                    <a:lnTo>
                      <a:pt x="1145" y="801"/>
                    </a:lnTo>
                    <a:lnTo>
                      <a:pt x="1146" y="801"/>
                    </a:lnTo>
                    <a:lnTo>
                      <a:pt x="1147" y="801"/>
                    </a:lnTo>
                    <a:lnTo>
                      <a:pt x="1148" y="801"/>
                    </a:lnTo>
                    <a:lnTo>
                      <a:pt x="1148" y="801"/>
                    </a:lnTo>
                    <a:lnTo>
                      <a:pt x="1149" y="802"/>
                    </a:lnTo>
                    <a:lnTo>
                      <a:pt x="1150" y="802"/>
                    </a:lnTo>
                    <a:lnTo>
                      <a:pt x="1151" y="802"/>
                    </a:lnTo>
                    <a:lnTo>
                      <a:pt x="1152" y="801"/>
                    </a:lnTo>
                    <a:lnTo>
                      <a:pt x="1153" y="800"/>
                    </a:lnTo>
                    <a:lnTo>
                      <a:pt x="1154" y="799"/>
                    </a:lnTo>
                    <a:lnTo>
                      <a:pt x="1155" y="798"/>
                    </a:lnTo>
                    <a:lnTo>
                      <a:pt x="1156" y="797"/>
                    </a:lnTo>
                    <a:lnTo>
                      <a:pt x="1157" y="795"/>
                    </a:lnTo>
                    <a:lnTo>
                      <a:pt x="1157" y="794"/>
                    </a:lnTo>
                    <a:lnTo>
                      <a:pt x="1159" y="792"/>
                    </a:lnTo>
                    <a:lnTo>
                      <a:pt x="1159" y="791"/>
                    </a:lnTo>
                    <a:lnTo>
                      <a:pt x="1160" y="789"/>
                    </a:lnTo>
                    <a:lnTo>
                      <a:pt x="1161" y="788"/>
                    </a:lnTo>
                    <a:lnTo>
                      <a:pt x="1162" y="787"/>
                    </a:lnTo>
                    <a:lnTo>
                      <a:pt x="1163" y="785"/>
                    </a:lnTo>
                    <a:lnTo>
                      <a:pt x="1164" y="784"/>
                    </a:lnTo>
                    <a:lnTo>
                      <a:pt x="1165" y="782"/>
                    </a:lnTo>
                    <a:lnTo>
                      <a:pt x="1166" y="780"/>
                    </a:lnTo>
                    <a:lnTo>
                      <a:pt x="1167" y="781"/>
                    </a:lnTo>
                    <a:lnTo>
                      <a:pt x="1168" y="778"/>
                    </a:lnTo>
                    <a:lnTo>
                      <a:pt x="1169" y="774"/>
                    </a:lnTo>
                    <a:lnTo>
                      <a:pt x="1169" y="774"/>
                    </a:lnTo>
                    <a:lnTo>
                      <a:pt x="1170" y="772"/>
                    </a:lnTo>
                    <a:lnTo>
                      <a:pt x="1171" y="770"/>
                    </a:lnTo>
                    <a:lnTo>
                      <a:pt x="1172" y="768"/>
                    </a:lnTo>
                    <a:lnTo>
                      <a:pt x="1173" y="766"/>
                    </a:lnTo>
                    <a:lnTo>
                      <a:pt x="1174" y="764"/>
                    </a:lnTo>
                    <a:lnTo>
                      <a:pt x="1175" y="762"/>
                    </a:lnTo>
                    <a:lnTo>
                      <a:pt x="1176" y="761"/>
                    </a:lnTo>
                    <a:lnTo>
                      <a:pt x="1177" y="759"/>
                    </a:lnTo>
                    <a:lnTo>
                      <a:pt x="1178" y="757"/>
                    </a:lnTo>
                    <a:lnTo>
                      <a:pt x="1178" y="755"/>
                    </a:lnTo>
                    <a:lnTo>
                      <a:pt x="1180" y="753"/>
                    </a:lnTo>
                    <a:lnTo>
                      <a:pt x="1180" y="751"/>
                    </a:lnTo>
                    <a:lnTo>
                      <a:pt x="1181" y="751"/>
                    </a:lnTo>
                    <a:lnTo>
                      <a:pt x="1182" y="750"/>
                    </a:lnTo>
                    <a:lnTo>
                      <a:pt x="1183" y="750"/>
                    </a:lnTo>
                    <a:lnTo>
                      <a:pt x="1184" y="750"/>
                    </a:lnTo>
                    <a:lnTo>
                      <a:pt x="1185" y="750"/>
                    </a:lnTo>
                    <a:lnTo>
                      <a:pt x="1186" y="751"/>
                    </a:lnTo>
                    <a:lnTo>
                      <a:pt x="1187" y="751"/>
                    </a:lnTo>
                    <a:lnTo>
                      <a:pt x="1188" y="752"/>
                    </a:lnTo>
                    <a:lnTo>
                      <a:pt x="1189" y="752"/>
                    </a:lnTo>
                    <a:lnTo>
                      <a:pt x="1189" y="753"/>
                    </a:lnTo>
                    <a:lnTo>
                      <a:pt x="1190" y="753"/>
                    </a:lnTo>
                    <a:lnTo>
                      <a:pt x="1191" y="753"/>
                    </a:lnTo>
                    <a:lnTo>
                      <a:pt x="1192" y="754"/>
                    </a:lnTo>
                    <a:lnTo>
                      <a:pt x="1193" y="755"/>
                    </a:lnTo>
                    <a:lnTo>
                      <a:pt x="1194" y="756"/>
                    </a:lnTo>
                    <a:lnTo>
                      <a:pt x="1195" y="756"/>
                    </a:lnTo>
                    <a:lnTo>
                      <a:pt x="1196" y="758"/>
                    </a:lnTo>
                    <a:lnTo>
                      <a:pt x="1197" y="759"/>
                    </a:lnTo>
                    <a:lnTo>
                      <a:pt x="1198" y="761"/>
                    </a:lnTo>
                    <a:lnTo>
                      <a:pt x="1199" y="763"/>
                    </a:lnTo>
                    <a:lnTo>
                      <a:pt x="1199" y="765"/>
                    </a:lnTo>
                    <a:lnTo>
                      <a:pt x="1200" y="767"/>
                    </a:lnTo>
                    <a:lnTo>
                      <a:pt x="1201" y="769"/>
                    </a:lnTo>
                    <a:lnTo>
                      <a:pt x="1202" y="772"/>
                    </a:lnTo>
                    <a:lnTo>
                      <a:pt x="1203" y="774"/>
                    </a:lnTo>
                    <a:lnTo>
                      <a:pt x="1204" y="776"/>
                    </a:lnTo>
                    <a:lnTo>
                      <a:pt x="1205" y="779"/>
                    </a:lnTo>
                    <a:lnTo>
                      <a:pt x="1206" y="782"/>
                    </a:lnTo>
                    <a:lnTo>
                      <a:pt x="1207" y="783"/>
                    </a:lnTo>
                    <a:lnTo>
                      <a:pt x="1208" y="787"/>
                    </a:lnTo>
                    <a:lnTo>
                      <a:pt x="1209" y="789"/>
                    </a:lnTo>
                    <a:lnTo>
                      <a:pt x="1210" y="792"/>
                    </a:lnTo>
                    <a:lnTo>
                      <a:pt x="1210" y="793"/>
                    </a:lnTo>
                    <a:lnTo>
                      <a:pt x="1211" y="795"/>
                    </a:lnTo>
                    <a:lnTo>
                      <a:pt x="1212" y="796"/>
                    </a:lnTo>
                    <a:lnTo>
                      <a:pt x="1213" y="797"/>
                    </a:lnTo>
                    <a:lnTo>
                      <a:pt x="1214" y="798"/>
                    </a:lnTo>
                    <a:lnTo>
                      <a:pt x="1215" y="798"/>
                    </a:lnTo>
                    <a:lnTo>
                      <a:pt x="1216" y="799"/>
                    </a:lnTo>
                    <a:lnTo>
                      <a:pt x="1217" y="799"/>
                    </a:lnTo>
                    <a:lnTo>
                      <a:pt x="1218" y="800"/>
                    </a:lnTo>
                    <a:lnTo>
                      <a:pt x="1219" y="801"/>
                    </a:lnTo>
                    <a:lnTo>
                      <a:pt x="1220" y="801"/>
                    </a:lnTo>
                    <a:lnTo>
                      <a:pt x="1220" y="802"/>
                    </a:lnTo>
                    <a:lnTo>
                      <a:pt x="1221" y="802"/>
                    </a:lnTo>
                    <a:lnTo>
                      <a:pt x="1222" y="803"/>
                    </a:lnTo>
                    <a:lnTo>
                      <a:pt x="1223" y="803"/>
                    </a:lnTo>
                    <a:lnTo>
                      <a:pt x="1224" y="803"/>
                    </a:lnTo>
                    <a:lnTo>
                      <a:pt x="1225" y="804"/>
                    </a:lnTo>
                    <a:lnTo>
                      <a:pt x="1226" y="804"/>
                    </a:lnTo>
                    <a:lnTo>
                      <a:pt x="1227" y="805"/>
                    </a:lnTo>
                    <a:lnTo>
                      <a:pt x="1228" y="805"/>
                    </a:lnTo>
                    <a:lnTo>
                      <a:pt x="1229" y="806"/>
                    </a:lnTo>
                    <a:lnTo>
                      <a:pt x="1229" y="806"/>
                    </a:lnTo>
                    <a:lnTo>
                      <a:pt x="1230" y="807"/>
                    </a:lnTo>
                    <a:lnTo>
                      <a:pt x="1231" y="807"/>
                    </a:lnTo>
                    <a:lnTo>
                      <a:pt x="1232" y="808"/>
                    </a:lnTo>
                    <a:lnTo>
                      <a:pt x="1233" y="808"/>
                    </a:lnTo>
                    <a:lnTo>
                      <a:pt x="1234" y="809"/>
                    </a:lnTo>
                    <a:lnTo>
                      <a:pt x="1235" y="809"/>
                    </a:lnTo>
                    <a:lnTo>
                      <a:pt x="1236" y="809"/>
                    </a:lnTo>
                    <a:lnTo>
                      <a:pt x="1237" y="810"/>
                    </a:lnTo>
                    <a:lnTo>
                      <a:pt x="1238" y="810"/>
                    </a:lnTo>
                    <a:lnTo>
                      <a:pt x="1239" y="812"/>
                    </a:lnTo>
                    <a:lnTo>
                      <a:pt x="1240" y="808"/>
                    </a:lnTo>
                    <a:lnTo>
                      <a:pt x="1241" y="811"/>
                    </a:lnTo>
                    <a:lnTo>
                      <a:pt x="1241" y="811"/>
                    </a:lnTo>
                    <a:lnTo>
                      <a:pt x="1242" y="810"/>
                    </a:lnTo>
                    <a:lnTo>
                      <a:pt x="1243" y="811"/>
                    </a:lnTo>
                    <a:lnTo>
                      <a:pt x="1244" y="811"/>
                    </a:lnTo>
                    <a:lnTo>
                      <a:pt x="1245" y="811"/>
                    </a:lnTo>
                    <a:lnTo>
                      <a:pt x="1246" y="811"/>
                    </a:lnTo>
                    <a:lnTo>
                      <a:pt x="1247" y="810"/>
                    </a:lnTo>
                    <a:lnTo>
                      <a:pt x="1248" y="810"/>
                    </a:lnTo>
                    <a:lnTo>
                      <a:pt x="1249" y="810"/>
                    </a:lnTo>
                    <a:lnTo>
                      <a:pt x="1250" y="809"/>
                    </a:lnTo>
                    <a:lnTo>
                      <a:pt x="1250" y="809"/>
                    </a:lnTo>
                    <a:lnTo>
                      <a:pt x="1251" y="809"/>
                    </a:lnTo>
                    <a:lnTo>
                      <a:pt x="1252" y="808"/>
                    </a:lnTo>
                    <a:lnTo>
                      <a:pt x="1253" y="808"/>
                    </a:lnTo>
                    <a:lnTo>
                      <a:pt x="1254" y="808"/>
                    </a:lnTo>
                    <a:lnTo>
                      <a:pt x="1255" y="808"/>
                    </a:lnTo>
                    <a:lnTo>
                      <a:pt x="1256" y="808"/>
                    </a:lnTo>
                    <a:lnTo>
                      <a:pt x="1257" y="808"/>
                    </a:lnTo>
                    <a:lnTo>
                      <a:pt x="1258" y="808"/>
                    </a:lnTo>
                    <a:lnTo>
                      <a:pt x="1259" y="810"/>
                    </a:lnTo>
                    <a:lnTo>
                      <a:pt x="1260" y="806"/>
                    </a:lnTo>
                    <a:lnTo>
                      <a:pt x="1260" y="809"/>
                    </a:lnTo>
                    <a:lnTo>
                      <a:pt x="1261" y="811"/>
                    </a:lnTo>
                    <a:lnTo>
                      <a:pt x="1262" y="808"/>
                    </a:lnTo>
                    <a:lnTo>
                      <a:pt x="1263" y="809"/>
                    </a:lnTo>
                    <a:lnTo>
                      <a:pt x="1264" y="809"/>
                    </a:lnTo>
                    <a:lnTo>
                      <a:pt x="1265" y="809"/>
                    </a:lnTo>
                    <a:lnTo>
                      <a:pt x="1266" y="809"/>
                    </a:lnTo>
                    <a:lnTo>
                      <a:pt x="1267" y="809"/>
                    </a:lnTo>
                    <a:lnTo>
                      <a:pt x="1268" y="809"/>
                    </a:lnTo>
                    <a:lnTo>
                      <a:pt x="1269" y="809"/>
                    </a:lnTo>
                    <a:lnTo>
                      <a:pt x="1270" y="808"/>
                    </a:lnTo>
                    <a:lnTo>
                      <a:pt x="1271" y="807"/>
                    </a:lnTo>
                    <a:lnTo>
                      <a:pt x="1271" y="806"/>
                    </a:lnTo>
                    <a:lnTo>
                      <a:pt x="1272" y="805"/>
                    </a:lnTo>
                    <a:lnTo>
                      <a:pt x="1273" y="805"/>
                    </a:lnTo>
                    <a:lnTo>
                      <a:pt x="1274" y="802"/>
                    </a:lnTo>
                    <a:lnTo>
                      <a:pt x="1275" y="802"/>
                    </a:lnTo>
                    <a:lnTo>
                      <a:pt x="1276" y="801"/>
                    </a:lnTo>
                    <a:lnTo>
                      <a:pt x="1277" y="800"/>
                    </a:lnTo>
                    <a:lnTo>
                      <a:pt x="1278" y="799"/>
                    </a:lnTo>
                    <a:lnTo>
                      <a:pt x="1279" y="799"/>
                    </a:lnTo>
                    <a:lnTo>
                      <a:pt x="1280" y="798"/>
                    </a:lnTo>
                    <a:lnTo>
                      <a:pt x="1281" y="797"/>
                    </a:lnTo>
                    <a:lnTo>
                      <a:pt x="1281" y="797"/>
                    </a:lnTo>
                    <a:lnTo>
                      <a:pt x="1282" y="796"/>
                    </a:lnTo>
                    <a:lnTo>
                      <a:pt x="1283" y="794"/>
                    </a:lnTo>
                    <a:lnTo>
                      <a:pt x="1284" y="792"/>
                    </a:lnTo>
                    <a:lnTo>
                      <a:pt x="1285" y="790"/>
                    </a:lnTo>
                    <a:lnTo>
                      <a:pt x="1286" y="787"/>
                    </a:lnTo>
                    <a:lnTo>
                      <a:pt x="1287" y="785"/>
                    </a:lnTo>
                    <a:lnTo>
                      <a:pt x="1288" y="782"/>
                    </a:lnTo>
                    <a:lnTo>
                      <a:pt x="1289" y="780"/>
                    </a:lnTo>
                    <a:lnTo>
                      <a:pt x="1290" y="778"/>
                    </a:lnTo>
                    <a:lnTo>
                      <a:pt x="1290" y="775"/>
                    </a:lnTo>
                    <a:lnTo>
                      <a:pt x="1292" y="772"/>
                    </a:lnTo>
                    <a:lnTo>
                      <a:pt x="1292" y="769"/>
                    </a:lnTo>
                    <a:lnTo>
                      <a:pt x="1293" y="766"/>
                    </a:lnTo>
                    <a:lnTo>
                      <a:pt x="1294" y="763"/>
                    </a:lnTo>
                    <a:lnTo>
                      <a:pt x="1295" y="760"/>
                    </a:lnTo>
                    <a:lnTo>
                      <a:pt x="1296" y="756"/>
                    </a:lnTo>
                    <a:lnTo>
                      <a:pt x="1297" y="753"/>
                    </a:lnTo>
                    <a:lnTo>
                      <a:pt x="1298" y="754"/>
                    </a:lnTo>
                    <a:lnTo>
                      <a:pt x="1299" y="753"/>
                    </a:lnTo>
                    <a:lnTo>
                      <a:pt x="1300" y="754"/>
                    </a:lnTo>
                    <a:lnTo>
                      <a:pt x="1301" y="756"/>
                    </a:lnTo>
                    <a:lnTo>
                      <a:pt x="1301" y="757"/>
                    </a:lnTo>
                    <a:lnTo>
                      <a:pt x="1302" y="759"/>
                    </a:lnTo>
                    <a:lnTo>
                      <a:pt x="1303" y="761"/>
                    </a:lnTo>
                    <a:lnTo>
                      <a:pt x="1304" y="763"/>
                    </a:lnTo>
                    <a:lnTo>
                      <a:pt x="1305" y="765"/>
                    </a:lnTo>
                    <a:lnTo>
                      <a:pt x="1306" y="767"/>
                    </a:lnTo>
                    <a:lnTo>
                      <a:pt x="1307" y="770"/>
                    </a:lnTo>
                    <a:lnTo>
                      <a:pt x="1308" y="772"/>
                    </a:lnTo>
                    <a:lnTo>
                      <a:pt x="1309" y="775"/>
                    </a:lnTo>
                    <a:lnTo>
                      <a:pt x="1310" y="778"/>
                    </a:lnTo>
                    <a:lnTo>
                      <a:pt x="1311" y="781"/>
                    </a:lnTo>
                    <a:lnTo>
                      <a:pt x="1311" y="784"/>
                    </a:lnTo>
                    <a:lnTo>
                      <a:pt x="1313" y="785"/>
                    </a:lnTo>
                    <a:lnTo>
                      <a:pt x="1313" y="785"/>
                    </a:lnTo>
                    <a:lnTo>
                      <a:pt x="1314" y="785"/>
                    </a:lnTo>
                    <a:lnTo>
                      <a:pt x="1315" y="785"/>
                    </a:lnTo>
                    <a:lnTo>
                      <a:pt x="1316" y="785"/>
                    </a:lnTo>
                    <a:lnTo>
                      <a:pt x="1317" y="785"/>
                    </a:lnTo>
                    <a:lnTo>
                      <a:pt x="1318" y="782"/>
                    </a:lnTo>
                    <a:lnTo>
                      <a:pt x="1319" y="782"/>
                    </a:lnTo>
                    <a:lnTo>
                      <a:pt x="1320" y="784"/>
                    </a:lnTo>
                    <a:lnTo>
                      <a:pt x="1321" y="783"/>
                    </a:lnTo>
                    <a:lnTo>
                      <a:pt x="1322" y="782"/>
                    </a:lnTo>
                    <a:lnTo>
                      <a:pt x="1322" y="780"/>
                    </a:lnTo>
                    <a:lnTo>
                      <a:pt x="1323" y="778"/>
                    </a:lnTo>
                    <a:lnTo>
                      <a:pt x="1324" y="776"/>
                    </a:lnTo>
                    <a:lnTo>
                      <a:pt x="1325" y="779"/>
                    </a:lnTo>
                    <a:lnTo>
                      <a:pt x="1326" y="776"/>
                    </a:lnTo>
                    <a:lnTo>
                      <a:pt x="1327" y="774"/>
                    </a:lnTo>
                    <a:lnTo>
                      <a:pt x="1328" y="777"/>
                    </a:lnTo>
                    <a:lnTo>
                      <a:pt x="1329" y="777"/>
                    </a:lnTo>
                    <a:lnTo>
                      <a:pt x="1330" y="777"/>
                    </a:lnTo>
                    <a:lnTo>
                      <a:pt x="1331" y="778"/>
                    </a:lnTo>
                    <a:lnTo>
                      <a:pt x="1332" y="780"/>
                    </a:lnTo>
                    <a:lnTo>
                      <a:pt x="1332" y="777"/>
                    </a:lnTo>
                    <a:lnTo>
                      <a:pt x="1333" y="778"/>
                    </a:lnTo>
                    <a:lnTo>
                      <a:pt x="1334" y="785"/>
                    </a:lnTo>
                    <a:lnTo>
                      <a:pt x="1335" y="781"/>
                    </a:lnTo>
                    <a:lnTo>
                      <a:pt x="1336" y="782"/>
                    </a:lnTo>
                    <a:lnTo>
                      <a:pt x="1337" y="785"/>
                    </a:lnTo>
                    <a:lnTo>
                      <a:pt x="1338" y="786"/>
                    </a:lnTo>
                    <a:lnTo>
                      <a:pt x="1339" y="786"/>
                    </a:lnTo>
                    <a:lnTo>
                      <a:pt x="1340" y="788"/>
                    </a:lnTo>
                    <a:lnTo>
                      <a:pt x="1341" y="793"/>
                    </a:lnTo>
                    <a:lnTo>
                      <a:pt x="1341" y="785"/>
                    </a:lnTo>
                    <a:lnTo>
                      <a:pt x="1343" y="787"/>
                    </a:lnTo>
                    <a:lnTo>
                      <a:pt x="1343" y="793"/>
                    </a:lnTo>
                    <a:lnTo>
                      <a:pt x="1344" y="785"/>
                    </a:lnTo>
                    <a:lnTo>
                      <a:pt x="1345" y="785"/>
                    </a:lnTo>
                    <a:lnTo>
                      <a:pt x="1346" y="785"/>
                    </a:lnTo>
                    <a:lnTo>
                      <a:pt x="1347" y="783"/>
                    </a:lnTo>
                    <a:lnTo>
                      <a:pt x="1348" y="780"/>
                    </a:lnTo>
                    <a:lnTo>
                      <a:pt x="1349" y="783"/>
                    </a:lnTo>
                    <a:lnTo>
                      <a:pt x="1350" y="778"/>
                    </a:lnTo>
                    <a:lnTo>
                      <a:pt x="1351" y="775"/>
                    </a:lnTo>
                    <a:lnTo>
                      <a:pt x="1352" y="776"/>
                    </a:lnTo>
                    <a:lnTo>
                      <a:pt x="1353" y="774"/>
                    </a:lnTo>
                    <a:lnTo>
                      <a:pt x="1353" y="772"/>
                    </a:lnTo>
                    <a:lnTo>
                      <a:pt x="1354" y="769"/>
                    </a:lnTo>
                    <a:lnTo>
                      <a:pt x="1355" y="768"/>
                    </a:lnTo>
                    <a:lnTo>
                      <a:pt x="1356" y="768"/>
                    </a:lnTo>
                    <a:lnTo>
                      <a:pt x="1357" y="768"/>
                    </a:lnTo>
                    <a:lnTo>
                      <a:pt x="1358" y="769"/>
                    </a:lnTo>
                    <a:lnTo>
                      <a:pt x="1359" y="770"/>
                    </a:lnTo>
                    <a:lnTo>
                      <a:pt x="1360" y="772"/>
                    </a:lnTo>
                    <a:lnTo>
                      <a:pt x="1361" y="773"/>
                    </a:lnTo>
                    <a:lnTo>
                      <a:pt x="1362" y="774"/>
                    </a:lnTo>
                    <a:lnTo>
                      <a:pt x="1362" y="776"/>
                    </a:lnTo>
                    <a:lnTo>
                      <a:pt x="1363" y="778"/>
                    </a:lnTo>
                    <a:lnTo>
                      <a:pt x="1364" y="779"/>
                    </a:lnTo>
                    <a:lnTo>
                      <a:pt x="1365" y="781"/>
                    </a:lnTo>
                    <a:lnTo>
                      <a:pt x="1366" y="783"/>
                    </a:lnTo>
                    <a:lnTo>
                      <a:pt x="1367" y="783"/>
                    </a:lnTo>
                    <a:lnTo>
                      <a:pt x="1368" y="786"/>
                    </a:lnTo>
                    <a:lnTo>
                      <a:pt x="1369" y="788"/>
                    </a:lnTo>
                    <a:lnTo>
                      <a:pt x="1370" y="790"/>
                    </a:lnTo>
                    <a:lnTo>
                      <a:pt x="1371" y="791"/>
                    </a:lnTo>
                    <a:lnTo>
                      <a:pt x="1372" y="791"/>
                    </a:lnTo>
                    <a:lnTo>
                      <a:pt x="1373" y="791"/>
                    </a:lnTo>
                    <a:lnTo>
                      <a:pt x="1373" y="791"/>
                    </a:lnTo>
                    <a:lnTo>
                      <a:pt x="1374" y="792"/>
                    </a:lnTo>
                    <a:lnTo>
                      <a:pt x="1375" y="792"/>
                    </a:lnTo>
                    <a:lnTo>
                      <a:pt x="1376" y="791"/>
                    </a:lnTo>
                    <a:lnTo>
                      <a:pt x="1377" y="791"/>
                    </a:lnTo>
                    <a:lnTo>
                      <a:pt x="1378" y="791"/>
                    </a:lnTo>
                    <a:lnTo>
                      <a:pt x="1379" y="791"/>
                    </a:lnTo>
                    <a:lnTo>
                      <a:pt x="1380" y="791"/>
                    </a:lnTo>
                    <a:lnTo>
                      <a:pt x="1381" y="792"/>
                    </a:lnTo>
                    <a:lnTo>
                      <a:pt x="1382" y="790"/>
                    </a:lnTo>
                    <a:lnTo>
                      <a:pt x="1383" y="792"/>
                    </a:lnTo>
                    <a:lnTo>
                      <a:pt x="1383" y="791"/>
                    </a:lnTo>
                    <a:lnTo>
                      <a:pt x="1384" y="791"/>
                    </a:lnTo>
                    <a:lnTo>
                      <a:pt x="1385" y="790"/>
                    </a:lnTo>
                    <a:lnTo>
                      <a:pt x="1386" y="790"/>
                    </a:lnTo>
                    <a:lnTo>
                      <a:pt x="1387" y="789"/>
                    </a:lnTo>
                    <a:lnTo>
                      <a:pt x="1388" y="788"/>
                    </a:lnTo>
                    <a:lnTo>
                      <a:pt x="1389" y="787"/>
                    </a:lnTo>
                    <a:lnTo>
                      <a:pt x="1390" y="786"/>
                    </a:lnTo>
                    <a:lnTo>
                      <a:pt x="1391" y="785"/>
                    </a:lnTo>
                    <a:lnTo>
                      <a:pt x="1392" y="784"/>
                    </a:lnTo>
                    <a:lnTo>
                      <a:pt x="1393" y="783"/>
                    </a:lnTo>
                    <a:lnTo>
                      <a:pt x="1393" y="782"/>
                    </a:lnTo>
                    <a:lnTo>
                      <a:pt x="1394" y="781"/>
                    </a:lnTo>
                    <a:lnTo>
                      <a:pt x="1395" y="779"/>
                    </a:lnTo>
                    <a:lnTo>
                      <a:pt x="1396" y="778"/>
                    </a:lnTo>
                    <a:lnTo>
                      <a:pt x="1397" y="777"/>
                    </a:lnTo>
                    <a:lnTo>
                      <a:pt x="1398" y="775"/>
                    </a:lnTo>
                    <a:lnTo>
                      <a:pt x="1399" y="774"/>
                    </a:lnTo>
                    <a:lnTo>
                      <a:pt x="1400" y="774"/>
                    </a:lnTo>
                    <a:lnTo>
                      <a:pt x="1401" y="773"/>
                    </a:lnTo>
                    <a:lnTo>
                      <a:pt x="1402" y="773"/>
                    </a:lnTo>
                    <a:lnTo>
                      <a:pt x="1403" y="773"/>
                    </a:lnTo>
                    <a:lnTo>
                      <a:pt x="1404" y="773"/>
                    </a:lnTo>
                    <a:lnTo>
                      <a:pt x="1404" y="773"/>
                    </a:lnTo>
                    <a:lnTo>
                      <a:pt x="1405" y="772"/>
                    </a:lnTo>
                    <a:lnTo>
                      <a:pt x="1406" y="772"/>
                    </a:lnTo>
                    <a:lnTo>
                      <a:pt x="1407" y="773"/>
                    </a:lnTo>
                    <a:lnTo>
                      <a:pt x="1408" y="775"/>
                    </a:lnTo>
                    <a:lnTo>
                      <a:pt x="1409" y="770"/>
                    </a:lnTo>
                    <a:lnTo>
                      <a:pt x="1410" y="773"/>
                    </a:lnTo>
                    <a:lnTo>
                      <a:pt x="1411" y="776"/>
                    </a:lnTo>
                    <a:lnTo>
                      <a:pt x="1412" y="773"/>
                    </a:lnTo>
                    <a:lnTo>
                      <a:pt x="1413" y="774"/>
                    </a:lnTo>
                    <a:lnTo>
                      <a:pt x="1413" y="775"/>
                    </a:lnTo>
                    <a:lnTo>
                      <a:pt x="1414" y="774"/>
                    </a:lnTo>
                    <a:lnTo>
                      <a:pt x="1415" y="774"/>
                    </a:lnTo>
                    <a:lnTo>
                      <a:pt x="1416" y="774"/>
                    </a:lnTo>
                    <a:lnTo>
                      <a:pt x="1417" y="773"/>
                    </a:lnTo>
                    <a:lnTo>
                      <a:pt x="1418" y="773"/>
                    </a:lnTo>
                    <a:lnTo>
                      <a:pt x="1419" y="773"/>
                    </a:lnTo>
                    <a:lnTo>
                      <a:pt x="1420" y="772"/>
                    </a:lnTo>
                    <a:lnTo>
                      <a:pt x="1421" y="772"/>
                    </a:lnTo>
                    <a:lnTo>
                      <a:pt x="1422" y="772"/>
                    </a:lnTo>
                    <a:lnTo>
                      <a:pt x="1423" y="771"/>
                    </a:lnTo>
                    <a:lnTo>
                      <a:pt x="1423" y="771"/>
                    </a:lnTo>
                    <a:lnTo>
                      <a:pt x="1425" y="770"/>
                    </a:lnTo>
                    <a:lnTo>
                      <a:pt x="1425" y="770"/>
                    </a:lnTo>
                    <a:lnTo>
                      <a:pt x="1426" y="769"/>
                    </a:lnTo>
                    <a:lnTo>
                      <a:pt x="1427" y="769"/>
                    </a:lnTo>
                    <a:lnTo>
                      <a:pt x="1428" y="768"/>
                    </a:lnTo>
                    <a:lnTo>
                      <a:pt x="1429" y="769"/>
                    </a:lnTo>
                    <a:lnTo>
                      <a:pt x="1430" y="769"/>
                    </a:lnTo>
                    <a:lnTo>
                      <a:pt x="1431" y="770"/>
                    </a:lnTo>
                    <a:lnTo>
                      <a:pt x="1432" y="770"/>
                    </a:lnTo>
                    <a:lnTo>
                      <a:pt x="1433" y="771"/>
                    </a:lnTo>
                    <a:lnTo>
                      <a:pt x="1434" y="772"/>
                    </a:lnTo>
                    <a:lnTo>
                      <a:pt x="1434" y="773"/>
                    </a:lnTo>
                    <a:lnTo>
                      <a:pt x="1435" y="776"/>
                    </a:lnTo>
                    <a:lnTo>
                      <a:pt x="1436" y="772"/>
                    </a:lnTo>
                    <a:lnTo>
                      <a:pt x="1437" y="777"/>
                    </a:lnTo>
                    <a:lnTo>
                      <a:pt x="1438" y="776"/>
                    </a:lnTo>
                    <a:lnTo>
                      <a:pt x="1439" y="775"/>
                    </a:lnTo>
                    <a:lnTo>
                      <a:pt x="1440" y="779"/>
                    </a:lnTo>
                    <a:lnTo>
                      <a:pt x="1441" y="784"/>
                    </a:lnTo>
                    <a:lnTo>
                      <a:pt x="1442" y="783"/>
                    </a:lnTo>
                    <a:lnTo>
                      <a:pt x="1443" y="780"/>
                    </a:lnTo>
                    <a:lnTo>
                      <a:pt x="1444" y="783"/>
                    </a:lnTo>
                    <a:lnTo>
                      <a:pt x="1444" y="789"/>
                    </a:lnTo>
                    <a:lnTo>
                      <a:pt x="1445" y="774"/>
                    </a:lnTo>
                    <a:lnTo>
                      <a:pt x="1446" y="784"/>
                    </a:lnTo>
                    <a:lnTo>
                      <a:pt x="1447" y="790"/>
                    </a:lnTo>
                    <a:lnTo>
                      <a:pt x="1448" y="782"/>
                    </a:lnTo>
                    <a:lnTo>
                      <a:pt x="1449" y="785"/>
                    </a:lnTo>
                    <a:lnTo>
                      <a:pt x="1450" y="784"/>
                    </a:lnTo>
                    <a:lnTo>
                      <a:pt x="1451" y="785"/>
                    </a:lnTo>
                    <a:lnTo>
                      <a:pt x="1452" y="785"/>
                    </a:lnTo>
                    <a:lnTo>
                      <a:pt x="1453" y="785"/>
                    </a:lnTo>
                    <a:lnTo>
                      <a:pt x="1453" y="786"/>
                    </a:lnTo>
                    <a:lnTo>
                      <a:pt x="1455" y="784"/>
                    </a:lnTo>
                    <a:lnTo>
                      <a:pt x="1455" y="785"/>
                    </a:lnTo>
                    <a:lnTo>
                      <a:pt x="1456" y="788"/>
                    </a:lnTo>
                    <a:lnTo>
                      <a:pt x="1457" y="785"/>
                    </a:lnTo>
                    <a:lnTo>
                      <a:pt x="1458" y="786"/>
                    </a:lnTo>
                    <a:lnTo>
                      <a:pt x="1459" y="786"/>
                    </a:lnTo>
                    <a:lnTo>
                      <a:pt x="1460" y="786"/>
                    </a:lnTo>
                    <a:lnTo>
                      <a:pt x="1461" y="785"/>
                    </a:lnTo>
                    <a:lnTo>
                      <a:pt x="1462" y="785"/>
                    </a:lnTo>
                    <a:lnTo>
                      <a:pt x="1463" y="785"/>
                    </a:lnTo>
                    <a:lnTo>
                      <a:pt x="1464" y="785"/>
                    </a:lnTo>
                    <a:lnTo>
                      <a:pt x="1465" y="785"/>
                    </a:lnTo>
                    <a:lnTo>
                      <a:pt x="1465" y="784"/>
                    </a:lnTo>
                    <a:lnTo>
                      <a:pt x="1466" y="784"/>
                    </a:lnTo>
                    <a:lnTo>
                      <a:pt x="1467" y="783"/>
                    </a:lnTo>
                    <a:lnTo>
                      <a:pt x="1468" y="783"/>
                    </a:lnTo>
                    <a:lnTo>
                      <a:pt x="1469" y="782"/>
                    </a:lnTo>
                    <a:lnTo>
                      <a:pt x="1470" y="782"/>
                    </a:lnTo>
                    <a:lnTo>
                      <a:pt x="1471" y="781"/>
                    </a:lnTo>
                    <a:lnTo>
                      <a:pt x="1472" y="781"/>
                    </a:lnTo>
                    <a:lnTo>
                      <a:pt x="1473" y="780"/>
                    </a:lnTo>
                    <a:lnTo>
                      <a:pt x="1474" y="780"/>
                    </a:lnTo>
                    <a:lnTo>
                      <a:pt x="1474" y="782"/>
                    </a:lnTo>
                    <a:lnTo>
                      <a:pt x="1475" y="782"/>
                    </a:lnTo>
                    <a:lnTo>
                      <a:pt x="1476" y="780"/>
                    </a:lnTo>
                    <a:lnTo>
                      <a:pt x="1477" y="782"/>
                    </a:lnTo>
                    <a:lnTo>
                      <a:pt x="1478" y="783"/>
                    </a:lnTo>
                    <a:lnTo>
                      <a:pt x="1479" y="782"/>
                    </a:lnTo>
                    <a:lnTo>
                      <a:pt x="1480" y="783"/>
                    </a:lnTo>
                    <a:lnTo>
                      <a:pt x="1481" y="783"/>
                    </a:lnTo>
                    <a:lnTo>
                      <a:pt x="1482" y="784"/>
                    </a:lnTo>
                    <a:lnTo>
                      <a:pt x="1483" y="784"/>
                    </a:lnTo>
                    <a:lnTo>
                      <a:pt x="1484" y="785"/>
                    </a:lnTo>
                    <a:lnTo>
                      <a:pt x="1485" y="785"/>
                    </a:lnTo>
                    <a:lnTo>
                      <a:pt x="1486" y="786"/>
                    </a:lnTo>
                    <a:lnTo>
                      <a:pt x="1486" y="787"/>
                    </a:lnTo>
                    <a:lnTo>
                      <a:pt x="1487" y="786"/>
                    </a:lnTo>
                    <a:lnTo>
                      <a:pt x="1488" y="788"/>
                    </a:lnTo>
                    <a:lnTo>
                      <a:pt x="1489" y="786"/>
                    </a:lnTo>
                    <a:lnTo>
                      <a:pt x="1490" y="783"/>
                    </a:lnTo>
                    <a:lnTo>
                      <a:pt x="1491" y="791"/>
                    </a:lnTo>
                    <a:lnTo>
                      <a:pt x="1492" y="785"/>
                    </a:lnTo>
                    <a:lnTo>
                      <a:pt x="1493" y="784"/>
                    </a:lnTo>
                    <a:lnTo>
                      <a:pt x="1494" y="786"/>
                    </a:lnTo>
                    <a:lnTo>
                      <a:pt x="1495" y="785"/>
                    </a:lnTo>
                    <a:lnTo>
                      <a:pt x="1495" y="785"/>
                    </a:lnTo>
                    <a:lnTo>
                      <a:pt x="1496" y="784"/>
                    </a:lnTo>
                    <a:lnTo>
                      <a:pt x="1497" y="781"/>
                    </a:lnTo>
                    <a:lnTo>
                      <a:pt x="1498" y="788"/>
                    </a:lnTo>
                    <a:lnTo>
                      <a:pt x="1499" y="785"/>
                    </a:lnTo>
                    <a:lnTo>
                      <a:pt x="1500" y="776"/>
                    </a:lnTo>
                    <a:lnTo>
                      <a:pt x="1501" y="784"/>
                    </a:lnTo>
                  </a:path>
                </a:pathLst>
              </a:custGeom>
              <a:noFill/>
              <a:ln w="3175" cap="flat">
                <a:solidFill>
                  <a:srgbClr val="4DBEE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6" name="Freeform 191">
                <a:extLst>
                  <a:ext uri="{FF2B5EF4-FFF2-40B4-BE49-F238E27FC236}">
                    <a16:creationId xmlns:a16="http://schemas.microsoft.com/office/drawing/2014/main" id="{C556BC73-1A66-43CC-B6ED-CC53C60A5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350"/>
                <a:ext cx="1501" cy="816"/>
              </a:xfrm>
              <a:custGeom>
                <a:avLst/>
                <a:gdLst>
                  <a:gd name="T0" fmla="*/ 22 w 1501"/>
                  <a:gd name="T1" fmla="*/ 746 h 816"/>
                  <a:gd name="T2" fmla="*/ 46 w 1501"/>
                  <a:gd name="T3" fmla="*/ 568 h 816"/>
                  <a:gd name="T4" fmla="*/ 69 w 1501"/>
                  <a:gd name="T5" fmla="*/ 84 h 816"/>
                  <a:gd name="T6" fmla="*/ 93 w 1501"/>
                  <a:gd name="T7" fmla="*/ 380 h 816"/>
                  <a:gd name="T8" fmla="*/ 117 w 1501"/>
                  <a:gd name="T9" fmla="*/ 785 h 816"/>
                  <a:gd name="T10" fmla="*/ 140 w 1501"/>
                  <a:gd name="T11" fmla="*/ 257 h 816"/>
                  <a:gd name="T12" fmla="*/ 164 w 1501"/>
                  <a:gd name="T13" fmla="*/ 241 h 816"/>
                  <a:gd name="T14" fmla="*/ 188 w 1501"/>
                  <a:gd name="T15" fmla="*/ 752 h 816"/>
                  <a:gd name="T16" fmla="*/ 211 w 1501"/>
                  <a:gd name="T17" fmla="*/ 729 h 816"/>
                  <a:gd name="T18" fmla="*/ 235 w 1501"/>
                  <a:gd name="T19" fmla="*/ 736 h 816"/>
                  <a:gd name="T20" fmla="*/ 259 w 1501"/>
                  <a:gd name="T21" fmla="*/ 404 h 816"/>
                  <a:gd name="T22" fmla="*/ 282 w 1501"/>
                  <a:gd name="T23" fmla="*/ 773 h 816"/>
                  <a:gd name="T24" fmla="*/ 306 w 1501"/>
                  <a:gd name="T25" fmla="*/ 653 h 816"/>
                  <a:gd name="T26" fmla="*/ 330 w 1501"/>
                  <a:gd name="T27" fmla="*/ 525 h 816"/>
                  <a:gd name="T28" fmla="*/ 353 w 1501"/>
                  <a:gd name="T29" fmla="*/ 737 h 816"/>
                  <a:gd name="T30" fmla="*/ 377 w 1501"/>
                  <a:gd name="T31" fmla="*/ 676 h 816"/>
                  <a:gd name="T32" fmla="*/ 401 w 1501"/>
                  <a:gd name="T33" fmla="*/ 738 h 816"/>
                  <a:gd name="T34" fmla="*/ 424 w 1501"/>
                  <a:gd name="T35" fmla="*/ 440 h 816"/>
                  <a:gd name="T36" fmla="*/ 448 w 1501"/>
                  <a:gd name="T37" fmla="*/ 754 h 816"/>
                  <a:gd name="T38" fmla="*/ 472 w 1501"/>
                  <a:gd name="T39" fmla="*/ 538 h 816"/>
                  <a:gd name="T40" fmla="*/ 495 w 1501"/>
                  <a:gd name="T41" fmla="*/ 735 h 816"/>
                  <a:gd name="T42" fmla="*/ 519 w 1501"/>
                  <a:gd name="T43" fmla="*/ 516 h 816"/>
                  <a:gd name="T44" fmla="*/ 543 w 1501"/>
                  <a:gd name="T45" fmla="*/ 765 h 816"/>
                  <a:gd name="T46" fmla="*/ 567 w 1501"/>
                  <a:gd name="T47" fmla="*/ 560 h 816"/>
                  <a:gd name="T48" fmla="*/ 590 w 1501"/>
                  <a:gd name="T49" fmla="*/ 753 h 816"/>
                  <a:gd name="T50" fmla="*/ 614 w 1501"/>
                  <a:gd name="T51" fmla="*/ 712 h 816"/>
                  <a:gd name="T52" fmla="*/ 637 w 1501"/>
                  <a:gd name="T53" fmla="*/ 526 h 816"/>
                  <a:gd name="T54" fmla="*/ 661 w 1501"/>
                  <a:gd name="T55" fmla="*/ 394 h 816"/>
                  <a:gd name="T56" fmla="*/ 685 w 1501"/>
                  <a:gd name="T57" fmla="*/ 779 h 816"/>
                  <a:gd name="T58" fmla="*/ 709 w 1501"/>
                  <a:gd name="T59" fmla="*/ 386 h 816"/>
                  <a:gd name="T60" fmla="*/ 732 w 1501"/>
                  <a:gd name="T61" fmla="*/ 733 h 816"/>
                  <a:gd name="T62" fmla="*/ 756 w 1501"/>
                  <a:gd name="T63" fmla="*/ 750 h 816"/>
                  <a:gd name="T64" fmla="*/ 780 w 1501"/>
                  <a:gd name="T65" fmla="*/ 720 h 816"/>
                  <a:gd name="T66" fmla="*/ 803 w 1501"/>
                  <a:gd name="T67" fmla="*/ 767 h 816"/>
                  <a:gd name="T68" fmla="*/ 827 w 1501"/>
                  <a:gd name="T69" fmla="*/ 397 h 816"/>
                  <a:gd name="T70" fmla="*/ 851 w 1501"/>
                  <a:gd name="T71" fmla="*/ 642 h 816"/>
                  <a:gd name="T72" fmla="*/ 874 w 1501"/>
                  <a:gd name="T73" fmla="*/ 731 h 816"/>
                  <a:gd name="T74" fmla="*/ 898 w 1501"/>
                  <a:gd name="T75" fmla="*/ 708 h 816"/>
                  <a:gd name="T76" fmla="*/ 922 w 1501"/>
                  <a:gd name="T77" fmla="*/ 664 h 816"/>
                  <a:gd name="T78" fmla="*/ 945 w 1501"/>
                  <a:gd name="T79" fmla="*/ 728 h 816"/>
                  <a:gd name="T80" fmla="*/ 969 w 1501"/>
                  <a:gd name="T81" fmla="*/ 752 h 816"/>
                  <a:gd name="T82" fmla="*/ 993 w 1501"/>
                  <a:gd name="T83" fmla="*/ 725 h 816"/>
                  <a:gd name="T84" fmla="*/ 1017 w 1501"/>
                  <a:gd name="T85" fmla="*/ 362 h 816"/>
                  <a:gd name="T86" fmla="*/ 1040 w 1501"/>
                  <a:gd name="T87" fmla="*/ 763 h 816"/>
                  <a:gd name="T88" fmla="*/ 1064 w 1501"/>
                  <a:gd name="T89" fmla="*/ 692 h 816"/>
                  <a:gd name="T90" fmla="*/ 1087 w 1501"/>
                  <a:gd name="T91" fmla="*/ 724 h 816"/>
                  <a:gd name="T92" fmla="*/ 1111 w 1501"/>
                  <a:gd name="T93" fmla="*/ 733 h 816"/>
                  <a:gd name="T94" fmla="*/ 1135 w 1501"/>
                  <a:gd name="T95" fmla="*/ 740 h 816"/>
                  <a:gd name="T96" fmla="*/ 1159 w 1501"/>
                  <a:gd name="T97" fmla="*/ 753 h 816"/>
                  <a:gd name="T98" fmla="*/ 1182 w 1501"/>
                  <a:gd name="T99" fmla="*/ 742 h 816"/>
                  <a:gd name="T100" fmla="*/ 1206 w 1501"/>
                  <a:gd name="T101" fmla="*/ 734 h 816"/>
                  <a:gd name="T102" fmla="*/ 1229 w 1501"/>
                  <a:gd name="T103" fmla="*/ 741 h 816"/>
                  <a:gd name="T104" fmla="*/ 1253 w 1501"/>
                  <a:gd name="T105" fmla="*/ 749 h 816"/>
                  <a:gd name="T106" fmla="*/ 1277 w 1501"/>
                  <a:gd name="T107" fmla="*/ 753 h 816"/>
                  <a:gd name="T108" fmla="*/ 1301 w 1501"/>
                  <a:gd name="T109" fmla="*/ 713 h 816"/>
                  <a:gd name="T110" fmla="*/ 1324 w 1501"/>
                  <a:gd name="T111" fmla="*/ 742 h 816"/>
                  <a:gd name="T112" fmla="*/ 1348 w 1501"/>
                  <a:gd name="T113" fmla="*/ 739 h 816"/>
                  <a:gd name="T114" fmla="*/ 1372 w 1501"/>
                  <a:gd name="T115" fmla="*/ 714 h 816"/>
                  <a:gd name="T116" fmla="*/ 1395 w 1501"/>
                  <a:gd name="T117" fmla="*/ 728 h 816"/>
                  <a:gd name="T118" fmla="*/ 1419 w 1501"/>
                  <a:gd name="T119" fmla="*/ 724 h 816"/>
                  <a:gd name="T120" fmla="*/ 1443 w 1501"/>
                  <a:gd name="T121" fmla="*/ 711 h 816"/>
                  <a:gd name="T122" fmla="*/ 1466 w 1501"/>
                  <a:gd name="T123" fmla="*/ 710 h 816"/>
                  <a:gd name="T124" fmla="*/ 1490 w 1501"/>
                  <a:gd name="T125" fmla="*/ 73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816">
                    <a:moveTo>
                      <a:pt x="0" y="538"/>
                    </a:moveTo>
                    <a:lnTo>
                      <a:pt x="0" y="537"/>
                    </a:lnTo>
                    <a:lnTo>
                      <a:pt x="1" y="541"/>
                    </a:lnTo>
                    <a:lnTo>
                      <a:pt x="2" y="549"/>
                    </a:lnTo>
                    <a:lnTo>
                      <a:pt x="3" y="557"/>
                    </a:lnTo>
                    <a:lnTo>
                      <a:pt x="4" y="567"/>
                    </a:lnTo>
                    <a:lnTo>
                      <a:pt x="5" y="577"/>
                    </a:lnTo>
                    <a:lnTo>
                      <a:pt x="5" y="587"/>
                    </a:lnTo>
                    <a:lnTo>
                      <a:pt x="6" y="599"/>
                    </a:lnTo>
                    <a:lnTo>
                      <a:pt x="7" y="610"/>
                    </a:lnTo>
                    <a:lnTo>
                      <a:pt x="8" y="621"/>
                    </a:lnTo>
                    <a:lnTo>
                      <a:pt x="9" y="631"/>
                    </a:lnTo>
                    <a:lnTo>
                      <a:pt x="10" y="642"/>
                    </a:lnTo>
                    <a:lnTo>
                      <a:pt x="11" y="652"/>
                    </a:lnTo>
                    <a:lnTo>
                      <a:pt x="12" y="663"/>
                    </a:lnTo>
                    <a:lnTo>
                      <a:pt x="13" y="673"/>
                    </a:lnTo>
                    <a:lnTo>
                      <a:pt x="14" y="684"/>
                    </a:lnTo>
                    <a:lnTo>
                      <a:pt x="15" y="694"/>
                    </a:lnTo>
                    <a:lnTo>
                      <a:pt x="16" y="703"/>
                    </a:lnTo>
                    <a:lnTo>
                      <a:pt x="16" y="711"/>
                    </a:lnTo>
                    <a:lnTo>
                      <a:pt x="17" y="719"/>
                    </a:lnTo>
                    <a:lnTo>
                      <a:pt x="18" y="725"/>
                    </a:lnTo>
                    <a:lnTo>
                      <a:pt x="19" y="731"/>
                    </a:lnTo>
                    <a:lnTo>
                      <a:pt x="20" y="737"/>
                    </a:lnTo>
                    <a:lnTo>
                      <a:pt x="21" y="742"/>
                    </a:lnTo>
                    <a:lnTo>
                      <a:pt x="22" y="746"/>
                    </a:lnTo>
                    <a:lnTo>
                      <a:pt x="23" y="750"/>
                    </a:lnTo>
                    <a:lnTo>
                      <a:pt x="24" y="753"/>
                    </a:lnTo>
                    <a:lnTo>
                      <a:pt x="25" y="760"/>
                    </a:lnTo>
                    <a:lnTo>
                      <a:pt x="26" y="760"/>
                    </a:lnTo>
                    <a:lnTo>
                      <a:pt x="26" y="763"/>
                    </a:lnTo>
                    <a:lnTo>
                      <a:pt x="27" y="765"/>
                    </a:lnTo>
                    <a:lnTo>
                      <a:pt x="28" y="768"/>
                    </a:lnTo>
                    <a:lnTo>
                      <a:pt x="29" y="767"/>
                    </a:lnTo>
                    <a:lnTo>
                      <a:pt x="30" y="764"/>
                    </a:lnTo>
                    <a:lnTo>
                      <a:pt x="31" y="758"/>
                    </a:lnTo>
                    <a:lnTo>
                      <a:pt x="32" y="752"/>
                    </a:lnTo>
                    <a:lnTo>
                      <a:pt x="33" y="744"/>
                    </a:lnTo>
                    <a:lnTo>
                      <a:pt x="34" y="734"/>
                    </a:lnTo>
                    <a:lnTo>
                      <a:pt x="35" y="722"/>
                    </a:lnTo>
                    <a:lnTo>
                      <a:pt x="35" y="708"/>
                    </a:lnTo>
                    <a:lnTo>
                      <a:pt x="36" y="694"/>
                    </a:lnTo>
                    <a:lnTo>
                      <a:pt x="37" y="684"/>
                    </a:lnTo>
                    <a:lnTo>
                      <a:pt x="38" y="677"/>
                    </a:lnTo>
                    <a:lnTo>
                      <a:pt x="39" y="668"/>
                    </a:lnTo>
                    <a:lnTo>
                      <a:pt x="40" y="658"/>
                    </a:lnTo>
                    <a:lnTo>
                      <a:pt x="41" y="650"/>
                    </a:lnTo>
                    <a:lnTo>
                      <a:pt x="42" y="641"/>
                    </a:lnTo>
                    <a:lnTo>
                      <a:pt x="43" y="633"/>
                    </a:lnTo>
                    <a:lnTo>
                      <a:pt x="44" y="622"/>
                    </a:lnTo>
                    <a:lnTo>
                      <a:pt x="45" y="598"/>
                    </a:lnTo>
                    <a:lnTo>
                      <a:pt x="46" y="568"/>
                    </a:lnTo>
                    <a:lnTo>
                      <a:pt x="47" y="535"/>
                    </a:lnTo>
                    <a:lnTo>
                      <a:pt x="47" y="499"/>
                    </a:lnTo>
                    <a:lnTo>
                      <a:pt x="48" y="464"/>
                    </a:lnTo>
                    <a:lnTo>
                      <a:pt x="49" y="429"/>
                    </a:lnTo>
                    <a:lnTo>
                      <a:pt x="50" y="391"/>
                    </a:lnTo>
                    <a:lnTo>
                      <a:pt x="51" y="352"/>
                    </a:lnTo>
                    <a:lnTo>
                      <a:pt x="52" y="317"/>
                    </a:lnTo>
                    <a:lnTo>
                      <a:pt x="53" y="281"/>
                    </a:lnTo>
                    <a:lnTo>
                      <a:pt x="54" y="251"/>
                    </a:lnTo>
                    <a:lnTo>
                      <a:pt x="55" y="221"/>
                    </a:lnTo>
                    <a:lnTo>
                      <a:pt x="56" y="177"/>
                    </a:lnTo>
                    <a:lnTo>
                      <a:pt x="56" y="131"/>
                    </a:lnTo>
                    <a:lnTo>
                      <a:pt x="57" y="82"/>
                    </a:lnTo>
                    <a:lnTo>
                      <a:pt x="58" y="37"/>
                    </a:lnTo>
                    <a:lnTo>
                      <a:pt x="59" y="18"/>
                    </a:lnTo>
                    <a:lnTo>
                      <a:pt x="60" y="11"/>
                    </a:lnTo>
                    <a:lnTo>
                      <a:pt x="61" y="9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4" y="17"/>
                    </a:lnTo>
                    <a:lnTo>
                      <a:pt x="65" y="23"/>
                    </a:lnTo>
                    <a:lnTo>
                      <a:pt x="66" y="32"/>
                    </a:lnTo>
                    <a:lnTo>
                      <a:pt x="66" y="43"/>
                    </a:lnTo>
                    <a:lnTo>
                      <a:pt x="67" y="56"/>
                    </a:lnTo>
                    <a:lnTo>
                      <a:pt x="68" y="69"/>
                    </a:lnTo>
                    <a:lnTo>
                      <a:pt x="69" y="84"/>
                    </a:lnTo>
                    <a:lnTo>
                      <a:pt x="70" y="102"/>
                    </a:lnTo>
                    <a:lnTo>
                      <a:pt x="71" y="122"/>
                    </a:lnTo>
                    <a:lnTo>
                      <a:pt x="72" y="144"/>
                    </a:lnTo>
                    <a:lnTo>
                      <a:pt x="73" y="164"/>
                    </a:lnTo>
                    <a:lnTo>
                      <a:pt x="74" y="176"/>
                    </a:lnTo>
                    <a:lnTo>
                      <a:pt x="75" y="183"/>
                    </a:lnTo>
                    <a:lnTo>
                      <a:pt x="76" y="189"/>
                    </a:lnTo>
                    <a:lnTo>
                      <a:pt x="77" y="195"/>
                    </a:lnTo>
                    <a:lnTo>
                      <a:pt x="77" y="201"/>
                    </a:lnTo>
                    <a:lnTo>
                      <a:pt x="78" y="207"/>
                    </a:lnTo>
                    <a:lnTo>
                      <a:pt x="79" y="213"/>
                    </a:lnTo>
                    <a:lnTo>
                      <a:pt x="80" y="218"/>
                    </a:lnTo>
                    <a:lnTo>
                      <a:pt x="81" y="225"/>
                    </a:lnTo>
                    <a:lnTo>
                      <a:pt x="82" y="233"/>
                    </a:lnTo>
                    <a:lnTo>
                      <a:pt x="83" y="241"/>
                    </a:lnTo>
                    <a:lnTo>
                      <a:pt x="84" y="250"/>
                    </a:lnTo>
                    <a:lnTo>
                      <a:pt x="85" y="258"/>
                    </a:lnTo>
                    <a:lnTo>
                      <a:pt x="86" y="267"/>
                    </a:lnTo>
                    <a:lnTo>
                      <a:pt x="87" y="275"/>
                    </a:lnTo>
                    <a:lnTo>
                      <a:pt x="87" y="285"/>
                    </a:lnTo>
                    <a:lnTo>
                      <a:pt x="88" y="298"/>
                    </a:lnTo>
                    <a:lnTo>
                      <a:pt x="89" y="313"/>
                    </a:lnTo>
                    <a:lnTo>
                      <a:pt x="90" y="329"/>
                    </a:lnTo>
                    <a:lnTo>
                      <a:pt x="91" y="346"/>
                    </a:lnTo>
                    <a:lnTo>
                      <a:pt x="92" y="363"/>
                    </a:lnTo>
                    <a:lnTo>
                      <a:pt x="93" y="380"/>
                    </a:lnTo>
                    <a:lnTo>
                      <a:pt x="94" y="398"/>
                    </a:lnTo>
                    <a:lnTo>
                      <a:pt x="95" y="416"/>
                    </a:lnTo>
                    <a:lnTo>
                      <a:pt x="96" y="436"/>
                    </a:lnTo>
                    <a:lnTo>
                      <a:pt x="96" y="456"/>
                    </a:lnTo>
                    <a:lnTo>
                      <a:pt x="98" y="477"/>
                    </a:lnTo>
                    <a:lnTo>
                      <a:pt x="98" y="498"/>
                    </a:lnTo>
                    <a:lnTo>
                      <a:pt x="99" y="519"/>
                    </a:lnTo>
                    <a:lnTo>
                      <a:pt x="100" y="541"/>
                    </a:lnTo>
                    <a:lnTo>
                      <a:pt x="101" y="562"/>
                    </a:lnTo>
                    <a:lnTo>
                      <a:pt x="102" y="583"/>
                    </a:lnTo>
                    <a:lnTo>
                      <a:pt x="103" y="601"/>
                    </a:lnTo>
                    <a:lnTo>
                      <a:pt x="104" y="618"/>
                    </a:lnTo>
                    <a:lnTo>
                      <a:pt x="105" y="634"/>
                    </a:lnTo>
                    <a:lnTo>
                      <a:pt x="106" y="649"/>
                    </a:lnTo>
                    <a:lnTo>
                      <a:pt x="107" y="663"/>
                    </a:lnTo>
                    <a:lnTo>
                      <a:pt x="107" y="676"/>
                    </a:lnTo>
                    <a:lnTo>
                      <a:pt x="108" y="687"/>
                    </a:lnTo>
                    <a:lnTo>
                      <a:pt x="109" y="698"/>
                    </a:lnTo>
                    <a:lnTo>
                      <a:pt x="110" y="711"/>
                    </a:lnTo>
                    <a:lnTo>
                      <a:pt x="111" y="724"/>
                    </a:lnTo>
                    <a:lnTo>
                      <a:pt x="112" y="736"/>
                    </a:lnTo>
                    <a:lnTo>
                      <a:pt x="113" y="745"/>
                    </a:lnTo>
                    <a:lnTo>
                      <a:pt x="114" y="759"/>
                    </a:lnTo>
                    <a:lnTo>
                      <a:pt x="115" y="767"/>
                    </a:lnTo>
                    <a:lnTo>
                      <a:pt x="116" y="778"/>
                    </a:lnTo>
                    <a:lnTo>
                      <a:pt x="117" y="785"/>
                    </a:lnTo>
                    <a:lnTo>
                      <a:pt x="117" y="785"/>
                    </a:lnTo>
                    <a:lnTo>
                      <a:pt x="119" y="779"/>
                    </a:lnTo>
                    <a:lnTo>
                      <a:pt x="119" y="773"/>
                    </a:lnTo>
                    <a:lnTo>
                      <a:pt x="120" y="764"/>
                    </a:lnTo>
                    <a:lnTo>
                      <a:pt x="121" y="752"/>
                    </a:lnTo>
                    <a:lnTo>
                      <a:pt x="122" y="738"/>
                    </a:lnTo>
                    <a:lnTo>
                      <a:pt x="123" y="722"/>
                    </a:lnTo>
                    <a:lnTo>
                      <a:pt x="124" y="705"/>
                    </a:lnTo>
                    <a:lnTo>
                      <a:pt x="125" y="692"/>
                    </a:lnTo>
                    <a:lnTo>
                      <a:pt x="126" y="681"/>
                    </a:lnTo>
                    <a:lnTo>
                      <a:pt x="127" y="668"/>
                    </a:lnTo>
                    <a:lnTo>
                      <a:pt x="128" y="655"/>
                    </a:lnTo>
                    <a:lnTo>
                      <a:pt x="128" y="642"/>
                    </a:lnTo>
                    <a:lnTo>
                      <a:pt x="129" y="629"/>
                    </a:lnTo>
                    <a:lnTo>
                      <a:pt x="130" y="616"/>
                    </a:lnTo>
                    <a:lnTo>
                      <a:pt x="131" y="600"/>
                    </a:lnTo>
                    <a:lnTo>
                      <a:pt x="132" y="574"/>
                    </a:lnTo>
                    <a:lnTo>
                      <a:pt x="133" y="542"/>
                    </a:lnTo>
                    <a:lnTo>
                      <a:pt x="134" y="509"/>
                    </a:lnTo>
                    <a:lnTo>
                      <a:pt x="135" y="474"/>
                    </a:lnTo>
                    <a:lnTo>
                      <a:pt x="136" y="437"/>
                    </a:lnTo>
                    <a:lnTo>
                      <a:pt x="137" y="399"/>
                    </a:lnTo>
                    <a:lnTo>
                      <a:pt x="138" y="357"/>
                    </a:lnTo>
                    <a:lnTo>
                      <a:pt x="138" y="316"/>
                    </a:lnTo>
                    <a:lnTo>
                      <a:pt x="139" y="285"/>
                    </a:lnTo>
                    <a:lnTo>
                      <a:pt x="140" y="257"/>
                    </a:lnTo>
                    <a:lnTo>
                      <a:pt x="141" y="236"/>
                    </a:lnTo>
                    <a:lnTo>
                      <a:pt x="142" y="215"/>
                    </a:lnTo>
                    <a:lnTo>
                      <a:pt x="143" y="174"/>
                    </a:lnTo>
                    <a:lnTo>
                      <a:pt x="144" y="129"/>
                    </a:lnTo>
                    <a:lnTo>
                      <a:pt x="145" y="81"/>
                    </a:lnTo>
                    <a:lnTo>
                      <a:pt x="146" y="35"/>
                    </a:lnTo>
                    <a:lnTo>
                      <a:pt x="147" y="15"/>
                    </a:lnTo>
                    <a:lnTo>
                      <a:pt x="147" y="5"/>
                    </a:lnTo>
                    <a:lnTo>
                      <a:pt x="149" y="1"/>
                    </a:lnTo>
                    <a:lnTo>
                      <a:pt x="149" y="1"/>
                    </a:lnTo>
                    <a:lnTo>
                      <a:pt x="150" y="0"/>
                    </a:lnTo>
                    <a:lnTo>
                      <a:pt x="151" y="0"/>
                    </a:lnTo>
                    <a:lnTo>
                      <a:pt x="152" y="4"/>
                    </a:lnTo>
                    <a:lnTo>
                      <a:pt x="153" y="10"/>
                    </a:lnTo>
                    <a:lnTo>
                      <a:pt x="154" y="18"/>
                    </a:lnTo>
                    <a:lnTo>
                      <a:pt x="155" y="30"/>
                    </a:lnTo>
                    <a:lnTo>
                      <a:pt x="156" y="43"/>
                    </a:lnTo>
                    <a:lnTo>
                      <a:pt x="157" y="58"/>
                    </a:lnTo>
                    <a:lnTo>
                      <a:pt x="158" y="76"/>
                    </a:lnTo>
                    <a:lnTo>
                      <a:pt x="159" y="95"/>
                    </a:lnTo>
                    <a:lnTo>
                      <a:pt x="159" y="116"/>
                    </a:lnTo>
                    <a:lnTo>
                      <a:pt x="160" y="139"/>
                    </a:lnTo>
                    <a:lnTo>
                      <a:pt x="161" y="163"/>
                    </a:lnTo>
                    <a:lnTo>
                      <a:pt x="162" y="187"/>
                    </a:lnTo>
                    <a:lnTo>
                      <a:pt x="163" y="214"/>
                    </a:lnTo>
                    <a:lnTo>
                      <a:pt x="164" y="241"/>
                    </a:lnTo>
                    <a:lnTo>
                      <a:pt x="165" y="267"/>
                    </a:lnTo>
                    <a:lnTo>
                      <a:pt x="166" y="294"/>
                    </a:lnTo>
                    <a:lnTo>
                      <a:pt x="167" y="321"/>
                    </a:lnTo>
                    <a:lnTo>
                      <a:pt x="168" y="348"/>
                    </a:lnTo>
                    <a:lnTo>
                      <a:pt x="168" y="381"/>
                    </a:lnTo>
                    <a:lnTo>
                      <a:pt x="169" y="416"/>
                    </a:lnTo>
                    <a:lnTo>
                      <a:pt x="170" y="450"/>
                    </a:lnTo>
                    <a:lnTo>
                      <a:pt x="171" y="484"/>
                    </a:lnTo>
                    <a:lnTo>
                      <a:pt x="172" y="521"/>
                    </a:lnTo>
                    <a:lnTo>
                      <a:pt x="173" y="557"/>
                    </a:lnTo>
                    <a:lnTo>
                      <a:pt x="174" y="594"/>
                    </a:lnTo>
                    <a:lnTo>
                      <a:pt x="175" y="629"/>
                    </a:lnTo>
                    <a:lnTo>
                      <a:pt x="176" y="651"/>
                    </a:lnTo>
                    <a:lnTo>
                      <a:pt x="177" y="666"/>
                    </a:lnTo>
                    <a:lnTo>
                      <a:pt x="178" y="680"/>
                    </a:lnTo>
                    <a:lnTo>
                      <a:pt x="179" y="690"/>
                    </a:lnTo>
                    <a:lnTo>
                      <a:pt x="179" y="699"/>
                    </a:lnTo>
                    <a:lnTo>
                      <a:pt x="180" y="708"/>
                    </a:lnTo>
                    <a:lnTo>
                      <a:pt x="181" y="713"/>
                    </a:lnTo>
                    <a:lnTo>
                      <a:pt x="182" y="718"/>
                    </a:lnTo>
                    <a:lnTo>
                      <a:pt x="183" y="725"/>
                    </a:lnTo>
                    <a:lnTo>
                      <a:pt x="184" y="732"/>
                    </a:lnTo>
                    <a:lnTo>
                      <a:pt x="185" y="738"/>
                    </a:lnTo>
                    <a:lnTo>
                      <a:pt x="186" y="744"/>
                    </a:lnTo>
                    <a:lnTo>
                      <a:pt x="187" y="749"/>
                    </a:lnTo>
                    <a:lnTo>
                      <a:pt x="188" y="752"/>
                    </a:lnTo>
                    <a:lnTo>
                      <a:pt x="189" y="755"/>
                    </a:lnTo>
                    <a:lnTo>
                      <a:pt x="189" y="757"/>
                    </a:lnTo>
                    <a:lnTo>
                      <a:pt x="190" y="758"/>
                    </a:lnTo>
                    <a:lnTo>
                      <a:pt x="191" y="760"/>
                    </a:lnTo>
                    <a:lnTo>
                      <a:pt x="192" y="760"/>
                    </a:lnTo>
                    <a:lnTo>
                      <a:pt x="193" y="759"/>
                    </a:lnTo>
                    <a:lnTo>
                      <a:pt x="194" y="759"/>
                    </a:lnTo>
                    <a:lnTo>
                      <a:pt x="195" y="759"/>
                    </a:lnTo>
                    <a:lnTo>
                      <a:pt x="196" y="758"/>
                    </a:lnTo>
                    <a:lnTo>
                      <a:pt x="197" y="757"/>
                    </a:lnTo>
                    <a:lnTo>
                      <a:pt x="198" y="754"/>
                    </a:lnTo>
                    <a:lnTo>
                      <a:pt x="199" y="750"/>
                    </a:lnTo>
                    <a:lnTo>
                      <a:pt x="199" y="746"/>
                    </a:lnTo>
                    <a:lnTo>
                      <a:pt x="200" y="742"/>
                    </a:lnTo>
                    <a:lnTo>
                      <a:pt x="201" y="737"/>
                    </a:lnTo>
                    <a:lnTo>
                      <a:pt x="202" y="732"/>
                    </a:lnTo>
                    <a:lnTo>
                      <a:pt x="203" y="726"/>
                    </a:lnTo>
                    <a:lnTo>
                      <a:pt x="204" y="720"/>
                    </a:lnTo>
                    <a:lnTo>
                      <a:pt x="205" y="719"/>
                    </a:lnTo>
                    <a:lnTo>
                      <a:pt x="206" y="719"/>
                    </a:lnTo>
                    <a:lnTo>
                      <a:pt x="207" y="719"/>
                    </a:lnTo>
                    <a:lnTo>
                      <a:pt x="208" y="720"/>
                    </a:lnTo>
                    <a:lnTo>
                      <a:pt x="208" y="722"/>
                    </a:lnTo>
                    <a:lnTo>
                      <a:pt x="210" y="724"/>
                    </a:lnTo>
                    <a:lnTo>
                      <a:pt x="210" y="726"/>
                    </a:lnTo>
                    <a:lnTo>
                      <a:pt x="211" y="729"/>
                    </a:lnTo>
                    <a:lnTo>
                      <a:pt x="212" y="728"/>
                    </a:lnTo>
                    <a:lnTo>
                      <a:pt x="213" y="726"/>
                    </a:lnTo>
                    <a:lnTo>
                      <a:pt x="214" y="724"/>
                    </a:lnTo>
                    <a:lnTo>
                      <a:pt x="215" y="722"/>
                    </a:lnTo>
                    <a:lnTo>
                      <a:pt x="216" y="719"/>
                    </a:lnTo>
                    <a:lnTo>
                      <a:pt x="217" y="717"/>
                    </a:lnTo>
                    <a:lnTo>
                      <a:pt x="218" y="714"/>
                    </a:lnTo>
                    <a:lnTo>
                      <a:pt x="219" y="712"/>
                    </a:lnTo>
                    <a:lnTo>
                      <a:pt x="219" y="712"/>
                    </a:lnTo>
                    <a:lnTo>
                      <a:pt x="220" y="713"/>
                    </a:lnTo>
                    <a:lnTo>
                      <a:pt x="221" y="717"/>
                    </a:lnTo>
                    <a:lnTo>
                      <a:pt x="222" y="720"/>
                    </a:lnTo>
                    <a:lnTo>
                      <a:pt x="223" y="720"/>
                    </a:lnTo>
                    <a:lnTo>
                      <a:pt x="224" y="718"/>
                    </a:lnTo>
                    <a:lnTo>
                      <a:pt x="225" y="716"/>
                    </a:lnTo>
                    <a:lnTo>
                      <a:pt x="226" y="713"/>
                    </a:lnTo>
                    <a:lnTo>
                      <a:pt x="227" y="719"/>
                    </a:lnTo>
                    <a:lnTo>
                      <a:pt x="228" y="728"/>
                    </a:lnTo>
                    <a:lnTo>
                      <a:pt x="229" y="735"/>
                    </a:lnTo>
                    <a:lnTo>
                      <a:pt x="229" y="741"/>
                    </a:lnTo>
                    <a:lnTo>
                      <a:pt x="231" y="751"/>
                    </a:lnTo>
                    <a:lnTo>
                      <a:pt x="231" y="759"/>
                    </a:lnTo>
                    <a:lnTo>
                      <a:pt x="232" y="769"/>
                    </a:lnTo>
                    <a:lnTo>
                      <a:pt x="233" y="775"/>
                    </a:lnTo>
                    <a:lnTo>
                      <a:pt x="234" y="760"/>
                    </a:lnTo>
                    <a:lnTo>
                      <a:pt x="235" y="736"/>
                    </a:lnTo>
                    <a:lnTo>
                      <a:pt x="236" y="706"/>
                    </a:lnTo>
                    <a:lnTo>
                      <a:pt x="237" y="672"/>
                    </a:lnTo>
                    <a:lnTo>
                      <a:pt x="238" y="642"/>
                    </a:lnTo>
                    <a:lnTo>
                      <a:pt x="239" y="612"/>
                    </a:lnTo>
                    <a:lnTo>
                      <a:pt x="240" y="580"/>
                    </a:lnTo>
                    <a:lnTo>
                      <a:pt x="240" y="547"/>
                    </a:lnTo>
                    <a:lnTo>
                      <a:pt x="241" y="507"/>
                    </a:lnTo>
                    <a:lnTo>
                      <a:pt x="242" y="465"/>
                    </a:lnTo>
                    <a:lnTo>
                      <a:pt x="243" y="426"/>
                    </a:lnTo>
                    <a:lnTo>
                      <a:pt x="244" y="388"/>
                    </a:lnTo>
                    <a:lnTo>
                      <a:pt x="245" y="343"/>
                    </a:lnTo>
                    <a:lnTo>
                      <a:pt x="246" y="300"/>
                    </a:lnTo>
                    <a:lnTo>
                      <a:pt x="247" y="255"/>
                    </a:lnTo>
                    <a:lnTo>
                      <a:pt x="248" y="215"/>
                    </a:lnTo>
                    <a:lnTo>
                      <a:pt x="249" y="204"/>
                    </a:lnTo>
                    <a:lnTo>
                      <a:pt x="250" y="207"/>
                    </a:lnTo>
                    <a:lnTo>
                      <a:pt x="250" y="216"/>
                    </a:lnTo>
                    <a:lnTo>
                      <a:pt x="251" y="231"/>
                    </a:lnTo>
                    <a:lnTo>
                      <a:pt x="252" y="247"/>
                    </a:lnTo>
                    <a:lnTo>
                      <a:pt x="253" y="264"/>
                    </a:lnTo>
                    <a:lnTo>
                      <a:pt x="254" y="287"/>
                    </a:lnTo>
                    <a:lnTo>
                      <a:pt x="255" y="312"/>
                    </a:lnTo>
                    <a:lnTo>
                      <a:pt x="256" y="334"/>
                    </a:lnTo>
                    <a:lnTo>
                      <a:pt x="257" y="357"/>
                    </a:lnTo>
                    <a:lnTo>
                      <a:pt x="258" y="381"/>
                    </a:lnTo>
                    <a:lnTo>
                      <a:pt x="259" y="404"/>
                    </a:lnTo>
                    <a:lnTo>
                      <a:pt x="259" y="432"/>
                    </a:lnTo>
                    <a:lnTo>
                      <a:pt x="261" y="461"/>
                    </a:lnTo>
                    <a:lnTo>
                      <a:pt x="261" y="489"/>
                    </a:lnTo>
                    <a:lnTo>
                      <a:pt x="262" y="515"/>
                    </a:lnTo>
                    <a:lnTo>
                      <a:pt x="263" y="540"/>
                    </a:lnTo>
                    <a:lnTo>
                      <a:pt x="264" y="563"/>
                    </a:lnTo>
                    <a:lnTo>
                      <a:pt x="265" y="581"/>
                    </a:lnTo>
                    <a:lnTo>
                      <a:pt x="266" y="596"/>
                    </a:lnTo>
                    <a:lnTo>
                      <a:pt x="267" y="604"/>
                    </a:lnTo>
                    <a:lnTo>
                      <a:pt x="268" y="610"/>
                    </a:lnTo>
                    <a:lnTo>
                      <a:pt x="269" y="625"/>
                    </a:lnTo>
                    <a:lnTo>
                      <a:pt x="270" y="646"/>
                    </a:lnTo>
                    <a:lnTo>
                      <a:pt x="271" y="662"/>
                    </a:lnTo>
                    <a:lnTo>
                      <a:pt x="271" y="679"/>
                    </a:lnTo>
                    <a:lnTo>
                      <a:pt x="272" y="694"/>
                    </a:lnTo>
                    <a:lnTo>
                      <a:pt x="273" y="708"/>
                    </a:lnTo>
                    <a:lnTo>
                      <a:pt x="274" y="725"/>
                    </a:lnTo>
                    <a:lnTo>
                      <a:pt x="275" y="740"/>
                    </a:lnTo>
                    <a:lnTo>
                      <a:pt x="276" y="756"/>
                    </a:lnTo>
                    <a:lnTo>
                      <a:pt x="277" y="770"/>
                    </a:lnTo>
                    <a:lnTo>
                      <a:pt x="278" y="777"/>
                    </a:lnTo>
                    <a:lnTo>
                      <a:pt x="279" y="779"/>
                    </a:lnTo>
                    <a:lnTo>
                      <a:pt x="280" y="779"/>
                    </a:lnTo>
                    <a:lnTo>
                      <a:pt x="280" y="777"/>
                    </a:lnTo>
                    <a:lnTo>
                      <a:pt x="281" y="776"/>
                    </a:lnTo>
                    <a:lnTo>
                      <a:pt x="282" y="773"/>
                    </a:lnTo>
                    <a:lnTo>
                      <a:pt x="283" y="769"/>
                    </a:lnTo>
                    <a:lnTo>
                      <a:pt x="284" y="764"/>
                    </a:lnTo>
                    <a:lnTo>
                      <a:pt x="285" y="758"/>
                    </a:lnTo>
                    <a:lnTo>
                      <a:pt x="286" y="751"/>
                    </a:lnTo>
                    <a:lnTo>
                      <a:pt x="287" y="744"/>
                    </a:lnTo>
                    <a:lnTo>
                      <a:pt x="288" y="737"/>
                    </a:lnTo>
                    <a:lnTo>
                      <a:pt x="289" y="728"/>
                    </a:lnTo>
                    <a:lnTo>
                      <a:pt x="290" y="719"/>
                    </a:lnTo>
                    <a:lnTo>
                      <a:pt x="291" y="709"/>
                    </a:lnTo>
                    <a:lnTo>
                      <a:pt x="291" y="699"/>
                    </a:lnTo>
                    <a:lnTo>
                      <a:pt x="292" y="693"/>
                    </a:lnTo>
                    <a:lnTo>
                      <a:pt x="293" y="689"/>
                    </a:lnTo>
                    <a:lnTo>
                      <a:pt x="294" y="685"/>
                    </a:lnTo>
                    <a:lnTo>
                      <a:pt x="295" y="683"/>
                    </a:lnTo>
                    <a:lnTo>
                      <a:pt x="296" y="678"/>
                    </a:lnTo>
                    <a:lnTo>
                      <a:pt x="297" y="674"/>
                    </a:lnTo>
                    <a:lnTo>
                      <a:pt x="298" y="669"/>
                    </a:lnTo>
                    <a:lnTo>
                      <a:pt x="299" y="665"/>
                    </a:lnTo>
                    <a:lnTo>
                      <a:pt x="300" y="663"/>
                    </a:lnTo>
                    <a:lnTo>
                      <a:pt x="301" y="661"/>
                    </a:lnTo>
                    <a:lnTo>
                      <a:pt x="301" y="659"/>
                    </a:lnTo>
                    <a:lnTo>
                      <a:pt x="302" y="656"/>
                    </a:lnTo>
                    <a:lnTo>
                      <a:pt x="303" y="656"/>
                    </a:lnTo>
                    <a:lnTo>
                      <a:pt x="304" y="655"/>
                    </a:lnTo>
                    <a:lnTo>
                      <a:pt x="305" y="655"/>
                    </a:lnTo>
                    <a:lnTo>
                      <a:pt x="306" y="653"/>
                    </a:lnTo>
                    <a:lnTo>
                      <a:pt x="307" y="645"/>
                    </a:lnTo>
                    <a:lnTo>
                      <a:pt x="308" y="633"/>
                    </a:lnTo>
                    <a:lnTo>
                      <a:pt x="309" y="618"/>
                    </a:lnTo>
                    <a:lnTo>
                      <a:pt x="310" y="604"/>
                    </a:lnTo>
                    <a:lnTo>
                      <a:pt x="311" y="591"/>
                    </a:lnTo>
                    <a:lnTo>
                      <a:pt x="311" y="582"/>
                    </a:lnTo>
                    <a:lnTo>
                      <a:pt x="312" y="571"/>
                    </a:lnTo>
                    <a:lnTo>
                      <a:pt x="313" y="560"/>
                    </a:lnTo>
                    <a:lnTo>
                      <a:pt x="314" y="546"/>
                    </a:lnTo>
                    <a:lnTo>
                      <a:pt x="315" y="529"/>
                    </a:lnTo>
                    <a:lnTo>
                      <a:pt x="316" y="515"/>
                    </a:lnTo>
                    <a:lnTo>
                      <a:pt x="317" y="500"/>
                    </a:lnTo>
                    <a:lnTo>
                      <a:pt x="318" y="483"/>
                    </a:lnTo>
                    <a:lnTo>
                      <a:pt x="319" y="468"/>
                    </a:lnTo>
                    <a:lnTo>
                      <a:pt x="320" y="452"/>
                    </a:lnTo>
                    <a:lnTo>
                      <a:pt x="321" y="438"/>
                    </a:lnTo>
                    <a:lnTo>
                      <a:pt x="322" y="436"/>
                    </a:lnTo>
                    <a:lnTo>
                      <a:pt x="322" y="439"/>
                    </a:lnTo>
                    <a:lnTo>
                      <a:pt x="323" y="446"/>
                    </a:lnTo>
                    <a:lnTo>
                      <a:pt x="324" y="455"/>
                    </a:lnTo>
                    <a:lnTo>
                      <a:pt x="325" y="464"/>
                    </a:lnTo>
                    <a:lnTo>
                      <a:pt x="326" y="474"/>
                    </a:lnTo>
                    <a:lnTo>
                      <a:pt x="327" y="486"/>
                    </a:lnTo>
                    <a:lnTo>
                      <a:pt x="328" y="499"/>
                    </a:lnTo>
                    <a:lnTo>
                      <a:pt x="329" y="512"/>
                    </a:lnTo>
                    <a:lnTo>
                      <a:pt x="330" y="525"/>
                    </a:lnTo>
                    <a:lnTo>
                      <a:pt x="331" y="538"/>
                    </a:lnTo>
                    <a:lnTo>
                      <a:pt x="331" y="551"/>
                    </a:lnTo>
                    <a:lnTo>
                      <a:pt x="332" y="566"/>
                    </a:lnTo>
                    <a:lnTo>
                      <a:pt x="333" y="581"/>
                    </a:lnTo>
                    <a:lnTo>
                      <a:pt x="334" y="597"/>
                    </a:lnTo>
                    <a:lnTo>
                      <a:pt x="335" y="613"/>
                    </a:lnTo>
                    <a:lnTo>
                      <a:pt x="336" y="624"/>
                    </a:lnTo>
                    <a:lnTo>
                      <a:pt x="337" y="633"/>
                    </a:lnTo>
                    <a:lnTo>
                      <a:pt x="338" y="641"/>
                    </a:lnTo>
                    <a:lnTo>
                      <a:pt x="339" y="649"/>
                    </a:lnTo>
                    <a:lnTo>
                      <a:pt x="340" y="656"/>
                    </a:lnTo>
                    <a:lnTo>
                      <a:pt x="341" y="663"/>
                    </a:lnTo>
                    <a:lnTo>
                      <a:pt x="341" y="668"/>
                    </a:lnTo>
                    <a:lnTo>
                      <a:pt x="343" y="674"/>
                    </a:lnTo>
                    <a:lnTo>
                      <a:pt x="343" y="681"/>
                    </a:lnTo>
                    <a:lnTo>
                      <a:pt x="344" y="689"/>
                    </a:lnTo>
                    <a:lnTo>
                      <a:pt x="345" y="697"/>
                    </a:lnTo>
                    <a:lnTo>
                      <a:pt x="346" y="704"/>
                    </a:lnTo>
                    <a:lnTo>
                      <a:pt x="347" y="711"/>
                    </a:lnTo>
                    <a:lnTo>
                      <a:pt x="348" y="718"/>
                    </a:lnTo>
                    <a:lnTo>
                      <a:pt x="349" y="725"/>
                    </a:lnTo>
                    <a:lnTo>
                      <a:pt x="350" y="731"/>
                    </a:lnTo>
                    <a:lnTo>
                      <a:pt x="351" y="734"/>
                    </a:lnTo>
                    <a:lnTo>
                      <a:pt x="352" y="736"/>
                    </a:lnTo>
                    <a:lnTo>
                      <a:pt x="352" y="737"/>
                    </a:lnTo>
                    <a:lnTo>
                      <a:pt x="353" y="737"/>
                    </a:lnTo>
                    <a:lnTo>
                      <a:pt x="354" y="737"/>
                    </a:lnTo>
                    <a:lnTo>
                      <a:pt x="355" y="736"/>
                    </a:lnTo>
                    <a:lnTo>
                      <a:pt x="356" y="735"/>
                    </a:lnTo>
                    <a:lnTo>
                      <a:pt x="357" y="734"/>
                    </a:lnTo>
                    <a:lnTo>
                      <a:pt x="358" y="732"/>
                    </a:lnTo>
                    <a:lnTo>
                      <a:pt x="359" y="729"/>
                    </a:lnTo>
                    <a:lnTo>
                      <a:pt x="360" y="733"/>
                    </a:lnTo>
                    <a:lnTo>
                      <a:pt x="361" y="727"/>
                    </a:lnTo>
                    <a:lnTo>
                      <a:pt x="362" y="726"/>
                    </a:lnTo>
                    <a:lnTo>
                      <a:pt x="362" y="724"/>
                    </a:lnTo>
                    <a:lnTo>
                      <a:pt x="363" y="722"/>
                    </a:lnTo>
                    <a:lnTo>
                      <a:pt x="364" y="720"/>
                    </a:lnTo>
                    <a:lnTo>
                      <a:pt x="365" y="717"/>
                    </a:lnTo>
                    <a:lnTo>
                      <a:pt x="366" y="714"/>
                    </a:lnTo>
                    <a:lnTo>
                      <a:pt x="367" y="712"/>
                    </a:lnTo>
                    <a:lnTo>
                      <a:pt x="368" y="708"/>
                    </a:lnTo>
                    <a:lnTo>
                      <a:pt x="369" y="706"/>
                    </a:lnTo>
                    <a:lnTo>
                      <a:pt x="370" y="704"/>
                    </a:lnTo>
                    <a:lnTo>
                      <a:pt x="371" y="701"/>
                    </a:lnTo>
                    <a:lnTo>
                      <a:pt x="371" y="699"/>
                    </a:lnTo>
                    <a:lnTo>
                      <a:pt x="373" y="695"/>
                    </a:lnTo>
                    <a:lnTo>
                      <a:pt x="373" y="691"/>
                    </a:lnTo>
                    <a:lnTo>
                      <a:pt x="374" y="688"/>
                    </a:lnTo>
                    <a:lnTo>
                      <a:pt x="375" y="685"/>
                    </a:lnTo>
                    <a:lnTo>
                      <a:pt x="376" y="680"/>
                    </a:lnTo>
                    <a:lnTo>
                      <a:pt x="377" y="676"/>
                    </a:lnTo>
                    <a:lnTo>
                      <a:pt x="378" y="671"/>
                    </a:lnTo>
                    <a:lnTo>
                      <a:pt x="379" y="667"/>
                    </a:lnTo>
                    <a:lnTo>
                      <a:pt x="380" y="667"/>
                    </a:lnTo>
                    <a:lnTo>
                      <a:pt x="381" y="670"/>
                    </a:lnTo>
                    <a:lnTo>
                      <a:pt x="382" y="673"/>
                    </a:lnTo>
                    <a:lnTo>
                      <a:pt x="383" y="677"/>
                    </a:lnTo>
                    <a:lnTo>
                      <a:pt x="383" y="680"/>
                    </a:lnTo>
                    <a:lnTo>
                      <a:pt x="384" y="682"/>
                    </a:lnTo>
                    <a:lnTo>
                      <a:pt x="385" y="688"/>
                    </a:lnTo>
                    <a:lnTo>
                      <a:pt x="386" y="689"/>
                    </a:lnTo>
                    <a:lnTo>
                      <a:pt x="387" y="692"/>
                    </a:lnTo>
                    <a:lnTo>
                      <a:pt x="388" y="693"/>
                    </a:lnTo>
                    <a:lnTo>
                      <a:pt x="389" y="695"/>
                    </a:lnTo>
                    <a:lnTo>
                      <a:pt x="390" y="697"/>
                    </a:lnTo>
                    <a:lnTo>
                      <a:pt x="391" y="699"/>
                    </a:lnTo>
                    <a:lnTo>
                      <a:pt x="392" y="700"/>
                    </a:lnTo>
                    <a:lnTo>
                      <a:pt x="392" y="702"/>
                    </a:lnTo>
                    <a:lnTo>
                      <a:pt x="394" y="704"/>
                    </a:lnTo>
                    <a:lnTo>
                      <a:pt x="394" y="708"/>
                    </a:lnTo>
                    <a:lnTo>
                      <a:pt x="395" y="713"/>
                    </a:lnTo>
                    <a:lnTo>
                      <a:pt x="396" y="719"/>
                    </a:lnTo>
                    <a:lnTo>
                      <a:pt x="397" y="726"/>
                    </a:lnTo>
                    <a:lnTo>
                      <a:pt x="398" y="730"/>
                    </a:lnTo>
                    <a:lnTo>
                      <a:pt x="399" y="733"/>
                    </a:lnTo>
                    <a:lnTo>
                      <a:pt x="400" y="735"/>
                    </a:lnTo>
                    <a:lnTo>
                      <a:pt x="401" y="738"/>
                    </a:lnTo>
                    <a:lnTo>
                      <a:pt x="402" y="747"/>
                    </a:lnTo>
                    <a:lnTo>
                      <a:pt x="403" y="757"/>
                    </a:lnTo>
                    <a:lnTo>
                      <a:pt x="403" y="766"/>
                    </a:lnTo>
                    <a:lnTo>
                      <a:pt x="404" y="775"/>
                    </a:lnTo>
                    <a:lnTo>
                      <a:pt x="405" y="786"/>
                    </a:lnTo>
                    <a:lnTo>
                      <a:pt x="406" y="797"/>
                    </a:lnTo>
                    <a:lnTo>
                      <a:pt x="407" y="808"/>
                    </a:lnTo>
                    <a:lnTo>
                      <a:pt x="408" y="816"/>
                    </a:lnTo>
                    <a:lnTo>
                      <a:pt x="409" y="809"/>
                    </a:lnTo>
                    <a:lnTo>
                      <a:pt x="410" y="795"/>
                    </a:lnTo>
                    <a:lnTo>
                      <a:pt x="411" y="776"/>
                    </a:lnTo>
                    <a:lnTo>
                      <a:pt x="412" y="754"/>
                    </a:lnTo>
                    <a:lnTo>
                      <a:pt x="413" y="734"/>
                    </a:lnTo>
                    <a:lnTo>
                      <a:pt x="413" y="712"/>
                    </a:lnTo>
                    <a:lnTo>
                      <a:pt x="414" y="698"/>
                    </a:lnTo>
                    <a:lnTo>
                      <a:pt x="415" y="670"/>
                    </a:lnTo>
                    <a:lnTo>
                      <a:pt x="416" y="645"/>
                    </a:lnTo>
                    <a:lnTo>
                      <a:pt x="417" y="617"/>
                    </a:lnTo>
                    <a:lnTo>
                      <a:pt x="418" y="591"/>
                    </a:lnTo>
                    <a:lnTo>
                      <a:pt x="419" y="565"/>
                    </a:lnTo>
                    <a:lnTo>
                      <a:pt x="420" y="534"/>
                    </a:lnTo>
                    <a:lnTo>
                      <a:pt x="421" y="505"/>
                    </a:lnTo>
                    <a:lnTo>
                      <a:pt x="422" y="474"/>
                    </a:lnTo>
                    <a:lnTo>
                      <a:pt x="423" y="447"/>
                    </a:lnTo>
                    <a:lnTo>
                      <a:pt x="424" y="439"/>
                    </a:lnTo>
                    <a:lnTo>
                      <a:pt x="424" y="440"/>
                    </a:lnTo>
                    <a:lnTo>
                      <a:pt x="425" y="445"/>
                    </a:lnTo>
                    <a:lnTo>
                      <a:pt x="426" y="454"/>
                    </a:lnTo>
                    <a:lnTo>
                      <a:pt x="427" y="464"/>
                    </a:lnTo>
                    <a:lnTo>
                      <a:pt x="428" y="475"/>
                    </a:lnTo>
                    <a:lnTo>
                      <a:pt x="429" y="489"/>
                    </a:lnTo>
                    <a:lnTo>
                      <a:pt x="430" y="505"/>
                    </a:lnTo>
                    <a:lnTo>
                      <a:pt x="431" y="518"/>
                    </a:lnTo>
                    <a:lnTo>
                      <a:pt x="432" y="531"/>
                    </a:lnTo>
                    <a:lnTo>
                      <a:pt x="433" y="543"/>
                    </a:lnTo>
                    <a:lnTo>
                      <a:pt x="434" y="556"/>
                    </a:lnTo>
                    <a:lnTo>
                      <a:pt x="434" y="571"/>
                    </a:lnTo>
                    <a:lnTo>
                      <a:pt x="435" y="588"/>
                    </a:lnTo>
                    <a:lnTo>
                      <a:pt x="436" y="604"/>
                    </a:lnTo>
                    <a:lnTo>
                      <a:pt x="437" y="621"/>
                    </a:lnTo>
                    <a:lnTo>
                      <a:pt x="438" y="634"/>
                    </a:lnTo>
                    <a:lnTo>
                      <a:pt x="439" y="645"/>
                    </a:lnTo>
                    <a:lnTo>
                      <a:pt x="440" y="657"/>
                    </a:lnTo>
                    <a:lnTo>
                      <a:pt x="441" y="669"/>
                    </a:lnTo>
                    <a:lnTo>
                      <a:pt x="442" y="678"/>
                    </a:lnTo>
                    <a:lnTo>
                      <a:pt x="443" y="686"/>
                    </a:lnTo>
                    <a:lnTo>
                      <a:pt x="444" y="692"/>
                    </a:lnTo>
                    <a:lnTo>
                      <a:pt x="444" y="699"/>
                    </a:lnTo>
                    <a:lnTo>
                      <a:pt x="445" y="712"/>
                    </a:lnTo>
                    <a:lnTo>
                      <a:pt x="446" y="727"/>
                    </a:lnTo>
                    <a:lnTo>
                      <a:pt x="447" y="741"/>
                    </a:lnTo>
                    <a:lnTo>
                      <a:pt x="448" y="754"/>
                    </a:lnTo>
                    <a:lnTo>
                      <a:pt x="449" y="770"/>
                    </a:lnTo>
                    <a:lnTo>
                      <a:pt x="450" y="784"/>
                    </a:lnTo>
                    <a:lnTo>
                      <a:pt x="451" y="799"/>
                    </a:lnTo>
                    <a:lnTo>
                      <a:pt x="452" y="811"/>
                    </a:lnTo>
                    <a:lnTo>
                      <a:pt x="453" y="808"/>
                    </a:lnTo>
                    <a:lnTo>
                      <a:pt x="454" y="799"/>
                    </a:lnTo>
                    <a:lnTo>
                      <a:pt x="455" y="786"/>
                    </a:lnTo>
                    <a:lnTo>
                      <a:pt x="455" y="770"/>
                    </a:lnTo>
                    <a:lnTo>
                      <a:pt x="456" y="756"/>
                    </a:lnTo>
                    <a:lnTo>
                      <a:pt x="457" y="741"/>
                    </a:lnTo>
                    <a:lnTo>
                      <a:pt x="458" y="724"/>
                    </a:lnTo>
                    <a:lnTo>
                      <a:pt x="459" y="707"/>
                    </a:lnTo>
                    <a:lnTo>
                      <a:pt x="460" y="686"/>
                    </a:lnTo>
                    <a:lnTo>
                      <a:pt x="461" y="663"/>
                    </a:lnTo>
                    <a:lnTo>
                      <a:pt x="462" y="642"/>
                    </a:lnTo>
                    <a:lnTo>
                      <a:pt x="463" y="621"/>
                    </a:lnTo>
                    <a:lnTo>
                      <a:pt x="464" y="596"/>
                    </a:lnTo>
                    <a:lnTo>
                      <a:pt x="464" y="571"/>
                    </a:lnTo>
                    <a:lnTo>
                      <a:pt x="465" y="546"/>
                    </a:lnTo>
                    <a:lnTo>
                      <a:pt x="466" y="522"/>
                    </a:lnTo>
                    <a:lnTo>
                      <a:pt x="467" y="515"/>
                    </a:lnTo>
                    <a:lnTo>
                      <a:pt x="468" y="515"/>
                    </a:lnTo>
                    <a:lnTo>
                      <a:pt x="469" y="517"/>
                    </a:lnTo>
                    <a:lnTo>
                      <a:pt x="470" y="524"/>
                    </a:lnTo>
                    <a:lnTo>
                      <a:pt x="471" y="530"/>
                    </a:lnTo>
                    <a:lnTo>
                      <a:pt x="472" y="538"/>
                    </a:lnTo>
                    <a:lnTo>
                      <a:pt x="473" y="548"/>
                    </a:lnTo>
                    <a:lnTo>
                      <a:pt x="474" y="559"/>
                    </a:lnTo>
                    <a:lnTo>
                      <a:pt x="474" y="567"/>
                    </a:lnTo>
                    <a:lnTo>
                      <a:pt x="476" y="576"/>
                    </a:lnTo>
                    <a:lnTo>
                      <a:pt x="476" y="584"/>
                    </a:lnTo>
                    <a:lnTo>
                      <a:pt x="477" y="592"/>
                    </a:lnTo>
                    <a:lnTo>
                      <a:pt x="478" y="602"/>
                    </a:lnTo>
                    <a:lnTo>
                      <a:pt x="479" y="613"/>
                    </a:lnTo>
                    <a:lnTo>
                      <a:pt x="480" y="624"/>
                    </a:lnTo>
                    <a:lnTo>
                      <a:pt x="481" y="634"/>
                    </a:lnTo>
                    <a:lnTo>
                      <a:pt x="482" y="642"/>
                    </a:lnTo>
                    <a:lnTo>
                      <a:pt x="483" y="648"/>
                    </a:lnTo>
                    <a:lnTo>
                      <a:pt x="484" y="655"/>
                    </a:lnTo>
                    <a:lnTo>
                      <a:pt x="485" y="661"/>
                    </a:lnTo>
                    <a:lnTo>
                      <a:pt x="485" y="664"/>
                    </a:lnTo>
                    <a:lnTo>
                      <a:pt x="486" y="667"/>
                    </a:lnTo>
                    <a:lnTo>
                      <a:pt x="487" y="669"/>
                    </a:lnTo>
                    <a:lnTo>
                      <a:pt x="488" y="671"/>
                    </a:lnTo>
                    <a:lnTo>
                      <a:pt x="489" y="678"/>
                    </a:lnTo>
                    <a:lnTo>
                      <a:pt x="490" y="687"/>
                    </a:lnTo>
                    <a:lnTo>
                      <a:pt x="491" y="695"/>
                    </a:lnTo>
                    <a:lnTo>
                      <a:pt x="492" y="702"/>
                    </a:lnTo>
                    <a:lnTo>
                      <a:pt x="493" y="711"/>
                    </a:lnTo>
                    <a:lnTo>
                      <a:pt x="494" y="719"/>
                    </a:lnTo>
                    <a:lnTo>
                      <a:pt x="495" y="728"/>
                    </a:lnTo>
                    <a:lnTo>
                      <a:pt x="495" y="735"/>
                    </a:lnTo>
                    <a:lnTo>
                      <a:pt x="496" y="729"/>
                    </a:lnTo>
                    <a:lnTo>
                      <a:pt x="497" y="719"/>
                    </a:lnTo>
                    <a:lnTo>
                      <a:pt x="498" y="705"/>
                    </a:lnTo>
                    <a:lnTo>
                      <a:pt x="499" y="688"/>
                    </a:lnTo>
                    <a:lnTo>
                      <a:pt x="500" y="674"/>
                    </a:lnTo>
                    <a:lnTo>
                      <a:pt x="501" y="659"/>
                    </a:lnTo>
                    <a:lnTo>
                      <a:pt x="502" y="643"/>
                    </a:lnTo>
                    <a:lnTo>
                      <a:pt x="503" y="626"/>
                    </a:lnTo>
                    <a:lnTo>
                      <a:pt x="504" y="607"/>
                    </a:lnTo>
                    <a:lnTo>
                      <a:pt x="504" y="586"/>
                    </a:lnTo>
                    <a:lnTo>
                      <a:pt x="506" y="566"/>
                    </a:lnTo>
                    <a:lnTo>
                      <a:pt x="506" y="547"/>
                    </a:lnTo>
                    <a:lnTo>
                      <a:pt x="507" y="525"/>
                    </a:lnTo>
                    <a:lnTo>
                      <a:pt x="508" y="503"/>
                    </a:lnTo>
                    <a:lnTo>
                      <a:pt x="509" y="480"/>
                    </a:lnTo>
                    <a:lnTo>
                      <a:pt x="510" y="459"/>
                    </a:lnTo>
                    <a:lnTo>
                      <a:pt x="511" y="453"/>
                    </a:lnTo>
                    <a:lnTo>
                      <a:pt x="512" y="453"/>
                    </a:lnTo>
                    <a:lnTo>
                      <a:pt x="513" y="456"/>
                    </a:lnTo>
                    <a:lnTo>
                      <a:pt x="514" y="462"/>
                    </a:lnTo>
                    <a:lnTo>
                      <a:pt x="515" y="469"/>
                    </a:lnTo>
                    <a:lnTo>
                      <a:pt x="516" y="477"/>
                    </a:lnTo>
                    <a:lnTo>
                      <a:pt x="516" y="487"/>
                    </a:lnTo>
                    <a:lnTo>
                      <a:pt x="517" y="499"/>
                    </a:lnTo>
                    <a:lnTo>
                      <a:pt x="518" y="508"/>
                    </a:lnTo>
                    <a:lnTo>
                      <a:pt x="519" y="516"/>
                    </a:lnTo>
                    <a:lnTo>
                      <a:pt x="520" y="525"/>
                    </a:lnTo>
                    <a:lnTo>
                      <a:pt x="521" y="534"/>
                    </a:lnTo>
                    <a:lnTo>
                      <a:pt x="522" y="544"/>
                    </a:lnTo>
                    <a:lnTo>
                      <a:pt x="523" y="556"/>
                    </a:lnTo>
                    <a:lnTo>
                      <a:pt x="524" y="567"/>
                    </a:lnTo>
                    <a:lnTo>
                      <a:pt x="525" y="579"/>
                    </a:lnTo>
                    <a:lnTo>
                      <a:pt x="525" y="590"/>
                    </a:lnTo>
                    <a:lnTo>
                      <a:pt x="527" y="602"/>
                    </a:lnTo>
                    <a:lnTo>
                      <a:pt x="527" y="614"/>
                    </a:lnTo>
                    <a:lnTo>
                      <a:pt x="528" y="625"/>
                    </a:lnTo>
                    <a:lnTo>
                      <a:pt x="529" y="636"/>
                    </a:lnTo>
                    <a:lnTo>
                      <a:pt x="530" y="646"/>
                    </a:lnTo>
                    <a:lnTo>
                      <a:pt x="531" y="656"/>
                    </a:lnTo>
                    <a:lnTo>
                      <a:pt x="532" y="665"/>
                    </a:lnTo>
                    <a:lnTo>
                      <a:pt x="533" y="678"/>
                    </a:lnTo>
                    <a:lnTo>
                      <a:pt x="534" y="692"/>
                    </a:lnTo>
                    <a:lnTo>
                      <a:pt x="535" y="705"/>
                    </a:lnTo>
                    <a:lnTo>
                      <a:pt x="536" y="718"/>
                    </a:lnTo>
                    <a:lnTo>
                      <a:pt x="536" y="732"/>
                    </a:lnTo>
                    <a:lnTo>
                      <a:pt x="537" y="745"/>
                    </a:lnTo>
                    <a:lnTo>
                      <a:pt x="538" y="759"/>
                    </a:lnTo>
                    <a:lnTo>
                      <a:pt x="539" y="771"/>
                    </a:lnTo>
                    <a:lnTo>
                      <a:pt x="540" y="774"/>
                    </a:lnTo>
                    <a:lnTo>
                      <a:pt x="541" y="773"/>
                    </a:lnTo>
                    <a:lnTo>
                      <a:pt x="542" y="770"/>
                    </a:lnTo>
                    <a:lnTo>
                      <a:pt x="543" y="765"/>
                    </a:lnTo>
                    <a:lnTo>
                      <a:pt x="544" y="759"/>
                    </a:lnTo>
                    <a:lnTo>
                      <a:pt x="545" y="753"/>
                    </a:lnTo>
                    <a:lnTo>
                      <a:pt x="546" y="745"/>
                    </a:lnTo>
                    <a:lnTo>
                      <a:pt x="546" y="736"/>
                    </a:lnTo>
                    <a:lnTo>
                      <a:pt x="547" y="728"/>
                    </a:lnTo>
                    <a:lnTo>
                      <a:pt x="548" y="721"/>
                    </a:lnTo>
                    <a:lnTo>
                      <a:pt x="549" y="714"/>
                    </a:lnTo>
                    <a:lnTo>
                      <a:pt x="550" y="707"/>
                    </a:lnTo>
                    <a:lnTo>
                      <a:pt x="551" y="698"/>
                    </a:lnTo>
                    <a:lnTo>
                      <a:pt x="552" y="689"/>
                    </a:lnTo>
                    <a:lnTo>
                      <a:pt x="553" y="680"/>
                    </a:lnTo>
                    <a:lnTo>
                      <a:pt x="554" y="671"/>
                    </a:lnTo>
                    <a:lnTo>
                      <a:pt x="555" y="663"/>
                    </a:lnTo>
                    <a:lnTo>
                      <a:pt x="556" y="655"/>
                    </a:lnTo>
                    <a:lnTo>
                      <a:pt x="557" y="647"/>
                    </a:lnTo>
                    <a:lnTo>
                      <a:pt x="557" y="639"/>
                    </a:lnTo>
                    <a:lnTo>
                      <a:pt x="558" y="633"/>
                    </a:lnTo>
                    <a:lnTo>
                      <a:pt x="559" y="627"/>
                    </a:lnTo>
                    <a:lnTo>
                      <a:pt x="560" y="622"/>
                    </a:lnTo>
                    <a:lnTo>
                      <a:pt x="561" y="616"/>
                    </a:lnTo>
                    <a:lnTo>
                      <a:pt x="562" y="608"/>
                    </a:lnTo>
                    <a:lnTo>
                      <a:pt x="563" y="597"/>
                    </a:lnTo>
                    <a:lnTo>
                      <a:pt x="564" y="588"/>
                    </a:lnTo>
                    <a:lnTo>
                      <a:pt x="565" y="579"/>
                    </a:lnTo>
                    <a:lnTo>
                      <a:pt x="566" y="569"/>
                    </a:lnTo>
                    <a:lnTo>
                      <a:pt x="567" y="560"/>
                    </a:lnTo>
                    <a:lnTo>
                      <a:pt x="567" y="550"/>
                    </a:lnTo>
                    <a:lnTo>
                      <a:pt x="568" y="542"/>
                    </a:lnTo>
                    <a:lnTo>
                      <a:pt x="569" y="543"/>
                    </a:lnTo>
                    <a:lnTo>
                      <a:pt x="570" y="550"/>
                    </a:lnTo>
                    <a:lnTo>
                      <a:pt x="571" y="559"/>
                    </a:lnTo>
                    <a:lnTo>
                      <a:pt x="572" y="570"/>
                    </a:lnTo>
                    <a:lnTo>
                      <a:pt x="573" y="580"/>
                    </a:lnTo>
                    <a:lnTo>
                      <a:pt x="574" y="591"/>
                    </a:lnTo>
                    <a:lnTo>
                      <a:pt x="575" y="603"/>
                    </a:lnTo>
                    <a:lnTo>
                      <a:pt x="576" y="616"/>
                    </a:lnTo>
                    <a:lnTo>
                      <a:pt x="576" y="630"/>
                    </a:lnTo>
                    <a:lnTo>
                      <a:pt x="577" y="646"/>
                    </a:lnTo>
                    <a:lnTo>
                      <a:pt x="578" y="660"/>
                    </a:lnTo>
                    <a:lnTo>
                      <a:pt x="579" y="675"/>
                    </a:lnTo>
                    <a:lnTo>
                      <a:pt x="580" y="692"/>
                    </a:lnTo>
                    <a:lnTo>
                      <a:pt x="581" y="709"/>
                    </a:lnTo>
                    <a:lnTo>
                      <a:pt x="582" y="727"/>
                    </a:lnTo>
                    <a:lnTo>
                      <a:pt x="583" y="743"/>
                    </a:lnTo>
                    <a:lnTo>
                      <a:pt x="584" y="751"/>
                    </a:lnTo>
                    <a:lnTo>
                      <a:pt x="585" y="755"/>
                    </a:lnTo>
                    <a:lnTo>
                      <a:pt x="586" y="757"/>
                    </a:lnTo>
                    <a:lnTo>
                      <a:pt x="587" y="757"/>
                    </a:lnTo>
                    <a:lnTo>
                      <a:pt x="588" y="757"/>
                    </a:lnTo>
                    <a:lnTo>
                      <a:pt x="588" y="757"/>
                    </a:lnTo>
                    <a:lnTo>
                      <a:pt x="589" y="755"/>
                    </a:lnTo>
                    <a:lnTo>
                      <a:pt x="590" y="753"/>
                    </a:lnTo>
                    <a:lnTo>
                      <a:pt x="591" y="752"/>
                    </a:lnTo>
                    <a:lnTo>
                      <a:pt x="592" y="750"/>
                    </a:lnTo>
                    <a:lnTo>
                      <a:pt x="593" y="749"/>
                    </a:lnTo>
                    <a:lnTo>
                      <a:pt x="594" y="748"/>
                    </a:lnTo>
                    <a:lnTo>
                      <a:pt x="595" y="745"/>
                    </a:lnTo>
                    <a:lnTo>
                      <a:pt x="596" y="742"/>
                    </a:lnTo>
                    <a:lnTo>
                      <a:pt x="597" y="739"/>
                    </a:lnTo>
                    <a:lnTo>
                      <a:pt x="597" y="735"/>
                    </a:lnTo>
                    <a:lnTo>
                      <a:pt x="598" y="734"/>
                    </a:lnTo>
                    <a:lnTo>
                      <a:pt x="599" y="734"/>
                    </a:lnTo>
                    <a:lnTo>
                      <a:pt x="600" y="733"/>
                    </a:lnTo>
                    <a:lnTo>
                      <a:pt x="601" y="733"/>
                    </a:lnTo>
                    <a:lnTo>
                      <a:pt x="602" y="734"/>
                    </a:lnTo>
                    <a:lnTo>
                      <a:pt x="603" y="735"/>
                    </a:lnTo>
                    <a:lnTo>
                      <a:pt x="604" y="736"/>
                    </a:lnTo>
                    <a:lnTo>
                      <a:pt x="605" y="737"/>
                    </a:lnTo>
                    <a:lnTo>
                      <a:pt x="606" y="735"/>
                    </a:lnTo>
                    <a:lnTo>
                      <a:pt x="607" y="731"/>
                    </a:lnTo>
                    <a:lnTo>
                      <a:pt x="607" y="728"/>
                    </a:lnTo>
                    <a:lnTo>
                      <a:pt x="608" y="724"/>
                    </a:lnTo>
                    <a:lnTo>
                      <a:pt x="609" y="720"/>
                    </a:lnTo>
                    <a:lnTo>
                      <a:pt x="610" y="716"/>
                    </a:lnTo>
                    <a:lnTo>
                      <a:pt x="611" y="712"/>
                    </a:lnTo>
                    <a:lnTo>
                      <a:pt x="612" y="707"/>
                    </a:lnTo>
                    <a:lnTo>
                      <a:pt x="613" y="709"/>
                    </a:lnTo>
                    <a:lnTo>
                      <a:pt x="614" y="712"/>
                    </a:lnTo>
                    <a:lnTo>
                      <a:pt x="615" y="717"/>
                    </a:lnTo>
                    <a:lnTo>
                      <a:pt x="616" y="723"/>
                    </a:lnTo>
                    <a:lnTo>
                      <a:pt x="617" y="727"/>
                    </a:lnTo>
                    <a:lnTo>
                      <a:pt x="618" y="729"/>
                    </a:lnTo>
                    <a:lnTo>
                      <a:pt x="618" y="732"/>
                    </a:lnTo>
                    <a:lnTo>
                      <a:pt x="619" y="735"/>
                    </a:lnTo>
                    <a:lnTo>
                      <a:pt x="620" y="742"/>
                    </a:lnTo>
                    <a:lnTo>
                      <a:pt x="621" y="751"/>
                    </a:lnTo>
                    <a:lnTo>
                      <a:pt x="622" y="758"/>
                    </a:lnTo>
                    <a:lnTo>
                      <a:pt x="623" y="765"/>
                    </a:lnTo>
                    <a:lnTo>
                      <a:pt x="624" y="775"/>
                    </a:lnTo>
                    <a:lnTo>
                      <a:pt x="625" y="784"/>
                    </a:lnTo>
                    <a:lnTo>
                      <a:pt x="626" y="794"/>
                    </a:lnTo>
                    <a:lnTo>
                      <a:pt x="627" y="800"/>
                    </a:lnTo>
                    <a:lnTo>
                      <a:pt x="628" y="791"/>
                    </a:lnTo>
                    <a:lnTo>
                      <a:pt x="628" y="774"/>
                    </a:lnTo>
                    <a:lnTo>
                      <a:pt x="629" y="754"/>
                    </a:lnTo>
                    <a:lnTo>
                      <a:pt x="630" y="731"/>
                    </a:lnTo>
                    <a:lnTo>
                      <a:pt x="631" y="708"/>
                    </a:lnTo>
                    <a:lnTo>
                      <a:pt x="632" y="685"/>
                    </a:lnTo>
                    <a:lnTo>
                      <a:pt x="633" y="659"/>
                    </a:lnTo>
                    <a:lnTo>
                      <a:pt x="634" y="632"/>
                    </a:lnTo>
                    <a:lnTo>
                      <a:pt x="635" y="605"/>
                    </a:lnTo>
                    <a:lnTo>
                      <a:pt x="636" y="578"/>
                    </a:lnTo>
                    <a:lnTo>
                      <a:pt x="637" y="552"/>
                    </a:lnTo>
                    <a:lnTo>
                      <a:pt x="637" y="526"/>
                    </a:lnTo>
                    <a:lnTo>
                      <a:pt x="639" y="498"/>
                    </a:lnTo>
                    <a:lnTo>
                      <a:pt x="639" y="469"/>
                    </a:lnTo>
                    <a:lnTo>
                      <a:pt x="640" y="440"/>
                    </a:lnTo>
                    <a:lnTo>
                      <a:pt x="641" y="413"/>
                    </a:lnTo>
                    <a:lnTo>
                      <a:pt x="642" y="395"/>
                    </a:lnTo>
                    <a:lnTo>
                      <a:pt x="643" y="382"/>
                    </a:lnTo>
                    <a:lnTo>
                      <a:pt x="644" y="370"/>
                    </a:lnTo>
                    <a:lnTo>
                      <a:pt x="645" y="361"/>
                    </a:lnTo>
                    <a:lnTo>
                      <a:pt x="646" y="355"/>
                    </a:lnTo>
                    <a:lnTo>
                      <a:pt x="647" y="349"/>
                    </a:lnTo>
                    <a:lnTo>
                      <a:pt x="648" y="347"/>
                    </a:lnTo>
                    <a:lnTo>
                      <a:pt x="648" y="345"/>
                    </a:lnTo>
                    <a:lnTo>
                      <a:pt x="649" y="338"/>
                    </a:lnTo>
                    <a:lnTo>
                      <a:pt x="650" y="330"/>
                    </a:lnTo>
                    <a:lnTo>
                      <a:pt x="651" y="323"/>
                    </a:lnTo>
                    <a:lnTo>
                      <a:pt x="652" y="317"/>
                    </a:lnTo>
                    <a:lnTo>
                      <a:pt x="653" y="311"/>
                    </a:lnTo>
                    <a:lnTo>
                      <a:pt x="654" y="306"/>
                    </a:lnTo>
                    <a:lnTo>
                      <a:pt x="655" y="301"/>
                    </a:lnTo>
                    <a:lnTo>
                      <a:pt x="656" y="299"/>
                    </a:lnTo>
                    <a:lnTo>
                      <a:pt x="657" y="307"/>
                    </a:lnTo>
                    <a:lnTo>
                      <a:pt x="658" y="321"/>
                    </a:lnTo>
                    <a:lnTo>
                      <a:pt x="658" y="337"/>
                    </a:lnTo>
                    <a:lnTo>
                      <a:pt x="659" y="355"/>
                    </a:lnTo>
                    <a:lnTo>
                      <a:pt x="660" y="374"/>
                    </a:lnTo>
                    <a:lnTo>
                      <a:pt x="661" y="394"/>
                    </a:lnTo>
                    <a:lnTo>
                      <a:pt x="662" y="415"/>
                    </a:lnTo>
                    <a:lnTo>
                      <a:pt x="663" y="437"/>
                    </a:lnTo>
                    <a:lnTo>
                      <a:pt x="664" y="459"/>
                    </a:lnTo>
                    <a:lnTo>
                      <a:pt x="665" y="482"/>
                    </a:lnTo>
                    <a:lnTo>
                      <a:pt x="666" y="504"/>
                    </a:lnTo>
                    <a:lnTo>
                      <a:pt x="667" y="525"/>
                    </a:lnTo>
                    <a:lnTo>
                      <a:pt x="668" y="549"/>
                    </a:lnTo>
                    <a:lnTo>
                      <a:pt x="669" y="573"/>
                    </a:lnTo>
                    <a:lnTo>
                      <a:pt x="669" y="598"/>
                    </a:lnTo>
                    <a:lnTo>
                      <a:pt x="670" y="621"/>
                    </a:lnTo>
                    <a:lnTo>
                      <a:pt x="671" y="638"/>
                    </a:lnTo>
                    <a:lnTo>
                      <a:pt x="672" y="651"/>
                    </a:lnTo>
                    <a:lnTo>
                      <a:pt x="673" y="663"/>
                    </a:lnTo>
                    <a:lnTo>
                      <a:pt x="674" y="674"/>
                    </a:lnTo>
                    <a:lnTo>
                      <a:pt x="675" y="681"/>
                    </a:lnTo>
                    <a:lnTo>
                      <a:pt x="676" y="687"/>
                    </a:lnTo>
                    <a:lnTo>
                      <a:pt x="677" y="690"/>
                    </a:lnTo>
                    <a:lnTo>
                      <a:pt x="678" y="693"/>
                    </a:lnTo>
                    <a:lnTo>
                      <a:pt x="679" y="704"/>
                    </a:lnTo>
                    <a:lnTo>
                      <a:pt x="679" y="717"/>
                    </a:lnTo>
                    <a:lnTo>
                      <a:pt x="680" y="728"/>
                    </a:lnTo>
                    <a:lnTo>
                      <a:pt x="681" y="738"/>
                    </a:lnTo>
                    <a:lnTo>
                      <a:pt x="682" y="750"/>
                    </a:lnTo>
                    <a:lnTo>
                      <a:pt x="683" y="759"/>
                    </a:lnTo>
                    <a:lnTo>
                      <a:pt x="684" y="773"/>
                    </a:lnTo>
                    <a:lnTo>
                      <a:pt x="685" y="779"/>
                    </a:lnTo>
                    <a:lnTo>
                      <a:pt x="686" y="770"/>
                    </a:lnTo>
                    <a:lnTo>
                      <a:pt x="687" y="752"/>
                    </a:lnTo>
                    <a:lnTo>
                      <a:pt x="688" y="729"/>
                    </a:lnTo>
                    <a:lnTo>
                      <a:pt x="688" y="703"/>
                    </a:lnTo>
                    <a:lnTo>
                      <a:pt x="689" y="679"/>
                    </a:lnTo>
                    <a:lnTo>
                      <a:pt x="690" y="655"/>
                    </a:lnTo>
                    <a:lnTo>
                      <a:pt x="691" y="629"/>
                    </a:lnTo>
                    <a:lnTo>
                      <a:pt x="692" y="602"/>
                    </a:lnTo>
                    <a:lnTo>
                      <a:pt x="693" y="570"/>
                    </a:lnTo>
                    <a:lnTo>
                      <a:pt x="694" y="535"/>
                    </a:lnTo>
                    <a:lnTo>
                      <a:pt x="695" y="503"/>
                    </a:lnTo>
                    <a:lnTo>
                      <a:pt x="696" y="471"/>
                    </a:lnTo>
                    <a:lnTo>
                      <a:pt x="697" y="434"/>
                    </a:lnTo>
                    <a:lnTo>
                      <a:pt x="698" y="398"/>
                    </a:lnTo>
                    <a:lnTo>
                      <a:pt x="699" y="361"/>
                    </a:lnTo>
                    <a:lnTo>
                      <a:pt x="700" y="327"/>
                    </a:lnTo>
                    <a:lnTo>
                      <a:pt x="700" y="314"/>
                    </a:lnTo>
                    <a:lnTo>
                      <a:pt x="701" y="312"/>
                    </a:lnTo>
                    <a:lnTo>
                      <a:pt x="702" y="314"/>
                    </a:lnTo>
                    <a:lnTo>
                      <a:pt x="703" y="320"/>
                    </a:lnTo>
                    <a:lnTo>
                      <a:pt x="704" y="327"/>
                    </a:lnTo>
                    <a:lnTo>
                      <a:pt x="705" y="336"/>
                    </a:lnTo>
                    <a:lnTo>
                      <a:pt x="706" y="349"/>
                    </a:lnTo>
                    <a:lnTo>
                      <a:pt x="707" y="363"/>
                    </a:lnTo>
                    <a:lnTo>
                      <a:pt x="708" y="375"/>
                    </a:lnTo>
                    <a:lnTo>
                      <a:pt x="709" y="386"/>
                    </a:lnTo>
                    <a:lnTo>
                      <a:pt x="709" y="398"/>
                    </a:lnTo>
                    <a:lnTo>
                      <a:pt x="710" y="410"/>
                    </a:lnTo>
                    <a:lnTo>
                      <a:pt x="711" y="425"/>
                    </a:lnTo>
                    <a:lnTo>
                      <a:pt x="712" y="441"/>
                    </a:lnTo>
                    <a:lnTo>
                      <a:pt x="713" y="458"/>
                    </a:lnTo>
                    <a:lnTo>
                      <a:pt x="714" y="475"/>
                    </a:lnTo>
                    <a:lnTo>
                      <a:pt x="715" y="490"/>
                    </a:lnTo>
                    <a:lnTo>
                      <a:pt x="716" y="503"/>
                    </a:lnTo>
                    <a:lnTo>
                      <a:pt x="717" y="517"/>
                    </a:lnTo>
                    <a:lnTo>
                      <a:pt x="718" y="530"/>
                    </a:lnTo>
                    <a:lnTo>
                      <a:pt x="719" y="543"/>
                    </a:lnTo>
                    <a:lnTo>
                      <a:pt x="719" y="556"/>
                    </a:lnTo>
                    <a:lnTo>
                      <a:pt x="720" y="568"/>
                    </a:lnTo>
                    <a:lnTo>
                      <a:pt x="721" y="581"/>
                    </a:lnTo>
                    <a:lnTo>
                      <a:pt x="722" y="596"/>
                    </a:lnTo>
                    <a:lnTo>
                      <a:pt x="723" y="612"/>
                    </a:lnTo>
                    <a:lnTo>
                      <a:pt x="724" y="627"/>
                    </a:lnTo>
                    <a:lnTo>
                      <a:pt x="725" y="643"/>
                    </a:lnTo>
                    <a:lnTo>
                      <a:pt x="726" y="659"/>
                    </a:lnTo>
                    <a:lnTo>
                      <a:pt x="727" y="674"/>
                    </a:lnTo>
                    <a:lnTo>
                      <a:pt x="728" y="690"/>
                    </a:lnTo>
                    <a:lnTo>
                      <a:pt x="729" y="705"/>
                    </a:lnTo>
                    <a:lnTo>
                      <a:pt x="730" y="715"/>
                    </a:lnTo>
                    <a:lnTo>
                      <a:pt x="730" y="722"/>
                    </a:lnTo>
                    <a:lnTo>
                      <a:pt x="731" y="728"/>
                    </a:lnTo>
                    <a:lnTo>
                      <a:pt x="732" y="733"/>
                    </a:lnTo>
                    <a:lnTo>
                      <a:pt x="733" y="737"/>
                    </a:lnTo>
                    <a:lnTo>
                      <a:pt x="734" y="741"/>
                    </a:lnTo>
                    <a:lnTo>
                      <a:pt x="735" y="744"/>
                    </a:lnTo>
                    <a:lnTo>
                      <a:pt x="736" y="746"/>
                    </a:lnTo>
                    <a:lnTo>
                      <a:pt x="737" y="749"/>
                    </a:lnTo>
                    <a:lnTo>
                      <a:pt x="738" y="752"/>
                    </a:lnTo>
                    <a:lnTo>
                      <a:pt x="739" y="754"/>
                    </a:lnTo>
                    <a:lnTo>
                      <a:pt x="740" y="756"/>
                    </a:lnTo>
                    <a:lnTo>
                      <a:pt x="740" y="757"/>
                    </a:lnTo>
                    <a:lnTo>
                      <a:pt x="741" y="758"/>
                    </a:lnTo>
                    <a:lnTo>
                      <a:pt x="742" y="759"/>
                    </a:lnTo>
                    <a:lnTo>
                      <a:pt x="743" y="759"/>
                    </a:lnTo>
                    <a:lnTo>
                      <a:pt x="744" y="759"/>
                    </a:lnTo>
                    <a:lnTo>
                      <a:pt x="745" y="760"/>
                    </a:lnTo>
                    <a:lnTo>
                      <a:pt x="746" y="760"/>
                    </a:lnTo>
                    <a:lnTo>
                      <a:pt x="747" y="760"/>
                    </a:lnTo>
                    <a:lnTo>
                      <a:pt x="748" y="759"/>
                    </a:lnTo>
                    <a:lnTo>
                      <a:pt x="749" y="759"/>
                    </a:lnTo>
                    <a:lnTo>
                      <a:pt x="749" y="758"/>
                    </a:lnTo>
                    <a:lnTo>
                      <a:pt x="751" y="757"/>
                    </a:lnTo>
                    <a:lnTo>
                      <a:pt x="751" y="756"/>
                    </a:lnTo>
                    <a:lnTo>
                      <a:pt x="752" y="755"/>
                    </a:lnTo>
                    <a:lnTo>
                      <a:pt x="753" y="754"/>
                    </a:lnTo>
                    <a:lnTo>
                      <a:pt x="754" y="753"/>
                    </a:lnTo>
                    <a:lnTo>
                      <a:pt x="755" y="751"/>
                    </a:lnTo>
                    <a:lnTo>
                      <a:pt x="756" y="750"/>
                    </a:lnTo>
                    <a:lnTo>
                      <a:pt x="757" y="748"/>
                    </a:lnTo>
                    <a:lnTo>
                      <a:pt x="758" y="747"/>
                    </a:lnTo>
                    <a:lnTo>
                      <a:pt x="759" y="744"/>
                    </a:lnTo>
                    <a:lnTo>
                      <a:pt x="760" y="741"/>
                    </a:lnTo>
                    <a:lnTo>
                      <a:pt x="760" y="740"/>
                    </a:lnTo>
                    <a:lnTo>
                      <a:pt x="761" y="736"/>
                    </a:lnTo>
                    <a:lnTo>
                      <a:pt x="762" y="733"/>
                    </a:lnTo>
                    <a:lnTo>
                      <a:pt x="763" y="731"/>
                    </a:lnTo>
                    <a:lnTo>
                      <a:pt x="764" y="729"/>
                    </a:lnTo>
                    <a:lnTo>
                      <a:pt x="765" y="726"/>
                    </a:lnTo>
                    <a:lnTo>
                      <a:pt x="766" y="723"/>
                    </a:lnTo>
                    <a:lnTo>
                      <a:pt x="767" y="719"/>
                    </a:lnTo>
                    <a:lnTo>
                      <a:pt x="768" y="716"/>
                    </a:lnTo>
                    <a:lnTo>
                      <a:pt x="769" y="712"/>
                    </a:lnTo>
                    <a:lnTo>
                      <a:pt x="770" y="708"/>
                    </a:lnTo>
                    <a:lnTo>
                      <a:pt x="770" y="704"/>
                    </a:lnTo>
                    <a:lnTo>
                      <a:pt x="772" y="700"/>
                    </a:lnTo>
                    <a:lnTo>
                      <a:pt x="772" y="697"/>
                    </a:lnTo>
                    <a:lnTo>
                      <a:pt x="773" y="697"/>
                    </a:lnTo>
                    <a:lnTo>
                      <a:pt x="774" y="699"/>
                    </a:lnTo>
                    <a:lnTo>
                      <a:pt x="775" y="701"/>
                    </a:lnTo>
                    <a:lnTo>
                      <a:pt x="776" y="703"/>
                    </a:lnTo>
                    <a:lnTo>
                      <a:pt x="777" y="709"/>
                    </a:lnTo>
                    <a:lnTo>
                      <a:pt x="778" y="710"/>
                    </a:lnTo>
                    <a:lnTo>
                      <a:pt x="779" y="715"/>
                    </a:lnTo>
                    <a:lnTo>
                      <a:pt x="780" y="720"/>
                    </a:lnTo>
                    <a:lnTo>
                      <a:pt x="781" y="723"/>
                    </a:lnTo>
                    <a:lnTo>
                      <a:pt x="781" y="727"/>
                    </a:lnTo>
                    <a:lnTo>
                      <a:pt x="782" y="730"/>
                    </a:lnTo>
                    <a:lnTo>
                      <a:pt x="783" y="734"/>
                    </a:lnTo>
                    <a:lnTo>
                      <a:pt x="784" y="737"/>
                    </a:lnTo>
                    <a:lnTo>
                      <a:pt x="785" y="741"/>
                    </a:lnTo>
                    <a:lnTo>
                      <a:pt x="786" y="745"/>
                    </a:lnTo>
                    <a:lnTo>
                      <a:pt x="787" y="748"/>
                    </a:lnTo>
                    <a:lnTo>
                      <a:pt x="788" y="752"/>
                    </a:lnTo>
                    <a:lnTo>
                      <a:pt x="789" y="755"/>
                    </a:lnTo>
                    <a:lnTo>
                      <a:pt x="790" y="758"/>
                    </a:lnTo>
                    <a:lnTo>
                      <a:pt x="791" y="760"/>
                    </a:lnTo>
                    <a:lnTo>
                      <a:pt x="791" y="763"/>
                    </a:lnTo>
                    <a:lnTo>
                      <a:pt x="792" y="765"/>
                    </a:lnTo>
                    <a:lnTo>
                      <a:pt x="793" y="767"/>
                    </a:lnTo>
                    <a:lnTo>
                      <a:pt x="794" y="768"/>
                    </a:lnTo>
                    <a:lnTo>
                      <a:pt x="795" y="770"/>
                    </a:lnTo>
                    <a:lnTo>
                      <a:pt x="796" y="771"/>
                    </a:lnTo>
                    <a:lnTo>
                      <a:pt x="797" y="773"/>
                    </a:lnTo>
                    <a:lnTo>
                      <a:pt x="798" y="773"/>
                    </a:lnTo>
                    <a:lnTo>
                      <a:pt x="799" y="774"/>
                    </a:lnTo>
                    <a:lnTo>
                      <a:pt x="800" y="775"/>
                    </a:lnTo>
                    <a:lnTo>
                      <a:pt x="800" y="775"/>
                    </a:lnTo>
                    <a:lnTo>
                      <a:pt x="802" y="775"/>
                    </a:lnTo>
                    <a:lnTo>
                      <a:pt x="802" y="771"/>
                    </a:lnTo>
                    <a:lnTo>
                      <a:pt x="803" y="767"/>
                    </a:lnTo>
                    <a:lnTo>
                      <a:pt x="804" y="762"/>
                    </a:lnTo>
                    <a:lnTo>
                      <a:pt x="805" y="756"/>
                    </a:lnTo>
                    <a:lnTo>
                      <a:pt x="806" y="748"/>
                    </a:lnTo>
                    <a:lnTo>
                      <a:pt x="807" y="739"/>
                    </a:lnTo>
                    <a:lnTo>
                      <a:pt x="808" y="729"/>
                    </a:lnTo>
                    <a:lnTo>
                      <a:pt x="809" y="718"/>
                    </a:lnTo>
                    <a:lnTo>
                      <a:pt x="810" y="713"/>
                    </a:lnTo>
                    <a:lnTo>
                      <a:pt x="811" y="709"/>
                    </a:lnTo>
                    <a:lnTo>
                      <a:pt x="812" y="704"/>
                    </a:lnTo>
                    <a:lnTo>
                      <a:pt x="812" y="699"/>
                    </a:lnTo>
                    <a:lnTo>
                      <a:pt x="813" y="695"/>
                    </a:lnTo>
                    <a:lnTo>
                      <a:pt x="814" y="690"/>
                    </a:lnTo>
                    <a:lnTo>
                      <a:pt x="815" y="686"/>
                    </a:lnTo>
                    <a:lnTo>
                      <a:pt x="816" y="680"/>
                    </a:lnTo>
                    <a:lnTo>
                      <a:pt x="817" y="664"/>
                    </a:lnTo>
                    <a:lnTo>
                      <a:pt x="818" y="644"/>
                    </a:lnTo>
                    <a:lnTo>
                      <a:pt x="819" y="620"/>
                    </a:lnTo>
                    <a:lnTo>
                      <a:pt x="820" y="595"/>
                    </a:lnTo>
                    <a:lnTo>
                      <a:pt x="821" y="573"/>
                    </a:lnTo>
                    <a:lnTo>
                      <a:pt x="821" y="552"/>
                    </a:lnTo>
                    <a:lnTo>
                      <a:pt x="822" y="530"/>
                    </a:lnTo>
                    <a:lnTo>
                      <a:pt x="823" y="508"/>
                    </a:lnTo>
                    <a:lnTo>
                      <a:pt x="824" y="480"/>
                    </a:lnTo>
                    <a:lnTo>
                      <a:pt x="825" y="450"/>
                    </a:lnTo>
                    <a:lnTo>
                      <a:pt x="826" y="423"/>
                    </a:lnTo>
                    <a:lnTo>
                      <a:pt x="827" y="397"/>
                    </a:lnTo>
                    <a:lnTo>
                      <a:pt x="828" y="366"/>
                    </a:lnTo>
                    <a:lnTo>
                      <a:pt x="829" y="337"/>
                    </a:lnTo>
                    <a:lnTo>
                      <a:pt x="830" y="307"/>
                    </a:lnTo>
                    <a:lnTo>
                      <a:pt x="831" y="281"/>
                    </a:lnTo>
                    <a:lnTo>
                      <a:pt x="832" y="275"/>
                    </a:lnTo>
                    <a:lnTo>
                      <a:pt x="832" y="280"/>
                    </a:lnTo>
                    <a:lnTo>
                      <a:pt x="833" y="289"/>
                    </a:lnTo>
                    <a:lnTo>
                      <a:pt x="834" y="304"/>
                    </a:lnTo>
                    <a:lnTo>
                      <a:pt x="835" y="318"/>
                    </a:lnTo>
                    <a:lnTo>
                      <a:pt x="836" y="333"/>
                    </a:lnTo>
                    <a:lnTo>
                      <a:pt x="837" y="353"/>
                    </a:lnTo>
                    <a:lnTo>
                      <a:pt x="838" y="374"/>
                    </a:lnTo>
                    <a:lnTo>
                      <a:pt x="839" y="394"/>
                    </a:lnTo>
                    <a:lnTo>
                      <a:pt x="840" y="415"/>
                    </a:lnTo>
                    <a:lnTo>
                      <a:pt x="841" y="435"/>
                    </a:lnTo>
                    <a:lnTo>
                      <a:pt x="842" y="455"/>
                    </a:lnTo>
                    <a:lnTo>
                      <a:pt x="842" y="483"/>
                    </a:lnTo>
                    <a:lnTo>
                      <a:pt x="843" y="505"/>
                    </a:lnTo>
                    <a:lnTo>
                      <a:pt x="844" y="532"/>
                    </a:lnTo>
                    <a:lnTo>
                      <a:pt x="845" y="557"/>
                    </a:lnTo>
                    <a:lnTo>
                      <a:pt x="846" y="576"/>
                    </a:lnTo>
                    <a:lnTo>
                      <a:pt x="847" y="591"/>
                    </a:lnTo>
                    <a:lnTo>
                      <a:pt x="848" y="605"/>
                    </a:lnTo>
                    <a:lnTo>
                      <a:pt x="849" y="618"/>
                    </a:lnTo>
                    <a:lnTo>
                      <a:pt x="850" y="631"/>
                    </a:lnTo>
                    <a:lnTo>
                      <a:pt x="851" y="642"/>
                    </a:lnTo>
                    <a:lnTo>
                      <a:pt x="852" y="652"/>
                    </a:lnTo>
                    <a:lnTo>
                      <a:pt x="852" y="662"/>
                    </a:lnTo>
                    <a:lnTo>
                      <a:pt x="853" y="676"/>
                    </a:lnTo>
                    <a:lnTo>
                      <a:pt x="854" y="690"/>
                    </a:lnTo>
                    <a:lnTo>
                      <a:pt x="855" y="704"/>
                    </a:lnTo>
                    <a:lnTo>
                      <a:pt x="856" y="717"/>
                    </a:lnTo>
                    <a:lnTo>
                      <a:pt x="857" y="731"/>
                    </a:lnTo>
                    <a:lnTo>
                      <a:pt x="858" y="744"/>
                    </a:lnTo>
                    <a:lnTo>
                      <a:pt x="859" y="757"/>
                    </a:lnTo>
                    <a:lnTo>
                      <a:pt x="860" y="768"/>
                    </a:lnTo>
                    <a:lnTo>
                      <a:pt x="861" y="774"/>
                    </a:lnTo>
                    <a:lnTo>
                      <a:pt x="862" y="776"/>
                    </a:lnTo>
                    <a:lnTo>
                      <a:pt x="863" y="777"/>
                    </a:lnTo>
                    <a:lnTo>
                      <a:pt x="863" y="777"/>
                    </a:lnTo>
                    <a:lnTo>
                      <a:pt x="864" y="776"/>
                    </a:lnTo>
                    <a:lnTo>
                      <a:pt x="865" y="775"/>
                    </a:lnTo>
                    <a:lnTo>
                      <a:pt x="866" y="772"/>
                    </a:lnTo>
                    <a:lnTo>
                      <a:pt x="867" y="770"/>
                    </a:lnTo>
                    <a:lnTo>
                      <a:pt x="868" y="766"/>
                    </a:lnTo>
                    <a:lnTo>
                      <a:pt x="869" y="762"/>
                    </a:lnTo>
                    <a:lnTo>
                      <a:pt x="870" y="759"/>
                    </a:lnTo>
                    <a:lnTo>
                      <a:pt x="871" y="755"/>
                    </a:lnTo>
                    <a:lnTo>
                      <a:pt x="872" y="749"/>
                    </a:lnTo>
                    <a:lnTo>
                      <a:pt x="872" y="744"/>
                    </a:lnTo>
                    <a:lnTo>
                      <a:pt x="873" y="737"/>
                    </a:lnTo>
                    <a:lnTo>
                      <a:pt x="874" y="731"/>
                    </a:lnTo>
                    <a:lnTo>
                      <a:pt x="875" y="728"/>
                    </a:lnTo>
                    <a:lnTo>
                      <a:pt x="876" y="726"/>
                    </a:lnTo>
                    <a:lnTo>
                      <a:pt x="877" y="724"/>
                    </a:lnTo>
                    <a:lnTo>
                      <a:pt x="878" y="723"/>
                    </a:lnTo>
                    <a:lnTo>
                      <a:pt x="879" y="722"/>
                    </a:lnTo>
                    <a:lnTo>
                      <a:pt x="880" y="721"/>
                    </a:lnTo>
                    <a:lnTo>
                      <a:pt x="881" y="720"/>
                    </a:lnTo>
                    <a:lnTo>
                      <a:pt x="882" y="720"/>
                    </a:lnTo>
                    <a:lnTo>
                      <a:pt x="882" y="718"/>
                    </a:lnTo>
                    <a:lnTo>
                      <a:pt x="884" y="716"/>
                    </a:lnTo>
                    <a:lnTo>
                      <a:pt x="884" y="713"/>
                    </a:lnTo>
                    <a:lnTo>
                      <a:pt x="885" y="711"/>
                    </a:lnTo>
                    <a:lnTo>
                      <a:pt x="886" y="708"/>
                    </a:lnTo>
                    <a:lnTo>
                      <a:pt x="887" y="706"/>
                    </a:lnTo>
                    <a:lnTo>
                      <a:pt x="888" y="704"/>
                    </a:lnTo>
                    <a:lnTo>
                      <a:pt x="889" y="702"/>
                    </a:lnTo>
                    <a:lnTo>
                      <a:pt x="890" y="701"/>
                    </a:lnTo>
                    <a:lnTo>
                      <a:pt x="891" y="701"/>
                    </a:lnTo>
                    <a:lnTo>
                      <a:pt x="892" y="702"/>
                    </a:lnTo>
                    <a:lnTo>
                      <a:pt x="893" y="703"/>
                    </a:lnTo>
                    <a:lnTo>
                      <a:pt x="893" y="703"/>
                    </a:lnTo>
                    <a:lnTo>
                      <a:pt x="894" y="704"/>
                    </a:lnTo>
                    <a:lnTo>
                      <a:pt x="895" y="704"/>
                    </a:lnTo>
                    <a:lnTo>
                      <a:pt x="896" y="705"/>
                    </a:lnTo>
                    <a:lnTo>
                      <a:pt x="897" y="707"/>
                    </a:lnTo>
                    <a:lnTo>
                      <a:pt x="898" y="708"/>
                    </a:lnTo>
                    <a:lnTo>
                      <a:pt x="899" y="709"/>
                    </a:lnTo>
                    <a:lnTo>
                      <a:pt x="900" y="711"/>
                    </a:lnTo>
                    <a:lnTo>
                      <a:pt x="901" y="713"/>
                    </a:lnTo>
                    <a:lnTo>
                      <a:pt x="902" y="714"/>
                    </a:lnTo>
                    <a:lnTo>
                      <a:pt x="903" y="716"/>
                    </a:lnTo>
                    <a:lnTo>
                      <a:pt x="903" y="718"/>
                    </a:lnTo>
                    <a:lnTo>
                      <a:pt x="904" y="717"/>
                    </a:lnTo>
                    <a:lnTo>
                      <a:pt x="905" y="715"/>
                    </a:lnTo>
                    <a:lnTo>
                      <a:pt x="906" y="713"/>
                    </a:lnTo>
                    <a:lnTo>
                      <a:pt x="907" y="710"/>
                    </a:lnTo>
                    <a:lnTo>
                      <a:pt x="908" y="707"/>
                    </a:lnTo>
                    <a:lnTo>
                      <a:pt x="909" y="704"/>
                    </a:lnTo>
                    <a:lnTo>
                      <a:pt x="910" y="700"/>
                    </a:lnTo>
                    <a:lnTo>
                      <a:pt x="911" y="697"/>
                    </a:lnTo>
                    <a:lnTo>
                      <a:pt x="912" y="694"/>
                    </a:lnTo>
                    <a:lnTo>
                      <a:pt x="912" y="691"/>
                    </a:lnTo>
                    <a:lnTo>
                      <a:pt x="914" y="688"/>
                    </a:lnTo>
                    <a:lnTo>
                      <a:pt x="914" y="686"/>
                    </a:lnTo>
                    <a:lnTo>
                      <a:pt x="915" y="683"/>
                    </a:lnTo>
                    <a:lnTo>
                      <a:pt x="916" y="680"/>
                    </a:lnTo>
                    <a:lnTo>
                      <a:pt x="917" y="677"/>
                    </a:lnTo>
                    <a:lnTo>
                      <a:pt x="918" y="674"/>
                    </a:lnTo>
                    <a:lnTo>
                      <a:pt x="919" y="672"/>
                    </a:lnTo>
                    <a:lnTo>
                      <a:pt x="920" y="669"/>
                    </a:lnTo>
                    <a:lnTo>
                      <a:pt x="921" y="666"/>
                    </a:lnTo>
                    <a:lnTo>
                      <a:pt x="922" y="664"/>
                    </a:lnTo>
                    <a:lnTo>
                      <a:pt x="923" y="662"/>
                    </a:lnTo>
                    <a:lnTo>
                      <a:pt x="924" y="660"/>
                    </a:lnTo>
                    <a:lnTo>
                      <a:pt x="924" y="659"/>
                    </a:lnTo>
                    <a:lnTo>
                      <a:pt x="925" y="658"/>
                    </a:lnTo>
                    <a:lnTo>
                      <a:pt x="926" y="655"/>
                    </a:lnTo>
                    <a:lnTo>
                      <a:pt x="927" y="652"/>
                    </a:lnTo>
                    <a:lnTo>
                      <a:pt x="928" y="649"/>
                    </a:lnTo>
                    <a:lnTo>
                      <a:pt x="929" y="646"/>
                    </a:lnTo>
                    <a:lnTo>
                      <a:pt x="930" y="643"/>
                    </a:lnTo>
                    <a:lnTo>
                      <a:pt x="931" y="640"/>
                    </a:lnTo>
                    <a:lnTo>
                      <a:pt x="932" y="637"/>
                    </a:lnTo>
                    <a:lnTo>
                      <a:pt x="933" y="635"/>
                    </a:lnTo>
                    <a:lnTo>
                      <a:pt x="933" y="637"/>
                    </a:lnTo>
                    <a:lnTo>
                      <a:pt x="935" y="641"/>
                    </a:lnTo>
                    <a:lnTo>
                      <a:pt x="935" y="646"/>
                    </a:lnTo>
                    <a:lnTo>
                      <a:pt x="936" y="653"/>
                    </a:lnTo>
                    <a:lnTo>
                      <a:pt x="937" y="658"/>
                    </a:lnTo>
                    <a:lnTo>
                      <a:pt x="938" y="664"/>
                    </a:lnTo>
                    <a:lnTo>
                      <a:pt x="939" y="671"/>
                    </a:lnTo>
                    <a:lnTo>
                      <a:pt x="940" y="678"/>
                    </a:lnTo>
                    <a:lnTo>
                      <a:pt x="941" y="686"/>
                    </a:lnTo>
                    <a:lnTo>
                      <a:pt x="942" y="694"/>
                    </a:lnTo>
                    <a:lnTo>
                      <a:pt x="943" y="702"/>
                    </a:lnTo>
                    <a:lnTo>
                      <a:pt x="944" y="710"/>
                    </a:lnTo>
                    <a:lnTo>
                      <a:pt x="944" y="719"/>
                    </a:lnTo>
                    <a:lnTo>
                      <a:pt x="945" y="728"/>
                    </a:lnTo>
                    <a:lnTo>
                      <a:pt x="946" y="737"/>
                    </a:lnTo>
                    <a:lnTo>
                      <a:pt x="947" y="745"/>
                    </a:lnTo>
                    <a:lnTo>
                      <a:pt x="948" y="750"/>
                    </a:lnTo>
                    <a:lnTo>
                      <a:pt x="949" y="752"/>
                    </a:lnTo>
                    <a:lnTo>
                      <a:pt x="950" y="753"/>
                    </a:lnTo>
                    <a:lnTo>
                      <a:pt x="951" y="753"/>
                    </a:lnTo>
                    <a:lnTo>
                      <a:pt x="952" y="754"/>
                    </a:lnTo>
                    <a:lnTo>
                      <a:pt x="953" y="754"/>
                    </a:lnTo>
                    <a:lnTo>
                      <a:pt x="954" y="754"/>
                    </a:lnTo>
                    <a:lnTo>
                      <a:pt x="954" y="753"/>
                    </a:lnTo>
                    <a:lnTo>
                      <a:pt x="955" y="752"/>
                    </a:lnTo>
                    <a:lnTo>
                      <a:pt x="956" y="752"/>
                    </a:lnTo>
                    <a:lnTo>
                      <a:pt x="957" y="750"/>
                    </a:lnTo>
                    <a:lnTo>
                      <a:pt x="958" y="748"/>
                    </a:lnTo>
                    <a:lnTo>
                      <a:pt x="959" y="749"/>
                    </a:lnTo>
                    <a:lnTo>
                      <a:pt x="960" y="744"/>
                    </a:lnTo>
                    <a:lnTo>
                      <a:pt x="961" y="742"/>
                    </a:lnTo>
                    <a:lnTo>
                      <a:pt x="962" y="740"/>
                    </a:lnTo>
                    <a:lnTo>
                      <a:pt x="963" y="740"/>
                    </a:lnTo>
                    <a:lnTo>
                      <a:pt x="964" y="741"/>
                    </a:lnTo>
                    <a:lnTo>
                      <a:pt x="965" y="742"/>
                    </a:lnTo>
                    <a:lnTo>
                      <a:pt x="965" y="744"/>
                    </a:lnTo>
                    <a:lnTo>
                      <a:pt x="966" y="745"/>
                    </a:lnTo>
                    <a:lnTo>
                      <a:pt x="967" y="748"/>
                    </a:lnTo>
                    <a:lnTo>
                      <a:pt x="968" y="749"/>
                    </a:lnTo>
                    <a:lnTo>
                      <a:pt x="969" y="752"/>
                    </a:lnTo>
                    <a:lnTo>
                      <a:pt x="970" y="752"/>
                    </a:lnTo>
                    <a:lnTo>
                      <a:pt x="971" y="750"/>
                    </a:lnTo>
                    <a:lnTo>
                      <a:pt x="972" y="748"/>
                    </a:lnTo>
                    <a:lnTo>
                      <a:pt x="973" y="745"/>
                    </a:lnTo>
                    <a:lnTo>
                      <a:pt x="974" y="743"/>
                    </a:lnTo>
                    <a:lnTo>
                      <a:pt x="975" y="741"/>
                    </a:lnTo>
                    <a:lnTo>
                      <a:pt x="975" y="737"/>
                    </a:lnTo>
                    <a:lnTo>
                      <a:pt x="976" y="734"/>
                    </a:lnTo>
                    <a:lnTo>
                      <a:pt x="977" y="734"/>
                    </a:lnTo>
                    <a:lnTo>
                      <a:pt x="978" y="734"/>
                    </a:lnTo>
                    <a:lnTo>
                      <a:pt x="979" y="736"/>
                    </a:lnTo>
                    <a:lnTo>
                      <a:pt x="980" y="738"/>
                    </a:lnTo>
                    <a:lnTo>
                      <a:pt x="981" y="735"/>
                    </a:lnTo>
                    <a:lnTo>
                      <a:pt x="982" y="732"/>
                    </a:lnTo>
                    <a:lnTo>
                      <a:pt x="983" y="727"/>
                    </a:lnTo>
                    <a:lnTo>
                      <a:pt x="984" y="723"/>
                    </a:lnTo>
                    <a:lnTo>
                      <a:pt x="985" y="727"/>
                    </a:lnTo>
                    <a:lnTo>
                      <a:pt x="985" y="733"/>
                    </a:lnTo>
                    <a:lnTo>
                      <a:pt x="986" y="741"/>
                    </a:lnTo>
                    <a:lnTo>
                      <a:pt x="987" y="743"/>
                    </a:lnTo>
                    <a:lnTo>
                      <a:pt x="988" y="751"/>
                    </a:lnTo>
                    <a:lnTo>
                      <a:pt x="989" y="758"/>
                    </a:lnTo>
                    <a:lnTo>
                      <a:pt x="990" y="766"/>
                    </a:lnTo>
                    <a:lnTo>
                      <a:pt x="991" y="771"/>
                    </a:lnTo>
                    <a:lnTo>
                      <a:pt x="992" y="753"/>
                    </a:lnTo>
                    <a:lnTo>
                      <a:pt x="993" y="725"/>
                    </a:lnTo>
                    <a:lnTo>
                      <a:pt x="994" y="691"/>
                    </a:lnTo>
                    <a:lnTo>
                      <a:pt x="995" y="653"/>
                    </a:lnTo>
                    <a:lnTo>
                      <a:pt x="996" y="620"/>
                    </a:lnTo>
                    <a:lnTo>
                      <a:pt x="996" y="586"/>
                    </a:lnTo>
                    <a:lnTo>
                      <a:pt x="997" y="551"/>
                    </a:lnTo>
                    <a:lnTo>
                      <a:pt x="998" y="514"/>
                    </a:lnTo>
                    <a:lnTo>
                      <a:pt x="999" y="470"/>
                    </a:lnTo>
                    <a:lnTo>
                      <a:pt x="1000" y="423"/>
                    </a:lnTo>
                    <a:lnTo>
                      <a:pt x="1001" y="380"/>
                    </a:lnTo>
                    <a:lnTo>
                      <a:pt x="1002" y="337"/>
                    </a:lnTo>
                    <a:lnTo>
                      <a:pt x="1003" y="288"/>
                    </a:lnTo>
                    <a:lnTo>
                      <a:pt x="1004" y="240"/>
                    </a:lnTo>
                    <a:lnTo>
                      <a:pt x="1005" y="190"/>
                    </a:lnTo>
                    <a:lnTo>
                      <a:pt x="1005" y="147"/>
                    </a:lnTo>
                    <a:lnTo>
                      <a:pt x="1006" y="134"/>
                    </a:lnTo>
                    <a:lnTo>
                      <a:pt x="1007" y="138"/>
                    </a:lnTo>
                    <a:lnTo>
                      <a:pt x="1008" y="148"/>
                    </a:lnTo>
                    <a:lnTo>
                      <a:pt x="1009" y="166"/>
                    </a:lnTo>
                    <a:lnTo>
                      <a:pt x="1010" y="183"/>
                    </a:lnTo>
                    <a:lnTo>
                      <a:pt x="1011" y="203"/>
                    </a:lnTo>
                    <a:lnTo>
                      <a:pt x="1012" y="228"/>
                    </a:lnTo>
                    <a:lnTo>
                      <a:pt x="1013" y="255"/>
                    </a:lnTo>
                    <a:lnTo>
                      <a:pt x="1014" y="281"/>
                    </a:lnTo>
                    <a:lnTo>
                      <a:pt x="1015" y="308"/>
                    </a:lnTo>
                    <a:lnTo>
                      <a:pt x="1015" y="335"/>
                    </a:lnTo>
                    <a:lnTo>
                      <a:pt x="1017" y="362"/>
                    </a:lnTo>
                    <a:lnTo>
                      <a:pt x="1017" y="394"/>
                    </a:lnTo>
                    <a:lnTo>
                      <a:pt x="1018" y="427"/>
                    </a:lnTo>
                    <a:lnTo>
                      <a:pt x="1019" y="462"/>
                    </a:lnTo>
                    <a:lnTo>
                      <a:pt x="1020" y="495"/>
                    </a:lnTo>
                    <a:lnTo>
                      <a:pt x="1021" y="519"/>
                    </a:lnTo>
                    <a:lnTo>
                      <a:pt x="1022" y="537"/>
                    </a:lnTo>
                    <a:lnTo>
                      <a:pt x="1023" y="555"/>
                    </a:lnTo>
                    <a:lnTo>
                      <a:pt x="1024" y="570"/>
                    </a:lnTo>
                    <a:lnTo>
                      <a:pt x="1025" y="585"/>
                    </a:lnTo>
                    <a:lnTo>
                      <a:pt x="1026" y="599"/>
                    </a:lnTo>
                    <a:lnTo>
                      <a:pt x="1026" y="610"/>
                    </a:lnTo>
                    <a:lnTo>
                      <a:pt x="1027" y="622"/>
                    </a:lnTo>
                    <a:lnTo>
                      <a:pt x="1028" y="637"/>
                    </a:lnTo>
                    <a:lnTo>
                      <a:pt x="1029" y="655"/>
                    </a:lnTo>
                    <a:lnTo>
                      <a:pt x="1030" y="671"/>
                    </a:lnTo>
                    <a:lnTo>
                      <a:pt x="1031" y="687"/>
                    </a:lnTo>
                    <a:lnTo>
                      <a:pt x="1032" y="702"/>
                    </a:lnTo>
                    <a:lnTo>
                      <a:pt x="1033" y="718"/>
                    </a:lnTo>
                    <a:lnTo>
                      <a:pt x="1034" y="733"/>
                    </a:lnTo>
                    <a:lnTo>
                      <a:pt x="1035" y="747"/>
                    </a:lnTo>
                    <a:lnTo>
                      <a:pt x="1036" y="754"/>
                    </a:lnTo>
                    <a:lnTo>
                      <a:pt x="1036" y="759"/>
                    </a:lnTo>
                    <a:lnTo>
                      <a:pt x="1037" y="762"/>
                    </a:lnTo>
                    <a:lnTo>
                      <a:pt x="1038" y="763"/>
                    </a:lnTo>
                    <a:lnTo>
                      <a:pt x="1039" y="764"/>
                    </a:lnTo>
                    <a:lnTo>
                      <a:pt x="1040" y="763"/>
                    </a:lnTo>
                    <a:lnTo>
                      <a:pt x="1041" y="764"/>
                    </a:lnTo>
                    <a:lnTo>
                      <a:pt x="1042" y="760"/>
                    </a:lnTo>
                    <a:lnTo>
                      <a:pt x="1043" y="759"/>
                    </a:lnTo>
                    <a:lnTo>
                      <a:pt x="1044" y="757"/>
                    </a:lnTo>
                    <a:lnTo>
                      <a:pt x="1045" y="755"/>
                    </a:lnTo>
                    <a:lnTo>
                      <a:pt x="1045" y="752"/>
                    </a:lnTo>
                    <a:lnTo>
                      <a:pt x="1047" y="748"/>
                    </a:lnTo>
                    <a:lnTo>
                      <a:pt x="1047" y="744"/>
                    </a:lnTo>
                    <a:lnTo>
                      <a:pt x="1048" y="739"/>
                    </a:lnTo>
                    <a:lnTo>
                      <a:pt x="1049" y="734"/>
                    </a:lnTo>
                    <a:lnTo>
                      <a:pt x="1050" y="731"/>
                    </a:lnTo>
                    <a:lnTo>
                      <a:pt x="1051" y="729"/>
                    </a:lnTo>
                    <a:lnTo>
                      <a:pt x="1052" y="726"/>
                    </a:lnTo>
                    <a:lnTo>
                      <a:pt x="1053" y="724"/>
                    </a:lnTo>
                    <a:lnTo>
                      <a:pt x="1054" y="722"/>
                    </a:lnTo>
                    <a:lnTo>
                      <a:pt x="1055" y="720"/>
                    </a:lnTo>
                    <a:lnTo>
                      <a:pt x="1056" y="720"/>
                    </a:lnTo>
                    <a:lnTo>
                      <a:pt x="1057" y="717"/>
                    </a:lnTo>
                    <a:lnTo>
                      <a:pt x="1057" y="714"/>
                    </a:lnTo>
                    <a:lnTo>
                      <a:pt x="1058" y="711"/>
                    </a:lnTo>
                    <a:lnTo>
                      <a:pt x="1059" y="708"/>
                    </a:lnTo>
                    <a:lnTo>
                      <a:pt x="1060" y="705"/>
                    </a:lnTo>
                    <a:lnTo>
                      <a:pt x="1061" y="701"/>
                    </a:lnTo>
                    <a:lnTo>
                      <a:pt x="1062" y="698"/>
                    </a:lnTo>
                    <a:lnTo>
                      <a:pt x="1063" y="695"/>
                    </a:lnTo>
                    <a:lnTo>
                      <a:pt x="1064" y="692"/>
                    </a:lnTo>
                    <a:lnTo>
                      <a:pt x="1065" y="691"/>
                    </a:lnTo>
                    <a:lnTo>
                      <a:pt x="1066" y="691"/>
                    </a:lnTo>
                    <a:lnTo>
                      <a:pt x="1066" y="691"/>
                    </a:lnTo>
                    <a:lnTo>
                      <a:pt x="1067" y="691"/>
                    </a:lnTo>
                    <a:lnTo>
                      <a:pt x="1068" y="693"/>
                    </a:lnTo>
                    <a:lnTo>
                      <a:pt x="1069" y="693"/>
                    </a:lnTo>
                    <a:lnTo>
                      <a:pt x="1070" y="694"/>
                    </a:lnTo>
                    <a:lnTo>
                      <a:pt x="1071" y="694"/>
                    </a:lnTo>
                    <a:lnTo>
                      <a:pt x="1072" y="699"/>
                    </a:lnTo>
                    <a:lnTo>
                      <a:pt x="1073" y="697"/>
                    </a:lnTo>
                    <a:lnTo>
                      <a:pt x="1074" y="699"/>
                    </a:lnTo>
                    <a:lnTo>
                      <a:pt x="1075" y="700"/>
                    </a:lnTo>
                    <a:lnTo>
                      <a:pt x="1076" y="702"/>
                    </a:lnTo>
                    <a:lnTo>
                      <a:pt x="1077" y="703"/>
                    </a:lnTo>
                    <a:lnTo>
                      <a:pt x="1077" y="705"/>
                    </a:lnTo>
                    <a:lnTo>
                      <a:pt x="1078" y="707"/>
                    </a:lnTo>
                    <a:lnTo>
                      <a:pt x="1079" y="708"/>
                    </a:lnTo>
                    <a:lnTo>
                      <a:pt x="1080" y="710"/>
                    </a:lnTo>
                    <a:lnTo>
                      <a:pt x="1081" y="712"/>
                    </a:lnTo>
                    <a:lnTo>
                      <a:pt x="1082" y="713"/>
                    </a:lnTo>
                    <a:lnTo>
                      <a:pt x="1083" y="715"/>
                    </a:lnTo>
                    <a:lnTo>
                      <a:pt x="1084" y="717"/>
                    </a:lnTo>
                    <a:lnTo>
                      <a:pt x="1085" y="719"/>
                    </a:lnTo>
                    <a:lnTo>
                      <a:pt x="1086" y="720"/>
                    </a:lnTo>
                    <a:lnTo>
                      <a:pt x="1087" y="723"/>
                    </a:lnTo>
                    <a:lnTo>
                      <a:pt x="1087" y="724"/>
                    </a:lnTo>
                    <a:lnTo>
                      <a:pt x="1088" y="726"/>
                    </a:lnTo>
                    <a:lnTo>
                      <a:pt x="1089" y="728"/>
                    </a:lnTo>
                    <a:lnTo>
                      <a:pt x="1090" y="731"/>
                    </a:lnTo>
                    <a:lnTo>
                      <a:pt x="1091" y="733"/>
                    </a:lnTo>
                    <a:lnTo>
                      <a:pt x="1092" y="735"/>
                    </a:lnTo>
                    <a:lnTo>
                      <a:pt x="1093" y="737"/>
                    </a:lnTo>
                    <a:lnTo>
                      <a:pt x="1094" y="738"/>
                    </a:lnTo>
                    <a:lnTo>
                      <a:pt x="1095" y="738"/>
                    </a:lnTo>
                    <a:lnTo>
                      <a:pt x="1096" y="739"/>
                    </a:lnTo>
                    <a:lnTo>
                      <a:pt x="1097" y="739"/>
                    </a:lnTo>
                    <a:lnTo>
                      <a:pt x="1097" y="739"/>
                    </a:lnTo>
                    <a:lnTo>
                      <a:pt x="1098" y="739"/>
                    </a:lnTo>
                    <a:lnTo>
                      <a:pt x="1099" y="739"/>
                    </a:lnTo>
                    <a:lnTo>
                      <a:pt x="1100" y="738"/>
                    </a:lnTo>
                    <a:lnTo>
                      <a:pt x="1101" y="738"/>
                    </a:lnTo>
                    <a:lnTo>
                      <a:pt x="1102" y="739"/>
                    </a:lnTo>
                    <a:lnTo>
                      <a:pt x="1103" y="739"/>
                    </a:lnTo>
                    <a:lnTo>
                      <a:pt x="1104" y="738"/>
                    </a:lnTo>
                    <a:lnTo>
                      <a:pt x="1105" y="741"/>
                    </a:lnTo>
                    <a:lnTo>
                      <a:pt x="1106" y="739"/>
                    </a:lnTo>
                    <a:lnTo>
                      <a:pt x="1107" y="739"/>
                    </a:lnTo>
                    <a:lnTo>
                      <a:pt x="1108" y="740"/>
                    </a:lnTo>
                    <a:lnTo>
                      <a:pt x="1108" y="739"/>
                    </a:lnTo>
                    <a:lnTo>
                      <a:pt x="1109" y="737"/>
                    </a:lnTo>
                    <a:lnTo>
                      <a:pt x="1110" y="735"/>
                    </a:lnTo>
                    <a:lnTo>
                      <a:pt x="1111" y="733"/>
                    </a:lnTo>
                    <a:lnTo>
                      <a:pt x="1112" y="731"/>
                    </a:lnTo>
                    <a:lnTo>
                      <a:pt x="1113" y="730"/>
                    </a:lnTo>
                    <a:lnTo>
                      <a:pt x="1114" y="728"/>
                    </a:lnTo>
                    <a:lnTo>
                      <a:pt x="1115" y="727"/>
                    </a:lnTo>
                    <a:lnTo>
                      <a:pt x="1116" y="724"/>
                    </a:lnTo>
                    <a:lnTo>
                      <a:pt x="1117" y="721"/>
                    </a:lnTo>
                    <a:lnTo>
                      <a:pt x="1117" y="719"/>
                    </a:lnTo>
                    <a:lnTo>
                      <a:pt x="1118" y="718"/>
                    </a:lnTo>
                    <a:lnTo>
                      <a:pt x="1119" y="712"/>
                    </a:lnTo>
                    <a:lnTo>
                      <a:pt x="1120" y="710"/>
                    </a:lnTo>
                    <a:lnTo>
                      <a:pt x="1121" y="711"/>
                    </a:lnTo>
                    <a:lnTo>
                      <a:pt x="1122" y="705"/>
                    </a:lnTo>
                    <a:lnTo>
                      <a:pt x="1123" y="705"/>
                    </a:lnTo>
                    <a:lnTo>
                      <a:pt x="1124" y="707"/>
                    </a:lnTo>
                    <a:lnTo>
                      <a:pt x="1125" y="709"/>
                    </a:lnTo>
                    <a:lnTo>
                      <a:pt x="1126" y="711"/>
                    </a:lnTo>
                    <a:lnTo>
                      <a:pt x="1127" y="713"/>
                    </a:lnTo>
                    <a:lnTo>
                      <a:pt x="1127" y="716"/>
                    </a:lnTo>
                    <a:lnTo>
                      <a:pt x="1129" y="718"/>
                    </a:lnTo>
                    <a:lnTo>
                      <a:pt x="1129" y="721"/>
                    </a:lnTo>
                    <a:lnTo>
                      <a:pt x="1130" y="724"/>
                    </a:lnTo>
                    <a:lnTo>
                      <a:pt x="1131" y="727"/>
                    </a:lnTo>
                    <a:lnTo>
                      <a:pt x="1132" y="730"/>
                    </a:lnTo>
                    <a:lnTo>
                      <a:pt x="1133" y="733"/>
                    </a:lnTo>
                    <a:lnTo>
                      <a:pt x="1134" y="736"/>
                    </a:lnTo>
                    <a:lnTo>
                      <a:pt x="1135" y="740"/>
                    </a:lnTo>
                    <a:lnTo>
                      <a:pt x="1136" y="743"/>
                    </a:lnTo>
                    <a:lnTo>
                      <a:pt x="1137" y="747"/>
                    </a:lnTo>
                    <a:lnTo>
                      <a:pt x="1138" y="749"/>
                    </a:lnTo>
                    <a:lnTo>
                      <a:pt x="1138" y="750"/>
                    </a:lnTo>
                    <a:lnTo>
                      <a:pt x="1139" y="752"/>
                    </a:lnTo>
                    <a:lnTo>
                      <a:pt x="1140" y="753"/>
                    </a:lnTo>
                    <a:lnTo>
                      <a:pt x="1141" y="753"/>
                    </a:lnTo>
                    <a:lnTo>
                      <a:pt x="1142" y="754"/>
                    </a:lnTo>
                    <a:lnTo>
                      <a:pt x="1143" y="755"/>
                    </a:lnTo>
                    <a:lnTo>
                      <a:pt x="1144" y="755"/>
                    </a:lnTo>
                    <a:lnTo>
                      <a:pt x="1145" y="756"/>
                    </a:lnTo>
                    <a:lnTo>
                      <a:pt x="1146" y="757"/>
                    </a:lnTo>
                    <a:lnTo>
                      <a:pt x="1147" y="758"/>
                    </a:lnTo>
                    <a:lnTo>
                      <a:pt x="1148" y="759"/>
                    </a:lnTo>
                    <a:lnTo>
                      <a:pt x="1148" y="760"/>
                    </a:lnTo>
                    <a:lnTo>
                      <a:pt x="1149" y="761"/>
                    </a:lnTo>
                    <a:lnTo>
                      <a:pt x="1150" y="762"/>
                    </a:lnTo>
                    <a:lnTo>
                      <a:pt x="1151" y="763"/>
                    </a:lnTo>
                    <a:lnTo>
                      <a:pt x="1152" y="762"/>
                    </a:lnTo>
                    <a:lnTo>
                      <a:pt x="1153" y="762"/>
                    </a:lnTo>
                    <a:lnTo>
                      <a:pt x="1154" y="760"/>
                    </a:lnTo>
                    <a:lnTo>
                      <a:pt x="1155" y="759"/>
                    </a:lnTo>
                    <a:lnTo>
                      <a:pt x="1156" y="758"/>
                    </a:lnTo>
                    <a:lnTo>
                      <a:pt x="1157" y="756"/>
                    </a:lnTo>
                    <a:lnTo>
                      <a:pt x="1157" y="755"/>
                    </a:lnTo>
                    <a:lnTo>
                      <a:pt x="1159" y="753"/>
                    </a:lnTo>
                    <a:lnTo>
                      <a:pt x="1159" y="751"/>
                    </a:lnTo>
                    <a:lnTo>
                      <a:pt x="1160" y="749"/>
                    </a:lnTo>
                    <a:lnTo>
                      <a:pt x="1161" y="747"/>
                    </a:lnTo>
                    <a:lnTo>
                      <a:pt x="1162" y="745"/>
                    </a:lnTo>
                    <a:lnTo>
                      <a:pt x="1163" y="742"/>
                    </a:lnTo>
                    <a:lnTo>
                      <a:pt x="1164" y="740"/>
                    </a:lnTo>
                    <a:lnTo>
                      <a:pt x="1165" y="738"/>
                    </a:lnTo>
                    <a:lnTo>
                      <a:pt x="1166" y="735"/>
                    </a:lnTo>
                    <a:lnTo>
                      <a:pt x="1167" y="734"/>
                    </a:lnTo>
                    <a:lnTo>
                      <a:pt x="1168" y="734"/>
                    </a:lnTo>
                    <a:lnTo>
                      <a:pt x="1169" y="734"/>
                    </a:lnTo>
                    <a:lnTo>
                      <a:pt x="1169" y="734"/>
                    </a:lnTo>
                    <a:lnTo>
                      <a:pt x="1170" y="735"/>
                    </a:lnTo>
                    <a:lnTo>
                      <a:pt x="1171" y="735"/>
                    </a:lnTo>
                    <a:lnTo>
                      <a:pt x="1172" y="736"/>
                    </a:lnTo>
                    <a:lnTo>
                      <a:pt x="1173" y="736"/>
                    </a:lnTo>
                    <a:lnTo>
                      <a:pt x="1174" y="736"/>
                    </a:lnTo>
                    <a:lnTo>
                      <a:pt x="1175" y="737"/>
                    </a:lnTo>
                    <a:lnTo>
                      <a:pt x="1176" y="738"/>
                    </a:lnTo>
                    <a:lnTo>
                      <a:pt x="1177" y="738"/>
                    </a:lnTo>
                    <a:lnTo>
                      <a:pt x="1178" y="739"/>
                    </a:lnTo>
                    <a:lnTo>
                      <a:pt x="1178" y="740"/>
                    </a:lnTo>
                    <a:lnTo>
                      <a:pt x="1180" y="741"/>
                    </a:lnTo>
                    <a:lnTo>
                      <a:pt x="1180" y="742"/>
                    </a:lnTo>
                    <a:lnTo>
                      <a:pt x="1181" y="742"/>
                    </a:lnTo>
                    <a:lnTo>
                      <a:pt x="1182" y="742"/>
                    </a:lnTo>
                    <a:lnTo>
                      <a:pt x="1183" y="741"/>
                    </a:lnTo>
                    <a:lnTo>
                      <a:pt x="1184" y="740"/>
                    </a:lnTo>
                    <a:lnTo>
                      <a:pt x="1185" y="739"/>
                    </a:lnTo>
                    <a:lnTo>
                      <a:pt x="1186" y="738"/>
                    </a:lnTo>
                    <a:lnTo>
                      <a:pt x="1187" y="737"/>
                    </a:lnTo>
                    <a:lnTo>
                      <a:pt x="1188" y="736"/>
                    </a:lnTo>
                    <a:lnTo>
                      <a:pt x="1189" y="735"/>
                    </a:lnTo>
                    <a:lnTo>
                      <a:pt x="1189" y="734"/>
                    </a:lnTo>
                    <a:lnTo>
                      <a:pt x="1190" y="733"/>
                    </a:lnTo>
                    <a:lnTo>
                      <a:pt x="1191" y="734"/>
                    </a:lnTo>
                    <a:lnTo>
                      <a:pt x="1192" y="727"/>
                    </a:lnTo>
                    <a:lnTo>
                      <a:pt x="1193" y="729"/>
                    </a:lnTo>
                    <a:lnTo>
                      <a:pt x="1194" y="731"/>
                    </a:lnTo>
                    <a:lnTo>
                      <a:pt x="1195" y="726"/>
                    </a:lnTo>
                    <a:lnTo>
                      <a:pt x="1196" y="727"/>
                    </a:lnTo>
                    <a:lnTo>
                      <a:pt x="1197" y="728"/>
                    </a:lnTo>
                    <a:lnTo>
                      <a:pt x="1198" y="727"/>
                    </a:lnTo>
                    <a:lnTo>
                      <a:pt x="1199" y="727"/>
                    </a:lnTo>
                    <a:lnTo>
                      <a:pt x="1199" y="730"/>
                    </a:lnTo>
                    <a:lnTo>
                      <a:pt x="1200" y="729"/>
                    </a:lnTo>
                    <a:lnTo>
                      <a:pt x="1201" y="730"/>
                    </a:lnTo>
                    <a:lnTo>
                      <a:pt x="1202" y="731"/>
                    </a:lnTo>
                    <a:lnTo>
                      <a:pt x="1203" y="732"/>
                    </a:lnTo>
                    <a:lnTo>
                      <a:pt x="1204" y="732"/>
                    </a:lnTo>
                    <a:lnTo>
                      <a:pt x="1205" y="733"/>
                    </a:lnTo>
                    <a:lnTo>
                      <a:pt x="1206" y="734"/>
                    </a:lnTo>
                    <a:lnTo>
                      <a:pt x="1207" y="734"/>
                    </a:lnTo>
                    <a:lnTo>
                      <a:pt x="1208" y="735"/>
                    </a:lnTo>
                    <a:lnTo>
                      <a:pt x="1209" y="736"/>
                    </a:lnTo>
                    <a:lnTo>
                      <a:pt x="1210" y="737"/>
                    </a:lnTo>
                    <a:lnTo>
                      <a:pt x="1210" y="738"/>
                    </a:lnTo>
                    <a:lnTo>
                      <a:pt x="1211" y="738"/>
                    </a:lnTo>
                    <a:lnTo>
                      <a:pt x="1212" y="739"/>
                    </a:lnTo>
                    <a:lnTo>
                      <a:pt x="1213" y="739"/>
                    </a:lnTo>
                    <a:lnTo>
                      <a:pt x="1214" y="739"/>
                    </a:lnTo>
                    <a:lnTo>
                      <a:pt x="1215" y="740"/>
                    </a:lnTo>
                    <a:lnTo>
                      <a:pt x="1216" y="740"/>
                    </a:lnTo>
                    <a:lnTo>
                      <a:pt x="1217" y="740"/>
                    </a:lnTo>
                    <a:lnTo>
                      <a:pt x="1218" y="741"/>
                    </a:lnTo>
                    <a:lnTo>
                      <a:pt x="1219" y="741"/>
                    </a:lnTo>
                    <a:lnTo>
                      <a:pt x="1220" y="742"/>
                    </a:lnTo>
                    <a:lnTo>
                      <a:pt x="1220" y="742"/>
                    </a:lnTo>
                    <a:lnTo>
                      <a:pt x="1221" y="743"/>
                    </a:lnTo>
                    <a:lnTo>
                      <a:pt x="1222" y="744"/>
                    </a:lnTo>
                    <a:lnTo>
                      <a:pt x="1223" y="745"/>
                    </a:lnTo>
                    <a:lnTo>
                      <a:pt x="1224" y="745"/>
                    </a:lnTo>
                    <a:lnTo>
                      <a:pt x="1225" y="745"/>
                    </a:lnTo>
                    <a:lnTo>
                      <a:pt x="1226" y="744"/>
                    </a:lnTo>
                    <a:lnTo>
                      <a:pt x="1227" y="744"/>
                    </a:lnTo>
                    <a:lnTo>
                      <a:pt x="1228" y="743"/>
                    </a:lnTo>
                    <a:lnTo>
                      <a:pt x="1229" y="742"/>
                    </a:lnTo>
                    <a:lnTo>
                      <a:pt x="1229" y="741"/>
                    </a:lnTo>
                    <a:lnTo>
                      <a:pt x="1230" y="740"/>
                    </a:lnTo>
                    <a:lnTo>
                      <a:pt x="1231" y="739"/>
                    </a:lnTo>
                    <a:lnTo>
                      <a:pt x="1232" y="738"/>
                    </a:lnTo>
                    <a:lnTo>
                      <a:pt x="1233" y="737"/>
                    </a:lnTo>
                    <a:lnTo>
                      <a:pt x="1234" y="736"/>
                    </a:lnTo>
                    <a:lnTo>
                      <a:pt x="1235" y="734"/>
                    </a:lnTo>
                    <a:lnTo>
                      <a:pt x="1236" y="733"/>
                    </a:lnTo>
                    <a:lnTo>
                      <a:pt x="1237" y="732"/>
                    </a:lnTo>
                    <a:lnTo>
                      <a:pt x="1238" y="730"/>
                    </a:lnTo>
                    <a:lnTo>
                      <a:pt x="1239" y="729"/>
                    </a:lnTo>
                    <a:lnTo>
                      <a:pt x="1240" y="729"/>
                    </a:lnTo>
                    <a:lnTo>
                      <a:pt x="1241" y="729"/>
                    </a:lnTo>
                    <a:lnTo>
                      <a:pt x="1241" y="730"/>
                    </a:lnTo>
                    <a:lnTo>
                      <a:pt x="1242" y="732"/>
                    </a:lnTo>
                    <a:lnTo>
                      <a:pt x="1243" y="733"/>
                    </a:lnTo>
                    <a:lnTo>
                      <a:pt x="1244" y="734"/>
                    </a:lnTo>
                    <a:lnTo>
                      <a:pt x="1245" y="735"/>
                    </a:lnTo>
                    <a:lnTo>
                      <a:pt x="1246" y="737"/>
                    </a:lnTo>
                    <a:lnTo>
                      <a:pt x="1247" y="738"/>
                    </a:lnTo>
                    <a:lnTo>
                      <a:pt x="1248" y="740"/>
                    </a:lnTo>
                    <a:lnTo>
                      <a:pt x="1249" y="741"/>
                    </a:lnTo>
                    <a:lnTo>
                      <a:pt x="1250" y="743"/>
                    </a:lnTo>
                    <a:lnTo>
                      <a:pt x="1250" y="744"/>
                    </a:lnTo>
                    <a:lnTo>
                      <a:pt x="1251" y="746"/>
                    </a:lnTo>
                    <a:lnTo>
                      <a:pt x="1252" y="748"/>
                    </a:lnTo>
                    <a:lnTo>
                      <a:pt x="1253" y="749"/>
                    </a:lnTo>
                    <a:lnTo>
                      <a:pt x="1254" y="750"/>
                    </a:lnTo>
                    <a:lnTo>
                      <a:pt x="1255" y="751"/>
                    </a:lnTo>
                    <a:lnTo>
                      <a:pt x="1256" y="752"/>
                    </a:lnTo>
                    <a:lnTo>
                      <a:pt x="1257" y="752"/>
                    </a:lnTo>
                    <a:lnTo>
                      <a:pt x="1258" y="752"/>
                    </a:lnTo>
                    <a:lnTo>
                      <a:pt x="1259" y="753"/>
                    </a:lnTo>
                    <a:lnTo>
                      <a:pt x="1260" y="753"/>
                    </a:lnTo>
                    <a:lnTo>
                      <a:pt x="1260" y="753"/>
                    </a:lnTo>
                    <a:lnTo>
                      <a:pt x="1261" y="753"/>
                    </a:lnTo>
                    <a:lnTo>
                      <a:pt x="1262" y="753"/>
                    </a:lnTo>
                    <a:lnTo>
                      <a:pt x="1263" y="753"/>
                    </a:lnTo>
                    <a:lnTo>
                      <a:pt x="1264" y="753"/>
                    </a:lnTo>
                    <a:lnTo>
                      <a:pt x="1265" y="753"/>
                    </a:lnTo>
                    <a:lnTo>
                      <a:pt x="1266" y="753"/>
                    </a:lnTo>
                    <a:lnTo>
                      <a:pt x="1267" y="753"/>
                    </a:lnTo>
                    <a:lnTo>
                      <a:pt x="1268" y="752"/>
                    </a:lnTo>
                    <a:lnTo>
                      <a:pt x="1269" y="752"/>
                    </a:lnTo>
                    <a:lnTo>
                      <a:pt x="1270" y="753"/>
                    </a:lnTo>
                    <a:lnTo>
                      <a:pt x="1271" y="753"/>
                    </a:lnTo>
                    <a:lnTo>
                      <a:pt x="1271" y="753"/>
                    </a:lnTo>
                    <a:lnTo>
                      <a:pt x="1272" y="753"/>
                    </a:lnTo>
                    <a:lnTo>
                      <a:pt x="1273" y="753"/>
                    </a:lnTo>
                    <a:lnTo>
                      <a:pt x="1274" y="753"/>
                    </a:lnTo>
                    <a:lnTo>
                      <a:pt x="1275" y="753"/>
                    </a:lnTo>
                    <a:lnTo>
                      <a:pt x="1276" y="753"/>
                    </a:lnTo>
                    <a:lnTo>
                      <a:pt x="1277" y="753"/>
                    </a:lnTo>
                    <a:lnTo>
                      <a:pt x="1278" y="753"/>
                    </a:lnTo>
                    <a:lnTo>
                      <a:pt x="1279" y="753"/>
                    </a:lnTo>
                    <a:lnTo>
                      <a:pt x="1280" y="754"/>
                    </a:lnTo>
                    <a:lnTo>
                      <a:pt x="1281" y="754"/>
                    </a:lnTo>
                    <a:lnTo>
                      <a:pt x="1281" y="754"/>
                    </a:lnTo>
                    <a:lnTo>
                      <a:pt x="1282" y="754"/>
                    </a:lnTo>
                    <a:lnTo>
                      <a:pt x="1283" y="753"/>
                    </a:lnTo>
                    <a:lnTo>
                      <a:pt x="1284" y="752"/>
                    </a:lnTo>
                    <a:lnTo>
                      <a:pt x="1285" y="750"/>
                    </a:lnTo>
                    <a:lnTo>
                      <a:pt x="1286" y="747"/>
                    </a:lnTo>
                    <a:lnTo>
                      <a:pt x="1287" y="745"/>
                    </a:lnTo>
                    <a:lnTo>
                      <a:pt x="1288" y="743"/>
                    </a:lnTo>
                    <a:lnTo>
                      <a:pt x="1289" y="741"/>
                    </a:lnTo>
                    <a:lnTo>
                      <a:pt x="1290" y="738"/>
                    </a:lnTo>
                    <a:lnTo>
                      <a:pt x="1290" y="736"/>
                    </a:lnTo>
                    <a:lnTo>
                      <a:pt x="1292" y="733"/>
                    </a:lnTo>
                    <a:lnTo>
                      <a:pt x="1292" y="731"/>
                    </a:lnTo>
                    <a:lnTo>
                      <a:pt x="1293" y="729"/>
                    </a:lnTo>
                    <a:lnTo>
                      <a:pt x="1294" y="727"/>
                    </a:lnTo>
                    <a:lnTo>
                      <a:pt x="1295" y="724"/>
                    </a:lnTo>
                    <a:lnTo>
                      <a:pt x="1296" y="722"/>
                    </a:lnTo>
                    <a:lnTo>
                      <a:pt x="1297" y="720"/>
                    </a:lnTo>
                    <a:lnTo>
                      <a:pt x="1298" y="718"/>
                    </a:lnTo>
                    <a:lnTo>
                      <a:pt x="1299" y="716"/>
                    </a:lnTo>
                    <a:lnTo>
                      <a:pt x="1300" y="714"/>
                    </a:lnTo>
                    <a:lnTo>
                      <a:pt x="1301" y="713"/>
                    </a:lnTo>
                    <a:lnTo>
                      <a:pt x="1301" y="712"/>
                    </a:lnTo>
                    <a:lnTo>
                      <a:pt x="1302" y="711"/>
                    </a:lnTo>
                    <a:lnTo>
                      <a:pt x="1303" y="710"/>
                    </a:lnTo>
                    <a:lnTo>
                      <a:pt x="1304" y="709"/>
                    </a:lnTo>
                    <a:lnTo>
                      <a:pt x="1305" y="708"/>
                    </a:lnTo>
                    <a:lnTo>
                      <a:pt x="1306" y="706"/>
                    </a:lnTo>
                    <a:lnTo>
                      <a:pt x="1307" y="704"/>
                    </a:lnTo>
                    <a:lnTo>
                      <a:pt x="1308" y="703"/>
                    </a:lnTo>
                    <a:lnTo>
                      <a:pt x="1309" y="701"/>
                    </a:lnTo>
                    <a:lnTo>
                      <a:pt x="1310" y="698"/>
                    </a:lnTo>
                    <a:lnTo>
                      <a:pt x="1311" y="700"/>
                    </a:lnTo>
                    <a:lnTo>
                      <a:pt x="1311" y="697"/>
                    </a:lnTo>
                    <a:lnTo>
                      <a:pt x="1313" y="696"/>
                    </a:lnTo>
                    <a:lnTo>
                      <a:pt x="1313" y="701"/>
                    </a:lnTo>
                    <a:lnTo>
                      <a:pt x="1314" y="703"/>
                    </a:lnTo>
                    <a:lnTo>
                      <a:pt x="1315" y="705"/>
                    </a:lnTo>
                    <a:lnTo>
                      <a:pt x="1316" y="709"/>
                    </a:lnTo>
                    <a:lnTo>
                      <a:pt x="1317" y="713"/>
                    </a:lnTo>
                    <a:lnTo>
                      <a:pt x="1318" y="712"/>
                    </a:lnTo>
                    <a:lnTo>
                      <a:pt x="1319" y="717"/>
                    </a:lnTo>
                    <a:lnTo>
                      <a:pt x="1320" y="725"/>
                    </a:lnTo>
                    <a:lnTo>
                      <a:pt x="1321" y="725"/>
                    </a:lnTo>
                    <a:lnTo>
                      <a:pt x="1322" y="729"/>
                    </a:lnTo>
                    <a:lnTo>
                      <a:pt x="1322" y="734"/>
                    </a:lnTo>
                    <a:lnTo>
                      <a:pt x="1323" y="739"/>
                    </a:lnTo>
                    <a:lnTo>
                      <a:pt x="1324" y="742"/>
                    </a:lnTo>
                    <a:lnTo>
                      <a:pt x="1325" y="749"/>
                    </a:lnTo>
                    <a:lnTo>
                      <a:pt x="1326" y="752"/>
                    </a:lnTo>
                    <a:lnTo>
                      <a:pt x="1327" y="754"/>
                    </a:lnTo>
                    <a:lnTo>
                      <a:pt x="1328" y="755"/>
                    </a:lnTo>
                    <a:lnTo>
                      <a:pt x="1329" y="755"/>
                    </a:lnTo>
                    <a:lnTo>
                      <a:pt x="1330" y="754"/>
                    </a:lnTo>
                    <a:lnTo>
                      <a:pt x="1331" y="754"/>
                    </a:lnTo>
                    <a:lnTo>
                      <a:pt x="1332" y="755"/>
                    </a:lnTo>
                    <a:lnTo>
                      <a:pt x="1332" y="750"/>
                    </a:lnTo>
                    <a:lnTo>
                      <a:pt x="1333" y="752"/>
                    </a:lnTo>
                    <a:lnTo>
                      <a:pt x="1334" y="753"/>
                    </a:lnTo>
                    <a:lnTo>
                      <a:pt x="1335" y="749"/>
                    </a:lnTo>
                    <a:lnTo>
                      <a:pt x="1336" y="748"/>
                    </a:lnTo>
                    <a:lnTo>
                      <a:pt x="1337" y="747"/>
                    </a:lnTo>
                    <a:lnTo>
                      <a:pt x="1338" y="746"/>
                    </a:lnTo>
                    <a:lnTo>
                      <a:pt x="1339" y="744"/>
                    </a:lnTo>
                    <a:lnTo>
                      <a:pt x="1340" y="743"/>
                    </a:lnTo>
                    <a:lnTo>
                      <a:pt x="1341" y="741"/>
                    </a:lnTo>
                    <a:lnTo>
                      <a:pt x="1341" y="740"/>
                    </a:lnTo>
                    <a:lnTo>
                      <a:pt x="1343" y="740"/>
                    </a:lnTo>
                    <a:lnTo>
                      <a:pt x="1343" y="740"/>
                    </a:lnTo>
                    <a:lnTo>
                      <a:pt x="1344" y="740"/>
                    </a:lnTo>
                    <a:lnTo>
                      <a:pt x="1345" y="740"/>
                    </a:lnTo>
                    <a:lnTo>
                      <a:pt x="1346" y="740"/>
                    </a:lnTo>
                    <a:lnTo>
                      <a:pt x="1347" y="739"/>
                    </a:lnTo>
                    <a:lnTo>
                      <a:pt x="1348" y="739"/>
                    </a:lnTo>
                    <a:lnTo>
                      <a:pt x="1349" y="739"/>
                    </a:lnTo>
                    <a:lnTo>
                      <a:pt x="1350" y="740"/>
                    </a:lnTo>
                    <a:lnTo>
                      <a:pt x="1351" y="740"/>
                    </a:lnTo>
                    <a:lnTo>
                      <a:pt x="1352" y="740"/>
                    </a:lnTo>
                    <a:lnTo>
                      <a:pt x="1353" y="740"/>
                    </a:lnTo>
                    <a:lnTo>
                      <a:pt x="1353" y="740"/>
                    </a:lnTo>
                    <a:lnTo>
                      <a:pt x="1354" y="741"/>
                    </a:lnTo>
                    <a:lnTo>
                      <a:pt x="1355" y="741"/>
                    </a:lnTo>
                    <a:lnTo>
                      <a:pt x="1356" y="740"/>
                    </a:lnTo>
                    <a:lnTo>
                      <a:pt x="1357" y="741"/>
                    </a:lnTo>
                    <a:lnTo>
                      <a:pt x="1358" y="735"/>
                    </a:lnTo>
                    <a:lnTo>
                      <a:pt x="1359" y="734"/>
                    </a:lnTo>
                    <a:lnTo>
                      <a:pt x="1360" y="739"/>
                    </a:lnTo>
                    <a:lnTo>
                      <a:pt x="1361" y="731"/>
                    </a:lnTo>
                    <a:lnTo>
                      <a:pt x="1362" y="731"/>
                    </a:lnTo>
                    <a:lnTo>
                      <a:pt x="1362" y="730"/>
                    </a:lnTo>
                    <a:lnTo>
                      <a:pt x="1363" y="728"/>
                    </a:lnTo>
                    <a:lnTo>
                      <a:pt x="1364" y="726"/>
                    </a:lnTo>
                    <a:lnTo>
                      <a:pt x="1365" y="724"/>
                    </a:lnTo>
                    <a:lnTo>
                      <a:pt x="1366" y="722"/>
                    </a:lnTo>
                    <a:lnTo>
                      <a:pt x="1367" y="720"/>
                    </a:lnTo>
                    <a:lnTo>
                      <a:pt x="1368" y="718"/>
                    </a:lnTo>
                    <a:lnTo>
                      <a:pt x="1369" y="715"/>
                    </a:lnTo>
                    <a:lnTo>
                      <a:pt x="1370" y="713"/>
                    </a:lnTo>
                    <a:lnTo>
                      <a:pt x="1371" y="713"/>
                    </a:lnTo>
                    <a:lnTo>
                      <a:pt x="1372" y="714"/>
                    </a:lnTo>
                    <a:lnTo>
                      <a:pt x="1373" y="715"/>
                    </a:lnTo>
                    <a:lnTo>
                      <a:pt x="1373" y="716"/>
                    </a:lnTo>
                    <a:lnTo>
                      <a:pt x="1374" y="718"/>
                    </a:lnTo>
                    <a:lnTo>
                      <a:pt x="1375" y="720"/>
                    </a:lnTo>
                    <a:lnTo>
                      <a:pt x="1376" y="719"/>
                    </a:lnTo>
                    <a:lnTo>
                      <a:pt x="1377" y="723"/>
                    </a:lnTo>
                    <a:lnTo>
                      <a:pt x="1378" y="724"/>
                    </a:lnTo>
                    <a:lnTo>
                      <a:pt x="1379" y="727"/>
                    </a:lnTo>
                    <a:lnTo>
                      <a:pt x="1380" y="729"/>
                    </a:lnTo>
                    <a:lnTo>
                      <a:pt x="1381" y="731"/>
                    </a:lnTo>
                    <a:lnTo>
                      <a:pt x="1382" y="733"/>
                    </a:lnTo>
                    <a:lnTo>
                      <a:pt x="1383" y="736"/>
                    </a:lnTo>
                    <a:lnTo>
                      <a:pt x="1383" y="739"/>
                    </a:lnTo>
                    <a:lnTo>
                      <a:pt x="1384" y="741"/>
                    </a:lnTo>
                    <a:lnTo>
                      <a:pt x="1385" y="742"/>
                    </a:lnTo>
                    <a:lnTo>
                      <a:pt x="1386" y="741"/>
                    </a:lnTo>
                    <a:lnTo>
                      <a:pt x="1387" y="741"/>
                    </a:lnTo>
                    <a:lnTo>
                      <a:pt x="1388" y="739"/>
                    </a:lnTo>
                    <a:lnTo>
                      <a:pt x="1389" y="739"/>
                    </a:lnTo>
                    <a:lnTo>
                      <a:pt x="1390" y="737"/>
                    </a:lnTo>
                    <a:lnTo>
                      <a:pt x="1391" y="736"/>
                    </a:lnTo>
                    <a:lnTo>
                      <a:pt x="1392" y="735"/>
                    </a:lnTo>
                    <a:lnTo>
                      <a:pt x="1393" y="733"/>
                    </a:lnTo>
                    <a:lnTo>
                      <a:pt x="1393" y="732"/>
                    </a:lnTo>
                    <a:lnTo>
                      <a:pt x="1394" y="730"/>
                    </a:lnTo>
                    <a:lnTo>
                      <a:pt x="1395" y="728"/>
                    </a:lnTo>
                    <a:lnTo>
                      <a:pt x="1396" y="726"/>
                    </a:lnTo>
                    <a:lnTo>
                      <a:pt x="1397" y="724"/>
                    </a:lnTo>
                    <a:lnTo>
                      <a:pt x="1398" y="723"/>
                    </a:lnTo>
                    <a:lnTo>
                      <a:pt x="1399" y="721"/>
                    </a:lnTo>
                    <a:lnTo>
                      <a:pt x="1400" y="718"/>
                    </a:lnTo>
                    <a:lnTo>
                      <a:pt x="1401" y="720"/>
                    </a:lnTo>
                    <a:lnTo>
                      <a:pt x="1402" y="720"/>
                    </a:lnTo>
                    <a:lnTo>
                      <a:pt x="1403" y="721"/>
                    </a:lnTo>
                    <a:lnTo>
                      <a:pt x="1404" y="721"/>
                    </a:lnTo>
                    <a:lnTo>
                      <a:pt x="1404" y="720"/>
                    </a:lnTo>
                    <a:lnTo>
                      <a:pt x="1405" y="725"/>
                    </a:lnTo>
                    <a:lnTo>
                      <a:pt x="1406" y="722"/>
                    </a:lnTo>
                    <a:lnTo>
                      <a:pt x="1407" y="723"/>
                    </a:lnTo>
                    <a:lnTo>
                      <a:pt x="1408" y="725"/>
                    </a:lnTo>
                    <a:lnTo>
                      <a:pt x="1409" y="726"/>
                    </a:lnTo>
                    <a:lnTo>
                      <a:pt x="1410" y="726"/>
                    </a:lnTo>
                    <a:lnTo>
                      <a:pt x="1411" y="728"/>
                    </a:lnTo>
                    <a:lnTo>
                      <a:pt x="1412" y="729"/>
                    </a:lnTo>
                    <a:lnTo>
                      <a:pt x="1413" y="730"/>
                    </a:lnTo>
                    <a:lnTo>
                      <a:pt x="1413" y="731"/>
                    </a:lnTo>
                    <a:lnTo>
                      <a:pt x="1414" y="731"/>
                    </a:lnTo>
                    <a:lnTo>
                      <a:pt x="1415" y="730"/>
                    </a:lnTo>
                    <a:lnTo>
                      <a:pt x="1416" y="729"/>
                    </a:lnTo>
                    <a:lnTo>
                      <a:pt x="1417" y="728"/>
                    </a:lnTo>
                    <a:lnTo>
                      <a:pt x="1418" y="723"/>
                    </a:lnTo>
                    <a:lnTo>
                      <a:pt x="1419" y="724"/>
                    </a:lnTo>
                    <a:lnTo>
                      <a:pt x="1420" y="723"/>
                    </a:lnTo>
                    <a:lnTo>
                      <a:pt x="1421" y="717"/>
                    </a:lnTo>
                    <a:lnTo>
                      <a:pt x="1422" y="721"/>
                    </a:lnTo>
                    <a:lnTo>
                      <a:pt x="1423" y="714"/>
                    </a:lnTo>
                    <a:lnTo>
                      <a:pt x="1423" y="714"/>
                    </a:lnTo>
                    <a:lnTo>
                      <a:pt x="1425" y="713"/>
                    </a:lnTo>
                    <a:lnTo>
                      <a:pt x="1425" y="710"/>
                    </a:lnTo>
                    <a:lnTo>
                      <a:pt x="1426" y="707"/>
                    </a:lnTo>
                    <a:lnTo>
                      <a:pt x="1427" y="698"/>
                    </a:lnTo>
                    <a:lnTo>
                      <a:pt x="1428" y="704"/>
                    </a:lnTo>
                    <a:lnTo>
                      <a:pt x="1429" y="704"/>
                    </a:lnTo>
                    <a:lnTo>
                      <a:pt x="1430" y="702"/>
                    </a:lnTo>
                    <a:lnTo>
                      <a:pt x="1431" y="701"/>
                    </a:lnTo>
                    <a:lnTo>
                      <a:pt x="1432" y="701"/>
                    </a:lnTo>
                    <a:lnTo>
                      <a:pt x="1433" y="702"/>
                    </a:lnTo>
                    <a:lnTo>
                      <a:pt x="1434" y="702"/>
                    </a:lnTo>
                    <a:lnTo>
                      <a:pt x="1434" y="703"/>
                    </a:lnTo>
                    <a:lnTo>
                      <a:pt x="1435" y="705"/>
                    </a:lnTo>
                    <a:lnTo>
                      <a:pt x="1436" y="703"/>
                    </a:lnTo>
                    <a:lnTo>
                      <a:pt x="1437" y="704"/>
                    </a:lnTo>
                    <a:lnTo>
                      <a:pt x="1438" y="708"/>
                    </a:lnTo>
                    <a:lnTo>
                      <a:pt x="1439" y="706"/>
                    </a:lnTo>
                    <a:lnTo>
                      <a:pt x="1440" y="707"/>
                    </a:lnTo>
                    <a:lnTo>
                      <a:pt x="1441" y="708"/>
                    </a:lnTo>
                    <a:lnTo>
                      <a:pt x="1442" y="710"/>
                    </a:lnTo>
                    <a:lnTo>
                      <a:pt x="1443" y="711"/>
                    </a:lnTo>
                    <a:lnTo>
                      <a:pt x="1444" y="711"/>
                    </a:lnTo>
                    <a:lnTo>
                      <a:pt x="1444" y="711"/>
                    </a:lnTo>
                    <a:lnTo>
                      <a:pt x="1445" y="711"/>
                    </a:lnTo>
                    <a:lnTo>
                      <a:pt x="1446" y="711"/>
                    </a:lnTo>
                    <a:lnTo>
                      <a:pt x="1447" y="710"/>
                    </a:lnTo>
                    <a:lnTo>
                      <a:pt x="1448" y="710"/>
                    </a:lnTo>
                    <a:lnTo>
                      <a:pt x="1449" y="710"/>
                    </a:lnTo>
                    <a:lnTo>
                      <a:pt x="1450" y="710"/>
                    </a:lnTo>
                    <a:lnTo>
                      <a:pt x="1451" y="709"/>
                    </a:lnTo>
                    <a:lnTo>
                      <a:pt x="1452" y="709"/>
                    </a:lnTo>
                    <a:lnTo>
                      <a:pt x="1453" y="709"/>
                    </a:lnTo>
                    <a:lnTo>
                      <a:pt x="1453" y="708"/>
                    </a:lnTo>
                    <a:lnTo>
                      <a:pt x="1455" y="710"/>
                    </a:lnTo>
                    <a:lnTo>
                      <a:pt x="1455" y="710"/>
                    </a:lnTo>
                    <a:lnTo>
                      <a:pt x="1456" y="705"/>
                    </a:lnTo>
                    <a:lnTo>
                      <a:pt x="1457" y="709"/>
                    </a:lnTo>
                    <a:lnTo>
                      <a:pt x="1458" y="708"/>
                    </a:lnTo>
                    <a:lnTo>
                      <a:pt x="1459" y="708"/>
                    </a:lnTo>
                    <a:lnTo>
                      <a:pt x="1460" y="708"/>
                    </a:lnTo>
                    <a:lnTo>
                      <a:pt x="1461" y="708"/>
                    </a:lnTo>
                    <a:lnTo>
                      <a:pt x="1462" y="709"/>
                    </a:lnTo>
                    <a:lnTo>
                      <a:pt x="1463" y="709"/>
                    </a:lnTo>
                    <a:lnTo>
                      <a:pt x="1464" y="709"/>
                    </a:lnTo>
                    <a:lnTo>
                      <a:pt x="1465" y="710"/>
                    </a:lnTo>
                    <a:lnTo>
                      <a:pt x="1465" y="710"/>
                    </a:lnTo>
                    <a:lnTo>
                      <a:pt x="1466" y="710"/>
                    </a:lnTo>
                    <a:lnTo>
                      <a:pt x="1467" y="711"/>
                    </a:lnTo>
                    <a:lnTo>
                      <a:pt x="1468" y="711"/>
                    </a:lnTo>
                    <a:lnTo>
                      <a:pt x="1469" y="712"/>
                    </a:lnTo>
                    <a:lnTo>
                      <a:pt x="1470" y="712"/>
                    </a:lnTo>
                    <a:lnTo>
                      <a:pt x="1471" y="713"/>
                    </a:lnTo>
                    <a:lnTo>
                      <a:pt x="1472" y="713"/>
                    </a:lnTo>
                    <a:lnTo>
                      <a:pt x="1473" y="714"/>
                    </a:lnTo>
                    <a:lnTo>
                      <a:pt x="1474" y="714"/>
                    </a:lnTo>
                    <a:lnTo>
                      <a:pt x="1474" y="715"/>
                    </a:lnTo>
                    <a:lnTo>
                      <a:pt x="1475" y="715"/>
                    </a:lnTo>
                    <a:lnTo>
                      <a:pt x="1476" y="716"/>
                    </a:lnTo>
                    <a:lnTo>
                      <a:pt x="1477" y="717"/>
                    </a:lnTo>
                    <a:lnTo>
                      <a:pt x="1478" y="718"/>
                    </a:lnTo>
                    <a:lnTo>
                      <a:pt x="1479" y="719"/>
                    </a:lnTo>
                    <a:lnTo>
                      <a:pt x="1480" y="719"/>
                    </a:lnTo>
                    <a:lnTo>
                      <a:pt x="1481" y="720"/>
                    </a:lnTo>
                    <a:lnTo>
                      <a:pt x="1482" y="720"/>
                    </a:lnTo>
                    <a:lnTo>
                      <a:pt x="1483" y="721"/>
                    </a:lnTo>
                    <a:lnTo>
                      <a:pt x="1484" y="722"/>
                    </a:lnTo>
                    <a:lnTo>
                      <a:pt x="1485" y="722"/>
                    </a:lnTo>
                    <a:lnTo>
                      <a:pt x="1486" y="723"/>
                    </a:lnTo>
                    <a:lnTo>
                      <a:pt x="1486" y="723"/>
                    </a:lnTo>
                    <a:lnTo>
                      <a:pt x="1487" y="725"/>
                    </a:lnTo>
                    <a:lnTo>
                      <a:pt x="1488" y="726"/>
                    </a:lnTo>
                    <a:lnTo>
                      <a:pt x="1489" y="728"/>
                    </a:lnTo>
                    <a:lnTo>
                      <a:pt x="1490" y="730"/>
                    </a:lnTo>
                    <a:lnTo>
                      <a:pt x="1491" y="732"/>
                    </a:lnTo>
                    <a:lnTo>
                      <a:pt x="1492" y="734"/>
                    </a:lnTo>
                    <a:lnTo>
                      <a:pt x="1493" y="735"/>
                    </a:lnTo>
                    <a:lnTo>
                      <a:pt x="1494" y="737"/>
                    </a:lnTo>
                    <a:lnTo>
                      <a:pt x="1495" y="739"/>
                    </a:lnTo>
                    <a:lnTo>
                      <a:pt x="1495" y="742"/>
                    </a:lnTo>
                    <a:lnTo>
                      <a:pt x="1496" y="744"/>
                    </a:lnTo>
                    <a:lnTo>
                      <a:pt x="1497" y="745"/>
                    </a:lnTo>
                    <a:lnTo>
                      <a:pt x="1498" y="748"/>
                    </a:lnTo>
                    <a:lnTo>
                      <a:pt x="1499" y="750"/>
                    </a:lnTo>
                    <a:lnTo>
                      <a:pt x="1500" y="752"/>
                    </a:lnTo>
                    <a:lnTo>
                      <a:pt x="1501" y="754"/>
                    </a:lnTo>
                  </a:path>
                </a:pathLst>
              </a:custGeom>
              <a:noFill/>
              <a:ln w="3175" cap="flat">
                <a:solidFill>
                  <a:srgbClr val="A214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7" name="Freeform 192">
                <a:extLst>
                  <a:ext uri="{FF2B5EF4-FFF2-40B4-BE49-F238E27FC236}">
                    <a16:creationId xmlns:a16="http://schemas.microsoft.com/office/drawing/2014/main" id="{BA783857-6543-429B-A331-B5445FA22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284"/>
                <a:ext cx="1501" cy="883"/>
              </a:xfrm>
              <a:custGeom>
                <a:avLst/>
                <a:gdLst>
                  <a:gd name="T0" fmla="*/ 22 w 1501"/>
                  <a:gd name="T1" fmla="*/ 798 h 883"/>
                  <a:gd name="T2" fmla="*/ 46 w 1501"/>
                  <a:gd name="T3" fmla="*/ 634 h 883"/>
                  <a:gd name="T4" fmla="*/ 69 w 1501"/>
                  <a:gd name="T5" fmla="*/ 218 h 883"/>
                  <a:gd name="T6" fmla="*/ 93 w 1501"/>
                  <a:gd name="T7" fmla="*/ 526 h 883"/>
                  <a:gd name="T8" fmla="*/ 117 w 1501"/>
                  <a:gd name="T9" fmla="*/ 873 h 883"/>
                  <a:gd name="T10" fmla="*/ 140 w 1501"/>
                  <a:gd name="T11" fmla="*/ 266 h 883"/>
                  <a:gd name="T12" fmla="*/ 164 w 1501"/>
                  <a:gd name="T13" fmla="*/ 251 h 883"/>
                  <a:gd name="T14" fmla="*/ 188 w 1501"/>
                  <a:gd name="T15" fmla="*/ 763 h 883"/>
                  <a:gd name="T16" fmla="*/ 211 w 1501"/>
                  <a:gd name="T17" fmla="*/ 808 h 883"/>
                  <a:gd name="T18" fmla="*/ 235 w 1501"/>
                  <a:gd name="T19" fmla="*/ 737 h 883"/>
                  <a:gd name="T20" fmla="*/ 259 w 1501"/>
                  <a:gd name="T21" fmla="*/ 367 h 883"/>
                  <a:gd name="T22" fmla="*/ 282 w 1501"/>
                  <a:gd name="T23" fmla="*/ 844 h 883"/>
                  <a:gd name="T24" fmla="*/ 306 w 1501"/>
                  <a:gd name="T25" fmla="*/ 785 h 883"/>
                  <a:gd name="T26" fmla="*/ 330 w 1501"/>
                  <a:gd name="T27" fmla="*/ 683 h 883"/>
                  <a:gd name="T28" fmla="*/ 353 w 1501"/>
                  <a:gd name="T29" fmla="*/ 818 h 883"/>
                  <a:gd name="T30" fmla="*/ 377 w 1501"/>
                  <a:gd name="T31" fmla="*/ 774 h 883"/>
                  <a:gd name="T32" fmla="*/ 401 w 1501"/>
                  <a:gd name="T33" fmla="*/ 805 h 883"/>
                  <a:gd name="T34" fmla="*/ 424 w 1501"/>
                  <a:gd name="T35" fmla="*/ 504 h 883"/>
                  <a:gd name="T36" fmla="*/ 448 w 1501"/>
                  <a:gd name="T37" fmla="*/ 796 h 883"/>
                  <a:gd name="T38" fmla="*/ 472 w 1501"/>
                  <a:gd name="T39" fmla="*/ 637 h 883"/>
                  <a:gd name="T40" fmla="*/ 495 w 1501"/>
                  <a:gd name="T41" fmla="*/ 848 h 883"/>
                  <a:gd name="T42" fmla="*/ 519 w 1501"/>
                  <a:gd name="T43" fmla="*/ 652 h 883"/>
                  <a:gd name="T44" fmla="*/ 543 w 1501"/>
                  <a:gd name="T45" fmla="*/ 840 h 883"/>
                  <a:gd name="T46" fmla="*/ 567 w 1501"/>
                  <a:gd name="T47" fmla="*/ 631 h 883"/>
                  <a:gd name="T48" fmla="*/ 590 w 1501"/>
                  <a:gd name="T49" fmla="*/ 785 h 883"/>
                  <a:gd name="T50" fmla="*/ 614 w 1501"/>
                  <a:gd name="T51" fmla="*/ 805 h 883"/>
                  <a:gd name="T52" fmla="*/ 637 w 1501"/>
                  <a:gd name="T53" fmla="*/ 552 h 883"/>
                  <a:gd name="T54" fmla="*/ 661 w 1501"/>
                  <a:gd name="T55" fmla="*/ 447 h 883"/>
                  <a:gd name="T56" fmla="*/ 685 w 1501"/>
                  <a:gd name="T57" fmla="*/ 847 h 883"/>
                  <a:gd name="T58" fmla="*/ 709 w 1501"/>
                  <a:gd name="T59" fmla="*/ 505 h 883"/>
                  <a:gd name="T60" fmla="*/ 732 w 1501"/>
                  <a:gd name="T61" fmla="*/ 779 h 883"/>
                  <a:gd name="T62" fmla="*/ 756 w 1501"/>
                  <a:gd name="T63" fmla="*/ 792 h 883"/>
                  <a:gd name="T64" fmla="*/ 780 w 1501"/>
                  <a:gd name="T65" fmla="*/ 805 h 883"/>
                  <a:gd name="T66" fmla="*/ 803 w 1501"/>
                  <a:gd name="T67" fmla="*/ 785 h 883"/>
                  <a:gd name="T68" fmla="*/ 827 w 1501"/>
                  <a:gd name="T69" fmla="*/ 459 h 883"/>
                  <a:gd name="T70" fmla="*/ 851 w 1501"/>
                  <a:gd name="T71" fmla="*/ 725 h 883"/>
                  <a:gd name="T72" fmla="*/ 874 w 1501"/>
                  <a:gd name="T73" fmla="*/ 814 h 883"/>
                  <a:gd name="T74" fmla="*/ 898 w 1501"/>
                  <a:gd name="T75" fmla="*/ 834 h 883"/>
                  <a:gd name="T76" fmla="*/ 922 w 1501"/>
                  <a:gd name="T77" fmla="*/ 777 h 883"/>
                  <a:gd name="T78" fmla="*/ 945 w 1501"/>
                  <a:gd name="T79" fmla="*/ 795 h 883"/>
                  <a:gd name="T80" fmla="*/ 969 w 1501"/>
                  <a:gd name="T81" fmla="*/ 833 h 883"/>
                  <a:gd name="T82" fmla="*/ 993 w 1501"/>
                  <a:gd name="T83" fmla="*/ 791 h 883"/>
                  <a:gd name="T84" fmla="*/ 1017 w 1501"/>
                  <a:gd name="T85" fmla="*/ 433 h 883"/>
                  <a:gd name="T86" fmla="*/ 1040 w 1501"/>
                  <a:gd name="T87" fmla="*/ 846 h 883"/>
                  <a:gd name="T88" fmla="*/ 1064 w 1501"/>
                  <a:gd name="T89" fmla="*/ 798 h 883"/>
                  <a:gd name="T90" fmla="*/ 1087 w 1501"/>
                  <a:gd name="T91" fmla="*/ 815 h 883"/>
                  <a:gd name="T92" fmla="*/ 1111 w 1501"/>
                  <a:gd name="T93" fmla="*/ 834 h 883"/>
                  <a:gd name="T94" fmla="*/ 1135 w 1501"/>
                  <a:gd name="T95" fmla="*/ 836 h 883"/>
                  <a:gd name="T96" fmla="*/ 1159 w 1501"/>
                  <a:gd name="T97" fmla="*/ 810 h 883"/>
                  <a:gd name="T98" fmla="*/ 1182 w 1501"/>
                  <a:gd name="T99" fmla="*/ 792 h 883"/>
                  <a:gd name="T100" fmla="*/ 1206 w 1501"/>
                  <a:gd name="T101" fmla="*/ 818 h 883"/>
                  <a:gd name="T102" fmla="*/ 1229 w 1501"/>
                  <a:gd name="T103" fmla="*/ 808 h 883"/>
                  <a:gd name="T104" fmla="*/ 1253 w 1501"/>
                  <a:gd name="T105" fmla="*/ 799 h 883"/>
                  <a:gd name="T106" fmla="*/ 1277 w 1501"/>
                  <a:gd name="T107" fmla="*/ 811 h 883"/>
                  <a:gd name="T108" fmla="*/ 1301 w 1501"/>
                  <a:gd name="T109" fmla="*/ 789 h 883"/>
                  <a:gd name="T110" fmla="*/ 1324 w 1501"/>
                  <a:gd name="T111" fmla="*/ 807 h 883"/>
                  <a:gd name="T112" fmla="*/ 1348 w 1501"/>
                  <a:gd name="T113" fmla="*/ 825 h 883"/>
                  <a:gd name="T114" fmla="*/ 1372 w 1501"/>
                  <a:gd name="T115" fmla="*/ 814 h 883"/>
                  <a:gd name="T116" fmla="*/ 1395 w 1501"/>
                  <a:gd name="T117" fmla="*/ 816 h 883"/>
                  <a:gd name="T118" fmla="*/ 1419 w 1501"/>
                  <a:gd name="T119" fmla="*/ 797 h 883"/>
                  <a:gd name="T120" fmla="*/ 1443 w 1501"/>
                  <a:gd name="T121" fmla="*/ 807 h 883"/>
                  <a:gd name="T122" fmla="*/ 1466 w 1501"/>
                  <a:gd name="T123" fmla="*/ 810 h 883"/>
                  <a:gd name="T124" fmla="*/ 1490 w 1501"/>
                  <a:gd name="T125" fmla="*/ 781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883">
                    <a:moveTo>
                      <a:pt x="0" y="332"/>
                    </a:moveTo>
                    <a:lnTo>
                      <a:pt x="0" y="332"/>
                    </a:lnTo>
                    <a:lnTo>
                      <a:pt x="1" y="344"/>
                    </a:lnTo>
                    <a:lnTo>
                      <a:pt x="2" y="361"/>
                    </a:lnTo>
                    <a:lnTo>
                      <a:pt x="3" y="381"/>
                    </a:lnTo>
                    <a:lnTo>
                      <a:pt x="4" y="404"/>
                    </a:lnTo>
                    <a:lnTo>
                      <a:pt x="5" y="426"/>
                    </a:lnTo>
                    <a:lnTo>
                      <a:pt x="5" y="449"/>
                    </a:lnTo>
                    <a:lnTo>
                      <a:pt x="6" y="474"/>
                    </a:lnTo>
                    <a:lnTo>
                      <a:pt x="7" y="499"/>
                    </a:lnTo>
                    <a:lnTo>
                      <a:pt x="8" y="525"/>
                    </a:lnTo>
                    <a:lnTo>
                      <a:pt x="9" y="550"/>
                    </a:lnTo>
                    <a:lnTo>
                      <a:pt x="10" y="575"/>
                    </a:lnTo>
                    <a:lnTo>
                      <a:pt x="11" y="600"/>
                    </a:lnTo>
                    <a:lnTo>
                      <a:pt x="12" y="627"/>
                    </a:lnTo>
                    <a:lnTo>
                      <a:pt x="13" y="654"/>
                    </a:lnTo>
                    <a:lnTo>
                      <a:pt x="14" y="681"/>
                    </a:lnTo>
                    <a:lnTo>
                      <a:pt x="15" y="707"/>
                    </a:lnTo>
                    <a:lnTo>
                      <a:pt x="16" y="725"/>
                    </a:lnTo>
                    <a:lnTo>
                      <a:pt x="16" y="740"/>
                    </a:lnTo>
                    <a:lnTo>
                      <a:pt x="17" y="753"/>
                    </a:lnTo>
                    <a:lnTo>
                      <a:pt x="18" y="765"/>
                    </a:lnTo>
                    <a:lnTo>
                      <a:pt x="19" y="775"/>
                    </a:lnTo>
                    <a:lnTo>
                      <a:pt x="20" y="784"/>
                    </a:lnTo>
                    <a:lnTo>
                      <a:pt x="21" y="791"/>
                    </a:lnTo>
                    <a:lnTo>
                      <a:pt x="22" y="798"/>
                    </a:lnTo>
                    <a:lnTo>
                      <a:pt x="23" y="806"/>
                    </a:lnTo>
                    <a:lnTo>
                      <a:pt x="24" y="813"/>
                    </a:lnTo>
                    <a:lnTo>
                      <a:pt x="25" y="820"/>
                    </a:lnTo>
                    <a:lnTo>
                      <a:pt x="26" y="825"/>
                    </a:lnTo>
                    <a:lnTo>
                      <a:pt x="26" y="831"/>
                    </a:lnTo>
                    <a:lnTo>
                      <a:pt x="27" y="835"/>
                    </a:lnTo>
                    <a:lnTo>
                      <a:pt x="28" y="838"/>
                    </a:lnTo>
                    <a:lnTo>
                      <a:pt x="29" y="840"/>
                    </a:lnTo>
                    <a:lnTo>
                      <a:pt x="30" y="837"/>
                    </a:lnTo>
                    <a:lnTo>
                      <a:pt x="31" y="832"/>
                    </a:lnTo>
                    <a:lnTo>
                      <a:pt x="32" y="826"/>
                    </a:lnTo>
                    <a:lnTo>
                      <a:pt x="33" y="819"/>
                    </a:lnTo>
                    <a:lnTo>
                      <a:pt x="34" y="808"/>
                    </a:lnTo>
                    <a:lnTo>
                      <a:pt x="35" y="797"/>
                    </a:lnTo>
                    <a:lnTo>
                      <a:pt x="35" y="783"/>
                    </a:lnTo>
                    <a:lnTo>
                      <a:pt x="36" y="769"/>
                    </a:lnTo>
                    <a:lnTo>
                      <a:pt x="37" y="759"/>
                    </a:lnTo>
                    <a:lnTo>
                      <a:pt x="38" y="750"/>
                    </a:lnTo>
                    <a:lnTo>
                      <a:pt x="39" y="740"/>
                    </a:lnTo>
                    <a:lnTo>
                      <a:pt x="40" y="730"/>
                    </a:lnTo>
                    <a:lnTo>
                      <a:pt x="41" y="720"/>
                    </a:lnTo>
                    <a:lnTo>
                      <a:pt x="42" y="708"/>
                    </a:lnTo>
                    <a:lnTo>
                      <a:pt x="43" y="698"/>
                    </a:lnTo>
                    <a:lnTo>
                      <a:pt x="44" y="685"/>
                    </a:lnTo>
                    <a:lnTo>
                      <a:pt x="45" y="662"/>
                    </a:lnTo>
                    <a:lnTo>
                      <a:pt x="46" y="634"/>
                    </a:lnTo>
                    <a:lnTo>
                      <a:pt x="47" y="603"/>
                    </a:lnTo>
                    <a:lnTo>
                      <a:pt x="47" y="569"/>
                    </a:lnTo>
                    <a:lnTo>
                      <a:pt x="48" y="539"/>
                    </a:lnTo>
                    <a:lnTo>
                      <a:pt x="49" y="509"/>
                    </a:lnTo>
                    <a:lnTo>
                      <a:pt x="50" y="478"/>
                    </a:lnTo>
                    <a:lnTo>
                      <a:pt x="51" y="447"/>
                    </a:lnTo>
                    <a:lnTo>
                      <a:pt x="52" y="410"/>
                    </a:lnTo>
                    <a:lnTo>
                      <a:pt x="53" y="371"/>
                    </a:lnTo>
                    <a:lnTo>
                      <a:pt x="54" y="334"/>
                    </a:lnTo>
                    <a:lnTo>
                      <a:pt x="55" y="298"/>
                    </a:lnTo>
                    <a:lnTo>
                      <a:pt x="56" y="258"/>
                    </a:lnTo>
                    <a:lnTo>
                      <a:pt x="56" y="220"/>
                    </a:lnTo>
                    <a:lnTo>
                      <a:pt x="57" y="180"/>
                    </a:lnTo>
                    <a:lnTo>
                      <a:pt x="58" y="144"/>
                    </a:lnTo>
                    <a:lnTo>
                      <a:pt x="59" y="130"/>
                    </a:lnTo>
                    <a:lnTo>
                      <a:pt x="60" y="125"/>
                    </a:lnTo>
                    <a:lnTo>
                      <a:pt x="61" y="125"/>
                    </a:lnTo>
                    <a:lnTo>
                      <a:pt x="62" y="130"/>
                    </a:lnTo>
                    <a:lnTo>
                      <a:pt x="63" y="135"/>
                    </a:lnTo>
                    <a:lnTo>
                      <a:pt x="64" y="141"/>
                    </a:lnTo>
                    <a:lnTo>
                      <a:pt x="65" y="152"/>
                    </a:lnTo>
                    <a:lnTo>
                      <a:pt x="66" y="164"/>
                    </a:lnTo>
                    <a:lnTo>
                      <a:pt x="66" y="176"/>
                    </a:lnTo>
                    <a:lnTo>
                      <a:pt x="67" y="190"/>
                    </a:lnTo>
                    <a:lnTo>
                      <a:pt x="68" y="204"/>
                    </a:lnTo>
                    <a:lnTo>
                      <a:pt x="69" y="218"/>
                    </a:lnTo>
                    <a:lnTo>
                      <a:pt x="70" y="237"/>
                    </a:lnTo>
                    <a:lnTo>
                      <a:pt x="71" y="256"/>
                    </a:lnTo>
                    <a:lnTo>
                      <a:pt x="72" y="277"/>
                    </a:lnTo>
                    <a:lnTo>
                      <a:pt x="73" y="297"/>
                    </a:lnTo>
                    <a:lnTo>
                      <a:pt x="74" y="309"/>
                    </a:lnTo>
                    <a:lnTo>
                      <a:pt x="75" y="318"/>
                    </a:lnTo>
                    <a:lnTo>
                      <a:pt x="76" y="326"/>
                    </a:lnTo>
                    <a:lnTo>
                      <a:pt x="77" y="333"/>
                    </a:lnTo>
                    <a:lnTo>
                      <a:pt x="77" y="340"/>
                    </a:lnTo>
                    <a:lnTo>
                      <a:pt x="78" y="348"/>
                    </a:lnTo>
                    <a:lnTo>
                      <a:pt x="79" y="356"/>
                    </a:lnTo>
                    <a:lnTo>
                      <a:pt x="80" y="363"/>
                    </a:lnTo>
                    <a:lnTo>
                      <a:pt x="81" y="371"/>
                    </a:lnTo>
                    <a:lnTo>
                      <a:pt x="82" y="379"/>
                    </a:lnTo>
                    <a:lnTo>
                      <a:pt x="83" y="388"/>
                    </a:lnTo>
                    <a:lnTo>
                      <a:pt x="84" y="397"/>
                    </a:lnTo>
                    <a:lnTo>
                      <a:pt x="85" y="405"/>
                    </a:lnTo>
                    <a:lnTo>
                      <a:pt x="86" y="413"/>
                    </a:lnTo>
                    <a:lnTo>
                      <a:pt x="87" y="421"/>
                    </a:lnTo>
                    <a:lnTo>
                      <a:pt x="87" y="430"/>
                    </a:lnTo>
                    <a:lnTo>
                      <a:pt x="88" y="443"/>
                    </a:lnTo>
                    <a:lnTo>
                      <a:pt x="89" y="459"/>
                    </a:lnTo>
                    <a:lnTo>
                      <a:pt x="90" y="475"/>
                    </a:lnTo>
                    <a:lnTo>
                      <a:pt x="91" y="491"/>
                    </a:lnTo>
                    <a:lnTo>
                      <a:pt x="92" y="508"/>
                    </a:lnTo>
                    <a:lnTo>
                      <a:pt x="93" y="526"/>
                    </a:lnTo>
                    <a:lnTo>
                      <a:pt x="94" y="544"/>
                    </a:lnTo>
                    <a:lnTo>
                      <a:pt x="95" y="562"/>
                    </a:lnTo>
                    <a:lnTo>
                      <a:pt x="96" y="578"/>
                    </a:lnTo>
                    <a:lnTo>
                      <a:pt x="96" y="594"/>
                    </a:lnTo>
                    <a:lnTo>
                      <a:pt x="98" y="609"/>
                    </a:lnTo>
                    <a:lnTo>
                      <a:pt x="98" y="624"/>
                    </a:lnTo>
                    <a:lnTo>
                      <a:pt x="99" y="639"/>
                    </a:lnTo>
                    <a:lnTo>
                      <a:pt x="100" y="654"/>
                    </a:lnTo>
                    <a:lnTo>
                      <a:pt x="101" y="669"/>
                    </a:lnTo>
                    <a:lnTo>
                      <a:pt x="102" y="683"/>
                    </a:lnTo>
                    <a:lnTo>
                      <a:pt x="103" y="698"/>
                    </a:lnTo>
                    <a:lnTo>
                      <a:pt x="104" y="713"/>
                    </a:lnTo>
                    <a:lnTo>
                      <a:pt x="105" y="728"/>
                    </a:lnTo>
                    <a:lnTo>
                      <a:pt x="106" y="743"/>
                    </a:lnTo>
                    <a:lnTo>
                      <a:pt x="107" y="756"/>
                    </a:lnTo>
                    <a:lnTo>
                      <a:pt x="107" y="768"/>
                    </a:lnTo>
                    <a:lnTo>
                      <a:pt x="108" y="779"/>
                    </a:lnTo>
                    <a:lnTo>
                      <a:pt x="109" y="790"/>
                    </a:lnTo>
                    <a:lnTo>
                      <a:pt x="110" y="802"/>
                    </a:lnTo>
                    <a:lnTo>
                      <a:pt x="111" y="815"/>
                    </a:lnTo>
                    <a:lnTo>
                      <a:pt x="112" y="826"/>
                    </a:lnTo>
                    <a:lnTo>
                      <a:pt x="113" y="835"/>
                    </a:lnTo>
                    <a:lnTo>
                      <a:pt x="114" y="846"/>
                    </a:lnTo>
                    <a:lnTo>
                      <a:pt x="115" y="856"/>
                    </a:lnTo>
                    <a:lnTo>
                      <a:pt x="116" y="866"/>
                    </a:lnTo>
                    <a:lnTo>
                      <a:pt x="117" y="873"/>
                    </a:lnTo>
                    <a:lnTo>
                      <a:pt x="117" y="870"/>
                    </a:lnTo>
                    <a:lnTo>
                      <a:pt x="119" y="861"/>
                    </a:lnTo>
                    <a:lnTo>
                      <a:pt x="119" y="851"/>
                    </a:lnTo>
                    <a:lnTo>
                      <a:pt x="120" y="839"/>
                    </a:lnTo>
                    <a:lnTo>
                      <a:pt x="121" y="823"/>
                    </a:lnTo>
                    <a:lnTo>
                      <a:pt x="122" y="805"/>
                    </a:lnTo>
                    <a:lnTo>
                      <a:pt x="123" y="785"/>
                    </a:lnTo>
                    <a:lnTo>
                      <a:pt x="124" y="763"/>
                    </a:lnTo>
                    <a:lnTo>
                      <a:pt x="125" y="747"/>
                    </a:lnTo>
                    <a:lnTo>
                      <a:pt x="126" y="732"/>
                    </a:lnTo>
                    <a:lnTo>
                      <a:pt x="127" y="716"/>
                    </a:lnTo>
                    <a:lnTo>
                      <a:pt x="128" y="699"/>
                    </a:lnTo>
                    <a:lnTo>
                      <a:pt x="128" y="682"/>
                    </a:lnTo>
                    <a:lnTo>
                      <a:pt x="129" y="664"/>
                    </a:lnTo>
                    <a:lnTo>
                      <a:pt x="130" y="647"/>
                    </a:lnTo>
                    <a:lnTo>
                      <a:pt x="131" y="627"/>
                    </a:lnTo>
                    <a:lnTo>
                      <a:pt x="132" y="598"/>
                    </a:lnTo>
                    <a:lnTo>
                      <a:pt x="133" y="565"/>
                    </a:lnTo>
                    <a:lnTo>
                      <a:pt x="134" y="528"/>
                    </a:lnTo>
                    <a:lnTo>
                      <a:pt x="135" y="490"/>
                    </a:lnTo>
                    <a:lnTo>
                      <a:pt x="136" y="455"/>
                    </a:lnTo>
                    <a:lnTo>
                      <a:pt x="137" y="420"/>
                    </a:lnTo>
                    <a:lnTo>
                      <a:pt x="138" y="384"/>
                    </a:lnTo>
                    <a:lnTo>
                      <a:pt x="138" y="349"/>
                    </a:lnTo>
                    <a:lnTo>
                      <a:pt x="139" y="308"/>
                    </a:lnTo>
                    <a:lnTo>
                      <a:pt x="140" y="266"/>
                    </a:lnTo>
                    <a:lnTo>
                      <a:pt x="141" y="226"/>
                    </a:lnTo>
                    <a:lnTo>
                      <a:pt x="142" y="188"/>
                    </a:lnTo>
                    <a:lnTo>
                      <a:pt x="143" y="146"/>
                    </a:lnTo>
                    <a:lnTo>
                      <a:pt x="144" y="105"/>
                    </a:lnTo>
                    <a:lnTo>
                      <a:pt x="145" y="63"/>
                    </a:lnTo>
                    <a:lnTo>
                      <a:pt x="146" y="26"/>
                    </a:lnTo>
                    <a:lnTo>
                      <a:pt x="147" y="9"/>
                    </a:lnTo>
                    <a:lnTo>
                      <a:pt x="147" y="2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50" y="7"/>
                    </a:lnTo>
                    <a:lnTo>
                      <a:pt x="151" y="15"/>
                    </a:lnTo>
                    <a:lnTo>
                      <a:pt x="152" y="27"/>
                    </a:lnTo>
                    <a:lnTo>
                      <a:pt x="153" y="41"/>
                    </a:lnTo>
                    <a:lnTo>
                      <a:pt x="154" y="51"/>
                    </a:lnTo>
                    <a:lnTo>
                      <a:pt x="155" y="60"/>
                    </a:lnTo>
                    <a:lnTo>
                      <a:pt x="156" y="70"/>
                    </a:lnTo>
                    <a:lnTo>
                      <a:pt x="157" y="81"/>
                    </a:lnTo>
                    <a:lnTo>
                      <a:pt x="158" y="95"/>
                    </a:lnTo>
                    <a:lnTo>
                      <a:pt x="159" y="110"/>
                    </a:lnTo>
                    <a:lnTo>
                      <a:pt x="159" y="126"/>
                    </a:lnTo>
                    <a:lnTo>
                      <a:pt x="160" y="144"/>
                    </a:lnTo>
                    <a:lnTo>
                      <a:pt x="161" y="167"/>
                    </a:lnTo>
                    <a:lnTo>
                      <a:pt x="162" y="193"/>
                    </a:lnTo>
                    <a:lnTo>
                      <a:pt x="163" y="221"/>
                    </a:lnTo>
                    <a:lnTo>
                      <a:pt x="164" y="251"/>
                    </a:lnTo>
                    <a:lnTo>
                      <a:pt x="165" y="279"/>
                    </a:lnTo>
                    <a:lnTo>
                      <a:pt x="166" y="308"/>
                    </a:lnTo>
                    <a:lnTo>
                      <a:pt x="167" y="336"/>
                    </a:lnTo>
                    <a:lnTo>
                      <a:pt x="168" y="366"/>
                    </a:lnTo>
                    <a:lnTo>
                      <a:pt x="168" y="401"/>
                    </a:lnTo>
                    <a:lnTo>
                      <a:pt x="169" y="439"/>
                    </a:lnTo>
                    <a:lnTo>
                      <a:pt x="170" y="476"/>
                    </a:lnTo>
                    <a:lnTo>
                      <a:pt x="171" y="512"/>
                    </a:lnTo>
                    <a:lnTo>
                      <a:pt x="172" y="551"/>
                    </a:lnTo>
                    <a:lnTo>
                      <a:pt x="173" y="588"/>
                    </a:lnTo>
                    <a:lnTo>
                      <a:pt x="174" y="626"/>
                    </a:lnTo>
                    <a:lnTo>
                      <a:pt x="175" y="661"/>
                    </a:lnTo>
                    <a:lnTo>
                      <a:pt x="176" y="684"/>
                    </a:lnTo>
                    <a:lnTo>
                      <a:pt x="177" y="699"/>
                    </a:lnTo>
                    <a:lnTo>
                      <a:pt x="178" y="711"/>
                    </a:lnTo>
                    <a:lnTo>
                      <a:pt x="179" y="720"/>
                    </a:lnTo>
                    <a:lnTo>
                      <a:pt x="179" y="729"/>
                    </a:lnTo>
                    <a:lnTo>
                      <a:pt x="180" y="736"/>
                    </a:lnTo>
                    <a:lnTo>
                      <a:pt x="181" y="741"/>
                    </a:lnTo>
                    <a:lnTo>
                      <a:pt x="182" y="745"/>
                    </a:lnTo>
                    <a:lnTo>
                      <a:pt x="183" y="750"/>
                    </a:lnTo>
                    <a:lnTo>
                      <a:pt x="184" y="754"/>
                    </a:lnTo>
                    <a:lnTo>
                      <a:pt x="185" y="758"/>
                    </a:lnTo>
                    <a:lnTo>
                      <a:pt x="186" y="761"/>
                    </a:lnTo>
                    <a:lnTo>
                      <a:pt x="187" y="763"/>
                    </a:lnTo>
                    <a:lnTo>
                      <a:pt x="188" y="763"/>
                    </a:lnTo>
                    <a:lnTo>
                      <a:pt x="189" y="763"/>
                    </a:lnTo>
                    <a:lnTo>
                      <a:pt x="189" y="763"/>
                    </a:lnTo>
                    <a:lnTo>
                      <a:pt x="190" y="766"/>
                    </a:lnTo>
                    <a:lnTo>
                      <a:pt x="191" y="770"/>
                    </a:lnTo>
                    <a:lnTo>
                      <a:pt x="192" y="774"/>
                    </a:lnTo>
                    <a:lnTo>
                      <a:pt x="193" y="778"/>
                    </a:lnTo>
                    <a:lnTo>
                      <a:pt x="194" y="782"/>
                    </a:lnTo>
                    <a:lnTo>
                      <a:pt x="195" y="786"/>
                    </a:lnTo>
                    <a:lnTo>
                      <a:pt x="196" y="790"/>
                    </a:lnTo>
                    <a:lnTo>
                      <a:pt x="197" y="794"/>
                    </a:lnTo>
                    <a:lnTo>
                      <a:pt x="198" y="797"/>
                    </a:lnTo>
                    <a:lnTo>
                      <a:pt x="199" y="799"/>
                    </a:lnTo>
                    <a:lnTo>
                      <a:pt x="199" y="801"/>
                    </a:lnTo>
                    <a:lnTo>
                      <a:pt x="200" y="802"/>
                    </a:lnTo>
                    <a:lnTo>
                      <a:pt x="201" y="803"/>
                    </a:lnTo>
                    <a:lnTo>
                      <a:pt x="202" y="804"/>
                    </a:lnTo>
                    <a:lnTo>
                      <a:pt x="203" y="804"/>
                    </a:lnTo>
                    <a:lnTo>
                      <a:pt x="204" y="805"/>
                    </a:lnTo>
                    <a:lnTo>
                      <a:pt x="205" y="805"/>
                    </a:lnTo>
                    <a:lnTo>
                      <a:pt x="206" y="806"/>
                    </a:lnTo>
                    <a:lnTo>
                      <a:pt x="207" y="806"/>
                    </a:lnTo>
                    <a:lnTo>
                      <a:pt x="208" y="806"/>
                    </a:lnTo>
                    <a:lnTo>
                      <a:pt x="208" y="807"/>
                    </a:lnTo>
                    <a:lnTo>
                      <a:pt x="210" y="807"/>
                    </a:lnTo>
                    <a:lnTo>
                      <a:pt x="210" y="808"/>
                    </a:lnTo>
                    <a:lnTo>
                      <a:pt x="211" y="808"/>
                    </a:lnTo>
                    <a:lnTo>
                      <a:pt x="212" y="805"/>
                    </a:lnTo>
                    <a:lnTo>
                      <a:pt x="213" y="802"/>
                    </a:lnTo>
                    <a:lnTo>
                      <a:pt x="214" y="798"/>
                    </a:lnTo>
                    <a:lnTo>
                      <a:pt x="215" y="794"/>
                    </a:lnTo>
                    <a:lnTo>
                      <a:pt x="216" y="789"/>
                    </a:lnTo>
                    <a:lnTo>
                      <a:pt x="217" y="784"/>
                    </a:lnTo>
                    <a:lnTo>
                      <a:pt x="218" y="779"/>
                    </a:lnTo>
                    <a:lnTo>
                      <a:pt x="219" y="773"/>
                    </a:lnTo>
                    <a:lnTo>
                      <a:pt x="219" y="771"/>
                    </a:lnTo>
                    <a:lnTo>
                      <a:pt x="220" y="769"/>
                    </a:lnTo>
                    <a:lnTo>
                      <a:pt x="221" y="769"/>
                    </a:lnTo>
                    <a:lnTo>
                      <a:pt x="222" y="770"/>
                    </a:lnTo>
                    <a:lnTo>
                      <a:pt x="223" y="766"/>
                    </a:lnTo>
                    <a:lnTo>
                      <a:pt x="224" y="761"/>
                    </a:lnTo>
                    <a:lnTo>
                      <a:pt x="225" y="756"/>
                    </a:lnTo>
                    <a:lnTo>
                      <a:pt x="226" y="751"/>
                    </a:lnTo>
                    <a:lnTo>
                      <a:pt x="227" y="753"/>
                    </a:lnTo>
                    <a:lnTo>
                      <a:pt x="228" y="758"/>
                    </a:lnTo>
                    <a:lnTo>
                      <a:pt x="229" y="760"/>
                    </a:lnTo>
                    <a:lnTo>
                      <a:pt x="229" y="763"/>
                    </a:lnTo>
                    <a:lnTo>
                      <a:pt x="231" y="769"/>
                    </a:lnTo>
                    <a:lnTo>
                      <a:pt x="231" y="773"/>
                    </a:lnTo>
                    <a:lnTo>
                      <a:pt x="232" y="779"/>
                    </a:lnTo>
                    <a:lnTo>
                      <a:pt x="233" y="781"/>
                    </a:lnTo>
                    <a:lnTo>
                      <a:pt x="234" y="763"/>
                    </a:lnTo>
                    <a:lnTo>
                      <a:pt x="235" y="737"/>
                    </a:lnTo>
                    <a:lnTo>
                      <a:pt x="236" y="705"/>
                    </a:lnTo>
                    <a:lnTo>
                      <a:pt x="237" y="670"/>
                    </a:lnTo>
                    <a:lnTo>
                      <a:pt x="238" y="638"/>
                    </a:lnTo>
                    <a:lnTo>
                      <a:pt x="239" y="606"/>
                    </a:lnTo>
                    <a:lnTo>
                      <a:pt x="240" y="573"/>
                    </a:lnTo>
                    <a:lnTo>
                      <a:pt x="240" y="538"/>
                    </a:lnTo>
                    <a:lnTo>
                      <a:pt x="241" y="498"/>
                    </a:lnTo>
                    <a:lnTo>
                      <a:pt x="242" y="455"/>
                    </a:lnTo>
                    <a:lnTo>
                      <a:pt x="243" y="416"/>
                    </a:lnTo>
                    <a:lnTo>
                      <a:pt x="244" y="378"/>
                    </a:lnTo>
                    <a:lnTo>
                      <a:pt x="245" y="334"/>
                    </a:lnTo>
                    <a:lnTo>
                      <a:pt x="246" y="291"/>
                    </a:lnTo>
                    <a:lnTo>
                      <a:pt x="247" y="247"/>
                    </a:lnTo>
                    <a:lnTo>
                      <a:pt x="248" y="209"/>
                    </a:lnTo>
                    <a:lnTo>
                      <a:pt x="249" y="196"/>
                    </a:lnTo>
                    <a:lnTo>
                      <a:pt x="250" y="196"/>
                    </a:lnTo>
                    <a:lnTo>
                      <a:pt x="250" y="201"/>
                    </a:lnTo>
                    <a:lnTo>
                      <a:pt x="251" y="213"/>
                    </a:lnTo>
                    <a:lnTo>
                      <a:pt x="252" y="226"/>
                    </a:lnTo>
                    <a:lnTo>
                      <a:pt x="253" y="240"/>
                    </a:lnTo>
                    <a:lnTo>
                      <a:pt x="254" y="260"/>
                    </a:lnTo>
                    <a:lnTo>
                      <a:pt x="255" y="281"/>
                    </a:lnTo>
                    <a:lnTo>
                      <a:pt x="256" y="302"/>
                    </a:lnTo>
                    <a:lnTo>
                      <a:pt x="257" y="323"/>
                    </a:lnTo>
                    <a:lnTo>
                      <a:pt x="258" y="344"/>
                    </a:lnTo>
                    <a:lnTo>
                      <a:pt x="259" y="367"/>
                    </a:lnTo>
                    <a:lnTo>
                      <a:pt x="259" y="393"/>
                    </a:lnTo>
                    <a:lnTo>
                      <a:pt x="261" y="421"/>
                    </a:lnTo>
                    <a:lnTo>
                      <a:pt x="261" y="450"/>
                    </a:lnTo>
                    <a:lnTo>
                      <a:pt x="262" y="479"/>
                    </a:lnTo>
                    <a:lnTo>
                      <a:pt x="263" y="502"/>
                    </a:lnTo>
                    <a:lnTo>
                      <a:pt x="264" y="523"/>
                    </a:lnTo>
                    <a:lnTo>
                      <a:pt x="265" y="545"/>
                    </a:lnTo>
                    <a:lnTo>
                      <a:pt x="266" y="565"/>
                    </a:lnTo>
                    <a:lnTo>
                      <a:pt x="267" y="584"/>
                    </a:lnTo>
                    <a:lnTo>
                      <a:pt x="268" y="602"/>
                    </a:lnTo>
                    <a:lnTo>
                      <a:pt x="269" y="620"/>
                    </a:lnTo>
                    <a:lnTo>
                      <a:pt x="270" y="637"/>
                    </a:lnTo>
                    <a:lnTo>
                      <a:pt x="271" y="659"/>
                    </a:lnTo>
                    <a:lnTo>
                      <a:pt x="271" y="683"/>
                    </a:lnTo>
                    <a:lnTo>
                      <a:pt x="272" y="706"/>
                    </a:lnTo>
                    <a:lnTo>
                      <a:pt x="273" y="728"/>
                    </a:lnTo>
                    <a:lnTo>
                      <a:pt x="274" y="755"/>
                    </a:lnTo>
                    <a:lnTo>
                      <a:pt x="275" y="774"/>
                    </a:lnTo>
                    <a:lnTo>
                      <a:pt x="276" y="799"/>
                    </a:lnTo>
                    <a:lnTo>
                      <a:pt x="277" y="821"/>
                    </a:lnTo>
                    <a:lnTo>
                      <a:pt x="278" y="831"/>
                    </a:lnTo>
                    <a:lnTo>
                      <a:pt x="279" y="836"/>
                    </a:lnTo>
                    <a:lnTo>
                      <a:pt x="280" y="840"/>
                    </a:lnTo>
                    <a:lnTo>
                      <a:pt x="280" y="842"/>
                    </a:lnTo>
                    <a:lnTo>
                      <a:pt x="281" y="844"/>
                    </a:lnTo>
                    <a:lnTo>
                      <a:pt x="282" y="844"/>
                    </a:lnTo>
                    <a:lnTo>
                      <a:pt x="283" y="842"/>
                    </a:lnTo>
                    <a:lnTo>
                      <a:pt x="284" y="840"/>
                    </a:lnTo>
                    <a:lnTo>
                      <a:pt x="285" y="836"/>
                    </a:lnTo>
                    <a:lnTo>
                      <a:pt x="286" y="832"/>
                    </a:lnTo>
                    <a:lnTo>
                      <a:pt x="287" y="828"/>
                    </a:lnTo>
                    <a:lnTo>
                      <a:pt x="288" y="824"/>
                    </a:lnTo>
                    <a:lnTo>
                      <a:pt x="289" y="817"/>
                    </a:lnTo>
                    <a:lnTo>
                      <a:pt x="290" y="810"/>
                    </a:lnTo>
                    <a:lnTo>
                      <a:pt x="291" y="802"/>
                    </a:lnTo>
                    <a:lnTo>
                      <a:pt x="291" y="795"/>
                    </a:lnTo>
                    <a:lnTo>
                      <a:pt x="292" y="791"/>
                    </a:lnTo>
                    <a:lnTo>
                      <a:pt x="293" y="785"/>
                    </a:lnTo>
                    <a:lnTo>
                      <a:pt x="294" y="796"/>
                    </a:lnTo>
                    <a:lnTo>
                      <a:pt x="295" y="787"/>
                    </a:lnTo>
                    <a:lnTo>
                      <a:pt x="296" y="785"/>
                    </a:lnTo>
                    <a:lnTo>
                      <a:pt x="297" y="786"/>
                    </a:lnTo>
                    <a:lnTo>
                      <a:pt x="298" y="784"/>
                    </a:lnTo>
                    <a:lnTo>
                      <a:pt x="299" y="782"/>
                    </a:lnTo>
                    <a:lnTo>
                      <a:pt x="300" y="782"/>
                    </a:lnTo>
                    <a:lnTo>
                      <a:pt x="301" y="783"/>
                    </a:lnTo>
                    <a:lnTo>
                      <a:pt x="301" y="783"/>
                    </a:lnTo>
                    <a:lnTo>
                      <a:pt x="302" y="783"/>
                    </a:lnTo>
                    <a:lnTo>
                      <a:pt x="303" y="784"/>
                    </a:lnTo>
                    <a:lnTo>
                      <a:pt x="304" y="784"/>
                    </a:lnTo>
                    <a:lnTo>
                      <a:pt x="305" y="785"/>
                    </a:lnTo>
                    <a:lnTo>
                      <a:pt x="306" y="785"/>
                    </a:lnTo>
                    <a:lnTo>
                      <a:pt x="307" y="779"/>
                    </a:lnTo>
                    <a:lnTo>
                      <a:pt x="308" y="770"/>
                    </a:lnTo>
                    <a:lnTo>
                      <a:pt x="309" y="760"/>
                    </a:lnTo>
                    <a:lnTo>
                      <a:pt x="310" y="748"/>
                    </a:lnTo>
                    <a:lnTo>
                      <a:pt x="311" y="739"/>
                    </a:lnTo>
                    <a:lnTo>
                      <a:pt x="311" y="729"/>
                    </a:lnTo>
                    <a:lnTo>
                      <a:pt x="312" y="719"/>
                    </a:lnTo>
                    <a:lnTo>
                      <a:pt x="313" y="709"/>
                    </a:lnTo>
                    <a:lnTo>
                      <a:pt x="314" y="696"/>
                    </a:lnTo>
                    <a:lnTo>
                      <a:pt x="315" y="681"/>
                    </a:lnTo>
                    <a:lnTo>
                      <a:pt x="316" y="668"/>
                    </a:lnTo>
                    <a:lnTo>
                      <a:pt x="317" y="655"/>
                    </a:lnTo>
                    <a:lnTo>
                      <a:pt x="318" y="641"/>
                    </a:lnTo>
                    <a:lnTo>
                      <a:pt x="319" y="626"/>
                    </a:lnTo>
                    <a:lnTo>
                      <a:pt x="320" y="611"/>
                    </a:lnTo>
                    <a:lnTo>
                      <a:pt x="321" y="598"/>
                    </a:lnTo>
                    <a:lnTo>
                      <a:pt x="322" y="597"/>
                    </a:lnTo>
                    <a:lnTo>
                      <a:pt x="322" y="601"/>
                    </a:lnTo>
                    <a:lnTo>
                      <a:pt x="323" y="607"/>
                    </a:lnTo>
                    <a:lnTo>
                      <a:pt x="324" y="616"/>
                    </a:lnTo>
                    <a:lnTo>
                      <a:pt x="325" y="625"/>
                    </a:lnTo>
                    <a:lnTo>
                      <a:pt x="326" y="634"/>
                    </a:lnTo>
                    <a:lnTo>
                      <a:pt x="327" y="645"/>
                    </a:lnTo>
                    <a:lnTo>
                      <a:pt x="328" y="657"/>
                    </a:lnTo>
                    <a:lnTo>
                      <a:pt x="329" y="670"/>
                    </a:lnTo>
                    <a:lnTo>
                      <a:pt x="330" y="683"/>
                    </a:lnTo>
                    <a:lnTo>
                      <a:pt x="331" y="695"/>
                    </a:lnTo>
                    <a:lnTo>
                      <a:pt x="331" y="708"/>
                    </a:lnTo>
                    <a:lnTo>
                      <a:pt x="332" y="723"/>
                    </a:lnTo>
                    <a:lnTo>
                      <a:pt x="333" y="738"/>
                    </a:lnTo>
                    <a:lnTo>
                      <a:pt x="334" y="753"/>
                    </a:lnTo>
                    <a:lnTo>
                      <a:pt x="335" y="768"/>
                    </a:lnTo>
                    <a:lnTo>
                      <a:pt x="336" y="777"/>
                    </a:lnTo>
                    <a:lnTo>
                      <a:pt x="337" y="782"/>
                    </a:lnTo>
                    <a:lnTo>
                      <a:pt x="338" y="787"/>
                    </a:lnTo>
                    <a:lnTo>
                      <a:pt x="339" y="790"/>
                    </a:lnTo>
                    <a:lnTo>
                      <a:pt x="340" y="793"/>
                    </a:lnTo>
                    <a:lnTo>
                      <a:pt x="341" y="796"/>
                    </a:lnTo>
                    <a:lnTo>
                      <a:pt x="341" y="798"/>
                    </a:lnTo>
                    <a:lnTo>
                      <a:pt x="343" y="799"/>
                    </a:lnTo>
                    <a:lnTo>
                      <a:pt x="343" y="802"/>
                    </a:lnTo>
                    <a:lnTo>
                      <a:pt x="344" y="804"/>
                    </a:lnTo>
                    <a:lnTo>
                      <a:pt x="345" y="807"/>
                    </a:lnTo>
                    <a:lnTo>
                      <a:pt x="346" y="808"/>
                    </a:lnTo>
                    <a:lnTo>
                      <a:pt x="347" y="810"/>
                    </a:lnTo>
                    <a:lnTo>
                      <a:pt x="348" y="811"/>
                    </a:lnTo>
                    <a:lnTo>
                      <a:pt x="349" y="812"/>
                    </a:lnTo>
                    <a:lnTo>
                      <a:pt x="350" y="812"/>
                    </a:lnTo>
                    <a:lnTo>
                      <a:pt x="351" y="815"/>
                    </a:lnTo>
                    <a:lnTo>
                      <a:pt x="352" y="815"/>
                    </a:lnTo>
                    <a:lnTo>
                      <a:pt x="352" y="816"/>
                    </a:lnTo>
                    <a:lnTo>
                      <a:pt x="353" y="818"/>
                    </a:lnTo>
                    <a:lnTo>
                      <a:pt x="354" y="819"/>
                    </a:lnTo>
                    <a:lnTo>
                      <a:pt x="355" y="819"/>
                    </a:lnTo>
                    <a:lnTo>
                      <a:pt x="356" y="819"/>
                    </a:lnTo>
                    <a:lnTo>
                      <a:pt x="357" y="820"/>
                    </a:lnTo>
                    <a:lnTo>
                      <a:pt x="358" y="820"/>
                    </a:lnTo>
                    <a:lnTo>
                      <a:pt x="359" y="821"/>
                    </a:lnTo>
                    <a:lnTo>
                      <a:pt x="360" y="822"/>
                    </a:lnTo>
                    <a:lnTo>
                      <a:pt x="361" y="822"/>
                    </a:lnTo>
                    <a:lnTo>
                      <a:pt x="362" y="823"/>
                    </a:lnTo>
                    <a:lnTo>
                      <a:pt x="362" y="823"/>
                    </a:lnTo>
                    <a:lnTo>
                      <a:pt x="363" y="824"/>
                    </a:lnTo>
                    <a:lnTo>
                      <a:pt x="364" y="824"/>
                    </a:lnTo>
                    <a:lnTo>
                      <a:pt x="365" y="822"/>
                    </a:lnTo>
                    <a:lnTo>
                      <a:pt x="366" y="819"/>
                    </a:lnTo>
                    <a:lnTo>
                      <a:pt x="367" y="816"/>
                    </a:lnTo>
                    <a:lnTo>
                      <a:pt x="368" y="813"/>
                    </a:lnTo>
                    <a:lnTo>
                      <a:pt x="369" y="810"/>
                    </a:lnTo>
                    <a:lnTo>
                      <a:pt x="370" y="807"/>
                    </a:lnTo>
                    <a:lnTo>
                      <a:pt x="371" y="803"/>
                    </a:lnTo>
                    <a:lnTo>
                      <a:pt x="371" y="800"/>
                    </a:lnTo>
                    <a:lnTo>
                      <a:pt x="373" y="796"/>
                    </a:lnTo>
                    <a:lnTo>
                      <a:pt x="373" y="791"/>
                    </a:lnTo>
                    <a:lnTo>
                      <a:pt x="374" y="787"/>
                    </a:lnTo>
                    <a:lnTo>
                      <a:pt x="375" y="784"/>
                    </a:lnTo>
                    <a:lnTo>
                      <a:pt x="376" y="779"/>
                    </a:lnTo>
                    <a:lnTo>
                      <a:pt x="377" y="774"/>
                    </a:lnTo>
                    <a:lnTo>
                      <a:pt x="378" y="769"/>
                    </a:lnTo>
                    <a:lnTo>
                      <a:pt x="379" y="765"/>
                    </a:lnTo>
                    <a:lnTo>
                      <a:pt x="380" y="764"/>
                    </a:lnTo>
                    <a:lnTo>
                      <a:pt x="381" y="764"/>
                    </a:lnTo>
                    <a:lnTo>
                      <a:pt x="382" y="764"/>
                    </a:lnTo>
                    <a:lnTo>
                      <a:pt x="383" y="765"/>
                    </a:lnTo>
                    <a:lnTo>
                      <a:pt x="383" y="767"/>
                    </a:lnTo>
                    <a:lnTo>
                      <a:pt x="384" y="769"/>
                    </a:lnTo>
                    <a:lnTo>
                      <a:pt x="385" y="772"/>
                    </a:lnTo>
                    <a:lnTo>
                      <a:pt x="386" y="775"/>
                    </a:lnTo>
                    <a:lnTo>
                      <a:pt x="387" y="775"/>
                    </a:lnTo>
                    <a:lnTo>
                      <a:pt x="388" y="775"/>
                    </a:lnTo>
                    <a:lnTo>
                      <a:pt x="389" y="774"/>
                    </a:lnTo>
                    <a:lnTo>
                      <a:pt x="390" y="774"/>
                    </a:lnTo>
                    <a:lnTo>
                      <a:pt x="391" y="773"/>
                    </a:lnTo>
                    <a:lnTo>
                      <a:pt x="392" y="773"/>
                    </a:lnTo>
                    <a:lnTo>
                      <a:pt x="392" y="772"/>
                    </a:lnTo>
                    <a:lnTo>
                      <a:pt x="394" y="772"/>
                    </a:lnTo>
                    <a:lnTo>
                      <a:pt x="394" y="775"/>
                    </a:lnTo>
                    <a:lnTo>
                      <a:pt x="395" y="780"/>
                    </a:lnTo>
                    <a:lnTo>
                      <a:pt x="396" y="786"/>
                    </a:lnTo>
                    <a:lnTo>
                      <a:pt x="397" y="792"/>
                    </a:lnTo>
                    <a:lnTo>
                      <a:pt x="398" y="796"/>
                    </a:lnTo>
                    <a:lnTo>
                      <a:pt x="399" y="799"/>
                    </a:lnTo>
                    <a:lnTo>
                      <a:pt x="400" y="802"/>
                    </a:lnTo>
                    <a:lnTo>
                      <a:pt x="401" y="805"/>
                    </a:lnTo>
                    <a:lnTo>
                      <a:pt x="402" y="813"/>
                    </a:lnTo>
                    <a:lnTo>
                      <a:pt x="403" y="824"/>
                    </a:lnTo>
                    <a:lnTo>
                      <a:pt x="403" y="833"/>
                    </a:lnTo>
                    <a:lnTo>
                      <a:pt x="404" y="841"/>
                    </a:lnTo>
                    <a:lnTo>
                      <a:pt x="405" y="853"/>
                    </a:lnTo>
                    <a:lnTo>
                      <a:pt x="406" y="863"/>
                    </a:lnTo>
                    <a:lnTo>
                      <a:pt x="407" y="874"/>
                    </a:lnTo>
                    <a:lnTo>
                      <a:pt x="408" y="883"/>
                    </a:lnTo>
                    <a:lnTo>
                      <a:pt x="409" y="876"/>
                    </a:lnTo>
                    <a:lnTo>
                      <a:pt x="410" y="861"/>
                    </a:lnTo>
                    <a:lnTo>
                      <a:pt x="411" y="842"/>
                    </a:lnTo>
                    <a:lnTo>
                      <a:pt x="412" y="820"/>
                    </a:lnTo>
                    <a:lnTo>
                      <a:pt x="413" y="800"/>
                    </a:lnTo>
                    <a:lnTo>
                      <a:pt x="413" y="780"/>
                    </a:lnTo>
                    <a:lnTo>
                      <a:pt x="414" y="758"/>
                    </a:lnTo>
                    <a:lnTo>
                      <a:pt x="415" y="735"/>
                    </a:lnTo>
                    <a:lnTo>
                      <a:pt x="416" y="709"/>
                    </a:lnTo>
                    <a:lnTo>
                      <a:pt x="417" y="681"/>
                    </a:lnTo>
                    <a:lnTo>
                      <a:pt x="418" y="656"/>
                    </a:lnTo>
                    <a:lnTo>
                      <a:pt x="419" y="631"/>
                    </a:lnTo>
                    <a:lnTo>
                      <a:pt x="420" y="601"/>
                    </a:lnTo>
                    <a:lnTo>
                      <a:pt x="421" y="572"/>
                    </a:lnTo>
                    <a:lnTo>
                      <a:pt x="422" y="542"/>
                    </a:lnTo>
                    <a:lnTo>
                      <a:pt x="423" y="515"/>
                    </a:lnTo>
                    <a:lnTo>
                      <a:pt x="424" y="505"/>
                    </a:lnTo>
                    <a:lnTo>
                      <a:pt x="424" y="504"/>
                    </a:lnTo>
                    <a:lnTo>
                      <a:pt x="425" y="505"/>
                    </a:lnTo>
                    <a:lnTo>
                      <a:pt x="426" y="510"/>
                    </a:lnTo>
                    <a:lnTo>
                      <a:pt x="427" y="517"/>
                    </a:lnTo>
                    <a:lnTo>
                      <a:pt x="428" y="525"/>
                    </a:lnTo>
                    <a:lnTo>
                      <a:pt x="429" y="536"/>
                    </a:lnTo>
                    <a:lnTo>
                      <a:pt x="430" y="548"/>
                    </a:lnTo>
                    <a:lnTo>
                      <a:pt x="431" y="557"/>
                    </a:lnTo>
                    <a:lnTo>
                      <a:pt x="432" y="565"/>
                    </a:lnTo>
                    <a:lnTo>
                      <a:pt x="433" y="573"/>
                    </a:lnTo>
                    <a:lnTo>
                      <a:pt x="434" y="582"/>
                    </a:lnTo>
                    <a:lnTo>
                      <a:pt x="434" y="592"/>
                    </a:lnTo>
                    <a:lnTo>
                      <a:pt x="435" y="603"/>
                    </a:lnTo>
                    <a:lnTo>
                      <a:pt x="436" y="615"/>
                    </a:lnTo>
                    <a:lnTo>
                      <a:pt x="437" y="627"/>
                    </a:lnTo>
                    <a:lnTo>
                      <a:pt x="438" y="640"/>
                    </a:lnTo>
                    <a:lnTo>
                      <a:pt x="439" y="652"/>
                    </a:lnTo>
                    <a:lnTo>
                      <a:pt x="440" y="666"/>
                    </a:lnTo>
                    <a:lnTo>
                      <a:pt x="441" y="681"/>
                    </a:lnTo>
                    <a:lnTo>
                      <a:pt x="442" y="693"/>
                    </a:lnTo>
                    <a:lnTo>
                      <a:pt x="443" y="704"/>
                    </a:lnTo>
                    <a:lnTo>
                      <a:pt x="444" y="714"/>
                    </a:lnTo>
                    <a:lnTo>
                      <a:pt x="444" y="725"/>
                    </a:lnTo>
                    <a:lnTo>
                      <a:pt x="445" y="742"/>
                    </a:lnTo>
                    <a:lnTo>
                      <a:pt x="446" y="761"/>
                    </a:lnTo>
                    <a:lnTo>
                      <a:pt x="447" y="780"/>
                    </a:lnTo>
                    <a:lnTo>
                      <a:pt x="448" y="796"/>
                    </a:lnTo>
                    <a:lnTo>
                      <a:pt x="449" y="816"/>
                    </a:lnTo>
                    <a:lnTo>
                      <a:pt x="450" y="835"/>
                    </a:lnTo>
                    <a:lnTo>
                      <a:pt x="451" y="855"/>
                    </a:lnTo>
                    <a:lnTo>
                      <a:pt x="452" y="872"/>
                    </a:lnTo>
                    <a:lnTo>
                      <a:pt x="453" y="873"/>
                    </a:lnTo>
                    <a:lnTo>
                      <a:pt x="454" y="866"/>
                    </a:lnTo>
                    <a:lnTo>
                      <a:pt x="455" y="856"/>
                    </a:lnTo>
                    <a:lnTo>
                      <a:pt x="455" y="842"/>
                    </a:lnTo>
                    <a:lnTo>
                      <a:pt x="456" y="830"/>
                    </a:lnTo>
                    <a:lnTo>
                      <a:pt x="457" y="816"/>
                    </a:lnTo>
                    <a:lnTo>
                      <a:pt x="458" y="805"/>
                    </a:lnTo>
                    <a:lnTo>
                      <a:pt x="459" y="786"/>
                    </a:lnTo>
                    <a:lnTo>
                      <a:pt x="460" y="768"/>
                    </a:lnTo>
                    <a:lnTo>
                      <a:pt x="461" y="748"/>
                    </a:lnTo>
                    <a:lnTo>
                      <a:pt x="462" y="730"/>
                    </a:lnTo>
                    <a:lnTo>
                      <a:pt x="463" y="711"/>
                    </a:lnTo>
                    <a:lnTo>
                      <a:pt x="464" y="689"/>
                    </a:lnTo>
                    <a:lnTo>
                      <a:pt x="464" y="666"/>
                    </a:lnTo>
                    <a:lnTo>
                      <a:pt x="465" y="643"/>
                    </a:lnTo>
                    <a:lnTo>
                      <a:pt x="466" y="622"/>
                    </a:lnTo>
                    <a:lnTo>
                      <a:pt x="467" y="615"/>
                    </a:lnTo>
                    <a:lnTo>
                      <a:pt x="468" y="615"/>
                    </a:lnTo>
                    <a:lnTo>
                      <a:pt x="469" y="618"/>
                    </a:lnTo>
                    <a:lnTo>
                      <a:pt x="470" y="624"/>
                    </a:lnTo>
                    <a:lnTo>
                      <a:pt x="471" y="630"/>
                    </a:lnTo>
                    <a:lnTo>
                      <a:pt x="472" y="637"/>
                    </a:lnTo>
                    <a:lnTo>
                      <a:pt x="473" y="647"/>
                    </a:lnTo>
                    <a:lnTo>
                      <a:pt x="474" y="658"/>
                    </a:lnTo>
                    <a:lnTo>
                      <a:pt x="474" y="665"/>
                    </a:lnTo>
                    <a:lnTo>
                      <a:pt x="476" y="673"/>
                    </a:lnTo>
                    <a:lnTo>
                      <a:pt x="476" y="680"/>
                    </a:lnTo>
                    <a:lnTo>
                      <a:pt x="477" y="687"/>
                    </a:lnTo>
                    <a:lnTo>
                      <a:pt x="478" y="696"/>
                    </a:lnTo>
                    <a:lnTo>
                      <a:pt x="479" y="706"/>
                    </a:lnTo>
                    <a:lnTo>
                      <a:pt x="480" y="715"/>
                    </a:lnTo>
                    <a:lnTo>
                      <a:pt x="481" y="725"/>
                    </a:lnTo>
                    <a:lnTo>
                      <a:pt x="482" y="733"/>
                    </a:lnTo>
                    <a:lnTo>
                      <a:pt x="483" y="740"/>
                    </a:lnTo>
                    <a:lnTo>
                      <a:pt x="484" y="748"/>
                    </a:lnTo>
                    <a:lnTo>
                      <a:pt x="485" y="755"/>
                    </a:lnTo>
                    <a:lnTo>
                      <a:pt x="485" y="760"/>
                    </a:lnTo>
                    <a:lnTo>
                      <a:pt x="486" y="765"/>
                    </a:lnTo>
                    <a:lnTo>
                      <a:pt x="487" y="769"/>
                    </a:lnTo>
                    <a:lnTo>
                      <a:pt x="488" y="772"/>
                    </a:lnTo>
                    <a:lnTo>
                      <a:pt x="489" y="781"/>
                    </a:lnTo>
                    <a:lnTo>
                      <a:pt x="490" y="792"/>
                    </a:lnTo>
                    <a:lnTo>
                      <a:pt x="491" y="801"/>
                    </a:lnTo>
                    <a:lnTo>
                      <a:pt x="492" y="810"/>
                    </a:lnTo>
                    <a:lnTo>
                      <a:pt x="493" y="820"/>
                    </a:lnTo>
                    <a:lnTo>
                      <a:pt x="494" y="830"/>
                    </a:lnTo>
                    <a:lnTo>
                      <a:pt x="495" y="840"/>
                    </a:lnTo>
                    <a:lnTo>
                      <a:pt x="495" y="848"/>
                    </a:lnTo>
                    <a:lnTo>
                      <a:pt x="496" y="845"/>
                    </a:lnTo>
                    <a:lnTo>
                      <a:pt x="497" y="836"/>
                    </a:lnTo>
                    <a:lnTo>
                      <a:pt x="498" y="825"/>
                    </a:lnTo>
                    <a:lnTo>
                      <a:pt x="499" y="811"/>
                    </a:lnTo>
                    <a:lnTo>
                      <a:pt x="500" y="798"/>
                    </a:lnTo>
                    <a:lnTo>
                      <a:pt x="501" y="785"/>
                    </a:lnTo>
                    <a:lnTo>
                      <a:pt x="502" y="771"/>
                    </a:lnTo>
                    <a:lnTo>
                      <a:pt x="503" y="756"/>
                    </a:lnTo>
                    <a:lnTo>
                      <a:pt x="504" y="739"/>
                    </a:lnTo>
                    <a:lnTo>
                      <a:pt x="504" y="720"/>
                    </a:lnTo>
                    <a:lnTo>
                      <a:pt x="506" y="702"/>
                    </a:lnTo>
                    <a:lnTo>
                      <a:pt x="506" y="685"/>
                    </a:lnTo>
                    <a:lnTo>
                      <a:pt x="507" y="665"/>
                    </a:lnTo>
                    <a:lnTo>
                      <a:pt x="508" y="645"/>
                    </a:lnTo>
                    <a:lnTo>
                      <a:pt x="509" y="624"/>
                    </a:lnTo>
                    <a:lnTo>
                      <a:pt x="510" y="605"/>
                    </a:lnTo>
                    <a:lnTo>
                      <a:pt x="511" y="599"/>
                    </a:lnTo>
                    <a:lnTo>
                      <a:pt x="512" y="599"/>
                    </a:lnTo>
                    <a:lnTo>
                      <a:pt x="513" y="602"/>
                    </a:lnTo>
                    <a:lnTo>
                      <a:pt x="514" y="607"/>
                    </a:lnTo>
                    <a:lnTo>
                      <a:pt x="515" y="612"/>
                    </a:lnTo>
                    <a:lnTo>
                      <a:pt x="516" y="619"/>
                    </a:lnTo>
                    <a:lnTo>
                      <a:pt x="516" y="628"/>
                    </a:lnTo>
                    <a:lnTo>
                      <a:pt x="517" y="637"/>
                    </a:lnTo>
                    <a:lnTo>
                      <a:pt x="518" y="645"/>
                    </a:lnTo>
                    <a:lnTo>
                      <a:pt x="519" y="652"/>
                    </a:lnTo>
                    <a:lnTo>
                      <a:pt x="520" y="659"/>
                    </a:lnTo>
                    <a:lnTo>
                      <a:pt x="521" y="667"/>
                    </a:lnTo>
                    <a:lnTo>
                      <a:pt x="522" y="676"/>
                    </a:lnTo>
                    <a:lnTo>
                      <a:pt x="523" y="686"/>
                    </a:lnTo>
                    <a:lnTo>
                      <a:pt x="524" y="695"/>
                    </a:lnTo>
                    <a:lnTo>
                      <a:pt x="525" y="705"/>
                    </a:lnTo>
                    <a:lnTo>
                      <a:pt x="525" y="714"/>
                    </a:lnTo>
                    <a:lnTo>
                      <a:pt x="527" y="723"/>
                    </a:lnTo>
                    <a:lnTo>
                      <a:pt x="527" y="732"/>
                    </a:lnTo>
                    <a:lnTo>
                      <a:pt x="528" y="740"/>
                    </a:lnTo>
                    <a:lnTo>
                      <a:pt x="529" y="748"/>
                    </a:lnTo>
                    <a:lnTo>
                      <a:pt x="530" y="756"/>
                    </a:lnTo>
                    <a:lnTo>
                      <a:pt x="531" y="763"/>
                    </a:lnTo>
                    <a:lnTo>
                      <a:pt x="532" y="770"/>
                    </a:lnTo>
                    <a:lnTo>
                      <a:pt x="533" y="779"/>
                    </a:lnTo>
                    <a:lnTo>
                      <a:pt x="534" y="789"/>
                    </a:lnTo>
                    <a:lnTo>
                      <a:pt x="535" y="799"/>
                    </a:lnTo>
                    <a:lnTo>
                      <a:pt x="536" y="808"/>
                    </a:lnTo>
                    <a:lnTo>
                      <a:pt x="536" y="817"/>
                    </a:lnTo>
                    <a:lnTo>
                      <a:pt x="537" y="826"/>
                    </a:lnTo>
                    <a:lnTo>
                      <a:pt x="538" y="839"/>
                    </a:lnTo>
                    <a:lnTo>
                      <a:pt x="539" y="844"/>
                    </a:lnTo>
                    <a:lnTo>
                      <a:pt x="540" y="847"/>
                    </a:lnTo>
                    <a:lnTo>
                      <a:pt x="541" y="846"/>
                    </a:lnTo>
                    <a:lnTo>
                      <a:pt x="542" y="844"/>
                    </a:lnTo>
                    <a:lnTo>
                      <a:pt x="543" y="840"/>
                    </a:lnTo>
                    <a:lnTo>
                      <a:pt x="544" y="835"/>
                    </a:lnTo>
                    <a:lnTo>
                      <a:pt x="545" y="830"/>
                    </a:lnTo>
                    <a:lnTo>
                      <a:pt x="546" y="824"/>
                    </a:lnTo>
                    <a:lnTo>
                      <a:pt x="546" y="817"/>
                    </a:lnTo>
                    <a:lnTo>
                      <a:pt x="547" y="811"/>
                    </a:lnTo>
                    <a:lnTo>
                      <a:pt x="548" y="807"/>
                    </a:lnTo>
                    <a:lnTo>
                      <a:pt x="549" y="802"/>
                    </a:lnTo>
                    <a:lnTo>
                      <a:pt x="550" y="796"/>
                    </a:lnTo>
                    <a:lnTo>
                      <a:pt x="551" y="791"/>
                    </a:lnTo>
                    <a:lnTo>
                      <a:pt x="552" y="784"/>
                    </a:lnTo>
                    <a:lnTo>
                      <a:pt x="553" y="778"/>
                    </a:lnTo>
                    <a:lnTo>
                      <a:pt x="554" y="772"/>
                    </a:lnTo>
                    <a:lnTo>
                      <a:pt x="555" y="763"/>
                    </a:lnTo>
                    <a:lnTo>
                      <a:pt x="556" y="755"/>
                    </a:lnTo>
                    <a:lnTo>
                      <a:pt x="557" y="745"/>
                    </a:lnTo>
                    <a:lnTo>
                      <a:pt x="557" y="735"/>
                    </a:lnTo>
                    <a:lnTo>
                      <a:pt x="558" y="727"/>
                    </a:lnTo>
                    <a:lnTo>
                      <a:pt x="559" y="719"/>
                    </a:lnTo>
                    <a:lnTo>
                      <a:pt x="560" y="711"/>
                    </a:lnTo>
                    <a:lnTo>
                      <a:pt x="561" y="703"/>
                    </a:lnTo>
                    <a:lnTo>
                      <a:pt x="562" y="692"/>
                    </a:lnTo>
                    <a:lnTo>
                      <a:pt x="563" y="679"/>
                    </a:lnTo>
                    <a:lnTo>
                      <a:pt x="564" y="668"/>
                    </a:lnTo>
                    <a:lnTo>
                      <a:pt x="565" y="656"/>
                    </a:lnTo>
                    <a:lnTo>
                      <a:pt x="566" y="644"/>
                    </a:lnTo>
                    <a:lnTo>
                      <a:pt x="567" y="631"/>
                    </a:lnTo>
                    <a:lnTo>
                      <a:pt x="567" y="619"/>
                    </a:lnTo>
                    <a:lnTo>
                      <a:pt x="568" y="608"/>
                    </a:lnTo>
                    <a:lnTo>
                      <a:pt x="569" y="607"/>
                    </a:lnTo>
                    <a:lnTo>
                      <a:pt x="570" y="611"/>
                    </a:lnTo>
                    <a:lnTo>
                      <a:pt x="571" y="618"/>
                    </a:lnTo>
                    <a:lnTo>
                      <a:pt x="572" y="627"/>
                    </a:lnTo>
                    <a:lnTo>
                      <a:pt x="573" y="635"/>
                    </a:lnTo>
                    <a:lnTo>
                      <a:pt x="574" y="644"/>
                    </a:lnTo>
                    <a:lnTo>
                      <a:pt x="575" y="653"/>
                    </a:lnTo>
                    <a:lnTo>
                      <a:pt x="576" y="665"/>
                    </a:lnTo>
                    <a:lnTo>
                      <a:pt x="576" y="677"/>
                    </a:lnTo>
                    <a:lnTo>
                      <a:pt x="577" y="690"/>
                    </a:lnTo>
                    <a:lnTo>
                      <a:pt x="578" y="702"/>
                    </a:lnTo>
                    <a:lnTo>
                      <a:pt x="579" y="715"/>
                    </a:lnTo>
                    <a:lnTo>
                      <a:pt x="580" y="730"/>
                    </a:lnTo>
                    <a:lnTo>
                      <a:pt x="581" y="745"/>
                    </a:lnTo>
                    <a:lnTo>
                      <a:pt x="582" y="761"/>
                    </a:lnTo>
                    <a:lnTo>
                      <a:pt x="583" y="775"/>
                    </a:lnTo>
                    <a:lnTo>
                      <a:pt x="584" y="782"/>
                    </a:lnTo>
                    <a:lnTo>
                      <a:pt x="585" y="785"/>
                    </a:lnTo>
                    <a:lnTo>
                      <a:pt x="586" y="787"/>
                    </a:lnTo>
                    <a:lnTo>
                      <a:pt x="587" y="787"/>
                    </a:lnTo>
                    <a:lnTo>
                      <a:pt x="588" y="787"/>
                    </a:lnTo>
                    <a:lnTo>
                      <a:pt x="588" y="787"/>
                    </a:lnTo>
                    <a:lnTo>
                      <a:pt x="589" y="787"/>
                    </a:lnTo>
                    <a:lnTo>
                      <a:pt x="590" y="785"/>
                    </a:lnTo>
                    <a:lnTo>
                      <a:pt x="591" y="784"/>
                    </a:lnTo>
                    <a:lnTo>
                      <a:pt x="592" y="782"/>
                    </a:lnTo>
                    <a:lnTo>
                      <a:pt x="593" y="781"/>
                    </a:lnTo>
                    <a:lnTo>
                      <a:pt x="594" y="780"/>
                    </a:lnTo>
                    <a:lnTo>
                      <a:pt x="595" y="777"/>
                    </a:lnTo>
                    <a:lnTo>
                      <a:pt x="596" y="774"/>
                    </a:lnTo>
                    <a:lnTo>
                      <a:pt x="597" y="770"/>
                    </a:lnTo>
                    <a:lnTo>
                      <a:pt x="597" y="767"/>
                    </a:lnTo>
                    <a:lnTo>
                      <a:pt x="598" y="768"/>
                    </a:lnTo>
                    <a:lnTo>
                      <a:pt x="599" y="771"/>
                    </a:lnTo>
                    <a:lnTo>
                      <a:pt x="600" y="774"/>
                    </a:lnTo>
                    <a:lnTo>
                      <a:pt x="601" y="777"/>
                    </a:lnTo>
                    <a:lnTo>
                      <a:pt x="602" y="781"/>
                    </a:lnTo>
                    <a:lnTo>
                      <a:pt x="603" y="785"/>
                    </a:lnTo>
                    <a:lnTo>
                      <a:pt x="604" y="789"/>
                    </a:lnTo>
                    <a:lnTo>
                      <a:pt x="605" y="793"/>
                    </a:lnTo>
                    <a:lnTo>
                      <a:pt x="606" y="796"/>
                    </a:lnTo>
                    <a:lnTo>
                      <a:pt x="607" y="797"/>
                    </a:lnTo>
                    <a:lnTo>
                      <a:pt x="607" y="798"/>
                    </a:lnTo>
                    <a:lnTo>
                      <a:pt x="608" y="799"/>
                    </a:lnTo>
                    <a:lnTo>
                      <a:pt x="609" y="800"/>
                    </a:lnTo>
                    <a:lnTo>
                      <a:pt x="610" y="801"/>
                    </a:lnTo>
                    <a:lnTo>
                      <a:pt x="611" y="802"/>
                    </a:lnTo>
                    <a:lnTo>
                      <a:pt x="612" y="802"/>
                    </a:lnTo>
                    <a:lnTo>
                      <a:pt x="613" y="804"/>
                    </a:lnTo>
                    <a:lnTo>
                      <a:pt x="614" y="805"/>
                    </a:lnTo>
                    <a:lnTo>
                      <a:pt x="615" y="808"/>
                    </a:lnTo>
                    <a:lnTo>
                      <a:pt x="616" y="810"/>
                    </a:lnTo>
                    <a:lnTo>
                      <a:pt x="617" y="810"/>
                    </a:lnTo>
                    <a:lnTo>
                      <a:pt x="618" y="809"/>
                    </a:lnTo>
                    <a:lnTo>
                      <a:pt x="618" y="807"/>
                    </a:lnTo>
                    <a:lnTo>
                      <a:pt x="619" y="805"/>
                    </a:lnTo>
                    <a:lnTo>
                      <a:pt x="620" y="808"/>
                    </a:lnTo>
                    <a:lnTo>
                      <a:pt x="621" y="812"/>
                    </a:lnTo>
                    <a:lnTo>
                      <a:pt x="622" y="814"/>
                    </a:lnTo>
                    <a:lnTo>
                      <a:pt x="623" y="816"/>
                    </a:lnTo>
                    <a:lnTo>
                      <a:pt x="624" y="820"/>
                    </a:lnTo>
                    <a:lnTo>
                      <a:pt x="625" y="823"/>
                    </a:lnTo>
                    <a:lnTo>
                      <a:pt x="626" y="827"/>
                    </a:lnTo>
                    <a:lnTo>
                      <a:pt x="627" y="828"/>
                    </a:lnTo>
                    <a:lnTo>
                      <a:pt x="628" y="816"/>
                    </a:lnTo>
                    <a:lnTo>
                      <a:pt x="628" y="798"/>
                    </a:lnTo>
                    <a:lnTo>
                      <a:pt x="629" y="777"/>
                    </a:lnTo>
                    <a:lnTo>
                      <a:pt x="630" y="753"/>
                    </a:lnTo>
                    <a:lnTo>
                      <a:pt x="631" y="731"/>
                    </a:lnTo>
                    <a:lnTo>
                      <a:pt x="632" y="708"/>
                    </a:lnTo>
                    <a:lnTo>
                      <a:pt x="633" y="682"/>
                    </a:lnTo>
                    <a:lnTo>
                      <a:pt x="634" y="657"/>
                    </a:lnTo>
                    <a:lnTo>
                      <a:pt x="635" y="630"/>
                    </a:lnTo>
                    <a:lnTo>
                      <a:pt x="636" y="603"/>
                    </a:lnTo>
                    <a:lnTo>
                      <a:pt x="637" y="578"/>
                    </a:lnTo>
                    <a:lnTo>
                      <a:pt x="637" y="552"/>
                    </a:lnTo>
                    <a:lnTo>
                      <a:pt x="639" y="524"/>
                    </a:lnTo>
                    <a:lnTo>
                      <a:pt x="639" y="496"/>
                    </a:lnTo>
                    <a:lnTo>
                      <a:pt x="640" y="468"/>
                    </a:lnTo>
                    <a:lnTo>
                      <a:pt x="641" y="441"/>
                    </a:lnTo>
                    <a:lnTo>
                      <a:pt x="642" y="425"/>
                    </a:lnTo>
                    <a:lnTo>
                      <a:pt x="643" y="413"/>
                    </a:lnTo>
                    <a:lnTo>
                      <a:pt x="644" y="403"/>
                    </a:lnTo>
                    <a:lnTo>
                      <a:pt x="645" y="395"/>
                    </a:lnTo>
                    <a:lnTo>
                      <a:pt x="646" y="390"/>
                    </a:lnTo>
                    <a:lnTo>
                      <a:pt x="647" y="386"/>
                    </a:lnTo>
                    <a:lnTo>
                      <a:pt x="648" y="384"/>
                    </a:lnTo>
                    <a:lnTo>
                      <a:pt x="648" y="384"/>
                    </a:lnTo>
                    <a:lnTo>
                      <a:pt x="649" y="379"/>
                    </a:lnTo>
                    <a:lnTo>
                      <a:pt x="650" y="373"/>
                    </a:lnTo>
                    <a:lnTo>
                      <a:pt x="651" y="369"/>
                    </a:lnTo>
                    <a:lnTo>
                      <a:pt x="652" y="365"/>
                    </a:lnTo>
                    <a:lnTo>
                      <a:pt x="653" y="362"/>
                    </a:lnTo>
                    <a:lnTo>
                      <a:pt x="654" y="359"/>
                    </a:lnTo>
                    <a:lnTo>
                      <a:pt x="655" y="357"/>
                    </a:lnTo>
                    <a:lnTo>
                      <a:pt x="656" y="357"/>
                    </a:lnTo>
                    <a:lnTo>
                      <a:pt x="657" y="365"/>
                    </a:lnTo>
                    <a:lnTo>
                      <a:pt x="658" y="378"/>
                    </a:lnTo>
                    <a:lnTo>
                      <a:pt x="658" y="394"/>
                    </a:lnTo>
                    <a:lnTo>
                      <a:pt x="659" y="411"/>
                    </a:lnTo>
                    <a:lnTo>
                      <a:pt x="660" y="429"/>
                    </a:lnTo>
                    <a:lnTo>
                      <a:pt x="661" y="447"/>
                    </a:lnTo>
                    <a:lnTo>
                      <a:pt x="662" y="467"/>
                    </a:lnTo>
                    <a:lnTo>
                      <a:pt x="663" y="488"/>
                    </a:lnTo>
                    <a:lnTo>
                      <a:pt x="664" y="509"/>
                    </a:lnTo>
                    <a:lnTo>
                      <a:pt x="665" y="529"/>
                    </a:lnTo>
                    <a:lnTo>
                      <a:pt x="666" y="550"/>
                    </a:lnTo>
                    <a:lnTo>
                      <a:pt x="667" y="570"/>
                    </a:lnTo>
                    <a:lnTo>
                      <a:pt x="668" y="592"/>
                    </a:lnTo>
                    <a:lnTo>
                      <a:pt x="669" y="615"/>
                    </a:lnTo>
                    <a:lnTo>
                      <a:pt x="669" y="637"/>
                    </a:lnTo>
                    <a:lnTo>
                      <a:pt x="670" y="659"/>
                    </a:lnTo>
                    <a:lnTo>
                      <a:pt x="671" y="676"/>
                    </a:lnTo>
                    <a:lnTo>
                      <a:pt x="672" y="690"/>
                    </a:lnTo>
                    <a:lnTo>
                      <a:pt x="673" y="704"/>
                    </a:lnTo>
                    <a:lnTo>
                      <a:pt x="674" y="717"/>
                    </a:lnTo>
                    <a:lnTo>
                      <a:pt x="675" y="726"/>
                    </a:lnTo>
                    <a:lnTo>
                      <a:pt x="676" y="734"/>
                    </a:lnTo>
                    <a:lnTo>
                      <a:pt x="677" y="740"/>
                    </a:lnTo>
                    <a:lnTo>
                      <a:pt x="678" y="746"/>
                    </a:lnTo>
                    <a:lnTo>
                      <a:pt x="679" y="759"/>
                    </a:lnTo>
                    <a:lnTo>
                      <a:pt x="679" y="773"/>
                    </a:lnTo>
                    <a:lnTo>
                      <a:pt x="680" y="786"/>
                    </a:lnTo>
                    <a:lnTo>
                      <a:pt x="681" y="798"/>
                    </a:lnTo>
                    <a:lnTo>
                      <a:pt x="682" y="812"/>
                    </a:lnTo>
                    <a:lnTo>
                      <a:pt x="683" y="824"/>
                    </a:lnTo>
                    <a:lnTo>
                      <a:pt x="684" y="837"/>
                    </a:lnTo>
                    <a:lnTo>
                      <a:pt x="685" y="847"/>
                    </a:lnTo>
                    <a:lnTo>
                      <a:pt x="686" y="841"/>
                    </a:lnTo>
                    <a:lnTo>
                      <a:pt x="687" y="828"/>
                    </a:lnTo>
                    <a:lnTo>
                      <a:pt x="688" y="810"/>
                    </a:lnTo>
                    <a:lnTo>
                      <a:pt x="688" y="789"/>
                    </a:lnTo>
                    <a:lnTo>
                      <a:pt x="689" y="769"/>
                    </a:lnTo>
                    <a:lnTo>
                      <a:pt x="690" y="749"/>
                    </a:lnTo>
                    <a:lnTo>
                      <a:pt x="691" y="727"/>
                    </a:lnTo>
                    <a:lnTo>
                      <a:pt x="692" y="704"/>
                    </a:lnTo>
                    <a:lnTo>
                      <a:pt x="693" y="677"/>
                    </a:lnTo>
                    <a:lnTo>
                      <a:pt x="694" y="649"/>
                    </a:lnTo>
                    <a:lnTo>
                      <a:pt x="695" y="622"/>
                    </a:lnTo>
                    <a:lnTo>
                      <a:pt x="696" y="595"/>
                    </a:lnTo>
                    <a:lnTo>
                      <a:pt x="697" y="564"/>
                    </a:lnTo>
                    <a:lnTo>
                      <a:pt x="698" y="534"/>
                    </a:lnTo>
                    <a:lnTo>
                      <a:pt x="699" y="502"/>
                    </a:lnTo>
                    <a:lnTo>
                      <a:pt x="700" y="473"/>
                    </a:lnTo>
                    <a:lnTo>
                      <a:pt x="700" y="462"/>
                    </a:lnTo>
                    <a:lnTo>
                      <a:pt x="701" y="458"/>
                    </a:lnTo>
                    <a:lnTo>
                      <a:pt x="702" y="458"/>
                    </a:lnTo>
                    <a:lnTo>
                      <a:pt x="703" y="462"/>
                    </a:lnTo>
                    <a:lnTo>
                      <a:pt x="704" y="466"/>
                    </a:lnTo>
                    <a:lnTo>
                      <a:pt x="705" y="471"/>
                    </a:lnTo>
                    <a:lnTo>
                      <a:pt x="706" y="480"/>
                    </a:lnTo>
                    <a:lnTo>
                      <a:pt x="707" y="490"/>
                    </a:lnTo>
                    <a:lnTo>
                      <a:pt x="708" y="497"/>
                    </a:lnTo>
                    <a:lnTo>
                      <a:pt x="709" y="505"/>
                    </a:lnTo>
                    <a:lnTo>
                      <a:pt x="709" y="513"/>
                    </a:lnTo>
                    <a:lnTo>
                      <a:pt x="710" y="521"/>
                    </a:lnTo>
                    <a:lnTo>
                      <a:pt x="711" y="531"/>
                    </a:lnTo>
                    <a:lnTo>
                      <a:pt x="712" y="542"/>
                    </a:lnTo>
                    <a:lnTo>
                      <a:pt x="713" y="554"/>
                    </a:lnTo>
                    <a:lnTo>
                      <a:pt x="714" y="566"/>
                    </a:lnTo>
                    <a:lnTo>
                      <a:pt x="715" y="577"/>
                    </a:lnTo>
                    <a:lnTo>
                      <a:pt x="716" y="587"/>
                    </a:lnTo>
                    <a:lnTo>
                      <a:pt x="717" y="598"/>
                    </a:lnTo>
                    <a:lnTo>
                      <a:pt x="718" y="608"/>
                    </a:lnTo>
                    <a:lnTo>
                      <a:pt x="719" y="619"/>
                    </a:lnTo>
                    <a:lnTo>
                      <a:pt x="719" y="629"/>
                    </a:lnTo>
                    <a:lnTo>
                      <a:pt x="720" y="640"/>
                    </a:lnTo>
                    <a:lnTo>
                      <a:pt x="721" y="650"/>
                    </a:lnTo>
                    <a:lnTo>
                      <a:pt x="722" y="662"/>
                    </a:lnTo>
                    <a:lnTo>
                      <a:pt x="723" y="674"/>
                    </a:lnTo>
                    <a:lnTo>
                      <a:pt x="724" y="686"/>
                    </a:lnTo>
                    <a:lnTo>
                      <a:pt x="725" y="699"/>
                    </a:lnTo>
                    <a:lnTo>
                      <a:pt x="726" y="711"/>
                    </a:lnTo>
                    <a:lnTo>
                      <a:pt x="727" y="723"/>
                    </a:lnTo>
                    <a:lnTo>
                      <a:pt x="728" y="736"/>
                    </a:lnTo>
                    <a:lnTo>
                      <a:pt x="729" y="748"/>
                    </a:lnTo>
                    <a:lnTo>
                      <a:pt x="730" y="757"/>
                    </a:lnTo>
                    <a:lnTo>
                      <a:pt x="730" y="765"/>
                    </a:lnTo>
                    <a:lnTo>
                      <a:pt x="731" y="773"/>
                    </a:lnTo>
                    <a:lnTo>
                      <a:pt x="732" y="779"/>
                    </a:lnTo>
                    <a:lnTo>
                      <a:pt x="733" y="786"/>
                    </a:lnTo>
                    <a:lnTo>
                      <a:pt x="734" y="791"/>
                    </a:lnTo>
                    <a:lnTo>
                      <a:pt x="735" y="796"/>
                    </a:lnTo>
                    <a:lnTo>
                      <a:pt x="736" y="800"/>
                    </a:lnTo>
                    <a:lnTo>
                      <a:pt x="737" y="806"/>
                    </a:lnTo>
                    <a:lnTo>
                      <a:pt x="738" y="812"/>
                    </a:lnTo>
                    <a:lnTo>
                      <a:pt x="739" y="818"/>
                    </a:lnTo>
                    <a:lnTo>
                      <a:pt x="740" y="824"/>
                    </a:lnTo>
                    <a:lnTo>
                      <a:pt x="740" y="829"/>
                    </a:lnTo>
                    <a:lnTo>
                      <a:pt x="741" y="834"/>
                    </a:lnTo>
                    <a:lnTo>
                      <a:pt x="742" y="840"/>
                    </a:lnTo>
                    <a:lnTo>
                      <a:pt x="743" y="844"/>
                    </a:lnTo>
                    <a:lnTo>
                      <a:pt x="744" y="845"/>
                    </a:lnTo>
                    <a:lnTo>
                      <a:pt x="745" y="844"/>
                    </a:lnTo>
                    <a:lnTo>
                      <a:pt x="746" y="842"/>
                    </a:lnTo>
                    <a:lnTo>
                      <a:pt x="747" y="839"/>
                    </a:lnTo>
                    <a:lnTo>
                      <a:pt x="748" y="836"/>
                    </a:lnTo>
                    <a:lnTo>
                      <a:pt x="749" y="833"/>
                    </a:lnTo>
                    <a:lnTo>
                      <a:pt x="749" y="830"/>
                    </a:lnTo>
                    <a:lnTo>
                      <a:pt x="751" y="826"/>
                    </a:lnTo>
                    <a:lnTo>
                      <a:pt x="751" y="821"/>
                    </a:lnTo>
                    <a:lnTo>
                      <a:pt x="752" y="817"/>
                    </a:lnTo>
                    <a:lnTo>
                      <a:pt x="753" y="809"/>
                    </a:lnTo>
                    <a:lnTo>
                      <a:pt x="754" y="804"/>
                    </a:lnTo>
                    <a:lnTo>
                      <a:pt x="755" y="803"/>
                    </a:lnTo>
                    <a:lnTo>
                      <a:pt x="756" y="792"/>
                    </a:lnTo>
                    <a:lnTo>
                      <a:pt x="757" y="786"/>
                    </a:lnTo>
                    <a:lnTo>
                      <a:pt x="758" y="781"/>
                    </a:lnTo>
                    <a:lnTo>
                      <a:pt x="759" y="778"/>
                    </a:lnTo>
                    <a:lnTo>
                      <a:pt x="760" y="778"/>
                    </a:lnTo>
                    <a:lnTo>
                      <a:pt x="760" y="778"/>
                    </a:lnTo>
                    <a:lnTo>
                      <a:pt x="761" y="778"/>
                    </a:lnTo>
                    <a:lnTo>
                      <a:pt x="762" y="779"/>
                    </a:lnTo>
                    <a:lnTo>
                      <a:pt x="763" y="780"/>
                    </a:lnTo>
                    <a:lnTo>
                      <a:pt x="764" y="782"/>
                    </a:lnTo>
                    <a:lnTo>
                      <a:pt x="765" y="783"/>
                    </a:lnTo>
                    <a:lnTo>
                      <a:pt x="766" y="784"/>
                    </a:lnTo>
                    <a:lnTo>
                      <a:pt x="767" y="785"/>
                    </a:lnTo>
                    <a:lnTo>
                      <a:pt x="768" y="786"/>
                    </a:lnTo>
                    <a:lnTo>
                      <a:pt x="769" y="787"/>
                    </a:lnTo>
                    <a:lnTo>
                      <a:pt x="770" y="789"/>
                    </a:lnTo>
                    <a:lnTo>
                      <a:pt x="770" y="790"/>
                    </a:lnTo>
                    <a:lnTo>
                      <a:pt x="772" y="791"/>
                    </a:lnTo>
                    <a:lnTo>
                      <a:pt x="772" y="793"/>
                    </a:lnTo>
                    <a:lnTo>
                      <a:pt x="773" y="794"/>
                    </a:lnTo>
                    <a:lnTo>
                      <a:pt x="774" y="796"/>
                    </a:lnTo>
                    <a:lnTo>
                      <a:pt x="775" y="797"/>
                    </a:lnTo>
                    <a:lnTo>
                      <a:pt x="776" y="799"/>
                    </a:lnTo>
                    <a:lnTo>
                      <a:pt x="777" y="801"/>
                    </a:lnTo>
                    <a:lnTo>
                      <a:pt x="778" y="802"/>
                    </a:lnTo>
                    <a:lnTo>
                      <a:pt x="779" y="804"/>
                    </a:lnTo>
                    <a:lnTo>
                      <a:pt x="780" y="805"/>
                    </a:lnTo>
                    <a:lnTo>
                      <a:pt x="781" y="807"/>
                    </a:lnTo>
                    <a:lnTo>
                      <a:pt x="781" y="808"/>
                    </a:lnTo>
                    <a:lnTo>
                      <a:pt x="782" y="810"/>
                    </a:lnTo>
                    <a:lnTo>
                      <a:pt x="783" y="811"/>
                    </a:lnTo>
                    <a:lnTo>
                      <a:pt x="784" y="812"/>
                    </a:lnTo>
                    <a:lnTo>
                      <a:pt x="785" y="813"/>
                    </a:lnTo>
                    <a:lnTo>
                      <a:pt x="786" y="813"/>
                    </a:lnTo>
                    <a:lnTo>
                      <a:pt x="787" y="814"/>
                    </a:lnTo>
                    <a:lnTo>
                      <a:pt x="788" y="815"/>
                    </a:lnTo>
                    <a:lnTo>
                      <a:pt x="789" y="815"/>
                    </a:lnTo>
                    <a:lnTo>
                      <a:pt x="790" y="815"/>
                    </a:lnTo>
                    <a:lnTo>
                      <a:pt x="791" y="815"/>
                    </a:lnTo>
                    <a:lnTo>
                      <a:pt x="791" y="815"/>
                    </a:lnTo>
                    <a:lnTo>
                      <a:pt x="792" y="814"/>
                    </a:lnTo>
                    <a:lnTo>
                      <a:pt x="793" y="814"/>
                    </a:lnTo>
                    <a:lnTo>
                      <a:pt x="794" y="813"/>
                    </a:lnTo>
                    <a:lnTo>
                      <a:pt x="795" y="811"/>
                    </a:lnTo>
                    <a:lnTo>
                      <a:pt x="796" y="809"/>
                    </a:lnTo>
                    <a:lnTo>
                      <a:pt x="797" y="808"/>
                    </a:lnTo>
                    <a:lnTo>
                      <a:pt x="798" y="805"/>
                    </a:lnTo>
                    <a:lnTo>
                      <a:pt x="799" y="802"/>
                    </a:lnTo>
                    <a:lnTo>
                      <a:pt x="800" y="800"/>
                    </a:lnTo>
                    <a:lnTo>
                      <a:pt x="800" y="797"/>
                    </a:lnTo>
                    <a:lnTo>
                      <a:pt x="802" y="794"/>
                    </a:lnTo>
                    <a:lnTo>
                      <a:pt x="802" y="790"/>
                    </a:lnTo>
                    <a:lnTo>
                      <a:pt x="803" y="785"/>
                    </a:lnTo>
                    <a:lnTo>
                      <a:pt x="804" y="781"/>
                    </a:lnTo>
                    <a:lnTo>
                      <a:pt x="805" y="776"/>
                    </a:lnTo>
                    <a:lnTo>
                      <a:pt x="806" y="770"/>
                    </a:lnTo>
                    <a:lnTo>
                      <a:pt x="807" y="762"/>
                    </a:lnTo>
                    <a:lnTo>
                      <a:pt x="808" y="754"/>
                    </a:lnTo>
                    <a:lnTo>
                      <a:pt x="809" y="746"/>
                    </a:lnTo>
                    <a:lnTo>
                      <a:pt x="810" y="742"/>
                    </a:lnTo>
                    <a:lnTo>
                      <a:pt x="811" y="740"/>
                    </a:lnTo>
                    <a:lnTo>
                      <a:pt x="812" y="737"/>
                    </a:lnTo>
                    <a:lnTo>
                      <a:pt x="812" y="736"/>
                    </a:lnTo>
                    <a:lnTo>
                      <a:pt x="813" y="731"/>
                    </a:lnTo>
                    <a:lnTo>
                      <a:pt x="814" y="731"/>
                    </a:lnTo>
                    <a:lnTo>
                      <a:pt x="815" y="730"/>
                    </a:lnTo>
                    <a:lnTo>
                      <a:pt x="816" y="726"/>
                    </a:lnTo>
                    <a:lnTo>
                      <a:pt x="817" y="712"/>
                    </a:lnTo>
                    <a:lnTo>
                      <a:pt x="818" y="694"/>
                    </a:lnTo>
                    <a:lnTo>
                      <a:pt x="819" y="672"/>
                    </a:lnTo>
                    <a:lnTo>
                      <a:pt x="820" y="648"/>
                    </a:lnTo>
                    <a:lnTo>
                      <a:pt x="821" y="628"/>
                    </a:lnTo>
                    <a:lnTo>
                      <a:pt x="821" y="607"/>
                    </a:lnTo>
                    <a:lnTo>
                      <a:pt x="822" y="587"/>
                    </a:lnTo>
                    <a:lnTo>
                      <a:pt x="823" y="565"/>
                    </a:lnTo>
                    <a:lnTo>
                      <a:pt x="824" y="539"/>
                    </a:lnTo>
                    <a:lnTo>
                      <a:pt x="825" y="510"/>
                    </a:lnTo>
                    <a:lnTo>
                      <a:pt x="826" y="485"/>
                    </a:lnTo>
                    <a:lnTo>
                      <a:pt x="827" y="459"/>
                    </a:lnTo>
                    <a:lnTo>
                      <a:pt x="828" y="430"/>
                    </a:lnTo>
                    <a:lnTo>
                      <a:pt x="829" y="402"/>
                    </a:lnTo>
                    <a:lnTo>
                      <a:pt x="830" y="373"/>
                    </a:lnTo>
                    <a:lnTo>
                      <a:pt x="831" y="348"/>
                    </a:lnTo>
                    <a:lnTo>
                      <a:pt x="832" y="344"/>
                    </a:lnTo>
                    <a:lnTo>
                      <a:pt x="832" y="349"/>
                    </a:lnTo>
                    <a:lnTo>
                      <a:pt x="833" y="360"/>
                    </a:lnTo>
                    <a:lnTo>
                      <a:pt x="834" y="375"/>
                    </a:lnTo>
                    <a:lnTo>
                      <a:pt x="835" y="390"/>
                    </a:lnTo>
                    <a:lnTo>
                      <a:pt x="836" y="407"/>
                    </a:lnTo>
                    <a:lnTo>
                      <a:pt x="837" y="428"/>
                    </a:lnTo>
                    <a:lnTo>
                      <a:pt x="838" y="449"/>
                    </a:lnTo>
                    <a:lnTo>
                      <a:pt x="839" y="471"/>
                    </a:lnTo>
                    <a:lnTo>
                      <a:pt x="840" y="493"/>
                    </a:lnTo>
                    <a:lnTo>
                      <a:pt x="841" y="514"/>
                    </a:lnTo>
                    <a:lnTo>
                      <a:pt x="842" y="537"/>
                    </a:lnTo>
                    <a:lnTo>
                      <a:pt x="842" y="562"/>
                    </a:lnTo>
                    <a:lnTo>
                      <a:pt x="843" y="588"/>
                    </a:lnTo>
                    <a:lnTo>
                      <a:pt x="844" y="616"/>
                    </a:lnTo>
                    <a:lnTo>
                      <a:pt x="845" y="642"/>
                    </a:lnTo>
                    <a:lnTo>
                      <a:pt x="846" y="661"/>
                    </a:lnTo>
                    <a:lnTo>
                      <a:pt x="847" y="676"/>
                    </a:lnTo>
                    <a:lnTo>
                      <a:pt x="848" y="690"/>
                    </a:lnTo>
                    <a:lnTo>
                      <a:pt x="849" y="703"/>
                    </a:lnTo>
                    <a:lnTo>
                      <a:pt x="850" y="714"/>
                    </a:lnTo>
                    <a:lnTo>
                      <a:pt x="851" y="725"/>
                    </a:lnTo>
                    <a:lnTo>
                      <a:pt x="852" y="735"/>
                    </a:lnTo>
                    <a:lnTo>
                      <a:pt x="852" y="744"/>
                    </a:lnTo>
                    <a:lnTo>
                      <a:pt x="853" y="757"/>
                    </a:lnTo>
                    <a:lnTo>
                      <a:pt x="854" y="771"/>
                    </a:lnTo>
                    <a:lnTo>
                      <a:pt x="855" y="784"/>
                    </a:lnTo>
                    <a:lnTo>
                      <a:pt x="856" y="796"/>
                    </a:lnTo>
                    <a:lnTo>
                      <a:pt x="857" y="809"/>
                    </a:lnTo>
                    <a:lnTo>
                      <a:pt x="858" y="821"/>
                    </a:lnTo>
                    <a:lnTo>
                      <a:pt x="859" y="833"/>
                    </a:lnTo>
                    <a:lnTo>
                      <a:pt x="860" y="844"/>
                    </a:lnTo>
                    <a:lnTo>
                      <a:pt x="861" y="850"/>
                    </a:lnTo>
                    <a:lnTo>
                      <a:pt x="862" y="852"/>
                    </a:lnTo>
                    <a:lnTo>
                      <a:pt x="863" y="854"/>
                    </a:lnTo>
                    <a:lnTo>
                      <a:pt x="863" y="853"/>
                    </a:lnTo>
                    <a:lnTo>
                      <a:pt x="864" y="853"/>
                    </a:lnTo>
                    <a:lnTo>
                      <a:pt x="865" y="853"/>
                    </a:lnTo>
                    <a:lnTo>
                      <a:pt x="866" y="851"/>
                    </a:lnTo>
                    <a:lnTo>
                      <a:pt x="867" y="849"/>
                    </a:lnTo>
                    <a:lnTo>
                      <a:pt x="868" y="846"/>
                    </a:lnTo>
                    <a:lnTo>
                      <a:pt x="869" y="842"/>
                    </a:lnTo>
                    <a:lnTo>
                      <a:pt x="870" y="840"/>
                    </a:lnTo>
                    <a:lnTo>
                      <a:pt x="871" y="837"/>
                    </a:lnTo>
                    <a:lnTo>
                      <a:pt x="872" y="829"/>
                    </a:lnTo>
                    <a:lnTo>
                      <a:pt x="872" y="825"/>
                    </a:lnTo>
                    <a:lnTo>
                      <a:pt x="873" y="823"/>
                    </a:lnTo>
                    <a:lnTo>
                      <a:pt x="874" y="814"/>
                    </a:lnTo>
                    <a:lnTo>
                      <a:pt x="875" y="813"/>
                    </a:lnTo>
                    <a:lnTo>
                      <a:pt x="876" y="813"/>
                    </a:lnTo>
                    <a:lnTo>
                      <a:pt x="877" y="813"/>
                    </a:lnTo>
                    <a:lnTo>
                      <a:pt x="878" y="814"/>
                    </a:lnTo>
                    <a:lnTo>
                      <a:pt x="879" y="815"/>
                    </a:lnTo>
                    <a:lnTo>
                      <a:pt x="880" y="816"/>
                    </a:lnTo>
                    <a:lnTo>
                      <a:pt x="881" y="818"/>
                    </a:lnTo>
                    <a:lnTo>
                      <a:pt x="882" y="820"/>
                    </a:lnTo>
                    <a:lnTo>
                      <a:pt x="882" y="820"/>
                    </a:lnTo>
                    <a:lnTo>
                      <a:pt x="884" y="821"/>
                    </a:lnTo>
                    <a:lnTo>
                      <a:pt x="884" y="821"/>
                    </a:lnTo>
                    <a:lnTo>
                      <a:pt x="885" y="821"/>
                    </a:lnTo>
                    <a:lnTo>
                      <a:pt x="886" y="821"/>
                    </a:lnTo>
                    <a:lnTo>
                      <a:pt x="887" y="821"/>
                    </a:lnTo>
                    <a:lnTo>
                      <a:pt x="888" y="822"/>
                    </a:lnTo>
                    <a:lnTo>
                      <a:pt x="889" y="822"/>
                    </a:lnTo>
                    <a:lnTo>
                      <a:pt x="890" y="823"/>
                    </a:lnTo>
                    <a:lnTo>
                      <a:pt x="891" y="824"/>
                    </a:lnTo>
                    <a:lnTo>
                      <a:pt x="892" y="826"/>
                    </a:lnTo>
                    <a:lnTo>
                      <a:pt x="893" y="827"/>
                    </a:lnTo>
                    <a:lnTo>
                      <a:pt x="893" y="828"/>
                    </a:lnTo>
                    <a:lnTo>
                      <a:pt x="894" y="829"/>
                    </a:lnTo>
                    <a:lnTo>
                      <a:pt x="895" y="830"/>
                    </a:lnTo>
                    <a:lnTo>
                      <a:pt x="896" y="831"/>
                    </a:lnTo>
                    <a:lnTo>
                      <a:pt x="897" y="832"/>
                    </a:lnTo>
                    <a:lnTo>
                      <a:pt x="898" y="834"/>
                    </a:lnTo>
                    <a:lnTo>
                      <a:pt x="899" y="835"/>
                    </a:lnTo>
                    <a:lnTo>
                      <a:pt x="900" y="836"/>
                    </a:lnTo>
                    <a:lnTo>
                      <a:pt x="901" y="838"/>
                    </a:lnTo>
                    <a:lnTo>
                      <a:pt x="902" y="839"/>
                    </a:lnTo>
                    <a:lnTo>
                      <a:pt x="903" y="841"/>
                    </a:lnTo>
                    <a:lnTo>
                      <a:pt x="903" y="842"/>
                    </a:lnTo>
                    <a:lnTo>
                      <a:pt x="904" y="841"/>
                    </a:lnTo>
                    <a:lnTo>
                      <a:pt x="905" y="839"/>
                    </a:lnTo>
                    <a:lnTo>
                      <a:pt x="906" y="837"/>
                    </a:lnTo>
                    <a:lnTo>
                      <a:pt x="907" y="834"/>
                    </a:lnTo>
                    <a:lnTo>
                      <a:pt x="908" y="831"/>
                    </a:lnTo>
                    <a:lnTo>
                      <a:pt x="909" y="827"/>
                    </a:lnTo>
                    <a:lnTo>
                      <a:pt x="910" y="823"/>
                    </a:lnTo>
                    <a:lnTo>
                      <a:pt x="911" y="819"/>
                    </a:lnTo>
                    <a:lnTo>
                      <a:pt x="912" y="816"/>
                    </a:lnTo>
                    <a:lnTo>
                      <a:pt x="912" y="814"/>
                    </a:lnTo>
                    <a:lnTo>
                      <a:pt x="914" y="811"/>
                    </a:lnTo>
                    <a:lnTo>
                      <a:pt x="914" y="808"/>
                    </a:lnTo>
                    <a:lnTo>
                      <a:pt x="915" y="805"/>
                    </a:lnTo>
                    <a:lnTo>
                      <a:pt x="916" y="802"/>
                    </a:lnTo>
                    <a:lnTo>
                      <a:pt x="917" y="799"/>
                    </a:lnTo>
                    <a:lnTo>
                      <a:pt x="918" y="796"/>
                    </a:lnTo>
                    <a:lnTo>
                      <a:pt x="919" y="792"/>
                    </a:lnTo>
                    <a:lnTo>
                      <a:pt x="920" y="787"/>
                    </a:lnTo>
                    <a:lnTo>
                      <a:pt x="921" y="782"/>
                    </a:lnTo>
                    <a:lnTo>
                      <a:pt x="922" y="777"/>
                    </a:lnTo>
                    <a:lnTo>
                      <a:pt x="923" y="773"/>
                    </a:lnTo>
                    <a:lnTo>
                      <a:pt x="924" y="768"/>
                    </a:lnTo>
                    <a:lnTo>
                      <a:pt x="924" y="764"/>
                    </a:lnTo>
                    <a:lnTo>
                      <a:pt x="925" y="760"/>
                    </a:lnTo>
                    <a:lnTo>
                      <a:pt x="926" y="755"/>
                    </a:lnTo>
                    <a:lnTo>
                      <a:pt x="927" y="748"/>
                    </a:lnTo>
                    <a:lnTo>
                      <a:pt x="928" y="742"/>
                    </a:lnTo>
                    <a:lnTo>
                      <a:pt x="929" y="737"/>
                    </a:lnTo>
                    <a:lnTo>
                      <a:pt x="930" y="730"/>
                    </a:lnTo>
                    <a:lnTo>
                      <a:pt x="931" y="724"/>
                    </a:lnTo>
                    <a:lnTo>
                      <a:pt x="932" y="718"/>
                    </a:lnTo>
                    <a:lnTo>
                      <a:pt x="933" y="712"/>
                    </a:lnTo>
                    <a:lnTo>
                      <a:pt x="933" y="713"/>
                    </a:lnTo>
                    <a:lnTo>
                      <a:pt x="935" y="715"/>
                    </a:lnTo>
                    <a:lnTo>
                      <a:pt x="935" y="719"/>
                    </a:lnTo>
                    <a:lnTo>
                      <a:pt x="936" y="725"/>
                    </a:lnTo>
                    <a:lnTo>
                      <a:pt x="937" y="730"/>
                    </a:lnTo>
                    <a:lnTo>
                      <a:pt x="938" y="735"/>
                    </a:lnTo>
                    <a:lnTo>
                      <a:pt x="939" y="741"/>
                    </a:lnTo>
                    <a:lnTo>
                      <a:pt x="940" y="747"/>
                    </a:lnTo>
                    <a:lnTo>
                      <a:pt x="941" y="754"/>
                    </a:lnTo>
                    <a:lnTo>
                      <a:pt x="942" y="762"/>
                    </a:lnTo>
                    <a:lnTo>
                      <a:pt x="943" y="770"/>
                    </a:lnTo>
                    <a:lnTo>
                      <a:pt x="944" y="777"/>
                    </a:lnTo>
                    <a:lnTo>
                      <a:pt x="944" y="786"/>
                    </a:lnTo>
                    <a:lnTo>
                      <a:pt x="945" y="795"/>
                    </a:lnTo>
                    <a:lnTo>
                      <a:pt x="946" y="804"/>
                    </a:lnTo>
                    <a:lnTo>
                      <a:pt x="947" y="812"/>
                    </a:lnTo>
                    <a:lnTo>
                      <a:pt x="948" y="816"/>
                    </a:lnTo>
                    <a:lnTo>
                      <a:pt x="949" y="819"/>
                    </a:lnTo>
                    <a:lnTo>
                      <a:pt x="950" y="820"/>
                    </a:lnTo>
                    <a:lnTo>
                      <a:pt x="951" y="820"/>
                    </a:lnTo>
                    <a:lnTo>
                      <a:pt x="952" y="821"/>
                    </a:lnTo>
                    <a:lnTo>
                      <a:pt x="953" y="822"/>
                    </a:lnTo>
                    <a:lnTo>
                      <a:pt x="954" y="822"/>
                    </a:lnTo>
                    <a:lnTo>
                      <a:pt x="954" y="821"/>
                    </a:lnTo>
                    <a:lnTo>
                      <a:pt x="955" y="821"/>
                    </a:lnTo>
                    <a:lnTo>
                      <a:pt x="956" y="819"/>
                    </a:lnTo>
                    <a:lnTo>
                      <a:pt x="957" y="819"/>
                    </a:lnTo>
                    <a:lnTo>
                      <a:pt x="958" y="818"/>
                    </a:lnTo>
                    <a:lnTo>
                      <a:pt x="959" y="816"/>
                    </a:lnTo>
                    <a:lnTo>
                      <a:pt x="960" y="813"/>
                    </a:lnTo>
                    <a:lnTo>
                      <a:pt x="961" y="811"/>
                    </a:lnTo>
                    <a:lnTo>
                      <a:pt x="962" y="808"/>
                    </a:lnTo>
                    <a:lnTo>
                      <a:pt x="963" y="810"/>
                    </a:lnTo>
                    <a:lnTo>
                      <a:pt x="964" y="812"/>
                    </a:lnTo>
                    <a:lnTo>
                      <a:pt x="965" y="815"/>
                    </a:lnTo>
                    <a:lnTo>
                      <a:pt x="965" y="818"/>
                    </a:lnTo>
                    <a:lnTo>
                      <a:pt x="966" y="822"/>
                    </a:lnTo>
                    <a:lnTo>
                      <a:pt x="967" y="825"/>
                    </a:lnTo>
                    <a:lnTo>
                      <a:pt x="968" y="829"/>
                    </a:lnTo>
                    <a:lnTo>
                      <a:pt x="969" y="833"/>
                    </a:lnTo>
                    <a:lnTo>
                      <a:pt x="970" y="835"/>
                    </a:lnTo>
                    <a:lnTo>
                      <a:pt x="971" y="835"/>
                    </a:lnTo>
                    <a:lnTo>
                      <a:pt x="972" y="836"/>
                    </a:lnTo>
                    <a:lnTo>
                      <a:pt x="973" y="836"/>
                    </a:lnTo>
                    <a:lnTo>
                      <a:pt x="974" y="836"/>
                    </a:lnTo>
                    <a:lnTo>
                      <a:pt x="975" y="836"/>
                    </a:lnTo>
                    <a:lnTo>
                      <a:pt x="975" y="836"/>
                    </a:lnTo>
                    <a:lnTo>
                      <a:pt x="976" y="835"/>
                    </a:lnTo>
                    <a:lnTo>
                      <a:pt x="977" y="834"/>
                    </a:lnTo>
                    <a:lnTo>
                      <a:pt x="978" y="834"/>
                    </a:lnTo>
                    <a:lnTo>
                      <a:pt x="979" y="834"/>
                    </a:lnTo>
                    <a:lnTo>
                      <a:pt x="980" y="834"/>
                    </a:lnTo>
                    <a:lnTo>
                      <a:pt x="981" y="830"/>
                    </a:lnTo>
                    <a:lnTo>
                      <a:pt x="982" y="825"/>
                    </a:lnTo>
                    <a:lnTo>
                      <a:pt x="983" y="819"/>
                    </a:lnTo>
                    <a:lnTo>
                      <a:pt x="984" y="812"/>
                    </a:lnTo>
                    <a:lnTo>
                      <a:pt x="985" y="814"/>
                    </a:lnTo>
                    <a:lnTo>
                      <a:pt x="985" y="819"/>
                    </a:lnTo>
                    <a:lnTo>
                      <a:pt x="986" y="821"/>
                    </a:lnTo>
                    <a:lnTo>
                      <a:pt x="987" y="823"/>
                    </a:lnTo>
                    <a:lnTo>
                      <a:pt x="988" y="828"/>
                    </a:lnTo>
                    <a:lnTo>
                      <a:pt x="989" y="831"/>
                    </a:lnTo>
                    <a:lnTo>
                      <a:pt x="990" y="836"/>
                    </a:lnTo>
                    <a:lnTo>
                      <a:pt x="991" y="837"/>
                    </a:lnTo>
                    <a:lnTo>
                      <a:pt x="992" y="819"/>
                    </a:lnTo>
                    <a:lnTo>
                      <a:pt x="993" y="791"/>
                    </a:lnTo>
                    <a:lnTo>
                      <a:pt x="994" y="758"/>
                    </a:lnTo>
                    <a:lnTo>
                      <a:pt x="995" y="721"/>
                    </a:lnTo>
                    <a:lnTo>
                      <a:pt x="996" y="689"/>
                    </a:lnTo>
                    <a:lnTo>
                      <a:pt x="996" y="656"/>
                    </a:lnTo>
                    <a:lnTo>
                      <a:pt x="997" y="622"/>
                    </a:lnTo>
                    <a:lnTo>
                      <a:pt x="998" y="586"/>
                    </a:lnTo>
                    <a:lnTo>
                      <a:pt x="999" y="544"/>
                    </a:lnTo>
                    <a:lnTo>
                      <a:pt x="1000" y="499"/>
                    </a:lnTo>
                    <a:lnTo>
                      <a:pt x="1001" y="457"/>
                    </a:lnTo>
                    <a:lnTo>
                      <a:pt x="1002" y="416"/>
                    </a:lnTo>
                    <a:lnTo>
                      <a:pt x="1003" y="369"/>
                    </a:lnTo>
                    <a:lnTo>
                      <a:pt x="1004" y="323"/>
                    </a:lnTo>
                    <a:lnTo>
                      <a:pt x="1005" y="275"/>
                    </a:lnTo>
                    <a:lnTo>
                      <a:pt x="1005" y="234"/>
                    </a:lnTo>
                    <a:lnTo>
                      <a:pt x="1006" y="222"/>
                    </a:lnTo>
                    <a:lnTo>
                      <a:pt x="1007" y="225"/>
                    </a:lnTo>
                    <a:lnTo>
                      <a:pt x="1008" y="234"/>
                    </a:lnTo>
                    <a:lnTo>
                      <a:pt x="1009" y="250"/>
                    </a:lnTo>
                    <a:lnTo>
                      <a:pt x="1010" y="266"/>
                    </a:lnTo>
                    <a:lnTo>
                      <a:pt x="1011" y="284"/>
                    </a:lnTo>
                    <a:lnTo>
                      <a:pt x="1012" y="308"/>
                    </a:lnTo>
                    <a:lnTo>
                      <a:pt x="1013" y="334"/>
                    </a:lnTo>
                    <a:lnTo>
                      <a:pt x="1014" y="358"/>
                    </a:lnTo>
                    <a:lnTo>
                      <a:pt x="1015" y="383"/>
                    </a:lnTo>
                    <a:lnTo>
                      <a:pt x="1015" y="408"/>
                    </a:lnTo>
                    <a:lnTo>
                      <a:pt x="1017" y="433"/>
                    </a:lnTo>
                    <a:lnTo>
                      <a:pt x="1017" y="463"/>
                    </a:lnTo>
                    <a:lnTo>
                      <a:pt x="1018" y="495"/>
                    </a:lnTo>
                    <a:lnTo>
                      <a:pt x="1019" y="527"/>
                    </a:lnTo>
                    <a:lnTo>
                      <a:pt x="1020" y="559"/>
                    </a:lnTo>
                    <a:lnTo>
                      <a:pt x="1021" y="582"/>
                    </a:lnTo>
                    <a:lnTo>
                      <a:pt x="1022" y="600"/>
                    </a:lnTo>
                    <a:lnTo>
                      <a:pt x="1023" y="618"/>
                    </a:lnTo>
                    <a:lnTo>
                      <a:pt x="1024" y="635"/>
                    </a:lnTo>
                    <a:lnTo>
                      <a:pt x="1025" y="650"/>
                    </a:lnTo>
                    <a:lnTo>
                      <a:pt x="1026" y="665"/>
                    </a:lnTo>
                    <a:lnTo>
                      <a:pt x="1026" y="678"/>
                    </a:lnTo>
                    <a:lnTo>
                      <a:pt x="1027" y="690"/>
                    </a:lnTo>
                    <a:lnTo>
                      <a:pt x="1028" y="707"/>
                    </a:lnTo>
                    <a:lnTo>
                      <a:pt x="1029" y="726"/>
                    </a:lnTo>
                    <a:lnTo>
                      <a:pt x="1030" y="743"/>
                    </a:lnTo>
                    <a:lnTo>
                      <a:pt x="1031" y="760"/>
                    </a:lnTo>
                    <a:lnTo>
                      <a:pt x="1032" y="778"/>
                    </a:lnTo>
                    <a:lnTo>
                      <a:pt x="1033" y="795"/>
                    </a:lnTo>
                    <a:lnTo>
                      <a:pt x="1034" y="811"/>
                    </a:lnTo>
                    <a:lnTo>
                      <a:pt x="1035" y="827"/>
                    </a:lnTo>
                    <a:lnTo>
                      <a:pt x="1036" y="835"/>
                    </a:lnTo>
                    <a:lnTo>
                      <a:pt x="1036" y="840"/>
                    </a:lnTo>
                    <a:lnTo>
                      <a:pt x="1037" y="843"/>
                    </a:lnTo>
                    <a:lnTo>
                      <a:pt x="1038" y="844"/>
                    </a:lnTo>
                    <a:lnTo>
                      <a:pt x="1039" y="847"/>
                    </a:lnTo>
                    <a:lnTo>
                      <a:pt x="1040" y="846"/>
                    </a:lnTo>
                    <a:lnTo>
                      <a:pt x="1041" y="846"/>
                    </a:lnTo>
                    <a:lnTo>
                      <a:pt x="1042" y="844"/>
                    </a:lnTo>
                    <a:lnTo>
                      <a:pt x="1043" y="842"/>
                    </a:lnTo>
                    <a:lnTo>
                      <a:pt x="1044" y="840"/>
                    </a:lnTo>
                    <a:lnTo>
                      <a:pt x="1045" y="837"/>
                    </a:lnTo>
                    <a:lnTo>
                      <a:pt x="1045" y="835"/>
                    </a:lnTo>
                    <a:lnTo>
                      <a:pt x="1047" y="831"/>
                    </a:lnTo>
                    <a:lnTo>
                      <a:pt x="1047" y="827"/>
                    </a:lnTo>
                    <a:lnTo>
                      <a:pt x="1048" y="822"/>
                    </a:lnTo>
                    <a:lnTo>
                      <a:pt x="1049" y="817"/>
                    </a:lnTo>
                    <a:lnTo>
                      <a:pt x="1050" y="815"/>
                    </a:lnTo>
                    <a:lnTo>
                      <a:pt x="1051" y="813"/>
                    </a:lnTo>
                    <a:lnTo>
                      <a:pt x="1052" y="813"/>
                    </a:lnTo>
                    <a:lnTo>
                      <a:pt x="1053" y="812"/>
                    </a:lnTo>
                    <a:lnTo>
                      <a:pt x="1054" y="811"/>
                    </a:lnTo>
                    <a:lnTo>
                      <a:pt x="1055" y="811"/>
                    </a:lnTo>
                    <a:lnTo>
                      <a:pt x="1056" y="810"/>
                    </a:lnTo>
                    <a:lnTo>
                      <a:pt x="1057" y="811"/>
                    </a:lnTo>
                    <a:lnTo>
                      <a:pt x="1057" y="809"/>
                    </a:lnTo>
                    <a:lnTo>
                      <a:pt x="1058" y="807"/>
                    </a:lnTo>
                    <a:lnTo>
                      <a:pt x="1059" y="807"/>
                    </a:lnTo>
                    <a:lnTo>
                      <a:pt x="1060" y="805"/>
                    </a:lnTo>
                    <a:lnTo>
                      <a:pt x="1061" y="801"/>
                    </a:lnTo>
                    <a:lnTo>
                      <a:pt x="1062" y="802"/>
                    </a:lnTo>
                    <a:lnTo>
                      <a:pt x="1063" y="800"/>
                    </a:lnTo>
                    <a:lnTo>
                      <a:pt x="1064" y="798"/>
                    </a:lnTo>
                    <a:lnTo>
                      <a:pt x="1065" y="797"/>
                    </a:lnTo>
                    <a:lnTo>
                      <a:pt x="1066" y="797"/>
                    </a:lnTo>
                    <a:lnTo>
                      <a:pt x="1066" y="798"/>
                    </a:lnTo>
                    <a:lnTo>
                      <a:pt x="1067" y="798"/>
                    </a:lnTo>
                    <a:lnTo>
                      <a:pt x="1068" y="799"/>
                    </a:lnTo>
                    <a:lnTo>
                      <a:pt x="1069" y="799"/>
                    </a:lnTo>
                    <a:lnTo>
                      <a:pt x="1070" y="800"/>
                    </a:lnTo>
                    <a:lnTo>
                      <a:pt x="1071" y="801"/>
                    </a:lnTo>
                    <a:lnTo>
                      <a:pt x="1072" y="802"/>
                    </a:lnTo>
                    <a:lnTo>
                      <a:pt x="1073" y="803"/>
                    </a:lnTo>
                    <a:lnTo>
                      <a:pt x="1074" y="804"/>
                    </a:lnTo>
                    <a:lnTo>
                      <a:pt x="1075" y="805"/>
                    </a:lnTo>
                    <a:lnTo>
                      <a:pt x="1076" y="806"/>
                    </a:lnTo>
                    <a:lnTo>
                      <a:pt x="1077" y="807"/>
                    </a:lnTo>
                    <a:lnTo>
                      <a:pt x="1077" y="808"/>
                    </a:lnTo>
                    <a:lnTo>
                      <a:pt x="1078" y="810"/>
                    </a:lnTo>
                    <a:lnTo>
                      <a:pt x="1079" y="810"/>
                    </a:lnTo>
                    <a:lnTo>
                      <a:pt x="1080" y="811"/>
                    </a:lnTo>
                    <a:lnTo>
                      <a:pt x="1081" y="811"/>
                    </a:lnTo>
                    <a:lnTo>
                      <a:pt x="1082" y="812"/>
                    </a:lnTo>
                    <a:lnTo>
                      <a:pt x="1083" y="813"/>
                    </a:lnTo>
                    <a:lnTo>
                      <a:pt x="1084" y="813"/>
                    </a:lnTo>
                    <a:lnTo>
                      <a:pt x="1085" y="814"/>
                    </a:lnTo>
                    <a:lnTo>
                      <a:pt x="1086" y="814"/>
                    </a:lnTo>
                    <a:lnTo>
                      <a:pt x="1087" y="815"/>
                    </a:lnTo>
                    <a:lnTo>
                      <a:pt x="1087" y="815"/>
                    </a:lnTo>
                    <a:lnTo>
                      <a:pt x="1088" y="815"/>
                    </a:lnTo>
                    <a:lnTo>
                      <a:pt x="1089" y="816"/>
                    </a:lnTo>
                    <a:lnTo>
                      <a:pt x="1090" y="816"/>
                    </a:lnTo>
                    <a:lnTo>
                      <a:pt x="1091" y="816"/>
                    </a:lnTo>
                    <a:lnTo>
                      <a:pt x="1092" y="817"/>
                    </a:lnTo>
                    <a:lnTo>
                      <a:pt x="1093" y="817"/>
                    </a:lnTo>
                    <a:lnTo>
                      <a:pt x="1094" y="818"/>
                    </a:lnTo>
                    <a:lnTo>
                      <a:pt x="1095" y="819"/>
                    </a:lnTo>
                    <a:lnTo>
                      <a:pt x="1096" y="820"/>
                    </a:lnTo>
                    <a:lnTo>
                      <a:pt x="1097" y="821"/>
                    </a:lnTo>
                    <a:lnTo>
                      <a:pt x="1097" y="822"/>
                    </a:lnTo>
                    <a:lnTo>
                      <a:pt x="1098" y="823"/>
                    </a:lnTo>
                    <a:lnTo>
                      <a:pt x="1099" y="824"/>
                    </a:lnTo>
                    <a:lnTo>
                      <a:pt x="1100" y="824"/>
                    </a:lnTo>
                    <a:lnTo>
                      <a:pt x="1101" y="826"/>
                    </a:lnTo>
                    <a:lnTo>
                      <a:pt x="1102" y="827"/>
                    </a:lnTo>
                    <a:lnTo>
                      <a:pt x="1103" y="829"/>
                    </a:lnTo>
                    <a:lnTo>
                      <a:pt x="1104" y="830"/>
                    </a:lnTo>
                    <a:lnTo>
                      <a:pt x="1105" y="831"/>
                    </a:lnTo>
                    <a:lnTo>
                      <a:pt x="1106" y="833"/>
                    </a:lnTo>
                    <a:lnTo>
                      <a:pt x="1107" y="834"/>
                    </a:lnTo>
                    <a:lnTo>
                      <a:pt x="1108" y="836"/>
                    </a:lnTo>
                    <a:lnTo>
                      <a:pt x="1108" y="836"/>
                    </a:lnTo>
                    <a:lnTo>
                      <a:pt x="1109" y="835"/>
                    </a:lnTo>
                    <a:lnTo>
                      <a:pt x="1110" y="835"/>
                    </a:lnTo>
                    <a:lnTo>
                      <a:pt x="1111" y="834"/>
                    </a:lnTo>
                    <a:lnTo>
                      <a:pt x="1112" y="833"/>
                    </a:lnTo>
                    <a:lnTo>
                      <a:pt x="1113" y="832"/>
                    </a:lnTo>
                    <a:lnTo>
                      <a:pt x="1114" y="832"/>
                    </a:lnTo>
                    <a:lnTo>
                      <a:pt x="1115" y="831"/>
                    </a:lnTo>
                    <a:lnTo>
                      <a:pt x="1116" y="830"/>
                    </a:lnTo>
                    <a:lnTo>
                      <a:pt x="1117" y="828"/>
                    </a:lnTo>
                    <a:lnTo>
                      <a:pt x="1117" y="827"/>
                    </a:lnTo>
                    <a:lnTo>
                      <a:pt x="1118" y="826"/>
                    </a:lnTo>
                    <a:lnTo>
                      <a:pt x="1119" y="824"/>
                    </a:lnTo>
                    <a:lnTo>
                      <a:pt x="1120" y="822"/>
                    </a:lnTo>
                    <a:lnTo>
                      <a:pt x="1121" y="820"/>
                    </a:lnTo>
                    <a:lnTo>
                      <a:pt x="1122" y="819"/>
                    </a:lnTo>
                    <a:lnTo>
                      <a:pt x="1123" y="819"/>
                    </a:lnTo>
                    <a:lnTo>
                      <a:pt x="1124" y="819"/>
                    </a:lnTo>
                    <a:lnTo>
                      <a:pt x="1125" y="820"/>
                    </a:lnTo>
                    <a:lnTo>
                      <a:pt x="1126" y="821"/>
                    </a:lnTo>
                    <a:lnTo>
                      <a:pt x="1127" y="823"/>
                    </a:lnTo>
                    <a:lnTo>
                      <a:pt x="1127" y="824"/>
                    </a:lnTo>
                    <a:lnTo>
                      <a:pt x="1129" y="825"/>
                    </a:lnTo>
                    <a:lnTo>
                      <a:pt x="1129" y="826"/>
                    </a:lnTo>
                    <a:lnTo>
                      <a:pt x="1130" y="828"/>
                    </a:lnTo>
                    <a:lnTo>
                      <a:pt x="1131" y="829"/>
                    </a:lnTo>
                    <a:lnTo>
                      <a:pt x="1132" y="830"/>
                    </a:lnTo>
                    <a:lnTo>
                      <a:pt x="1133" y="832"/>
                    </a:lnTo>
                    <a:lnTo>
                      <a:pt x="1134" y="834"/>
                    </a:lnTo>
                    <a:lnTo>
                      <a:pt x="1135" y="836"/>
                    </a:lnTo>
                    <a:lnTo>
                      <a:pt x="1136" y="837"/>
                    </a:lnTo>
                    <a:lnTo>
                      <a:pt x="1137" y="839"/>
                    </a:lnTo>
                    <a:lnTo>
                      <a:pt x="1138" y="839"/>
                    </a:lnTo>
                    <a:lnTo>
                      <a:pt x="1138" y="839"/>
                    </a:lnTo>
                    <a:lnTo>
                      <a:pt x="1139" y="838"/>
                    </a:lnTo>
                    <a:lnTo>
                      <a:pt x="1140" y="837"/>
                    </a:lnTo>
                    <a:lnTo>
                      <a:pt x="1141" y="836"/>
                    </a:lnTo>
                    <a:lnTo>
                      <a:pt x="1142" y="834"/>
                    </a:lnTo>
                    <a:lnTo>
                      <a:pt x="1143" y="833"/>
                    </a:lnTo>
                    <a:lnTo>
                      <a:pt x="1144" y="832"/>
                    </a:lnTo>
                    <a:lnTo>
                      <a:pt x="1145" y="830"/>
                    </a:lnTo>
                    <a:lnTo>
                      <a:pt x="1146" y="829"/>
                    </a:lnTo>
                    <a:lnTo>
                      <a:pt x="1147" y="827"/>
                    </a:lnTo>
                    <a:lnTo>
                      <a:pt x="1148" y="826"/>
                    </a:lnTo>
                    <a:lnTo>
                      <a:pt x="1148" y="824"/>
                    </a:lnTo>
                    <a:lnTo>
                      <a:pt x="1149" y="822"/>
                    </a:lnTo>
                    <a:lnTo>
                      <a:pt x="1150" y="821"/>
                    </a:lnTo>
                    <a:lnTo>
                      <a:pt x="1151" y="819"/>
                    </a:lnTo>
                    <a:lnTo>
                      <a:pt x="1152" y="818"/>
                    </a:lnTo>
                    <a:lnTo>
                      <a:pt x="1153" y="816"/>
                    </a:lnTo>
                    <a:lnTo>
                      <a:pt x="1154" y="815"/>
                    </a:lnTo>
                    <a:lnTo>
                      <a:pt x="1155" y="814"/>
                    </a:lnTo>
                    <a:lnTo>
                      <a:pt x="1156" y="813"/>
                    </a:lnTo>
                    <a:lnTo>
                      <a:pt x="1157" y="812"/>
                    </a:lnTo>
                    <a:lnTo>
                      <a:pt x="1157" y="811"/>
                    </a:lnTo>
                    <a:lnTo>
                      <a:pt x="1159" y="810"/>
                    </a:lnTo>
                    <a:lnTo>
                      <a:pt x="1159" y="810"/>
                    </a:lnTo>
                    <a:lnTo>
                      <a:pt x="1160" y="808"/>
                    </a:lnTo>
                    <a:lnTo>
                      <a:pt x="1161" y="808"/>
                    </a:lnTo>
                    <a:lnTo>
                      <a:pt x="1162" y="807"/>
                    </a:lnTo>
                    <a:lnTo>
                      <a:pt x="1163" y="806"/>
                    </a:lnTo>
                    <a:lnTo>
                      <a:pt x="1164" y="805"/>
                    </a:lnTo>
                    <a:lnTo>
                      <a:pt x="1165" y="804"/>
                    </a:lnTo>
                    <a:lnTo>
                      <a:pt x="1166" y="803"/>
                    </a:lnTo>
                    <a:lnTo>
                      <a:pt x="1167" y="803"/>
                    </a:lnTo>
                    <a:lnTo>
                      <a:pt x="1168" y="802"/>
                    </a:lnTo>
                    <a:lnTo>
                      <a:pt x="1169" y="801"/>
                    </a:lnTo>
                    <a:lnTo>
                      <a:pt x="1169" y="800"/>
                    </a:lnTo>
                    <a:lnTo>
                      <a:pt x="1170" y="799"/>
                    </a:lnTo>
                    <a:lnTo>
                      <a:pt x="1171" y="799"/>
                    </a:lnTo>
                    <a:lnTo>
                      <a:pt x="1172" y="798"/>
                    </a:lnTo>
                    <a:lnTo>
                      <a:pt x="1173" y="797"/>
                    </a:lnTo>
                    <a:lnTo>
                      <a:pt x="1174" y="797"/>
                    </a:lnTo>
                    <a:lnTo>
                      <a:pt x="1175" y="796"/>
                    </a:lnTo>
                    <a:lnTo>
                      <a:pt x="1176" y="795"/>
                    </a:lnTo>
                    <a:lnTo>
                      <a:pt x="1177" y="795"/>
                    </a:lnTo>
                    <a:lnTo>
                      <a:pt x="1178" y="794"/>
                    </a:lnTo>
                    <a:lnTo>
                      <a:pt x="1178" y="793"/>
                    </a:lnTo>
                    <a:lnTo>
                      <a:pt x="1180" y="793"/>
                    </a:lnTo>
                    <a:lnTo>
                      <a:pt x="1180" y="792"/>
                    </a:lnTo>
                    <a:lnTo>
                      <a:pt x="1181" y="792"/>
                    </a:lnTo>
                    <a:lnTo>
                      <a:pt x="1182" y="792"/>
                    </a:lnTo>
                    <a:lnTo>
                      <a:pt x="1183" y="793"/>
                    </a:lnTo>
                    <a:lnTo>
                      <a:pt x="1184" y="793"/>
                    </a:lnTo>
                    <a:lnTo>
                      <a:pt x="1185" y="794"/>
                    </a:lnTo>
                    <a:lnTo>
                      <a:pt x="1186" y="795"/>
                    </a:lnTo>
                    <a:lnTo>
                      <a:pt x="1187" y="795"/>
                    </a:lnTo>
                    <a:lnTo>
                      <a:pt x="1188" y="796"/>
                    </a:lnTo>
                    <a:lnTo>
                      <a:pt x="1189" y="797"/>
                    </a:lnTo>
                    <a:lnTo>
                      <a:pt x="1189" y="798"/>
                    </a:lnTo>
                    <a:lnTo>
                      <a:pt x="1190" y="798"/>
                    </a:lnTo>
                    <a:lnTo>
                      <a:pt x="1191" y="799"/>
                    </a:lnTo>
                    <a:lnTo>
                      <a:pt x="1192" y="800"/>
                    </a:lnTo>
                    <a:lnTo>
                      <a:pt x="1193" y="800"/>
                    </a:lnTo>
                    <a:lnTo>
                      <a:pt x="1194" y="801"/>
                    </a:lnTo>
                    <a:lnTo>
                      <a:pt x="1195" y="802"/>
                    </a:lnTo>
                    <a:lnTo>
                      <a:pt x="1196" y="803"/>
                    </a:lnTo>
                    <a:lnTo>
                      <a:pt x="1197" y="804"/>
                    </a:lnTo>
                    <a:lnTo>
                      <a:pt x="1198" y="806"/>
                    </a:lnTo>
                    <a:lnTo>
                      <a:pt x="1199" y="807"/>
                    </a:lnTo>
                    <a:lnTo>
                      <a:pt x="1199" y="808"/>
                    </a:lnTo>
                    <a:lnTo>
                      <a:pt x="1200" y="809"/>
                    </a:lnTo>
                    <a:lnTo>
                      <a:pt x="1201" y="811"/>
                    </a:lnTo>
                    <a:lnTo>
                      <a:pt x="1202" y="812"/>
                    </a:lnTo>
                    <a:lnTo>
                      <a:pt x="1203" y="813"/>
                    </a:lnTo>
                    <a:lnTo>
                      <a:pt x="1204" y="815"/>
                    </a:lnTo>
                    <a:lnTo>
                      <a:pt x="1205" y="817"/>
                    </a:lnTo>
                    <a:lnTo>
                      <a:pt x="1206" y="818"/>
                    </a:lnTo>
                    <a:lnTo>
                      <a:pt x="1207" y="820"/>
                    </a:lnTo>
                    <a:lnTo>
                      <a:pt x="1208" y="822"/>
                    </a:lnTo>
                    <a:lnTo>
                      <a:pt x="1209" y="824"/>
                    </a:lnTo>
                    <a:lnTo>
                      <a:pt x="1210" y="825"/>
                    </a:lnTo>
                    <a:lnTo>
                      <a:pt x="1210" y="826"/>
                    </a:lnTo>
                    <a:lnTo>
                      <a:pt x="1211" y="825"/>
                    </a:lnTo>
                    <a:lnTo>
                      <a:pt x="1212" y="825"/>
                    </a:lnTo>
                    <a:lnTo>
                      <a:pt x="1213" y="824"/>
                    </a:lnTo>
                    <a:lnTo>
                      <a:pt x="1214" y="823"/>
                    </a:lnTo>
                    <a:lnTo>
                      <a:pt x="1215" y="822"/>
                    </a:lnTo>
                    <a:lnTo>
                      <a:pt x="1216" y="821"/>
                    </a:lnTo>
                    <a:lnTo>
                      <a:pt x="1217" y="820"/>
                    </a:lnTo>
                    <a:lnTo>
                      <a:pt x="1218" y="819"/>
                    </a:lnTo>
                    <a:lnTo>
                      <a:pt x="1219" y="817"/>
                    </a:lnTo>
                    <a:lnTo>
                      <a:pt x="1220" y="816"/>
                    </a:lnTo>
                    <a:lnTo>
                      <a:pt x="1220" y="814"/>
                    </a:lnTo>
                    <a:lnTo>
                      <a:pt x="1221" y="813"/>
                    </a:lnTo>
                    <a:lnTo>
                      <a:pt x="1222" y="811"/>
                    </a:lnTo>
                    <a:lnTo>
                      <a:pt x="1223" y="809"/>
                    </a:lnTo>
                    <a:lnTo>
                      <a:pt x="1224" y="807"/>
                    </a:lnTo>
                    <a:lnTo>
                      <a:pt x="1225" y="807"/>
                    </a:lnTo>
                    <a:lnTo>
                      <a:pt x="1226" y="807"/>
                    </a:lnTo>
                    <a:lnTo>
                      <a:pt x="1227" y="807"/>
                    </a:lnTo>
                    <a:lnTo>
                      <a:pt x="1228" y="808"/>
                    </a:lnTo>
                    <a:lnTo>
                      <a:pt x="1229" y="808"/>
                    </a:lnTo>
                    <a:lnTo>
                      <a:pt x="1229" y="808"/>
                    </a:lnTo>
                    <a:lnTo>
                      <a:pt x="1230" y="809"/>
                    </a:lnTo>
                    <a:lnTo>
                      <a:pt x="1231" y="809"/>
                    </a:lnTo>
                    <a:lnTo>
                      <a:pt x="1232" y="810"/>
                    </a:lnTo>
                    <a:lnTo>
                      <a:pt x="1233" y="811"/>
                    </a:lnTo>
                    <a:lnTo>
                      <a:pt x="1234" y="812"/>
                    </a:lnTo>
                    <a:lnTo>
                      <a:pt x="1235" y="812"/>
                    </a:lnTo>
                    <a:lnTo>
                      <a:pt x="1236" y="813"/>
                    </a:lnTo>
                    <a:lnTo>
                      <a:pt x="1237" y="815"/>
                    </a:lnTo>
                    <a:lnTo>
                      <a:pt x="1238" y="816"/>
                    </a:lnTo>
                    <a:lnTo>
                      <a:pt x="1239" y="816"/>
                    </a:lnTo>
                    <a:lnTo>
                      <a:pt x="1240" y="816"/>
                    </a:lnTo>
                    <a:lnTo>
                      <a:pt x="1241" y="816"/>
                    </a:lnTo>
                    <a:lnTo>
                      <a:pt x="1241" y="815"/>
                    </a:lnTo>
                    <a:lnTo>
                      <a:pt x="1242" y="814"/>
                    </a:lnTo>
                    <a:lnTo>
                      <a:pt x="1243" y="813"/>
                    </a:lnTo>
                    <a:lnTo>
                      <a:pt x="1244" y="812"/>
                    </a:lnTo>
                    <a:lnTo>
                      <a:pt x="1245" y="811"/>
                    </a:lnTo>
                    <a:lnTo>
                      <a:pt x="1246" y="810"/>
                    </a:lnTo>
                    <a:lnTo>
                      <a:pt x="1247" y="808"/>
                    </a:lnTo>
                    <a:lnTo>
                      <a:pt x="1248" y="807"/>
                    </a:lnTo>
                    <a:lnTo>
                      <a:pt x="1249" y="806"/>
                    </a:lnTo>
                    <a:lnTo>
                      <a:pt x="1250" y="805"/>
                    </a:lnTo>
                    <a:lnTo>
                      <a:pt x="1250" y="803"/>
                    </a:lnTo>
                    <a:lnTo>
                      <a:pt x="1251" y="802"/>
                    </a:lnTo>
                    <a:lnTo>
                      <a:pt x="1252" y="800"/>
                    </a:lnTo>
                    <a:lnTo>
                      <a:pt x="1253" y="799"/>
                    </a:lnTo>
                    <a:lnTo>
                      <a:pt x="1254" y="798"/>
                    </a:lnTo>
                    <a:lnTo>
                      <a:pt x="1255" y="799"/>
                    </a:lnTo>
                    <a:lnTo>
                      <a:pt x="1256" y="799"/>
                    </a:lnTo>
                    <a:lnTo>
                      <a:pt x="1257" y="799"/>
                    </a:lnTo>
                    <a:lnTo>
                      <a:pt x="1258" y="800"/>
                    </a:lnTo>
                    <a:lnTo>
                      <a:pt x="1259" y="801"/>
                    </a:lnTo>
                    <a:lnTo>
                      <a:pt x="1260" y="800"/>
                    </a:lnTo>
                    <a:lnTo>
                      <a:pt x="1260" y="803"/>
                    </a:lnTo>
                    <a:lnTo>
                      <a:pt x="1261" y="803"/>
                    </a:lnTo>
                    <a:lnTo>
                      <a:pt x="1262" y="804"/>
                    </a:lnTo>
                    <a:lnTo>
                      <a:pt x="1263" y="804"/>
                    </a:lnTo>
                    <a:lnTo>
                      <a:pt x="1264" y="805"/>
                    </a:lnTo>
                    <a:lnTo>
                      <a:pt x="1265" y="806"/>
                    </a:lnTo>
                    <a:lnTo>
                      <a:pt x="1266" y="807"/>
                    </a:lnTo>
                    <a:lnTo>
                      <a:pt x="1267" y="808"/>
                    </a:lnTo>
                    <a:lnTo>
                      <a:pt x="1268" y="808"/>
                    </a:lnTo>
                    <a:lnTo>
                      <a:pt x="1269" y="809"/>
                    </a:lnTo>
                    <a:lnTo>
                      <a:pt x="1270" y="809"/>
                    </a:lnTo>
                    <a:lnTo>
                      <a:pt x="1271" y="810"/>
                    </a:lnTo>
                    <a:lnTo>
                      <a:pt x="1271" y="810"/>
                    </a:lnTo>
                    <a:lnTo>
                      <a:pt x="1272" y="810"/>
                    </a:lnTo>
                    <a:lnTo>
                      <a:pt x="1273" y="811"/>
                    </a:lnTo>
                    <a:lnTo>
                      <a:pt x="1274" y="809"/>
                    </a:lnTo>
                    <a:lnTo>
                      <a:pt x="1275" y="810"/>
                    </a:lnTo>
                    <a:lnTo>
                      <a:pt x="1276" y="810"/>
                    </a:lnTo>
                    <a:lnTo>
                      <a:pt x="1277" y="811"/>
                    </a:lnTo>
                    <a:lnTo>
                      <a:pt x="1278" y="811"/>
                    </a:lnTo>
                    <a:lnTo>
                      <a:pt x="1279" y="812"/>
                    </a:lnTo>
                    <a:lnTo>
                      <a:pt x="1280" y="813"/>
                    </a:lnTo>
                    <a:lnTo>
                      <a:pt x="1281" y="813"/>
                    </a:lnTo>
                    <a:lnTo>
                      <a:pt x="1281" y="814"/>
                    </a:lnTo>
                    <a:lnTo>
                      <a:pt x="1282" y="814"/>
                    </a:lnTo>
                    <a:lnTo>
                      <a:pt x="1283" y="813"/>
                    </a:lnTo>
                    <a:lnTo>
                      <a:pt x="1284" y="812"/>
                    </a:lnTo>
                    <a:lnTo>
                      <a:pt x="1285" y="811"/>
                    </a:lnTo>
                    <a:lnTo>
                      <a:pt x="1286" y="809"/>
                    </a:lnTo>
                    <a:lnTo>
                      <a:pt x="1287" y="808"/>
                    </a:lnTo>
                    <a:lnTo>
                      <a:pt x="1288" y="807"/>
                    </a:lnTo>
                    <a:lnTo>
                      <a:pt x="1289" y="805"/>
                    </a:lnTo>
                    <a:lnTo>
                      <a:pt x="1290" y="804"/>
                    </a:lnTo>
                    <a:lnTo>
                      <a:pt x="1290" y="802"/>
                    </a:lnTo>
                    <a:lnTo>
                      <a:pt x="1292" y="799"/>
                    </a:lnTo>
                    <a:lnTo>
                      <a:pt x="1292" y="797"/>
                    </a:lnTo>
                    <a:lnTo>
                      <a:pt x="1293" y="795"/>
                    </a:lnTo>
                    <a:lnTo>
                      <a:pt x="1294" y="793"/>
                    </a:lnTo>
                    <a:lnTo>
                      <a:pt x="1295" y="790"/>
                    </a:lnTo>
                    <a:lnTo>
                      <a:pt x="1296" y="788"/>
                    </a:lnTo>
                    <a:lnTo>
                      <a:pt x="1297" y="786"/>
                    </a:lnTo>
                    <a:lnTo>
                      <a:pt x="1298" y="785"/>
                    </a:lnTo>
                    <a:lnTo>
                      <a:pt x="1299" y="786"/>
                    </a:lnTo>
                    <a:lnTo>
                      <a:pt x="1300" y="787"/>
                    </a:lnTo>
                    <a:lnTo>
                      <a:pt x="1301" y="789"/>
                    </a:lnTo>
                    <a:lnTo>
                      <a:pt x="1301" y="790"/>
                    </a:lnTo>
                    <a:lnTo>
                      <a:pt x="1302" y="792"/>
                    </a:lnTo>
                    <a:lnTo>
                      <a:pt x="1303" y="794"/>
                    </a:lnTo>
                    <a:lnTo>
                      <a:pt x="1304" y="796"/>
                    </a:lnTo>
                    <a:lnTo>
                      <a:pt x="1305" y="798"/>
                    </a:lnTo>
                    <a:lnTo>
                      <a:pt x="1306" y="801"/>
                    </a:lnTo>
                    <a:lnTo>
                      <a:pt x="1307" y="803"/>
                    </a:lnTo>
                    <a:lnTo>
                      <a:pt x="1308" y="806"/>
                    </a:lnTo>
                    <a:lnTo>
                      <a:pt x="1309" y="808"/>
                    </a:lnTo>
                    <a:lnTo>
                      <a:pt x="1310" y="810"/>
                    </a:lnTo>
                    <a:lnTo>
                      <a:pt x="1311" y="817"/>
                    </a:lnTo>
                    <a:lnTo>
                      <a:pt x="1311" y="816"/>
                    </a:lnTo>
                    <a:lnTo>
                      <a:pt x="1313" y="817"/>
                    </a:lnTo>
                    <a:lnTo>
                      <a:pt x="1313" y="818"/>
                    </a:lnTo>
                    <a:lnTo>
                      <a:pt x="1314" y="818"/>
                    </a:lnTo>
                    <a:lnTo>
                      <a:pt x="1315" y="817"/>
                    </a:lnTo>
                    <a:lnTo>
                      <a:pt x="1316" y="817"/>
                    </a:lnTo>
                    <a:lnTo>
                      <a:pt x="1317" y="816"/>
                    </a:lnTo>
                    <a:lnTo>
                      <a:pt x="1318" y="816"/>
                    </a:lnTo>
                    <a:lnTo>
                      <a:pt x="1319" y="815"/>
                    </a:lnTo>
                    <a:lnTo>
                      <a:pt x="1320" y="814"/>
                    </a:lnTo>
                    <a:lnTo>
                      <a:pt x="1321" y="812"/>
                    </a:lnTo>
                    <a:lnTo>
                      <a:pt x="1322" y="811"/>
                    </a:lnTo>
                    <a:lnTo>
                      <a:pt x="1322" y="810"/>
                    </a:lnTo>
                    <a:lnTo>
                      <a:pt x="1323" y="808"/>
                    </a:lnTo>
                    <a:lnTo>
                      <a:pt x="1324" y="807"/>
                    </a:lnTo>
                    <a:lnTo>
                      <a:pt x="1325" y="805"/>
                    </a:lnTo>
                    <a:lnTo>
                      <a:pt x="1326" y="804"/>
                    </a:lnTo>
                    <a:lnTo>
                      <a:pt x="1327" y="804"/>
                    </a:lnTo>
                    <a:lnTo>
                      <a:pt x="1328" y="805"/>
                    </a:lnTo>
                    <a:lnTo>
                      <a:pt x="1329" y="807"/>
                    </a:lnTo>
                    <a:lnTo>
                      <a:pt x="1330" y="808"/>
                    </a:lnTo>
                    <a:lnTo>
                      <a:pt x="1331" y="810"/>
                    </a:lnTo>
                    <a:lnTo>
                      <a:pt x="1332" y="811"/>
                    </a:lnTo>
                    <a:lnTo>
                      <a:pt x="1332" y="813"/>
                    </a:lnTo>
                    <a:lnTo>
                      <a:pt x="1333" y="815"/>
                    </a:lnTo>
                    <a:lnTo>
                      <a:pt x="1334" y="817"/>
                    </a:lnTo>
                    <a:lnTo>
                      <a:pt x="1335" y="819"/>
                    </a:lnTo>
                    <a:lnTo>
                      <a:pt x="1336" y="821"/>
                    </a:lnTo>
                    <a:lnTo>
                      <a:pt x="1337" y="824"/>
                    </a:lnTo>
                    <a:lnTo>
                      <a:pt x="1338" y="826"/>
                    </a:lnTo>
                    <a:lnTo>
                      <a:pt x="1339" y="829"/>
                    </a:lnTo>
                    <a:lnTo>
                      <a:pt x="1340" y="831"/>
                    </a:lnTo>
                    <a:lnTo>
                      <a:pt x="1341" y="833"/>
                    </a:lnTo>
                    <a:lnTo>
                      <a:pt x="1341" y="834"/>
                    </a:lnTo>
                    <a:lnTo>
                      <a:pt x="1343" y="833"/>
                    </a:lnTo>
                    <a:lnTo>
                      <a:pt x="1343" y="832"/>
                    </a:lnTo>
                    <a:lnTo>
                      <a:pt x="1344" y="831"/>
                    </a:lnTo>
                    <a:lnTo>
                      <a:pt x="1345" y="830"/>
                    </a:lnTo>
                    <a:lnTo>
                      <a:pt x="1346" y="828"/>
                    </a:lnTo>
                    <a:lnTo>
                      <a:pt x="1347" y="827"/>
                    </a:lnTo>
                    <a:lnTo>
                      <a:pt x="1348" y="825"/>
                    </a:lnTo>
                    <a:lnTo>
                      <a:pt x="1349" y="823"/>
                    </a:lnTo>
                    <a:lnTo>
                      <a:pt x="1350" y="821"/>
                    </a:lnTo>
                    <a:lnTo>
                      <a:pt x="1351" y="819"/>
                    </a:lnTo>
                    <a:lnTo>
                      <a:pt x="1352" y="818"/>
                    </a:lnTo>
                    <a:lnTo>
                      <a:pt x="1353" y="815"/>
                    </a:lnTo>
                    <a:lnTo>
                      <a:pt x="1353" y="813"/>
                    </a:lnTo>
                    <a:lnTo>
                      <a:pt x="1354" y="810"/>
                    </a:lnTo>
                    <a:lnTo>
                      <a:pt x="1355" y="808"/>
                    </a:lnTo>
                    <a:lnTo>
                      <a:pt x="1356" y="807"/>
                    </a:lnTo>
                    <a:lnTo>
                      <a:pt x="1357" y="807"/>
                    </a:lnTo>
                    <a:lnTo>
                      <a:pt x="1358" y="807"/>
                    </a:lnTo>
                    <a:lnTo>
                      <a:pt x="1359" y="807"/>
                    </a:lnTo>
                    <a:lnTo>
                      <a:pt x="1360" y="807"/>
                    </a:lnTo>
                    <a:lnTo>
                      <a:pt x="1361" y="807"/>
                    </a:lnTo>
                    <a:lnTo>
                      <a:pt x="1362" y="808"/>
                    </a:lnTo>
                    <a:lnTo>
                      <a:pt x="1362" y="809"/>
                    </a:lnTo>
                    <a:lnTo>
                      <a:pt x="1363" y="808"/>
                    </a:lnTo>
                    <a:lnTo>
                      <a:pt x="1364" y="810"/>
                    </a:lnTo>
                    <a:lnTo>
                      <a:pt x="1365" y="810"/>
                    </a:lnTo>
                    <a:lnTo>
                      <a:pt x="1366" y="811"/>
                    </a:lnTo>
                    <a:lnTo>
                      <a:pt x="1367" y="812"/>
                    </a:lnTo>
                    <a:lnTo>
                      <a:pt x="1368" y="813"/>
                    </a:lnTo>
                    <a:lnTo>
                      <a:pt x="1369" y="814"/>
                    </a:lnTo>
                    <a:lnTo>
                      <a:pt x="1370" y="815"/>
                    </a:lnTo>
                    <a:lnTo>
                      <a:pt x="1371" y="815"/>
                    </a:lnTo>
                    <a:lnTo>
                      <a:pt x="1372" y="814"/>
                    </a:lnTo>
                    <a:lnTo>
                      <a:pt x="1373" y="813"/>
                    </a:lnTo>
                    <a:lnTo>
                      <a:pt x="1373" y="812"/>
                    </a:lnTo>
                    <a:lnTo>
                      <a:pt x="1374" y="811"/>
                    </a:lnTo>
                    <a:lnTo>
                      <a:pt x="1375" y="811"/>
                    </a:lnTo>
                    <a:lnTo>
                      <a:pt x="1376" y="810"/>
                    </a:lnTo>
                    <a:lnTo>
                      <a:pt x="1377" y="809"/>
                    </a:lnTo>
                    <a:lnTo>
                      <a:pt x="1378" y="808"/>
                    </a:lnTo>
                    <a:lnTo>
                      <a:pt x="1379" y="807"/>
                    </a:lnTo>
                    <a:lnTo>
                      <a:pt x="1380" y="805"/>
                    </a:lnTo>
                    <a:lnTo>
                      <a:pt x="1381" y="804"/>
                    </a:lnTo>
                    <a:lnTo>
                      <a:pt x="1382" y="802"/>
                    </a:lnTo>
                    <a:lnTo>
                      <a:pt x="1383" y="801"/>
                    </a:lnTo>
                    <a:lnTo>
                      <a:pt x="1383" y="799"/>
                    </a:lnTo>
                    <a:lnTo>
                      <a:pt x="1384" y="798"/>
                    </a:lnTo>
                    <a:lnTo>
                      <a:pt x="1385" y="798"/>
                    </a:lnTo>
                    <a:lnTo>
                      <a:pt x="1386" y="799"/>
                    </a:lnTo>
                    <a:lnTo>
                      <a:pt x="1387" y="800"/>
                    </a:lnTo>
                    <a:lnTo>
                      <a:pt x="1388" y="802"/>
                    </a:lnTo>
                    <a:lnTo>
                      <a:pt x="1389" y="803"/>
                    </a:lnTo>
                    <a:lnTo>
                      <a:pt x="1390" y="806"/>
                    </a:lnTo>
                    <a:lnTo>
                      <a:pt x="1391" y="803"/>
                    </a:lnTo>
                    <a:lnTo>
                      <a:pt x="1392" y="808"/>
                    </a:lnTo>
                    <a:lnTo>
                      <a:pt x="1393" y="810"/>
                    </a:lnTo>
                    <a:lnTo>
                      <a:pt x="1393" y="811"/>
                    </a:lnTo>
                    <a:lnTo>
                      <a:pt x="1394" y="813"/>
                    </a:lnTo>
                    <a:lnTo>
                      <a:pt x="1395" y="816"/>
                    </a:lnTo>
                    <a:lnTo>
                      <a:pt x="1396" y="818"/>
                    </a:lnTo>
                    <a:lnTo>
                      <a:pt x="1397" y="820"/>
                    </a:lnTo>
                    <a:lnTo>
                      <a:pt x="1398" y="823"/>
                    </a:lnTo>
                    <a:lnTo>
                      <a:pt x="1399" y="825"/>
                    </a:lnTo>
                    <a:lnTo>
                      <a:pt x="1400" y="824"/>
                    </a:lnTo>
                    <a:lnTo>
                      <a:pt x="1401" y="824"/>
                    </a:lnTo>
                    <a:lnTo>
                      <a:pt x="1402" y="825"/>
                    </a:lnTo>
                    <a:lnTo>
                      <a:pt x="1403" y="822"/>
                    </a:lnTo>
                    <a:lnTo>
                      <a:pt x="1404" y="821"/>
                    </a:lnTo>
                    <a:lnTo>
                      <a:pt x="1404" y="819"/>
                    </a:lnTo>
                    <a:lnTo>
                      <a:pt x="1405" y="818"/>
                    </a:lnTo>
                    <a:lnTo>
                      <a:pt x="1406" y="819"/>
                    </a:lnTo>
                    <a:lnTo>
                      <a:pt x="1407" y="811"/>
                    </a:lnTo>
                    <a:lnTo>
                      <a:pt x="1408" y="813"/>
                    </a:lnTo>
                    <a:lnTo>
                      <a:pt x="1409" y="814"/>
                    </a:lnTo>
                    <a:lnTo>
                      <a:pt x="1410" y="809"/>
                    </a:lnTo>
                    <a:lnTo>
                      <a:pt x="1411" y="808"/>
                    </a:lnTo>
                    <a:lnTo>
                      <a:pt x="1412" y="806"/>
                    </a:lnTo>
                    <a:lnTo>
                      <a:pt x="1413" y="804"/>
                    </a:lnTo>
                    <a:lnTo>
                      <a:pt x="1413" y="802"/>
                    </a:lnTo>
                    <a:lnTo>
                      <a:pt x="1414" y="801"/>
                    </a:lnTo>
                    <a:lnTo>
                      <a:pt x="1415" y="800"/>
                    </a:lnTo>
                    <a:lnTo>
                      <a:pt x="1416" y="800"/>
                    </a:lnTo>
                    <a:lnTo>
                      <a:pt x="1417" y="801"/>
                    </a:lnTo>
                    <a:lnTo>
                      <a:pt x="1418" y="796"/>
                    </a:lnTo>
                    <a:lnTo>
                      <a:pt x="1419" y="797"/>
                    </a:lnTo>
                    <a:lnTo>
                      <a:pt x="1420" y="803"/>
                    </a:lnTo>
                    <a:lnTo>
                      <a:pt x="1421" y="796"/>
                    </a:lnTo>
                    <a:lnTo>
                      <a:pt x="1422" y="797"/>
                    </a:lnTo>
                    <a:lnTo>
                      <a:pt x="1423" y="799"/>
                    </a:lnTo>
                    <a:lnTo>
                      <a:pt x="1423" y="796"/>
                    </a:lnTo>
                    <a:lnTo>
                      <a:pt x="1425" y="797"/>
                    </a:lnTo>
                    <a:lnTo>
                      <a:pt x="1425" y="797"/>
                    </a:lnTo>
                    <a:lnTo>
                      <a:pt x="1426" y="796"/>
                    </a:lnTo>
                    <a:lnTo>
                      <a:pt x="1427" y="796"/>
                    </a:lnTo>
                    <a:lnTo>
                      <a:pt x="1428" y="798"/>
                    </a:lnTo>
                    <a:lnTo>
                      <a:pt x="1429" y="795"/>
                    </a:lnTo>
                    <a:lnTo>
                      <a:pt x="1430" y="796"/>
                    </a:lnTo>
                    <a:lnTo>
                      <a:pt x="1431" y="796"/>
                    </a:lnTo>
                    <a:lnTo>
                      <a:pt x="1432" y="798"/>
                    </a:lnTo>
                    <a:lnTo>
                      <a:pt x="1433" y="799"/>
                    </a:lnTo>
                    <a:lnTo>
                      <a:pt x="1434" y="798"/>
                    </a:lnTo>
                    <a:lnTo>
                      <a:pt x="1434" y="799"/>
                    </a:lnTo>
                    <a:lnTo>
                      <a:pt x="1435" y="800"/>
                    </a:lnTo>
                    <a:lnTo>
                      <a:pt x="1436" y="800"/>
                    </a:lnTo>
                    <a:lnTo>
                      <a:pt x="1437" y="801"/>
                    </a:lnTo>
                    <a:lnTo>
                      <a:pt x="1438" y="803"/>
                    </a:lnTo>
                    <a:lnTo>
                      <a:pt x="1439" y="803"/>
                    </a:lnTo>
                    <a:lnTo>
                      <a:pt x="1440" y="804"/>
                    </a:lnTo>
                    <a:lnTo>
                      <a:pt x="1441" y="805"/>
                    </a:lnTo>
                    <a:lnTo>
                      <a:pt x="1442" y="806"/>
                    </a:lnTo>
                    <a:lnTo>
                      <a:pt x="1443" y="807"/>
                    </a:lnTo>
                    <a:lnTo>
                      <a:pt x="1444" y="808"/>
                    </a:lnTo>
                    <a:lnTo>
                      <a:pt x="1444" y="808"/>
                    </a:lnTo>
                    <a:lnTo>
                      <a:pt x="1445" y="808"/>
                    </a:lnTo>
                    <a:lnTo>
                      <a:pt x="1446" y="808"/>
                    </a:lnTo>
                    <a:lnTo>
                      <a:pt x="1447" y="808"/>
                    </a:lnTo>
                    <a:lnTo>
                      <a:pt x="1448" y="808"/>
                    </a:lnTo>
                    <a:lnTo>
                      <a:pt x="1449" y="808"/>
                    </a:lnTo>
                    <a:lnTo>
                      <a:pt x="1450" y="808"/>
                    </a:lnTo>
                    <a:lnTo>
                      <a:pt x="1451" y="807"/>
                    </a:lnTo>
                    <a:lnTo>
                      <a:pt x="1452" y="807"/>
                    </a:lnTo>
                    <a:lnTo>
                      <a:pt x="1453" y="807"/>
                    </a:lnTo>
                    <a:lnTo>
                      <a:pt x="1453" y="806"/>
                    </a:lnTo>
                    <a:lnTo>
                      <a:pt x="1455" y="807"/>
                    </a:lnTo>
                    <a:lnTo>
                      <a:pt x="1455" y="805"/>
                    </a:lnTo>
                    <a:lnTo>
                      <a:pt x="1456" y="804"/>
                    </a:lnTo>
                    <a:lnTo>
                      <a:pt x="1457" y="804"/>
                    </a:lnTo>
                    <a:lnTo>
                      <a:pt x="1458" y="804"/>
                    </a:lnTo>
                    <a:lnTo>
                      <a:pt x="1459" y="805"/>
                    </a:lnTo>
                    <a:lnTo>
                      <a:pt x="1460" y="805"/>
                    </a:lnTo>
                    <a:lnTo>
                      <a:pt x="1461" y="806"/>
                    </a:lnTo>
                    <a:lnTo>
                      <a:pt x="1462" y="807"/>
                    </a:lnTo>
                    <a:lnTo>
                      <a:pt x="1463" y="807"/>
                    </a:lnTo>
                    <a:lnTo>
                      <a:pt x="1464" y="808"/>
                    </a:lnTo>
                    <a:lnTo>
                      <a:pt x="1465" y="808"/>
                    </a:lnTo>
                    <a:lnTo>
                      <a:pt x="1465" y="810"/>
                    </a:lnTo>
                    <a:lnTo>
                      <a:pt x="1466" y="810"/>
                    </a:lnTo>
                    <a:lnTo>
                      <a:pt x="1467" y="810"/>
                    </a:lnTo>
                    <a:lnTo>
                      <a:pt x="1468" y="811"/>
                    </a:lnTo>
                    <a:lnTo>
                      <a:pt x="1469" y="811"/>
                    </a:lnTo>
                    <a:lnTo>
                      <a:pt x="1470" y="812"/>
                    </a:lnTo>
                    <a:lnTo>
                      <a:pt x="1471" y="812"/>
                    </a:lnTo>
                    <a:lnTo>
                      <a:pt x="1472" y="812"/>
                    </a:lnTo>
                    <a:lnTo>
                      <a:pt x="1473" y="812"/>
                    </a:lnTo>
                    <a:lnTo>
                      <a:pt x="1474" y="812"/>
                    </a:lnTo>
                    <a:lnTo>
                      <a:pt x="1474" y="810"/>
                    </a:lnTo>
                    <a:lnTo>
                      <a:pt x="1475" y="810"/>
                    </a:lnTo>
                    <a:lnTo>
                      <a:pt x="1476" y="809"/>
                    </a:lnTo>
                    <a:lnTo>
                      <a:pt x="1477" y="807"/>
                    </a:lnTo>
                    <a:lnTo>
                      <a:pt x="1478" y="806"/>
                    </a:lnTo>
                    <a:lnTo>
                      <a:pt x="1479" y="804"/>
                    </a:lnTo>
                    <a:lnTo>
                      <a:pt x="1480" y="803"/>
                    </a:lnTo>
                    <a:lnTo>
                      <a:pt x="1481" y="802"/>
                    </a:lnTo>
                    <a:lnTo>
                      <a:pt x="1482" y="801"/>
                    </a:lnTo>
                    <a:lnTo>
                      <a:pt x="1483" y="802"/>
                    </a:lnTo>
                    <a:lnTo>
                      <a:pt x="1484" y="796"/>
                    </a:lnTo>
                    <a:lnTo>
                      <a:pt x="1485" y="797"/>
                    </a:lnTo>
                    <a:lnTo>
                      <a:pt x="1486" y="801"/>
                    </a:lnTo>
                    <a:lnTo>
                      <a:pt x="1486" y="795"/>
                    </a:lnTo>
                    <a:lnTo>
                      <a:pt x="1487" y="792"/>
                    </a:lnTo>
                    <a:lnTo>
                      <a:pt x="1488" y="790"/>
                    </a:lnTo>
                    <a:lnTo>
                      <a:pt x="1489" y="786"/>
                    </a:lnTo>
                    <a:lnTo>
                      <a:pt x="1490" y="781"/>
                    </a:lnTo>
                    <a:lnTo>
                      <a:pt x="1491" y="778"/>
                    </a:lnTo>
                    <a:lnTo>
                      <a:pt x="1492" y="770"/>
                    </a:lnTo>
                    <a:lnTo>
                      <a:pt x="1493" y="774"/>
                    </a:lnTo>
                    <a:lnTo>
                      <a:pt x="1494" y="766"/>
                    </a:lnTo>
                    <a:lnTo>
                      <a:pt x="1495" y="756"/>
                    </a:lnTo>
                    <a:lnTo>
                      <a:pt x="1495" y="756"/>
                    </a:lnTo>
                    <a:lnTo>
                      <a:pt x="1496" y="752"/>
                    </a:lnTo>
                    <a:lnTo>
                      <a:pt x="1497" y="746"/>
                    </a:lnTo>
                    <a:lnTo>
                      <a:pt x="1498" y="740"/>
                    </a:lnTo>
                    <a:lnTo>
                      <a:pt x="1499" y="735"/>
                    </a:lnTo>
                    <a:lnTo>
                      <a:pt x="1500" y="731"/>
                    </a:lnTo>
                    <a:lnTo>
                      <a:pt x="1501" y="725"/>
                    </a:lnTo>
                  </a:path>
                </a:pathLst>
              </a:custGeom>
              <a:noFill/>
              <a:ln w="3175" cap="flat">
                <a:solidFill>
                  <a:srgbClr val="0072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8" name="Freeform 193">
                <a:extLst>
                  <a:ext uri="{FF2B5EF4-FFF2-40B4-BE49-F238E27FC236}">
                    <a16:creationId xmlns:a16="http://schemas.microsoft.com/office/drawing/2014/main" id="{10F402D8-EA51-4407-8D4D-E64AA3AC4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318"/>
                <a:ext cx="1501" cy="845"/>
              </a:xfrm>
              <a:custGeom>
                <a:avLst/>
                <a:gdLst>
                  <a:gd name="T0" fmla="*/ 22 w 1501"/>
                  <a:gd name="T1" fmla="*/ 776 h 845"/>
                  <a:gd name="T2" fmla="*/ 46 w 1501"/>
                  <a:gd name="T3" fmla="*/ 496 h 845"/>
                  <a:gd name="T4" fmla="*/ 69 w 1501"/>
                  <a:gd name="T5" fmla="*/ 126 h 845"/>
                  <a:gd name="T6" fmla="*/ 93 w 1501"/>
                  <a:gd name="T7" fmla="*/ 432 h 845"/>
                  <a:gd name="T8" fmla="*/ 117 w 1501"/>
                  <a:gd name="T9" fmla="*/ 822 h 845"/>
                  <a:gd name="T10" fmla="*/ 140 w 1501"/>
                  <a:gd name="T11" fmla="*/ 371 h 845"/>
                  <a:gd name="T12" fmla="*/ 164 w 1501"/>
                  <a:gd name="T13" fmla="*/ 414 h 845"/>
                  <a:gd name="T14" fmla="*/ 188 w 1501"/>
                  <a:gd name="T15" fmla="*/ 784 h 845"/>
                  <a:gd name="T16" fmla="*/ 211 w 1501"/>
                  <a:gd name="T17" fmla="*/ 766 h 845"/>
                  <a:gd name="T18" fmla="*/ 235 w 1501"/>
                  <a:gd name="T19" fmla="*/ 665 h 845"/>
                  <a:gd name="T20" fmla="*/ 259 w 1501"/>
                  <a:gd name="T21" fmla="*/ 392 h 845"/>
                  <a:gd name="T22" fmla="*/ 282 w 1501"/>
                  <a:gd name="T23" fmla="*/ 830 h 845"/>
                  <a:gd name="T24" fmla="*/ 306 w 1501"/>
                  <a:gd name="T25" fmla="*/ 779 h 845"/>
                  <a:gd name="T26" fmla="*/ 330 w 1501"/>
                  <a:gd name="T27" fmla="*/ 637 h 845"/>
                  <a:gd name="T28" fmla="*/ 353 w 1501"/>
                  <a:gd name="T29" fmla="*/ 785 h 845"/>
                  <a:gd name="T30" fmla="*/ 377 w 1501"/>
                  <a:gd name="T31" fmla="*/ 747 h 845"/>
                  <a:gd name="T32" fmla="*/ 401 w 1501"/>
                  <a:gd name="T33" fmla="*/ 778 h 845"/>
                  <a:gd name="T34" fmla="*/ 424 w 1501"/>
                  <a:gd name="T35" fmla="*/ 473 h 845"/>
                  <a:gd name="T36" fmla="*/ 448 w 1501"/>
                  <a:gd name="T37" fmla="*/ 760 h 845"/>
                  <a:gd name="T38" fmla="*/ 472 w 1501"/>
                  <a:gd name="T39" fmla="*/ 594 h 845"/>
                  <a:gd name="T40" fmla="*/ 495 w 1501"/>
                  <a:gd name="T41" fmla="*/ 807 h 845"/>
                  <a:gd name="T42" fmla="*/ 519 w 1501"/>
                  <a:gd name="T43" fmla="*/ 645 h 845"/>
                  <a:gd name="T44" fmla="*/ 543 w 1501"/>
                  <a:gd name="T45" fmla="*/ 821 h 845"/>
                  <a:gd name="T46" fmla="*/ 567 w 1501"/>
                  <a:gd name="T47" fmla="*/ 573 h 845"/>
                  <a:gd name="T48" fmla="*/ 590 w 1501"/>
                  <a:gd name="T49" fmla="*/ 759 h 845"/>
                  <a:gd name="T50" fmla="*/ 614 w 1501"/>
                  <a:gd name="T51" fmla="*/ 771 h 845"/>
                  <a:gd name="T52" fmla="*/ 637 w 1501"/>
                  <a:gd name="T53" fmla="*/ 540 h 845"/>
                  <a:gd name="T54" fmla="*/ 661 w 1501"/>
                  <a:gd name="T55" fmla="*/ 420 h 845"/>
                  <a:gd name="T56" fmla="*/ 685 w 1501"/>
                  <a:gd name="T57" fmla="*/ 845 h 845"/>
                  <a:gd name="T58" fmla="*/ 709 w 1501"/>
                  <a:gd name="T59" fmla="*/ 518 h 845"/>
                  <a:gd name="T60" fmla="*/ 732 w 1501"/>
                  <a:gd name="T61" fmla="*/ 806 h 845"/>
                  <a:gd name="T62" fmla="*/ 756 w 1501"/>
                  <a:gd name="T63" fmla="*/ 778 h 845"/>
                  <a:gd name="T64" fmla="*/ 780 w 1501"/>
                  <a:gd name="T65" fmla="*/ 765 h 845"/>
                  <a:gd name="T66" fmla="*/ 803 w 1501"/>
                  <a:gd name="T67" fmla="*/ 760 h 845"/>
                  <a:gd name="T68" fmla="*/ 827 w 1501"/>
                  <a:gd name="T69" fmla="*/ 442 h 845"/>
                  <a:gd name="T70" fmla="*/ 851 w 1501"/>
                  <a:gd name="T71" fmla="*/ 711 h 845"/>
                  <a:gd name="T72" fmla="*/ 874 w 1501"/>
                  <a:gd name="T73" fmla="*/ 792 h 845"/>
                  <a:gd name="T74" fmla="*/ 898 w 1501"/>
                  <a:gd name="T75" fmla="*/ 792 h 845"/>
                  <a:gd name="T76" fmla="*/ 922 w 1501"/>
                  <a:gd name="T77" fmla="*/ 682 h 845"/>
                  <a:gd name="T78" fmla="*/ 945 w 1501"/>
                  <a:gd name="T79" fmla="*/ 758 h 845"/>
                  <a:gd name="T80" fmla="*/ 969 w 1501"/>
                  <a:gd name="T81" fmla="*/ 802 h 845"/>
                  <a:gd name="T82" fmla="*/ 993 w 1501"/>
                  <a:gd name="T83" fmla="*/ 733 h 845"/>
                  <a:gd name="T84" fmla="*/ 1017 w 1501"/>
                  <a:gd name="T85" fmla="*/ 424 h 845"/>
                  <a:gd name="T86" fmla="*/ 1040 w 1501"/>
                  <a:gd name="T87" fmla="*/ 831 h 845"/>
                  <a:gd name="T88" fmla="*/ 1064 w 1501"/>
                  <a:gd name="T89" fmla="*/ 779 h 845"/>
                  <a:gd name="T90" fmla="*/ 1087 w 1501"/>
                  <a:gd name="T91" fmla="*/ 784 h 845"/>
                  <a:gd name="T92" fmla="*/ 1111 w 1501"/>
                  <a:gd name="T93" fmla="*/ 785 h 845"/>
                  <a:gd name="T94" fmla="*/ 1135 w 1501"/>
                  <a:gd name="T95" fmla="*/ 785 h 845"/>
                  <a:gd name="T96" fmla="*/ 1159 w 1501"/>
                  <a:gd name="T97" fmla="*/ 790 h 845"/>
                  <a:gd name="T98" fmla="*/ 1182 w 1501"/>
                  <a:gd name="T99" fmla="*/ 771 h 845"/>
                  <a:gd name="T100" fmla="*/ 1206 w 1501"/>
                  <a:gd name="T101" fmla="*/ 787 h 845"/>
                  <a:gd name="T102" fmla="*/ 1229 w 1501"/>
                  <a:gd name="T103" fmla="*/ 782 h 845"/>
                  <a:gd name="T104" fmla="*/ 1253 w 1501"/>
                  <a:gd name="T105" fmla="*/ 734 h 845"/>
                  <a:gd name="T106" fmla="*/ 1277 w 1501"/>
                  <a:gd name="T107" fmla="*/ 765 h 845"/>
                  <a:gd name="T108" fmla="*/ 1301 w 1501"/>
                  <a:gd name="T109" fmla="*/ 767 h 845"/>
                  <a:gd name="T110" fmla="*/ 1324 w 1501"/>
                  <a:gd name="T111" fmla="*/ 784 h 845"/>
                  <a:gd name="T112" fmla="*/ 1348 w 1501"/>
                  <a:gd name="T113" fmla="*/ 772 h 845"/>
                  <a:gd name="T114" fmla="*/ 1372 w 1501"/>
                  <a:gd name="T115" fmla="*/ 769 h 845"/>
                  <a:gd name="T116" fmla="*/ 1395 w 1501"/>
                  <a:gd name="T117" fmla="*/ 764 h 845"/>
                  <a:gd name="T118" fmla="*/ 1419 w 1501"/>
                  <a:gd name="T119" fmla="*/ 789 h 845"/>
                  <a:gd name="T120" fmla="*/ 1443 w 1501"/>
                  <a:gd name="T121" fmla="*/ 769 h 845"/>
                  <a:gd name="T122" fmla="*/ 1466 w 1501"/>
                  <a:gd name="T123" fmla="*/ 764 h 845"/>
                  <a:gd name="T124" fmla="*/ 1490 w 1501"/>
                  <a:gd name="T125" fmla="*/ 752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845">
                    <a:moveTo>
                      <a:pt x="0" y="471"/>
                    </a:moveTo>
                    <a:lnTo>
                      <a:pt x="0" y="472"/>
                    </a:lnTo>
                    <a:lnTo>
                      <a:pt x="1" y="481"/>
                    </a:lnTo>
                    <a:lnTo>
                      <a:pt x="2" y="492"/>
                    </a:lnTo>
                    <a:lnTo>
                      <a:pt x="3" y="506"/>
                    </a:lnTo>
                    <a:lnTo>
                      <a:pt x="4" y="521"/>
                    </a:lnTo>
                    <a:lnTo>
                      <a:pt x="5" y="536"/>
                    </a:lnTo>
                    <a:lnTo>
                      <a:pt x="5" y="551"/>
                    </a:lnTo>
                    <a:lnTo>
                      <a:pt x="6" y="567"/>
                    </a:lnTo>
                    <a:lnTo>
                      <a:pt x="7" y="584"/>
                    </a:lnTo>
                    <a:lnTo>
                      <a:pt x="8" y="600"/>
                    </a:lnTo>
                    <a:lnTo>
                      <a:pt x="9" y="615"/>
                    </a:lnTo>
                    <a:lnTo>
                      <a:pt x="10" y="630"/>
                    </a:lnTo>
                    <a:lnTo>
                      <a:pt x="11" y="645"/>
                    </a:lnTo>
                    <a:lnTo>
                      <a:pt x="12" y="661"/>
                    </a:lnTo>
                    <a:lnTo>
                      <a:pt x="13" y="676"/>
                    </a:lnTo>
                    <a:lnTo>
                      <a:pt x="14" y="691"/>
                    </a:lnTo>
                    <a:lnTo>
                      <a:pt x="15" y="706"/>
                    </a:lnTo>
                    <a:lnTo>
                      <a:pt x="16" y="718"/>
                    </a:lnTo>
                    <a:lnTo>
                      <a:pt x="16" y="728"/>
                    </a:lnTo>
                    <a:lnTo>
                      <a:pt x="17" y="743"/>
                    </a:lnTo>
                    <a:lnTo>
                      <a:pt x="18" y="750"/>
                    </a:lnTo>
                    <a:lnTo>
                      <a:pt x="19" y="758"/>
                    </a:lnTo>
                    <a:lnTo>
                      <a:pt x="20" y="764"/>
                    </a:lnTo>
                    <a:lnTo>
                      <a:pt x="21" y="774"/>
                    </a:lnTo>
                    <a:lnTo>
                      <a:pt x="22" y="776"/>
                    </a:lnTo>
                    <a:lnTo>
                      <a:pt x="23" y="784"/>
                    </a:lnTo>
                    <a:lnTo>
                      <a:pt x="24" y="792"/>
                    </a:lnTo>
                    <a:lnTo>
                      <a:pt x="25" y="798"/>
                    </a:lnTo>
                    <a:lnTo>
                      <a:pt x="26" y="803"/>
                    </a:lnTo>
                    <a:lnTo>
                      <a:pt x="26" y="810"/>
                    </a:lnTo>
                    <a:lnTo>
                      <a:pt x="27" y="814"/>
                    </a:lnTo>
                    <a:lnTo>
                      <a:pt x="28" y="819"/>
                    </a:lnTo>
                    <a:lnTo>
                      <a:pt x="29" y="822"/>
                    </a:lnTo>
                    <a:lnTo>
                      <a:pt x="30" y="816"/>
                    </a:lnTo>
                    <a:lnTo>
                      <a:pt x="31" y="805"/>
                    </a:lnTo>
                    <a:lnTo>
                      <a:pt x="32" y="792"/>
                    </a:lnTo>
                    <a:lnTo>
                      <a:pt x="33" y="778"/>
                    </a:lnTo>
                    <a:lnTo>
                      <a:pt x="34" y="761"/>
                    </a:lnTo>
                    <a:lnTo>
                      <a:pt x="35" y="742"/>
                    </a:lnTo>
                    <a:lnTo>
                      <a:pt x="35" y="721"/>
                    </a:lnTo>
                    <a:lnTo>
                      <a:pt x="36" y="699"/>
                    </a:lnTo>
                    <a:lnTo>
                      <a:pt x="37" y="681"/>
                    </a:lnTo>
                    <a:lnTo>
                      <a:pt x="38" y="665"/>
                    </a:lnTo>
                    <a:lnTo>
                      <a:pt x="39" y="647"/>
                    </a:lnTo>
                    <a:lnTo>
                      <a:pt x="40" y="629"/>
                    </a:lnTo>
                    <a:lnTo>
                      <a:pt x="41" y="611"/>
                    </a:lnTo>
                    <a:lnTo>
                      <a:pt x="42" y="592"/>
                    </a:lnTo>
                    <a:lnTo>
                      <a:pt x="43" y="573"/>
                    </a:lnTo>
                    <a:lnTo>
                      <a:pt x="44" y="553"/>
                    </a:lnTo>
                    <a:lnTo>
                      <a:pt x="45" y="526"/>
                    </a:lnTo>
                    <a:lnTo>
                      <a:pt x="46" y="496"/>
                    </a:lnTo>
                    <a:lnTo>
                      <a:pt x="47" y="463"/>
                    </a:lnTo>
                    <a:lnTo>
                      <a:pt x="47" y="429"/>
                    </a:lnTo>
                    <a:lnTo>
                      <a:pt x="48" y="399"/>
                    </a:lnTo>
                    <a:lnTo>
                      <a:pt x="49" y="368"/>
                    </a:lnTo>
                    <a:lnTo>
                      <a:pt x="50" y="339"/>
                    </a:lnTo>
                    <a:lnTo>
                      <a:pt x="51" y="308"/>
                    </a:lnTo>
                    <a:lnTo>
                      <a:pt x="52" y="272"/>
                    </a:lnTo>
                    <a:lnTo>
                      <a:pt x="53" y="234"/>
                    </a:lnTo>
                    <a:lnTo>
                      <a:pt x="54" y="197"/>
                    </a:lnTo>
                    <a:lnTo>
                      <a:pt x="55" y="162"/>
                    </a:lnTo>
                    <a:lnTo>
                      <a:pt x="56" y="124"/>
                    </a:lnTo>
                    <a:lnTo>
                      <a:pt x="56" y="88"/>
                    </a:lnTo>
                    <a:lnTo>
                      <a:pt x="57" y="51"/>
                    </a:lnTo>
                    <a:lnTo>
                      <a:pt x="58" y="19"/>
                    </a:lnTo>
                    <a:lnTo>
                      <a:pt x="59" y="5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5"/>
                    </a:lnTo>
                    <a:lnTo>
                      <a:pt x="63" y="13"/>
                    </a:lnTo>
                    <a:lnTo>
                      <a:pt x="64" y="23"/>
                    </a:lnTo>
                    <a:lnTo>
                      <a:pt x="65" y="38"/>
                    </a:lnTo>
                    <a:lnTo>
                      <a:pt x="66" y="54"/>
                    </a:lnTo>
                    <a:lnTo>
                      <a:pt x="66" y="71"/>
                    </a:lnTo>
                    <a:lnTo>
                      <a:pt x="67" y="90"/>
                    </a:lnTo>
                    <a:lnTo>
                      <a:pt x="68" y="108"/>
                    </a:lnTo>
                    <a:lnTo>
                      <a:pt x="69" y="126"/>
                    </a:lnTo>
                    <a:lnTo>
                      <a:pt x="70" y="150"/>
                    </a:lnTo>
                    <a:lnTo>
                      <a:pt x="71" y="175"/>
                    </a:lnTo>
                    <a:lnTo>
                      <a:pt x="72" y="201"/>
                    </a:lnTo>
                    <a:lnTo>
                      <a:pt x="73" y="226"/>
                    </a:lnTo>
                    <a:lnTo>
                      <a:pt x="74" y="240"/>
                    </a:lnTo>
                    <a:lnTo>
                      <a:pt x="75" y="249"/>
                    </a:lnTo>
                    <a:lnTo>
                      <a:pt x="76" y="257"/>
                    </a:lnTo>
                    <a:lnTo>
                      <a:pt x="77" y="262"/>
                    </a:lnTo>
                    <a:lnTo>
                      <a:pt x="77" y="269"/>
                    </a:lnTo>
                    <a:lnTo>
                      <a:pt x="78" y="276"/>
                    </a:lnTo>
                    <a:lnTo>
                      <a:pt x="79" y="281"/>
                    </a:lnTo>
                    <a:lnTo>
                      <a:pt x="80" y="286"/>
                    </a:lnTo>
                    <a:lnTo>
                      <a:pt x="81" y="293"/>
                    </a:lnTo>
                    <a:lnTo>
                      <a:pt x="82" y="299"/>
                    </a:lnTo>
                    <a:lnTo>
                      <a:pt x="83" y="307"/>
                    </a:lnTo>
                    <a:lnTo>
                      <a:pt x="84" y="315"/>
                    </a:lnTo>
                    <a:lnTo>
                      <a:pt x="85" y="321"/>
                    </a:lnTo>
                    <a:lnTo>
                      <a:pt x="86" y="327"/>
                    </a:lnTo>
                    <a:lnTo>
                      <a:pt x="87" y="333"/>
                    </a:lnTo>
                    <a:lnTo>
                      <a:pt x="87" y="340"/>
                    </a:lnTo>
                    <a:lnTo>
                      <a:pt x="88" y="352"/>
                    </a:lnTo>
                    <a:lnTo>
                      <a:pt x="89" y="366"/>
                    </a:lnTo>
                    <a:lnTo>
                      <a:pt x="90" y="382"/>
                    </a:lnTo>
                    <a:lnTo>
                      <a:pt x="91" y="398"/>
                    </a:lnTo>
                    <a:lnTo>
                      <a:pt x="92" y="415"/>
                    </a:lnTo>
                    <a:lnTo>
                      <a:pt x="93" y="432"/>
                    </a:lnTo>
                    <a:lnTo>
                      <a:pt x="94" y="450"/>
                    </a:lnTo>
                    <a:lnTo>
                      <a:pt x="95" y="468"/>
                    </a:lnTo>
                    <a:lnTo>
                      <a:pt x="96" y="484"/>
                    </a:lnTo>
                    <a:lnTo>
                      <a:pt x="96" y="500"/>
                    </a:lnTo>
                    <a:lnTo>
                      <a:pt x="98" y="515"/>
                    </a:lnTo>
                    <a:lnTo>
                      <a:pt x="98" y="531"/>
                    </a:lnTo>
                    <a:lnTo>
                      <a:pt x="99" y="546"/>
                    </a:lnTo>
                    <a:lnTo>
                      <a:pt x="100" y="561"/>
                    </a:lnTo>
                    <a:lnTo>
                      <a:pt x="101" y="576"/>
                    </a:lnTo>
                    <a:lnTo>
                      <a:pt x="102" y="590"/>
                    </a:lnTo>
                    <a:lnTo>
                      <a:pt x="103" y="607"/>
                    </a:lnTo>
                    <a:lnTo>
                      <a:pt x="104" y="624"/>
                    </a:lnTo>
                    <a:lnTo>
                      <a:pt x="105" y="640"/>
                    </a:lnTo>
                    <a:lnTo>
                      <a:pt x="106" y="658"/>
                    </a:lnTo>
                    <a:lnTo>
                      <a:pt x="107" y="673"/>
                    </a:lnTo>
                    <a:lnTo>
                      <a:pt x="107" y="687"/>
                    </a:lnTo>
                    <a:lnTo>
                      <a:pt x="108" y="701"/>
                    </a:lnTo>
                    <a:lnTo>
                      <a:pt x="109" y="715"/>
                    </a:lnTo>
                    <a:lnTo>
                      <a:pt x="110" y="730"/>
                    </a:lnTo>
                    <a:lnTo>
                      <a:pt x="111" y="745"/>
                    </a:lnTo>
                    <a:lnTo>
                      <a:pt x="112" y="759"/>
                    </a:lnTo>
                    <a:lnTo>
                      <a:pt x="113" y="772"/>
                    </a:lnTo>
                    <a:lnTo>
                      <a:pt x="114" y="786"/>
                    </a:lnTo>
                    <a:lnTo>
                      <a:pt x="115" y="798"/>
                    </a:lnTo>
                    <a:lnTo>
                      <a:pt x="116" y="811"/>
                    </a:lnTo>
                    <a:lnTo>
                      <a:pt x="117" y="822"/>
                    </a:lnTo>
                    <a:lnTo>
                      <a:pt x="117" y="823"/>
                    </a:lnTo>
                    <a:lnTo>
                      <a:pt x="119" y="820"/>
                    </a:lnTo>
                    <a:lnTo>
                      <a:pt x="119" y="816"/>
                    </a:lnTo>
                    <a:lnTo>
                      <a:pt x="120" y="808"/>
                    </a:lnTo>
                    <a:lnTo>
                      <a:pt x="121" y="798"/>
                    </a:lnTo>
                    <a:lnTo>
                      <a:pt x="122" y="787"/>
                    </a:lnTo>
                    <a:lnTo>
                      <a:pt x="123" y="773"/>
                    </a:lnTo>
                    <a:lnTo>
                      <a:pt x="124" y="757"/>
                    </a:lnTo>
                    <a:lnTo>
                      <a:pt x="125" y="747"/>
                    </a:lnTo>
                    <a:lnTo>
                      <a:pt x="126" y="739"/>
                    </a:lnTo>
                    <a:lnTo>
                      <a:pt x="127" y="729"/>
                    </a:lnTo>
                    <a:lnTo>
                      <a:pt x="128" y="719"/>
                    </a:lnTo>
                    <a:lnTo>
                      <a:pt x="128" y="708"/>
                    </a:lnTo>
                    <a:lnTo>
                      <a:pt x="129" y="694"/>
                    </a:lnTo>
                    <a:lnTo>
                      <a:pt x="130" y="682"/>
                    </a:lnTo>
                    <a:lnTo>
                      <a:pt x="131" y="667"/>
                    </a:lnTo>
                    <a:lnTo>
                      <a:pt x="132" y="645"/>
                    </a:lnTo>
                    <a:lnTo>
                      <a:pt x="133" y="619"/>
                    </a:lnTo>
                    <a:lnTo>
                      <a:pt x="134" y="586"/>
                    </a:lnTo>
                    <a:lnTo>
                      <a:pt x="135" y="552"/>
                    </a:lnTo>
                    <a:lnTo>
                      <a:pt x="136" y="531"/>
                    </a:lnTo>
                    <a:lnTo>
                      <a:pt x="137" y="511"/>
                    </a:lnTo>
                    <a:lnTo>
                      <a:pt x="138" y="499"/>
                    </a:lnTo>
                    <a:lnTo>
                      <a:pt x="138" y="484"/>
                    </a:lnTo>
                    <a:lnTo>
                      <a:pt x="139" y="433"/>
                    </a:lnTo>
                    <a:lnTo>
                      <a:pt x="140" y="371"/>
                    </a:lnTo>
                    <a:lnTo>
                      <a:pt x="141" y="299"/>
                    </a:lnTo>
                    <a:lnTo>
                      <a:pt x="142" y="230"/>
                    </a:lnTo>
                    <a:lnTo>
                      <a:pt x="143" y="202"/>
                    </a:lnTo>
                    <a:lnTo>
                      <a:pt x="144" y="191"/>
                    </a:lnTo>
                    <a:lnTo>
                      <a:pt x="145" y="186"/>
                    </a:lnTo>
                    <a:lnTo>
                      <a:pt x="146" y="187"/>
                    </a:lnTo>
                    <a:lnTo>
                      <a:pt x="147" y="178"/>
                    </a:lnTo>
                    <a:lnTo>
                      <a:pt x="147" y="167"/>
                    </a:lnTo>
                    <a:lnTo>
                      <a:pt x="149" y="158"/>
                    </a:lnTo>
                    <a:lnTo>
                      <a:pt x="149" y="152"/>
                    </a:lnTo>
                    <a:lnTo>
                      <a:pt x="150" y="154"/>
                    </a:lnTo>
                    <a:lnTo>
                      <a:pt x="151" y="160"/>
                    </a:lnTo>
                    <a:lnTo>
                      <a:pt x="152" y="169"/>
                    </a:lnTo>
                    <a:lnTo>
                      <a:pt x="153" y="180"/>
                    </a:lnTo>
                    <a:lnTo>
                      <a:pt x="154" y="192"/>
                    </a:lnTo>
                    <a:lnTo>
                      <a:pt x="155" y="206"/>
                    </a:lnTo>
                    <a:lnTo>
                      <a:pt x="156" y="220"/>
                    </a:lnTo>
                    <a:lnTo>
                      <a:pt x="157" y="237"/>
                    </a:lnTo>
                    <a:lnTo>
                      <a:pt x="158" y="256"/>
                    </a:lnTo>
                    <a:lnTo>
                      <a:pt x="159" y="277"/>
                    </a:lnTo>
                    <a:lnTo>
                      <a:pt x="159" y="300"/>
                    </a:lnTo>
                    <a:lnTo>
                      <a:pt x="160" y="323"/>
                    </a:lnTo>
                    <a:lnTo>
                      <a:pt x="161" y="345"/>
                    </a:lnTo>
                    <a:lnTo>
                      <a:pt x="162" y="368"/>
                    </a:lnTo>
                    <a:lnTo>
                      <a:pt x="163" y="391"/>
                    </a:lnTo>
                    <a:lnTo>
                      <a:pt x="164" y="414"/>
                    </a:lnTo>
                    <a:lnTo>
                      <a:pt x="165" y="437"/>
                    </a:lnTo>
                    <a:lnTo>
                      <a:pt x="166" y="459"/>
                    </a:lnTo>
                    <a:lnTo>
                      <a:pt x="167" y="481"/>
                    </a:lnTo>
                    <a:lnTo>
                      <a:pt x="168" y="503"/>
                    </a:lnTo>
                    <a:lnTo>
                      <a:pt x="168" y="531"/>
                    </a:lnTo>
                    <a:lnTo>
                      <a:pt x="169" y="560"/>
                    </a:lnTo>
                    <a:lnTo>
                      <a:pt x="170" y="588"/>
                    </a:lnTo>
                    <a:lnTo>
                      <a:pt x="171" y="616"/>
                    </a:lnTo>
                    <a:lnTo>
                      <a:pt x="172" y="647"/>
                    </a:lnTo>
                    <a:lnTo>
                      <a:pt x="173" y="676"/>
                    </a:lnTo>
                    <a:lnTo>
                      <a:pt x="174" y="706"/>
                    </a:lnTo>
                    <a:lnTo>
                      <a:pt x="175" y="734"/>
                    </a:lnTo>
                    <a:lnTo>
                      <a:pt x="176" y="750"/>
                    </a:lnTo>
                    <a:lnTo>
                      <a:pt x="177" y="761"/>
                    </a:lnTo>
                    <a:lnTo>
                      <a:pt x="178" y="769"/>
                    </a:lnTo>
                    <a:lnTo>
                      <a:pt x="179" y="774"/>
                    </a:lnTo>
                    <a:lnTo>
                      <a:pt x="179" y="779"/>
                    </a:lnTo>
                    <a:lnTo>
                      <a:pt x="180" y="782"/>
                    </a:lnTo>
                    <a:lnTo>
                      <a:pt x="181" y="784"/>
                    </a:lnTo>
                    <a:lnTo>
                      <a:pt x="182" y="785"/>
                    </a:lnTo>
                    <a:lnTo>
                      <a:pt x="183" y="786"/>
                    </a:lnTo>
                    <a:lnTo>
                      <a:pt x="184" y="787"/>
                    </a:lnTo>
                    <a:lnTo>
                      <a:pt x="185" y="788"/>
                    </a:lnTo>
                    <a:lnTo>
                      <a:pt x="186" y="788"/>
                    </a:lnTo>
                    <a:lnTo>
                      <a:pt x="187" y="786"/>
                    </a:lnTo>
                    <a:lnTo>
                      <a:pt x="188" y="784"/>
                    </a:lnTo>
                    <a:lnTo>
                      <a:pt x="189" y="781"/>
                    </a:lnTo>
                    <a:lnTo>
                      <a:pt x="189" y="778"/>
                    </a:lnTo>
                    <a:lnTo>
                      <a:pt x="190" y="777"/>
                    </a:lnTo>
                    <a:lnTo>
                      <a:pt x="191" y="778"/>
                    </a:lnTo>
                    <a:lnTo>
                      <a:pt x="192" y="779"/>
                    </a:lnTo>
                    <a:lnTo>
                      <a:pt x="193" y="781"/>
                    </a:lnTo>
                    <a:lnTo>
                      <a:pt x="194" y="782"/>
                    </a:lnTo>
                    <a:lnTo>
                      <a:pt x="195" y="783"/>
                    </a:lnTo>
                    <a:lnTo>
                      <a:pt x="196" y="784"/>
                    </a:lnTo>
                    <a:lnTo>
                      <a:pt x="197" y="785"/>
                    </a:lnTo>
                    <a:lnTo>
                      <a:pt x="198" y="785"/>
                    </a:lnTo>
                    <a:lnTo>
                      <a:pt x="199" y="784"/>
                    </a:lnTo>
                    <a:lnTo>
                      <a:pt x="199" y="783"/>
                    </a:lnTo>
                    <a:lnTo>
                      <a:pt x="200" y="782"/>
                    </a:lnTo>
                    <a:lnTo>
                      <a:pt x="201" y="780"/>
                    </a:lnTo>
                    <a:lnTo>
                      <a:pt x="202" y="778"/>
                    </a:lnTo>
                    <a:lnTo>
                      <a:pt x="203" y="776"/>
                    </a:lnTo>
                    <a:lnTo>
                      <a:pt x="204" y="774"/>
                    </a:lnTo>
                    <a:lnTo>
                      <a:pt x="205" y="773"/>
                    </a:lnTo>
                    <a:lnTo>
                      <a:pt x="206" y="772"/>
                    </a:lnTo>
                    <a:lnTo>
                      <a:pt x="207" y="771"/>
                    </a:lnTo>
                    <a:lnTo>
                      <a:pt x="208" y="769"/>
                    </a:lnTo>
                    <a:lnTo>
                      <a:pt x="208" y="769"/>
                    </a:lnTo>
                    <a:lnTo>
                      <a:pt x="210" y="768"/>
                    </a:lnTo>
                    <a:lnTo>
                      <a:pt x="210" y="767"/>
                    </a:lnTo>
                    <a:lnTo>
                      <a:pt x="211" y="766"/>
                    </a:lnTo>
                    <a:lnTo>
                      <a:pt x="212" y="763"/>
                    </a:lnTo>
                    <a:lnTo>
                      <a:pt x="213" y="759"/>
                    </a:lnTo>
                    <a:lnTo>
                      <a:pt x="214" y="755"/>
                    </a:lnTo>
                    <a:lnTo>
                      <a:pt x="215" y="751"/>
                    </a:lnTo>
                    <a:lnTo>
                      <a:pt x="216" y="746"/>
                    </a:lnTo>
                    <a:lnTo>
                      <a:pt x="217" y="742"/>
                    </a:lnTo>
                    <a:lnTo>
                      <a:pt x="218" y="737"/>
                    </a:lnTo>
                    <a:lnTo>
                      <a:pt x="219" y="732"/>
                    </a:lnTo>
                    <a:lnTo>
                      <a:pt x="219" y="728"/>
                    </a:lnTo>
                    <a:lnTo>
                      <a:pt x="220" y="725"/>
                    </a:lnTo>
                    <a:lnTo>
                      <a:pt x="221" y="723"/>
                    </a:lnTo>
                    <a:lnTo>
                      <a:pt x="222" y="721"/>
                    </a:lnTo>
                    <a:lnTo>
                      <a:pt x="223" y="715"/>
                    </a:lnTo>
                    <a:lnTo>
                      <a:pt x="224" y="709"/>
                    </a:lnTo>
                    <a:lnTo>
                      <a:pt x="225" y="702"/>
                    </a:lnTo>
                    <a:lnTo>
                      <a:pt x="226" y="695"/>
                    </a:lnTo>
                    <a:lnTo>
                      <a:pt x="227" y="695"/>
                    </a:lnTo>
                    <a:lnTo>
                      <a:pt x="228" y="697"/>
                    </a:lnTo>
                    <a:lnTo>
                      <a:pt x="229" y="697"/>
                    </a:lnTo>
                    <a:lnTo>
                      <a:pt x="229" y="697"/>
                    </a:lnTo>
                    <a:lnTo>
                      <a:pt x="231" y="700"/>
                    </a:lnTo>
                    <a:lnTo>
                      <a:pt x="231" y="701"/>
                    </a:lnTo>
                    <a:lnTo>
                      <a:pt x="232" y="704"/>
                    </a:lnTo>
                    <a:lnTo>
                      <a:pt x="233" y="704"/>
                    </a:lnTo>
                    <a:lnTo>
                      <a:pt x="234" y="688"/>
                    </a:lnTo>
                    <a:lnTo>
                      <a:pt x="235" y="665"/>
                    </a:lnTo>
                    <a:lnTo>
                      <a:pt x="236" y="637"/>
                    </a:lnTo>
                    <a:lnTo>
                      <a:pt x="237" y="607"/>
                    </a:lnTo>
                    <a:lnTo>
                      <a:pt x="238" y="580"/>
                    </a:lnTo>
                    <a:lnTo>
                      <a:pt x="239" y="553"/>
                    </a:lnTo>
                    <a:lnTo>
                      <a:pt x="240" y="525"/>
                    </a:lnTo>
                    <a:lnTo>
                      <a:pt x="240" y="496"/>
                    </a:lnTo>
                    <a:lnTo>
                      <a:pt x="241" y="463"/>
                    </a:lnTo>
                    <a:lnTo>
                      <a:pt x="242" y="427"/>
                    </a:lnTo>
                    <a:lnTo>
                      <a:pt x="243" y="394"/>
                    </a:lnTo>
                    <a:lnTo>
                      <a:pt x="244" y="362"/>
                    </a:lnTo>
                    <a:lnTo>
                      <a:pt x="245" y="325"/>
                    </a:lnTo>
                    <a:lnTo>
                      <a:pt x="246" y="289"/>
                    </a:lnTo>
                    <a:lnTo>
                      <a:pt x="247" y="253"/>
                    </a:lnTo>
                    <a:lnTo>
                      <a:pt x="248" y="221"/>
                    </a:lnTo>
                    <a:lnTo>
                      <a:pt x="249" y="212"/>
                    </a:lnTo>
                    <a:lnTo>
                      <a:pt x="250" y="214"/>
                    </a:lnTo>
                    <a:lnTo>
                      <a:pt x="250" y="221"/>
                    </a:lnTo>
                    <a:lnTo>
                      <a:pt x="251" y="234"/>
                    </a:lnTo>
                    <a:lnTo>
                      <a:pt x="252" y="247"/>
                    </a:lnTo>
                    <a:lnTo>
                      <a:pt x="253" y="262"/>
                    </a:lnTo>
                    <a:lnTo>
                      <a:pt x="254" y="281"/>
                    </a:lnTo>
                    <a:lnTo>
                      <a:pt x="255" y="302"/>
                    </a:lnTo>
                    <a:lnTo>
                      <a:pt x="256" y="323"/>
                    </a:lnTo>
                    <a:lnTo>
                      <a:pt x="257" y="345"/>
                    </a:lnTo>
                    <a:lnTo>
                      <a:pt x="258" y="368"/>
                    </a:lnTo>
                    <a:lnTo>
                      <a:pt x="259" y="392"/>
                    </a:lnTo>
                    <a:lnTo>
                      <a:pt x="259" y="420"/>
                    </a:lnTo>
                    <a:lnTo>
                      <a:pt x="261" y="448"/>
                    </a:lnTo>
                    <a:lnTo>
                      <a:pt x="261" y="478"/>
                    </a:lnTo>
                    <a:lnTo>
                      <a:pt x="262" y="508"/>
                    </a:lnTo>
                    <a:lnTo>
                      <a:pt x="263" y="530"/>
                    </a:lnTo>
                    <a:lnTo>
                      <a:pt x="264" y="550"/>
                    </a:lnTo>
                    <a:lnTo>
                      <a:pt x="265" y="569"/>
                    </a:lnTo>
                    <a:lnTo>
                      <a:pt x="266" y="587"/>
                    </a:lnTo>
                    <a:lnTo>
                      <a:pt x="267" y="604"/>
                    </a:lnTo>
                    <a:lnTo>
                      <a:pt x="268" y="621"/>
                    </a:lnTo>
                    <a:lnTo>
                      <a:pt x="269" y="636"/>
                    </a:lnTo>
                    <a:lnTo>
                      <a:pt x="270" y="651"/>
                    </a:lnTo>
                    <a:lnTo>
                      <a:pt x="271" y="670"/>
                    </a:lnTo>
                    <a:lnTo>
                      <a:pt x="271" y="691"/>
                    </a:lnTo>
                    <a:lnTo>
                      <a:pt x="272" y="711"/>
                    </a:lnTo>
                    <a:lnTo>
                      <a:pt x="273" y="731"/>
                    </a:lnTo>
                    <a:lnTo>
                      <a:pt x="274" y="752"/>
                    </a:lnTo>
                    <a:lnTo>
                      <a:pt x="275" y="771"/>
                    </a:lnTo>
                    <a:lnTo>
                      <a:pt x="276" y="791"/>
                    </a:lnTo>
                    <a:lnTo>
                      <a:pt x="277" y="809"/>
                    </a:lnTo>
                    <a:lnTo>
                      <a:pt x="278" y="818"/>
                    </a:lnTo>
                    <a:lnTo>
                      <a:pt x="279" y="824"/>
                    </a:lnTo>
                    <a:lnTo>
                      <a:pt x="280" y="827"/>
                    </a:lnTo>
                    <a:lnTo>
                      <a:pt x="280" y="828"/>
                    </a:lnTo>
                    <a:lnTo>
                      <a:pt x="281" y="829"/>
                    </a:lnTo>
                    <a:lnTo>
                      <a:pt x="282" y="830"/>
                    </a:lnTo>
                    <a:lnTo>
                      <a:pt x="283" y="829"/>
                    </a:lnTo>
                    <a:lnTo>
                      <a:pt x="284" y="827"/>
                    </a:lnTo>
                    <a:lnTo>
                      <a:pt x="285" y="824"/>
                    </a:lnTo>
                    <a:lnTo>
                      <a:pt x="286" y="820"/>
                    </a:lnTo>
                    <a:lnTo>
                      <a:pt x="287" y="816"/>
                    </a:lnTo>
                    <a:lnTo>
                      <a:pt x="288" y="811"/>
                    </a:lnTo>
                    <a:lnTo>
                      <a:pt x="289" y="805"/>
                    </a:lnTo>
                    <a:lnTo>
                      <a:pt x="290" y="798"/>
                    </a:lnTo>
                    <a:lnTo>
                      <a:pt x="291" y="791"/>
                    </a:lnTo>
                    <a:lnTo>
                      <a:pt x="291" y="784"/>
                    </a:lnTo>
                    <a:lnTo>
                      <a:pt x="292" y="781"/>
                    </a:lnTo>
                    <a:lnTo>
                      <a:pt x="293" y="779"/>
                    </a:lnTo>
                    <a:lnTo>
                      <a:pt x="294" y="779"/>
                    </a:lnTo>
                    <a:lnTo>
                      <a:pt x="295" y="779"/>
                    </a:lnTo>
                    <a:lnTo>
                      <a:pt x="296" y="778"/>
                    </a:lnTo>
                    <a:lnTo>
                      <a:pt x="297" y="776"/>
                    </a:lnTo>
                    <a:lnTo>
                      <a:pt x="298" y="775"/>
                    </a:lnTo>
                    <a:lnTo>
                      <a:pt x="299" y="773"/>
                    </a:lnTo>
                    <a:lnTo>
                      <a:pt x="300" y="774"/>
                    </a:lnTo>
                    <a:lnTo>
                      <a:pt x="301" y="775"/>
                    </a:lnTo>
                    <a:lnTo>
                      <a:pt x="301" y="775"/>
                    </a:lnTo>
                    <a:lnTo>
                      <a:pt x="302" y="775"/>
                    </a:lnTo>
                    <a:lnTo>
                      <a:pt x="303" y="776"/>
                    </a:lnTo>
                    <a:lnTo>
                      <a:pt x="304" y="777"/>
                    </a:lnTo>
                    <a:lnTo>
                      <a:pt x="305" y="779"/>
                    </a:lnTo>
                    <a:lnTo>
                      <a:pt x="306" y="779"/>
                    </a:lnTo>
                    <a:lnTo>
                      <a:pt x="307" y="773"/>
                    </a:lnTo>
                    <a:lnTo>
                      <a:pt x="308" y="763"/>
                    </a:lnTo>
                    <a:lnTo>
                      <a:pt x="309" y="752"/>
                    </a:lnTo>
                    <a:lnTo>
                      <a:pt x="310" y="739"/>
                    </a:lnTo>
                    <a:lnTo>
                      <a:pt x="311" y="728"/>
                    </a:lnTo>
                    <a:lnTo>
                      <a:pt x="311" y="718"/>
                    </a:lnTo>
                    <a:lnTo>
                      <a:pt x="312" y="706"/>
                    </a:lnTo>
                    <a:lnTo>
                      <a:pt x="313" y="695"/>
                    </a:lnTo>
                    <a:lnTo>
                      <a:pt x="314" y="680"/>
                    </a:lnTo>
                    <a:lnTo>
                      <a:pt x="315" y="665"/>
                    </a:lnTo>
                    <a:lnTo>
                      <a:pt x="316" y="651"/>
                    </a:lnTo>
                    <a:lnTo>
                      <a:pt x="317" y="637"/>
                    </a:lnTo>
                    <a:lnTo>
                      <a:pt x="318" y="621"/>
                    </a:lnTo>
                    <a:lnTo>
                      <a:pt x="319" y="605"/>
                    </a:lnTo>
                    <a:lnTo>
                      <a:pt x="320" y="589"/>
                    </a:lnTo>
                    <a:lnTo>
                      <a:pt x="321" y="575"/>
                    </a:lnTo>
                    <a:lnTo>
                      <a:pt x="322" y="572"/>
                    </a:lnTo>
                    <a:lnTo>
                      <a:pt x="322" y="574"/>
                    </a:lnTo>
                    <a:lnTo>
                      <a:pt x="323" y="578"/>
                    </a:lnTo>
                    <a:lnTo>
                      <a:pt x="324" y="585"/>
                    </a:lnTo>
                    <a:lnTo>
                      <a:pt x="325" y="591"/>
                    </a:lnTo>
                    <a:lnTo>
                      <a:pt x="326" y="598"/>
                    </a:lnTo>
                    <a:lnTo>
                      <a:pt x="327" y="608"/>
                    </a:lnTo>
                    <a:lnTo>
                      <a:pt x="328" y="618"/>
                    </a:lnTo>
                    <a:lnTo>
                      <a:pt x="329" y="627"/>
                    </a:lnTo>
                    <a:lnTo>
                      <a:pt x="330" y="637"/>
                    </a:lnTo>
                    <a:lnTo>
                      <a:pt x="331" y="647"/>
                    </a:lnTo>
                    <a:lnTo>
                      <a:pt x="331" y="658"/>
                    </a:lnTo>
                    <a:lnTo>
                      <a:pt x="332" y="670"/>
                    </a:lnTo>
                    <a:lnTo>
                      <a:pt x="333" y="682"/>
                    </a:lnTo>
                    <a:lnTo>
                      <a:pt x="334" y="695"/>
                    </a:lnTo>
                    <a:lnTo>
                      <a:pt x="335" y="707"/>
                    </a:lnTo>
                    <a:lnTo>
                      <a:pt x="336" y="715"/>
                    </a:lnTo>
                    <a:lnTo>
                      <a:pt x="337" y="721"/>
                    </a:lnTo>
                    <a:lnTo>
                      <a:pt x="338" y="727"/>
                    </a:lnTo>
                    <a:lnTo>
                      <a:pt x="339" y="731"/>
                    </a:lnTo>
                    <a:lnTo>
                      <a:pt x="340" y="736"/>
                    </a:lnTo>
                    <a:lnTo>
                      <a:pt x="341" y="740"/>
                    </a:lnTo>
                    <a:lnTo>
                      <a:pt x="341" y="743"/>
                    </a:lnTo>
                    <a:lnTo>
                      <a:pt x="343" y="746"/>
                    </a:lnTo>
                    <a:lnTo>
                      <a:pt x="343" y="750"/>
                    </a:lnTo>
                    <a:lnTo>
                      <a:pt x="344" y="755"/>
                    </a:lnTo>
                    <a:lnTo>
                      <a:pt x="345" y="759"/>
                    </a:lnTo>
                    <a:lnTo>
                      <a:pt x="346" y="763"/>
                    </a:lnTo>
                    <a:lnTo>
                      <a:pt x="347" y="768"/>
                    </a:lnTo>
                    <a:lnTo>
                      <a:pt x="348" y="771"/>
                    </a:lnTo>
                    <a:lnTo>
                      <a:pt x="349" y="775"/>
                    </a:lnTo>
                    <a:lnTo>
                      <a:pt x="350" y="778"/>
                    </a:lnTo>
                    <a:lnTo>
                      <a:pt x="351" y="781"/>
                    </a:lnTo>
                    <a:lnTo>
                      <a:pt x="352" y="782"/>
                    </a:lnTo>
                    <a:lnTo>
                      <a:pt x="352" y="784"/>
                    </a:lnTo>
                    <a:lnTo>
                      <a:pt x="353" y="785"/>
                    </a:lnTo>
                    <a:lnTo>
                      <a:pt x="354" y="786"/>
                    </a:lnTo>
                    <a:lnTo>
                      <a:pt x="355" y="787"/>
                    </a:lnTo>
                    <a:lnTo>
                      <a:pt x="356" y="787"/>
                    </a:lnTo>
                    <a:lnTo>
                      <a:pt x="357" y="787"/>
                    </a:lnTo>
                    <a:lnTo>
                      <a:pt x="358" y="787"/>
                    </a:lnTo>
                    <a:lnTo>
                      <a:pt x="359" y="788"/>
                    </a:lnTo>
                    <a:lnTo>
                      <a:pt x="360" y="789"/>
                    </a:lnTo>
                    <a:lnTo>
                      <a:pt x="361" y="789"/>
                    </a:lnTo>
                    <a:lnTo>
                      <a:pt x="362" y="789"/>
                    </a:lnTo>
                    <a:lnTo>
                      <a:pt x="362" y="789"/>
                    </a:lnTo>
                    <a:lnTo>
                      <a:pt x="363" y="789"/>
                    </a:lnTo>
                    <a:lnTo>
                      <a:pt x="364" y="789"/>
                    </a:lnTo>
                    <a:lnTo>
                      <a:pt x="365" y="787"/>
                    </a:lnTo>
                    <a:lnTo>
                      <a:pt x="366" y="785"/>
                    </a:lnTo>
                    <a:lnTo>
                      <a:pt x="367" y="783"/>
                    </a:lnTo>
                    <a:lnTo>
                      <a:pt x="368" y="780"/>
                    </a:lnTo>
                    <a:lnTo>
                      <a:pt x="369" y="777"/>
                    </a:lnTo>
                    <a:lnTo>
                      <a:pt x="370" y="775"/>
                    </a:lnTo>
                    <a:lnTo>
                      <a:pt x="371" y="772"/>
                    </a:lnTo>
                    <a:lnTo>
                      <a:pt x="371" y="770"/>
                    </a:lnTo>
                    <a:lnTo>
                      <a:pt x="373" y="766"/>
                    </a:lnTo>
                    <a:lnTo>
                      <a:pt x="373" y="762"/>
                    </a:lnTo>
                    <a:lnTo>
                      <a:pt x="374" y="759"/>
                    </a:lnTo>
                    <a:lnTo>
                      <a:pt x="375" y="755"/>
                    </a:lnTo>
                    <a:lnTo>
                      <a:pt x="376" y="751"/>
                    </a:lnTo>
                    <a:lnTo>
                      <a:pt x="377" y="747"/>
                    </a:lnTo>
                    <a:lnTo>
                      <a:pt x="378" y="743"/>
                    </a:lnTo>
                    <a:lnTo>
                      <a:pt x="379" y="739"/>
                    </a:lnTo>
                    <a:lnTo>
                      <a:pt x="380" y="738"/>
                    </a:lnTo>
                    <a:lnTo>
                      <a:pt x="381" y="739"/>
                    </a:lnTo>
                    <a:lnTo>
                      <a:pt x="382" y="739"/>
                    </a:lnTo>
                    <a:lnTo>
                      <a:pt x="383" y="741"/>
                    </a:lnTo>
                    <a:lnTo>
                      <a:pt x="383" y="743"/>
                    </a:lnTo>
                    <a:lnTo>
                      <a:pt x="384" y="746"/>
                    </a:lnTo>
                    <a:lnTo>
                      <a:pt x="385" y="749"/>
                    </a:lnTo>
                    <a:lnTo>
                      <a:pt x="386" y="752"/>
                    </a:lnTo>
                    <a:lnTo>
                      <a:pt x="387" y="753"/>
                    </a:lnTo>
                    <a:lnTo>
                      <a:pt x="388" y="753"/>
                    </a:lnTo>
                    <a:lnTo>
                      <a:pt x="389" y="753"/>
                    </a:lnTo>
                    <a:lnTo>
                      <a:pt x="390" y="753"/>
                    </a:lnTo>
                    <a:lnTo>
                      <a:pt x="391" y="753"/>
                    </a:lnTo>
                    <a:lnTo>
                      <a:pt x="392" y="754"/>
                    </a:lnTo>
                    <a:lnTo>
                      <a:pt x="392" y="754"/>
                    </a:lnTo>
                    <a:lnTo>
                      <a:pt x="394" y="754"/>
                    </a:lnTo>
                    <a:lnTo>
                      <a:pt x="394" y="757"/>
                    </a:lnTo>
                    <a:lnTo>
                      <a:pt x="395" y="761"/>
                    </a:lnTo>
                    <a:lnTo>
                      <a:pt x="396" y="766"/>
                    </a:lnTo>
                    <a:lnTo>
                      <a:pt x="397" y="771"/>
                    </a:lnTo>
                    <a:lnTo>
                      <a:pt x="398" y="773"/>
                    </a:lnTo>
                    <a:lnTo>
                      <a:pt x="399" y="776"/>
                    </a:lnTo>
                    <a:lnTo>
                      <a:pt x="400" y="777"/>
                    </a:lnTo>
                    <a:lnTo>
                      <a:pt x="401" y="778"/>
                    </a:lnTo>
                    <a:lnTo>
                      <a:pt x="402" y="785"/>
                    </a:lnTo>
                    <a:lnTo>
                      <a:pt x="403" y="794"/>
                    </a:lnTo>
                    <a:lnTo>
                      <a:pt x="403" y="802"/>
                    </a:lnTo>
                    <a:lnTo>
                      <a:pt x="404" y="809"/>
                    </a:lnTo>
                    <a:lnTo>
                      <a:pt x="405" y="818"/>
                    </a:lnTo>
                    <a:lnTo>
                      <a:pt x="406" y="827"/>
                    </a:lnTo>
                    <a:lnTo>
                      <a:pt x="407" y="837"/>
                    </a:lnTo>
                    <a:lnTo>
                      <a:pt x="408" y="844"/>
                    </a:lnTo>
                    <a:lnTo>
                      <a:pt x="409" y="835"/>
                    </a:lnTo>
                    <a:lnTo>
                      <a:pt x="410" y="821"/>
                    </a:lnTo>
                    <a:lnTo>
                      <a:pt x="411" y="802"/>
                    </a:lnTo>
                    <a:lnTo>
                      <a:pt x="412" y="780"/>
                    </a:lnTo>
                    <a:lnTo>
                      <a:pt x="413" y="760"/>
                    </a:lnTo>
                    <a:lnTo>
                      <a:pt x="413" y="740"/>
                    </a:lnTo>
                    <a:lnTo>
                      <a:pt x="414" y="719"/>
                    </a:lnTo>
                    <a:lnTo>
                      <a:pt x="415" y="696"/>
                    </a:lnTo>
                    <a:lnTo>
                      <a:pt x="416" y="671"/>
                    </a:lnTo>
                    <a:lnTo>
                      <a:pt x="417" y="644"/>
                    </a:lnTo>
                    <a:lnTo>
                      <a:pt x="418" y="619"/>
                    </a:lnTo>
                    <a:lnTo>
                      <a:pt x="419" y="594"/>
                    </a:lnTo>
                    <a:lnTo>
                      <a:pt x="420" y="566"/>
                    </a:lnTo>
                    <a:lnTo>
                      <a:pt x="421" y="539"/>
                    </a:lnTo>
                    <a:lnTo>
                      <a:pt x="422" y="510"/>
                    </a:lnTo>
                    <a:lnTo>
                      <a:pt x="423" y="484"/>
                    </a:lnTo>
                    <a:lnTo>
                      <a:pt x="424" y="474"/>
                    </a:lnTo>
                    <a:lnTo>
                      <a:pt x="424" y="473"/>
                    </a:lnTo>
                    <a:lnTo>
                      <a:pt x="425" y="474"/>
                    </a:lnTo>
                    <a:lnTo>
                      <a:pt x="426" y="479"/>
                    </a:lnTo>
                    <a:lnTo>
                      <a:pt x="427" y="485"/>
                    </a:lnTo>
                    <a:lnTo>
                      <a:pt x="428" y="492"/>
                    </a:lnTo>
                    <a:lnTo>
                      <a:pt x="429" y="501"/>
                    </a:lnTo>
                    <a:lnTo>
                      <a:pt x="430" y="513"/>
                    </a:lnTo>
                    <a:lnTo>
                      <a:pt x="431" y="523"/>
                    </a:lnTo>
                    <a:lnTo>
                      <a:pt x="432" y="534"/>
                    </a:lnTo>
                    <a:lnTo>
                      <a:pt x="433" y="545"/>
                    </a:lnTo>
                    <a:lnTo>
                      <a:pt x="434" y="557"/>
                    </a:lnTo>
                    <a:lnTo>
                      <a:pt x="434" y="571"/>
                    </a:lnTo>
                    <a:lnTo>
                      <a:pt x="435" y="586"/>
                    </a:lnTo>
                    <a:lnTo>
                      <a:pt x="436" y="601"/>
                    </a:lnTo>
                    <a:lnTo>
                      <a:pt x="437" y="617"/>
                    </a:lnTo>
                    <a:lnTo>
                      <a:pt x="438" y="630"/>
                    </a:lnTo>
                    <a:lnTo>
                      <a:pt x="439" y="642"/>
                    </a:lnTo>
                    <a:lnTo>
                      <a:pt x="440" y="654"/>
                    </a:lnTo>
                    <a:lnTo>
                      <a:pt x="441" y="666"/>
                    </a:lnTo>
                    <a:lnTo>
                      <a:pt x="442" y="676"/>
                    </a:lnTo>
                    <a:lnTo>
                      <a:pt x="443" y="685"/>
                    </a:lnTo>
                    <a:lnTo>
                      <a:pt x="444" y="693"/>
                    </a:lnTo>
                    <a:lnTo>
                      <a:pt x="444" y="701"/>
                    </a:lnTo>
                    <a:lnTo>
                      <a:pt x="445" y="715"/>
                    </a:lnTo>
                    <a:lnTo>
                      <a:pt x="446" y="731"/>
                    </a:lnTo>
                    <a:lnTo>
                      <a:pt x="447" y="746"/>
                    </a:lnTo>
                    <a:lnTo>
                      <a:pt x="448" y="760"/>
                    </a:lnTo>
                    <a:lnTo>
                      <a:pt x="449" y="777"/>
                    </a:lnTo>
                    <a:lnTo>
                      <a:pt x="450" y="792"/>
                    </a:lnTo>
                    <a:lnTo>
                      <a:pt x="451" y="809"/>
                    </a:lnTo>
                    <a:lnTo>
                      <a:pt x="452" y="823"/>
                    </a:lnTo>
                    <a:lnTo>
                      <a:pt x="453" y="823"/>
                    </a:lnTo>
                    <a:lnTo>
                      <a:pt x="454" y="816"/>
                    </a:lnTo>
                    <a:lnTo>
                      <a:pt x="455" y="806"/>
                    </a:lnTo>
                    <a:lnTo>
                      <a:pt x="455" y="793"/>
                    </a:lnTo>
                    <a:lnTo>
                      <a:pt x="456" y="781"/>
                    </a:lnTo>
                    <a:lnTo>
                      <a:pt x="457" y="768"/>
                    </a:lnTo>
                    <a:lnTo>
                      <a:pt x="458" y="756"/>
                    </a:lnTo>
                    <a:lnTo>
                      <a:pt x="459" y="739"/>
                    </a:lnTo>
                    <a:lnTo>
                      <a:pt x="460" y="723"/>
                    </a:lnTo>
                    <a:lnTo>
                      <a:pt x="461" y="705"/>
                    </a:lnTo>
                    <a:lnTo>
                      <a:pt x="462" y="689"/>
                    </a:lnTo>
                    <a:lnTo>
                      <a:pt x="463" y="672"/>
                    </a:lnTo>
                    <a:lnTo>
                      <a:pt x="464" y="653"/>
                    </a:lnTo>
                    <a:lnTo>
                      <a:pt x="464" y="634"/>
                    </a:lnTo>
                    <a:lnTo>
                      <a:pt x="465" y="614"/>
                    </a:lnTo>
                    <a:lnTo>
                      <a:pt x="466" y="596"/>
                    </a:lnTo>
                    <a:lnTo>
                      <a:pt x="467" y="589"/>
                    </a:lnTo>
                    <a:lnTo>
                      <a:pt x="468" y="586"/>
                    </a:lnTo>
                    <a:lnTo>
                      <a:pt x="469" y="586"/>
                    </a:lnTo>
                    <a:lnTo>
                      <a:pt x="470" y="589"/>
                    </a:lnTo>
                    <a:lnTo>
                      <a:pt x="471" y="591"/>
                    </a:lnTo>
                    <a:lnTo>
                      <a:pt x="472" y="594"/>
                    </a:lnTo>
                    <a:lnTo>
                      <a:pt x="473" y="598"/>
                    </a:lnTo>
                    <a:lnTo>
                      <a:pt x="474" y="604"/>
                    </a:lnTo>
                    <a:lnTo>
                      <a:pt x="474" y="611"/>
                    </a:lnTo>
                    <a:lnTo>
                      <a:pt x="476" y="619"/>
                    </a:lnTo>
                    <a:lnTo>
                      <a:pt x="476" y="628"/>
                    </a:lnTo>
                    <a:lnTo>
                      <a:pt x="477" y="637"/>
                    </a:lnTo>
                    <a:lnTo>
                      <a:pt x="478" y="648"/>
                    </a:lnTo>
                    <a:lnTo>
                      <a:pt x="479" y="660"/>
                    </a:lnTo>
                    <a:lnTo>
                      <a:pt x="480" y="672"/>
                    </a:lnTo>
                    <a:lnTo>
                      <a:pt x="481" y="684"/>
                    </a:lnTo>
                    <a:lnTo>
                      <a:pt x="482" y="693"/>
                    </a:lnTo>
                    <a:lnTo>
                      <a:pt x="483" y="700"/>
                    </a:lnTo>
                    <a:lnTo>
                      <a:pt x="484" y="707"/>
                    </a:lnTo>
                    <a:lnTo>
                      <a:pt x="485" y="714"/>
                    </a:lnTo>
                    <a:lnTo>
                      <a:pt x="485" y="719"/>
                    </a:lnTo>
                    <a:lnTo>
                      <a:pt x="486" y="723"/>
                    </a:lnTo>
                    <a:lnTo>
                      <a:pt x="487" y="726"/>
                    </a:lnTo>
                    <a:lnTo>
                      <a:pt x="488" y="729"/>
                    </a:lnTo>
                    <a:lnTo>
                      <a:pt x="489" y="738"/>
                    </a:lnTo>
                    <a:lnTo>
                      <a:pt x="490" y="748"/>
                    </a:lnTo>
                    <a:lnTo>
                      <a:pt x="491" y="758"/>
                    </a:lnTo>
                    <a:lnTo>
                      <a:pt x="492" y="767"/>
                    </a:lnTo>
                    <a:lnTo>
                      <a:pt x="493" y="778"/>
                    </a:lnTo>
                    <a:lnTo>
                      <a:pt x="494" y="787"/>
                    </a:lnTo>
                    <a:lnTo>
                      <a:pt x="495" y="798"/>
                    </a:lnTo>
                    <a:lnTo>
                      <a:pt x="495" y="807"/>
                    </a:lnTo>
                    <a:lnTo>
                      <a:pt x="496" y="805"/>
                    </a:lnTo>
                    <a:lnTo>
                      <a:pt x="497" y="797"/>
                    </a:lnTo>
                    <a:lnTo>
                      <a:pt x="498" y="787"/>
                    </a:lnTo>
                    <a:lnTo>
                      <a:pt x="499" y="774"/>
                    </a:lnTo>
                    <a:lnTo>
                      <a:pt x="500" y="763"/>
                    </a:lnTo>
                    <a:lnTo>
                      <a:pt x="501" y="751"/>
                    </a:lnTo>
                    <a:lnTo>
                      <a:pt x="502" y="739"/>
                    </a:lnTo>
                    <a:lnTo>
                      <a:pt x="503" y="725"/>
                    </a:lnTo>
                    <a:lnTo>
                      <a:pt x="504" y="710"/>
                    </a:lnTo>
                    <a:lnTo>
                      <a:pt x="504" y="692"/>
                    </a:lnTo>
                    <a:lnTo>
                      <a:pt x="506" y="677"/>
                    </a:lnTo>
                    <a:lnTo>
                      <a:pt x="506" y="661"/>
                    </a:lnTo>
                    <a:lnTo>
                      <a:pt x="507" y="642"/>
                    </a:lnTo>
                    <a:lnTo>
                      <a:pt x="508" y="624"/>
                    </a:lnTo>
                    <a:lnTo>
                      <a:pt x="509" y="605"/>
                    </a:lnTo>
                    <a:lnTo>
                      <a:pt x="510" y="588"/>
                    </a:lnTo>
                    <a:lnTo>
                      <a:pt x="511" y="584"/>
                    </a:lnTo>
                    <a:lnTo>
                      <a:pt x="512" y="585"/>
                    </a:lnTo>
                    <a:lnTo>
                      <a:pt x="513" y="588"/>
                    </a:lnTo>
                    <a:lnTo>
                      <a:pt x="514" y="594"/>
                    </a:lnTo>
                    <a:lnTo>
                      <a:pt x="515" y="601"/>
                    </a:lnTo>
                    <a:lnTo>
                      <a:pt x="516" y="608"/>
                    </a:lnTo>
                    <a:lnTo>
                      <a:pt x="516" y="618"/>
                    </a:lnTo>
                    <a:lnTo>
                      <a:pt x="517" y="628"/>
                    </a:lnTo>
                    <a:lnTo>
                      <a:pt x="518" y="636"/>
                    </a:lnTo>
                    <a:lnTo>
                      <a:pt x="519" y="645"/>
                    </a:lnTo>
                    <a:lnTo>
                      <a:pt x="520" y="653"/>
                    </a:lnTo>
                    <a:lnTo>
                      <a:pt x="521" y="661"/>
                    </a:lnTo>
                    <a:lnTo>
                      <a:pt x="522" y="671"/>
                    </a:lnTo>
                    <a:lnTo>
                      <a:pt x="523" y="681"/>
                    </a:lnTo>
                    <a:lnTo>
                      <a:pt x="524" y="692"/>
                    </a:lnTo>
                    <a:lnTo>
                      <a:pt x="525" y="702"/>
                    </a:lnTo>
                    <a:lnTo>
                      <a:pt x="525" y="711"/>
                    </a:lnTo>
                    <a:lnTo>
                      <a:pt x="527" y="720"/>
                    </a:lnTo>
                    <a:lnTo>
                      <a:pt x="527" y="728"/>
                    </a:lnTo>
                    <a:lnTo>
                      <a:pt x="528" y="736"/>
                    </a:lnTo>
                    <a:lnTo>
                      <a:pt x="529" y="744"/>
                    </a:lnTo>
                    <a:lnTo>
                      <a:pt x="530" y="751"/>
                    </a:lnTo>
                    <a:lnTo>
                      <a:pt x="531" y="757"/>
                    </a:lnTo>
                    <a:lnTo>
                      <a:pt x="532" y="763"/>
                    </a:lnTo>
                    <a:lnTo>
                      <a:pt x="533" y="772"/>
                    </a:lnTo>
                    <a:lnTo>
                      <a:pt x="534" y="781"/>
                    </a:lnTo>
                    <a:lnTo>
                      <a:pt x="535" y="789"/>
                    </a:lnTo>
                    <a:lnTo>
                      <a:pt x="536" y="797"/>
                    </a:lnTo>
                    <a:lnTo>
                      <a:pt x="536" y="805"/>
                    </a:lnTo>
                    <a:lnTo>
                      <a:pt x="537" y="813"/>
                    </a:lnTo>
                    <a:lnTo>
                      <a:pt x="538" y="821"/>
                    </a:lnTo>
                    <a:lnTo>
                      <a:pt x="539" y="828"/>
                    </a:lnTo>
                    <a:lnTo>
                      <a:pt x="540" y="829"/>
                    </a:lnTo>
                    <a:lnTo>
                      <a:pt x="541" y="828"/>
                    </a:lnTo>
                    <a:lnTo>
                      <a:pt x="542" y="825"/>
                    </a:lnTo>
                    <a:lnTo>
                      <a:pt x="543" y="821"/>
                    </a:lnTo>
                    <a:lnTo>
                      <a:pt x="544" y="816"/>
                    </a:lnTo>
                    <a:lnTo>
                      <a:pt x="545" y="810"/>
                    </a:lnTo>
                    <a:lnTo>
                      <a:pt x="546" y="802"/>
                    </a:lnTo>
                    <a:lnTo>
                      <a:pt x="546" y="794"/>
                    </a:lnTo>
                    <a:lnTo>
                      <a:pt x="547" y="789"/>
                    </a:lnTo>
                    <a:lnTo>
                      <a:pt x="548" y="784"/>
                    </a:lnTo>
                    <a:lnTo>
                      <a:pt x="549" y="779"/>
                    </a:lnTo>
                    <a:lnTo>
                      <a:pt x="550" y="773"/>
                    </a:lnTo>
                    <a:lnTo>
                      <a:pt x="551" y="767"/>
                    </a:lnTo>
                    <a:lnTo>
                      <a:pt x="552" y="761"/>
                    </a:lnTo>
                    <a:lnTo>
                      <a:pt x="553" y="755"/>
                    </a:lnTo>
                    <a:lnTo>
                      <a:pt x="554" y="748"/>
                    </a:lnTo>
                    <a:lnTo>
                      <a:pt x="555" y="738"/>
                    </a:lnTo>
                    <a:lnTo>
                      <a:pt x="556" y="727"/>
                    </a:lnTo>
                    <a:lnTo>
                      <a:pt x="557" y="715"/>
                    </a:lnTo>
                    <a:lnTo>
                      <a:pt x="557" y="702"/>
                    </a:lnTo>
                    <a:lnTo>
                      <a:pt x="558" y="692"/>
                    </a:lnTo>
                    <a:lnTo>
                      <a:pt x="559" y="681"/>
                    </a:lnTo>
                    <a:lnTo>
                      <a:pt x="560" y="671"/>
                    </a:lnTo>
                    <a:lnTo>
                      <a:pt x="561" y="661"/>
                    </a:lnTo>
                    <a:lnTo>
                      <a:pt x="562" y="647"/>
                    </a:lnTo>
                    <a:lnTo>
                      <a:pt x="563" y="631"/>
                    </a:lnTo>
                    <a:lnTo>
                      <a:pt x="564" y="617"/>
                    </a:lnTo>
                    <a:lnTo>
                      <a:pt x="565" y="603"/>
                    </a:lnTo>
                    <a:lnTo>
                      <a:pt x="566" y="587"/>
                    </a:lnTo>
                    <a:lnTo>
                      <a:pt x="567" y="573"/>
                    </a:lnTo>
                    <a:lnTo>
                      <a:pt x="567" y="557"/>
                    </a:lnTo>
                    <a:lnTo>
                      <a:pt x="568" y="544"/>
                    </a:lnTo>
                    <a:lnTo>
                      <a:pt x="569" y="542"/>
                    </a:lnTo>
                    <a:lnTo>
                      <a:pt x="570" y="546"/>
                    </a:lnTo>
                    <a:lnTo>
                      <a:pt x="571" y="553"/>
                    </a:lnTo>
                    <a:lnTo>
                      <a:pt x="572" y="563"/>
                    </a:lnTo>
                    <a:lnTo>
                      <a:pt x="573" y="572"/>
                    </a:lnTo>
                    <a:lnTo>
                      <a:pt x="574" y="582"/>
                    </a:lnTo>
                    <a:lnTo>
                      <a:pt x="575" y="594"/>
                    </a:lnTo>
                    <a:lnTo>
                      <a:pt x="576" y="607"/>
                    </a:lnTo>
                    <a:lnTo>
                      <a:pt x="576" y="620"/>
                    </a:lnTo>
                    <a:lnTo>
                      <a:pt x="577" y="634"/>
                    </a:lnTo>
                    <a:lnTo>
                      <a:pt x="578" y="648"/>
                    </a:lnTo>
                    <a:lnTo>
                      <a:pt x="579" y="662"/>
                    </a:lnTo>
                    <a:lnTo>
                      <a:pt x="580" y="678"/>
                    </a:lnTo>
                    <a:lnTo>
                      <a:pt x="581" y="694"/>
                    </a:lnTo>
                    <a:lnTo>
                      <a:pt x="582" y="712"/>
                    </a:lnTo>
                    <a:lnTo>
                      <a:pt x="583" y="728"/>
                    </a:lnTo>
                    <a:lnTo>
                      <a:pt x="584" y="737"/>
                    </a:lnTo>
                    <a:lnTo>
                      <a:pt x="585" y="743"/>
                    </a:lnTo>
                    <a:lnTo>
                      <a:pt x="586" y="747"/>
                    </a:lnTo>
                    <a:lnTo>
                      <a:pt x="587" y="750"/>
                    </a:lnTo>
                    <a:lnTo>
                      <a:pt x="588" y="754"/>
                    </a:lnTo>
                    <a:lnTo>
                      <a:pt x="588" y="756"/>
                    </a:lnTo>
                    <a:lnTo>
                      <a:pt x="589" y="758"/>
                    </a:lnTo>
                    <a:lnTo>
                      <a:pt x="590" y="759"/>
                    </a:lnTo>
                    <a:lnTo>
                      <a:pt x="591" y="761"/>
                    </a:lnTo>
                    <a:lnTo>
                      <a:pt x="592" y="764"/>
                    </a:lnTo>
                    <a:lnTo>
                      <a:pt x="593" y="766"/>
                    </a:lnTo>
                    <a:lnTo>
                      <a:pt x="594" y="768"/>
                    </a:lnTo>
                    <a:lnTo>
                      <a:pt x="595" y="769"/>
                    </a:lnTo>
                    <a:lnTo>
                      <a:pt x="596" y="770"/>
                    </a:lnTo>
                    <a:lnTo>
                      <a:pt x="597" y="771"/>
                    </a:lnTo>
                    <a:lnTo>
                      <a:pt x="597" y="771"/>
                    </a:lnTo>
                    <a:lnTo>
                      <a:pt x="598" y="773"/>
                    </a:lnTo>
                    <a:lnTo>
                      <a:pt x="599" y="775"/>
                    </a:lnTo>
                    <a:lnTo>
                      <a:pt x="600" y="776"/>
                    </a:lnTo>
                    <a:lnTo>
                      <a:pt x="601" y="778"/>
                    </a:lnTo>
                    <a:lnTo>
                      <a:pt x="602" y="780"/>
                    </a:lnTo>
                    <a:lnTo>
                      <a:pt x="603" y="782"/>
                    </a:lnTo>
                    <a:lnTo>
                      <a:pt x="604" y="784"/>
                    </a:lnTo>
                    <a:lnTo>
                      <a:pt x="605" y="785"/>
                    </a:lnTo>
                    <a:lnTo>
                      <a:pt x="606" y="785"/>
                    </a:lnTo>
                    <a:lnTo>
                      <a:pt x="607" y="784"/>
                    </a:lnTo>
                    <a:lnTo>
                      <a:pt x="607" y="782"/>
                    </a:lnTo>
                    <a:lnTo>
                      <a:pt x="608" y="781"/>
                    </a:lnTo>
                    <a:lnTo>
                      <a:pt x="609" y="778"/>
                    </a:lnTo>
                    <a:lnTo>
                      <a:pt x="610" y="776"/>
                    </a:lnTo>
                    <a:lnTo>
                      <a:pt x="611" y="773"/>
                    </a:lnTo>
                    <a:lnTo>
                      <a:pt x="612" y="770"/>
                    </a:lnTo>
                    <a:lnTo>
                      <a:pt x="613" y="770"/>
                    </a:lnTo>
                    <a:lnTo>
                      <a:pt x="614" y="771"/>
                    </a:lnTo>
                    <a:lnTo>
                      <a:pt x="615" y="773"/>
                    </a:lnTo>
                    <a:lnTo>
                      <a:pt x="616" y="775"/>
                    </a:lnTo>
                    <a:lnTo>
                      <a:pt x="617" y="775"/>
                    </a:lnTo>
                    <a:lnTo>
                      <a:pt x="618" y="774"/>
                    </a:lnTo>
                    <a:lnTo>
                      <a:pt x="618" y="773"/>
                    </a:lnTo>
                    <a:lnTo>
                      <a:pt x="619" y="772"/>
                    </a:lnTo>
                    <a:lnTo>
                      <a:pt x="620" y="774"/>
                    </a:lnTo>
                    <a:lnTo>
                      <a:pt x="621" y="778"/>
                    </a:lnTo>
                    <a:lnTo>
                      <a:pt x="622" y="780"/>
                    </a:lnTo>
                    <a:lnTo>
                      <a:pt x="623" y="782"/>
                    </a:lnTo>
                    <a:lnTo>
                      <a:pt x="624" y="785"/>
                    </a:lnTo>
                    <a:lnTo>
                      <a:pt x="625" y="789"/>
                    </a:lnTo>
                    <a:lnTo>
                      <a:pt x="626" y="792"/>
                    </a:lnTo>
                    <a:lnTo>
                      <a:pt x="627" y="793"/>
                    </a:lnTo>
                    <a:lnTo>
                      <a:pt x="628" y="783"/>
                    </a:lnTo>
                    <a:lnTo>
                      <a:pt x="628" y="766"/>
                    </a:lnTo>
                    <a:lnTo>
                      <a:pt x="629" y="747"/>
                    </a:lnTo>
                    <a:lnTo>
                      <a:pt x="630" y="725"/>
                    </a:lnTo>
                    <a:lnTo>
                      <a:pt x="631" y="704"/>
                    </a:lnTo>
                    <a:lnTo>
                      <a:pt x="632" y="683"/>
                    </a:lnTo>
                    <a:lnTo>
                      <a:pt x="633" y="659"/>
                    </a:lnTo>
                    <a:lnTo>
                      <a:pt x="634" y="636"/>
                    </a:lnTo>
                    <a:lnTo>
                      <a:pt x="635" y="611"/>
                    </a:lnTo>
                    <a:lnTo>
                      <a:pt x="636" y="587"/>
                    </a:lnTo>
                    <a:lnTo>
                      <a:pt x="637" y="563"/>
                    </a:lnTo>
                    <a:lnTo>
                      <a:pt x="637" y="540"/>
                    </a:lnTo>
                    <a:lnTo>
                      <a:pt x="639" y="515"/>
                    </a:lnTo>
                    <a:lnTo>
                      <a:pt x="639" y="489"/>
                    </a:lnTo>
                    <a:lnTo>
                      <a:pt x="640" y="464"/>
                    </a:lnTo>
                    <a:lnTo>
                      <a:pt x="641" y="440"/>
                    </a:lnTo>
                    <a:lnTo>
                      <a:pt x="642" y="423"/>
                    </a:lnTo>
                    <a:lnTo>
                      <a:pt x="643" y="411"/>
                    </a:lnTo>
                    <a:lnTo>
                      <a:pt x="644" y="401"/>
                    </a:lnTo>
                    <a:lnTo>
                      <a:pt x="645" y="392"/>
                    </a:lnTo>
                    <a:lnTo>
                      <a:pt x="646" y="386"/>
                    </a:lnTo>
                    <a:lnTo>
                      <a:pt x="647" y="380"/>
                    </a:lnTo>
                    <a:lnTo>
                      <a:pt x="648" y="377"/>
                    </a:lnTo>
                    <a:lnTo>
                      <a:pt x="648" y="375"/>
                    </a:lnTo>
                    <a:lnTo>
                      <a:pt x="649" y="369"/>
                    </a:lnTo>
                    <a:lnTo>
                      <a:pt x="650" y="362"/>
                    </a:lnTo>
                    <a:lnTo>
                      <a:pt x="651" y="356"/>
                    </a:lnTo>
                    <a:lnTo>
                      <a:pt x="652" y="351"/>
                    </a:lnTo>
                    <a:lnTo>
                      <a:pt x="653" y="346"/>
                    </a:lnTo>
                    <a:lnTo>
                      <a:pt x="654" y="342"/>
                    </a:lnTo>
                    <a:lnTo>
                      <a:pt x="655" y="338"/>
                    </a:lnTo>
                    <a:lnTo>
                      <a:pt x="656" y="336"/>
                    </a:lnTo>
                    <a:lnTo>
                      <a:pt x="657" y="344"/>
                    </a:lnTo>
                    <a:lnTo>
                      <a:pt x="658" y="355"/>
                    </a:lnTo>
                    <a:lnTo>
                      <a:pt x="658" y="370"/>
                    </a:lnTo>
                    <a:lnTo>
                      <a:pt x="659" y="386"/>
                    </a:lnTo>
                    <a:lnTo>
                      <a:pt x="660" y="403"/>
                    </a:lnTo>
                    <a:lnTo>
                      <a:pt x="661" y="420"/>
                    </a:lnTo>
                    <a:lnTo>
                      <a:pt x="662" y="439"/>
                    </a:lnTo>
                    <a:lnTo>
                      <a:pt x="663" y="460"/>
                    </a:lnTo>
                    <a:lnTo>
                      <a:pt x="664" y="479"/>
                    </a:lnTo>
                    <a:lnTo>
                      <a:pt x="665" y="498"/>
                    </a:lnTo>
                    <a:lnTo>
                      <a:pt x="666" y="517"/>
                    </a:lnTo>
                    <a:lnTo>
                      <a:pt x="667" y="537"/>
                    </a:lnTo>
                    <a:lnTo>
                      <a:pt x="668" y="558"/>
                    </a:lnTo>
                    <a:lnTo>
                      <a:pt x="669" y="579"/>
                    </a:lnTo>
                    <a:lnTo>
                      <a:pt x="669" y="600"/>
                    </a:lnTo>
                    <a:lnTo>
                      <a:pt x="670" y="621"/>
                    </a:lnTo>
                    <a:lnTo>
                      <a:pt x="671" y="638"/>
                    </a:lnTo>
                    <a:lnTo>
                      <a:pt x="672" y="653"/>
                    </a:lnTo>
                    <a:lnTo>
                      <a:pt x="673" y="669"/>
                    </a:lnTo>
                    <a:lnTo>
                      <a:pt x="674" y="684"/>
                    </a:lnTo>
                    <a:lnTo>
                      <a:pt x="675" y="695"/>
                    </a:lnTo>
                    <a:lnTo>
                      <a:pt x="676" y="705"/>
                    </a:lnTo>
                    <a:lnTo>
                      <a:pt x="677" y="714"/>
                    </a:lnTo>
                    <a:lnTo>
                      <a:pt x="678" y="722"/>
                    </a:lnTo>
                    <a:lnTo>
                      <a:pt x="679" y="737"/>
                    </a:lnTo>
                    <a:lnTo>
                      <a:pt x="679" y="755"/>
                    </a:lnTo>
                    <a:lnTo>
                      <a:pt x="680" y="770"/>
                    </a:lnTo>
                    <a:lnTo>
                      <a:pt x="681" y="785"/>
                    </a:lnTo>
                    <a:lnTo>
                      <a:pt x="682" y="802"/>
                    </a:lnTo>
                    <a:lnTo>
                      <a:pt x="683" y="817"/>
                    </a:lnTo>
                    <a:lnTo>
                      <a:pt x="684" y="833"/>
                    </a:lnTo>
                    <a:lnTo>
                      <a:pt x="685" y="845"/>
                    </a:lnTo>
                    <a:lnTo>
                      <a:pt x="686" y="841"/>
                    </a:lnTo>
                    <a:lnTo>
                      <a:pt x="687" y="829"/>
                    </a:lnTo>
                    <a:lnTo>
                      <a:pt x="688" y="812"/>
                    </a:lnTo>
                    <a:lnTo>
                      <a:pt x="688" y="792"/>
                    </a:lnTo>
                    <a:lnTo>
                      <a:pt x="689" y="773"/>
                    </a:lnTo>
                    <a:lnTo>
                      <a:pt x="690" y="754"/>
                    </a:lnTo>
                    <a:lnTo>
                      <a:pt x="691" y="733"/>
                    </a:lnTo>
                    <a:lnTo>
                      <a:pt x="692" y="710"/>
                    </a:lnTo>
                    <a:lnTo>
                      <a:pt x="693" y="684"/>
                    </a:lnTo>
                    <a:lnTo>
                      <a:pt x="694" y="656"/>
                    </a:lnTo>
                    <a:lnTo>
                      <a:pt x="695" y="630"/>
                    </a:lnTo>
                    <a:lnTo>
                      <a:pt x="696" y="604"/>
                    </a:lnTo>
                    <a:lnTo>
                      <a:pt x="697" y="574"/>
                    </a:lnTo>
                    <a:lnTo>
                      <a:pt x="698" y="544"/>
                    </a:lnTo>
                    <a:lnTo>
                      <a:pt x="699" y="513"/>
                    </a:lnTo>
                    <a:lnTo>
                      <a:pt x="700" y="485"/>
                    </a:lnTo>
                    <a:lnTo>
                      <a:pt x="700" y="474"/>
                    </a:lnTo>
                    <a:lnTo>
                      <a:pt x="701" y="470"/>
                    </a:lnTo>
                    <a:lnTo>
                      <a:pt x="702" y="470"/>
                    </a:lnTo>
                    <a:lnTo>
                      <a:pt x="703" y="474"/>
                    </a:lnTo>
                    <a:lnTo>
                      <a:pt x="704" y="479"/>
                    </a:lnTo>
                    <a:lnTo>
                      <a:pt x="705" y="485"/>
                    </a:lnTo>
                    <a:lnTo>
                      <a:pt x="706" y="494"/>
                    </a:lnTo>
                    <a:lnTo>
                      <a:pt x="707" y="504"/>
                    </a:lnTo>
                    <a:lnTo>
                      <a:pt x="708" y="511"/>
                    </a:lnTo>
                    <a:lnTo>
                      <a:pt x="709" y="518"/>
                    </a:lnTo>
                    <a:lnTo>
                      <a:pt x="709" y="526"/>
                    </a:lnTo>
                    <a:lnTo>
                      <a:pt x="710" y="533"/>
                    </a:lnTo>
                    <a:lnTo>
                      <a:pt x="711" y="543"/>
                    </a:lnTo>
                    <a:lnTo>
                      <a:pt x="712" y="553"/>
                    </a:lnTo>
                    <a:lnTo>
                      <a:pt x="713" y="564"/>
                    </a:lnTo>
                    <a:lnTo>
                      <a:pt x="714" y="575"/>
                    </a:lnTo>
                    <a:lnTo>
                      <a:pt x="715" y="587"/>
                    </a:lnTo>
                    <a:lnTo>
                      <a:pt x="716" y="598"/>
                    </a:lnTo>
                    <a:lnTo>
                      <a:pt x="717" y="610"/>
                    </a:lnTo>
                    <a:lnTo>
                      <a:pt x="718" y="623"/>
                    </a:lnTo>
                    <a:lnTo>
                      <a:pt x="719" y="634"/>
                    </a:lnTo>
                    <a:lnTo>
                      <a:pt x="719" y="646"/>
                    </a:lnTo>
                    <a:lnTo>
                      <a:pt x="720" y="657"/>
                    </a:lnTo>
                    <a:lnTo>
                      <a:pt x="721" y="669"/>
                    </a:lnTo>
                    <a:lnTo>
                      <a:pt x="722" y="683"/>
                    </a:lnTo>
                    <a:lnTo>
                      <a:pt x="723" y="698"/>
                    </a:lnTo>
                    <a:lnTo>
                      <a:pt x="724" y="713"/>
                    </a:lnTo>
                    <a:lnTo>
                      <a:pt x="725" y="727"/>
                    </a:lnTo>
                    <a:lnTo>
                      <a:pt x="726" y="742"/>
                    </a:lnTo>
                    <a:lnTo>
                      <a:pt x="727" y="758"/>
                    </a:lnTo>
                    <a:lnTo>
                      <a:pt x="728" y="773"/>
                    </a:lnTo>
                    <a:lnTo>
                      <a:pt x="729" y="787"/>
                    </a:lnTo>
                    <a:lnTo>
                      <a:pt x="730" y="795"/>
                    </a:lnTo>
                    <a:lnTo>
                      <a:pt x="730" y="800"/>
                    </a:lnTo>
                    <a:lnTo>
                      <a:pt x="731" y="804"/>
                    </a:lnTo>
                    <a:lnTo>
                      <a:pt x="732" y="806"/>
                    </a:lnTo>
                    <a:lnTo>
                      <a:pt x="733" y="808"/>
                    </a:lnTo>
                    <a:lnTo>
                      <a:pt x="734" y="810"/>
                    </a:lnTo>
                    <a:lnTo>
                      <a:pt x="735" y="810"/>
                    </a:lnTo>
                    <a:lnTo>
                      <a:pt x="736" y="809"/>
                    </a:lnTo>
                    <a:lnTo>
                      <a:pt x="737" y="810"/>
                    </a:lnTo>
                    <a:lnTo>
                      <a:pt x="738" y="810"/>
                    </a:lnTo>
                    <a:lnTo>
                      <a:pt x="739" y="810"/>
                    </a:lnTo>
                    <a:lnTo>
                      <a:pt x="740" y="810"/>
                    </a:lnTo>
                    <a:lnTo>
                      <a:pt x="740" y="808"/>
                    </a:lnTo>
                    <a:lnTo>
                      <a:pt x="741" y="807"/>
                    </a:lnTo>
                    <a:lnTo>
                      <a:pt x="742" y="805"/>
                    </a:lnTo>
                    <a:lnTo>
                      <a:pt x="743" y="803"/>
                    </a:lnTo>
                    <a:lnTo>
                      <a:pt x="744" y="802"/>
                    </a:lnTo>
                    <a:lnTo>
                      <a:pt x="745" y="800"/>
                    </a:lnTo>
                    <a:lnTo>
                      <a:pt x="746" y="799"/>
                    </a:lnTo>
                    <a:lnTo>
                      <a:pt x="747" y="798"/>
                    </a:lnTo>
                    <a:lnTo>
                      <a:pt x="748" y="796"/>
                    </a:lnTo>
                    <a:lnTo>
                      <a:pt x="749" y="795"/>
                    </a:lnTo>
                    <a:lnTo>
                      <a:pt x="749" y="793"/>
                    </a:lnTo>
                    <a:lnTo>
                      <a:pt x="751" y="792"/>
                    </a:lnTo>
                    <a:lnTo>
                      <a:pt x="751" y="790"/>
                    </a:lnTo>
                    <a:lnTo>
                      <a:pt x="752" y="788"/>
                    </a:lnTo>
                    <a:lnTo>
                      <a:pt x="753" y="785"/>
                    </a:lnTo>
                    <a:lnTo>
                      <a:pt x="754" y="783"/>
                    </a:lnTo>
                    <a:lnTo>
                      <a:pt x="755" y="781"/>
                    </a:lnTo>
                    <a:lnTo>
                      <a:pt x="756" y="778"/>
                    </a:lnTo>
                    <a:lnTo>
                      <a:pt x="757" y="775"/>
                    </a:lnTo>
                    <a:lnTo>
                      <a:pt x="758" y="773"/>
                    </a:lnTo>
                    <a:lnTo>
                      <a:pt x="759" y="771"/>
                    </a:lnTo>
                    <a:lnTo>
                      <a:pt x="760" y="769"/>
                    </a:lnTo>
                    <a:lnTo>
                      <a:pt x="760" y="768"/>
                    </a:lnTo>
                    <a:lnTo>
                      <a:pt x="761" y="766"/>
                    </a:lnTo>
                    <a:lnTo>
                      <a:pt x="762" y="765"/>
                    </a:lnTo>
                    <a:lnTo>
                      <a:pt x="763" y="764"/>
                    </a:lnTo>
                    <a:lnTo>
                      <a:pt x="764" y="763"/>
                    </a:lnTo>
                    <a:lnTo>
                      <a:pt x="765" y="763"/>
                    </a:lnTo>
                    <a:lnTo>
                      <a:pt x="766" y="761"/>
                    </a:lnTo>
                    <a:lnTo>
                      <a:pt x="767" y="759"/>
                    </a:lnTo>
                    <a:lnTo>
                      <a:pt x="768" y="758"/>
                    </a:lnTo>
                    <a:lnTo>
                      <a:pt x="769" y="756"/>
                    </a:lnTo>
                    <a:lnTo>
                      <a:pt x="770" y="754"/>
                    </a:lnTo>
                    <a:lnTo>
                      <a:pt x="770" y="753"/>
                    </a:lnTo>
                    <a:lnTo>
                      <a:pt x="772" y="751"/>
                    </a:lnTo>
                    <a:lnTo>
                      <a:pt x="772" y="749"/>
                    </a:lnTo>
                    <a:lnTo>
                      <a:pt x="773" y="750"/>
                    </a:lnTo>
                    <a:lnTo>
                      <a:pt x="774" y="751"/>
                    </a:lnTo>
                    <a:lnTo>
                      <a:pt x="775" y="753"/>
                    </a:lnTo>
                    <a:lnTo>
                      <a:pt x="776" y="755"/>
                    </a:lnTo>
                    <a:lnTo>
                      <a:pt x="777" y="758"/>
                    </a:lnTo>
                    <a:lnTo>
                      <a:pt x="778" y="760"/>
                    </a:lnTo>
                    <a:lnTo>
                      <a:pt x="779" y="763"/>
                    </a:lnTo>
                    <a:lnTo>
                      <a:pt x="780" y="765"/>
                    </a:lnTo>
                    <a:lnTo>
                      <a:pt x="781" y="768"/>
                    </a:lnTo>
                    <a:lnTo>
                      <a:pt x="781" y="770"/>
                    </a:lnTo>
                    <a:lnTo>
                      <a:pt x="782" y="772"/>
                    </a:lnTo>
                    <a:lnTo>
                      <a:pt x="783" y="774"/>
                    </a:lnTo>
                    <a:lnTo>
                      <a:pt x="784" y="777"/>
                    </a:lnTo>
                    <a:lnTo>
                      <a:pt x="785" y="779"/>
                    </a:lnTo>
                    <a:lnTo>
                      <a:pt x="786" y="781"/>
                    </a:lnTo>
                    <a:lnTo>
                      <a:pt x="787" y="783"/>
                    </a:lnTo>
                    <a:lnTo>
                      <a:pt x="788" y="784"/>
                    </a:lnTo>
                    <a:lnTo>
                      <a:pt x="789" y="785"/>
                    </a:lnTo>
                    <a:lnTo>
                      <a:pt x="790" y="785"/>
                    </a:lnTo>
                    <a:lnTo>
                      <a:pt x="791" y="785"/>
                    </a:lnTo>
                    <a:lnTo>
                      <a:pt x="791" y="787"/>
                    </a:lnTo>
                    <a:lnTo>
                      <a:pt x="792" y="785"/>
                    </a:lnTo>
                    <a:lnTo>
                      <a:pt x="793" y="784"/>
                    </a:lnTo>
                    <a:lnTo>
                      <a:pt x="794" y="784"/>
                    </a:lnTo>
                    <a:lnTo>
                      <a:pt x="795" y="783"/>
                    </a:lnTo>
                    <a:lnTo>
                      <a:pt x="796" y="782"/>
                    </a:lnTo>
                    <a:lnTo>
                      <a:pt x="797" y="780"/>
                    </a:lnTo>
                    <a:lnTo>
                      <a:pt x="798" y="778"/>
                    </a:lnTo>
                    <a:lnTo>
                      <a:pt x="799" y="777"/>
                    </a:lnTo>
                    <a:lnTo>
                      <a:pt x="800" y="775"/>
                    </a:lnTo>
                    <a:lnTo>
                      <a:pt x="800" y="773"/>
                    </a:lnTo>
                    <a:lnTo>
                      <a:pt x="802" y="770"/>
                    </a:lnTo>
                    <a:lnTo>
                      <a:pt x="802" y="766"/>
                    </a:lnTo>
                    <a:lnTo>
                      <a:pt x="803" y="760"/>
                    </a:lnTo>
                    <a:lnTo>
                      <a:pt x="804" y="755"/>
                    </a:lnTo>
                    <a:lnTo>
                      <a:pt x="805" y="748"/>
                    </a:lnTo>
                    <a:lnTo>
                      <a:pt x="806" y="740"/>
                    </a:lnTo>
                    <a:lnTo>
                      <a:pt x="807" y="732"/>
                    </a:lnTo>
                    <a:lnTo>
                      <a:pt x="808" y="722"/>
                    </a:lnTo>
                    <a:lnTo>
                      <a:pt x="809" y="713"/>
                    </a:lnTo>
                    <a:lnTo>
                      <a:pt x="810" y="707"/>
                    </a:lnTo>
                    <a:lnTo>
                      <a:pt x="811" y="703"/>
                    </a:lnTo>
                    <a:lnTo>
                      <a:pt x="812" y="698"/>
                    </a:lnTo>
                    <a:lnTo>
                      <a:pt x="812" y="693"/>
                    </a:lnTo>
                    <a:lnTo>
                      <a:pt x="813" y="689"/>
                    </a:lnTo>
                    <a:lnTo>
                      <a:pt x="814" y="684"/>
                    </a:lnTo>
                    <a:lnTo>
                      <a:pt x="815" y="680"/>
                    </a:lnTo>
                    <a:lnTo>
                      <a:pt x="816" y="675"/>
                    </a:lnTo>
                    <a:lnTo>
                      <a:pt x="817" y="662"/>
                    </a:lnTo>
                    <a:lnTo>
                      <a:pt x="818" y="645"/>
                    </a:lnTo>
                    <a:lnTo>
                      <a:pt x="819" y="625"/>
                    </a:lnTo>
                    <a:lnTo>
                      <a:pt x="820" y="604"/>
                    </a:lnTo>
                    <a:lnTo>
                      <a:pt x="821" y="586"/>
                    </a:lnTo>
                    <a:lnTo>
                      <a:pt x="821" y="569"/>
                    </a:lnTo>
                    <a:lnTo>
                      <a:pt x="822" y="552"/>
                    </a:lnTo>
                    <a:lnTo>
                      <a:pt x="823" y="534"/>
                    </a:lnTo>
                    <a:lnTo>
                      <a:pt x="824" y="511"/>
                    </a:lnTo>
                    <a:lnTo>
                      <a:pt x="825" y="486"/>
                    </a:lnTo>
                    <a:lnTo>
                      <a:pt x="826" y="464"/>
                    </a:lnTo>
                    <a:lnTo>
                      <a:pt x="827" y="442"/>
                    </a:lnTo>
                    <a:lnTo>
                      <a:pt x="828" y="416"/>
                    </a:lnTo>
                    <a:lnTo>
                      <a:pt x="829" y="393"/>
                    </a:lnTo>
                    <a:lnTo>
                      <a:pt x="830" y="368"/>
                    </a:lnTo>
                    <a:lnTo>
                      <a:pt x="831" y="346"/>
                    </a:lnTo>
                    <a:lnTo>
                      <a:pt x="832" y="344"/>
                    </a:lnTo>
                    <a:lnTo>
                      <a:pt x="832" y="350"/>
                    </a:lnTo>
                    <a:lnTo>
                      <a:pt x="833" y="362"/>
                    </a:lnTo>
                    <a:lnTo>
                      <a:pt x="834" y="377"/>
                    </a:lnTo>
                    <a:lnTo>
                      <a:pt x="835" y="392"/>
                    </a:lnTo>
                    <a:lnTo>
                      <a:pt x="836" y="408"/>
                    </a:lnTo>
                    <a:lnTo>
                      <a:pt x="837" y="428"/>
                    </a:lnTo>
                    <a:lnTo>
                      <a:pt x="838" y="449"/>
                    </a:lnTo>
                    <a:lnTo>
                      <a:pt x="839" y="470"/>
                    </a:lnTo>
                    <a:lnTo>
                      <a:pt x="840" y="491"/>
                    </a:lnTo>
                    <a:lnTo>
                      <a:pt x="841" y="513"/>
                    </a:lnTo>
                    <a:lnTo>
                      <a:pt x="842" y="534"/>
                    </a:lnTo>
                    <a:lnTo>
                      <a:pt x="842" y="559"/>
                    </a:lnTo>
                    <a:lnTo>
                      <a:pt x="843" y="585"/>
                    </a:lnTo>
                    <a:lnTo>
                      <a:pt x="844" y="611"/>
                    </a:lnTo>
                    <a:lnTo>
                      <a:pt x="845" y="637"/>
                    </a:lnTo>
                    <a:lnTo>
                      <a:pt x="846" y="654"/>
                    </a:lnTo>
                    <a:lnTo>
                      <a:pt x="847" y="668"/>
                    </a:lnTo>
                    <a:lnTo>
                      <a:pt x="848" y="680"/>
                    </a:lnTo>
                    <a:lnTo>
                      <a:pt x="849" y="691"/>
                    </a:lnTo>
                    <a:lnTo>
                      <a:pt x="850" y="702"/>
                    </a:lnTo>
                    <a:lnTo>
                      <a:pt x="851" y="711"/>
                    </a:lnTo>
                    <a:lnTo>
                      <a:pt x="852" y="719"/>
                    </a:lnTo>
                    <a:lnTo>
                      <a:pt x="852" y="727"/>
                    </a:lnTo>
                    <a:lnTo>
                      <a:pt x="853" y="738"/>
                    </a:lnTo>
                    <a:lnTo>
                      <a:pt x="854" y="749"/>
                    </a:lnTo>
                    <a:lnTo>
                      <a:pt x="855" y="760"/>
                    </a:lnTo>
                    <a:lnTo>
                      <a:pt x="856" y="771"/>
                    </a:lnTo>
                    <a:lnTo>
                      <a:pt x="857" y="781"/>
                    </a:lnTo>
                    <a:lnTo>
                      <a:pt x="858" y="791"/>
                    </a:lnTo>
                    <a:lnTo>
                      <a:pt x="859" y="800"/>
                    </a:lnTo>
                    <a:lnTo>
                      <a:pt x="860" y="809"/>
                    </a:lnTo>
                    <a:lnTo>
                      <a:pt x="861" y="814"/>
                    </a:lnTo>
                    <a:lnTo>
                      <a:pt x="862" y="817"/>
                    </a:lnTo>
                    <a:lnTo>
                      <a:pt x="863" y="818"/>
                    </a:lnTo>
                    <a:lnTo>
                      <a:pt x="863" y="819"/>
                    </a:lnTo>
                    <a:lnTo>
                      <a:pt x="864" y="819"/>
                    </a:lnTo>
                    <a:lnTo>
                      <a:pt x="865" y="819"/>
                    </a:lnTo>
                    <a:lnTo>
                      <a:pt x="866" y="818"/>
                    </a:lnTo>
                    <a:lnTo>
                      <a:pt x="867" y="817"/>
                    </a:lnTo>
                    <a:lnTo>
                      <a:pt x="868" y="815"/>
                    </a:lnTo>
                    <a:lnTo>
                      <a:pt x="869" y="813"/>
                    </a:lnTo>
                    <a:lnTo>
                      <a:pt x="870" y="810"/>
                    </a:lnTo>
                    <a:lnTo>
                      <a:pt x="871" y="808"/>
                    </a:lnTo>
                    <a:lnTo>
                      <a:pt x="872" y="804"/>
                    </a:lnTo>
                    <a:lnTo>
                      <a:pt x="872" y="800"/>
                    </a:lnTo>
                    <a:lnTo>
                      <a:pt x="873" y="796"/>
                    </a:lnTo>
                    <a:lnTo>
                      <a:pt x="874" y="792"/>
                    </a:lnTo>
                    <a:lnTo>
                      <a:pt x="875" y="790"/>
                    </a:lnTo>
                    <a:lnTo>
                      <a:pt x="876" y="790"/>
                    </a:lnTo>
                    <a:lnTo>
                      <a:pt x="877" y="789"/>
                    </a:lnTo>
                    <a:lnTo>
                      <a:pt x="878" y="789"/>
                    </a:lnTo>
                    <a:lnTo>
                      <a:pt x="879" y="790"/>
                    </a:lnTo>
                    <a:lnTo>
                      <a:pt x="880" y="790"/>
                    </a:lnTo>
                    <a:lnTo>
                      <a:pt x="881" y="790"/>
                    </a:lnTo>
                    <a:lnTo>
                      <a:pt x="882" y="791"/>
                    </a:lnTo>
                    <a:lnTo>
                      <a:pt x="882" y="790"/>
                    </a:lnTo>
                    <a:lnTo>
                      <a:pt x="884" y="789"/>
                    </a:lnTo>
                    <a:lnTo>
                      <a:pt x="884" y="788"/>
                    </a:lnTo>
                    <a:lnTo>
                      <a:pt x="885" y="787"/>
                    </a:lnTo>
                    <a:lnTo>
                      <a:pt x="886" y="785"/>
                    </a:lnTo>
                    <a:lnTo>
                      <a:pt x="887" y="784"/>
                    </a:lnTo>
                    <a:lnTo>
                      <a:pt x="888" y="783"/>
                    </a:lnTo>
                    <a:lnTo>
                      <a:pt x="889" y="781"/>
                    </a:lnTo>
                    <a:lnTo>
                      <a:pt x="890" y="782"/>
                    </a:lnTo>
                    <a:lnTo>
                      <a:pt x="891" y="782"/>
                    </a:lnTo>
                    <a:lnTo>
                      <a:pt x="892" y="784"/>
                    </a:lnTo>
                    <a:lnTo>
                      <a:pt x="893" y="785"/>
                    </a:lnTo>
                    <a:lnTo>
                      <a:pt x="893" y="786"/>
                    </a:lnTo>
                    <a:lnTo>
                      <a:pt x="894" y="787"/>
                    </a:lnTo>
                    <a:lnTo>
                      <a:pt x="895" y="787"/>
                    </a:lnTo>
                    <a:lnTo>
                      <a:pt x="896" y="788"/>
                    </a:lnTo>
                    <a:lnTo>
                      <a:pt x="897" y="790"/>
                    </a:lnTo>
                    <a:lnTo>
                      <a:pt x="898" y="792"/>
                    </a:lnTo>
                    <a:lnTo>
                      <a:pt x="899" y="794"/>
                    </a:lnTo>
                    <a:lnTo>
                      <a:pt x="900" y="796"/>
                    </a:lnTo>
                    <a:lnTo>
                      <a:pt x="901" y="798"/>
                    </a:lnTo>
                    <a:lnTo>
                      <a:pt x="902" y="801"/>
                    </a:lnTo>
                    <a:lnTo>
                      <a:pt x="903" y="803"/>
                    </a:lnTo>
                    <a:lnTo>
                      <a:pt x="903" y="805"/>
                    </a:lnTo>
                    <a:lnTo>
                      <a:pt x="904" y="802"/>
                    </a:lnTo>
                    <a:lnTo>
                      <a:pt x="905" y="798"/>
                    </a:lnTo>
                    <a:lnTo>
                      <a:pt x="906" y="792"/>
                    </a:lnTo>
                    <a:lnTo>
                      <a:pt x="907" y="785"/>
                    </a:lnTo>
                    <a:lnTo>
                      <a:pt x="908" y="779"/>
                    </a:lnTo>
                    <a:lnTo>
                      <a:pt x="909" y="773"/>
                    </a:lnTo>
                    <a:lnTo>
                      <a:pt x="910" y="765"/>
                    </a:lnTo>
                    <a:lnTo>
                      <a:pt x="911" y="758"/>
                    </a:lnTo>
                    <a:lnTo>
                      <a:pt x="912" y="750"/>
                    </a:lnTo>
                    <a:lnTo>
                      <a:pt x="912" y="743"/>
                    </a:lnTo>
                    <a:lnTo>
                      <a:pt x="914" y="736"/>
                    </a:lnTo>
                    <a:lnTo>
                      <a:pt x="914" y="729"/>
                    </a:lnTo>
                    <a:lnTo>
                      <a:pt x="915" y="722"/>
                    </a:lnTo>
                    <a:lnTo>
                      <a:pt x="916" y="714"/>
                    </a:lnTo>
                    <a:lnTo>
                      <a:pt x="917" y="707"/>
                    </a:lnTo>
                    <a:lnTo>
                      <a:pt x="918" y="699"/>
                    </a:lnTo>
                    <a:lnTo>
                      <a:pt x="919" y="694"/>
                    </a:lnTo>
                    <a:lnTo>
                      <a:pt x="920" y="690"/>
                    </a:lnTo>
                    <a:lnTo>
                      <a:pt x="921" y="686"/>
                    </a:lnTo>
                    <a:lnTo>
                      <a:pt x="922" y="682"/>
                    </a:lnTo>
                    <a:lnTo>
                      <a:pt x="923" y="679"/>
                    </a:lnTo>
                    <a:lnTo>
                      <a:pt x="924" y="677"/>
                    </a:lnTo>
                    <a:lnTo>
                      <a:pt x="924" y="676"/>
                    </a:lnTo>
                    <a:lnTo>
                      <a:pt x="925" y="674"/>
                    </a:lnTo>
                    <a:lnTo>
                      <a:pt x="926" y="671"/>
                    </a:lnTo>
                    <a:lnTo>
                      <a:pt x="927" y="667"/>
                    </a:lnTo>
                    <a:lnTo>
                      <a:pt x="928" y="664"/>
                    </a:lnTo>
                    <a:lnTo>
                      <a:pt x="929" y="661"/>
                    </a:lnTo>
                    <a:lnTo>
                      <a:pt x="930" y="658"/>
                    </a:lnTo>
                    <a:lnTo>
                      <a:pt x="931" y="655"/>
                    </a:lnTo>
                    <a:lnTo>
                      <a:pt x="932" y="652"/>
                    </a:lnTo>
                    <a:lnTo>
                      <a:pt x="933" y="650"/>
                    </a:lnTo>
                    <a:lnTo>
                      <a:pt x="933" y="652"/>
                    </a:lnTo>
                    <a:lnTo>
                      <a:pt x="935" y="657"/>
                    </a:lnTo>
                    <a:lnTo>
                      <a:pt x="935" y="663"/>
                    </a:lnTo>
                    <a:lnTo>
                      <a:pt x="936" y="671"/>
                    </a:lnTo>
                    <a:lnTo>
                      <a:pt x="937" y="677"/>
                    </a:lnTo>
                    <a:lnTo>
                      <a:pt x="938" y="684"/>
                    </a:lnTo>
                    <a:lnTo>
                      <a:pt x="939" y="692"/>
                    </a:lnTo>
                    <a:lnTo>
                      <a:pt x="940" y="700"/>
                    </a:lnTo>
                    <a:lnTo>
                      <a:pt x="941" y="709"/>
                    </a:lnTo>
                    <a:lnTo>
                      <a:pt x="942" y="718"/>
                    </a:lnTo>
                    <a:lnTo>
                      <a:pt x="943" y="728"/>
                    </a:lnTo>
                    <a:lnTo>
                      <a:pt x="944" y="737"/>
                    </a:lnTo>
                    <a:lnTo>
                      <a:pt x="944" y="748"/>
                    </a:lnTo>
                    <a:lnTo>
                      <a:pt x="945" y="758"/>
                    </a:lnTo>
                    <a:lnTo>
                      <a:pt x="946" y="770"/>
                    </a:lnTo>
                    <a:lnTo>
                      <a:pt x="947" y="779"/>
                    </a:lnTo>
                    <a:lnTo>
                      <a:pt x="948" y="785"/>
                    </a:lnTo>
                    <a:lnTo>
                      <a:pt x="949" y="788"/>
                    </a:lnTo>
                    <a:lnTo>
                      <a:pt x="950" y="790"/>
                    </a:lnTo>
                    <a:lnTo>
                      <a:pt x="951" y="791"/>
                    </a:lnTo>
                    <a:lnTo>
                      <a:pt x="952" y="792"/>
                    </a:lnTo>
                    <a:lnTo>
                      <a:pt x="953" y="793"/>
                    </a:lnTo>
                    <a:lnTo>
                      <a:pt x="954" y="794"/>
                    </a:lnTo>
                    <a:lnTo>
                      <a:pt x="954" y="794"/>
                    </a:lnTo>
                    <a:lnTo>
                      <a:pt x="955" y="793"/>
                    </a:lnTo>
                    <a:lnTo>
                      <a:pt x="956" y="792"/>
                    </a:lnTo>
                    <a:lnTo>
                      <a:pt x="957" y="792"/>
                    </a:lnTo>
                    <a:lnTo>
                      <a:pt x="958" y="791"/>
                    </a:lnTo>
                    <a:lnTo>
                      <a:pt x="959" y="789"/>
                    </a:lnTo>
                    <a:lnTo>
                      <a:pt x="960" y="786"/>
                    </a:lnTo>
                    <a:lnTo>
                      <a:pt x="961" y="785"/>
                    </a:lnTo>
                    <a:lnTo>
                      <a:pt x="962" y="781"/>
                    </a:lnTo>
                    <a:lnTo>
                      <a:pt x="963" y="782"/>
                    </a:lnTo>
                    <a:lnTo>
                      <a:pt x="964" y="784"/>
                    </a:lnTo>
                    <a:lnTo>
                      <a:pt x="965" y="787"/>
                    </a:lnTo>
                    <a:lnTo>
                      <a:pt x="965" y="789"/>
                    </a:lnTo>
                    <a:lnTo>
                      <a:pt x="966" y="794"/>
                    </a:lnTo>
                    <a:lnTo>
                      <a:pt x="967" y="795"/>
                    </a:lnTo>
                    <a:lnTo>
                      <a:pt x="968" y="799"/>
                    </a:lnTo>
                    <a:lnTo>
                      <a:pt x="969" y="802"/>
                    </a:lnTo>
                    <a:lnTo>
                      <a:pt x="970" y="803"/>
                    </a:lnTo>
                    <a:lnTo>
                      <a:pt x="971" y="804"/>
                    </a:lnTo>
                    <a:lnTo>
                      <a:pt x="972" y="804"/>
                    </a:lnTo>
                    <a:lnTo>
                      <a:pt x="973" y="803"/>
                    </a:lnTo>
                    <a:lnTo>
                      <a:pt x="974" y="803"/>
                    </a:lnTo>
                    <a:lnTo>
                      <a:pt x="975" y="803"/>
                    </a:lnTo>
                    <a:lnTo>
                      <a:pt x="975" y="802"/>
                    </a:lnTo>
                    <a:lnTo>
                      <a:pt x="976" y="801"/>
                    </a:lnTo>
                    <a:lnTo>
                      <a:pt x="977" y="800"/>
                    </a:lnTo>
                    <a:lnTo>
                      <a:pt x="978" y="797"/>
                    </a:lnTo>
                    <a:lnTo>
                      <a:pt x="979" y="796"/>
                    </a:lnTo>
                    <a:lnTo>
                      <a:pt x="980" y="795"/>
                    </a:lnTo>
                    <a:lnTo>
                      <a:pt x="981" y="789"/>
                    </a:lnTo>
                    <a:lnTo>
                      <a:pt x="982" y="783"/>
                    </a:lnTo>
                    <a:lnTo>
                      <a:pt x="983" y="775"/>
                    </a:lnTo>
                    <a:lnTo>
                      <a:pt x="984" y="768"/>
                    </a:lnTo>
                    <a:lnTo>
                      <a:pt x="985" y="767"/>
                    </a:lnTo>
                    <a:lnTo>
                      <a:pt x="985" y="770"/>
                    </a:lnTo>
                    <a:lnTo>
                      <a:pt x="986" y="771"/>
                    </a:lnTo>
                    <a:lnTo>
                      <a:pt x="987" y="770"/>
                    </a:lnTo>
                    <a:lnTo>
                      <a:pt x="988" y="775"/>
                    </a:lnTo>
                    <a:lnTo>
                      <a:pt x="989" y="775"/>
                    </a:lnTo>
                    <a:lnTo>
                      <a:pt x="990" y="778"/>
                    </a:lnTo>
                    <a:lnTo>
                      <a:pt x="991" y="778"/>
                    </a:lnTo>
                    <a:lnTo>
                      <a:pt x="992" y="760"/>
                    </a:lnTo>
                    <a:lnTo>
                      <a:pt x="993" y="733"/>
                    </a:lnTo>
                    <a:lnTo>
                      <a:pt x="994" y="702"/>
                    </a:lnTo>
                    <a:lnTo>
                      <a:pt x="995" y="666"/>
                    </a:lnTo>
                    <a:lnTo>
                      <a:pt x="996" y="636"/>
                    </a:lnTo>
                    <a:lnTo>
                      <a:pt x="996" y="605"/>
                    </a:lnTo>
                    <a:lnTo>
                      <a:pt x="997" y="568"/>
                    </a:lnTo>
                    <a:lnTo>
                      <a:pt x="998" y="530"/>
                    </a:lnTo>
                    <a:lnTo>
                      <a:pt x="999" y="495"/>
                    </a:lnTo>
                    <a:lnTo>
                      <a:pt x="1000" y="461"/>
                    </a:lnTo>
                    <a:lnTo>
                      <a:pt x="1001" y="440"/>
                    </a:lnTo>
                    <a:lnTo>
                      <a:pt x="1002" y="401"/>
                    </a:lnTo>
                    <a:lnTo>
                      <a:pt x="1003" y="330"/>
                    </a:lnTo>
                    <a:lnTo>
                      <a:pt x="1004" y="256"/>
                    </a:lnTo>
                    <a:lnTo>
                      <a:pt x="1005" y="210"/>
                    </a:lnTo>
                    <a:lnTo>
                      <a:pt x="1005" y="203"/>
                    </a:lnTo>
                    <a:lnTo>
                      <a:pt x="1006" y="214"/>
                    </a:lnTo>
                    <a:lnTo>
                      <a:pt x="1007" y="229"/>
                    </a:lnTo>
                    <a:lnTo>
                      <a:pt x="1008" y="225"/>
                    </a:lnTo>
                    <a:lnTo>
                      <a:pt x="1009" y="220"/>
                    </a:lnTo>
                    <a:lnTo>
                      <a:pt x="1010" y="237"/>
                    </a:lnTo>
                    <a:lnTo>
                      <a:pt x="1011" y="261"/>
                    </a:lnTo>
                    <a:lnTo>
                      <a:pt x="1012" y="289"/>
                    </a:lnTo>
                    <a:lnTo>
                      <a:pt x="1013" y="319"/>
                    </a:lnTo>
                    <a:lnTo>
                      <a:pt x="1014" y="346"/>
                    </a:lnTo>
                    <a:lnTo>
                      <a:pt x="1015" y="373"/>
                    </a:lnTo>
                    <a:lnTo>
                      <a:pt x="1015" y="399"/>
                    </a:lnTo>
                    <a:lnTo>
                      <a:pt x="1017" y="424"/>
                    </a:lnTo>
                    <a:lnTo>
                      <a:pt x="1017" y="454"/>
                    </a:lnTo>
                    <a:lnTo>
                      <a:pt x="1018" y="488"/>
                    </a:lnTo>
                    <a:lnTo>
                      <a:pt x="1019" y="522"/>
                    </a:lnTo>
                    <a:lnTo>
                      <a:pt x="1020" y="555"/>
                    </a:lnTo>
                    <a:lnTo>
                      <a:pt x="1021" y="579"/>
                    </a:lnTo>
                    <a:lnTo>
                      <a:pt x="1022" y="597"/>
                    </a:lnTo>
                    <a:lnTo>
                      <a:pt x="1023" y="615"/>
                    </a:lnTo>
                    <a:lnTo>
                      <a:pt x="1024" y="632"/>
                    </a:lnTo>
                    <a:lnTo>
                      <a:pt x="1025" y="647"/>
                    </a:lnTo>
                    <a:lnTo>
                      <a:pt x="1026" y="661"/>
                    </a:lnTo>
                    <a:lnTo>
                      <a:pt x="1026" y="673"/>
                    </a:lnTo>
                    <a:lnTo>
                      <a:pt x="1027" y="686"/>
                    </a:lnTo>
                    <a:lnTo>
                      <a:pt x="1028" y="702"/>
                    </a:lnTo>
                    <a:lnTo>
                      <a:pt x="1029" y="720"/>
                    </a:lnTo>
                    <a:lnTo>
                      <a:pt x="1030" y="737"/>
                    </a:lnTo>
                    <a:lnTo>
                      <a:pt x="1031" y="754"/>
                    </a:lnTo>
                    <a:lnTo>
                      <a:pt x="1032" y="771"/>
                    </a:lnTo>
                    <a:lnTo>
                      <a:pt x="1033" y="787"/>
                    </a:lnTo>
                    <a:lnTo>
                      <a:pt x="1034" y="804"/>
                    </a:lnTo>
                    <a:lnTo>
                      <a:pt x="1035" y="818"/>
                    </a:lnTo>
                    <a:lnTo>
                      <a:pt x="1036" y="826"/>
                    </a:lnTo>
                    <a:lnTo>
                      <a:pt x="1036" y="829"/>
                    </a:lnTo>
                    <a:lnTo>
                      <a:pt x="1037" y="831"/>
                    </a:lnTo>
                    <a:lnTo>
                      <a:pt x="1038" y="831"/>
                    </a:lnTo>
                    <a:lnTo>
                      <a:pt x="1039" y="831"/>
                    </a:lnTo>
                    <a:lnTo>
                      <a:pt x="1040" y="831"/>
                    </a:lnTo>
                    <a:lnTo>
                      <a:pt x="1041" y="829"/>
                    </a:lnTo>
                    <a:lnTo>
                      <a:pt x="1042" y="826"/>
                    </a:lnTo>
                    <a:lnTo>
                      <a:pt x="1043" y="822"/>
                    </a:lnTo>
                    <a:lnTo>
                      <a:pt x="1044" y="818"/>
                    </a:lnTo>
                    <a:lnTo>
                      <a:pt x="1045" y="813"/>
                    </a:lnTo>
                    <a:lnTo>
                      <a:pt x="1045" y="810"/>
                    </a:lnTo>
                    <a:lnTo>
                      <a:pt x="1047" y="803"/>
                    </a:lnTo>
                    <a:lnTo>
                      <a:pt x="1047" y="797"/>
                    </a:lnTo>
                    <a:lnTo>
                      <a:pt x="1048" y="790"/>
                    </a:lnTo>
                    <a:lnTo>
                      <a:pt x="1049" y="784"/>
                    </a:lnTo>
                    <a:lnTo>
                      <a:pt x="1050" y="781"/>
                    </a:lnTo>
                    <a:lnTo>
                      <a:pt x="1051" y="780"/>
                    </a:lnTo>
                    <a:lnTo>
                      <a:pt x="1052" y="779"/>
                    </a:lnTo>
                    <a:lnTo>
                      <a:pt x="1053" y="780"/>
                    </a:lnTo>
                    <a:lnTo>
                      <a:pt x="1054" y="780"/>
                    </a:lnTo>
                    <a:lnTo>
                      <a:pt x="1055" y="780"/>
                    </a:lnTo>
                    <a:lnTo>
                      <a:pt x="1056" y="781"/>
                    </a:lnTo>
                    <a:lnTo>
                      <a:pt x="1057" y="782"/>
                    </a:lnTo>
                    <a:lnTo>
                      <a:pt x="1057" y="781"/>
                    </a:lnTo>
                    <a:lnTo>
                      <a:pt x="1058" y="781"/>
                    </a:lnTo>
                    <a:lnTo>
                      <a:pt x="1059" y="780"/>
                    </a:lnTo>
                    <a:lnTo>
                      <a:pt x="1060" y="780"/>
                    </a:lnTo>
                    <a:lnTo>
                      <a:pt x="1061" y="779"/>
                    </a:lnTo>
                    <a:lnTo>
                      <a:pt x="1062" y="779"/>
                    </a:lnTo>
                    <a:lnTo>
                      <a:pt x="1063" y="779"/>
                    </a:lnTo>
                    <a:lnTo>
                      <a:pt x="1064" y="779"/>
                    </a:lnTo>
                    <a:lnTo>
                      <a:pt x="1065" y="779"/>
                    </a:lnTo>
                    <a:lnTo>
                      <a:pt x="1066" y="779"/>
                    </a:lnTo>
                    <a:lnTo>
                      <a:pt x="1066" y="779"/>
                    </a:lnTo>
                    <a:lnTo>
                      <a:pt x="1067" y="779"/>
                    </a:lnTo>
                    <a:lnTo>
                      <a:pt x="1068" y="780"/>
                    </a:lnTo>
                    <a:lnTo>
                      <a:pt x="1069" y="780"/>
                    </a:lnTo>
                    <a:lnTo>
                      <a:pt x="1070" y="780"/>
                    </a:lnTo>
                    <a:lnTo>
                      <a:pt x="1071" y="781"/>
                    </a:lnTo>
                    <a:lnTo>
                      <a:pt x="1072" y="781"/>
                    </a:lnTo>
                    <a:lnTo>
                      <a:pt x="1073" y="782"/>
                    </a:lnTo>
                    <a:lnTo>
                      <a:pt x="1074" y="782"/>
                    </a:lnTo>
                    <a:lnTo>
                      <a:pt x="1075" y="783"/>
                    </a:lnTo>
                    <a:lnTo>
                      <a:pt x="1076" y="784"/>
                    </a:lnTo>
                    <a:lnTo>
                      <a:pt x="1077" y="784"/>
                    </a:lnTo>
                    <a:lnTo>
                      <a:pt x="1077" y="785"/>
                    </a:lnTo>
                    <a:lnTo>
                      <a:pt x="1078" y="786"/>
                    </a:lnTo>
                    <a:lnTo>
                      <a:pt x="1079" y="786"/>
                    </a:lnTo>
                    <a:lnTo>
                      <a:pt x="1080" y="786"/>
                    </a:lnTo>
                    <a:lnTo>
                      <a:pt x="1081" y="786"/>
                    </a:lnTo>
                    <a:lnTo>
                      <a:pt x="1082" y="785"/>
                    </a:lnTo>
                    <a:lnTo>
                      <a:pt x="1083" y="785"/>
                    </a:lnTo>
                    <a:lnTo>
                      <a:pt x="1084" y="785"/>
                    </a:lnTo>
                    <a:lnTo>
                      <a:pt x="1085" y="785"/>
                    </a:lnTo>
                    <a:lnTo>
                      <a:pt x="1086" y="785"/>
                    </a:lnTo>
                    <a:lnTo>
                      <a:pt x="1087" y="784"/>
                    </a:lnTo>
                    <a:lnTo>
                      <a:pt x="1087" y="784"/>
                    </a:lnTo>
                    <a:lnTo>
                      <a:pt x="1088" y="783"/>
                    </a:lnTo>
                    <a:lnTo>
                      <a:pt x="1089" y="783"/>
                    </a:lnTo>
                    <a:lnTo>
                      <a:pt x="1090" y="782"/>
                    </a:lnTo>
                    <a:lnTo>
                      <a:pt x="1091" y="782"/>
                    </a:lnTo>
                    <a:lnTo>
                      <a:pt x="1092" y="781"/>
                    </a:lnTo>
                    <a:lnTo>
                      <a:pt x="1093" y="781"/>
                    </a:lnTo>
                    <a:lnTo>
                      <a:pt x="1094" y="781"/>
                    </a:lnTo>
                    <a:lnTo>
                      <a:pt x="1095" y="781"/>
                    </a:lnTo>
                    <a:lnTo>
                      <a:pt x="1096" y="781"/>
                    </a:lnTo>
                    <a:lnTo>
                      <a:pt x="1097" y="782"/>
                    </a:lnTo>
                    <a:lnTo>
                      <a:pt x="1097" y="782"/>
                    </a:lnTo>
                    <a:lnTo>
                      <a:pt x="1098" y="782"/>
                    </a:lnTo>
                    <a:lnTo>
                      <a:pt x="1099" y="782"/>
                    </a:lnTo>
                    <a:lnTo>
                      <a:pt x="1100" y="782"/>
                    </a:lnTo>
                    <a:lnTo>
                      <a:pt x="1101" y="783"/>
                    </a:lnTo>
                    <a:lnTo>
                      <a:pt x="1102" y="784"/>
                    </a:lnTo>
                    <a:lnTo>
                      <a:pt x="1103" y="785"/>
                    </a:lnTo>
                    <a:lnTo>
                      <a:pt x="1104" y="785"/>
                    </a:lnTo>
                    <a:lnTo>
                      <a:pt x="1105" y="786"/>
                    </a:lnTo>
                    <a:lnTo>
                      <a:pt x="1106" y="787"/>
                    </a:lnTo>
                    <a:lnTo>
                      <a:pt x="1107" y="788"/>
                    </a:lnTo>
                    <a:lnTo>
                      <a:pt x="1108" y="789"/>
                    </a:lnTo>
                    <a:lnTo>
                      <a:pt x="1108" y="788"/>
                    </a:lnTo>
                    <a:lnTo>
                      <a:pt x="1109" y="787"/>
                    </a:lnTo>
                    <a:lnTo>
                      <a:pt x="1110" y="786"/>
                    </a:lnTo>
                    <a:lnTo>
                      <a:pt x="1111" y="785"/>
                    </a:lnTo>
                    <a:lnTo>
                      <a:pt x="1112" y="784"/>
                    </a:lnTo>
                    <a:lnTo>
                      <a:pt x="1113" y="782"/>
                    </a:lnTo>
                    <a:lnTo>
                      <a:pt x="1114" y="781"/>
                    </a:lnTo>
                    <a:lnTo>
                      <a:pt x="1115" y="780"/>
                    </a:lnTo>
                    <a:lnTo>
                      <a:pt x="1116" y="778"/>
                    </a:lnTo>
                    <a:lnTo>
                      <a:pt x="1117" y="776"/>
                    </a:lnTo>
                    <a:lnTo>
                      <a:pt x="1117" y="774"/>
                    </a:lnTo>
                    <a:lnTo>
                      <a:pt x="1118" y="773"/>
                    </a:lnTo>
                    <a:lnTo>
                      <a:pt x="1119" y="771"/>
                    </a:lnTo>
                    <a:lnTo>
                      <a:pt x="1120" y="769"/>
                    </a:lnTo>
                    <a:lnTo>
                      <a:pt x="1121" y="766"/>
                    </a:lnTo>
                    <a:lnTo>
                      <a:pt x="1122" y="765"/>
                    </a:lnTo>
                    <a:lnTo>
                      <a:pt x="1123" y="765"/>
                    </a:lnTo>
                    <a:lnTo>
                      <a:pt x="1124" y="765"/>
                    </a:lnTo>
                    <a:lnTo>
                      <a:pt x="1125" y="766"/>
                    </a:lnTo>
                    <a:lnTo>
                      <a:pt x="1126" y="768"/>
                    </a:lnTo>
                    <a:lnTo>
                      <a:pt x="1127" y="769"/>
                    </a:lnTo>
                    <a:lnTo>
                      <a:pt x="1127" y="770"/>
                    </a:lnTo>
                    <a:lnTo>
                      <a:pt x="1129" y="772"/>
                    </a:lnTo>
                    <a:lnTo>
                      <a:pt x="1129" y="774"/>
                    </a:lnTo>
                    <a:lnTo>
                      <a:pt x="1130" y="775"/>
                    </a:lnTo>
                    <a:lnTo>
                      <a:pt x="1131" y="777"/>
                    </a:lnTo>
                    <a:lnTo>
                      <a:pt x="1132" y="779"/>
                    </a:lnTo>
                    <a:lnTo>
                      <a:pt x="1133" y="780"/>
                    </a:lnTo>
                    <a:lnTo>
                      <a:pt x="1134" y="782"/>
                    </a:lnTo>
                    <a:lnTo>
                      <a:pt x="1135" y="785"/>
                    </a:lnTo>
                    <a:lnTo>
                      <a:pt x="1136" y="785"/>
                    </a:lnTo>
                    <a:lnTo>
                      <a:pt x="1137" y="788"/>
                    </a:lnTo>
                    <a:lnTo>
                      <a:pt x="1138" y="792"/>
                    </a:lnTo>
                    <a:lnTo>
                      <a:pt x="1138" y="790"/>
                    </a:lnTo>
                    <a:lnTo>
                      <a:pt x="1139" y="791"/>
                    </a:lnTo>
                    <a:lnTo>
                      <a:pt x="1140" y="792"/>
                    </a:lnTo>
                    <a:lnTo>
                      <a:pt x="1141" y="792"/>
                    </a:lnTo>
                    <a:lnTo>
                      <a:pt x="1142" y="792"/>
                    </a:lnTo>
                    <a:lnTo>
                      <a:pt x="1143" y="793"/>
                    </a:lnTo>
                    <a:lnTo>
                      <a:pt x="1144" y="793"/>
                    </a:lnTo>
                    <a:lnTo>
                      <a:pt x="1145" y="793"/>
                    </a:lnTo>
                    <a:lnTo>
                      <a:pt x="1146" y="794"/>
                    </a:lnTo>
                    <a:lnTo>
                      <a:pt x="1147" y="794"/>
                    </a:lnTo>
                    <a:lnTo>
                      <a:pt x="1148" y="794"/>
                    </a:lnTo>
                    <a:lnTo>
                      <a:pt x="1148" y="794"/>
                    </a:lnTo>
                    <a:lnTo>
                      <a:pt x="1149" y="795"/>
                    </a:lnTo>
                    <a:lnTo>
                      <a:pt x="1150" y="795"/>
                    </a:lnTo>
                    <a:lnTo>
                      <a:pt x="1151" y="795"/>
                    </a:lnTo>
                    <a:lnTo>
                      <a:pt x="1152" y="795"/>
                    </a:lnTo>
                    <a:lnTo>
                      <a:pt x="1153" y="794"/>
                    </a:lnTo>
                    <a:lnTo>
                      <a:pt x="1154" y="794"/>
                    </a:lnTo>
                    <a:lnTo>
                      <a:pt x="1155" y="793"/>
                    </a:lnTo>
                    <a:lnTo>
                      <a:pt x="1156" y="793"/>
                    </a:lnTo>
                    <a:lnTo>
                      <a:pt x="1157" y="792"/>
                    </a:lnTo>
                    <a:lnTo>
                      <a:pt x="1157" y="791"/>
                    </a:lnTo>
                    <a:lnTo>
                      <a:pt x="1159" y="790"/>
                    </a:lnTo>
                    <a:lnTo>
                      <a:pt x="1159" y="790"/>
                    </a:lnTo>
                    <a:lnTo>
                      <a:pt x="1160" y="789"/>
                    </a:lnTo>
                    <a:lnTo>
                      <a:pt x="1161" y="788"/>
                    </a:lnTo>
                    <a:lnTo>
                      <a:pt x="1162" y="787"/>
                    </a:lnTo>
                    <a:lnTo>
                      <a:pt x="1163" y="787"/>
                    </a:lnTo>
                    <a:lnTo>
                      <a:pt x="1164" y="786"/>
                    </a:lnTo>
                    <a:lnTo>
                      <a:pt x="1165" y="785"/>
                    </a:lnTo>
                    <a:lnTo>
                      <a:pt x="1166" y="784"/>
                    </a:lnTo>
                    <a:lnTo>
                      <a:pt x="1167" y="783"/>
                    </a:lnTo>
                    <a:lnTo>
                      <a:pt x="1168" y="782"/>
                    </a:lnTo>
                    <a:lnTo>
                      <a:pt x="1169" y="782"/>
                    </a:lnTo>
                    <a:lnTo>
                      <a:pt x="1169" y="781"/>
                    </a:lnTo>
                    <a:lnTo>
                      <a:pt x="1170" y="780"/>
                    </a:lnTo>
                    <a:lnTo>
                      <a:pt x="1171" y="779"/>
                    </a:lnTo>
                    <a:lnTo>
                      <a:pt x="1172" y="779"/>
                    </a:lnTo>
                    <a:lnTo>
                      <a:pt x="1173" y="778"/>
                    </a:lnTo>
                    <a:lnTo>
                      <a:pt x="1174" y="777"/>
                    </a:lnTo>
                    <a:lnTo>
                      <a:pt x="1175" y="776"/>
                    </a:lnTo>
                    <a:lnTo>
                      <a:pt x="1176" y="776"/>
                    </a:lnTo>
                    <a:lnTo>
                      <a:pt x="1177" y="774"/>
                    </a:lnTo>
                    <a:lnTo>
                      <a:pt x="1178" y="775"/>
                    </a:lnTo>
                    <a:lnTo>
                      <a:pt x="1178" y="773"/>
                    </a:lnTo>
                    <a:lnTo>
                      <a:pt x="1180" y="773"/>
                    </a:lnTo>
                    <a:lnTo>
                      <a:pt x="1180" y="772"/>
                    </a:lnTo>
                    <a:lnTo>
                      <a:pt x="1181" y="772"/>
                    </a:lnTo>
                    <a:lnTo>
                      <a:pt x="1182" y="771"/>
                    </a:lnTo>
                    <a:lnTo>
                      <a:pt x="1183" y="771"/>
                    </a:lnTo>
                    <a:lnTo>
                      <a:pt x="1184" y="771"/>
                    </a:lnTo>
                    <a:lnTo>
                      <a:pt x="1185" y="771"/>
                    </a:lnTo>
                    <a:lnTo>
                      <a:pt x="1186" y="772"/>
                    </a:lnTo>
                    <a:lnTo>
                      <a:pt x="1187" y="770"/>
                    </a:lnTo>
                    <a:lnTo>
                      <a:pt x="1188" y="772"/>
                    </a:lnTo>
                    <a:lnTo>
                      <a:pt x="1189" y="772"/>
                    </a:lnTo>
                    <a:lnTo>
                      <a:pt x="1189" y="771"/>
                    </a:lnTo>
                    <a:lnTo>
                      <a:pt x="1190" y="771"/>
                    </a:lnTo>
                    <a:lnTo>
                      <a:pt x="1191" y="772"/>
                    </a:lnTo>
                    <a:lnTo>
                      <a:pt x="1192" y="771"/>
                    </a:lnTo>
                    <a:lnTo>
                      <a:pt x="1193" y="771"/>
                    </a:lnTo>
                    <a:lnTo>
                      <a:pt x="1194" y="771"/>
                    </a:lnTo>
                    <a:lnTo>
                      <a:pt x="1195" y="771"/>
                    </a:lnTo>
                    <a:lnTo>
                      <a:pt x="1196" y="772"/>
                    </a:lnTo>
                    <a:lnTo>
                      <a:pt x="1197" y="773"/>
                    </a:lnTo>
                    <a:lnTo>
                      <a:pt x="1198" y="774"/>
                    </a:lnTo>
                    <a:lnTo>
                      <a:pt x="1199" y="776"/>
                    </a:lnTo>
                    <a:lnTo>
                      <a:pt x="1199" y="777"/>
                    </a:lnTo>
                    <a:lnTo>
                      <a:pt x="1200" y="778"/>
                    </a:lnTo>
                    <a:lnTo>
                      <a:pt x="1201" y="779"/>
                    </a:lnTo>
                    <a:lnTo>
                      <a:pt x="1202" y="781"/>
                    </a:lnTo>
                    <a:lnTo>
                      <a:pt x="1203" y="782"/>
                    </a:lnTo>
                    <a:lnTo>
                      <a:pt x="1204" y="784"/>
                    </a:lnTo>
                    <a:lnTo>
                      <a:pt x="1205" y="785"/>
                    </a:lnTo>
                    <a:lnTo>
                      <a:pt x="1206" y="787"/>
                    </a:lnTo>
                    <a:lnTo>
                      <a:pt x="1207" y="789"/>
                    </a:lnTo>
                    <a:lnTo>
                      <a:pt x="1208" y="790"/>
                    </a:lnTo>
                    <a:lnTo>
                      <a:pt x="1209" y="792"/>
                    </a:lnTo>
                    <a:lnTo>
                      <a:pt x="1210" y="794"/>
                    </a:lnTo>
                    <a:lnTo>
                      <a:pt x="1210" y="794"/>
                    </a:lnTo>
                    <a:lnTo>
                      <a:pt x="1211" y="794"/>
                    </a:lnTo>
                    <a:lnTo>
                      <a:pt x="1212" y="794"/>
                    </a:lnTo>
                    <a:lnTo>
                      <a:pt x="1213" y="794"/>
                    </a:lnTo>
                    <a:lnTo>
                      <a:pt x="1214" y="794"/>
                    </a:lnTo>
                    <a:lnTo>
                      <a:pt x="1215" y="793"/>
                    </a:lnTo>
                    <a:lnTo>
                      <a:pt x="1216" y="793"/>
                    </a:lnTo>
                    <a:lnTo>
                      <a:pt x="1217" y="792"/>
                    </a:lnTo>
                    <a:lnTo>
                      <a:pt x="1218" y="791"/>
                    </a:lnTo>
                    <a:lnTo>
                      <a:pt x="1219" y="790"/>
                    </a:lnTo>
                    <a:lnTo>
                      <a:pt x="1220" y="790"/>
                    </a:lnTo>
                    <a:lnTo>
                      <a:pt x="1220" y="789"/>
                    </a:lnTo>
                    <a:lnTo>
                      <a:pt x="1221" y="788"/>
                    </a:lnTo>
                    <a:lnTo>
                      <a:pt x="1222" y="787"/>
                    </a:lnTo>
                    <a:lnTo>
                      <a:pt x="1223" y="785"/>
                    </a:lnTo>
                    <a:lnTo>
                      <a:pt x="1224" y="784"/>
                    </a:lnTo>
                    <a:lnTo>
                      <a:pt x="1225" y="783"/>
                    </a:lnTo>
                    <a:lnTo>
                      <a:pt x="1226" y="783"/>
                    </a:lnTo>
                    <a:lnTo>
                      <a:pt x="1227" y="783"/>
                    </a:lnTo>
                    <a:lnTo>
                      <a:pt x="1228" y="782"/>
                    </a:lnTo>
                    <a:lnTo>
                      <a:pt x="1229" y="782"/>
                    </a:lnTo>
                    <a:lnTo>
                      <a:pt x="1229" y="782"/>
                    </a:lnTo>
                    <a:lnTo>
                      <a:pt x="1230" y="781"/>
                    </a:lnTo>
                    <a:lnTo>
                      <a:pt x="1231" y="781"/>
                    </a:lnTo>
                    <a:lnTo>
                      <a:pt x="1232" y="781"/>
                    </a:lnTo>
                    <a:lnTo>
                      <a:pt x="1233" y="781"/>
                    </a:lnTo>
                    <a:lnTo>
                      <a:pt x="1234" y="781"/>
                    </a:lnTo>
                    <a:lnTo>
                      <a:pt x="1235" y="781"/>
                    </a:lnTo>
                    <a:lnTo>
                      <a:pt x="1236" y="781"/>
                    </a:lnTo>
                    <a:lnTo>
                      <a:pt x="1237" y="781"/>
                    </a:lnTo>
                    <a:lnTo>
                      <a:pt x="1238" y="781"/>
                    </a:lnTo>
                    <a:lnTo>
                      <a:pt x="1239" y="781"/>
                    </a:lnTo>
                    <a:lnTo>
                      <a:pt x="1240" y="780"/>
                    </a:lnTo>
                    <a:lnTo>
                      <a:pt x="1241" y="778"/>
                    </a:lnTo>
                    <a:lnTo>
                      <a:pt x="1241" y="775"/>
                    </a:lnTo>
                    <a:lnTo>
                      <a:pt x="1242" y="772"/>
                    </a:lnTo>
                    <a:lnTo>
                      <a:pt x="1243" y="770"/>
                    </a:lnTo>
                    <a:lnTo>
                      <a:pt x="1244" y="768"/>
                    </a:lnTo>
                    <a:lnTo>
                      <a:pt x="1245" y="765"/>
                    </a:lnTo>
                    <a:lnTo>
                      <a:pt x="1246" y="762"/>
                    </a:lnTo>
                    <a:lnTo>
                      <a:pt x="1247" y="759"/>
                    </a:lnTo>
                    <a:lnTo>
                      <a:pt x="1248" y="755"/>
                    </a:lnTo>
                    <a:lnTo>
                      <a:pt x="1249" y="752"/>
                    </a:lnTo>
                    <a:lnTo>
                      <a:pt x="1250" y="749"/>
                    </a:lnTo>
                    <a:lnTo>
                      <a:pt x="1250" y="745"/>
                    </a:lnTo>
                    <a:lnTo>
                      <a:pt x="1251" y="742"/>
                    </a:lnTo>
                    <a:lnTo>
                      <a:pt x="1252" y="737"/>
                    </a:lnTo>
                    <a:lnTo>
                      <a:pt x="1253" y="734"/>
                    </a:lnTo>
                    <a:lnTo>
                      <a:pt x="1254" y="733"/>
                    </a:lnTo>
                    <a:lnTo>
                      <a:pt x="1255" y="734"/>
                    </a:lnTo>
                    <a:lnTo>
                      <a:pt x="1256" y="737"/>
                    </a:lnTo>
                    <a:lnTo>
                      <a:pt x="1257" y="742"/>
                    </a:lnTo>
                    <a:lnTo>
                      <a:pt x="1258" y="739"/>
                    </a:lnTo>
                    <a:lnTo>
                      <a:pt x="1259" y="736"/>
                    </a:lnTo>
                    <a:lnTo>
                      <a:pt x="1260" y="732"/>
                    </a:lnTo>
                    <a:lnTo>
                      <a:pt x="1260" y="745"/>
                    </a:lnTo>
                    <a:lnTo>
                      <a:pt x="1261" y="756"/>
                    </a:lnTo>
                    <a:lnTo>
                      <a:pt x="1262" y="748"/>
                    </a:lnTo>
                    <a:lnTo>
                      <a:pt x="1263" y="751"/>
                    </a:lnTo>
                    <a:lnTo>
                      <a:pt x="1264" y="754"/>
                    </a:lnTo>
                    <a:lnTo>
                      <a:pt x="1265" y="757"/>
                    </a:lnTo>
                    <a:lnTo>
                      <a:pt x="1266" y="761"/>
                    </a:lnTo>
                    <a:lnTo>
                      <a:pt x="1267" y="761"/>
                    </a:lnTo>
                    <a:lnTo>
                      <a:pt x="1268" y="767"/>
                    </a:lnTo>
                    <a:lnTo>
                      <a:pt x="1269" y="768"/>
                    </a:lnTo>
                    <a:lnTo>
                      <a:pt x="1270" y="768"/>
                    </a:lnTo>
                    <a:lnTo>
                      <a:pt x="1271" y="768"/>
                    </a:lnTo>
                    <a:lnTo>
                      <a:pt x="1271" y="768"/>
                    </a:lnTo>
                    <a:lnTo>
                      <a:pt x="1272" y="768"/>
                    </a:lnTo>
                    <a:lnTo>
                      <a:pt x="1273" y="768"/>
                    </a:lnTo>
                    <a:lnTo>
                      <a:pt x="1274" y="766"/>
                    </a:lnTo>
                    <a:lnTo>
                      <a:pt x="1275" y="766"/>
                    </a:lnTo>
                    <a:lnTo>
                      <a:pt x="1276" y="765"/>
                    </a:lnTo>
                    <a:lnTo>
                      <a:pt x="1277" y="765"/>
                    </a:lnTo>
                    <a:lnTo>
                      <a:pt x="1278" y="765"/>
                    </a:lnTo>
                    <a:lnTo>
                      <a:pt x="1279" y="765"/>
                    </a:lnTo>
                    <a:lnTo>
                      <a:pt x="1280" y="764"/>
                    </a:lnTo>
                    <a:lnTo>
                      <a:pt x="1281" y="763"/>
                    </a:lnTo>
                    <a:lnTo>
                      <a:pt x="1281" y="763"/>
                    </a:lnTo>
                    <a:lnTo>
                      <a:pt x="1282" y="763"/>
                    </a:lnTo>
                    <a:lnTo>
                      <a:pt x="1283" y="762"/>
                    </a:lnTo>
                    <a:lnTo>
                      <a:pt x="1284" y="762"/>
                    </a:lnTo>
                    <a:lnTo>
                      <a:pt x="1285" y="762"/>
                    </a:lnTo>
                    <a:lnTo>
                      <a:pt x="1286" y="762"/>
                    </a:lnTo>
                    <a:lnTo>
                      <a:pt x="1287" y="762"/>
                    </a:lnTo>
                    <a:lnTo>
                      <a:pt x="1288" y="762"/>
                    </a:lnTo>
                    <a:lnTo>
                      <a:pt x="1289" y="763"/>
                    </a:lnTo>
                    <a:lnTo>
                      <a:pt x="1290" y="762"/>
                    </a:lnTo>
                    <a:lnTo>
                      <a:pt x="1290" y="764"/>
                    </a:lnTo>
                    <a:lnTo>
                      <a:pt x="1292" y="762"/>
                    </a:lnTo>
                    <a:lnTo>
                      <a:pt x="1292" y="762"/>
                    </a:lnTo>
                    <a:lnTo>
                      <a:pt x="1293" y="761"/>
                    </a:lnTo>
                    <a:lnTo>
                      <a:pt x="1294" y="761"/>
                    </a:lnTo>
                    <a:lnTo>
                      <a:pt x="1295" y="761"/>
                    </a:lnTo>
                    <a:lnTo>
                      <a:pt x="1296" y="760"/>
                    </a:lnTo>
                    <a:lnTo>
                      <a:pt x="1297" y="760"/>
                    </a:lnTo>
                    <a:lnTo>
                      <a:pt x="1298" y="761"/>
                    </a:lnTo>
                    <a:lnTo>
                      <a:pt x="1299" y="763"/>
                    </a:lnTo>
                    <a:lnTo>
                      <a:pt x="1300" y="765"/>
                    </a:lnTo>
                    <a:lnTo>
                      <a:pt x="1301" y="767"/>
                    </a:lnTo>
                    <a:lnTo>
                      <a:pt x="1301" y="769"/>
                    </a:lnTo>
                    <a:lnTo>
                      <a:pt x="1302" y="772"/>
                    </a:lnTo>
                    <a:lnTo>
                      <a:pt x="1303" y="774"/>
                    </a:lnTo>
                    <a:lnTo>
                      <a:pt x="1304" y="776"/>
                    </a:lnTo>
                    <a:lnTo>
                      <a:pt x="1305" y="779"/>
                    </a:lnTo>
                    <a:lnTo>
                      <a:pt x="1306" y="782"/>
                    </a:lnTo>
                    <a:lnTo>
                      <a:pt x="1307" y="785"/>
                    </a:lnTo>
                    <a:lnTo>
                      <a:pt x="1308" y="788"/>
                    </a:lnTo>
                    <a:lnTo>
                      <a:pt x="1309" y="792"/>
                    </a:lnTo>
                    <a:lnTo>
                      <a:pt x="1310" y="795"/>
                    </a:lnTo>
                    <a:lnTo>
                      <a:pt x="1311" y="798"/>
                    </a:lnTo>
                    <a:lnTo>
                      <a:pt x="1311" y="801"/>
                    </a:lnTo>
                    <a:lnTo>
                      <a:pt x="1313" y="802"/>
                    </a:lnTo>
                    <a:lnTo>
                      <a:pt x="1313" y="802"/>
                    </a:lnTo>
                    <a:lnTo>
                      <a:pt x="1314" y="801"/>
                    </a:lnTo>
                    <a:lnTo>
                      <a:pt x="1315" y="800"/>
                    </a:lnTo>
                    <a:lnTo>
                      <a:pt x="1316" y="799"/>
                    </a:lnTo>
                    <a:lnTo>
                      <a:pt x="1317" y="798"/>
                    </a:lnTo>
                    <a:lnTo>
                      <a:pt x="1318" y="797"/>
                    </a:lnTo>
                    <a:lnTo>
                      <a:pt x="1319" y="795"/>
                    </a:lnTo>
                    <a:lnTo>
                      <a:pt x="1320" y="794"/>
                    </a:lnTo>
                    <a:lnTo>
                      <a:pt x="1321" y="792"/>
                    </a:lnTo>
                    <a:lnTo>
                      <a:pt x="1322" y="790"/>
                    </a:lnTo>
                    <a:lnTo>
                      <a:pt x="1322" y="788"/>
                    </a:lnTo>
                    <a:lnTo>
                      <a:pt x="1323" y="786"/>
                    </a:lnTo>
                    <a:lnTo>
                      <a:pt x="1324" y="784"/>
                    </a:lnTo>
                    <a:lnTo>
                      <a:pt x="1325" y="781"/>
                    </a:lnTo>
                    <a:lnTo>
                      <a:pt x="1326" y="779"/>
                    </a:lnTo>
                    <a:lnTo>
                      <a:pt x="1327" y="778"/>
                    </a:lnTo>
                    <a:lnTo>
                      <a:pt x="1328" y="778"/>
                    </a:lnTo>
                    <a:lnTo>
                      <a:pt x="1329" y="777"/>
                    </a:lnTo>
                    <a:lnTo>
                      <a:pt x="1330" y="777"/>
                    </a:lnTo>
                    <a:lnTo>
                      <a:pt x="1331" y="777"/>
                    </a:lnTo>
                    <a:lnTo>
                      <a:pt x="1332" y="777"/>
                    </a:lnTo>
                    <a:lnTo>
                      <a:pt x="1332" y="777"/>
                    </a:lnTo>
                    <a:lnTo>
                      <a:pt x="1333" y="777"/>
                    </a:lnTo>
                    <a:lnTo>
                      <a:pt x="1334" y="778"/>
                    </a:lnTo>
                    <a:lnTo>
                      <a:pt x="1335" y="777"/>
                    </a:lnTo>
                    <a:lnTo>
                      <a:pt x="1336" y="777"/>
                    </a:lnTo>
                    <a:lnTo>
                      <a:pt x="1337" y="778"/>
                    </a:lnTo>
                    <a:lnTo>
                      <a:pt x="1338" y="778"/>
                    </a:lnTo>
                    <a:lnTo>
                      <a:pt x="1339" y="778"/>
                    </a:lnTo>
                    <a:lnTo>
                      <a:pt x="1340" y="778"/>
                    </a:lnTo>
                    <a:lnTo>
                      <a:pt x="1341" y="779"/>
                    </a:lnTo>
                    <a:lnTo>
                      <a:pt x="1341" y="778"/>
                    </a:lnTo>
                    <a:lnTo>
                      <a:pt x="1343" y="778"/>
                    </a:lnTo>
                    <a:lnTo>
                      <a:pt x="1343" y="777"/>
                    </a:lnTo>
                    <a:lnTo>
                      <a:pt x="1344" y="776"/>
                    </a:lnTo>
                    <a:lnTo>
                      <a:pt x="1345" y="776"/>
                    </a:lnTo>
                    <a:lnTo>
                      <a:pt x="1346" y="775"/>
                    </a:lnTo>
                    <a:lnTo>
                      <a:pt x="1347" y="774"/>
                    </a:lnTo>
                    <a:lnTo>
                      <a:pt x="1348" y="772"/>
                    </a:lnTo>
                    <a:lnTo>
                      <a:pt x="1349" y="776"/>
                    </a:lnTo>
                    <a:lnTo>
                      <a:pt x="1350" y="775"/>
                    </a:lnTo>
                    <a:lnTo>
                      <a:pt x="1351" y="765"/>
                    </a:lnTo>
                    <a:lnTo>
                      <a:pt x="1352" y="767"/>
                    </a:lnTo>
                    <a:lnTo>
                      <a:pt x="1353" y="774"/>
                    </a:lnTo>
                    <a:lnTo>
                      <a:pt x="1353" y="771"/>
                    </a:lnTo>
                    <a:lnTo>
                      <a:pt x="1354" y="771"/>
                    </a:lnTo>
                    <a:lnTo>
                      <a:pt x="1355" y="768"/>
                    </a:lnTo>
                    <a:lnTo>
                      <a:pt x="1356" y="761"/>
                    </a:lnTo>
                    <a:lnTo>
                      <a:pt x="1357" y="766"/>
                    </a:lnTo>
                    <a:lnTo>
                      <a:pt x="1358" y="769"/>
                    </a:lnTo>
                    <a:lnTo>
                      <a:pt x="1359" y="766"/>
                    </a:lnTo>
                    <a:lnTo>
                      <a:pt x="1360" y="766"/>
                    </a:lnTo>
                    <a:lnTo>
                      <a:pt x="1361" y="767"/>
                    </a:lnTo>
                    <a:lnTo>
                      <a:pt x="1362" y="767"/>
                    </a:lnTo>
                    <a:lnTo>
                      <a:pt x="1362" y="767"/>
                    </a:lnTo>
                    <a:lnTo>
                      <a:pt x="1363" y="767"/>
                    </a:lnTo>
                    <a:lnTo>
                      <a:pt x="1364" y="768"/>
                    </a:lnTo>
                    <a:lnTo>
                      <a:pt x="1365" y="766"/>
                    </a:lnTo>
                    <a:lnTo>
                      <a:pt x="1366" y="769"/>
                    </a:lnTo>
                    <a:lnTo>
                      <a:pt x="1367" y="769"/>
                    </a:lnTo>
                    <a:lnTo>
                      <a:pt x="1368" y="769"/>
                    </a:lnTo>
                    <a:lnTo>
                      <a:pt x="1369" y="769"/>
                    </a:lnTo>
                    <a:lnTo>
                      <a:pt x="1370" y="770"/>
                    </a:lnTo>
                    <a:lnTo>
                      <a:pt x="1371" y="770"/>
                    </a:lnTo>
                    <a:lnTo>
                      <a:pt x="1372" y="769"/>
                    </a:lnTo>
                    <a:lnTo>
                      <a:pt x="1373" y="769"/>
                    </a:lnTo>
                    <a:lnTo>
                      <a:pt x="1373" y="768"/>
                    </a:lnTo>
                    <a:lnTo>
                      <a:pt x="1374" y="768"/>
                    </a:lnTo>
                    <a:lnTo>
                      <a:pt x="1375" y="767"/>
                    </a:lnTo>
                    <a:lnTo>
                      <a:pt x="1376" y="767"/>
                    </a:lnTo>
                    <a:lnTo>
                      <a:pt x="1377" y="766"/>
                    </a:lnTo>
                    <a:lnTo>
                      <a:pt x="1378" y="765"/>
                    </a:lnTo>
                    <a:lnTo>
                      <a:pt x="1379" y="765"/>
                    </a:lnTo>
                    <a:lnTo>
                      <a:pt x="1380" y="764"/>
                    </a:lnTo>
                    <a:lnTo>
                      <a:pt x="1381" y="763"/>
                    </a:lnTo>
                    <a:lnTo>
                      <a:pt x="1382" y="763"/>
                    </a:lnTo>
                    <a:lnTo>
                      <a:pt x="1383" y="762"/>
                    </a:lnTo>
                    <a:lnTo>
                      <a:pt x="1383" y="761"/>
                    </a:lnTo>
                    <a:lnTo>
                      <a:pt x="1384" y="761"/>
                    </a:lnTo>
                    <a:lnTo>
                      <a:pt x="1385" y="761"/>
                    </a:lnTo>
                    <a:lnTo>
                      <a:pt x="1386" y="761"/>
                    </a:lnTo>
                    <a:lnTo>
                      <a:pt x="1387" y="761"/>
                    </a:lnTo>
                    <a:lnTo>
                      <a:pt x="1388" y="761"/>
                    </a:lnTo>
                    <a:lnTo>
                      <a:pt x="1389" y="762"/>
                    </a:lnTo>
                    <a:lnTo>
                      <a:pt x="1390" y="762"/>
                    </a:lnTo>
                    <a:lnTo>
                      <a:pt x="1391" y="763"/>
                    </a:lnTo>
                    <a:lnTo>
                      <a:pt x="1392" y="763"/>
                    </a:lnTo>
                    <a:lnTo>
                      <a:pt x="1393" y="764"/>
                    </a:lnTo>
                    <a:lnTo>
                      <a:pt x="1393" y="764"/>
                    </a:lnTo>
                    <a:lnTo>
                      <a:pt x="1394" y="764"/>
                    </a:lnTo>
                    <a:lnTo>
                      <a:pt x="1395" y="764"/>
                    </a:lnTo>
                    <a:lnTo>
                      <a:pt x="1396" y="766"/>
                    </a:lnTo>
                    <a:lnTo>
                      <a:pt x="1397" y="766"/>
                    </a:lnTo>
                    <a:lnTo>
                      <a:pt x="1398" y="765"/>
                    </a:lnTo>
                    <a:lnTo>
                      <a:pt x="1399" y="768"/>
                    </a:lnTo>
                    <a:lnTo>
                      <a:pt x="1400" y="766"/>
                    </a:lnTo>
                    <a:lnTo>
                      <a:pt x="1401" y="769"/>
                    </a:lnTo>
                    <a:lnTo>
                      <a:pt x="1402" y="770"/>
                    </a:lnTo>
                    <a:lnTo>
                      <a:pt x="1403" y="771"/>
                    </a:lnTo>
                    <a:lnTo>
                      <a:pt x="1404" y="772"/>
                    </a:lnTo>
                    <a:lnTo>
                      <a:pt x="1404" y="773"/>
                    </a:lnTo>
                    <a:lnTo>
                      <a:pt x="1405" y="775"/>
                    </a:lnTo>
                    <a:lnTo>
                      <a:pt x="1406" y="777"/>
                    </a:lnTo>
                    <a:lnTo>
                      <a:pt x="1407" y="776"/>
                    </a:lnTo>
                    <a:lnTo>
                      <a:pt x="1408" y="782"/>
                    </a:lnTo>
                    <a:lnTo>
                      <a:pt x="1409" y="778"/>
                    </a:lnTo>
                    <a:lnTo>
                      <a:pt x="1410" y="782"/>
                    </a:lnTo>
                    <a:lnTo>
                      <a:pt x="1411" y="786"/>
                    </a:lnTo>
                    <a:lnTo>
                      <a:pt x="1412" y="784"/>
                    </a:lnTo>
                    <a:lnTo>
                      <a:pt x="1413" y="786"/>
                    </a:lnTo>
                    <a:lnTo>
                      <a:pt x="1413" y="788"/>
                    </a:lnTo>
                    <a:lnTo>
                      <a:pt x="1414" y="789"/>
                    </a:lnTo>
                    <a:lnTo>
                      <a:pt x="1415" y="791"/>
                    </a:lnTo>
                    <a:lnTo>
                      <a:pt x="1416" y="788"/>
                    </a:lnTo>
                    <a:lnTo>
                      <a:pt x="1417" y="790"/>
                    </a:lnTo>
                    <a:lnTo>
                      <a:pt x="1418" y="790"/>
                    </a:lnTo>
                    <a:lnTo>
                      <a:pt x="1419" y="789"/>
                    </a:lnTo>
                    <a:lnTo>
                      <a:pt x="1420" y="790"/>
                    </a:lnTo>
                    <a:lnTo>
                      <a:pt x="1421" y="789"/>
                    </a:lnTo>
                    <a:lnTo>
                      <a:pt x="1422" y="789"/>
                    </a:lnTo>
                    <a:lnTo>
                      <a:pt x="1423" y="789"/>
                    </a:lnTo>
                    <a:lnTo>
                      <a:pt x="1423" y="789"/>
                    </a:lnTo>
                    <a:lnTo>
                      <a:pt x="1425" y="789"/>
                    </a:lnTo>
                    <a:lnTo>
                      <a:pt x="1425" y="788"/>
                    </a:lnTo>
                    <a:lnTo>
                      <a:pt x="1426" y="788"/>
                    </a:lnTo>
                    <a:lnTo>
                      <a:pt x="1427" y="788"/>
                    </a:lnTo>
                    <a:lnTo>
                      <a:pt x="1428" y="787"/>
                    </a:lnTo>
                    <a:lnTo>
                      <a:pt x="1429" y="788"/>
                    </a:lnTo>
                    <a:lnTo>
                      <a:pt x="1430" y="786"/>
                    </a:lnTo>
                    <a:lnTo>
                      <a:pt x="1431" y="785"/>
                    </a:lnTo>
                    <a:lnTo>
                      <a:pt x="1432" y="785"/>
                    </a:lnTo>
                    <a:lnTo>
                      <a:pt x="1433" y="783"/>
                    </a:lnTo>
                    <a:lnTo>
                      <a:pt x="1434" y="781"/>
                    </a:lnTo>
                    <a:lnTo>
                      <a:pt x="1434" y="785"/>
                    </a:lnTo>
                    <a:lnTo>
                      <a:pt x="1435" y="781"/>
                    </a:lnTo>
                    <a:lnTo>
                      <a:pt x="1436" y="778"/>
                    </a:lnTo>
                    <a:lnTo>
                      <a:pt x="1437" y="779"/>
                    </a:lnTo>
                    <a:lnTo>
                      <a:pt x="1438" y="777"/>
                    </a:lnTo>
                    <a:lnTo>
                      <a:pt x="1439" y="776"/>
                    </a:lnTo>
                    <a:lnTo>
                      <a:pt x="1440" y="774"/>
                    </a:lnTo>
                    <a:lnTo>
                      <a:pt x="1441" y="773"/>
                    </a:lnTo>
                    <a:lnTo>
                      <a:pt x="1442" y="771"/>
                    </a:lnTo>
                    <a:lnTo>
                      <a:pt x="1443" y="769"/>
                    </a:lnTo>
                    <a:lnTo>
                      <a:pt x="1444" y="771"/>
                    </a:lnTo>
                    <a:lnTo>
                      <a:pt x="1444" y="769"/>
                    </a:lnTo>
                    <a:lnTo>
                      <a:pt x="1445" y="770"/>
                    </a:lnTo>
                    <a:lnTo>
                      <a:pt x="1446" y="770"/>
                    </a:lnTo>
                    <a:lnTo>
                      <a:pt x="1447" y="771"/>
                    </a:lnTo>
                    <a:lnTo>
                      <a:pt x="1448" y="771"/>
                    </a:lnTo>
                    <a:lnTo>
                      <a:pt x="1449" y="771"/>
                    </a:lnTo>
                    <a:lnTo>
                      <a:pt x="1450" y="772"/>
                    </a:lnTo>
                    <a:lnTo>
                      <a:pt x="1451" y="771"/>
                    </a:lnTo>
                    <a:lnTo>
                      <a:pt x="1452" y="772"/>
                    </a:lnTo>
                    <a:lnTo>
                      <a:pt x="1453" y="775"/>
                    </a:lnTo>
                    <a:lnTo>
                      <a:pt x="1453" y="774"/>
                    </a:lnTo>
                    <a:lnTo>
                      <a:pt x="1455" y="775"/>
                    </a:lnTo>
                    <a:lnTo>
                      <a:pt x="1455" y="776"/>
                    </a:lnTo>
                    <a:lnTo>
                      <a:pt x="1456" y="777"/>
                    </a:lnTo>
                    <a:lnTo>
                      <a:pt x="1457" y="778"/>
                    </a:lnTo>
                    <a:lnTo>
                      <a:pt x="1458" y="778"/>
                    </a:lnTo>
                    <a:lnTo>
                      <a:pt x="1459" y="777"/>
                    </a:lnTo>
                    <a:lnTo>
                      <a:pt x="1460" y="776"/>
                    </a:lnTo>
                    <a:lnTo>
                      <a:pt x="1461" y="774"/>
                    </a:lnTo>
                    <a:lnTo>
                      <a:pt x="1462" y="773"/>
                    </a:lnTo>
                    <a:lnTo>
                      <a:pt x="1463" y="771"/>
                    </a:lnTo>
                    <a:lnTo>
                      <a:pt x="1464" y="771"/>
                    </a:lnTo>
                    <a:lnTo>
                      <a:pt x="1465" y="768"/>
                    </a:lnTo>
                    <a:lnTo>
                      <a:pt x="1465" y="766"/>
                    </a:lnTo>
                    <a:lnTo>
                      <a:pt x="1466" y="764"/>
                    </a:lnTo>
                    <a:lnTo>
                      <a:pt x="1467" y="762"/>
                    </a:lnTo>
                    <a:lnTo>
                      <a:pt x="1468" y="760"/>
                    </a:lnTo>
                    <a:lnTo>
                      <a:pt x="1469" y="758"/>
                    </a:lnTo>
                    <a:lnTo>
                      <a:pt x="1470" y="756"/>
                    </a:lnTo>
                    <a:lnTo>
                      <a:pt x="1471" y="753"/>
                    </a:lnTo>
                    <a:lnTo>
                      <a:pt x="1472" y="751"/>
                    </a:lnTo>
                    <a:lnTo>
                      <a:pt x="1473" y="750"/>
                    </a:lnTo>
                    <a:lnTo>
                      <a:pt x="1474" y="750"/>
                    </a:lnTo>
                    <a:lnTo>
                      <a:pt x="1474" y="750"/>
                    </a:lnTo>
                    <a:lnTo>
                      <a:pt x="1475" y="750"/>
                    </a:lnTo>
                    <a:lnTo>
                      <a:pt x="1476" y="751"/>
                    </a:lnTo>
                    <a:lnTo>
                      <a:pt x="1477" y="751"/>
                    </a:lnTo>
                    <a:lnTo>
                      <a:pt x="1478" y="751"/>
                    </a:lnTo>
                    <a:lnTo>
                      <a:pt x="1479" y="752"/>
                    </a:lnTo>
                    <a:lnTo>
                      <a:pt x="1480" y="752"/>
                    </a:lnTo>
                    <a:lnTo>
                      <a:pt x="1481" y="754"/>
                    </a:lnTo>
                    <a:lnTo>
                      <a:pt x="1482" y="754"/>
                    </a:lnTo>
                    <a:lnTo>
                      <a:pt x="1483" y="751"/>
                    </a:lnTo>
                    <a:lnTo>
                      <a:pt x="1484" y="762"/>
                    </a:lnTo>
                    <a:lnTo>
                      <a:pt x="1485" y="762"/>
                    </a:lnTo>
                    <a:lnTo>
                      <a:pt x="1486" y="749"/>
                    </a:lnTo>
                    <a:lnTo>
                      <a:pt x="1486" y="758"/>
                    </a:lnTo>
                    <a:lnTo>
                      <a:pt x="1487" y="769"/>
                    </a:lnTo>
                    <a:lnTo>
                      <a:pt x="1488" y="754"/>
                    </a:lnTo>
                    <a:lnTo>
                      <a:pt x="1489" y="753"/>
                    </a:lnTo>
                    <a:lnTo>
                      <a:pt x="1490" y="752"/>
                    </a:lnTo>
                    <a:lnTo>
                      <a:pt x="1491" y="750"/>
                    </a:lnTo>
                    <a:lnTo>
                      <a:pt x="1492" y="748"/>
                    </a:lnTo>
                    <a:lnTo>
                      <a:pt x="1493" y="745"/>
                    </a:lnTo>
                    <a:lnTo>
                      <a:pt x="1494" y="743"/>
                    </a:lnTo>
                    <a:lnTo>
                      <a:pt x="1495" y="739"/>
                    </a:lnTo>
                    <a:lnTo>
                      <a:pt x="1495" y="732"/>
                    </a:lnTo>
                    <a:lnTo>
                      <a:pt x="1496" y="739"/>
                    </a:lnTo>
                    <a:lnTo>
                      <a:pt x="1497" y="731"/>
                    </a:lnTo>
                    <a:lnTo>
                      <a:pt x="1498" y="721"/>
                    </a:lnTo>
                    <a:lnTo>
                      <a:pt x="1499" y="725"/>
                    </a:lnTo>
                    <a:lnTo>
                      <a:pt x="1500" y="721"/>
                    </a:lnTo>
                    <a:lnTo>
                      <a:pt x="1501" y="715"/>
                    </a:lnTo>
                  </a:path>
                </a:pathLst>
              </a:custGeom>
              <a:noFill/>
              <a:ln w="3175" cap="flat">
                <a:solidFill>
                  <a:srgbClr val="D953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9" name="Freeform 194">
                <a:extLst>
                  <a:ext uri="{FF2B5EF4-FFF2-40B4-BE49-F238E27FC236}">
                    <a16:creationId xmlns:a16="http://schemas.microsoft.com/office/drawing/2014/main" id="{B2C613D8-27BC-42FB-8904-D4317A637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304"/>
                <a:ext cx="1501" cy="871"/>
              </a:xfrm>
              <a:custGeom>
                <a:avLst/>
                <a:gdLst>
                  <a:gd name="T0" fmla="*/ 22 w 1501"/>
                  <a:gd name="T1" fmla="*/ 808 h 871"/>
                  <a:gd name="T2" fmla="*/ 46 w 1501"/>
                  <a:gd name="T3" fmla="*/ 609 h 871"/>
                  <a:gd name="T4" fmla="*/ 69 w 1501"/>
                  <a:gd name="T5" fmla="*/ 119 h 871"/>
                  <a:gd name="T6" fmla="*/ 93 w 1501"/>
                  <a:gd name="T7" fmla="*/ 432 h 871"/>
                  <a:gd name="T8" fmla="*/ 117 w 1501"/>
                  <a:gd name="T9" fmla="*/ 808 h 871"/>
                  <a:gd name="T10" fmla="*/ 140 w 1501"/>
                  <a:gd name="T11" fmla="*/ 388 h 871"/>
                  <a:gd name="T12" fmla="*/ 164 w 1501"/>
                  <a:gd name="T13" fmla="*/ 449 h 871"/>
                  <a:gd name="T14" fmla="*/ 188 w 1501"/>
                  <a:gd name="T15" fmla="*/ 801 h 871"/>
                  <a:gd name="T16" fmla="*/ 211 w 1501"/>
                  <a:gd name="T17" fmla="*/ 786 h 871"/>
                  <a:gd name="T18" fmla="*/ 235 w 1501"/>
                  <a:gd name="T19" fmla="*/ 749 h 871"/>
                  <a:gd name="T20" fmla="*/ 259 w 1501"/>
                  <a:gd name="T21" fmla="*/ 443 h 871"/>
                  <a:gd name="T22" fmla="*/ 282 w 1501"/>
                  <a:gd name="T23" fmla="*/ 826 h 871"/>
                  <a:gd name="T24" fmla="*/ 306 w 1501"/>
                  <a:gd name="T25" fmla="*/ 745 h 871"/>
                  <a:gd name="T26" fmla="*/ 330 w 1501"/>
                  <a:gd name="T27" fmla="*/ 649 h 871"/>
                  <a:gd name="T28" fmla="*/ 353 w 1501"/>
                  <a:gd name="T29" fmla="*/ 805 h 871"/>
                  <a:gd name="T30" fmla="*/ 377 w 1501"/>
                  <a:gd name="T31" fmla="*/ 724 h 871"/>
                  <a:gd name="T32" fmla="*/ 401 w 1501"/>
                  <a:gd name="T33" fmla="*/ 790 h 871"/>
                  <a:gd name="T34" fmla="*/ 424 w 1501"/>
                  <a:gd name="T35" fmla="*/ 459 h 871"/>
                  <a:gd name="T36" fmla="*/ 448 w 1501"/>
                  <a:gd name="T37" fmla="*/ 757 h 871"/>
                  <a:gd name="T38" fmla="*/ 472 w 1501"/>
                  <a:gd name="T39" fmla="*/ 508 h 871"/>
                  <a:gd name="T40" fmla="*/ 495 w 1501"/>
                  <a:gd name="T41" fmla="*/ 858 h 871"/>
                  <a:gd name="T42" fmla="*/ 519 w 1501"/>
                  <a:gd name="T43" fmla="*/ 670 h 871"/>
                  <a:gd name="T44" fmla="*/ 543 w 1501"/>
                  <a:gd name="T45" fmla="*/ 821 h 871"/>
                  <a:gd name="T46" fmla="*/ 567 w 1501"/>
                  <a:gd name="T47" fmla="*/ 591 h 871"/>
                  <a:gd name="T48" fmla="*/ 590 w 1501"/>
                  <a:gd name="T49" fmla="*/ 774 h 871"/>
                  <a:gd name="T50" fmla="*/ 614 w 1501"/>
                  <a:gd name="T51" fmla="*/ 807 h 871"/>
                  <a:gd name="T52" fmla="*/ 637 w 1501"/>
                  <a:gd name="T53" fmla="*/ 552 h 871"/>
                  <a:gd name="T54" fmla="*/ 661 w 1501"/>
                  <a:gd name="T55" fmla="*/ 425 h 871"/>
                  <a:gd name="T56" fmla="*/ 685 w 1501"/>
                  <a:gd name="T57" fmla="*/ 843 h 871"/>
                  <a:gd name="T58" fmla="*/ 709 w 1501"/>
                  <a:gd name="T59" fmla="*/ 548 h 871"/>
                  <a:gd name="T60" fmla="*/ 732 w 1501"/>
                  <a:gd name="T61" fmla="*/ 787 h 871"/>
                  <a:gd name="T62" fmla="*/ 756 w 1501"/>
                  <a:gd name="T63" fmla="*/ 772 h 871"/>
                  <a:gd name="T64" fmla="*/ 780 w 1501"/>
                  <a:gd name="T65" fmla="*/ 778 h 871"/>
                  <a:gd name="T66" fmla="*/ 803 w 1501"/>
                  <a:gd name="T67" fmla="*/ 815 h 871"/>
                  <a:gd name="T68" fmla="*/ 827 w 1501"/>
                  <a:gd name="T69" fmla="*/ 466 h 871"/>
                  <a:gd name="T70" fmla="*/ 851 w 1501"/>
                  <a:gd name="T71" fmla="*/ 724 h 871"/>
                  <a:gd name="T72" fmla="*/ 874 w 1501"/>
                  <a:gd name="T73" fmla="*/ 776 h 871"/>
                  <a:gd name="T74" fmla="*/ 898 w 1501"/>
                  <a:gd name="T75" fmla="*/ 794 h 871"/>
                  <a:gd name="T76" fmla="*/ 922 w 1501"/>
                  <a:gd name="T77" fmla="*/ 687 h 871"/>
                  <a:gd name="T78" fmla="*/ 945 w 1501"/>
                  <a:gd name="T79" fmla="*/ 759 h 871"/>
                  <a:gd name="T80" fmla="*/ 969 w 1501"/>
                  <a:gd name="T81" fmla="*/ 806 h 871"/>
                  <a:gd name="T82" fmla="*/ 993 w 1501"/>
                  <a:gd name="T83" fmla="*/ 753 h 871"/>
                  <a:gd name="T84" fmla="*/ 1017 w 1501"/>
                  <a:gd name="T85" fmla="*/ 387 h 871"/>
                  <a:gd name="T86" fmla="*/ 1040 w 1501"/>
                  <a:gd name="T87" fmla="*/ 823 h 871"/>
                  <a:gd name="T88" fmla="*/ 1064 w 1501"/>
                  <a:gd name="T89" fmla="*/ 775 h 871"/>
                  <a:gd name="T90" fmla="*/ 1087 w 1501"/>
                  <a:gd name="T91" fmla="*/ 786 h 871"/>
                  <a:gd name="T92" fmla="*/ 1111 w 1501"/>
                  <a:gd name="T93" fmla="*/ 793 h 871"/>
                  <a:gd name="T94" fmla="*/ 1135 w 1501"/>
                  <a:gd name="T95" fmla="*/ 789 h 871"/>
                  <a:gd name="T96" fmla="*/ 1159 w 1501"/>
                  <a:gd name="T97" fmla="*/ 788 h 871"/>
                  <a:gd name="T98" fmla="*/ 1182 w 1501"/>
                  <a:gd name="T99" fmla="*/ 771 h 871"/>
                  <a:gd name="T100" fmla="*/ 1206 w 1501"/>
                  <a:gd name="T101" fmla="*/ 785 h 871"/>
                  <a:gd name="T102" fmla="*/ 1229 w 1501"/>
                  <a:gd name="T103" fmla="*/ 803 h 871"/>
                  <a:gd name="T104" fmla="*/ 1253 w 1501"/>
                  <a:gd name="T105" fmla="*/ 756 h 871"/>
                  <a:gd name="T106" fmla="*/ 1277 w 1501"/>
                  <a:gd name="T107" fmla="*/ 771 h 871"/>
                  <a:gd name="T108" fmla="*/ 1301 w 1501"/>
                  <a:gd name="T109" fmla="*/ 780 h 871"/>
                  <a:gd name="T110" fmla="*/ 1324 w 1501"/>
                  <a:gd name="T111" fmla="*/ 789 h 871"/>
                  <a:gd name="T112" fmla="*/ 1348 w 1501"/>
                  <a:gd name="T113" fmla="*/ 792 h 871"/>
                  <a:gd name="T114" fmla="*/ 1372 w 1501"/>
                  <a:gd name="T115" fmla="*/ 774 h 871"/>
                  <a:gd name="T116" fmla="*/ 1395 w 1501"/>
                  <a:gd name="T117" fmla="*/ 772 h 871"/>
                  <a:gd name="T118" fmla="*/ 1419 w 1501"/>
                  <a:gd name="T119" fmla="*/ 764 h 871"/>
                  <a:gd name="T120" fmla="*/ 1443 w 1501"/>
                  <a:gd name="T121" fmla="*/ 782 h 871"/>
                  <a:gd name="T122" fmla="*/ 1466 w 1501"/>
                  <a:gd name="T123" fmla="*/ 746 h 871"/>
                  <a:gd name="T124" fmla="*/ 1490 w 1501"/>
                  <a:gd name="T125" fmla="*/ 776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871">
                    <a:moveTo>
                      <a:pt x="0" y="434"/>
                    </a:moveTo>
                    <a:lnTo>
                      <a:pt x="0" y="434"/>
                    </a:lnTo>
                    <a:lnTo>
                      <a:pt x="1" y="445"/>
                    </a:lnTo>
                    <a:lnTo>
                      <a:pt x="2" y="459"/>
                    </a:lnTo>
                    <a:lnTo>
                      <a:pt x="3" y="476"/>
                    </a:lnTo>
                    <a:lnTo>
                      <a:pt x="4" y="494"/>
                    </a:lnTo>
                    <a:lnTo>
                      <a:pt x="5" y="512"/>
                    </a:lnTo>
                    <a:lnTo>
                      <a:pt x="5" y="531"/>
                    </a:lnTo>
                    <a:lnTo>
                      <a:pt x="6" y="550"/>
                    </a:lnTo>
                    <a:lnTo>
                      <a:pt x="7" y="571"/>
                    </a:lnTo>
                    <a:lnTo>
                      <a:pt x="8" y="590"/>
                    </a:lnTo>
                    <a:lnTo>
                      <a:pt x="9" y="610"/>
                    </a:lnTo>
                    <a:lnTo>
                      <a:pt x="10" y="630"/>
                    </a:lnTo>
                    <a:lnTo>
                      <a:pt x="11" y="649"/>
                    </a:lnTo>
                    <a:lnTo>
                      <a:pt x="12" y="669"/>
                    </a:lnTo>
                    <a:lnTo>
                      <a:pt x="13" y="690"/>
                    </a:lnTo>
                    <a:lnTo>
                      <a:pt x="14" y="710"/>
                    </a:lnTo>
                    <a:lnTo>
                      <a:pt x="15" y="729"/>
                    </a:lnTo>
                    <a:lnTo>
                      <a:pt x="16" y="744"/>
                    </a:lnTo>
                    <a:lnTo>
                      <a:pt x="16" y="756"/>
                    </a:lnTo>
                    <a:lnTo>
                      <a:pt x="17" y="768"/>
                    </a:lnTo>
                    <a:lnTo>
                      <a:pt x="18" y="778"/>
                    </a:lnTo>
                    <a:lnTo>
                      <a:pt x="19" y="787"/>
                    </a:lnTo>
                    <a:lnTo>
                      <a:pt x="20" y="796"/>
                    </a:lnTo>
                    <a:lnTo>
                      <a:pt x="21" y="802"/>
                    </a:lnTo>
                    <a:lnTo>
                      <a:pt x="22" y="808"/>
                    </a:lnTo>
                    <a:lnTo>
                      <a:pt x="23" y="815"/>
                    </a:lnTo>
                    <a:lnTo>
                      <a:pt x="24" y="822"/>
                    </a:lnTo>
                    <a:lnTo>
                      <a:pt x="25" y="827"/>
                    </a:lnTo>
                    <a:lnTo>
                      <a:pt x="26" y="832"/>
                    </a:lnTo>
                    <a:lnTo>
                      <a:pt x="26" y="836"/>
                    </a:lnTo>
                    <a:lnTo>
                      <a:pt x="27" y="839"/>
                    </a:lnTo>
                    <a:lnTo>
                      <a:pt x="28" y="842"/>
                    </a:lnTo>
                    <a:lnTo>
                      <a:pt x="29" y="843"/>
                    </a:lnTo>
                    <a:lnTo>
                      <a:pt x="30" y="840"/>
                    </a:lnTo>
                    <a:lnTo>
                      <a:pt x="31" y="833"/>
                    </a:lnTo>
                    <a:lnTo>
                      <a:pt x="32" y="826"/>
                    </a:lnTo>
                    <a:lnTo>
                      <a:pt x="33" y="817"/>
                    </a:lnTo>
                    <a:lnTo>
                      <a:pt x="34" y="804"/>
                    </a:lnTo>
                    <a:lnTo>
                      <a:pt x="35" y="791"/>
                    </a:lnTo>
                    <a:lnTo>
                      <a:pt x="35" y="775"/>
                    </a:lnTo>
                    <a:lnTo>
                      <a:pt x="36" y="758"/>
                    </a:lnTo>
                    <a:lnTo>
                      <a:pt x="37" y="747"/>
                    </a:lnTo>
                    <a:lnTo>
                      <a:pt x="38" y="738"/>
                    </a:lnTo>
                    <a:lnTo>
                      <a:pt x="39" y="727"/>
                    </a:lnTo>
                    <a:lnTo>
                      <a:pt x="40" y="716"/>
                    </a:lnTo>
                    <a:lnTo>
                      <a:pt x="41" y="705"/>
                    </a:lnTo>
                    <a:lnTo>
                      <a:pt x="42" y="693"/>
                    </a:lnTo>
                    <a:lnTo>
                      <a:pt x="43" y="682"/>
                    </a:lnTo>
                    <a:lnTo>
                      <a:pt x="44" y="668"/>
                    </a:lnTo>
                    <a:lnTo>
                      <a:pt x="45" y="641"/>
                    </a:lnTo>
                    <a:lnTo>
                      <a:pt x="46" y="609"/>
                    </a:lnTo>
                    <a:lnTo>
                      <a:pt x="47" y="572"/>
                    </a:lnTo>
                    <a:lnTo>
                      <a:pt x="47" y="532"/>
                    </a:lnTo>
                    <a:lnTo>
                      <a:pt x="48" y="497"/>
                    </a:lnTo>
                    <a:lnTo>
                      <a:pt x="49" y="461"/>
                    </a:lnTo>
                    <a:lnTo>
                      <a:pt x="50" y="424"/>
                    </a:lnTo>
                    <a:lnTo>
                      <a:pt x="51" y="387"/>
                    </a:lnTo>
                    <a:lnTo>
                      <a:pt x="52" y="343"/>
                    </a:lnTo>
                    <a:lnTo>
                      <a:pt x="53" y="298"/>
                    </a:lnTo>
                    <a:lnTo>
                      <a:pt x="54" y="254"/>
                    </a:lnTo>
                    <a:lnTo>
                      <a:pt x="55" y="211"/>
                    </a:lnTo>
                    <a:lnTo>
                      <a:pt x="56" y="165"/>
                    </a:lnTo>
                    <a:lnTo>
                      <a:pt x="56" y="121"/>
                    </a:lnTo>
                    <a:lnTo>
                      <a:pt x="57" y="77"/>
                    </a:lnTo>
                    <a:lnTo>
                      <a:pt x="58" y="37"/>
                    </a:lnTo>
                    <a:lnTo>
                      <a:pt x="59" y="17"/>
                    </a:lnTo>
                    <a:lnTo>
                      <a:pt x="60" y="6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7"/>
                    </a:lnTo>
                    <a:lnTo>
                      <a:pt x="64" y="19"/>
                    </a:lnTo>
                    <a:lnTo>
                      <a:pt x="65" y="36"/>
                    </a:lnTo>
                    <a:lnTo>
                      <a:pt x="66" y="56"/>
                    </a:lnTo>
                    <a:lnTo>
                      <a:pt x="66" y="72"/>
                    </a:lnTo>
                    <a:lnTo>
                      <a:pt x="67" y="89"/>
                    </a:lnTo>
                    <a:lnTo>
                      <a:pt x="68" y="104"/>
                    </a:lnTo>
                    <a:lnTo>
                      <a:pt x="69" y="119"/>
                    </a:lnTo>
                    <a:lnTo>
                      <a:pt x="70" y="141"/>
                    </a:lnTo>
                    <a:lnTo>
                      <a:pt x="71" y="164"/>
                    </a:lnTo>
                    <a:lnTo>
                      <a:pt x="72" y="189"/>
                    </a:lnTo>
                    <a:lnTo>
                      <a:pt x="73" y="213"/>
                    </a:lnTo>
                    <a:lnTo>
                      <a:pt x="74" y="226"/>
                    </a:lnTo>
                    <a:lnTo>
                      <a:pt x="75" y="234"/>
                    </a:lnTo>
                    <a:lnTo>
                      <a:pt x="76" y="241"/>
                    </a:lnTo>
                    <a:lnTo>
                      <a:pt x="77" y="246"/>
                    </a:lnTo>
                    <a:lnTo>
                      <a:pt x="77" y="252"/>
                    </a:lnTo>
                    <a:lnTo>
                      <a:pt x="78" y="259"/>
                    </a:lnTo>
                    <a:lnTo>
                      <a:pt x="79" y="265"/>
                    </a:lnTo>
                    <a:lnTo>
                      <a:pt x="80" y="271"/>
                    </a:lnTo>
                    <a:lnTo>
                      <a:pt x="81" y="276"/>
                    </a:lnTo>
                    <a:lnTo>
                      <a:pt x="82" y="281"/>
                    </a:lnTo>
                    <a:lnTo>
                      <a:pt x="83" y="288"/>
                    </a:lnTo>
                    <a:lnTo>
                      <a:pt x="84" y="295"/>
                    </a:lnTo>
                    <a:lnTo>
                      <a:pt x="85" y="300"/>
                    </a:lnTo>
                    <a:lnTo>
                      <a:pt x="86" y="305"/>
                    </a:lnTo>
                    <a:lnTo>
                      <a:pt x="87" y="310"/>
                    </a:lnTo>
                    <a:lnTo>
                      <a:pt x="87" y="316"/>
                    </a:lnTo>
                    <a:lnTo>
                      <a:pt x="88" y="330"/>
                    </a:lnTo>
                    <a:lnTo>
                      <a:pt x="89" y="348"/>
                    </a:lnTo>
                    <a:lnTo>
                      <a:pt x="90" y="368"/>
                    </a:lnTo>
                    <a:lnTo>
                      <a:pt x="91" y="389"/>
                    </a:lnTo>
                    <a:lnTo>
                      <a:pt x="92" y="410"/>
                    </a:lnTo>
                    <a:lnTo>
                      <a:pt x="93" y="432"/>
                    </a:lnTo>
                    <a:lnTo>
                      <a:pt x="94" y="454"/>
                    </a:lnTo>
                    <a:lnTo>
                      <a:pt x="95" y="477"/>
                    </a:lnTo>
                    <a:lnTo>
                      <a:pt x="96" y="499"/>
                    </a:lnTo>
                    <a:lnTo>
                      <a:pt x="96" y="521"/>
                    </a:lnTo>
                    <a:lnTo>
                      <a:pt x="98" y="543"/>
                    </a:lnTo>
                    <a:lnTo>
                      <a:pt x="98" y="565"/>
                    </a:lnTo>
                    <a:lnTo>
                      <a:pt x="99" y="587"/>
                    </a:lnTo>
                    <a:lnTo>
                      <a:pt x="100" y="609"/>
                    </a:lnTo>
                    <a:lnTo>
                      <a:pt x="101" y="632"/>
                    </a:lnTo>
                    <a:lnTo>
                      <a:pt x="102" y="653"/>
                    </a:lnTo>
                    <a:lnTo>
                      <a:pt x="103" y="670"/>
                    </a:lnTo>
                    <a:lnTo>
                      <a:pt x="104" y="685"/>
                    </a:lnTo>
                    <a:lnTo>
                      <a:pt x="105" y="701"/>
                    </a:lnTo>
                    <a:lnTo>
                      <a:pt x="106" y="712"/>
                    </a:lnTo>
                    <a:lnTo>
                      <a:pt x="107" y="724"/>
                    </a:lnTo>
                    <a:lnTo>
                      <a:pt x="107" y="735"/>
                    </a:lnTo>
                    <a:lnTo>
                      <a:pt x="108" y="744"/>
                    </a:lnTo>
                    <a:lnTo>
                      <a:pt x="109" y="753"/>
                    </a:lnTo>
                    <a:lnTo>
                      <a:pt x="110" y="762"/>
                    </a:lnTo>
                    <a:lnTo>
                      <a:pt x="111" y="771"/>
                    </a:lnTo>
                    <a:lnTo>
                      <a:pt x="112" y="779"/>
                    </a:lnTo>
                    <a:lnTo>
                      <a:pt x="113" y="786"/>
                    </a:lnTo>
                    <a:lnTo>
                      <a:pt x="114" y="793"/>
                    </a:lnTo>
                    <a:lnTo>
                      <a:pt x="115" y="799"/>
                    </a:lnTo>
                    <a:lnTo>
                      <a:pt x="116" y="804"/>
                    </a:lnTo>
                    <a:lnTo>
                      <a:pt x="117" y="808"/>
                    </a:lnTo>
                    <a:lnTo>
                      <a:pt x="117" y="808"/>
                    </a:lnTo>
                    <a:lnTo>
                      <a:pt x="119" y="805"/>
                    </a:lnTo>
                    <a:lnTo>
                      <a:pt x="119" y="801"/>
                    </a:lnTo>
                    <a:lnTo>
                      <a:pt x="120" y="796"/>
                    </a:lnTo>
                    <a:lnTo>
                      <a:pt x="121" y="788"/>
                    </a:lnTo>
                    <a:lnTo>
                      <a:pt x="122" y="779"/>
                    </a:lnTo>
                    <a:lnTo>
                      <a:pt x="123" y="767"/>
                    </a:lnTo>
                    <a:lnTo>
                      <a:pt x="124" y="755"/>
                    </a:lnTo>
                    <a:lnTo>
                      <a:pt x="125" y="748"/>
                    </a:lnTo>
                    <a:lnTo>
                      <a:pt x="126" y="743"/>
                    </a:lnTo>
                    <a:lnTo>
                      <a:pt x="127" y="737"/>
                    </a:lnTo>
                    <a:lnTo>
                      <a:pt x="128" y="730"/>
                    </a:lnTo>
                    <a:lnTo>
                      <a:pt x="128" y="722"/>
                    </a:lnTo>
                    <a:lnTo>
                      <a:pt x="129" y="713"/>
                    </a:lnTo>
                    <a:lnTo>
                      <a:pt x="130" y="704"/>
                    </a:lnTo>
                    <a:lnTo>
                      <a:pt x="131" y="693"/>
                    </a:lnTo>
                    <a:lnTo>
                      <a:pt x="132" y="672"/>
                    </a:lnTo>
                    <a:lnTo>
                      <a:pt x="133" y="647"/>
                    </a:lnTo>
                    <a:lnTo>
                      <a:pt x="134" y="615"/>
                    </a:lnTo>
                    <a:lnTo>
                      <a:pt x="135" y="581"/>
                    </a:lnTo>
                    <a:lnTo>
                      <a:pt x="136" y="559"/>
                    </a:lnTo>
                    <a:lnTo>
                      <a:pt x="137" y="538"/>
                    </a:lnTo>
                    <a:lnTo>
                      <a:pt x="138" y="526"/>
                    </a:lnTo>
                    <a:lnTo>
                      <a:pt x="138" y="511"/>
                    </a:lnTo>
                    <a:lnTo>
                      <a:pt x="139" y="456"/>
                    </a:lnTo>
                    <a:lnTo>
                      <a:pt x="140" y="388"/>
                    </a:lnTo>
                    <a:lnTo>
                      <a:pt x="141" y="310"/>
                    </a:lnTo>
                    <a:lnTo>
                      <a:pt x="142" y="235"/>
                    </a:lnTo>
                    <a:lnTo>
                      <a:pt x="143" y="203"/>
                    </a:lnTo>
                    <a:lnTo>
                      <a:pt x="144" y="189"/>
                    </a:lnTo>
                    <a:lnTo>
                      <a:pt x="145" y="183"/>
                    </a:lnTo>
                    <a:lnTo>
                      <a:pt x="146" y="183"/>
                    </a:lnTo>
                    <a:lnTo>
                      <a:pt x="147" y="174"/>
                    </a:lnTo>
                    <a:lnTo>
                      <a:pt x="147" y="166"/>
                    </a:lnTo>
                    <a:lnTo>
                      <a:pt x="149" y="160"/>
                    </a:lnTo>
                    <a:lnTo>
                      <a:pt x="149" y="158"/>
                    </a:lnTo>
                    <a:lnTo>
                      <a:pt x="150" y="164"/>
                    </a:lnTo>
                    <a:lnTo>
                      <a:pt x="151" y="176"/>
                    </a:lnTo>
                    <a:lnTo>
                      <a:pt x="152" y="190"/>
                    </a:lnTo>
                    <a:lnTo>
                      <a:pt x="153" y="208"/>
                    </a:lnTo>
                    <a:lnTo>
                      <a:pt x="154" y="222"/>
                    </a:lnTo>
                    <a:lnTo>
                      <a:pt x="155" y="236"/>
                    </a:lnTo>
                    <a:lnTo>
                      <a:pt x="156" y="251"/>
                    </a:lnTo>
                    <a:lnTo>
                      <a:pt x="157" y="268"/>
                    </a:lnTo>
                    <a:lnTo>
                      <a:pt x="158" y="287"/>
                    </a:lnTo>
                    <a:lnTo>
                      <a:pt x="159" y="309"/>
                    </a:lnTo>
                    <a:lnTo>
                      <a:pt x="159" y="331"/>
                    </a:lnTo>
                    <a:lnTo>
                      <a:pt x="160" y="354"/>
                    </a:lnTo>
                    <a:lnTo>
                      <a:pt x="161" y="377"/>
                    </a:lnTo>
                    <a:lnTo>
                      <a:pt x="162" y="400"/>
                    </a:lnTo>
                    <a:lnTo>
                      <a:pt x="163" y="425"/>
                    </a:lnTo>
                    <a:lnTo>
                      <a:pt x="164" y="449"/>
                    </a:lnTo>
                    <a:lnTo>
                      <a:pt x="165" y="472"/>
                    </a:lnTo>
                    <a:lnTo>
                      <a:pt x="166" y="496"/>
                    </a:lnTo>
                    <a:lnTo>
                      <a:pt x="167" y="519"/>
                    </a:lnTo>
                    <a:lnTo>
                      <a:pt x="168" y="542"/>
                    </a:lnTo>
                    <a:lnTo>
                      <a:pt x="168" y="570"/>
                    </a:lnTo>
                    <a:lnTo>
                      <a:pt x="169" y="600"/>
                    </a:lnTo>
                    <a:lnTo>
                      <a:pt x="170" y="629"/>
                    </a:lnTo>
                    <a:lnTo>
                      <a:pt x="171" y="657"/>
                    </a:lnTo>
                    <a:lnTo>
                      <a:pt x="172" y="688"/>
                    </a:lnTo>
                    <a:lnTo>
                      <a:pt x="173" y="717"/>
                    </a:lnTo>
                    <a:lnTo>
                      <a:pt x="174" y="748"/>
                    </a:lnTo>
                    <a:lnTo>
                      <a:pt x="175" y="776"/>
                    </a:lnTo>
                    <a:lnTo>
                      <a:pt x="176" y="792"/>
                    </a:lnTo>
                    <a:lnTo>
                      <a:pt x="177" y="801"/>
                    </a:lnTo>
                    <a:lnTo>
                      <a:pt x="178" y="808"/>
                    </a:lnTo>
                    <a:lnTo>
                      <a:pt x="179" y="811"/>
                    </a:lnTo>
                    <a:lnTo>
                      <a:pt x="179" y="814"/>
                    </a:lnTo>
                    <a:lnTo>
                      <a:pt x="180" y="817"/>
                    </a:lnTo>
                    <a:lnTo>
                      <a:pt x="181" y="817"/>
                    </a:lnTo>
                    <a:lnTo>
                      <a:pt x="182" y="816"/>
                    </a:lnTo>
                    <a:lnTo>
                      <a:pt x="183" y="815"/>
                    </a:lnTo>
                    <a:lnTo>
                      <a:pt x="184" y="814"/>
                    </a:lnTo>
                    <a:lnTo>
                      <a:pt x="185" y="812"/>
                    </a:lnTo>
                    <a:lnTo>
                      <a:pt x="186" y="810"/>
                    </a:lnTo>
                    <a:lnTo>
                      <a:pt x="187" y="806"/>
                    </a:lnTo>
                    <a:lnTo>
                      <a:pt x="188" y="801"/>
                    </a:lnTo>
                    <a:lnTo>
                      <a:pt x="189" y="796"/>
                    </a:lnTo>
                    <a:lnTo>
                      <a:pt x="189" y="790"/>
                    </a:lnTo>
                    <a:lnTo>
                      <a:pt x="190" y="790"/>
                    </a:lnTo>
                    <a:lnTo>
                      <a:pt x="191" y="790"/>
                    </a:lnTo>
                    <a:lnTo>
                      <a:pt x="192" y="791"/>
                    </a:lnTo>
                    <a:lnTo>
                      <a:pt x="193" y="793"/>
                    </a:lnTo>
                    <a:lnTo>
                      <a:pt x="194" y="795"/>
                    </a:lnTo>
                    <a:lnTo>
                      <a:pt x="195" y="796"/>
                    </a:lnTo>
                    <a:lnTo>
                      <a:pt x="196" y="798"/>
                    </a:lnTo>
                    <a:lnTo>
                      <a:pt x="197" y="799"/>
                    </a:lnTo>
                    <a:lnTo>
                      <a:pt x="198" y="800"/>
                    </a:lnTo>
                    <a:lnTo>
                      <a:pt x="199" y="800"/>
                    </a:lnTo>
                    <a:lnTo>
                      <a:pt x="199" y="801"/>
                    </a:lnTo>
                    <a:lnTo>
                      <a:pt x="200" y="801"/>
                    </a:lnTo>
                    <a:lnTo>
                      <a:pt x="201" y="801"/>
                    </a:lnTo>
                    <a:lnTo>
                      <a:pt x="202" y="801"/>
                    </a:lnTo>
                    <a:lnTo>
                      <a:pt x="203" y="800"/>
                    </a:lnTo>
                    <a:lnTo>
                      <a:pt x="204" y="800"/>
                    </a:lnTo>
                    <a:lnTo>
                      <a:pt x="205" y="799"/>
                    </a:lnTo>
                    <a:lnTo>
                      <a:pt x="206" y="797"/>
                    </a:lnTo>
                    <a:lnTo>
                      <a:pt x="207" y="795"/>
                    </a:lnTo>
                    <a:lnTo>
                      <a:pt x="208" y="793"/>
                    </a:lnTo>
                    <a:lnTo>
                      <a:pt x="208" y="791"/>
                    </a:lnTo>
                    <a:lnTo>
                      <a:pt x="210" y="790"/>
                    </a:lnTo>
                    <a:lnTo>
                      <a:pt x="210" y="788"/>
                    </a:lnTo>
                    <a:lnTo>
                      <a:pt x="211" y="786"/>
                    </a:lnTo>
                    <a:lnTo>
                      <a:pt x="212" y="782"/>
                    </a:lnTo>
                    <a:lnTo>
                      <a:pt x="213" y="776"/>
                    </a:lnTo>
                    <a:lnTo>
                      <a:pt x="214" y="770"/>
                    </a:lnTo>
                    <a:lnTo>
                      <a:pt x="215" y="764"/>
                    </a:lnTo>
                    <a:lnTo>
                      <a:pt x="216" y="758"/>
                    </a:lnTo>
                    <a:lnTo>
                      <a:pt x="217" y="751"/>
                    </a:lnTo>
                    <a:lnTo>
                      <a:pt x="218" y="744"/>
                    </a:lnTo>
                    <a:lnTo>
                      <a:pt x="219" y="737"/>
                    </a:lnTo>
                    <a:lnTo>
                      <a:pt x="219" y="735"/>
                    </a:lnTo>
                    <a:lnTo>
                      <a:pt x="220" y="735"/>
                    </a:lnTo>
                    <a:lnTo>
                      <a:pt x="221" y="736"/>
                    </a:lnTo>
                    <a:lnTo>
                      <a:pt x="222" y="739"/>
                    </a:lnTo>
                    <a:lnTo>
                      <a:pt x="223" y="737"/>
                    </a:lnTo>
                    <a:lnTo>
                      <a:pt x="224" y="735"/>
                    </a:lnTo>
                    <a:lnTo>
                      <a:pt x="225" y="733"/>
                    </a:lnTo>
                    <a:lnTo>
                      <a:pt x="226" y="731"/>
                    </a:lnTo>
                    <a:lnTo>
                      <a:pt x="227" y="736"/>
                    </a:lnTo>
                    <a:lnTo>
                      <a:pt x="228" y="743"/>
                    </a:lnTo>
                    <a:lnTo>
                      <a:pt x="229" y="749"/>
                    </a:lnTo>
                    <a:lnTo>
                      <a:pt x="229" y="754"/>
                    </a:lnTo>
                    <a:lnTo>
                      <a:pt x="231" y="763"/>
                    </a:lnTo>
                    <a:lnTo>
                      <a:pt x="231" y="771"/>
                    </a:lnTo>
                    <a:lnTo>
                      <a:pt x="232" y="780"/>
                    </a:lnTo>
                    <a:lnTo>
                      <a:pt x="233" y="786"/>
                    </a:lnTo>
                    <a:lnTo>
                      <a:pt x="234" y="772"/>
                    </a:lnTo>
                    <a:lnTo>
                      <a:pt x="235" y="749"/>
                    </a:lnTo>
                    <a:lnTo>
                      <a:pt x="236" y="721"/>
                    </a:lnTo>
                    <a:lnTo>
                      <a:pt x="237" y="690"/>
                    </a:lnTo>
                    <a:lnTo>
                      <a:pt x="238" y="662"/>
                    </a:lnTo>
                    <a:lnTo>
                      <a:pt x="239" y="634"/>
                    </a:lnTo>
                    <a:lnTo>
                      <a:pt x="240" y="605"/>
                    </a:lnTo>
                    <a:lnTo>
                      <a:pt x="240" y="574"/>
                    </a:lnTo>
                    <a:lnTo>
                      <a:pt x="241" y="538"/>
                    </a:lnTo>
                    <a:lnTo>
                      <a:pt x="242" y="499"/>
                    </a:lnTo>
                    <a:lnTo>
                      <a:pt x="243" y="464"/>
                    </a:lnTo>
                    <a:lnTo>
                      <a:pt x="244" y="429"/>
                    </a:lnTo>
                    <a:lnTo>
                      <a:pt x="245" y="388"/>
                    </a:lnTo>
                    <a:lnTo>
                      <a:pt x="246" y="349"/>
                    </a:lnTo>
                    <a:lnTo>
                      <a:pt x="247" y="308"/>
                    </a:lnTo>
                    <a:lnTo>
                      <a:pt x="248" y="272"/>
                    </a:lnTo>
                    <a:lnTo>
                      <a:pt x="249" y="262"/>
                    </a:lnTo>
                    <a:lnTo>
                      <a:pt x="250" y="264"/>
                    </a:lnTo>
                    <a:lnTo>
                      <a:pt x="250" y="272"/>
                    </a:lnTo>
                    <a:lnTo>
                      <a:pt x="251" y="286"/>
                    </a:lnTo>
                    <a:lnTo>
                      <a:pt x="252" y="300"/>
                    </a:lnTo>
                    <a:lnTo>
                      <a:pt x="253" y="316"/>
                    </a:lnTo>
                    <a:lnTo>
                      <a:pt x="254" y="337"/>
                    </a:lnTo>
                    <a:lnTo>
                      <a:pt x="255" y="359"/>
                    </a:lnTo>
                    <a:lnTo>
                      <a:pt x="256" y="380"/>
                    </a:lnTo>
                    <a:lnTo>
                      <a:pt x="257" y="401"/>
                    </a:lnTo>
                    <a:lnTo>
                      <a:pt x="258" y="422"/>
                    </a:lnTo>
                    <a:lnTo>
                      <a:pt x="259" y="443"/>
                    </a:lnTo>
                    <a:lnTo>
                      <a:pt x="259" y="468"/>
                    </a:lnTo>
                    <a:lnTo>
                      <a:pt x="261" y="495"/>
                    </a:lnTo>
                    <a:lnTo>
                      <a:pt x="261" y="522"/>
                    </a:lnTo>
                    <a:lnTo>
                      <a:pt x="262" y="548"/>
                    </a:lnTo>
                    <a:lnTo>
                      <a:pt x="263" y="569"/>
                    </a:lnTo>
                    <a:lnTo>
                      <a:pt x="264" y="587"/>
                    </a:lnTo>
                    <a:lnTo>
                      <a:pt x="265" y="604"/>
                    </a:lnTo>
                    <a:lnTo>
                      <a:pt x="266" y="621"/>
                    </a:lnTo>
                    <a:lnTo>
                      <a:pt x="267" y="636"/>
                    </a:lnTo>
                    <a:lnTo>
                      <a:pt x="268" y="650"/>
                    </a:lnTo>
                    <a:lnTo>
                      <a:pt x="269" y="664"/>
                    </a:lnTo>
                    <a:lnTo>
                      <a:pt x="270" y="677"/>
                    </a:lnTo>
                    <a:lnTo>
                      <a:pt x="271" y="694"/>
                    </a:lnTo>
                    <a:lnTo>
                      <a:pt x="271" y="712"/>
                    </a:lnTo>
                    <a:lnTo>
                      <a:pt x="272" y="730"/>
                    </a:lnTo>
                    <a:lnTo>
                      <a:pt x="273" y="747"/>
                    </a:lnTo>
                    <a:lnTo>
                      <a:pt x="274" y="765"/>
                    </a:lnTo>
                    <a:lnTo>
                      <a:pt x="275" y="782"/>
                    </a:lnTo>
                    <a:lnTo>
                      <a:pt x="276" y="799"/>
                    </a:lnTo>
                    <a:lnTo>
                      <a:pt x="277" y="815"/>
                    </a:lnTo>
                    <a:lnTo>
                      <a:pt x="278" y="822"/>
                    </a:lnTo>
                    <a:lnTo>
                      <a:pt x="279" y="826"/>
                    </a:lnTo>
                    <a:lnTo>
                      <a:pt x="280" y="828"/>
                    </a:lnTo>
                    <a:lnTo>
                      <a:pt x="280" y="827"/>
                    </a:lnTo>
                    <a:lnTo>
                      <a:pt x="281" y="828"/>
                    </a:lnTo>
                    <a:lnTo>
                      <a:pt x="282" y="826"/>
                    </a:lnTo>
                    <a:lnTo>
                      <a:pt x="283" y="824"/>
                    </a:lnTo>
                    <a:lnTo>
                      <a:pt x="284" y="820"/>
                    </a:lnTo>
                    <a:lnTo>
                      <a:pt x="285" y="816"/>
                    </a:lnTo>
                    <a:lnTo>
                      <a:pt x="286" y="811"/>
                    </a:lnTo>
                    <a:lnTo>
                      <a:pt x="287" y="806"/>
                    </a:lnTo>
                    <a:lnTo>
                      <a:pt x="288" y="801"/>
                    </a:lnTo>
                    <a:lnTo>
                      <a:pt x="289" y="794"/>
                    </a:lnTo>
                    <a:lnTo>
                      <a:pt x="290" y="786"/>
                    </a:lnTo>
                    <a:lnTo>
                      <a:pt x="291" y="778"/>
                    </a:lnTo>
                    <a:lnTo>
                      <a:pt x="291" y="770"/>
                    </a:lnTo>
                    <a:lnTo>
                      <a:pt x="292" y="766"/>
                    </a:lnTo>
                    <a:lnTo>
                      <a:pt x="293" y="764"/>
                    </a:lnTo>
                    <a:lnTo>
                      <a:pt x="294" y="762"/>
                    </a:lnTo>
                    <a:lnTo>
                      <a:pt x="295" y="760"/>
                    </a:lnTo>
                    <a:lnTo>
                      <a:pt x="296" y="758"/>
                    </a:lnTo>
                    <a:lnTo>
                      <a:pt x="297" y="755"/>
                    </a:lnTo>
                    <a:lnTo>
                      <a:pt x="298" y="753"/>
                    </a:lnTo>
                    <a:lnTo>
                      <a:pt x="299" y="750"/>
                    </a:lnTo>
                    <a:lnTo>
                      <a:pt x="300" y="749"/>
                    </a:lnTo>
                    <a:lnTo>
                      <a:pt x="301" y="749"/>
                    </a:lnTo>
                    <a:lnTo>
                      <a:pt x="301" y="748"/>
                    </a:lnTo>
                    <a:lnTo>
                      <a:pt x="302" y="746"/>
                    </a:lnTo>
                    <a:lnTo>
                      <a:pt x="303" y="746"/>
                    </a:lnTo>
                    <a:lnTo>
                      <a:pt x="304" y="746"/>
                    </a:lnTo>
                    <a:lnTo>
                      <a:pt x="305" y="746"/>
                    </a:lnTo>
                    <a:lnTo>
                      <a:pt x="306" y="745"/>
                    </a:lnTo>
                    <a:lnTo>
                      <a:pt x="307" y="739"/>
                    </a:lnTo>
                    <a:lnTo>
                      <a:pt x="308" y="731"/>
                    </a:lnTo>
                    <a:lnTo>
                      <a:pt x="309" y="721"/>
                    </a:lnTo>
                    <a:lnTo>
                      <a:pt x="310" y="711"/>
                    </a:lnTo>
                    <a:lnTo>
                      <a:pt x="311" y="702"/>
                    </a:lnTo>
                    <a:lnTo>
                      <a:pt x="311" y="693"/>
                    </a:lnTo>
                    <a:lnTo>
                      <a:pt x="312" y="684"/>
                    </a:lnTo>
                    <a:lnTo>
                      <a:pt x="313" y="675"/>
                    </a:lnTo>
                    <a:lnTo>
                      <a:pt x="314" y="664"/>
                    </a:lnTo>
                    <a:lnTo>
                      <a:pt x="315" y="651"/>
                    </a:lnTo>
                    <a:lnTo>
                      <a:pt x="316" y="640"/>
                    </a:lnTo>
                    <a:lnTo>
                      <a:pt x="317" y="629"/>
                    </a:lnTo>
                    <a:lnTo>
                      <a:pt x="318" y="616"/>
                    </a:lnTo>
                    <a:lnTo>
                      <a:pt x="319" y="604"/>
                    </a:lnTo>
                    <a:lnTo>
                      <a:pt x="320" y="592"/>
                    </a:lnTo>
                    <a:lnTo>
                      <a:pt x="321" y="581"/>
                    </a:lnTo>
                    <a:lnTo>
                      <a:pt x="322" y="579"/>
                    </a:lnTo>
                    <a:lnTo>
                      <a:pt x="322" y="582"/>
                    </a:lnTo>
                    <a:lnTo>
                      <a:pt x="323" y="587"/>
                    </a:lnTo>
                    <a:lnTo>
                      <a:pt x="324" y="595"/>
                    </a:lnTo>
                    <a:lnTo>
                      <a:pt x="325" y="602"/>
                    </a:lnTo>
                    <a:lnTo>
                      <a:pt x="326" y="609"/>
                    </a:lnTo>
                    <a:lnTo>
                      <a:pt x="327" y="619"/>
                    </a:lnTo>
                    <a:lnTo>
                      <a:pt x="328" y="629"/>
                    </a:lnTo>
                    <a:lnTo>
                      <a:pt x="329" y="639"/>
                    </a:lnTo>
                    <a:lnTo>
                      <a:pt x="330" y="649"/>
                    </a:lnTo>
                    <a:lnTo>
                      <a:pt x="331" y="659"/>
                    </a:lnTo>
                    <a:lnTo>
                      <a:pt x="331" y="669"/>
                    </a:lnTo>
                    <a:lnTo>
                      <a:pt x="332" y="681"/>
                    </a:lnTo>
                    <a:lnTo>
                      <a:pt x="333" y="693"/>
                    </a:lnTo>
                    <a:lnTo>
                      <a:pt x="334" y="705"/>
                    </a:lnTo>
                    <a:lnTo>
                      <a:pt x="335" y="717"/>
                    </a:lnTo>
                    <a:lnTo>
                      <a:pt x="336" y="725"/>
                    </a:lnTo>
                    <a:lnTo>
                      <a:pt x="337" y="732"/>
                    </a:lnTo>
                    <a:lnTo>
                      <a:pt x="338" y="738"/>
                    </a:lnTo>
                    <a:lnTo>
                      <a:pt x="339" y="744"/>
                    </a:lnTo>
                    <a:lnTo>
                      <a:pt x="340" y="750"/>
                    </a:lnTo>
                    <a:lnTo>
                      <a:pt x="341" y="754"/>
                    </a:lnTo>
                    <a:lnTo>
                      <a:pt x="341" y="759"/>
                    </a:lnTo>
                    <a:lnTo>
                      <a:pt x="343" y="762"/>
                    </a:lnTo>
                    <a:lnTo>
                      <a:pt x="343" y="768"/>
                    </a:lnTo>
                    <a:lnTo>
                      <a:pt x="344" y="774"/>
                    </a:lnTo>
                    <a:lnTo>
                      <a:pt x="345" y="779"/>
                    </a:lnTo>
                    <a:lnTo>
                      <a:pt x="346" y="784"/>
                    </a:lnTo>
                    <a:lnTo>
                      <a:pt x="347" y="790"/>
                    </a:lnTo>
                    <a:lnTo>
                      <a:pt x="348" y="795"/>
                    </a:lnTo>
                    <a:lnTo>
                      <a:pt x="349" y="799"/>
                    </a:lnTo>
                    <a:lnTo>
                      <a:pt x="350" y="803"/>
                    </a:lnTo>
                    <a:lnTo>
                      <a:pt x="351" y="806"/>
                    </a:lnTo>
                    <a:lnTo>
                      <a:pt x="352" y="806"/>
                    </a:lnTo>
                    <a:lnTo>
                      <a:pt x="352" y="806"/>
                    </a:lnTo>
                    <a:lnTo>
                      <a:pt x="353" y="805"/>
                    </a:lnTo>
                    <a:lnTo>
                      <a:pt x="354" y="804"/>
                    </a:lnTo>
                    <a:lnTo>
                      <a:pt x="355" y="803"/>
                    </a:lnTo>
                    <a:lnTo>
                      <a:pt x="356" y="801"/>
                    </a:lnTo>
                    <a:lnTo>
                      <a:pt x="357" y="798"/>
                    </a:lnTo>
                    <a:lnTo>
                      <a:pt x="358" y="797"/>
                    </a:lnTo>
                    <a:lnTo>
                      <a:pt x="359" y="795"/>
                    </a:lnTo>
                    <a:lnTo>
                      <a:pt x="360" y="793"/>
                    </a:lnTo>
                    <a:lnTo>
                      <a:pt x="361" y="791"/>
                    </a:lnTo>
                    <a:lnTo>
                      <a:pt x="362" y="789"/>
                    </a:lnTo>
                    <a:lnTo>
                      <a:pt x="362" y="787"/>
                    </a:lnTo>
                    <a:lnTo>
                      <a:pt x="363" y="784"/>
                    </a:lnTo>
                    <a:lnTo>
                      <a:pt x="364" y="782"/>
                    </a:lnTo>
                    <a:lnTo>
                      <a:pt x="365" y="778"/>
                    </a:lnTo>
                    <a:lnTo>
                      <a:pt x="366" y="775"/>
                    </a:lnTo>
                    <a:lnTo>
                      <a:pt x="367" y="771"/>
                    </a:lnTo>
                    <a:lnTo>
                      <a:pt x="368" y="767"/>
                    </a:lnTo>
                    <a:lnTo>
                      <a:pt x="369" y="763"/>
                    </a:lnTo>
                    <a:lnTo>
                      <a:pt x="370" y="760"/>
                    </a:lnTo>
                    <a:lnTo>
                      <a:pt x="371" y="756"/>
                    </a:lnTo>
                    <a:lnTo>
                      <a:pt x="371" y="753"/>
                    </a:lnTo>
                    <a:lnTo>
                      <a:pt x="373" y="748"/>
                    </a:lnTo>
                    <a:lnTo>
                      <a:pt x="373" y="743"/>
                    </a:lnTo>
                    <a:lnTo>
                      <a:pt x="374" y="739"/>
                    </a:lnTo>
                    <a:lnTo>
                      <a:pt x="375" y="734"/>
                    </a:lnTo>
                    <a:lnTo>
                      <a:pt x="376" y="729"/>
                    </a:lnTo>
                    <a:lnTo>
                      <a:pt x="377" y="724"/>
                    </a:lnTo>
                    <a:lnTo>
                      <a:pt x="378" y="719"/>
                    </a:lnTo>
                    <a:lnTo>
                      <a:pt x="379" y="714"/>
                    </a:lnTo>
                    <a:lnTo>
                      <a:pt x="380" y="714"/>
                    </a:lnTo>
                    <a:lnTo>
                      <a:pt x="381" y="715"/>
                    </a:lnTo>
                    <a:lnTo>
                      <a:pt x="382" y="717"/>
                    </a:lnTo>
                    <a:lnTo>
                      <a:pt x="383" y="720"/>
                    </a:lnTo>
                    <a:lnTo>
                      <a:pt x="383" y="724"/>
                    </a:lnTo>
                    <a:lnTo>
                      <a:pt x="384" y="728"/>
                    </a:lnTo>
                    <a:lnTo>
                      <a:pt x="385" y="733"/>
                    </a:lnTo>
                    <a:lnTo>
                      <a:pt x="386" y="738"/>
                    </a:lnTo>
                    <a:lnTo>
                      <a:pt x="387" y="740"/>
                    </a:lnTo>
                    <a:lnTo>
                      <a:pt x="388" y="742"/>
                    </a:lnTo>
                    <a:lnTo>
                      <a:pt x="389" y="743"/>
                    </a:lnTo>
                    <a:lnTo>
                      <a:pt x="390" y="745"/>
                    </a:lnTo>
                    <a:lnTo>
                      <a:pt x="391" y="747"/>
                    </a:lnTo>
                    <a:lnTo>
                      <a:pt x="392" y="749"/>
                    </a:lnTo>
                    <a:lnTo>
                      <a:pt x="392" y="751"/>
                    </a:lnTo>
                    <a:lnTo>
                      <a:pt x="394" y="753"/>
                    </a:lnTo>
                    <a:lnTo>
                      <a:pt x="394" y="757"/>
                    </a:lnTo>
                    <a:lnTo>
                      <a:pt x="395" y="762"/>
                    </a:lnTo>
                    <a:lnTo>
                      <a:pt x="396" y="770"/>
                    </a:lnTo>
                    <a:lnTo>
                      <a:pt x="397" y="777"/>
                    </a:lnTo>
                    <a:lnTo>
                      <a:pt x="398" y="781"/>
                    </a:lnTo>
                    <a:lnTo>
                      <a:pt x="399" y="785"/>
                    </a:lnTo>
                    <a:lnTo>
                      <a:pt x="400" y="787"/>
                    </a:lnTo>
                    <a:lnTo>
                      <a:pt x="401" y="790"/>
                    </a:lnTo>
                    <a:lnTo>
                      <a:pt x="402" y="799"/>
                    </a:lnTo>
                    <a:lnTo>
                      <a:pt x="403" y="811"/>
                    </a:lnTo>
                    <a:lnTo>
                      <a:pt x="403" y="820"/>
                    </a:lnTo>
                    <a:lnTo>
                      <a:pt x="404" y="829"/>
                    </a:lnTo>
                    <a:lnTo>
                      <a:pt x="405" y="840"/>
                    </a:lnTo>
                    <a:lnTo>
                      <a:pt x="406" y="851"/>
                    </a:lnTo>
                    <a:lnTo>
                      <a:pt x="407" y="863"/>
                    </a:lnTo>
                    <a:lnTo>
                      <a:pt x="408" y="871"/>
                    </a:lnTo>
                    <a:lnTo>
                      <a:pt x="409" y="863"/>
                    </a:lnTo>
                    <a:lnTo>
                      <a:pt x="410" y="847"/>
                    </a:lnTo>
                    <a:lnTo>
                      <a:pt x="411" y="827"/>
                    </a:lnTo>
                    <a:lnTo>
                      <a:pt x="412" y="803"/>
                    </a:lnTo>
                    <a:lnTo>
                      <a:pt x="413" y="781"/>
                    </a:lnTo>
                    <a:lnTo>
                      <a:pt x="413" y="759"/>
                    </a:lnTo>
                    <a:lnTo>
                      <a:pt x="414" y="735"/>
                    </a:lnTo>
                    <a:lnTo>
                      <a:pt x="415" y="710"/>
                    </a:lnTo>
                    <a:lnTo>
                      <a:pt x="416" y="682"/>
                    </a:lnTo>
                    <a:lnTo>
                      <a:pt x="417" y="653"/>
                    </a:lnTo>
                    <a:lnTo>
                      <a:pt x="418" y="625"/>
                    </a:lnTo>
                    <a:lnTo>
                      <a:pt x="419" y="598"/>
                    </a:lnTo>
                    <a:lnTo>
                      <a:pt x="420" y="566"/>
                    </a:lnTo>
                    <a:lnTo>
                      <a:pt x="421" y="535"/>
                    </a:lnTo>
                    <a:lnTo>
                      <a:pt x="422" y="503"/>
                    </a:lnTo>
                    <a:lnTo>
                      <a:pt x="423" y="474"/>
                    </a:lnTo>
                    <a:lnTo>
                      <a:pt x="424" y="463"/>
                    </a:lnTo>
                    <a:lnTo>
                      <a:pt x="424" y="459"/>
                    </a:lnTo>
                    <a:lnTo>
                      <a:pt x="425" y="458"/>
                    </a:lnTo>
                    <a:lnTo>
                      <a:pt x="426" y="461"/>
                    </a:lnTo>
                    <a:lnTo>
                      <a:pt x="427" y="466"/>
                    </a:lnTo>
                    <a:lnTo>
                      <a:pt x="428" y="472"/>
                    </a:lnTo>
                    <a:lnTo>
                      <a:pt x="429" y="482"/>
                    </a:lnTo>
                    <a:lnTo>
                      <a:pt x="430" y="493"/>
                    </a:lnTo>
                    <a:lnTo>
                      <a:pt x="431" y="499"/>
                    </a:lnTo>
                    <a:lnTo>
                      <a:pt x="432" y="503"/>
                    </a:lnTo>
                    <a:lnTo>
                      <a:pt x="433" y="509"/>
                    </a:lnTo>
                    <a:lnTo>
                      <a:pt x="434" y="514"/>
                    </a:lnTo>
                    <a:lnTo>
                      <a:pt x="434" y="521"/>
                    </a:lnTo>
                    <a:lnTo>
                      <a:pt x="435" y="529"/>
                    </a:lnTo>
                    <a:lnTo>
                      <a:pt x="436" y="537"/>
                    </a:lnTo>
                    <a:lnTo>
                      <a:pt x="437" y="546"/>
                    </a:lnTo>
                    <a:lnTo>
                      <a:pt x="438" y="560"/>
                    </a:lnTo>
                    <a:lnTo>
                      <a:pt x="439" y="575"/>
                    </a:lnTo>
                    <a:lnTo>
                      <a:pt x="440" y="592"/>
                    </a:lnTo>
                    <a:lnTo>
                      <a:pt x="441" y="610"/>
                    </a:lnTo>
                    <a:lnTo>
                      <a:pt x="442" y="625"/>
                    </a:lnTo>
                    <a:lnTo>
                      <a:pt x="443" y="639"/>
                    </a:lnTo>
                    <a:lnTo>
                      <a:pt x="444" y="653"/>
                    </a:lnTo>
                    <a:lnTo>
                      <a:pt x="444" y="667"/>
                    </a:lnTo>
                    <a:lnTo>
                      <a:pt x="445" y="689"/>
                    </a:lnTo>
                    <a:lnTo>
                      <a:pt x="446" y="714"/>
                    </a:lnTo>
                    <a:lnTo>
                      <a:pt x="447" y="735"/>
                    </a:lnTo>
                    <a:lnTo>
                      <a:pt x="448" y="757"/>
                    </a:lnTo>
                    <a:lnTo>
                      <a:pt x="449" y="783"/>
                    </a:lnTo>
                    <a:lnTo>
                      <a:pt x="450" y="807"/>
                    </a:lnTo>
                    <a:lnTo>
                      <a:pt x="451" y="832"/>
                    </a:lnTo>
                    <a:lnTo>
                      <a:pt x="452" y="854"/>
                    </a:lnTo>
                    <a:lnTo>
                      <a:pt x="453" y="854"/>
                    </a:lnTo>
                    <a:lnTo>
                      <a:pt x="454" y="846"/>
                    </a:lnTo>
                    <a:lnTo>
                      <a:pt x="455" y="832"/>
                    </a:lnTo>
                    <a:lnTo>
                      <a:pt x="455" y="814"/>
                    </a:lnTo>
                    <a:lnTo>
                      <a:pt x="456" y="796"/>
                    </a:lnTo>
                    <a:lnTo>
                      <a:pt x="457" y="778"/>
                    </a:lnTo>
                    <a:lnTo>
                      <a:pt x="458" y="757"/>
                    </a:lnTo>
                    <a:lnTo>
                      <a:pt x="459" y="735"/>
                    </a:lnTo>
                    <a:lnTo>
                      <a:pt x="460" y="711"/>
                    </a:lnTo>
                    <a:lnTo>
                      <a:pt x="461" y="687"/>
                    </a:lnTo>
                    <a:lnTo>
                      <a:pt x="462" y="665"/>
                    </a:lnTo>
                    <a:lnTo>
                      <a:pt x="463" y="642"/>
                    </a:lnTo>
                    <a:lnTo>
                      <a:pt x="464" y="615"/>
                    </a:lnTo>
                    <a:lnTo>
                      <a:pt x="464" y="588"/>
                    </a:lnTo>
                    <a:lnTo>
                      <a:pt x="465" y="561"/>
                    </a:lnTo>
                    <a:lnTo>
                      <a:pt x="466" y="535"/>
                    </a:lnTo>
                    <a:lnTo>
                      <a:pt x="467" y="522"/>
                    </a:lnTo>
                    <a:lnTo>
                      <a:pt x="468" y="515"/>
                    </a:lnTo>
                    <a:lnTo>
                      <a:pt x="469" y="509"/>
                    </a:lnTo>
                    <a:lnTo>
                      <a:pt x="470" y="507"/>
                    </a:lnTo>
                    <a:lnTo>
                      <a:pt x="471" y="507"/>
                    </a:lnTo>
                    <a:lnTo>
                      <a:pt x="472" y="508"/>
                    </a:lnTo>
                    <a:lnTo>
                      <a:pt x="473" y="512"/>
                    </a:lnTo>
                    <a:lnTo>
                      <a:pt x="474" y="517"/>
                    </a:lnTo>
                    <a:lnTo>
                      <a:pt x="474" y="516"/>
                    </a:lnTo>
                    <a:lnTo>
                      <a:pt x="476" y="512"/>
                    </a:lnTo>
                    <a:lnTo>
                      <a:pt x="476" y="511"/>
                    </a:lnTo>
                    <a:lnTo>
                      <a:pt x="477" y="509"/>
                    </a:lnTo>
                    <a:lnTo>
                      <a:pt x="478" y="507"/>
                    </a:lnTo>
                    <a:lnTo>
                      <a:pt x="479" y="507"/>
                    </a:lnTo>
                    <a:lnTo>
                      <a:pt x="480" y="507"/>
                    </a:lnTo>
                    <a:lnTo>
                      <a:pt x="481" y="508"/>
                    </a:lnTo>
                    <a:lnTo>
                      <a:pt x="482" y="519"/>
                    </a:lnTo>
                    <a:lnTo>
                      <a:pt x="483" y="534"/>
                    </a:lnTo>
                    <a:lnTo>
                      <a:pt x="484" y="552"/>
                    </a:lnTo>
                    <a:lnTo>
                      <a:pt x="485" y="572"/>
                    </a:lnTo>
                    <a:lnTo>
                      <a:pt x="485" y="589"/>
                    </a:lnTo>
                    <a:lnTo>
                      <a:pt x="486" y="607"/>
                    </a:lnTo>
                    <a:lnTo>
                      <a:pt x="487" y="625"/>
                    </a:lnTo>
                    <a:lnTo>
                      <a:pt x="488" y="644"/>
                    </a:lnTo>
                    <a:lnTo>
                      <a:pt x="489" y="669"/>
                    </a:lnTo>
                    <a:lnTo>
                      <a:pt x="490" y="696"/>
                    </a:lnTo>
                    <a:lnTo>
                      <a:pt x="491" y="721"/>
                    </a:lnTo>
                    <a:lnTo>
                      <a:pt x="492" y="746"/>
                    </a:lnTo>
                    <a:lnTo>
                      <a:pt x="493" y="774"/>
                    </a:lnTo>
                    <a:lnTo>
                      <a:pt x="494" y="802"/>
                    </a:lnTo>
                    <a:lnTo>
                      <a:pt x="495" y="832"/>
                    </a:lnTo>
                    <a:lnTo>
                      <a:pt x="495" y="858"/>
                    </a:lnTo>
                    <a:lnTo>
                      <a:pt x="496" y="865"/>
                    </a:lnTo>
                    <a:lnTo>
                      <a:pt x="497" y="863"/>
                    </a:lnTo>
                    <a:lnTo>
                      <a:pt x="498" y="857"/>
                    </a:lnTo>
                    <a:lnTo>
                      <a:pt x="499" y="846"/>
                    </a:lnTo>
                    <a:lnTo>
                      <a:pt x="500" y="837"/>
                    </a:lnTo>
                    <a:lnTo>
                      <a:pt x="501" y="827"/>
                    </a:lnTo>
                    <a:lnTo>
                      <a:pt x="502" y="814"/>
                    </a:lnTo>
                    <a:lnTo>
                      <a:pt x="503" y="799"/>
                    </a:lnTo>
                    <a:lnTo>
                      <a:pt x="504" y="785"/>
                    </a:lnTo>
                    <a:lnTo>
                      <a:pt x="504" y="769"/>
                    </a:lnTo>
                    <a:lnTo>
                      <a:pt x="506" y="754"/>
                    </a:lnTo>
                    <a:lnTo>
                      <a:pt x="506" y="740"/>
                    </a:lnTo>
                    <a:lnTo>
                      <a:pt x="507" y="721"/>
                    </a:lnTo>
                    <a:lnTo>
                      <a:pt x="508" y="703"/>
                    </a:lnTo>
                    <a:lnTo>
                      <a:pt x="509" y="683"/>
                    </a:lnTo>
                    <a:lnTo>
                      <a:pt x="510" y="666"/>
                    </a:lnTo>
                    <a:lnTo>
                      <a:pt x="511" y="658"/>
                    </a:lnTo>
                    <a:lnTo>
                      <a:pt x="512" y="655"/>
                    </a:lnTo>
                    <a:lnTo>
                      <a:pt x="513" y="654"/>
                    </a:lnTo>
                    <a:lnTo>
                      <a:pt x="514" y="654"/>
                    </a:lnTo>
                    <a:lnTo>
                      <a:pt x="515" y="656"/>
                    </a:lnTo>
                    <a:lnTo>
                      <a:pt x="516" y="659"/>
                    </a:lnTo>
                    <a:lnTo>
                      <a:pt x="516" y="663"/>
                    </a:lnTo>
                    <a:lnTo>
                      <a:pt x="517" y="668"/>
                    </a:lnTo>
                    <a:lnTo>
                      <a:pt x="518" y="669"/>
                    </a:lnTo>
                    <a:lnTo>
                      <a:pt x="519" y="670"/>
                    </a:lnTo>
                    <a:lnTo>
                      <a:pt x="520" y="671"/>
                    </a:lnTo>
                    <a:lnTo>
                      <a:pt x="521" y="671"/>
                    </a:lnTo>
                    <a:lnTo>
                      <a:pt x="522" y="673"/>
                    </a:lnTo>
                    <a:lnTo>
                      <a:pt x="523" y="675"/>
                    </a:lnTo>
                    <a:lnTo>
                      <a:pt x="524" y="677"/>
                    </a:lnTo>
                    <a:lnTo>
                      <a:pt x="525" y="679"/>
                    </a:lnTo>
                    <a:lnTo>
                      <a:pt x="525" y="685"/>
                    </a:lnTo>
                    <a:lnTo>
                      <a:pt x="527" y="693"/>
                    </a:lnTo>
                    <a:lnTo>
                      <a:pt x="527" y="701"/>
                    </a:lnTo>
                    <a:lnTo>
                      <a:pt x="528" y="710"/>
                    </a:lnTo>
                    <a:lnTo>
                      <a:pt x="529" y="718"/>
                    </a:lnTo>
                    <a:lnTo>
                      <a:pt x="530" y="726"/>
                    </a:lnTo>
                    <a:lnTo>
                      <a:pt x="531" y="734"/>
                    </a:lnTo>
                    <a:lnTo>
                      <a:pt x="532" y="743"/>
                    </a:lnTo>
                    <a:lnTo>
                      <a:pt x="533" y="753"/>
                    </a:lnTo>
                    <a:lnTo>
                      <a:pt x="534" y="765"/>
                    </a:lnTo>
                    <a:lnTo>
                      <a:pt x="535" y="775"/>
                    </a:lnTo>
                    <a:lnTo>
                      <a:pt x="536" y="785"/>
                    </a:lnTo>
                    <a:lnTo>
                      <a:pt x="536" y="797"/>
                    </a:lnTo>
                    <a:lnTo>
                      <a:pt x="537" y="809"/>
                    </a:lnTo>
                    <a:lnTo>
                      <a:pt x="538" y="821"/>
                    </a:lnTo>
                    <a:lnTo>
                      <a:pt x="539" y="831"/>
                    </a:lnTo>
                    <a:lnTo>
                      <a:pt x="540" y="833"/>
                    </a:lnTo>
                    <a:lnTo>
                      <a:pt x="541" y="831"/>
                    </a:lnTo>
                    <a:lnTo>
                      <a:pt x="542" y="827"/>
                    </a:lnTo>
                    <a:lnTo>
                      <a:pt x="543" y="821"/>
                    </a:lnTo>
                    <a:lnTo>
                      <a:pt x="544" y="815"/>
                    </a:lnTo>
                    <a:lnTo>
                      <a:pt x="545" y="808"/>
                    </a:lnTo>
                    <a:lnTo>
                      <a:pt x="546" y="799"/>
                    </a:lnTo>
                    <a:lnTo>
                      <a:pt x="546" y="790"/>
                    </a:lnTo>
                    <a:lnTo>
                      <a:pt x="547" y="782"/>
                    </a:lnTo>
                    <a:lnTo>
                      <a:pt x="548" y="775"/>
                    </a:lnTo>
                    <a:lnTo>
                      <a:pt x="549" y="768"/>
                    </a:lnTo>
                    <a:lnTo>
                      <a:pt x="550" y="761"/>
                    </a:lnTo>
                    <a:lnTo>
                      <a:pt x="551" y="753"/>
                    </a:lnTo>
                    <a:lnTo>
                      <a:pt x="552" y="744"/>
                    </a:lnTo>
                    <a:lnTo>
                      <a:pt x="553" y="735"/>
                    </a:lnTo>
                    <a:lnTo>
                      <a:pt x="554" y="726"/>
                    </a:lnTo>
                    <a:lnTo>
                      <a:pt x="555" y="717"/>
                    </a:lnTo>
                    <a:lnTo>
                      <a:pt x="556" y="708"/>
                    </a:lnTo>
                    <a:lnTo>
                      <a:pt x="557" y="698"/>
                    </a:lnTo>
                    <a:lnTo>
                      <a:pt x="557" y="688"/>
                    </a:lnTo>
                    <a:lnTo>
                      <a:pt x="558" y="680"/>
                    </a:lnTo>
                    <a:lnTo>
                      <a:pt x="559" y="672"/>
                    </a:lnTo>
                    <a:lnTo>
                      <a:pt x="560" y="665"/>
                    </a:lnTo>
                    <a:lnTo>
                      <a:pt x="561" y="658"/>
                    </a:lnTo>
                    <a:lnTo>
                      <a:pt x="562" y="647"/>
                    </a:lnTo>
                    <a:lnTo>
                      <a:pt x="563" y="635"/>
                    </a:lnTo>
                    <a:lnTo>
                      <a:pt x="564" y="624"/>
                    </a:lnTo>
                    <a:lnTo>
                      <a:pt x="565" y="614"/>
                    </a:lnTo>
                    <a:lnTo>
                      <a:pt x="566" y="602"/>
                    </a:lnTo>
                    <a:lnTo>
                      <a:pt x="567" y="591"/>
                    </a:lnTo>
                    <a:lnTo>
                      <a:pt x="567" y="580"/>
                    </a:lnTo>
                    <a:lnTo>
                      <a:pt x="568" y="571"/>
                    </a:lnTo>
                    <a:lnTo>
                      <a:pt x="569" y="570"/>
                    </a:lnTo>
                    <a:lnTo>
                      <a:pt x="570" y="575"/>
                    </a:lnTo>
                    <a:lnTo>
                      <a:pt x="571" y="581"/>
                    </a:lnTo>
                    <a:lnTo>
                      <a:pt x="572" y="590"/>
                    </a:lnTo>
                    <a:lnTo>
                      <a:pt x="573" y="599"/>
                    </a:lnTo>
                    <a:lnTo>
                      <a:pt x="574" y="608"/>
                    </a:lnTo>
                    <a:lnTo>
                      <a:pt x="575" y="618"/>
                    </a:lnTo>
                    <a:lnTo>
                      <a:pt x="576" y="630"/>
                    </a:lnTo>
                    <a:lnTo>
                      <a:pt x="576" y="642"/>
                    </a:lnTo>
                    <a:lnTo>
                      <a:pt x="577" y="654"/>
                    </a:lnTo>
                    <a:lnTo>
                      <a:pt x="578" y="667"/>
                    </a:lnTo>
                    <a:lnTo>
                      <a:pt x="579" y="679"/>
                    </a:lnTo>
                    <a:lnTo>
                      <a:pt x="580" y="694"/>
                    </a:lnTo>
                    <a:lnTo>
                      <a:pt x="581" y="708"/>
                    </a:lnTo>
                    <a:lnTo>
                      <a:pt x="582" y="724"/>
                    </a:lnTo>
                    <a:lnTo>
                      <a:pt x="583" y="738"/>
                    </a:lnTo>
                    <a:lnTo>
                      <a:pt x="584" y="747"/>
                    </a:lnTo>
                    <a:lnTo>
                      <a:pt x="585" y="753"/>
                    </a:lnTo>
                    <a:lnTo>
                      <a:pt x="586" y="758"/>
                    </a:lnTo>
                    <a:lnTo>
                      <a:pt x="587" y="762"/>
                    </a:lnTo>
                    <a:lnTo>
                      <a:pt x="588" y="766"/>
                    </a:lnTo>
                    <a:lnTo>
                      <a:pt x="588" y="769"/>
                    </a:lnTo>
                    <a:lnTo>
                      <a:pt x="589" y="772"/>
                    </a:lnTo>
                    <a:lnTo>
                      <a:pt x="590" y="774"/>
                    </a:lnTo>
                    <a:lnTo>
                      <a:pt x="591" y="777"/>
                    </a:lnTo>
                    <a:lnTo>
                      <a:pt x="592" y="780"/>
                    </a:lnTo>
                    <a:lnTo>
                      <a:pt x="593" y="783"/>
                    </a:lnTo>
                    <a:lnTo>
                      <a:pt x="594" y="786"/>
                    </a:lnTo>
                    <a:lnTo>
                      <a:pt x="595" y="787"/>
                    </a:lnTo>
                    <a:lnTo>
                      <a:pt x="596" y="789"/>
                    </a:lnTo>
                    <a:lnTo>
                      <a:pt x="597" y="790"/>
                    </a:lnTo>
                    <a:lnTo>
                      <a:pt x="597" y="792"/>
                    </a:lnTo>
                    <a:lnTo>
                      <a:pt x="598" y="794"/>
                    </a:lnTo>
                    <a:lnTo>
                      <a:pt x="599" y="797"/>
                    </a:lnTo>
                    <a:lnTo>
                      <a:pt x="600" y="799"/>
                    </a:lnTo>
                    <a:lnTo>
                      <a:pt x="601" y="802"/>
                    </a:lnTo>
                    <a:lnTo>
                      <a:pt x="602" y="805"/>
                    </a:lnTo>
                    <a:lnTo>
                      <a:pt x="603" y="808"/>
                    </a:lnTo>
                    <a:lnTo>
                      <a:pt x="604" y="810"/>
                    </a:lnTo>
                    <a:lnTo>
                      <a:pt x="605" y="813"/>
                    </a:lnTo>
                    <a:lnTo>
                      <a:pt x="606" y="813"/>
                    </a:lnTo>
                    <a:lnTo>
                      <a:pt x="607" y="813"/>
                    </a:lnTo>
                    <a:lnTo>
                      <a:pt x="607" y="813"/>
                    </a:lnTo>
                    <a:lnTo>
                      <a:pt x="608" y="813"/>
                    </a:lnTo>
                    <a:lnTo>
                      <a:pt x="609" y="812"/>
                    </a:lnTo>
                    <a:lnTo>
                      <a:pt x="610" y="811"/>
                    </a:lnTo>
                    <a:lnTo>
                      <a:pt x="611" y="809"/>
                    </a:lnTo>
                    <a:lnTo>
                      <a:pt x="612" y="808"/>
                    </a:lnTo>
                    <a:lnTo>
                      <a:pt x="613" y="807"/>
                    </a:lnTo>
                    <a:lnTo>
                      <a:pt x="614" y="807"/>
                    </a:lnTo>
                    <a:lnTo>
                      <a:pt x="615" y="808"/>
                    </a:lnTo>
                    <a:lnTo>
                      <a:pt x="616" y="809"/>
                    </a:lnTo>
                    <a:lnTo>
                      <a:pt x="617" y="807"/>
                    </a:lnTo>
                    <a:lnTo>
                      <a:pt x="618" y="805"/>
                    </a:lnTo>
                    <a:lnTo>
                      <a:pt x="618" y="802"/>
                    </a:lnTo>
                    <a:lnTo>
                      <a:pt x="619" y="799"/>
                    </a:lnTo>
                    <a:lnTo>
                      <a:pt x="620" y="799"/>
                    </a:lnTo>
                    <a:lnTo>
                      <a:pt x="621" y="801"/>
                    </a:lnTo>
                    <a:lnTo>
                      <a:pt x="622" y="801"/>
                    </a:lnTo>
                    <a:lnTo>
                      <a:pt x="623" y="801"/>
                    </a:lnTo>
                    <a:lnTo>
                      <a:pt x="624" y="803"/>
                    </a:lnTo>
                    <a:lnTo>
                      <a:pt x="625" y="803"/>
                    </a:lnTo>
                    <a:lnTo>
                      <a:pt x="626" y="805"/>
                    </a:lnTo>
                    <a:lnTo>
                      <a:pt x="627" y="804"/>
                    </a:lnTo>
                    <a:lnTo>
                      <a:pt x="628" y="792"/>
                    </a:lnTo>
                    <a:lnTo>
                      <a:pt x="628" y="775"/>
                    </a:lnTo>
                    <a:lnTo>
                      <a:pt x="629" y="756"/>
                    </a:lnTo>
                    <a:lnTo>
                      <a:pt x="630" y="735"/>
                    </a:lnTo>
                    <a:lnTo>
                      <a:pt x="631" y="714"/>
                    </a:lnTo>
                    <a:lnTo>
                      <a:pt x="632" y="692"/>
                    </a:lnTo>
                    <a:lnTo>
                      <a:pt x="633" y="669"/>
                    </a:lnTo>
                    <a:lnTo>
                      <a:pt x="634" y="646"/>
                    </a:lnTo>
                    <a:lnTo>
                      <a:pt x="635" y="622"/>
                    </a:lnTo>
                    <a:lnTo>
                      <a:pt x="636" y="598"/>
                    </a:lnTo>
                    <a:lnTo>
                      <a:pt x="637" y="575"/>
                    </a:lnTo>
                    <a:lnTo>
                      <a:pt x="637" y="552"/>
                    </a:lnTo>
                    <a:lnTo>
                      <a:pt x="639" y="527"/>
                    </a:lnTo>
                    <a:lnTo>
                      <a:pt x="639" y="502"/>
                    </a:lnTo>
                    <a:lnTo>
                      <a:pt x="640" y="477"/>
                    </a:lnTo>
                    <a:lnTo>
                      <a:pt x="641" y="453"/>
                    </a:lnTo>
                    <a:lnTo>
                      <a:pt x="642" y="438"/>
                    </a:lnTo>
                    <a:lnTo>
                      <a:pt x="643" y="425"/>
                    </a:lnTo>
                    <a:lnTo>
                      <a:pt x="644" y="415"/>
                    </a:lnTo>
                    <a:lnTo>
                      <a:pt x="645" y="406"/>
                    </a:lnTo>
                    <a:lnTo>
                      <a:pt x="646" y="399"/>
                    </a:lnTo>
                    <a:lnTo>
                      <a:pt x="647" y="393"/>
                    </a:lnTo>
                    <a:lnTo>
                      <a:pt x="648" y="390"/>
                    </a:lnTo>
                    <a:lnTo>
                      <a:pt x="648" y="387"/>
                    </a:lnTo>
                    <a:lnTo>
                      <a:pt x="649" y="381"/>
                    </a:lnTo>
                    <a:lnTo>
                      <a:pt x="650" y="374"/>
                    </a:lnTo>
                    <a:lnTo>
                      <a:pt x="651" y="368"/>
                    </a:lnTo>
                    <a:lnTo>
                      <a:pt x="652" y="363"/>
                    </a:lnTo>
                    <a:lnTo>
                      <a:pt x="653" y="358"/>
                    </a:lnTo>
                    <a:lnTo>
                      <a:pt x="654" y="354"/>
                    </a:lnTo>
                    <a:lnTo>
                      <a:pt x="655" y="350"/>
                    </a:lnTo>
                    <a:lnTo>
                      <a:pt x="656" y="348"/>
                    </a:lnTo>
                    <a:lnTo>
                      <a:pt x="657" y="355"/>
                    </a:lnTo>
                    <a:lnTo>
                      <a:pt x="658" y="365"/>
                    </a:lnTo>
                    <a:lnTo>
                      <a:pt x="658" y="378"/>
                    </a:lnTo>
                    <a:lnTo>
                      <a:pt x="659" y="393"/>
                    </a:lnTo>
                    <a:lnTo>
                      <a:pt x="660" y="409"/>
                    </a:lnTo>
                    <a:lnTo>
                      <a:pt x="661" y="425"/>
                    </a:lnTo>
                    <a:lnTo>
                      <a:pt x="662" y="443"/>
                    </a:lnTo>
                    <a:lnTo>
                      <a:pt x="663" y="462"/>
                    </a:lnTo>
                    <a:lnTo>
                      <a:pt x="664" y="480"/>
                    </a:lnTo>
                    <a:lnTo>
                      <a:pt x="665" y="498"/>
                    </a:lnTo>
                    <a:lnTo>
                      <a:pt x="666" y="515"/>
                    </a:lnTo>
                    <a:lnTo>
                      <a:pt x="667" y="533"/>
                    </a:lnTo>
                    <a:lnTo>
                      <a:pt x="668" y="552"/>
                    </a:lnTo>
                    <a:lnTo>
                      <a:pt x="669" y="572"/>
                    </a:lnTo>
                    <a:lnTo>
                      <a:pt x="669" y="592"/>
                    </a:lnTo>
                    <a:lnTo>
                      <a:pt x="670" y="611"/>
                    </a:lnTo>
                    <a:lnTo>
                      <a:pt x="671" y="627"/>
                    </a:lnTo>
                    <a:lnTo>
                      <a:pt x="672" y="642"/>
                    </a:lnTo>
                    <a:lnTo>
                      <a:pt x="673" y="658"/>
                    </a:lnTo>
                    <a:lnTo>
                      <a:pt x="674" y="673"/>
                    </a:lnTo>
                    <a:lnTo>
                      <a:pt x="675" y="684"/>
                    </a:lnTo>
                    <a:lnTo>
                      <a:pt x="676" y="694"/>
                    </a:lnTo>
                    <a:lnTo>
                      <a:pt x="677" y="703"/>
                    </a:lnTo>
                    <a:lnTo>
                      <a:pt x="678" y="711"/>
                    </a:lnTo>
                    <a:lnTo>
                      <a:pt x="679" y="727"/>
                    </a:lnTo>
                    <a:lnTo>
                      <a:pt x="679" y="745"/>
                    </a:lnTo>
                    <a:lnTo>
                      <a:pt x="680" y="761"/>
                    </a:lnTo>
                    <a:lnTo>
                      <a:pt x="681" y="777"/>
                    </a:lnTo>
                    <a:lnTo>
                      <a:pt x="682" y="795"/>
                    </a:lnTo>
                    <a:lnTo>
                      <a:pt x="683" y="812"/>
                    </a:lnTo>
                    <a:lnTo>
                      <a:pt x="684" y="829"/>
                    </a:lnTo>
                    <a:lnTo>
                      <a:pt x="685" y="843"/>
                    </a:lnTo>
                    <a:lnTo>
                      <a:pt x="686" y="839"/>
                    </a:lnTo>
                    <a:lnTo>
                      <a:pt x="687" y="826"/>
                    </a:lnTo>
                    <a:lnTo>
                      <a:pt x="688" y="808"/>
                    </a:lnTo>
                    <a:lnTo>
                      <a:pt x="688" y="787"/>
                    </a:lnTo>
                    <a:lnTo>
                      <a:pt x="689" y="768"/>
                    </a:lnTo>
                    <a:lnTo>
                      <a:pt x="690" y="748"/>
                    </a:lnTo>
                    <a:lnTo>
                      <a:pt x="691" y="727"/>
                    </a:lnTo>
                    <a:lnTo>
                      <a:pt x="692" y="704"/>
                    </a:lnTo>
                    <a:lnTo>
                      <a:pt x="693" y="676"/>
                    </a:lnTo>
                    <a:lnTo>
                      <a:pt x="694" y="646"/>
                    </a:lnTo>
                    <a:lnTo>
                      <a:pt x="695" y="618"/>
                    </a:lnTo>
                    <a:lnTo>
                      <a:pt x="696" y="590"/>
                    </a:lnTo>
                    <a:lnTo>
                      <a:pt x="697" y="557"/>
                    </a:lnTo>
                    <a:lnTo>
                      <a:pt x="698" y="525"/>
                    </a:lnTo>
                    <a:lnTo>
                      <a:pt x="699" y="491"/>
                    </a:lnTo>
                    <a:lnTo>
                      <a:pt x="700" y="461"/>
                    </a:lnTo>
                    <a:lnTo>
                      <a:pt x="700" y="451"/>
                    </a:lnTo>
                    <a:lnTo>
                      <a:pt x="701" y="452"/>
                    </a:lnTo>
                    <a:lnTo>
                      <a:pt x="702" y="458"/>
                    </a:lnTo>
                    <a:lnTo>
                      <a:pt x="703" y="467"/>
                    </a:lnTo>
                    <a:lnTo>
                      <a:pt x="704" y="477"/>
                    </a:lnTo>
                    <a:lnTo>
                      <a:pt x="705" y="488"/>
                    </a:lnTo>
                    <a:lnTo>
                      <a:pt x="706" y="502"/>
                    </a:lnTo>
                    <a:lnTo>
                      <a:pt x="707" y="518"/>
                    </a:lnTo>
                    <a:lnTo>
                      <a:pt x="708" y="533"/>
                    </a:lnTo>
                    <a:lnTo>
                      <a:pt x="709" y="548"/>
                    </a:lnTo>
                    <a:lnTo>
                      <a:pt x="709" y="562"/>
                    </a:lnTo>
                    <a:lnTo>
                      <a:pt x="710" y="577"/>
                    </a:lnTo>
                    <a:lnTo>
                      <a:pt x="711" y="596"/>
                    </a:lnTo>
                    <a:lnTo>
                      <a:pt x="712" y="614"/>
                    </a:lnTo>
                    <a:lnTo>
                      <a:pt x="713" y="634"/>
                    </a:lnTo>
                    <a:lnTo>
                      <a:pt x="714" y="653"/>
                    </a:lnTo>
                    <a:lnTo>
                      <a:pt x="715" y="665"/>
                    </a:lnTo>
                    <a:lnTo>
                      <a:pt x="716" y="675"/>
                    </a:lnTo>
                    <a:lnTo>
                      <a:pt x="717" y="683"/>
                    </a:lnTo>
                    <a:lnTo>
                      <a:pt x="718" y="690"/>
                    </a:lnTo>
                    <a:lnTo>
                      <a:pt x="719" y="697"/>
                    </a:lnTo>
                    <a:lnTo>
                      <a:pt x="719" y="704"/>
                    </a:lnTo>
                    <a:lnTo>
                      <a:pt x="720" y="710"/>
                    </a:lnTo>
                    <a:lnTo>
                      <a:pt x="721" y="715"/>
                    </a:lnTo>
                    <a:lnTo>
                      <a:pt x="722" y="722"/>
                    </a:lnTo>
                    <a:lnTo>
                      <a:pt x="723" y="730"/>
                    </a:lnTo>
                    <a:lnTo>
                      <a:pt x="724" y="737"/>
                    </a:lnTo>
                    <a:lnTo>
                      <a:pt x="725" y="744"/>
                    </a:lnTo>
                    <a:lnTo>
                      <a:pt x="726" y="751"/>
                    </a:lnTo>
                    <a:lnTo>
                      <a:pt x="727" y="758"/>
                    </a:lnTo>
                    <a:lnTo>
                      <a:pt x="728" y="764"/>
                    </a:lnTo>
                    <a:lnTo>
                      <a:pt x="729" y="770"/>
                    </a:lnTo>
                    <a:lnTo>
                      <a:pt x="730" y="775"/>
                    </a:lnTo>
                    <a:lnTo>
                      <a:pt x="730" y="779"/>
                    </a:lnTo>
                    <a:lnTo>
                      <a:pt x="731" y="783"/>
                    </a:lnTo>
                    <a:lnTo>
                      <a:pt x="732" y="787"/>
                    </a:lnTo>
                    <a:lnTo>
                      <a:pt x="733" y="790"/>
                    </a:lnTo>
                    <a:lnTo>
                      <a:pt x="734" y="792"/>
                    </a:lnTo>
                    <a:lnTo>
                      <a:pt x="735" y="794"/>
                    </a:lnTo>
                    <a:lnTo>
                      <a:pt x="736" y="796"/>
                    </a:lnTo>
                    <a:lnTo>
                      <a:pt x="737" y="799"/>
                    </a:lnTo>
                    <a:lnTo>
                      <a:pt x="738" y="801"/>
                    </a:lnTo>
                    <a:lnTo>
                      <a:pt x="739" y="804"/>
                    </a:lnTo>
                    <a:lnTo>
                      <a:pt x="740" y="806"/>
                    </a:lnTo>
                    <a:lnTo>
                      <a:pt x="740" y="808"/>
                    </a:lnTo>
                    <a:lnTo>
                      <a:pt x="741" y="809"/>
                    </a:lnTo>
                    <a:lnTo>
                      <a:pt x="742" y="811"/>
                    </a:lnTo>
                    <a:lnTo>
                      <a:pt x="743" y="812"/>
                    </a:lnTo>
                    <a:lnTo>
                      <a:pt x="744" y="811"/>
                    </a:lnTo>
                    <a:lnTo>
                      <a:pt x="745" y="810"/>
                    </a:lnTo>
                    <a:lnTo>
                      <a:pt x="746" y="808"/>
                    </a:lnTo>
                    <a:lnTo>
                      <a:pt x="747" y="805"/>
                    </a:lnTo>
                    <a:lnTo>
                      <a:pt x="748" y="803"/>
                    </a:lnTo>
                    <a:lnTo>
                      <a:pt x="749" y="801"/>
                    </a:lnTo>
                    <a:lnTo>
                      <a:pt x="749" y="798"/>
                    </a:lnTo>
                    <a:lnTo>
                      <a:pt x="751" y="795"/>
                    </a:lnTo>
                    <a:lnTo>
                      <a:pt x="751" y="791"/>
                    </a:lnTo>
                    <a:lnTo>
                      <a:pt x="752" y="788"/>
                    </a:lnTo>
                    <a:lnTo>
                      <a:pt x="753" y="784"/>
                    </a:lnTo>
                    <a:lnTo>
                      <a:pt x="754" y="780"/>
                    </a:lnTo>
                    <a:lnTo>
                      <a:pt x="755" y="776"/>
                    </a:lnTo>
                    <a:lnTo>
                      <a:pt x="756" y="772"/>
                    </a:lnTo>
                    <a:lnTo>
                      <a:pt x="757" y="767"/>
                    </a:lnTo>
                    <a:lnTo>
                      <a:pt x="758" y="763"/>
                    </a:lnTo>
                    <a:lnTo>
                      <a:pt x="759" y="761"/>
                    </a:lnTo>
                    <a:lnTo>
                      <a:pt x="760" y="760"/>
                    </a:lnTo>
                    <a:lnTo>
                      <a:pt x="760" y="760"/>
                    </a:lnTo>
                    <a:lnTo>
                      <a:pt x="761" y="760"/>
                    </a:lnTo>
                    <a:lnTo>
                      <a:pt x="762" y="760"/>
                    </a:lnTo>
                    <a:lnTo>
                      <a:pt x="763" y="760"/>
                    </a:lnTo>
                    <a:lnTo>
                      <a:pt x="764" y="760"/>
                    </a:lnTo>
                    <a:lnTo>
                      <a:pt x="765" y="761"/>
                    </a:lnTo>
                    <a:lnTo>
                      <a:pt x="766" y="761"/>
                    </a:lnTo>
                    <a:lnTo>
                      <a:pt x="767" y="762"/>
                    </a:lnTo>
                    <a:lnTo>
                      <a:pt x="768" y="762"/>
                    </a:lnTo>
                    <a:lnTo>
                      <a:pt x="769" y="762"/>
                    </a:lnTo>
                    <a:lnTo>
                      <a:pt x="770" y="763"/>
                    </a:lnTo>
                    <a:lnTo>
                      <a:pt x="770" y="764"/>
                    </a:lnTo>
                    <a:lnTo>
                      <a:pt x="772" y="765"/>
                    </a:lnTo>
                    <a:lnTo>
                      <a:pt x="772" y="765"/>
                    </a:lnTo>
                    <a:lnTo>
                      <a:pt x="773" y="767"/>
                    </a:lnTo>
                    <a:lnTo>
                      <a:pt x="774" y="768"/>
                    </a:lnTo>
                    <a:lnTo>
                      <a:pt x="775" y="769"/>
                    </a:lnTo>
                    <a:lnTo>
                      <a:pt x="776" y="771"/>
                    </a:lnTo>
                    <a:lnTo>
                      <a:pt x="777" y="772"/>
                    </a:lnTo>
                    <a:lnTo>
                      <a:pt x="778" y="774"/>
                    </a:lnTo>
                    <a:lnTo>
                      <a:pt x="779" y="776"/>
                    </a:lnTo>
                    <a:lnTo>
                      <a:pt x="780" y="778"/>
                    </a:lnTo>
                    <a:lnTo>
                      <a:pt x="781" y="779"/>
                    </a:lnTo>
                    <a:lnTo>
                      <a:pt x="781" y="780"/>
                    </a:lnTo>
                    <a:lnTo>
                      <a:pt x="782" y="781"/>
                    </a:lnTo>
                    <a:lnTo>
                      <a:pt x="783" y="782"/>
                    </a:lnTo>
                    <a:lnTo>
                      <a:pt x="784" y="782"/>
                    </a:lnTo>
                    <a:lnTo>
                      <a:pt x="785" y="783"/>
                    </a:lnTo>
                    <a:lnTo>
                      <a:pt x="786" y="783"/>
                    </a:lnTo>
                    <a:lnTo>
                      <a:pt x="787" y="783"/>
                    </a:lnTo>
                    <a:lnTo>
                      <a:pt x="788" y="785"/>
                    </a:lnTo>
                    <a:lnTo>
                      <a:pt x="789" y="788"/>
                    </a:lnTo>
                    <a:lnTo>
                      <a:pt x="790" y="793"/>
                    </a:lnTo>
                    <a:lnTo>
                      <a:pt x="791" y="795"/>
                    </a:lnTo>
                    <a:lnTo>
                      <a:pt x="791" y="798"/>
                    </a:lnTo>
                    <a:lnTo>
                      <a:pt x="792" y="800"/>
                    </a:lnTo>
                    <a:lnTo>
                      <a:pt x="793" y="803"/>
                    </a:lnTo>
                    <a:lnTo>
                      <a:pt x="794" y="805"/>
                    </a:lnTo>
                    <a:lnTo>
                      <a:pt x="795" y="808"/>
                    </a:lnTo>
                    <a:lnTo>
                      <a:pt x="796" y="811"/>
                    </a:lnTo>
                    <a:lnTo>
                      <a:pt x="797" y="813"/>
                    </a:lnTo>
                    <a:lnTo>
                      <a:pt x="798" y="815"/>
                    </a:lnTo>
                    <a:lnTo>
                      <a:pt x="799" y="817"/>
                    </a:lnTo>
                    <a:lnTo>
                      <a:pt x="800" y="819"/>
                    </a:lnTo>
                    <a:lnTo>
                      <a:pt x="800" y="822"/>
                    </a:lnTo>
                    <a:lnTo>
                      <a:pt x="802" y="823"/>
                    </a:lnTo>
                    <a:lnTo>
                      <a:pt x="802" y="820"/>
                    </a:lnTo>
                    <a:lnTo>
                      <a:pt x="803" y="815"/>
                    </a:lnTo>
                    <a:lnTo>
                      <a:pt x="804" y="809"/>
                    </a:lnTo>
                    <a:lnTo>
                      <a:pt x="805" y="803"/>
                    </a:lnTo>
                    <a:lnTo>
                      <a:pt x="806" y="795"/>
                    </a:lnTo>
                    <a:lnTo>
                      <a:pt x="807" y="785"/>
                    </a:lnTo>
                    <a:lnTo>
                      <a:pt x="808" y="775"/>
                    </a:lnTo>
                    <a:lnTo>
                      <a:pt x="809" y="764"/>
                    </a:lnTo>
                    <a:lnTo>
                      <a:pt x="810" y="758"/>
                    </a:lnTo>
                    <a:lnTo>
                      <a:pt x="811" y="753"/>
                    </a:lnTo>
                    <a:lnTo>
                      <a:pt x="812" y="747"/>
                    </a:lnTo>
                    <a:lnTo>
                      <a:pt x="812" y="741"/>
                    </a:lnTo>
                    <a:lnTo>
                      <a:pt x="813" y="735"/>
                    </a:lnTo>
                    <a:lnTo>
                      <a:pt x="814" y="729"/>
                    </a:lnTo>
                    <a:lnTo>
                      <a:pt x="815" y="724"/>
                    </a:lnTo>
                    <a:lnTo>
                      <a:pt x="816" y="717"/>
                    </a:lnTo>
                    <a:lnTo>
                      <a:pt x="817" y="703"/>
                    </a:lnTo>
                    <a:lnTo>
                      <a:pt x="818" y="684"/>
                    </a:lnTo>
                    <a:lnTo>
                      <a:pt x="819" y="663"/>
                    </a:lnTo>
                    <a:lnTo>
                      <a:pt x="820" y="641"/>
                    </a:lnTo>
                    <a:lnTo>
                      <a:pt x="821" y="622"/>
                    </a:lnTo>
                    <a:lnTo>
                      <a:pt x="821" y="603"/>
                    </a:lnTo>
                    <a:lnTo>
                      <a:pt x="822" y="584"/>
                    </a:lnTo>
                    <a:lnTo>
                      <a:pt x="823" y="565"/>
                    </a:lnTo>
                    <a:lnTo>
                      <a:pt x="824" y="540"/>
                    </a:lnTo>
                    <a:lnTo>
                      <a:pt x="825" y="514"/>
                    </a:lnTo>
                    <a:lnTo>
                      <a:pt x="826" y="489"/>
                    </a:lnTo>
                    <a:lnTo>
                      <a:pt x="827" y="466"/>
                    </a:lnTo>
                    <a:lnTo>
                      <a:pt x="828" y="438"/>
                    </a:lnTo>
                    <a:lnTo>
                      <a:pt x="829" y="413"/>
                    </a:lnTo>
                    <a:lnTo>
                      <a:pt x="830" y="385"/>
                    </a:lnTo>
                    <a:lnTo>
                      <a:pt x="831" y="362"/>
                    </a:lnTo>
                    <a:lnTo>
                      <a:pt x="832" y="361"/>
                    </a:lnTo>
                    <a:lnTo>
                      <a:pt x="832" y="364"/>
                    </a:lnTo>
                    <a:lnTo>
                      <a:pt x="833" y="376"/>
                    </a:lnTo>
                    <a:lnTo>
                      <a:pt x="834" y="391"/>
                    </a:lnTo>
                    <a:lnTo>
                      <a:pt x="835" y="406"/>
                    </a:lnTo>
                    <a:lnTo>
                      <a:pt x="836" y="422"/>
                    </a:lnTo>
                    <a:lnTo>
                      <a:pt x="837" y="441"/>
                    </a:lnTo>
                    <a:lnTo>
                      <a:pt x="838" y="463"/>
                    </a:lnTo>
                    <a:lnTo>
                      <a:pt x="839" y="484"/>
                    </a:lnTo>
                    <a:lnTo>
                      <a:pt x="840" y="505"/>
                    </a:lnTo>
                    <a:lnTo>
                      <a:pt x="841" y="526"/>
                    </a:lnTo>
                    <a:lnTo>
                      <a:pt x="842" y="548"/>
                    </a:lnTo>
                    <a:lnTo>
                      <a:pt x="842" y="573"/>
                    </a:lnTo>
                    <a:lnTo>
                      <a:pt x="843" y="599"/>
                    </a:lnTo>
                    <a:lnTo>
                      <a:pt x="844" y="625"/>
                    </a:lnTo>
                    <a:lnTo>
                      <a:pt x="845" y="651"/>
                    </a:lnTo>
                    <a:lnTo>
                      <a:pt x="846" y="668"/>
                    </a:lnTo>
                    <a:lnTo>
                      <a:pt x="847" y="682"/>
                    </a:lnTo>
                    <a:lnTo>
                      <a:pt x="848" y="694"/>
                    </a:lnTo>
                    <a:lnTo>
                      <a:pt x="849" y="705"/>
                    </a:lnTo>
                    <a:lnTo>
                      <a:pt x="850" y="715"/>
                    </a:lnTo>
                    <a:lnTo>
                      <a:pt x="851" y="724"/>
                    </a:lnTo>
                    <a:lnTo>
                      <a:pt x="852" y="731"/>
                    </a:lnTo>
                    <a:lnTo>
                      <a:pt x="852" y="738"/>
                    </a:lnTo>
                    <a:lnTo>
                      <a:pt x="853" y="749"/>
                    </a:lnTo>
                    <a:lnTo>
                      <a:pt x="854" y="760"/>
                    </a:lnTo>
                    <a:lnTo>
                      <a:pt x="855" y="771"/>
                    </a:lnTo>
                    <a:lnTo>
                      <a:pt x="856" y="782"/>
                    </a:lnTo>
                    <a:lnTo>
                      <a:pt x="857" y="792"/>
                    </a:lnTo>
                    <a:lnTo>
                      <a:pt x="858" y="799"/>
                    </a:lnTo>
                    <a:lnTo>
                      <a:pt x="859" y="815"/>
                    </a:lnTo>
                    <a:lnTo>
                      <a:pt x="860" y="819"/>
                    </a:lnTo>
                    <a:lnTo>
                      <a:pt x="861" y="822"/>
                    </a:lnTo>
                    <a:lnTo>
                      <a:pt x="862" y="825"/>
                    </a:lnTo>
                    <a:lnTo>
                      <a:pt x="863" y="825"/>
                    </a:lnTo>
                    <a:lnTo>
                      <a:pt x="863" y="824"/>
                    </a:lnTo>
                    <a:lnTo>
                      <a:pt x="864" y="823"/>
                    </a:lnTo>
                    <a:lnTo>
                      <a:pt x="865" y="822"/>
                    </a:lnTo>
                    <a:lnTo>
                      <a:pt x="866" y="819"/>
                    </a:lnTo>
                    <a:lnTo>
                      <a:pt x="867" y="817"/>
                    </a:lnTo>
                    <a:lnTo>
                      <a:pt x="868" y="813"/>
                    </a:lnTo>
                    <a:lnTo>
                      <a:pt x="869" y="809"/>
                    </a:lnTo>
                    <a:lnTo>
                      <a:pt x="870" y="804"/>
                    </a:lnTo>
                    <a:lnTo>
                      <a:pt x="871" y="800"/>
                    </a:lnTo>
                    <a:lnTo>
                      <a:pt x="872" y="794"/>
                    </a:lnTo>
                    <a:lnTo>
                      <a:pt x="872" y="788"/>
                    </a:lnTo>
                    <a:lnTo>
                      <a:pt x="873" y="782"/>
                    </a:lnTo>
                    <a:lnTo>
                      <a:pt x="874" y="776"/>
                    </a:lnTo>
                    <a:lnTo>
                      <a:pt x="875" y="774"/>
                    </a:lnTo>
                    <a:lnTo>
                      <a:pt x="876" y="774"/>
                    </a:lnTo>
                    <a:lnTo>
                      <a:pt x="877" y="775"/>
                    </a:lnTo>
                    <a:lnTo>
                      <a:pt x="878" y="776"/>
                    </a:lnTo>
                    <a:lnTo>
                      <a:pt x="879" y="777"/>
                    </a:lnTo>
                    <a:lnTo>
                      <a:pt x="880" y="778"/>
                    </a:lnTo>
                    <a:lnTo>
                      <a:pt x="881" y="780"/>
                    </a:lnTo>
                    <a:lnTo>
                      <a:pt x="882" y="782"/>
                    </a:lnTo>
                    <a:lnTo>
                      <a:pt x="882" y="783"/>
                    </a:lnTo>
                    <a:lnTo>
                      <a:pt x="884" y="784"/>
                    </a:lnTo>
                    <a:lnTo>
                      <a:pt x="884" y="785"/>
                    </a:lnTo>
                    <a:lnTo>
                      <a:pt x="885" y="785"/>
                    </a:lnTo>
                    <a:lnTo>
                      <a:pt x="886" y="786"/>
                    </a:lnTo>
                    <a:lnTo>
                      <a:pt x="887" y="787"/>
                    </a:lnTo>
                    <a:lnTo>
                      <a:pt x="888" y="787"/>
                    </a:lnTo>
                    <a:lnTo>
                      <a:pt x="889" y="788"/>
                    </a:lnTo>
                    <a:lnTo>
                      <a:pt x="890" y="789"/>
                    </a:lnTo>
                    <a:lnTo>
                      <a:pt x="891" y="790"/>
                    </a:lnTo>
                    <a:lnTo>
                      <a:pt x="892" y="791"/>
                    </a:lnTo>
                    <a:lnTo>
                      <a:pt x="893" y="792"/>
                    </a:lnTo>
                    <a:lnTo>
                      <a:pt x="893" y="792"/>
                    </a:lnTo>
                    <a:lnTo>
                      <a:pt x="894" y="792"/>
                    </a:lnTo>
                    <a:lnTo>
                      <a:pt x="895" y="792"/>
                    </a:lnTo>
                    <a:lnTo>
                      <a:pt x="896" y="792"/>
                    </a:lnTo>
                    <a:lnTo>
                      <a:pt x="897" y="793"/>
                    </a:lnTo>
                    <a:lnTo>
                      <a:pt x="898" y="794"/>
                    </a:lnTo>
                    <a:lnTo>
                      <a:pt x="899" y="795"/>
                    </a:lnTo>
                    <a:lnTo>
                      <a:pt x="900" y="796"/>
                    </a:lnTo>
                    <a:lnTo>
                      <a:pt x="901" y="797"/>
                    </a:lnTo>
                    <a:lnTo>
                      <a:pt x="902" y="798"/>
                    </a:lnTo>
                    <a:lnTo>
                      <a:pt x="903" y="799"/>
                    </a:lnTo>
                    <a:lnTo>
                      <a:pt x="903" y="798"/>
                    </a:lnTo>
                    <a:lnTo>
                      <a:pt x="904" y="799"/>
                    </a:lnTo>
                    <a:lnTo>
                      <a:pt x="905" y="792"/>
                    </a:lnTo>
                    <a:lnTo>
                      <a:pt x="906" y="787"/>
                    </a:lnTo>
                    <a:lnTo>
                      <a:pt x="907" y="782"/>
                    </a:lnTo>
                    <a:lnTo>
                      <a:pt x="908" y="776"/>
                    </a:lnTo>
                    <a:lnTo>
                      <a:pt x="909" y="770"/>
                    </a:lnTo>
                    <a:lnTo>
                      <a:pt x="910" y="763"/>
                    </a:lnTo>
                    <a:lnTo>
                      <a:pt x="911" y="757"/>
                    </a:lnTo>
                    <a:lnTo>
                      <a:pt x="912" y="751"/>
                    </a:lnTo>
                    <a:lnTo>
                      <a:pt x="912" y="745"/>
                    </a:lnTo>
                    <a:lnTo>
                      <a:pt x="914" y="739"/>
                    </a:lnTo>
                    <a:lnTo>
                      <a:pt x="914" y="733"/>
                    </a:lnTo>
                    <a:lnTo>
                      <a:pt x="915" y="727"/>
                    </a:lnTo>
                    <a:lnTo>
                      <a:pt x="916" y="721"/>
                    </a:lnTo>
                    <a:lnTo>
                      <a:pt x="917" y="715"/>
                    </a:lnTo>
                    <a:lnTo>
                      <a:pt x="918" y="709"/>
                    </a:lnTo>
                    <a:lnTo>
                      <a:pt x="919" y="703"/>
                    </a:lnTo>
                    <a:lnTo>
                      <a:pt x="920" y="698"/>
                    </a:lnTo>
                    <a:lnTo>
                      <a:pt x="921" y="693"/>
                    </a:lnTo>
                    <a:lnTo>
                      <a:pt x="922" y="687"/>
                    </a:lnTo>
                    <a:lnTo>
                      <a:pt x="923" y="683"/>
                    </a:lnTo>
                    <a:lnTo>
                      <a:pt x="924" y="680"/>
                    </a:lnTo>
                    <a:lnTo>
                      <a:pt x="924" y="677"/>
                    </a:lnTo>
                    <a:lnTo>
                      <a:pt x="925" y="674"/>
                    </a:lnTo>
                    <a:lnTo>
                      <a:pt x="926" y="669"/>
                    </a:lnTo>
                    <a:lnTo>
                      <a:pt x="927" y="663"/>
                    </a:lnTo>
                    <a:lnTo>
                      <a:pt x="928" y="658"/>
                    </a:lnTo>
                    <a:lnTo>
                      <a:pt x="929" y="653"/>
                    </a:lnTo>
                    <a:lnTo>
                      <a:pt x="930" y="648"/>
                    </a:lnTo>
                    <a:lnTo>
                      <a:pt x="931" y="643"/>
                    </a:lnTo>
                    <a:lnTo>
                      <a:pt x="932" y="637"/>
                    </a:lnTo>
                    <a:lnTo>
                      <a:pt x="933" y="633"/>
                    </a:lnTo>
                    <a:lnTo>
                      <a:pt x="933" y="635"/>
                    </a:lnTo>
                    <a:lnTo>
                      <a:pt x="935" y="641"/>
                    </a:lnTo>
                    <a:lnTo>
                      <a:pt x="935" y="648"/>
                    </a:lnTo>
                    <a:lnTo>
                      <a:pt x="936" y="656"/>
                    </a:lnTo>
                    <a:lnTo>
                      <a:pt x="937" y="663"/>
                    </a:lnTo>
                    <a:lnTo>
                      <a:pt x="938" y="671"/>
                    </a:lnTo>
                    <a:lnTo>
                      <a:pt x="939" y="680"/>
                    </a:lnTo>
                    <a:lnTo>
                      <a:pt x="940" y="689"/>
                    </a:lnTo>
                    <a:lnTo>
                      <a:pt x="941" y="700"/>
                    </a:lnTo>
                    <a:lnTo>
                      <a:pt x="942" y="712"/>
                    </a:lnTo>
                    <a:lnTo>
                      <a:pt x="943" y="722"/>
                    </a:lnTo>
                    <a:lnTo>
                      <a:pt x="944" y="733"/>
                    </a:lnTo>
                    <a:lnTo>
                      <a:pt x="944" y="746"/>
                    </a:lnTo>
                    <a:lnTo>
                      <a:pt x="945" y="759"/>
                    </a:lnTo>
                    <a:lnTo>
                      <a:pt x="946" y="774"/>
                    </a:lnTo>
                    <a:lnTo>
                      <a:pt x="947" y="789"/>
                    </a:lnTo>
                    <a:lnTo>
                      <a:pt x="948" y="790"/>
                    </a:lnTo>
                    <a:lnTo>
                      <a:pt x="949" y="787"/>
                    </a:lnTo>
                    <a:lnTo>
                      <a:pt x="950" y="791"/>
                    </a:lnTo>
                    <a:lnTo>
                      <a:pt x="951" y="796"/>
                    </a:lnTo>
                    <a:lnTo>
                      <a:pt x="952" y="802"/>
                    </a:lnTo>
                    <a:lnTo>
                      <a:pt x="953" y="796"/>
                    </a:lnTo>
                    <a:lnTo>
                      <a:pt x="954" y="796"/>
                    </a:lnTo>
                    <a:lnTo>
                      <a:pt x="954" y="796"/>
                    </a:lnTo>
                    <a:lnTo>
                      <a:pt x="955" y="794"/>
                    </a:lnTo>
                    <a:lnTo>
                      <a:pt x="956" y="792"/>
                    </a:lnTo>
                    <a:lnTo>
                      <a:pt x="957" y="791"/>
                    </a:lnTo>
                    <a:lnTo>
                      <a:pt x="958" y="789"/>
                    </a:lnTo>
                    <a:lnTo>
                      <a:pt x="959" y="786"/>
                    </a:lnTo>
                    <a:lnTo>
                      <a:pt x="960" y="782"/>
                    </a:lnTo>
                    <a:lnTo>
                      <a:pt x="961" y="778"/>
                    </a:lnTo>
                    <a:lnTo>
                      <a:pt x="962" y="774"/>
                    </a:lnTo>
                    <a:lnTo>
                      <a:pt x="963" y="776"/>
                    </a:lnTo>
                    <a:lnTo>
                      <a:pt x="964" y="779"/>
                    </a:lnTo>
                    <a:lnTo>
                      <a:pt x="965" y="782"/>
                    </a:lnTo>
                    <a:lnTo>
                      <a:pt x="965" y="787"/>
                    </a:lnTo>
                    <a:lnTo>
                      <a:pt x="966" y="791"/>
                    </a:lnTo>
                    <a:lnTo>
                      <a:pt x="967" y="796"/>
                    </a:lnTo>
                    <a:lnTo>
                      <a:pt x="968" y="801"/>
                    </a:lnTo>
                    <a:lnTo>
                      <a:pt x="969" y="806"/>
                    </a:lnTo>
                    <a:lnTo>
                      <a:pt x="970" y="809"/>
                    </a:lnTo>
                    <a:lnTo>
                      <a:pt x="971" y="811"/>
                    </a:lnTo>
                    <a:lnTo>
                      <a:pt x="972" y="812"/>
                    </a:lnTo>
                    <a:lnTo>
                      <a:pt x="973" y="812"/>
                    </a:lnTo>
                    <a:lnTo>
                      <a:pt x="974" y="814"/>
                    </a:lnTo>
                    <a:lnTo>
                      <a:pt x="975" y="815"/>
                    </a:lnTo>
                    <a:lnTo>
                      <a:pt x="975" y="816"/>
                    </a:lnTo>
                    <a:lnTo>
                      <a:pt x="976" y="816"/>
                    </a:lnTo>
                    <a:lnTo>
                      <a:pt x="977" y="815"/>
                    </a:lnTo>
                    <a:lnTo>
                      <a:pt x="978" y="814"/>
                    </a:lnTo>
                    <a:lnTo>
                      <a:pt x="979" y="813"/>
                    </a:lnTo>
                    <a:lnTo>
                      <a:pt x="980" y="813"/>
                    </a:lnTo>
                    <a:lnTo>
                      <a:pt x="981" y="807"/>
                    </a:lnTo>
                    <a:lnTo>
                      <a:pt x="982" y="801"/>
                    </a:lnTo>
                    <a:lnTo>
                      <a:pt x="983" y="792"/>
                    </a:lnTo>
                    <a:lnTo>
                      <a:pt x="984" y="784"/>
                    </a:lnTo>
                    <a:lnTo>
                      <a:pt x="985" y="785"/>
                    </a:lnTo>
                    <a:lnTo>
                      <a:pt x="985" y="789"/>
                    </a:lnTo>
                    <a:lnTo>
                      <a:pt x="986" y="792"/>
                    </a:lnTo>
                    <a:lnTo>
                      <a:pt x="987" y="792"/>
                    </a:lnTo>
                    <a:lnTo>
                      <a:pt x="988" y="797"/>
                    </a:lnTo>
                    <a:lnTo>
                      <a:pt x="989" y="800"/>
                    </a:lnTo>
                    <a:lnTo>
                      <a:pt x="990" y="805"/>
                    </a:lnTo>
                    <a:lnTo>
                      <a:pt x="991" y="806"/>
                    </a:lnTo>
                    <a:lnTo>
                      <a:pt x="992" y="784"/>
                    </a:lnTo>
                    <a:lnTo>
                      <a:pt x="993" y="753"/>
                    </a:lnTo>
                    <a:lnTo>
                      <a:pt x="994" y="715"/>
                    </a:lnTo>
                    <a:lnTo>
                      <a:pt x="995" y="672"/>
                    </a:lnTo>
                    <a:lnTo>
                      <a:pt x="996" y="636"/>
                    </a:lnTo>
                    <a:lnTo>
                      <a:pt x="996" y="599"/>
                    </a:lnTo>
                    <a:lnTo>
                      <a:pt x="997" y="561"/>
                    </a:lnTo>
                    <a:lnTo>
                      <a:pt x="998" y="522"/>
                    </a:lnTo>
                    <a:lnTo>
                      <a:pt x="999" y="474"/>
                    </a:lnTo>
                    <a:lnTo>
                      <a:pt x="1000" y="421"/>
                    </a:lnTo>
                    <a:lnTo>
                      <a:pt x="1001" y="374"/>
                    </a:lnTo>
                    <a:lnTo>
                      <a:pt x="1002" y="327"/>
                    </a:lnTo>
                    <a:lnTo>
                      <a:pt x="1003" y="272"/>
                    </a:lnTo>
                    <a:lnTo>
                      <a:pt x="1004" y="221"/>
                    </a:lnTo>
                    <a:lnTo>
                      <a:pt x="1005" y="164"/>
                    </a:lnTo>
                    <a:lnTo>
                      <a:pt x="1005" y="118"/>
                    </a:lnTo>
                    <a:lnTo>
                      <a:pt x="1006" y="106"/>
                    </a:lnTo>
                    <a:lnTo>
                      <a:pt x="1007" y="112"/>
                    </a:lnTo>
                    <a:lnTo>
                      <a:pt x="1008" y="126"/>
                    </a:lnTo>
                    <a:lnTo>
                      <a:pt x="1009" y="148"/>
                    </a:lnTo>
                    <a:lnTo>
                      <a:pt x="1010" y="169"/>
                    </a:lnTo>
                    <a:lnTo>
                      <a:pt x="1011" y="193"/>
                    </a:lnTo>
                    <a:lnTo>
                      <a:pt x="1012" y="223"/>
                    </a:lnTo>
                    <a:lnTo>
                      <a:pt x="1013" y="256"/>
                    </a:lnTo>
                    <a:lnTo>
                      <a:pt x="1014" y="288"/>
                    </a:lnTo>
                    <a:lnTo>
                      <a:pt x="1015" y="322"/>
                    </a:lnTo>
                    <a:lnTo>
                      <a:pt x="1015" y="354"/>
                    </a:lnTo>
                    <a:lnTo>
                      <a:pt x="1017" y="387"/>
                    </a:lnTo>
                    <a:lnTo>
                      <a:pt x="1017" y="427"/>
                    </a:lnTo>
                    <a:lnTo>
                      <a:pt x="1018" y="467"/>
                    </a:lnTo>
                    <a:lnTo>
                      <a:pt x="1019" y="509"/>
                    </a:lnTo>
                    <a:lnTo>
                      <a:pt x="1020" y="550"/>
                    </a:lnTo>
                    <a:lnTo>
                      <a:pt x="1021" y="576"/>
                    </a:lnTo>
                    <a:lnTo>
                      <a:pt x="1022" y="596"/>
                    </a:lnTo>
                    <a:lnTo>
                      <a:pt x="1023" y="615"/>
                    </a:lnTo>
                    <a:lnTo>
                      <a:pt x="1024" y="631"/>
                    </a:lnTo>
                    <a:lnTo>
                      <a:pt x="1025" y="646"/>
                    </a:lnTo>
                    <a:lnTo>
                      <a:pt x="1026" y="658"/>
                    </a:lnTo>
                    <a:lnTo>
                      <a:pt x="1026" y="674"/>
                    </a:lnTo>
                    <a:lnTo>
                      <a:pt x="1027" y="681"/>
                    </a:lnTo>
                    <a:lnTo>
                      <a:pt x="1028" y="698"/>
                    </a:lnTo>
                    <a:lnTo>
                      <a:pt x="1029" y="715"/>
                    </a:lnTo>
                    <a:lnTo>
                      <a:pt x="1030" y="731"/>
                    </a:lnTo>
                    <a:lnTo>
                      <a:pt x="1031" y="747"/>
                    </a:lnTo>
                    <a:lnTo>
                      <a:pt x="1032" y="762"/>
                    </a:lnTo>
                    <a:lnTo>
                      <a:pt x="1033" y="777"/>
                    </a:lnTo>
                    <a:lnTo>
                      <a:pt x="1034" y="792"/>
                    </a:lnTo>
                    <a:lnTo>
                      <a:pt x="1035" y="804"/>
                    </a:lnTo>
                    <a:lnTo>
                      <a:pt x="1036" y="812"/>
                    </a:lnTo>
                    <a:lnTo>
                      <a:pt x="1036" y="816"/>
                    </a:lnTo>
                    <a:lnTo>
                      <a:pt x="1037" y="819"/>
                    </a:lnTo>
                    <a:lnTo>
                      <a:pt x="1038" y="821"/>
                    </a:lnTo>
                    <a:lnTo>
                      <a:pt x="1039" y="822"/>
                    </a:lnTo>
                    <a:lnTo>
                      <a:pt x="1040" y="823"/>
                    </a:lnTo>
                    <a:lnTo>
                      <a:pt x="1041" y="822"/>
                    </a:lnTo>
                    <a:lnTo>
                      <a:pt x="1042" y="821"/>
                    </a:lnTo>
                    <a:lnTo>
                      <a:pt x="1043" y="819"/>
                    </a:lnTo>
                    <a:lnTo>
                      <a:pt x="1044" y="816"/>
                    </a:lnTo>
                    <a:lnTo>
                      <a:pt x="1045" y="814"/>
                    </a:lnTo>
                    <a:lnTo>
                      <a:pt x="1045" y="810"/>
                    </a:lnTo>
                    <a:lnTo>
                      <a:pt x="1047" y="806"/>
                    </a:lnTo>
                    <a:lnTo>
                      <a:pt x="1047" y="801"/>
                    </a:lnTo>
                    <a:lnTo>
                      <a:pt x="1048" y="796"/>
                    </a:lnTo>
                    <a:lnTo>
                      <a:pt x="1049" y="791"/>
                    </a:lnTo>
                    <a:lnTo>
                      <a:pt x="1050" y="789"/>
                    </a:lnTo>
                    <a:lnTo>
                      <a:pt x="1051" y="788"/>
                    </a:lnTo>
                    <a:lnTo>
                      <a:pt x="1052" y="787"/>
                    </a:lnTo>
                    <a:lnTo>
                      <a:pt x="1053" y="786"/>
                    </a:lnTo>
                    <a:lnTo>
                      <a:pt x="1054" y="786"/>
                    </a:lnTo>
                    <a:lnTo>
                      <a:pt x="1055" y="785"/>
                    </a:lnTo>
                    <a:lnTo>
                      <a:pt x="1056" y="785"/>
                    </a:lnTo>
                    <a:lnTo>
                      <a:pt x="1057" y="785"/>
                    </a:lnTo>
                    <a:lnTo>
                      <a:pt x="1057" y="784"/>
                    </a:lnTo>
                    <a:lnTo>
                      <a:pt x="1058" y="783"/>
                    </a:lnTo>
                    <a:lnTo>
                      <a:pt x="1059" y="781"/>
                    </a:lnTo>
                    <a:lnTo>
                      <a:pt x="1060" y="780"/>
                    </a:lnTo>
                    <a:lnTo>
                      <a:pt x="1061" y="779"/>
                    </a:lnTo>
                    <a:lnTo>
                      <a:pt x="1062" y="777"/>
                    </a:lnTo>
                    <a:lnTo>
                      <a:pt x="1063" y="776"/>
                    </a:lnTo>
                    <a:lnTo>
                      <a:pt x="1064" y="775"/>
                    </a:lnTo>
                    <a:lnTo>
                      <a:pt x="1065" y="774"/>
                    </a:lnTo>
                    <a:lnTo>
                      <a:pt x="1066" y="774"/>
                    </a:lnTo>
                    <a:lnTo>
                      <a:pt x="1066" y="773"/>
                    </a:lnTo>
                    <a:lnTo>
                      <a:pt x="1067" y="773"/>
                    </a:lnTo>
                    <a:lnTo>
                      <a:pt x="1068" y="772"/>
                    </a:lnTo>
                    <a:lnTo>
                      <a:pt x="1069" y="772"/>
                    </a:lnTo>
                    <a:lnTo>
                      <a:pt x="1070" y="773"/>
                    </a:lnTo>
                    <a:lnTo>
                      <a:pt x="1071" y="772"/>
                    </a:lnTo>
                    <a:lnTo>
                      <a:pt x="1072" y="772"/>
                    </a:lnTo>
                    <a:lnTo>
                      <a:pt x="1073" y="772"/>
                    </a:lnTo>
                    <a:lnTo>
                      <a:pt x="1074" y="772"/>
                    </a:lnTo>
                    <a:lnTo>
                      <a:pt x="1075" y="772"/>
                    </a:lnTo>
                    <a:lnTo>
                      <a:pt x="1076" y="771"/>
                    </a:lnTo>
                    <a:lnTo>
                      <a:pt x="1077" y="771"/>
                    </a:lnTo>
                    <a:lnTo>
                      <a:pt x="1077" y="771"/>
                    </a:lnTo>
                    <a:lnTo>
                      <a:pt x="1078" y="771"/>
                    </a:lnTo>
                    <a:lnTo>
                      <a:pt x="1079" y="772"/>
                    </a:lnTo>
                    <a:lnTo>
                      <a:pt x="1080" y="773"/>
                    </a:lnTo>
                    <a:lnTo>
                      <a:pt x="1081" y="774"/>
                    </a:lnTo>
                    <a:lnTo>
                      <a:pt x="1082" y="776"/>
                    </a:lnTo>
                    <a:lnTo>
                      <a:pt x="1083" y="777"/>
                    </a:lnTo>
                    <a:lnTo>
                      <a:pt x="1084" y="779"/>
                    </a:lnTo>
                    <a:lnTo>
                      <a:pt x="1085" y="780"/>
                    </a:lnTo>
                    <a:lnTo>
                      <a:pt x="1086" y="782"/>
                    </a:lnTo>
                    <a:lnTo>
                      <a:pt x="1087" y="784"/>
                    </a:lnTo>
                    <a:lnTo>
                      <a:pt x="1087" y="786"/>
                    </a:lnTo>
                    <a:lnTo>
                      <a:pt x="1088" y="788"/>
                    </a:lnTo>
                    <a:lnTo>
                      <a:pt x="1089" y="790"/>
                    </a:lnTo>
                    <a:lnTo>
                      <a:pt x="1090" y="792"/>
                    </a:lnTo>
                    <a:lnTo>
                      <a:pt x="1091" y="794"/>
                    </a:lnTo>
                    <a:lnTo>
                      <a:pt x="1092" y="796"/>
                    </a:lnTo>
                    <a:lnTo>
                      <a:pt x="1093" y="798"/>
                    </a:lnTo>
                    <a:lnTo>
                      <a:pt x="1094" y="799"/>
                    </a:lnTo>
                    <a:lnTo>
                      <a:pt x="1095" y="799"/>
                    </a:lnTo>
                    <a:lnTo>
                      <a:pt x="1096" y="799"/>
                    </a:lnTo>
                    <a:lnTo>
                      <a:pt x="1097" y="799"/>
                    </a:lnTo>
                    <a:lnTo>
                      <a:pt x="1097" y="799"/>
                    </a:lnTo>
                    <a:lnTo>
                      <a:pt x="1098" y="799"/>
                    </a:lnTo>
                    <a:lnTo>
                      <a:pt x="1099" y="799"/>
                    </a:lnTo>
                    <a:lnTo>
                      <a:pt x="1100" y="798"/>
                    </a:lnTo>
                    <a:lnTo>
                      <a:pt x="1101" y="798"/>
                    </a:lnTo>
                    <a:lnTo>
                      <a:pt x="1102" y="797"/>
                    </a:lnTo>
                    <a:lnTo>
                      <a:pt x="1103" y="796"/>
                    </a:lnTo>
                    <a:lnTo>
                      <a:pt x="1104" y="796"/>
                    </a:lnTo>
                    <a:lnTo>
                      <a:pt x="1105" y="795"/>
                    </a:lnTo>
                    <a:lnTo>
                      <a:pt x="1106" y="794"/>
                    </a:lnTo>
                    <a:lnTo>
                      <a:pt x="1107" y="793"/>
                    </a:lnTo>
                    <a:lnTo>
                      <a:pt x="1108" y="793"/>
                    </a:lnTo>
                    <a:lnTo>
                      <a:pt x="1108" y="792"/>
                    </a:lnTo>
                    <a:lnTo>
                      <a:pt x="1109" y="792"/>
                    </a:lnTo>
                    <a:lnTo>
                      <a:pt x="1110" y="793"/>
                    </a:lnTo>
                    <a:lnTo>
                      <a:pt x="1111" y="793"/>
                    </a:lnTo>
                    <a:lnTo>
                      <a:pt x="1112" y="793"/>
                    </a:lnTo>
                    <a:lnTo>
                      <a:pt x="1113" y="793"/>
                    </a:lnTo>
                    <a:lnTo>
                      <a:pt x="1114" y="794"/>
                    </a:lnTo>
                    <a:lnTo>
                      <a:pt x="1115" y="794"/>
                    </a:lnTo>
                    <a:lnTo>
                      <a:pt x="1116" y="795"/>
                    </a:lnTo>
                    <a:lnTo>
                      <a:pt x="1117" y="795"/>
                    </a:lnTo>
                    <a:lnTo>
                      <a:pt x="1117" y="795"/>
                    </a:lnTo>
                    <a:lnTo>
                      <a:pt x="1118" y="796"/>
                    </a:lnTo>
                    <a:lnTo>
                      <a:pt x="1119" y="796"/>
                    </a:lnTo>
                    <a:lnTo>
                      <a:pt x="1120" y="797"/>
                    </a:lnTo>
                    <a:lnTo>
                      <a:pt x="1121" y="797"/>
                    </a:lnTo>
                    <a:lnTo>
                      <a:pt x="1122" y="798"/>
                    </a:lnTo>
                    <a:lnTo>
                      <a:pt x="1123" y="797"/>
                    </a:lnTo>
                    <a:lnTo>
                      <a:pt x="1124" y="797"/>
                    </a:lnTo>
                    <a:lnTo>
                      <a:pt x="1125" y="797"/>
                    </a:lnTo>
                    <a:lnTo>
                      <a:pt x="1126" y="796"/>
                    </a:lnTo>
                    <a:lnTo>
                      <a:pt x="1127" y="796"/>
                    </a:lnTo>
                    <a:lnTo>
                      <a:pt x="1127" y="795"/>
                    </a:lnTo>
                    <a:lnTo>
                      <a:pt x="1129" y="795"/>
                    </a:lnTo>
                    <a:lnTo>
                      <a:pt x="1129" y="794"/>
                    </a:lnTo>
                    <a:lnTo>
                      <a:pt x="1130" y="793"/>
                    </a:lnTo>
                    <a:lnTo>
                      <a:pt x="1131" y="792"/>
                    </a:lnTo>
                    <a:lnTo>
                      <a:pt x="1132" y="793"/>
                    </a:lnTo>
                    <a:lnTo>
                      <a:pt x="1133" y="790"/>
                    </a:lnTo>
                    <a:lnTo>
                      <a:pt x="1134" y="790"/>
                    </a:lnTo>
                    <a:lnTo>
                      <a:pt x="1135" y="789"/>
                    </a:lnTo>
                    <a:lnTo>
                      <a:pt x="1136" y="788"/>
                    </a:lnTo>
                    <a:lnTo>
                      <a:pt x="1137" y="787"/>
                    </a:lnTo>
                    <a:lnTo>
                      <a:pt x="1138" y="787"/>
                    </a:lnTo>
                    <a:lnTo>
                      <a:pt x="1138" y="787"/>
                    </a:lnTo>
                    <a:lnTo>
                      <a:pt x="1139" y="787"/>
                    </a:lnTo>
                    <a:lnTo>
                      <a:pt x="1140" y="788"/>
                    </a:lnTo>
                    <a:lnTo>
                      <a:pt x="1141" y="788"/>
                    </a:lnTo>
                    <a:lnTo>
                      <a:pt x="1142" y="788"/>
                    </a:lnTo>
                    <a:lnTo>
                      <a:pt x="1143" y="789"/>
                    </a:lnTo>
                    <a:lnTo>
                      <a:pt x="1144" y="789"/>
                    </a:lnTo>
                    <a:lnTo>
                      <a:pt x="1145" y="790"/>
                    </a:lnTo>
                    <a:lnTo>
                      <a:pt x="1146" y="790"/>
                    </a:lnTo>
                    <a:lnTo>
                      <a:pt x="1147" y="790"/>
                    </a:lnTo>
                    <a:lnTo>
                      <a:pt x="1148" y="791"/>
                    </a:lnTo>
                    <a:lnTo>
                      <a:pt x="1148" y="791"/>
                    </a:lnTo>
                    <a:lnTo>
                      <a:pt x="1149" y="792"/>
                    </a:lnTo>
                    <a:lnTo>
                      <a:pt x="1150" y="793"/>
                    </a:lnTo>
                    <a:lnTo>
                      <a:pt x="1151" y="793"/>
                    </a:lnTo>
                    <a:lnTo>
                      <a:pt x="1152" y="793"/>
                    </a:lnTo>
                    <a:lnTo>
                      <a:pt x="1153" y="793"/>
                    </a:lnTo>
                    <a:lnTo>
                      <a:pt x="1154" y="791"/>
                    </a:lnTo>
                    <a:lnTo>
                      <a:pt x="1155" y="791"/>
                    </a:lnTo>
                    <a:lnTo>
                      <a:pt x="1156" y="790"/>
                    </a:lnTo>
                    <a:lnTo>
                      <a:pt x="1157" y="789"/>
                    </a:lnTo>
                    <a:lnTo>
                      <a:pt x="1157" y="788"/>
                    </a:lnTo>
                    <a:lnTo>
                      <a:pt x="1159" y="788"/>
                    </a:lnTo>
                    <a:lnTo>
                      <a:pt x="1159" y="787"/>
                    </a:lnTo>
                    <a:lnTo>
                      <a:pt x="1160" y="785"/>
                    </a:lnTo>
                    <a:lnTo>
                      <a:pt x="1161" y="785"/>
                    </a:lnTo>
                    <a:lnTo>
                      <a:pt x="1162" y="784"/>
                    </a:lnTo>
                    <a:lnTo>
                      <a:pt x="1163" y="783"/>
                    </a:lnTo>
                    <a:lnTo>
                      <a:pt x="1164" y="782"/>
                    </a:lnTo>
                    <a:lnTo>
                      <a:pt x="1165" y="781"/>
                    </a:lnTo>
                    <a:lnTo>
                      <a:pt x="1166" y="779"/>
                    </a:lnTo>
                    <a:lnTo>
                      <a:pt x="1167" y="779"/>
                    </a:lnTo>
                    <a:lnTo>
                      <a:pt x="1168" y="778"/>
                    </a:lnTo>
                    <a:lnTo>
                      <a:pt x="1169" y="777"/>
                    </a:lnTo>
                    <a:lnTo>
                      <a:pt x="1169" y="777"/>
                    </a:lnTo>
                    <a:lnTo>
                      <a:pt x="1170" y="776"/>
                    </a:lnTo>
                    <a:lnTo>
                      <a:pt x="1171" y="776"/>
                    </a:lnTo>
                    <a:lnTo>
                      <a:pt x="1172" y="775"/>
                    </a:lnTo>
                    <a:lnTo>
                      <a:pt x="1173" y="775"/>
                    </a:lnTo>
                    <a:lnTo>
                      <a:pt x="1174" y="774"/>
                    </a:lnTo>
                    <a:lnTo>
                      <a:pt x="1175" y="774"/>
                    </a:lnTo>
                    <a:lnTo>
                      <a:pt x="1176" y="773"/>
                    </a:lnTo>
                    <a:lnTo>
                      <a:pt x="1177" y="773"/>
                    </a:lnTo>
                    <a:lnTo>
                      <a:pt x="1178" y="772"/>
                    </a:lnTo>
                    <a:lnTo>
                      <a:pt x="1178" y="772"/>
                    </a:lnTo>
                    <a:lnTo>
                      <a:pt x="1180" y="771"/>
                    </a:lnTo>
                    <a:lnTo>
                      <a:pt x="1180" y="771"/>
                    </a:lnTo>
                    <a:lnTo>
                      <a:pt x="1181" y="771"/>
                    </a:lnTo>
                    <a:lnTo>
                      <a:pt x="1182" y="771"/>
                    </a:lnTo>
                    <a:lnTo>
                      <a:pt x="1183" y="771"/>
                    </a:lnTo>
                    <a:lnTo>
                      <a:pt x="1184" y="771"/>
                    </a:lnTo>
                    <a:lnTo>
                      <a:pt x="1185" y="772"/>
                    </a:lnTo>
                    <a:lnTo>
                      <a:pt x="1186" y="771"/>
                    </a:lnTo>
                    <a:lnTo>
                      <a:pt x="1187" y="772"/>
                    </a:lnTo>
                    <a:lnTo>
                      <a:pt x="1188" y="772"/>
                    </a:lnTo>
                    <a:lnTo>
                      <a:pt x="1189" y="772"/>
                    </a:lnTo>
                    <a:lnTo>
                      <a:pt x="1189" y="772"/>
                    </a:lnTo>
                    <a:lnTo>
                      <a:pt x="1190" y="773"/>
                    </a:lnTo>
                    <a:lnTo>
                      <a:pt x="1191" y="775"/>
                    </a:lnTo>
                    <a:lnTo>
                      <a:pt x="1192" y="772"/>
                    </a:lnTo>
                    <a:lnTo>
                      <a:pt x="1193" y="775"/>
                    </a:lnTo>
                    <a:lnTo>
                      <a:pt x="1194" y="775"/>
                    </a:lnTo>
                    <a:lnTo>
                      <a:pt x="1195" y="775"/>
                    </a:lnTo>
                    <a:lnTo>
                      <a:pt x="1196" y="776"/>
                    </a:lnTo>
                    <a:lnTo>
                      <a:pt x="1197" y="777"/>
                    </a:lnTo>
                    <a:lnTo>
                      <a:pt x="1198" y="776"/>
                    </a:lnTo>
                    <a:lnTo>
                      <a:pt x="1199" y="779"/>
                    </a:lnTo>
                    <a:lnTo>
                      <a:pt x="1199" y="779"/>
                    </a:lnTo>
                    <a:lnTo>
                      <a:pt x="1200" y="780"/>
                    </a:lnTo>
                    <a:lnTo>
                      <a:pt x="1201" y="781"/>
                    </a:lnTo>
                    <a:lnTo>
                      <a:pt x="1202" y="782"/>
                    </a:lnTo>
                    <a:lnTo>
                      <a:pt x="1203" y="782"/>
                    </a:lnTo>
                    <a:lnTo>
                      <a:pt x="1204" y="783"/>
                    </a:lnTo>
                    <a:lnTo>
                      <a:pt x="1205" y="784"/>
                    </a:lnTo>
                    <a:lnTo>
                      <a:pt x="1206" y="785"/>
                    </a:lnTo>
                    <a:lnTo>
                      <a:pt x="1207" y="785"/>
                    </a:lnTo>
                    <a:lnTo>
                      <a:pt x="1208" y="786"/>
                    </a:lnTo>
                    <a:lnTo>
                      <a:pt x="1209" y="787"/>
                    </a:lnTo>
                    <a:lnTo>
                      <a:pt x="1210" y="788"/>
                    </a:lnTo>
                    <a:lnTo>
                      <a:pt x="1210" y="789"/>
                    </a:lnTo>
                    <a:lnTo>
                      <a:pt x="1211" y="790"/>
                    </a:lnTo>
                    <a:lnTo>
                      <a:pt x="1212" y="791"/>
                    </a:lnTo>
                    <a:lnTo>
                      <a:pt x="1213" y="792"/>
                    </a:lnTo>
                    <a:lnTo>
                      <a:pt x="1214" y="793"/>
                    </a:lnTo>
                    <a:lnTo>
                      <a:pt x="1215" y="794"/>
                    </a:lnTo>
                    <a:lnTo>
                      <a:pt x="1216" y="795"/>
                    </a:lnTo>
                    <a:lnTo>
                      <a:pt x="1217" y="796"/>
                    </a:lnTo>
                    <a:lnTo>
                      <a:pt x="1218" y="798"/>
                    </a:lnTo>
                    <a:lnTo>
                      <a:pt x="1219" y="799"/>
                    </a:lnTo>
                    <a:lnTo>
                      <a:pt x="1220" y="800"/>
                    </a:lnTo>
                    <a:lnTo>
                      <a:pt x="1220" y="801"/>
                    </a:lnTo>
                    <a:lnTo>
                      <a:pt x="1221" y="802"/>
                    </a:lnTo>
                    <a:lnTo>
                      <a:pt x="1222" y="803"/>
                    </a:lnTo>
                    <a:lnTo>
                      <a:pt x="1223" y="804"/>
                    </a:lnTo>
                    <a:lnTo>
                      <a:pt x="1224" y="805"/>
                    </a:lnTo>
                    <a:lnTo>
                      <a:pt x="1225" y="805"/>
                    </a:lnTo>
                    <a:lnTo>
                      <a:pt x="1226" y="805"/>
                    </a:lnTo>
                    <a:lnTo>
                      <a:pt x="1227" y="804"/>
                    </a:lnTo>
                    <a:lnTo>
                      <a:pt x="1228" y="804"/>
                    </a:lnTo>
                    <a:lnTo>
                      <a:pt x="1229" y="804"/>
                    </a:lnTo>
                    <a:lnTo>
                      <a:pt x="1229" y="803"/>
                    </a:lnTo>
                    <a:lnTo>
                      <a:pt x="1230" y="802"/>
                    </a:lnTo>
                    <a:lnTo>
                      <a:pt x="1231" y="801"/>
                    </a:lnTo>
                    <a:lnTo>
                      <a:pt x="1232" y="800"/>
                    </a:lnTo>
                    <a:lnTo>
                      <a:pt x="1233" y="800"/>
                    </a:lnTo>
                    <a:lnTo>
                      <a:pt x="1234" y="799"/>
                    </a:lnTo>
                    <a:lnTo>
                      <a:pt x="1235" y="798"/>
                    </a:lnTo>
                    <a:lnTo>
                      <a:pt x="1236" y="798"/>
                    </a:lnTo>
                    <a:lnTo>
                      <a:pt x="1237" y="797"/>
                    </a:lnTo>
                    <a:lnTo>
                      <a:pt x="1238" y="796"/>
                    </a:lnTo>
                    <a:lnTo>
                      <a:pt x="1239" y="796"/>
                    </a:lnTo>
                    <a:lnTo>
                      <a:pt x="1240" y="794"/>
                    </a:lnTo>
                    <a:lnTo>
                      <a:pt x="1241" y="792"/>
                    </a:lnTo>
                    <a:lnTo>
                      <a:pt x="1241" y="790"/>
                    </a:lnTo>
                    <a:lnTo>
                      <a:pt x="1242" y="787"/>
                    </a:lnTo>
                    <a:lnTo>
                      <a:pt x="1243" y="785"/>
                    </a:lnTo>
                    <a:lnTo>
                      <a:pt x="1244" y="783"/>
                    </a:lnTo>
                    <a:lnTo>
                      <a:pt x="1245" y="781"/>
                    </a:lnTo>
                    <a:lnTo>
                      <a:pt x="1246" y="779"/>
                    </a:lnTo>
                    <a:lnTo>
                      <a:pt x="1247" y="776"/>
                    </a:lnTo>
                    <a:lnTo>
                      <a:pt x="1248" y="774"/>
                    </a:lnTo>
                    <a:lnTo>
                      <a:pt x="1249" y="771"/>
                    </a:lnTo>
                    <a:lnTo>
                      <a:pt x="1250" y="768"/>
                    </a:lnTo>
                    <a:lnTo>
                      <a:pt x="1250" y="765"/>
                    </a:lnTo>
                    <a:lnTo>
                      <a:pt x="1251" y="762"/>
                    </a:lnTo>
                    <a:lnTo>
                      <a:pt x="1252" y="759"/>
                    </a:lnTo>
                    <a:lnTo>
                      <a:pt x="1253" y="756"/>
                    </a:lnTo>
                    <a:lnTo>
                      <a:pt x="1254" y="755"/>
                    </a:lnTo>
                    <a:lnTo>
                      <a:pt x="1255" y="755"/>
                    </a:lnTo>
                    <a:lnTo>
                      <a:pt x="1256" y="758"/>
                    </a:lnTo>
                    <a:lnTo>
                      <a:pt x="1257" y="760"/>
                    </a:lnTo>
                    <a:lnTo>
                      <a:pt x="1258" y="761"/>
                    </a:lnTo>
                    <a:lnTo>
                      <a:pt x="1259" y="756"/>
                    </a:lnTo>
                    <a:lnTo>
                      <a:pt x="1260" y="743"/>
                    </a:lnTo>
                    <a:lnTo>
                      <a:pt x="1260" y="753"/>
                    </a:lnTo>
                    <a:lnTo>
                      <a:pt x="1261" y="766"/>
                    </a:lnTo>
                    <a:lnTo>
                      <a:pt x="1262" y="780"/>
                    </a:lnTo>
                    <a:lnTo>
                      <a:pt x="1263" y="774"/>
                    </a:lnTo>
                    <a:lnTo>
                      <a:pt x="1264" y="762"/>
                    </a:lnTo>
                    <a:lnTo>
                      <a:pt x="1265" y="759"/>
                    </a:lnTo>
                    <a:lnTo>
                      <a:pt x="1266" y="770"/>
                    </a:lnTo>
                    <a:lnTo>
                      <a:pt x="1267" y="772"/>
                    </a:lnTo>
                    <a:lnTo>
                      <a:pt x="1268" y="775"/>
                    </a:lnTo>
                    <a:lnTo>
                      <a:pt x="1269" y="776"/>
                    </a:lnTo>
                    <a:lnTo>
                      <a:pt x="1270" y="776"/>
                    </a:lnTo>
                    <a:lnTo>
                      <a:pt x="1271" y="775"/>
                    </a:lnTo>
                    <a:lnTo>
                      <a:pt x="1271" y="774"/>
                    </a:lnTo>
                    <a:lnTo>
                      <a:pt x="1272" y="774"/>
                    </a:lnTo>
                    <a:lnTo>
                      <a:pt x="1273" y="774"/>
                    </a:lnTo>
                    <a:lnTo>
                      <a:pt x="1274" y="773"/>
                    </a:lnTo>
                    <a:lnTo>
                      <a:pt x="1275" y="772"/>
                    </a:lnTo>
                    <a:lnTo>
                      <a:pt x="1276" y="772"/>
                    </a:lnTo>
                    <a:lnTo>
                      <a:pt x="1277" y="771"/>
                    </a:lnTo>
                    <a:lnTo>
                      <a:pt x="1278" y="770"/>
                    </a:lnTo>
                    <a:lnTo>
                      <a:pt x="1279" y="770"/>
                    </a:lnTo>
                    <a:lnTo>
                      <a:pt x="1280" y="769"/>
                    </a:lnTo>
                    <a:lnTo>
                      <a:pt x="1281" y="768"/>
                    </a:lnTo>
                    <a:lnTo>
                      <a:pt x="1281" y="768"/>
                    </a:lnTo>
                    <a:lnTo>
                      <a:pt x="1282" y="767"/>
                    </a:lnTo>
                    <a:lnTo>
                      <a:pt x="1283" y="767"/>
                    </a:lnTo>
                    <a:lnTo>
                      <a:pt x="1284" y="767"/>
                    </a:lnTo>
                    <a:lnTo>
                      <a:pt x="1285" y="768"/>
                    </a:lnTo>
                    <a:lnTo>
                      <a:pt x="1286" y="768"/>
                    </a:lnTo>
                    <a:lnTo>
                      <a:pt x="1287" y="769"/>
                    </a:lnTo>
                    <a:lnTo>
                      <a:pt x="1288" y="769"/>
                    </a:lnTo>
                    <a:lnTo>
                      <a:pt x="1289" y="771"/>
                    </a:lnTo>
                    <a:lnTo>
                      <a:pt x="1290" y="771"/>
                    </a:lnTo>
                    <a:lnTo>
                      <a:pt x="1290" y="772"/>
                    </a:lnTo>
                    <a:lnTo>
                      <a:pt x="1292" y="773"/>
                    </a:lnTo>
                    <a:lnTo>
                      <a:pt x="1292" y="774"/>
                    </a:lnTo>
                    <a:lnTo>
                      <a:pt x="1293" y="774"/>
                    </a:lnTo>
                    <a:lnTo>
                      <a:pt x="1294" y="775"/>
                    </a:lnTo>
                    <a:lnTo>
                      <a:pt x="1295" y="776"/>
                    </a:lnTo>
                    <a:lnTo>
                      <a:pt x="1296" y="777"/>
                    </a:lnTo>
                    <a:lnTo>
                      <a:pt x="1297" y="778"/>
                    </a:lnTo>
                    <a:lnTo>
                      <a:pt x="1298" y="779"/>
                    </a:lnTo>
                    <a:lnTo>
                      <a:pt x="1299" y="779"/>
                    </a:lnTo>
                    <a:lnTo>
                      <a:pt x="1300" y="780"/>
                    </a:lnTo>
                    <a:lnTo>
                      <a:pt x="1301" y="780"/>
                    </a:lnTo>
                    <a:lnTo>
                      <a:pt x="1301" y="781"/>
                    </a:lnTo>
                    <a:lnTo>
                      <a:pt x="1302" y="782"/>
                    </a:lnTo>
                    <a:lnTo>
                      <a:pt x="1303" y="782"/>
                    </a:lnTo>
                    <a:lnTo>
                      <a:pt x="1304" y="782"/>
                    </a:lnTo>
                    <a:lnTo>
                      <a:pt x="1305" y="783"/>
                    </a:lnTo>
                    <a:lnTo>
                      <a:pt x="1306" y="783"/>
                    </a:lnTo>
                    <a:lnTo>
                      <a:pt x="1307" y="785"/>
                    </a:lnTo>
                    <a:lnTo>
                      <a:pt x="1308" y="787"/>
                    </a:lnTo>
                    <a:lnTo>
                      <a:pt x="1309" y="783"/>
                    </a:lnTo>
                    <a:lnTo>
                      <a:pt x="1310" y="787"/>
                    </a:lnTo>
                    <a:lnTo>
                      <a:pt x="1311" y="788"/>
                    </a:lnTo>
                    <a:lnTo>
                      <a:pt x="1311" y="787"/>
                    </a:lnTo>
                    <a:lnTo>
                      <a:pt x="1313" y="788"/>
                    </a:lnTo>
                    <a:lnTo>
                      <a:pt x="1313" y="788"/>
                    </a:lnTo>
                    <a:lnTo>
                      <a:pt x="1314" y="788"/>
                    </a:lnTo>
                    <a:lnTo>
                      <a:pt x="1315" y="789"/>
                    </a:lnTo>
                    <a:lnTo>
                      <a:pt x="1316" y="789"/>
                    </a:lnTo>
                    <a:lnTo>
                      <a:pt x="1317" y="789"/>
                    </a:lnTo>
                    <a:lnTo>
                      <a:pt x="1318" y="789"/>
                    </a:lnTo>
                    <a:lnTo>
                      <a:pt x="1319" y="789"/>
                    </a:lnTo>
                    <a:lnTo>
                      <a:pt x="1320" y="789"/>
                    </a:lnTo>
                    <a:lnTo>
                      <a:pt x="1321" y="789"/>
                    </a:lnTo>
                    <a:lnTo>
                      <a:pt x="1322" y="789"/>
                    </a:lnTo>
                    <a:lnTo>
                      <a:pt x="1322" y="789"/>
                    </a:lnTo>
                    <a:lnTo>
                      <a:pt x="1323" y="789"/>
                    </a:lnTo>
                    <a:lnTo>
                      <a:pt x="1324" y="789"/>
                    </a:lnTo>
                    <a:lnTo>
                      <a:pt x="1325" y="789"/>
                    </a:lnTo>
                    <a:lnTo>
                      <a:pt x="1326" y="789"/>
                    </a:lnTo>
                    <a:lnTo>
                      <a:pt x="1327" y="789"/>
                    </a:lnTo>
                    <a:lnTo>
                      <a:pt x="1328" y="789"/>
                    </a:lnTo>
                    <a:lnTo>
                      <a:pt x="1329" y="790"/>
                    </a:lnTo>
                    <a:lnTo>
                      <a:pt x="1330" y="790"/>
                    </a:lnTo>
                    <a:lnTo>
                      <a:pt x="1331" y="791"/>
                    </a:lnTo>
                    <a:lnTo>
                      <a:pt x="1332" y="791"/>
                    </a:lnTo>
                    <a:lnTo>
                      <a:pt x="1332" y="791"/>
                    </a:lnTo>
                    <a:lnTo>
                      <a:pt x="1333" y="792"/>
                    </a:lnTo>
                    <a:lnTo>
                      <a:pt x="1334" y="792"/>
                    </a:lnTo>
                    <a:lnTo>
                      <a:pt x="1335" y="793"/>
                    </a:lnTo>
                    <a:lnTo>
                      <a:pt x="1336" y="793"/>
                    </a:lnTo>
                    <a:lnTo>
                      <a:pt x="1337" y="794"/>
                    </a:lnTo>
                    <a:lnTo>
                      <a:pt x="1338" y="794"/>
                    </a:lnTo>
                    <a:lnTo>
                      <a:pt x="1339" y="795"/>
                    </a:lnTo>
                    <a:lnTo>
                      <a:pt x="1340" y="795"/>
                    </a:lnTo>
                    <a:lnTo>
                      <a:pt x="1341" y="796"/>
                    </a:lnTo>
                    <a:lnTo>
                      <a:pt x="1341" y="796"/>
                    </a:lnTo>
                    <a:lnTo>
                      <a:pt x="1343" y="795"/>
                    </a:lnTo>
                    <a:lnTo>
                      <a:pt x="1343" y="795"/>
                    </a:lnTo>
                    <a:lnTo>
                      <a:pt x="1344" y="795"/>
                    </a:lnTo>
                    <a:lnTo>
                      <a:pt x="1345" y="794"/>
                    </a:lnTo>
                    <a:lnTo>
                      <a:pt x="1346" y="793"/>
                    </a:lnTo>
                    <a:lnTo>
                      <a:pt x="1347" y="793"/>
                    </a:lnTo>
                    <a:lnTo>
                      <a:pt x="1348" y="792"/>
                    </a:lnTo>
                    <a:lnTo>
                      <a:pt x="1349" y="791"/>
                    </a:lnTo>
                    <a:lnTo>
                      <a:pt x="1350" y="791"/>
                    </a:lnTo>
                    <a:lnTo>
                      <a:pt x="1351" y="790"/>
                    </a:lnTo>
                    <a:lnTo>
                      <a:pt x="1352" y="790"/>
                    </a:lnTo>
                    <a:lnTo>
                      <a:pt x="1353" y="789"/>
                    </a:lnTo>
                    <a:lnTo>
                      <a:pt x="1353" y="788"/>
                    </a:lnTo>
                    <a:lnTo>
                      <a:pt x="1354" y="787"/>
                    </a:lnTo>
                    <a:lnTo>
                      <a:pt x="1355" y="787"/>
                    </a:lnTo>
                    <a:lnTo>
                      <a:pt x="1356" y="786"/>
                    </a:lnTo>
                    <a:lnTo>
                      <a:pt x="1357" y="785"/>
                    </a:lnTo>
                    <a:lnTo>
                      <a:pt x="1358" y="784"/>
                    </a:lnTo>
                    <a:lnTo>
                      <a:pt x="1359" y="784"/>
                    </a:lnTo>
                    <a:lnTo>
                      <a:pt x="1360" y="783"/>
                    </a:lnTo>
                    <a:lnTo>
                      <a:pt x="1361" y="782"/>
                    </a:lnTo>
                    <a:lnTo>
                      <a:pt x="1362" y="782"/>
                    </a:lnTo>
                    <a:lnTo>
                      <a:pt x="1362" y="781"/>
                    </a:lnTo>
                    <a:lnTo>
                      <a:pt x="1363" y="780"/>
                    </a:lnTo>
                    <a:lnTo>
                      <a:pt x="1364" y="780"/>
                    </a:lnTo>
                    <a:lnTo>
                      <a:pt x="1365" y="779"/>
                    </a:lnTo>
                    <a:lnTo>
                      <a:pt x="1366" y="778"/>
                    </a:lnTo>
                    <a:lnTo>
                      <a:pt x="1367" y="777"/>
                    </a:lnTo>
                    <a:lnTo>
                      <a:pt x="1368" y="776"/>
                    </a:lnTo>
                    <a:lnTo>
                      <a:pt x="1369" y="775"/>
                    </a:lnTo>
                    <a:lnTo>
                      <a:pt x="1370" y="775"/>
                    </a:lnTo>
                    <a:lnTo>
                      <a:pt x="1371" y="774"/>
                    </a:lnTo>
                    <a:lnTo>
                      <a:pt x="1372" y="774"/>
                    </a:lnTo>
                    <a:lnTo>
                      <a:pt x="1373" y="774"/>
                    </a:lnTo>
                    <a:lnTo>
                      <a:pt x="1373" y="774"/>
                    </a:lnTo>
                    <a:lnTo>
                      <a:pt x="1374" y="774"/>
                    </a:lnTo>
                    <a:lnTo>
                      <a:pt x="1375" y="774"/>
                    </a:lnTo>
                    <a:lnTo>
                      <a:pt x="1376" y="774"/>
                    </a:lnTo>
                    <a:lnTo>
                      <a:pt x="1377" y="775"/>
                    </a:lnTo>
                    <a:lnTo>
                      <a:pt x="1378" y="775"/>
                    </a:lnTo>
                    <a:lnTo>
                      <a:pt x="1379" y="775"/>
                    </a:lnTo>
                    <a:lnTo>
                      <a:pt x="1380" y="775"/>
                    </a:lnTo>
                    <a:lnTo>
                      <a:pt x="1381" y="775"/>
                    </a:lnTo>
                    <a:lnTo>
                      <a:pt x="1382" y="776"/>
                    </a:lnTo>
                    <a:lnTo>
                      <a:pt x="1383" y="776"/>
                    </a:lnTo>
                    <a:lnTo>
                      <a:pt x="1383" y="776"/>
                    </a:lnTo>
                    <a:lnTo>
                      <a:pt x="1384" y="777"/>
                    </a:lnTo>
                    <a:lnTo>
                      <a:pt x="1385" y="777"/>
                    </a:lnTo>
                    <a:lnTo>
                      <a:pt x="1386" y="776"/>
                    </a:lnTo>
                    <a:lnTo>
                      <a:pt x="1387" y="776"/>
                    </a:lnTo>
                    <a:lnTo>
                      <a:pt x="1388" y="776"/>
                    </a:lnTo>
                    <a:lnTo>
                      <a:pt x="1389" y="775"/>
                    </a:lnTo>
                    <a:lnTo>
                      <a:pt x="1390" y="775"/>
                    </a:lnTo>
                    <a:lnTo>
                      <a:pt x="1391" y="774"/>
                    </a:lnTo>
                    <a:lnTo>
                      <a:pt x="1392" y="774"/>
                    </a:lnTo>
                    <a:lnTo>
                      <a:pt x="1393" y="774"/>
                    </a:lnTo>
                    <a:lnTo>
                      <a:pt x="1393" y="773"/>
                    </a:lnTo>
                    <a:lnTo>
                      <a:pt x="1394" y="773"/>
                    </a:lnTo>
                    <a:lnTo>
                      <a:pt x="1395" y="772"/>
                    </a:lnTo>
                    <a:lnTo>
                      <a:pt x="1396" y="772"/>
                    </a:lnTo>
                    <a:lnTo>
                      <a:pt x="1397" y="771"/>
                    </a:lnTo>
                    <a:lnTo>
                      <a:pt x="1398" y="772"/>
                    </a:lnTo>
                    <a:lnTo>
                      <a:pt x="1399" y="770"/>
                    </a:lnTo>
                    <a:lnTo>
                      <a:pt x="1400" y="770"/>
                    </a:lnTo>
                    <a:lnTo>
                      <a:pt x="1401" y="770"/>
                    </a:lnTo>
                    <a:lnTo>
                      <a:pt x="1402" y="769"/>
                    </a:lnTo>
                    <a:lnTo>
                      <a:pt x="1403" y="769"/>
                    </a:lnTo>
                    <a:lnTo>
                      <a:pt x="1404" y="768"/>
                    </a:lnTo>
                    <a:lnTo>
                      <a:pt x="1404" y="768"/>
                    </a:lnTo>
                    <a:lnTo>
                      <a:pt x="1405" y="767"/>
                    </a:lnTo>
                    <a:lnTo>
                      <a:pt x="1406" y="767"/>
                    </a:lnTo>
                    <a:lnTo>
                      <a:pt x="1407" y="766"/>
                    </a:lnTo>
                    <a:lnTo>
                      <a:pt x="1408" y="766"/>
                    </a:lnTo>
                    <a:lnTo>
                      <a:pt x="1409" y="766"/>
                    </a:lnTo>
                    <a:lnTo>
                      <a:pt x="1410" y="765"/>
                    </a:lnTo>
                    <a:lnTo>
                      <a:pt x="1411" y="765"/>
                    </a:lnTo>
                    <a:lnTo>
                      <a:pt x="1412" y="765"/>
                    </a:lnTo>
                    <a:lnTo>
                      <a:pt x="1413" y="764"/>
                    </a:lnTo>
                    <a:lnTo>
                      <a:pt x="1413" y="762"/>
                    </a:lnTo>
                    <a:lnTo>
                      <a:pt x="1414" y="766"/>
                    </a:lnTo>
                    <a:lnTo>
                      <a:pt x="1415" y="767"/>
                    </a:lnTo>
                    <a:lnTo>
                      <a:pt x="1416" y="755"/>
                    </a:lnTo>
                    <a:lnTo>
                      <a:pt x="1417" y="761"/>
                    </a:lnTo>
                    <a:lnTo>
                      <a:pt x="1418" y="766"/>
                    </a:lnTo>
                    <a:lnTo>
                      <a:pt x="1419" y="764"/>
                    </a:lnTo>
                    <a:lnTo>
                      <a:pt x="1420" y="763"/>
                    </a:lnTo>
                    <a:lnTo>
                      <a:pt x="1421" y="761"/>
                    </a:lnTo>
                    <a:lnTo>
                      <a:pt x="1422" y="760"/>
                    </a:lnTo>
                    <a:lnTo>
                      <a:pt x="1423" y="761"/>
                    </a:lnTo>
                    <a:lnTo>
                      <a:pt x="1423" y="760"/>
                    </a:lnTo>
                    <a:lnTo>
                      <a:pt x="1425" y="760"/>
                    </a:lnTo>
                    <a:lnTo>
                      <a:pt x="1425" y="759"/>
                    </a:lnTo>
                    <a:lnTo>
                      <a:pt x="1426" y="759"/>
                    </a:lnTo>
                    <a:lnTo>
                      <a:pt x="1427" y="758"/>
                    </a:lnTo>
                    <a:lnTo>
                      <a:pt x="1428" y="757"/>
                    </a:lnTo>
                    <a:lnTo>
                      <a:pt x="1429" y="758"/>
                    </a:lnTo>
                    <a:lnTo>
                      <a:pt x="1430" y="759"/>
                    </a:lnTo>
                    <a:lnTo>
                      <a:pt x="1431" y="760"/>
                    </a:lnTo>
                    <a:lnTo>
                      <a:pt x="1432" y="761"/>
                    </a:lnTo>
                    <a:lnTo>
                      <a:pt x="1433" y="762"/>
                    </a:lnTo>
                    <a:lnTo>
                      <a:pt x="1434" y="763"/>
                    </a:lnTo>
                    <a:lnTo>
                      <a:pt x="1434" y="764"/>
                    </a:lnTo>
                    <a:lnTo>
                      <a:pt x="1435" y="765"/>
                    </a:lnTo>
                    <a:lnTo>
                      <a:pt x="1436" y="767"/>
                    </a:lnTo>
                    <a:lnTo>
                      <a:pt x="1437" y="769"/>
                    </a:lnTo>
                    <a:lnTo>
                      <a:pt x="1438" y="772"/>
                    </a:lnTo>
                    <a:lnTo>
                      <a:pt x="1439" y="775"/>
                    </a:lnTo>
                    <a:lnTo>
                      <a:pt x="1440" y="775"/>
                    </a:lnTo>
                    <a:lnTo>
                      <a:pt x="1441" y="776"/>
                    </a:lnTo>
                    <a:lnTo>
                      <a:pt x="1442" y="771"/>
                    </a:lnTo>
                    <a:lnTo>
                      <a:pt x="1443" y="782"/>
                    </a:lnTo>
                    <a:lnTo>
                      <a:pt x="1444" y="786"/>
                    </a:lnTo>
                    <a:lnTo>
                      <a:pt x="1444" y="779"/>
                    </a:lnTo>
                    <a:lnTo>
                      <a:pt x="1445" y="777"/>
                    </a:lnTo>
                    <a:lnTo>
                      <a:pt x="1446" y="776"/>
                    </a:lnTo>
                    <a:lnTo>
                      <a:pt x="1447" y="775"/>
                    </a:lnTo>
                    <a:lnTo>
                      <a:pt x="1448" y="773"/>
                    </a:lnTo>
                    <a:lnTo>
                      <a:pt x="1449" y="771"/>
                    </a:lnTo>
                    <a:lnTo>
                      <a:pt x="1450" y="769"/>
                    </a:lnTo>
                    <a:lnTo>
                      <a:pt x="1451" y="766"/>
                    </a:lnTo>
                    <a:lnTo>
                      <a:pt x="1452" y="764"/>
                    </a:lnTo>
                    <a:lnTo>
                      <a:pt x="1453" y="762"/>
                    </a:lnTo>
                    <a:lnTo>
                      <a:pt x="1453" y="760"/>
                    </a:lnTo>
                    <a:lnTo>
                      <a:pt x="1455" y="757"/>
                    </a:lnTo>
                    <a:lnTo>
                      <a:pt x="1455" y="755"/>
                    </a:lnTo>
                    <a:lnTo>
                      <a:pt x="1456" y="752"/>
                    </a:lnTo>
                    <a:lnTo>
                      <a:pt x="1457" y="750"/>
                    </a:lnTo>
                    <a:lnTo>
                      <a:pt x="1458" y="748"/>
                    </a:lnTo>
                    <a:lnTo>
                      <a:pt x="1459" y="748"/>
                    </a:lnTo>
                    <a:lnTo>
                      <a:pt x="1460" y="747"/>
                    </a:lnTo>
                    <a:lnTo>
                      <a:pt x="1461" y="743"/>
                    </a:lnTo>
                    <a:lnTo>
                      <a:pt x="1462" y="754"/>
                    </a:lnTo>
                    <a:lnTo>
                      <a:pt x="1463" y="751"/>
                    </a:lnTo>
                    <a:lnTo>
                      <a:pt x="1464" y="738"/>
                    </a:lnTo>
                    <a:lnTo>
                      <a:pt x="1465" y="749"/>
                    </a:lnTo>
                    <a:lnTo>
                      <a:pt x="1465" y="755"/>
                    </a:lnTo>
                    <a:lnTo>
                      <a:pt x="1466" y="746"/>
                    </a:lnTo>
                    <a:lnTo>
                      <a:pt x="1467" y="748"/>
                    </a:lnTo>
                    <a:lnTo>
                      <a:pt x="1468" y="750"/>
                    </a:lnTo>
                    <a:lnTo>
                      <a:pt x="1469" y="747"/>
                    </a:lnTo>
                    <a:lnTo>
                      <a:pt x="1470" y="748"/>
                    </a:lnTo>
                    <a:lnTo>
                      <a:pt x="1471" y="753"/>
                    </a:lnTo>
                    <a:lnTo>
                      <a:pt x="1472" y="749"/>
                    </a:lnTo>
                    <a:lnTo>
                      <a:pt x="1473" y="750"/>
                    </a:lnTo>
                    <a:lnTo>
                      <a:pt x="1474" y="752"/>
                    </a:lnTo>
                    <a:lnTo>
                      <a:pt x="1474" y="753"/>
                    </a:lnTo>
                    <a:lnTo>
                      <a:pt x="1475" y="755"/>
                    </a:lnTo>
                    <a:lnTo>
                      <a:pt x="1476" y="756"/>
                    </a:lnTo>
                    <a:lnTo>
                      <a:pt x="1477" y="757"/>
                    </a:lnTo>
                    <a:lnTo>
                      <a:pt x="1478" y="759"/>
                    </a:lnTo>
                    <a:lnTo>
                      <a:pt x="1479" y="760"/>
                    </a:lnTo>
                    <a:lnTo>
                      <a:pt x="1480" y="762"/>
                    </a:lnTo>
                    <a:lnTo>
                      <a:pt x="1481" y="764"/>
                    </a:lnTo>
                    <a:lnTo>
                      <a:pt x="1482" y="766"/>
                    </a:lnTo>
                    <a:lnTo>
                      <a:pt x="1483" y="768"/>
                    </a:lnTo>
                    <a:lnTo>
                      <a:pt x="1484" y="770"/>
                    </a:lnTo>
                    <a:lnTo>
                      <a:pt x="1485" y="771"/>
                    </a:lnTo>
                    <a:lnTo>
                      <a:pt x="1486" y="775"/>
                    </a:lnTo>
                    <a:lnTo>
                      <a:pt x="1486" y="775"/>
                    </a:lnTo>
                    <a:lnTo>
                      <a:pt x="1487" y="776"/>
                    </a:lnTo>
                    <a:lnTo>
                      <a:pt x="1488" y="777"/>
                    </a:lnTo>
                    <a:lnTo>
                      <a:pt x="1489" y="777"/>
                    </a:lnTo>
                    <a:lnTo>
                      <a:pt x="1490" y="776"/>
                    </a:lnTo>
                    <a:lnTo>
                      <a:pt x="1491" y="776"/>
                    </a:lnTo>
                    <a:lnTo>
                      <a:pt x="1492" y="776"/>
                    </a:lnTo>
                    <a:lnTo>
                      <a:pt x="1493" y="776"/>
                    </a:lnTo>
                    <a:lnTo>
                      <a:pt x="1494" y="775"/>
                    </a:lnTo>
                    <a:lnTo>
                      <a:pt x="1495" y="774"/>
                    </a:lnTo>
                    <a:lnTo>
                      <a:pt x="1495" y="774"/>
                    </a:lnTo>
                    <a:lnTo>
                      <a:pt x="1496" y="773"/>
                    </a:lnTo>
                    <a:lnTo>
                      <a:pt x="1497" y="772"/>
                    </a:lnTo>
                    <a:lnTo>
                      <a:pt x="1498" y="772"/>
                    </a:lnTo>
                    <a:lnTo>
                      <a:pt x="1499" y="771"/>
                    </a:lnTo>
                    <a:lnTo>
                      <a:pt x="1500" y="770"/>
                    </a:lnTo>
                    <a:lnTo>
                      <a:pt x="1501" y="767"/>
                    </a:lnTo>
                  </a:path>
                </a:pathLst>
              </a:custGeom>
              <a:noFill/>
              <a:ln w="3175" cap="flat">
                <a:solidFill>
                  <a:srgbClr val="EDB1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0" name="Freeform 195">
                <a:extLst>
                  <a:ext uri="{FF2B5EF4-FFF2-40B4-BE49-F238E27FC236}">
                    <a16:creationId xmlns:a16="http://schemas.microsoft.com/office/drawing/2014/main" id="{B672DC0F-AEB0-411A-AAB1-478FE52CD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260"/>
                <a:ext cx="1501" cy="905"/>
              </a:xfrm>
              <a:custGeom>
                <a:avLst/>
                <a:gdLst>
                  <a:gd name="T0" fmla="*/ 22 w 1501"/>
                  <a:gd name="T1" fmla="*/ 816 h 905"/>
                  <a:gd name="T2" fmla="*/ 46 w 1501"/>
                  <a:gd name="T3" fmla="*/ 630 h 905"/>
                  <a:gd name="T4" fmla="*/ 69 w 1501"/>
                  <a:gd name="T5" fmla="*/ 108 h 905"/>
                  <a:gd name="T6" fmla="*/ 93 w 1501"/>
                  <a:gd name="T7" fmla="*/ 454 h 905"/>
                  <a:gd name="T8" fmla="*/ 117 w 1501"/>
                  <a:gd name="T9" fmla="*/ 861 h 905"/>
                  <a:gd name="T10" fmla="*/ 140 w 1501"/>
                  <a:gd name="T11" fmla="*/ 298 h 905"/>
                  <a:gd name="T12" fmla="*/ 164 w 1501"/>
                  <a:gd name="T13" fmla="*/ 403 h 905"/>
                  <a:gd name="T14" fmla="*/ 188 w 1501"/>
                  <a:gd name="T15" fmla="*/ 834 h 905"/>
                  <a:gd name="T16" fmla="*/ 211 w 1501"/>
                  <a:gd name="T17" fmla="*/ 817 h 905"/>
                  <a:gd name="T18" fmla="*/ 235 w 1501"/>
                  <a:gd name="T19" fmla="*/ 792 h 905"/>
                  <a:gd name="T20" fmla="*/ 259 w 1501"/>
                  <a:gd name="T21" fmla="*/ 433 h 905"/>
                  <a:gd name="T22" fmla="*/ 282 w 1501"/>
                  <a:gd name="T23" fmla="*/ 820 h 905"/>
                  <a:gd name="T24" fmla="*/ 306 w 1501"/>
                  <a:gd name="T25" fmla="*/ 730 h 905"/>
                  <a:gd name="T26" fmla="*/ 330 w 1501"/>
                  <a:gd name="T27" fmla="*/ 667 h 905"/>
                  <a:gd name="T28" fmla="*/ 353 w 1501"/>
                  <a:gd name="T29" fmla="*/ 840 h 905"/>
                  <a:gd name="T30" fmla="*/ 377 w 1501"/>
                  <a:gd name="T31" fmla="*/ 732 h 905"/>
                  <a:gd name="T32" fmla="*/ 401 w 1501"/>
                  <a:gd name="T33" fmla="*/ 819 h 905"/>
                  <a:gd name="T34" fmla="*/ 424 w 1501"/>
                  <a:gd name="T35" fmla="*/ 460 h 905"/>
                  <a:gd name="T36" fmla="*/ 448 w 1501"/>
                  <a:gd name="T37" fmla="*/ 779 h 905"/>
                  <a:gd name="T38" fmla="*/ 472 w 1501"/>
                  <a:gd name="T39" fmla="*/ 575 h 905"/>
                  <a:gd name="T40" fmla="*/ 495 w 1501"/>
                  <a:gd name="T41" fmla="*/ 902 h 905"/>
                  <a:gd name="T42" fmla="*/ 519 w 1501"/>
                  <a:gd name="T43" fmla="*/ 723 h 905"/>
                  <a:gd name="T44" fmla="*/ 543 w 1501"/>
                  <a:gd name="T45" fmla="*/ 875 h 905"/>
                  <a:gd name="T46" fmla="*/ 567 w 1501"/>
                  <a:gd name="T47" fmla="*/ 612 h 905"/>
                  <a:gd name="T48" fmla="*/ 590 w 1501"/>
                  <a:gd name="T49" fmla="*/ 819 h 905"/>
                  <a:gd name="T50" fmla="*/ 614 w 1501"/>
                  <a:gd name="T51" fmla="*/ 819 h 905"/>
                  <a:gd name="T52" fmla="*/ 637 w 1501"/>
                  <a:gd name="T53" fmla="*/ 600 h 905"/>
                  <a:gd name="T54" fmla="*/ 661 w 1501"/>
                  <a:gd name="T55" fmla="*/ 465 h 905"/>
                  <a:gd name="T56" fmla="*/ 685 w 1501"/>
                  <a:gd name="T57" fmla="*/ 893 h 905"/>
                  <a:gd name="T58" fmla="*/ 709 w 1501"/>
                  <a:gd name="T59" fmla="*/ 502 h 905"/>
                  <a:gd name="T60" fmla="*/ 732 w 1501"/>
                  <a:gd name="T61" fmla="*/ 817 h 905"/>
                  <a:gd name="T62" fmla="*/ 756 w 1501"/>
                  <a:gd name="T63" fmla="*/ 809 h 905"/>
                  <a:gd name="T64" fmla="*/ 780 w 1501"/>
                  <a:gd name="T65" fmla="*/ 817 h 905"/>
                  <a:gd name="T66" fmla="*/ 803 w 1501"/>
                  <a:gd name="T67" fmla="*/ 847 h 905"/>
                  <a:gd name="T68" fmla="*/ 827 w 1501"/>
                  <a:gd name="T69" fmla="*/ 489 h 905"/>
                  <a:gd name="T70" fmla="*/ 851 w 1501"/>
                  <a:gd name="T71" fmla="*/ 743 h 905"/>
                  <a:gd name="T72" fmla="*/ 874 w 1501"/>
                  <a:gd name="T73" fmla="*/ 852 h 905"/>
                  <a:gd name="T74" fmla="*/ 898 w 1501"/>
                  <a:gd name="T75" fmla="*/ 834 h 905"/>
                  <a:gd name="T76" fmla="*/ 922 w 1501"/>
                  <a:gd name="T77" fmla="*/ 777 h 905"/>
                  <a:gd name="T78" fmla="*/ 945 w 1501"/>
                  <a:gd name="T79" fmla="*/ 804 h 905"/>
                  <a:gd name="T80" fmla="*/ 969 w 1501"/>
                  <a:gd name="T81" fmla="*/ 857 h 905"/>
                  <a:gd name="T82" fmla="*/ 993 w 1501"/>
                  <a:gd name="T83" fmla="*/ 803 h 905"/>
                  <a:gd name="T84" fmla="*/ 1017 w 1501"/>
                  <a:gd name="T85" fmla="*/ 377 h 905"/>
                  <a:gd name="T86" fmla="*/ 1040 w 1501"/>
                  <a:gd name="T87" fmla="*/ 836 h 905"/>
                  <a:gd name="T88" fmla="*/ 1064 w 1501"/>
                  <a:gd name="T89" fmla="*/ 791 h 905"/>
                  <a:gd name="T90" fmla="*/ 1087 w 1501"/>
                  <a:gd name="T91" fmla="*/ 829 h 905"/>
                  <a:gd name="T92" fmla="*/ 1111 w 1501"/>
                  <a:gd name="T93" fmla="*/ 835 h 905"/>
                  <a:gd name="T94" fmla="*/ 1135 w 1501"/>
                  <a:gd name="T95" fmla="*/ 829 h 905"/>
                  <a:gd name="T96" fmla="*/ 1159 w 1501"/>
                  <a:gd name="T97" fmla="*/ 824 h 905"/>
                  <a:gd name="T98" fmla="*/ 1182 w 1501"/>
                  <a:gd name="T99" fmla="*/ 847 h 905"/>
                  <a:gd name="T100" fmla="*/ 1206 w 1501"/>
                  <a:gd name="T101" fmla="*/ 840 h 905"/>
                  <a:gd name="T102" fmla="*/ 1229 w 1501"/>
                  <a:gd name="T103" fmla="*/ 822 h 905"/>
                  <a:gd name="T104" fmla="*/ 1253 w 1501"/>
                  <a:gd name="T105" fmla="*/ 755 h 905"/>
                  <a:gd name="T106" fmla="*/ 1277 w 1501"/>
                  <a:gd name="T107" fmla="*/ 815 h 905"/>
                  <a:gd name="T108" fmla="*/ 1301 w 1501"/>
                  <a:gd name="T109" fmla="*/ 807 h 905"/>
                  <a:gd name="T110" fmla="*/ 1324 w 1501"/>
                  <a:gd name="T111" fmla="*/ 817 h 905"/>
                  <a:gd name="T112" fmla="*/ 1348 w 1501"/>
                  <a:gd name="T113" fmla="*/ 828 h 905"/>
                  <a:gd name="T114" fmla="*/ 1372 w 1501"/>
                  <a:gd name="T115" fmla="*/ 813 h 905"/>
                  <a:gd name="T116" fmla="*/ 1395 w 1501"/>
                  <a:gd name="T117" fmla="*/ 811 h 905"/>
                  <a:gd name="T118" fmla="*/ 1419 w 1501"/>
                  <a:gd name="T119" fmla="*/ 816 h 905"/>
                  <a:gd name="T120" fmla="*/ 1443 w 1501"/>
                  <a:gd name="T121" fmla="*/ 832 h 905"/>
                  <a:gd name="T122" fmla="*/ 1466 w 1501"/>
                  <a:gd name="T123" fmla="*/ 818 h 905"/>
                  <a:gd name="T124" fmla="*/ 1490 w 1501"/>
                  <a:gd name="T125" fmla="*/ 823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05">
                    <a:moveTo>
                      <a:pt x="0" y="576"/>
                    </a:moveTo>
                    <a:lnTo>
                      <a:pt x="0" y="576"/>
                    </a:lnTo>
                    <a:lnTo>
                      <a:pt x="1" y="582"/>
                    </a:lnTo>
                    <a:lnTo>
                      <a:pt x="2" y="590"/>
                    </a:lnTo>
                    <a:lnTo>
                      <a:pt x="3" y="599"/>
                    </a:lnTo>
                    <a:lnTo>
                      <a:pt x="4" y="610"/>
                    </a:lnTo>
                    <a:lnTo>
                      <a:pt x="5" y="620"/>
                    </a:lnTo>
                    <a:lnTo>
                      <a:pt x="5" y="631"/>
                    </a:lnTo>
                    <a:lnTo>
                      <a:pt x="6" y="644"/>
                    </a:lnTo>
                    <a:lnTo>
                      <a:pt x="7" y="656"/>
                    </a:lnTo>
                    <a:lnTo>
                      <a:pt x="8" y="667"/>
                    </a:lnTo>
                    <a:lnTo>
                      <a:pt x="9" y="677"/>
                    </a:lnTo>
                    <a:lnTo>
                      <a:pt x="10" y="687"/>
                    </a:lnTo>
                    <a:lnTo>
                      <a:pt x="11" y="697"/>
                    </a:lnTo>
                    <a:lnTo>
                      <a:pt x="12" y="707"/>
                    </a:lnTo>
                    <a:lnTo>
                      <a:pt x="13" y="718"/>
                    </a:lnTo>
                    <a:lnTo>
                      <a:pt x="14" y="727"/>
                    </a:lnTo>
                    <a:lnTo>
                      <a:pt x="15" y="737"/>
                    </a:lnTo>
                    <a:lnTo>
                      <a:pt x="16" y="748"/>
                    </a:lnTo>
                    <a:lnTo>
                      <a:pt x="16" y="759"/>
                    </a:lnTo>
                    <a:lnTo>
                      <a:pt x="17" y="770"/>
                    </a:lnTo>
                    <a:lnTo>
                      <a:pt x="18" y="781"/>
                    </a:lnTo>
                    <a:lnTo>
                      <a:pt x="19" y="791"/>
                    </a:lnTo>
                    <a:lnTo>
                      <a:pt x="20" y="800"/>
                    </a:lnTo>
                    <a:lnTo>
                      <a:pt x="21" y="808"/>
                    </a:lnTo>
                    <a:lnTo>
                      <a:pt x="22" y="816"/>
                    </a:lnTo>
                    <a:lnTo>
                      <a:pt x="23" y="825"/>
                    </a:lnTo>
                    <a:lnTo>
                      <a:pt x="24" y="834"/>
                    </a:lnTo>
                    <a:lnTo>
                      <a:pt x="25" y="842"/>
                    </a:lnTo>
                    <a:lnTo>
                      <a:pt x="26" y="848"/>
                    </a:lnTo>
                    <a:lnTo>
                      <a:pt x="26" y="856"/>
                    </a:lnTo>
                    <a:lnTo>
                      <a:pt x="27" y="863"/>
                    </a:lnTo>
                    <a:lnTo>
                      <a:pt x="28" y="869"/>
                    </a:lnTo>
                    <a:lnTo>
                      <a:pt x="29" y="873"/>
                    </a:lnTo>
                    <a:lnTo>
                      <a:pt x="30" y="871"/>
                    </a:lnTo>
                    <a:lnTo>
                      <a:pt x="31" y="864"/>
                    </a:lnTo>
                    <a:lnTo>
                      <a:pt x="32" y="857"/>
                    </a:lnTo>
                    <a:lnTo>
                      <a:pt x="33" y="848"/>
                    </a:lnTo>
                    <a:lnTo>
                      <a:pt x="34" y="835"/>
                    </a:lnTo>
                    <a:lnTo>
                      <a:pt x="35" y="820"/>
                    </a:lnTo>
                    <a:lnTo>
                      <a:pt x="35" y="803"/>
                    </a:lnTo>
                    <a:lnTo>
                      <a:pt x="36" y="785"/>
                    </a:lnTo>
                    <a:lnTo>
                      <a:pt x="37" y="774"/>
                    </a:lnTo>
                    <a:lnTo>
                      <a:pt x="38" y="764"/>
                    </a:lnTo>
                    <a:lnTo>
                      <a:pt x="39" y="753"/>
                    </a:lnTo>
                    <a:lnTo>
                      <a:pt x="40" y="741"/>
                    </a:lnTo>
                    <a:lnTo>
                      <a:pt x="41" y="731"/>
                    </a:lnTo>
                    <a:lnTo>
                      <a:pt x="42" y="718"/>
                    </a:lnTo>
                    <a:lnTo>
                      <a:pt x="43" y="707"/>
                    </a:lnTo>
                    <a:lnTo>
                      <a:pt x="44" y="692"/>
                    </a:lnTo>
                    <a:lnTo>
                      <a:pt x="45" y="664"/>
                    </a:lnTo>
                    <a:lnTo>
                      <a:pt x="46" y="630"/>
                    </a:lnTo>
                    <a:lnTo>
                      <a:pt x="47" y="592"/>
                    </a:lnTo>
                    <a:lnTo>
                      <a:pt x="47" y="550"/>
                    </a:lnTo>
                    <a:lnTo>
                      <a:pt x="48" y="513"/>
                    </a:lnTo>
                    <a:lnTo>
                      <a:pt x="49" y="476"/>
                    </a:lnTo>
                    <a:lnTo>
                      <a:pt x="50" y="438"/>
                    </a:lnTo>
                    <a:lnTo>
                      <a:pt x="51" y="399"/>
                    </a:lnTo>
                    <a:lnTo>
                      <a:pt x="52" y="353"/>
                    </a:lnTo>
                    <a:lnTo>
                      <a:pt x="53" y="305"/>
                    </a:lnTo>
                    <a:lnTo>
                      <a:pt x="54" y="260"/>
                    </a:lnTo>
                    <a:lnTo>
                      <a:pt x="55" y="216"/>
                    </a:lnTo>
                    <a:lnTo>
                      <a:pt x="56" y="166"/>
                    </a:lnTo>
                    <a:lnTo>
                      <a:pt x="56" y="118"/>
                    </a:lnTo>
                    <a:lnTo>
                      <a:pt x="57" y="69"/>
                    </a:lnTo>
                    <a:lnTo>
                      <a:pt x="58" y="25"/>
                    </a:lnTo>
                    <a:lnTo>
                      <a:pt x="59" y="7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6"/>
                    </a:lnTo>
                    <a:lnTo>
                      <a:pt x="63" y="12"/>
                    </a:lnTo>
                    <a:lnTo>
                      <a:pt x="64" y="20"/>
                    </a:lnTo>
                    <a:lnTo>
                      <a:pt x="65" y="33"/>
                    </a:lnTo>
                    <a:lnTo>
                      <a:pt x="66" y="47"/>
                    </a:lnTo>
                    <a:lnTo>
                      <a:pt x="66" y="62"/>
                    </a:lnTo>
                    <a:lnTo>
                      <a:pt x="67" y="77"/>
                    </a:lnTo>
                    <a:lnTo>
                      <a:pt x="68" y="92"/>
                    </a:lnTo>
                    <a:lnTo>
                      <a:pt x="69" y="108"/>
                    </a:lnTo>
                    <a:lnTo>
                      <a:pt x="70" y="128"/>
                    </a:lnTo>
                    <a:lnTo>
                      <a:pt x="71" y="149"/>
                    </a:lnTo>
                    <a:lnTo>
                      <a:pt x="72" y="171"/>
                    </a:lnTo>
                    <a:lnTo>
                      <a:pt x="73" y="192"/>
                    </a:lnTo>
                    <a:lnTo>
                      <a:pt x="74" y="208"/>
                    </a:lnTo>
                    <a:lnTo>
                      <a:pt x="75" y="222"/>
                    </a:lnTo>
                    <a:lnTo>
                      <a:pt x="76" y="234"/>
                    </a:lnTo>
                    <a:lnTo>
                      <a:pt x="77" y="245"/>
                    </a:lnTo>
                    <a:lnTo>
                      <a:pt x="77" y="258"/>
                    </a:lnTo>
                    <a:lnTo>
                      <a:pt x="78" y="272"/>
                    </a:lnTo>
                    <a:lnTo>
                      <a:pt x="79" y="286"/>
                    </a:lnTo>
                    <a:lnTo>
                      <a:pt x="80" y="299"/>
                    </a:lnTo>
                    <a:lnTo>
                      <a:pt x="81" y="307"/>
                    </a:lnTo>
                    <a:lnTo>
                      <a:pt x="82" y="312"/>
                    </a:lnTo>
                    <a:lnTo>
                      <a:pt x="83" y="319"/>
                    </a:lnTo>
                    <a:lnTo>
                      <a:pt x="84" y="325"/>
                    </a:lnTo>
                    <a:lnTo>
                      <a:pt x="85" y="328"/>
                    </a:lnTo>
                    <a:lnTo>
                      <a:pt x="86" y="332"/>
                    </a:lnTo>
                    <a:lnTo>
                      <a:pt x="87" y="335"/>
                    </a:lnTo>
                    <a:lnTo>
                      <a:pt x="87" y="339"/>
                    </a:lnTo>
                    <a:lnTo>
                      <a:pt x="88" y="353"/>
                    </a:lnTo>
                    <a:lnTo>
                      <a:pt x="89" y="371"/>
                    </a:lnTo>
                    <a:lnTo>
                      <a:pt x="90" y="390"/>
                    </a:lnTo>
                    <a:lnTo>
                      <a:pt x="91" y="411"/>
                    </a:lnTo>
                    <a:lnTo>
                      <a:pt x="92" y="432"/>
                    </a:lnTo>
                    <a:lnTo>
                      <a:pt x="93" y="454"/>
                    </a:lnTo>
                    <a:lnTo>
                      <a:pt x="94" y="477"/>
                    </a:lnTo>
                    <a:lnTo>
                      <a:pt x="95" y="500"/>
                    </a:lnTo>
                    <a:lnTo>
                      <a:pt x="96" y="520"/>
                    </a:lnTo>
                    <a:lnTo>
                      <a:pt x="96" y="540"/>
                    </a:lnTo>
                    <a:lnTo>
                      <a:pt x="98" y="559"/>
                    </a:lnTo>
                    <a:lnTo>
                      <a:pt x="98" y="577"/>
                    </a:lnTo>
                    <a:lnTo>
                      <a:pt x="99" y="597"/>
                    </a:lnTo>
                    <a:lnTo>
                      <a:pt x="100" y="616"/>
                    </a:lnTo>
                    <a:lnTo>
                      <a:pt x="101" y="634"/>
                    </a:lnTo>
                    <a:lnTo>
                      <a:pt x="102" y="652"/>
                    </a:lnTo>
                    <a:lnTo>
                      <a:pt x="103" y="669"/>
                    </a:lnTo>
                    <a:lnTo>
                      <a:pt x="104" y="686"/>
                    </a:lnTo>
                    <a:lnTo>
                      <a:pt x="105" y="703"/>
                    </a:lnTo>
                    <a:lnTo>
                      <a:pt x="106" y="719"/>
                    </a:lnTo>
                    <a:lnTo>
                      <a:pt x="107" y="733"/>
                    </a:lnTo>
                    <a:lnTo>
                      <a:pt x="107" y="746"/>
                    </a:lnTo>
                    <a:lnTo>
                      <a:pt x="108" y="758"/>
                    </a:lnTo>
                    <a:lnTo>
                      <a:pt x="109" y="769"/>
                    </a:lnTo>
                    <a:lnTo>
                      <a:pt x="110" y="782"/>
                    </a:lnTo>
                    <a:lnTo>
                      <a:pt x="111" y="795"/>
                    </a:lnTo>
                    <a:lnTo>
                      <a:pt x="112" y="810"/>
                    </a:lnTo>
                    <a:lnTo>
                      <a:pt x="113" y="819"/>
                    </a:lnTo>
                    <a:lnTo>
                      <a:pt x="114" y="831"/>
                    </a:lnTo>
                    <a:lnTo>
                      <a:pt x="115" y="842"/>
                    </a:lnTo>
                    <a:lnTo>
                      <a:pt x="116" y="855"/>
                    </a:lnTo>
                    <a:lnTo>
                      <a:pt x="117" y="861"/>
                    </a:lnTo>
                    <a:lnTo>
                      <a:pt x="117" y="859"/>
                    </a:lnTo>
                    <a:lnTo>
                      <a:pt x="119" y="850"/>
                    </a:lnTo>
                    <a:lnTo>
                      <a:pt x="119" y="840"/>
                    </a:lnTo>
                    <a:lnTo>
                      <a:pt x="120" y="826"/>
                    </a:lnTo>
                    <a:lnTo>
                      <a:pt x="121" y="810"/>
                    </a:lnTo>
                    <a:lnTo>
                      <a:pt x="122" y="792"/>
                    </a:lnTo>
                    <a:lnTo>
                      <a:pt x="123" y="771"/>
                    </a:lnTo>
                    <a:lnTo>
                      <a:pt x="124" y="750"/>
                    </a:lnTo>
                    <a:lnTo>
                      <a:pt x="125" y="732"/>
                    </a:lnTo>
                    <a:lnTo>
                      <a:pt x="126" y="716"/>
                    </a:lnTo>
                    <a:lnTo>
                      <a:pt x="127" y="699"/>
                    </a:lnTo>
                    <a:lnTo>
                      <a:pt x="128" y="681"/>
                    </a:lnTo>
                    <a:lnTo>
                      <a:pt x="128" y="663"/>
                    </a:lnTo>
                    <a:lnTo>
                      <a:pt x="129" y="643"/>
                    </a:lnTo>
                    <a:lnTo>
                      <a:pt x="130" y="623"/>
                    </a:lnTo>
                    <a:lnTo>
                      <a:pt x="131" y="602"/>
                    </a:lnTo>
                    <a:lnTo>
                      <a:pt x="132" y="576"/>
                    </a:lnTo>
                    <a:lnTo>
                      <a:pt x="133" y="547"/>
                    </a:lnTo>
                    <a:lnTo>
                      <a:pt x="134" y="515"/>
                    </a:lnTo>
                    <a:lnTo>
                      <a:pt x="135" y="481"/>
                    </a:lnTo>
                    <a:lnTo>
                      <a:pt x="136" y="454"/>
                    </a:lnTo>
                    <a:lnTo>
                      <a:pt x="137" y="428"/>
                    </a:lnTo>
                    <a:lnTo>
                      <a:pt x="138" y="405"/>
                    </a:lnTo>
                    <a:lnTo>
                      <a:pt x="138" y="381"/>
                    </a:lnTo>
                    <a:lnTo>
                      <a:pt x="139" y="341"/>
                    </a:lnTo>
                    <a:lnTo>
                      <a:pt x="140" y="298"/>
                    </a:lnTo>
                    <a:lnTo>
                      <a:pt x="141" y="253"/>
                    </a:lnTo>
                    <a:lnTo>
                      <a:pt x="142" y="210"/>
                    </a:lnTo>
                    <a:lnTo>
                      <a:pt x="143" y="176"/>
                    </a:lnTo>
                    <a:lnTo>
                      <a:pt x="144" y="149"/>
                    </a:lnTo>
                    <a:lnTo>
                      <a:pt x="145" y="123"/>
                    </a:lnTo>
                    <a:lnTo>
                      <a:pt x="146" y="102"/>
                    </a:lnTo>
                    <a:lnTo>
                      <a:pt x="147" y="93"/>
                    </a:lnTo>
                    <a:lnTo>
                      <a:pt x="147" y="91"/>
                    </a:lnTo>
                    <a:lnTo>
                      <a:pt x="149" y="93"/>
                    </a:lnTo>
                    <a:lnTo>
                      <a:pt x="149" y="99"/>
                    </a:lnTo>
                    <a:lnTo>
                      <a:pt x="150" y="107"/>
                    </a:lnTo>
                    <a:lnTo>
                      <a:pt x="151" y="119"/>
                    </a:lnTo>
                    <a:lnTo>
                      <a:pt x="152" y="134"/>
                    </a:lnTo>
                    <a:lnTo>
                      <a:pt x="153" y="151"/>
                    </a:lnTo>
                    <a:lnTo>
                      <a:pt x="154" y="164"/>
                    </a:lnTo>
                    <a:lnTo>
                      <a:pt x="155" y="177"/>
                    </a:lnTo>
                    <a:lnTo>
                      <a:pt x="156" y="192"/>
                    </a:lnTo>
                    <a:lnTo>
                      <a:pt x="157" y="207"/>
                    </a:lnTo>
                    <a:lnTo>
                      <a:pt x="158" y="224"/>
                    </a:lnTo>
                    <a:lnTo>
                      <a:pt x="159" y="243"/>
                    </a:lnTo>
                    <a:lnTo>
                      <a:pt x="159" y="263"/>
                    </a:lnTo>
                    <a:lnTo>
                      <a:pt x="160" y="284"/>
                    </a:lnTo>
                    <a:lnTo>
                      <a:pt x="161" y="310"/>
                    </a:lnTo>
                    <a:lnTo>
                      <a:pt x="162" y="339"/>
                    </a:lnTo>
                    <a:lnTo>
                      <a:pt x="163" y="370"/>
                    </a:lnTo>
                    <a:lnTo>
                      <a:pt x="164" y="403"/>
                    </a:lnTo>
                    <a:lnTo>
                      <a:pt x="165" y="433"/>
                    </a:lnTo>
                    <a:lnTo>
                      <a:pt x="166" y="464"/>
                    </a:lnTo>
                    <a:lnTo>
                      <a:pt x="167" y="495"/>
                    </a:lnTo>
                    <a:lnTo>
                      <a:pt x="168" y="527"/>
                    </a:lnTo>
                    <a:lnTo>
                      <a:pt x="168" y="562"/>
                    </a:lnTo>
                    <a:lnTo>
                      <a:pt x="169" y="600"/>
                    </a:lnTo>
                    <a:lnTo>
                      <a:pt x="170" y="636"/>
                    </a:lnTo>
                    <a:lnTo>
                      <a:pt x="171" y="671"/>
                    </a:lnTo>
                    <a:lnTo>
                      <a:pt x="172" y="710"/>
                    </a:lnTo>
                    <a:lnTo>
                      <a:pt x="173" y="747"/>
                    </a:lnTo>
                    <a:lnTo>
                      <a:pt x="174" y="785"/>
                    </a:lnTo>
                    <a:lnTo>
                      <a:pt x="175" y="820"/>
                    </a:lnTo>
                    <a:lnTo>
                      <a:pt x="176" y="839"/>
                    </a:lnTo>
                    <a:lnTo>
                      <a:pt x="177" y="849"/>
                    </a:lnTo>
                    <a:lnTo>
                      <a:pt x="178" y="856"/>
                    </a:lnTo>
                    <a:lnTo>
                      <a:pt x="179" y="860"/>
                    </a:lnTo>
                    <a:lnTo>
                      <a:pt x="179" y="863"/>
                    </a:lnTo>
                    <a:lnTo>
                      <a:pt x="180" y="864"/>
                    </a:lnTo>
                    <a:lnTo>
                      <a:pt x="181" y="863"/>
                    </a:lnTo>
                    <a:lnTo>
                      <a:pt x="182" y="861"/>
                    </a:lnTo>
                    <a:lnTo>
                      <a:pt x="183" y="858"/>
                    </a:lnTo>
                    <a:lnTo>
                      <a:pt x="184" y="855"/>
                    </a:lnTo>
                    <a:lnTo>
                      <a:pt x="185" y="852"/>
                    </a:lnTo>
                    <a:lnTo>
                      <a:pt x="186" y="848"/>
                    </a:lnTo>
                    <a:lnTo>
                      <a:pt x="187" y="841"/>
                    </a:lnTo>
                    <a:lnTo>
                      <a:pt x="188" y="834"/>
                    </a:lnTo>
                    <a:lnTo>
                      <a:pt x="189" y="825"/>
                    </a:lnTo>
                    <a:lnTo>
                      <a:pt x="189" y="817"/>
                    </a:lnTo>
                    <a:lnTo>
                      <a:pt x="190" y="815"/>
                    </a:lnTo>
                    <a:lnTo>
                      <a:pt x="191" y="815"/>
                    </a:lnTo>
                    <a:lnTo>
                      <a:pt x="192" y="816"/>
                    </a:lnTo>
                    <a:lnTo>
                      <a:pt x="193" y="818"/>
                    </a:lnTo>
                    <a:lnTo>
                      <a:pt x="194" y="819"/>
                    </a:lnTo>
                    <a:lnTo>
                      <a:pt x="195" y="821"/>
                    </a:lnTo>
                    <a:lnTo>
                      <a:pt x="196" y="823"/>
                    </a:lnTo>
                    <a:lnTo>
                      <a:pt x="197" y="825"/>
                    </a:lnTo>
                    <a:lnTo>
                      <a:pt x="198" y="825"/>
                    </a:lnTo>
                    <a:lnTo>
                      <a:pt x="199" y="825"/>
                    </a:lnTo>
                    <a:lnTo>
                      <a:pt x="199" y="826"/>
                    </a:lnTo>
                    <a:lnTo>
                      <a:pt x="200" y="825"/>
                    </a:lnTo>
                    <a:lnTo>
                      <a:pt x="201" y="825"/>
                    </a:lnTo>
                    <a:lnTo>
                      <a:pt x="202" y="824"/>
                    </a:lnTo>
                    <a:lnTo>
                      <a:pt x="203" y="824"/>
                    </a:lnTo>
                    <a:lnTo>
                      <a:pt x="204" y="823"/>
                    </a:lnTo>
                    <a:lnTo>
                      <a:pt x="205" y="823"/>
                    </a:lnTo>
                    <a:lnTo>
                      <a:pt x="206" y="821"/>
                    </a:lnTo>
                    <a:lnTo>
                      <a:pt x="207" y="822"/>
                    </a:lnTo>
                    <a:lnTo>
                      <a:pt x="208" y="818"/>
                    </a:lnTo>
                    <a:lnTo>
                      <a:pt x="208" y="818"/>
                    </a:lnTo>
                    <a:lnTo>
                      <a:pt x="210" y="818"/>
                    </a:lnTo>
                    <a:lnTo>
                      <a:pt x="210" y="818"/>
                    </a:lnTo>
                    <a:lnTo>
                      <a:pt x="211" y="817"/>
                    </a:lnTo>
                    <a:lnTo>
                      <a:pt x="212" y="813"/>
                    </a:lnTo>
                    <a:lnTo>
                      <a:pt x="213" y="808"/>
                    </a:lnTo>
                    <a:lnTo>
                      <a:pt x="214" y="804"/>
                    </a:lnTo>
                    <a:lnTo>
                      <a:pt x="215" y="799"/>
                    </a:lnTo>
                    <a:lnTo>
                      <a:pt x="216" y="793"/>
                    </a:lnTo>
                    <a:lnTo>
                      <a:pt x="217" y="788"/>
                    </a:lnTo>
                    <a:lnTo>
                      <a:pt x="218" y="781"/>
                    </a:lnTo>
                    <a:lnTo>
                      <a:pt x="219" y="776"/>
                    </a:lnTo>
                    <a:lnTo>
                      <a:pt x="219" y="774"/>
                    </a:lnTo>
                    <a:lnTo>
                      <a:pt x="220" y="775"/>
                    </a:lnTo>
                    <a:lnTo>
                      <a:pt x="221" y="777"/>
                    </a:lnTo>
                    <a:lnTo>
                      <a:pt x="222" y="780"/>
                    </a:lnTo>
                    <a:lnTo>
                      <a:pt x="223" y="779"/>
                    </a:lnTo>
                    <a:lnTo>
                      <a:pt x="224" y="778"/>
                    </a:lnTo>
                    <a:lnTo>
                      <a:pt x="225" y="776"/>
                    </a:lnTo>
                    <a:lnTo>
                      <a:pt x="226" y="774"/>
                    </a:lnTo>
                    <a:lnTo>
                      <a:pt x="227" y="780"/>
                    </a:lnTo>
                    <a:lnTo>
                      <a:pt x="228" y="788"/>
                    </a:lnTo>
                    <a:lnTo>
                      <a:pt x="229" y="793"/>
                    </a:lnTo>
                    <a:lnTo>
                      <a:pt x="229" y="798"/>
                    </a:lnTo>
                    <a:lnTo>
                      <a:pt x="231" y="807"/>
                    </a:lnTo>
                    <a:lnTo>
                      <a:pt x="231" y="815"/>
                    </a:lnTo>
                    <a:lnTo>
                      <a:pt x="232" y="824"/>
                    </a:lnTo>
                    <a:lnTo>
                      <a:pt x="233" y="830"/>
                    </a:lnTo>
                    <a:lnTo>
                      <a:pt x="234" y="816"/>
                    </a:lnTo>
                    <a:lnTo>
                      <a:pt x="235" y="792"/>
                    </a:lnTo>
                    <a:lnTo>
                      <a:pt x="236" y="764"/>
                    </a:lnTo>
                    <a:lnTo>
                      <a:pt x="237" y="732"/>
                    </a:lnTo>
                    <a:lnTo>
                      <a:pt x="238" y="702"/>
                    </a:lnTo>
                    <a:lnTo>
                      <a:pt x="239" y="673"/>
                    </a:lnTo>
                    <a:lnTo>
                      <a:pt x="240" y="641"/>
                    </a:lnTo>
                    <a:lnTo>
                      <a:pt x="240" y="608"/>
                    </a:lnTo>
                    <a:lnTo>
                      <a:pt x="241" y="573"/>
                    </a:lnTo>
                    <a:lnTo>
                      <a:pt x="242" y="536"/>
                    </a:lnTo>
                    <a:lnTo>
                      <a:pt x="243" y="501"/>
                    </a:lnTo>
                    <a:lnTo>
                      <a:pt x="244" y="466"/>
                    </a:lnTo>
                    <a:lnTo>
                      <a:pt x="245" y="429"/>
                    </a:lnTo>
                    <a:lnTo>
                      <a:pt x="246" y="393"/>
                    </a:lnTo>
                    <a:lnTo>
                      <a:pt x="247" y="356"/>
                    </a:lnTo>
                    <a:lnTo>
                      <a:pt x="248" y="323"/>
                    </a:lnTo>
                    <a:lnTo>
                      <a:pt x="249" y="308"/>
                    </a:lnTo>
                    <a:lnTo>
                      <a:pt x="250" y="303"/>
                    </a:lnTo>
                    <a:lnTo>
                      <a:pt x="250" y="303"/>
                    </a:lnTo>
                    <a:lnTo>
                      <a:pt x="251" y="308"/>
                    </a:lnTo>
                    <a:lnTo>
                      <a:pt x="252" y="312"/>
                    </a:lnTo>
                    <a:lnTo>
                      <a:pt x="253" y="317"/>
                    </a:lnTo>
                    <a:lnTo>
                      <a:pt x="254" y="326"/>
                    </a:lnTo>
                    <a:lnTo>
                      <a:pt x="255" y="337"/>
                    </a:lnTo>
                    <a:lnTo>
                      <a:pt x="256" y="357"/>
                    </a:lnTo>
                    <a:lnTo>
                      <a:pt x="257" y="381"/>
                    </a:lnTo>
                    <a:lnTo>
                      <a:pt x="258" y="406"/>
                    </a:lnTo>
                    <a:lnTo>
                      <a:pt x="259" y="433"/>
                    </a:lnTo>
                    <a:lnTo>
                      <a:pt x="259" y="465"/>
                    </a:lnTo>
                    <a:lnTo>
                      <a:pt x="261" y="498"/>
                    </a:lnTo>
                    <a:lnTo>
                      <a:pt x="261" y="534"/>
                    </a:lnTo>
                    <a:lnTo>
                      <a:pt x="262" y="569"/>
                    </a:lnTo>
                    <a:lnTo>
                      <a:pt x="263" y="591"/>
                    </a:lnTo>
                    <a:lnTo>
                      <a:pt x="264" y="608"/>
                    </a:lnTo>
                    <a:lnTo>
                      <a:pt x="265" y="624"/>
                    </a:lnTo>
                    <a:lnTo>
                      <a:pt x="266" y="637"/>
                    </a:lnTo>
                    <a:lnTo>
                      <a:pt x="267" y="650"/>
                    </a:lnTo>
                    <a:lnTo>
                      <a:pt x="268" y="662"/>
                    </a:lnTo>
                    <a:lnTo>
                      <a:pt x="269" y="672"/>
                    </a:lnTo>
                    <a:lnTo>
                      <a:pt x="270" y="682"/>
                    </a:lnTo>
                    <a:lnTo>
                      <a:pt x="271" y="697"/>
                    </a:lnTo>
                    <a:lnTo>
                      <a:pt x="271" y="715"/>
                    </a:lnTo>
                    <a:lnTo>
                      <a:pt x="272" y="732"/>
                    </a:lnTo>
                    <a:lnTo>
                      <a:pt x="273" y="749"/>
                    </a:lnTo>
                    <a:lnTo>
                      <a:pt x="274" y="767"/>
                    </a:lnTo>
                    <a:lnTo>
                      <a:pt x="275" y="784"/>
                    </a:lnTo>
                    <a:lnTo>
                      <a:pt x="276" y="800"/>
                    </a:lnTo>
                    <a:lnTo>
                      <a:pt x="277" y="814"/>
                    </a:lnTo>
                    <a:lnTo>
                      <a:pt x="278" y="824"/>
                    </a:lnTo>
                    <a:lnTo>
                      <a:pt x="279" y="824"/>
                    </a:lnTo>
                    <a:lnTo>
                      <a:pt x="280" y="825"/>
                    </a:lnTo>
                    <a:lnTo>
                      <a:pt x="280" y="823"/>
                    </a:lnTo>
                    <a:lnTo>
                      <a:pt x="281" y="824"/>
                    </a:lnTo>
                    <a:lnTo>
                      <a:pt x="282" y="820"/>
                    </a:lnTo>
                    <a:lnTo>
                      <a:pt x="283" y="817"/>
                    </a:lnTo>
                    <a:lnTo>
                      <a:pt x="284" y="813"/>
                    </a:lnTo>
                    <a:lnTo>
                      <a:pt x="285" y="807"/>
                    </a:lnTo>
                    <a:lnTo>
                      <a:pt x="286" y="802"/>
                    </a:lnTo>
                    <a:lnTo>
                      <a:pt x="287" y="796"/>
                    </a:lnTo>
                    <a:lnTo>
                      <a:pt x="288" y="790"/>
                    </a:lnTo>
                    <a:lnTo>
                      <a:pt x="289" y="782"/>
                    </a:lnTo>
                    <a:lnTo>
                      <a:pt x="290" y="774"/>
                    </a:lnTo>
                    <a:lnTo>
                      <a:pt x="291" y="765"/>
                    </a:lnTo>
                    <a:lnTo>
                      <a:pt x="291" y="756"/>
                    </a:lnTo>
                    <a:lnTo>
                      <a:pt x="292" y="752"/>
                    </a:lnTo>
                    <a:lnTo>
                      <a:pt x="293" y="749"/>
                    </a:lnTo>
                    <a:lnTo>
                      <a:pt x="294" y="747"/>
                    </a:lnTo>
                    <a:lnTo>
                      <a:pt x="295" y="745"/>
                    </a:lnTo>
                    <a:lnTo>
                      <a:pt x="296" y="743"/>
                    </a:lnTo>
                    <a:lnTo>
                      <a:pt x="297" y="740"/>
                    </a:lnTo>
                    <a:lnTo>
                      <a:pt x="298" y="737"/>
                    </a:lnTo>
                    <a:lnTo>
                      <a:pt x="299" y="735"/>
                    </a:lnTo>
                    <a:lnTo>
                      <a:pt x="300" y="734"/>
                    </a:lnTo>
                    <a:lnTo>
                      <a:pt x="301" y="734"/>
                    </a:lnTo>
                    <a:lnTo>
                      <a:pt x="301" y="732"/>
                    </a:lnTo>
                    <a:lnTo>
                      <a:pt x="302" y="731"/>
                    </a:lnTo>
                    <a:lnTo>
                      <a:pt x="303" y="731"/>
                    </a:lnTo>
                    <a:lnTo>
                      <a:pt x="304" y="731"/>
                    </a:lnTo>
                    <a:lnTo>
                      <a:pt x="305" y="731"/>
                    </a:lnTo>
                    <a:lnTo>
                      <a:pt x="306" y="730"/>
                    </a:lnTo>
                    <a:lnTo>
                      <a:pt x="307" y="725"/>
                    </a:lnTo>
                    <a:lnTo>
                      <a:pt x="308" y="718"/>
                    </a:lnTo>
                    <a:lnTo>
                      <a:pt x="309" y="710"/>
                    </a:lnTo>
                    <a:lnTo>
                      <a:pt x="310" y="700"/>
                    </a:lnTo>
                    <a:lnTo>
                      <a:pt x="311" y="693"/>
                    </a:lnTo>
                    <a:lnTo>
                      <a:pt x="311" y="685"/>
                    </a:lnTo>
                    <a:lnTo>
                      <a:pt x="312" y="678"/>
                    </a:lnTo>
                    <a:lnTo>
                      <a:pt x="313" y="670"/>
                    </a:lnTo>
                    <a:lnTo>
                      <a:pt x="314" y="660"/>
                    </a:lnTo>
                    <a:lnTo>
                      <a:pt x="315" y="650"/>
                    </a:lnTo>
                    <a:lnTo>
                      <a:pt x="316" y="640"/>
                    </a:lnTo>
                    <a:lnTo>
                      <a:pt x="317" y="631"/>
                    </a:lnTo>
                    <a:lnTo>
                      <a:pt x="318" y="619"/>
                    </a:lnTo>
                    <a:lnTo>
                      <a:pt x="319" y="609"/>
                    </a:lnTo>
                    <a:lnTo>
                      <a:pt x="320" y="598"/>
                    </a:lnTo>
                    <a:lnTo>
                      <a:pt x="321" y="589"/>
                    </a:lnTo>
                    <a:lnTo>
                      <a:pt x="322" y="589"/>
                    </a:lnTo>
                    <a:lnTo>
                      <a:pt x="322" y="593"/>
                    </a:lnTo>
                    <a:lnTo>
                      <a:pt x="323" y="599"/>
                    </a:lnTo>
                    <a:lnTo>
                      <a:pt x="324" y="607"/>
                    </a:lnTo>
                    <a:lnTo>
                      <a:pt x="325" y="615"/>
                    </a:lnTo>
                    <a:lnTo>
                      <a:pt x="326" y="624"/>
                    </a:lnTo>
                    <a:lnTo>
                      <a:pt x="327" y="634"/>
                    </a:lnTo>
                    <a:lnTo>
                      <a:pt x="328" y="645"/>
                    </a:lnTo>
                    <a:lnTo>
                      <a:pt x="329" y="656"/>
                    </a:lnTo>
                    <a:lnTo>
                      <a:pt x="330" y="667"/>
                    </a:lnTo>
                    <a:lnTo>
                      <a:pt x="331" y="677"/>
                    </a:lnTo>
                    <a:lnTo>
                      <a:pt x="331" y="688"/>
                    </a:lnTo>
                    <a:lnTo>
                      <a:pt x="332" y="700"/>
                    </a:lnTo>
                    <a:lnTo>
                      <a:pt x="333" y="713"/>
                    </a:lnTo>
                    <a:lnTo>
                      <a:pt x="334" y="726"/>
                    </a:lnTo>
                    <a:lnTo>
                      <a:pt x="335" y="738"/>
                    </a:lnTo>
                    <a:lnTo>
                      <a:pt x="336" y="747"/>
                    </a:lnTo>
                    <a:lnTo>
                      <a:pt x="337" y="755"/>
                    </a:lnTo>
                    <a:lnTo>
                      <a:pt x="338" y="763"/>
                    </a:lnTo>
                    <a:lnTo>
                      <a:pt x="339" y="769"/>
                    </a:lnTo>
                    <a:lnTo>
                      <a:pt x="340" y="776"/>
                    </a:lnTo>
                    <a:lnTo>
                      <a:pt x="341" y="782"/>
                    </a:lnTo>
                    <a:lnTo>
                      <a:pt x="341" y="787"/>
                    </a:lnTo>
                    <a:lnTo>
                      <a:pt x="343" y="792"/>
                    </a:lnTo>
                    <a:lnTo>
                      <a:pt x="343" y="798"/>
                    </a:lnTo>
                    <a:lnTo>
                      <a:pt x="344" y="805"/>
                    </a:lnTo>
                    <a:lnTo>
                      <a:pt x="345" y="812"/>
                    </a:lnTo>
                    <a:lnTo>
                      <a:pt x="346" y="818"/>
                    </a:lnTo>
                    <a:lnTo>
                      <a:pt x="347" y="825"/>
                    </a:lnTo>
                    <a:lnTo>
                      <a:pt x="348" y="831"/>
                    </a:lnTo>
                    <a:lnTo>
                      <a:pt x="349" y="837"/>
                    </a:lnTo>
                    <a:lnTo>
                      <a:pt x="350" y="842"/>
                    </a:lnTo>
                    <a:lnTo>
                      <a:pt x="351" y="844"/>
                    </a:lnTo>
                    <a:lnTo>
                      <a:pt x="352" y="843"/>
                    </a:lnTo>
                    <a:lnTo>
                      <a:pt x="352" y="842"/>
                    </a:lnTo>
                    <a:lnTo>
                      <a:pt x="353" y="840"/>
                    </a:lnTo>
                    <a:lnTo>
                      <a:pt x="354" y="838"/>
                    </a:lnTo>
                    <a:lnTo>
                      <a:pt x="355" y="835"/>
                    </a:lnTo>
                    <a:lnTo>
                      <a:pt x="356" y="832"/>
                    </a:lnTo>
                    <a:lnTo>
                      <a:pt x="357" y="828"/>
                    </a:lnTo>
                    <a:lnTo>
                      <a:pt x="358" y="825"/>
                    </a:lnTo>
                    <a:lnTo>
                      <a:pt x="359" y="821"/>
                    </a:lnTo>
                    <a:lnTo>
                      <a:pt x="360" y="818"/>
                    </a:lnTo>
                    <a:lnTo>
                      <a:pt x="361" y="814"/>
                    </a:lnTo>
                    <a:lnTo>
                      <a:pt x="362" y="810"/>
                    </a:lnTo>
                    <a:lnTo>
                      <a:pt x="362" y="806"/>
                    </a:lnTo>
                    <a:lnTo>
                      <a:pt x="363" y="802"/>
                    </a:lnTo>
                    <a:lnTo>
                      <a:pt x="364" y="797"/>
                    </a:lnTo>
                    <a:lnTo>
                      <a:pt x="365" y="793"/>
                    </a:lnTo>
                    <a:lnTo>
                      <a:pt x="366" y="789"/>
                    </a:lnTo>
                    <a:lnTo>
                      <a:pt x="367" y="784"/>
                    </a:lnTo>
                    <a:lnTo>
                      <a:pt x="368" y="779"/>
                    </a:lnTo>
                    <a:lnTo>
                      <a:pt x="369" y="775"/>
                    </a:lnTo>
                    <a:lnTo>
                      <a:pt x="370" y="772"/>
                    </a:lnTo>
                    <a:lnTo>
                      <a:pt x="371" y="768"/>
                    </a:lnTo>
                    <a:lnTo>
                      <a:pt x="371" y="765"/>
                    </a:lnTo>
                    <a:lnTo>
                      <a:pt x="373" y="760"/>
                    </a:lnTo>
                    <a:lnTo>
                      <a:pt x="373" y="754"/>
                    </a:lnTo>
                    <a:lnTo>
                      <a:pt x="374" y="748"/>
                    </a:lnTo>
                    <a:lnTo>
                      <a:pt x="375" y="744"/>
                    </a:lnTo>
                    <a:lnTo>
                      <a:pt x="376" y="737"/>
                    </a:lnTo>
                    <a:lnTo>
                      <a:pt x="377" y="732"/>
                    </a:lnTo>
                    <a:lnTo>
                      <a:pt x="378" y="726"/>
                    </a:lnTo>
                    <a:lnTo>
                      <a:pt x="379" y="721"/>
                    </a:lnTo>
                    <a:lnTo>
                      <a:pt x="380" y="721"/>
                    </a:lnTo>
                    <a:lnTo>
                      <a:pt x="381" y="724"/>
                    </a:lnTo>
                    <a:lnTo>
                      <a:pt x="382" y="727"/>
                    </a:lnTo>
                    <a:lnTo>
                      <a:pt x="383" y="732"/>
                    </a:lnTo>
                    <a:lnTo>
                      <a:pt x="383" y="737"/>
                    </a:lnTo>
                    <a:lnTo>
                      <a:pt x="384" y="742"/>
                    </a:lnTo>
                    <a:lnTo>
                      <a:pt x="385" y="749"/>
                    </a:lnTo>
                    <a:lnTo>
                      <a:pt x="386" y="756"/>
                    </a:lnTo>
                    <a:lnTo>
                      <a:pt x="387" y="760"/>
                    </a:lnTo>
                    <a:lnTo>
                      <a:pt x="388" y="764"/>
                    </a:lnTo>
                    <a:lnTo>
                      <a:pt x="389" y="768"/>
                    </a:lnTo>
                    <a:lnTo>
                      <a:pt x="390" y="772"/>
                    </a:lnTo>
                    <a:lnTo>
                      <a:pt x="391" y="776"/>
                    </a:lnTo>
                    <a:lnTo>
                      <a:pt x="392" y="781"/>
                    </a:lnTo>
                    <a:lnTo>
                      <a:pt x="392" y="785"/>
                    </a:lnTo>
                    <a:lnTo>
                      <a:pt x="394" y="789"/>
                    </a:lnTo>
                    <a:lnTo>
                      <a:pt x="394" y="795"/>
                    </a:lnTo>
                    <a:lnTo>
                      <a:pt x="395" y="800"/>
                    </a:lnTo>
                    <a:lnTo>
                      <a:pt x="396" y="806"/>
                    </a:lnTo>
                    <a:lnTo>
                      <a:pt x="397" y="812"/>
                    </a:lnTo>
                    <a:lnTo>
                      <a:pt x="398" y="815"/>
                    </a:lnTo>
                    <a:lnTo>
                      <a:pt x="399" y="816"/>
                    </a:lnTo>
                    <a:lnTo>
                      <a:pt x="400" y="820"/>
                    </a:lnTo>
                    <a:lnTo>
                      <a:pt x="401" y="819"/>
                    </a:lnTo>
                    <a:lnTo>
                      <a:pt x="402" y="827"/>
                    </a:lnTo>
                    <a:lnTo>
                      <a:pt x="403" y="837"/>
                    </a:lnTo>
                    <a:lnTo>
                      <a:pt x="403" y="844"/>
                    </a:lnTo>
                    <a:lnTo>
                      <a:pt x="404" y="852"/>
                    </a:lnTo>
                    <a:lnTo>
                      <a:pt x="405" y="862"/>
                    </a:lnTo>
                    <a:lnTo>
                      <a:pt x="406" y="870"/>
                    </a:lnTo>
                    <a:lnTo>
                      <a:pt x="407" y="880"/>
                    </a:lnTo>
                    <a:lnTo>
                      <a:pt x="408" y="887"/>
                    </a:lnTo>
                    <a:lnTo>
                      <a:pt x="409" y="877"/>
                    </a:lnTo>
                    <a:lnTo>
                      <a:pt x="410" y="860"/>
                    </a:lnTo>
                    <a:lnTo>
                      <a:pt x="411" y="839"/>
                    </a:lnTo>
                    <a:lnTo>
                      <a:pt x="412" y="814"/>
                    </a:lnTo>
                    <a:lnTo>
                      <a:pt x="413" y="792"/>
                    </a:lnTo>
                    <a:lnTo>
                      <a:pt x="413" y="769"/>
                    </a:lnTo>
                    <a:lnTo>
                      <a:pt x="414" y="744"/>
                    </a:lnTo>
                    <a:lnTo>
                      <a:pt x="415" y="718"/>
                    </a:lnTo>
                    <a:lnTo>
                      <a:pt x="416" y="690"/>
                    </a:lnTo>
                    <a:lnTo>
                      <a:pt x="417" y="659"/>
                    </a:lnTo>
                    <a:lnTo>
                      <a:pt x="418" y="631"/>
                    </a:lnTo>
                    <a:lnTo>
                      <a:pt x="419" y="602"/>
                    </a:lnTo>
                    <a:lnTo>
                      <a:pt x="420" y="569"/>
                    </a:lnTo>
                    <a:lnTo>
                      <a:pt x="421" y="538"/>
                    </a:lnTo>
                    <a:lnTo>
                      <a:pt x="422" y="505"/>
                    </a:lnTo>
                    <a:lnTo>
                      <a:pt x="423" y="475"/>
                    </a:lnTo>
                    <a:lnTo>
                      <a:pt x="424" y="463"/>
                    </a:lnTo>
                    <a:lnTo>
                      <a:pt x="424" y="460"/>
                    </a:lnTo>
                    <a:lnTo>
                      <a:pt x="425" y="460"/>
                    </a:lnTo>
                    <a:lnTo>
                      <a:pt x="426" y="465"/>
                    </a:lnTo>
                    <a:lnTo>
                      <a:pt x="427" y="471"/>
                    </a:lnTo>
                    <a:lnTo>
                      <a:pt x="428" y="478"/>
                    </a:lnTo>
                    <a:lnTo>
                      <a:pt x="429" y="490"/>
                    </a:lnTo>
                    <a:lnTo>
                      <a:pt x="430" y="502"/>
                    </a:lnTo>
                    <a:lnTo>
                      <a:pt x="431" y="510"/>
                    </a:lnTo>
                    <a:lnTo>
                      <a:pt x="432" y="517"/>
                    </a:lnTo>
                    <a:lnTo>
                      <a:pt x="433" y="524"/>
                    </a:lnTo>
                    <a:lnTo>
                      <a:pt x="434" y="532"/>
                    </a:lnTo>
                    <a:lnTo>
                      <a:pt x="434" y="541"/>
                    </a:lnTo>
                    <a:lnTo>
                      <a:pt x="435" y="552"/>
                    </a:lnTo>
                    <a:lnTo>
                      <a:pt x="436" y="562"/>
                    </a:lnTo>
                    <a:lnTo>
                      <a:pt x="437" y="574"/>
                    </a:lnTo>
                    <a:lnTo>
                      <a:pt x="438" y="588"/>
                    </a:lnTo>
                    <a:lnTo>
                      <a:pt x="439" y="603"/>
                    </a:lnTo>
                    <a:lnTo>
                      <a:pt x="440" y="620"/>
                    </a:lnTo>
                    <a:lnTo>
                      <a:pt x="441" y="637"/>
                    </a:lnTo>
                    <a:lnTo>
                      <a:pt x="442" y="652"/>
                    </a:lnTo>
                    <a:lnTo>
                      <a:pt x="443" y="665"/>
                    </a:lnTo>
                    <a:lnTo>
                      <a:pt x="444" y="679"/>
                    </a:lnTo>
                    <a:lnTo>
                      <a:pt x="444" y="692"/>
                    </a:lnTo>
                    <a:lnTo>
                      <a:pt x="445" y="713"/>
                    </a:lnTo>
                    <a:lnTo>
                      <a:pt x="446" y="737"/>
                    </a:lnTo>
                    <a:lnTo>
                      <a:pt x="447" y="758"/>
                    </a:lnTo>
                    <a:lnTo>
                      <a:pt x="448" y="779"/>
                    </a:lnTo>
                    <a:lnTo>
                      <a:pt x="449" y="804"/>
                    </a:lnTo>
                    <a:lnTo>
                      <a:pt x="450" y="827"/>
                    </a:lnTo>
                    <a:lnTo>
                      <a:pt x="451" y="851"/>
                    </a:lnTo>
                    <a:lnTo>
                      <a:pt x="452" y="872"/>
                    </a:lnTo>
                    <a:lnTo>
                      <a:pt x="453" y="874"/>
                    </a:lnTo>
                    <a:lnTo>
                      <a:pt x="454" y="866"/>
                    </a:lnTo>
                    <a:lnTo>
                      <a:pt x="455" y="853"/>
                    </a:lnTo>
                    <a:lnTo>
                      <a:pt x="455" y="837"/>
                    </a:lnTo>
                    <a:lnTo>
                      <a:pt x="456" y="821"/>
                    </a:lnTo>
                    <a:lnTo>
                      <a:pt x="457" y="805"/>
                    </a:lnTo>
                    <a:lnTo>
                      <a:pt x="458" y="787"/>
                    </a:lnTo>
                    <a:lnTo>
                      <a:pt x="459" y="767"/>
                    </a:lnTo>
                    <a:lnTo>
                      <a:pt x="460" y="745"/>
                    </a:lnTo>
                    <a:lnTo>
                      <a:pt x="461" y="722"/>
                    </a:lnTo>
                    <a:lnTo>
                      <a:pt x="462" y="700"/>
                    </a:lnTo>
                    <a:lnTo>
                      <a:pt x="463" y="679"/>
                    </a:lnTo>
                    <a:lnTo>
                      <a:pt x="464" y="653"/>
                    </a:lnTo>
                    <a:lnTo>
                      <a:pt x="464" y="627"/>
                    </a:lnTo>
                    <a:lnTo>
                      <a:pt x="465" y="601"/>
                    </a:lnTo>
                    <a:lnTo>
                      <a:pt x="466" y="576"/>
                    </a:lnTo>
                    <a:lnTo>
                      <a:pt x="467" y="566"/>
                    </a:lnTo>
                    <a:lnTo>
                      <a:pt x="468" y="564"/>
                    </a:lnTo>
                    <a:lnTo>
                      <a:pt x="469" y="563"/>
                    </a:lnTo>
                    <a:lnTo>
                      <a:pt x="470" y="566"/>
                    </a:lnTo>
                    <a:lnTo>
                      <a:pt x="471" y="570"/>
                    </a:lnTo>
                    <a:lnTo>
                      <a:pt x="472" y="575"/>
                    </a:lnTo>
                    <a:lnTo>
                      <a:pt x="473" y="584"/>
                    </a:lnTo>
                    <a:lnTo>
                      <a:pt x="474" y="593"/>
                    </a:lnTo>
                    <a:lnTo>
                      <a:pt x="474" y="597"/>
                    </a:lnTo>
                    <a:lnTo>
                      <a:pt x="476" y="600"/>
                    </a:lnTo>
                    <a:lnTo>
                      <a:pt x="476" y="604"/>
                    </a:lnTo>
                    <a:lnTo>
                      <a:pt x="477" y="608"/>
                    </a:lnTo>
                    <a:lnTo>
                      <a:pt x="478" y="613"/>
                    </a:lnTo>
                    <a:lnTo>
                      <a:pt x="479" y="619"/>
                    </a:lnTo>
                    <a:lnTo>
                      <a:pt x="480" y="625"/>
                    </a:lnTo>
                    <a:lnTo>
                      <a:pt x="481" y="632"/>
                    </a:lnTo>
                    <a:lnTo>
                      <a:pt x="482" y="643"/>
                    </a:lnTo>
                    <a:lnTo>
                      <a:pt x="483" y="656"/>
                    </a:lnTo>
                    <a:lnTo>
                      <a:pt x="484" y="671"/>
                    </a:lnTo>
                    <a:lnTo>
                      <a:pt x="485" y="687"/>
                    </a:lnTo>
                    <a:lnTo>
                      <a:pt x="485" y="700"/>
                    </a:lnTo>
                    <a:lnTo>
                      <a:pt x="486" y="713"/>
                    </a:lnTo>
                    <a:lnTo>
                      <a:pt x="487" y="725"/>
                    </a:lnTo>
                    <a:lnTo>
                      <a:pt x="488" y="739"/>
                    </a:lnTo>
                    <a:lnTo>
                      <a:pt x="489" y="757"/>
                    </a:lnTo>
                    <a:lnTo>
                      <a:pt x="490" y="779"/>
                    </a:lnTo>
                    <a:lnTo>
                      <a:pt x="491" y="798"/>
                    </a:lnTo>
                    <a:lnTo>
                      <a:pt x="492" y="817"/>
                    </a:lnTo>
                    <a:lnTo>
                      <a:pt x="493" y="839"/>
                    </a:lnTo>
                    <a:lnTo>
                      <a:pt x="494" y="860"/>
                    </a:lnTo>
                    <a:lnTo>
                      <a:pt x="495" y="883"/>
                    </a:lnTo>
                    <a:lnTo>
                      <a:pt x="495" y="902"/>
                    </a:lnTo>
                    <a:lnTo>
                      <a:pt x="496" y="905"/>
                    </a:lnTo>
                    <a:lnTo>
                      <a:pt x="497" y="901"/>
                    </a:lnTo>
                    <a:lnTo>
                      <a:pt x="498" y="892"/>
                    </a:lnTo>
                    <a:lnTo>
                      <a:pt x="499" y="880"/>
                    </a:lnTo>
                    <a:lnTo>
                      <a:pt x="500" y="870"/>
                    </a:lnTo>
                    <a:lnTo>
                      <a:pt x="501" y="858"/>
                    </a:lnTo>
                    <a:lnTo>
                      <a:pt x="502" y="845"/>
                    </a:lnTo>
                    <a:lnTo>
                      <a:pt x="503" y="831"/>
                    </a:lnTo>
                    <a:lnTo>
                      <a:pt x="504" y="814"/>
                    </a:lnTo>
                    <a:lnTo>
                      <a:pt x="504" y="797"/>
                    </a:lnTo>
                    <a:lnTo>
                      <a:pt x="506" y="780"/>
                    </a:lnTo>
                    <a:lnTo>
                      <a:pt x="506" y="764"/>
                    </a:lnTo>
                    <a:lnTo>
                      <a:pt x="507" y="744"/>
                    </a:lnTo>
                    <a:lnTo>
                      <a:pt x="508" y="724"/>
                    </a:lnTo>
                    <a:lnTo>
                      <a:pt x="509" y="703"/>
                    </a:lnTo>
                    <a:lnTo>
                      <a:pt x="510" y="684"/>
                    </a:lnTo>
                    <a:lnTo>
                      <a:pt x="511" y="678"/>
                    </a:lnTo>
                    <a:lnTo>
                      <a:pt x="512" y="677"/>
                    </a:lnTo>
                    <a:lnTo>
                      <a:pt x="513" y="679"/>
                    </a:lnTo>
                    <a:lnTo>
                      <a:pt x="514" y="684"/>
                    </a:lnTo>
                    <a:lnTo>
                      <a:pt x="515" y="689"/>
                    </a:lnTo>
                    <a:lnTo>
                      <a:pt x="516" y="694"/>
                    </a:lnTo>
                    <a:lnTo>
                      <a:pt x="516" y="702"/>
                    </a:lnTo>
                    <a:lnTo>
                      <a:pt x="517" y="711"/>
                    </a:lnTo>
                    <a:lnTo>
                      <a:pt x="518" y="717"/>
                    </a:lnTo>
                    <a:lnTo>
                      <a:pt x="519" y="723"/>
                    </a:lnTo>
                    <a:lnTo>
                      <a:pt x="520" y="729"/>
                    </a:lnTo>
                    <a:lnTo>
                      <a:pt x="521" y="734"/>
                    </a:lnTo>
                    <a:lnTo>
                      <a:pt x="522" y="742"/>
                    </a:lnTo>
                    <a:lnTo>
                      <a:pt x="523" y="749"/>
                    </a:lnTo>
                    <a:lnTo>
                      <a:pt x="524" y="757"/>
                    </a:lnTo>
                    <a:lnTo>
                      <a:pt x="525" y="765"/>
                    </a:lnTo>
                    <a:lnTo>
                      <a:pt x="525" y="773"/>
                    </a:lnTo>
                    <a:lnTo>
                      <a:pt x="527" y="780"/>
                    </a:lnTo>
                    <a:lnTo>
                      <a:pt x="527" y="787"/>
                    </a:lnTo>
                    <a:lnTo>
                      <a:pt x="528" y="795"/>
                    </a:lnTo>
                    <a:lnTo>
                      <a:pt x="529" y="802"/>
                    </a:lnTo>
                    <a:lnTo>
                      <a:pt x="530" y="808"/>
                    </a:lnTo>
                    <a:lnTo>
                      <a:pt x="531" y="814"/>
                    </a:lnTo>
                    <a:lnTo>
                      <a:pt x="532" y="820"/>
                    </a:lnTo>
                    <a:lnTo>
                      <a:pt x="533" y="828"/>
                    </a:lnTo>
                    <a:lnTo>
                      <a:pt x="534" y="836"/>
                    </a:lnTo>
                    <a:lnTo>
                      <a:pt x="535" y="843"/>
                    </a:lnTo>
                    <a:lnTo>
                      <a:pt x="536" y="850"/>
                    </a:lnTo>
                    <a:lnTo>
                      <a:pt x="536" y="858"/>
                    </a:lnTo>
                    <a:lnTo>
                      <a:pt x="537" y="865"/>
                    </a:lnTo>
                    <a:lnTo>
                      <a:pt x="538" y="873"/>
                    </a:lnTo>
                    <a:lnTo>
                      <a:pt x="539" y="879"/>
                    </a:lnTo>
                    <a:lnTo>
                      <a:pt x="540" y="881"/>
                    </a:lnTo>
                    <a:lnTo>
                      <a:pt x="541" y="879"/>
                    </a:lnTo>
                    <a:lnTo>
                      <a:pt x="542" y="878"/>
                    </a:lnTo>
                    <a:lnTo>
                      <a:pt x="543" y="875"/>
                    </a:lnTo>
                    <a:lnTo>
                      <a:pt x="544" y="870"/>
                    </a:lnTo>
                    <a:lnTo>
                      <a:pt x="545" y="865"/>
                    </a:lnTo>
                    <a:lnTo>
                      <a:pt x="546" y="859"/>
                    </a:lnTo>
                    <a:lnTo>
                      <a:pt x="546" y="852"/>
                    </a:lnTo>
                    <a:lnTo>
                      <a:pt x="547" y="848"/>
                    </a:lnTo>
                    <a:lnTo>
                      <a:pt x="548" y="845"/>
                    </a:lnTo>
                    <a:lnTo>
                      <a:pt x="549" y="842"/>
                    </a:lnTo>
                    <a:lnTo>
                      <a:pt x="550" y="838"/>
                    </a:lnTo>
                    <a:lnTo>
                      <a:pt x="551" y="835"/>
                    </a:lnTo>
                    <a:lnTo>
                      <a:pt x="552" y="830"/>
                    </a:lnTo>
                    <a:lnTo>
                      <a:pt x="553" y="826"/>
                    </a:lnTo>
                    <a:lnTo>
                      <a:pt x="554" y="822"/>
                    </a:lnTo>
                    <a:lnTo>
                      <a:pt x="555" y="812"/>
                    </a:lnTo>
                    <a:lnTo>
                      <a:pt x="556" y="800"/>
                    </a:lnTo>
                    <a:lnTo>
                      <a:pt x="557" y="785"/>
                    </a:lnTo>
                    <a:lnTo>
                      <a:pt x="557" y="770"/>
                    </a:lnTo>
                    <a:lnTo>
                      <a:pt x="558" y="758"/>
                    </a:lnTo>
                    <a:lnTo>
                      <a:pt x="559" y="745"/>
                    </a:lnTo>
                    <a:lnTo>
                      <a:pt x="560" y="733"/>
                    </a:lnTo>
                    <a:lnTo>
                      <a:pt x="561" y="720"/>
                    </a:lnTo>
                    <a:lnTo>
                      <a:pt x="562" y="703"/>
                    </a:lnTo>
                    <a:lnTo>
                      <a:pt x="563" y="684"/>
                    </a:lnTo>
                    <a:lnTo>
                      <a:pt x="564" y="667"/>
                    </a:lnTo>
                    <a:lnTo>
                      <a:pt x="565" y="650"/>
                    </a:lnTo>
                    <a:lnTo>
                      <a:pt x="566" y="631"/>
                    </a:lnTo>
                    <a:lnTo>
                      <a:pt x="567" y="612"/>
                    </a:lnTo>
                    <a:lnTo>
                      <a:pt x="567" y="593"/>
                    </a:lnTo>
                    <a:lnTo>
                      <a:pt x="568" y="576"/>
                    </a:lnTo>
                    <a:lnTo>
                      <a:pt x="569" y="574"/>
                    </a:lnTo>
                    <a:lnTo>
                      <a:pt x="570" y="579"/>
                    </a:lnTo>
                    <a:lnTo>
                      <a:pt x="571" y="587"/>
                    </a:lnTo>
                    <a:lnTo>
                      <a:pt x="572" y="599"/>
                    </a:lnTo>
                    <a:lnTo>
                      <a:pt x="573" y="609"/>
                    </a:lnTo>
                    <a:lnTo>
                      <a:pt x="574" y="621"/>
                    </a:lnTo>
                    <a:lnTo>
                      <a:pt x="575" y="635"/>
                    </a:lnTo>
                    <a:lnTo>
                      <a:pt x="576" y="649"/>
                    </a:lnTo>
                    <a:lnTo>
                      <a:pt x="576" y="665"/>
                    </a:lnTo>
                    <a:lnTo>
                      <a:pt x="577" y="682"/>
                    </a:lnTo>
                    <a:lnTo>
                      <a:pt x="578" y="698"/>
                    </a:lnTo>
                    <a:lnTo>
                      <a:pt x="579" y="715"/>
                    </a:lnTo>
                    <a:lnTo>
                      <a:pt x="580" y="734"/>
                    </a:lnTo>
                    <a:lnTo>
                      <a:pt x="581" y="753"/>
                    </a:lnTo>
                    <a:lnTo>
                      <a:pt x="582" y="774"/>
                    </a:lnTo>
                    <a:lnTo>
                      <a:pt x="583" y="793"/>
                    </a:lnTo>
                    <a:lnTo>
                      <a:pt x="584" y="803"/>
                    </a:lnTo>
                    <a:lnTo>
                      <a:pt x="585" y="809"/>
                    </a:lnTo>
                    <a:lnTo>
                      <a:pt x="586" y="813"/>
                    </a:lnTo>
                    <a:lnTo>
                      <a:pt x="587" y="815"/>
                    </a:lnTo>
                    <a:lnTo>
                      <a:pt x="588" y="817"/>
                    </a:lnTo>
                    <a:lnTo>
                      <a:pt x="588" y="819"/>
                    </a:lnTo>
                    <a:lnTo>
                      <a:pt x="589" y="819"/>
                    </a:lnTo>
                    <a:lnTo>
                      <a:pt x="590" y="819"/>
                    </a:lnTo>
                    <a:lnTo>
                      <a:pt x="591" y="820"/>
                    </a:lnTo>
                    <a:lnTo>
                      <a:pt x="592" y="821"/>
                    </a:lnTo>
                    <a:lnTo>
                      <a:pt x="593" y="823"/>
                    </a:lnTo>
                    <a:lnTo>
                      <a:pt x="594" y="824"/>
                    </a:lnTo>
                    <a:lnTo>
                      <a:pt x="595" y="824"/>
                    </a:lnTo>
                    <a:lnTo>
                      <a:pt x="596" y="823"/>
                    </a:lnTo>
                    <a:lnTo>
                      <a:pt x="597" y="822"/>
                    </a:lnTo>
                    <a:lnTo>
                      <a:pt x="597" y="821"/>
                    </a:lnTo>
                    <a:lnTo>
                      <a:pt x="598" y="822"/>
                    </a:lnTo>
                    <a:lnTo>
                      <a:pt x="599" y="824"/>
                    </a:lnTo>
                    <a:lnTo>
                      <a:pt x="600" y="825"/>
                    </a:lnTo>
                    <a:lnTo>
                      <a:pt x="601" y="826"/>
                    </a:lnTo>
                    <a:lnTo>
                      <a:pt x="602" y="828"/>
                    </a:lnTo>
                    <a:lnTo>
                      <a:pt x="603" y="829"/>
                    </a:lnTo>
                    <a:lnTo>
                      <a:pt x="604" y="833"/>
                    </a:lnTo>
                    <a:lnTo>
                      <a:pt x="605" y="834"/>
                    </a:lnTo>
                    <a:lnTo>
                      <a:pt x="606" y="834"/>
                    </a:lnTo>
                    <a:lnTo>
                      <a:pt x="607" y="832"/>
                    </a:lnTo>
                    <a:lnTo>
                      <a:pt x="607" y="830"/>
                    </a:lnTo>
                    <a:lnTo>
                      <a:pt x="608" y="828"/>
                    </a:lnTo>
                    <a:lnTo>
                      <a:pt x="609" y="825"/>
                    </a:lnTo>
                    <a:lnTo>
                      <a:pt x="610" y="822"/>
                    </a:lnTo>
                    <a:lnTo>
                      <a:pt x="611" y="819"/>
                    </a:lnTo>
                    <a:lnTo>
                      <a:pt x="612" y="816"/>
                    </a:lnTo>
                    <a:lnTo>
                      <a:pt x="613" y="817"/>
                    </a:lnTo>
                    <a:lnTo>
                      <a:pt x="614" y="819"/>
                    </a:lnTo>
                    <a:lnTo>
                      <a:pt x="615" y="823"/>
                    </a:lnTo>
                    <a:lnTo>
                      <a:pt x="616" y="827"/>
                    </a:lnTo>
                    <a:lnTo>
                      <a:pt x="617" y="828"/>
                    </a:lnTo>
                    <a:lnTo>
                      <a:pt x="618" y="827"/>
                    </a:lnTo>
                    <a:lnTo>
                      <a:pt x="618" y="832"/>
                    </a:lnTo>
                    <a:lnTo>
                      <a:pt x="619" y="829"/>
                    </a:lnTo>
                    <a:lnTo>
                      <a:pt x="620" y="834"/>
                    </a:lnTo>
                    <a:lnTo>
                      <a:pt x="621" y="842"/>
                    </a:lnTo>
                    <a:lnTo>
                      <a:pt x="622" y="846"/>
                    </a:lnTo>
                    <a:lnTo>
                      <a:pt x="623" y="850"/>
                    </a:lnTo>
                    <a:lnTo>
                      <a:pt x="624" y="857"/>
                    </a:lnTo>
                    <a:lnTo>
                      <a:pt x="625" y="863"/>
                    </a:lnTo>
                    <a:lnTo>
                      <a:pt x="626" y="869"/>
                    </a:lnTo>
                    <a:lnTo>
                      <a:pt x="627" y="873"/>
                    </a:lnTo>
                    <a:lnTo>
                      <a:pt x="628" y="863"/>
                    </a:lnTo>
                    <a:lnTo>
                      <a:pt x="628" y="845"/>
                    </a:lnTo>
                    <a:lnTo>
                      <a:pt x="629" y="825"/>
                    </a:lnTo>
                    <a:lnTo>
                      <a:pt x="630" y="802"/>
                    </a:lnTo>
                    <a:lnTo>
                      <a:pt x="631" y="779"/>
                    </a:lnTo>
                    <a:lnTo>
                      <a:pt x="632" y="756"/>
                    </a:lnTo>
                    <a:lnTo>
                      <a:pt x="633" y="731"/>
                    </a:lnTo>
                    <a:lnTo>
                      <a:pt x="634" y="705"/>
                    </a:lnTo>
                    <a:lnTo>
                      <a:pt x="635" y="678"/>
                    </a:lnTo>
                    <a:lnTo>
                      <a:pt x="636" y="651"/>
                    </a:lnTo>
                    <a:lnTo>
                      <a:pt x="637" y="625"/>
                    </a:lnTo>
                    <a:lnTo>
                      <a:pt x="637" y="600"/>
                    </a:lnTo>
                    <a:lnTo>
                      <a:pt x="639" y="571"/>
                    </a:lnTo>
                    <a:lnTo>
                      <a:pt x="639" y="543"/>
                    </a:lnTo>
                    <a:lnTo>
                      <a:pt x="640" y="515"/>
                    </a:lnTo>
                    <a:lnTo>
                      <a:pt x="641" y="488"/>
                    </a:lnTo>
                    <a:lnTo>
                      <a:pt x="642" y="470"/>
                    </a:lnTo>
                    <a:lnTo>
                      <a:pt x="643" y="458"/>
                    </a:lnTo>
                    <a:lnTo>
                      <a:pt x="644" y="447"/>
                    </a:lnTo>
                    <a:lnTo>
                      <a:pt x="645" y="438"/>
                    </a:lnTo>
                    <a:lnTo>
                      <a:pt x="646" y="431"/>
                    </a:lnTo>
                    <a:lnTo>
                      <a:pt x="647" y="426"/>
                    </a:lnTo>
                    <a:lnTo>
                      <a:pt x="648" y="423"/>
                    </a:lnTo>
                    <a:lnTo>
                      <a:pt x="648" y="421"/>
                    </a:lnTo>
                    <a:lnTo>
                      <a:pt x="649" y="415"/>
                    </a:lnTo>
                    <a:lnTo>
                      <a:pt x="650" y="408"/>
                    </a:lnTo>
                    <a:lnTo>
                      <a:pt x="651" y="402"/>
                    </a:lnTo>
                    <a:lnTo>
                      <a:pt x="652" y="398"/>
                    </a:lnTo>
                    <a:lnTo>
                      <a:pt x="653" y="393"/>
                    </a:lnTo>
                    <a:lnTo>
                      <a:pt x="654" y="389"/>
                    </a:lnTo>
                    <a:lnTo>
                      <a:pt x="655" y="386"/>
                    </a:lnTo>
                    <a:lnTo>
                      <a:pt x="656" y="384"/>
                    </a:lnTo>
                    <a:lnTo>
                      <a:pt x="657" y="391"/>
                    </a:lnTo>
                    <a:lnTo>
                      <a:pt x="658" y="403"/>
                    </a:lnTo>
                    <a:lnTo>
                      <a:pt x="658" y="416"/>
                    </a:lnTo>
                    <a:lnTo>
                      <a:pt x="659" y="432"/>
                    </a:lnTo>
                    <a:lnTo>
                      <a:pt x="660" y="448"/>
                    </a:lnTo>
                    <a:lnTo>
                      <a:pt x="661" y="465"/>
                    </a:lnTo>
                    <a:lnTo>
                      <a:pt x="662" y="484"/>
                    </a:lnTo>
                    <a:lnTo>
                      <a:pt x="663" y="503"/>
                    </a:lnTo>
                    <a:lnTo>
                      <a:pt x="664" y="521"/>
                    </a:lnTo>
                    <a:lnTo>
                      <a:pt x="665" y="539"/>
                    </a:lnTo>
                    <a:lnTo>
                      <a:pt x="666" y="557"/>
                    </a:lnTo>
                    <a:lnTo>
                      <a:pt x="667" y="574"/>
                    </a:lnTo>
                    <a:lnTo>
                      <a:pt x="668" y="593"/>
                    </a:lnTo>
                    <a:lnTo>
                      <a:pt x="669" y="613"/>
                    </a:lnTo>
                    <a:lnTo>
                      <a:pt x="669" y="632"/>
                    </a:lnTo>
                    <a:lnTo>
                      <a:pt x="670" y="652"/>
                    </a:lnTo>
                    <a:lnTo>
                      <a:pt x="671" y="668"/>
                    </a:lnTo>
                    <a:lnTo>
                      <a:pt x="672" y="684"/>
                    </a:lnTo>
                    <a:lnTo>
                      <a:pt x="673" y="700"/>
                    </a:lnTo>
                    <a:lnTo>
                      <a:pt x="674" y="715"/>
                    </a:lnTo>
                    <a:lnTo>
                      <a:pt x="675" y="726"/>
                    </a:lnTo>
                    <a:lnTo>
                      <a:pt x="676" y="737"/>
                    </a:lnTo>
                    <a:lnTo>
                      <a:pt x="677" y="744"/>
                    </a:lnTo>
                    <a:lnTo>
                      <a:pt x="678" y="752"/>
                    </a:lnTo>
                    <a:lnTo>
                      <a:pt x="679" y="769"/>
                    </a:lnTo>
                    <a:lnTo>
                      <a:pt x="679" y="789"/>
                    </a:lnTo>
                    <a:lnTo>
                      <a:pt x="680" y="806"/>
                    </a:lnTo>
                    <a:lnTo>
                      <a:pt x="681" y="822"/>
                    </a:lnTo>
                    <a:lnTo>
                      <a:pt x="682" y="842"/>
                    </a:lnTo>
                    <a:lnTo>
                      <a:pt x="683" y="859"/>
                    </a:lnTo>
                    <a:lnTo>
                      <a:pt x="684" y="878"/>
                    </a:lnTo>
                    <a:lnTo>
                      <a:pt x="685" y="893"/>
                    </a:lnTo>
                    <a:lnTo>
                      <a:pt x="686" y="885"/>
                    </a:lnTo>
                    <a:lnTo>
                      <a:pt x="687" y="868"/>
                    </a:lnTo>
                    <a:lnTo>
                      <a:pt x="688" y="845"/>
                    </a:lnTo>
                    <a:lnTo>
                      <a:pt x="688" y="817"/>
                    </a:lnTo>
                    <a:lnTo>
                      <a:pt x="689" y="792"/>
                    </a:lnTo>
                    <a:lnTo>
                      <a:pt x="690" y="767"/>
                    </a:lnTo>
                    <a:lnTo>
                      <a:pt x="691" y="739"/>
                    </a:lnTo>
                    <a:lnTo>
                      <a:pt x="692" y="710"/>
                    </a:lnTo>
                    <a:lnTo>
                      <a:pt x="693" y="675"/>
                    </a:lnTo>
                    <a:lnTo>
                      <a:pt x="694" y="637"/>
                    </a:lnTo>
                    <a:lnTo>
                      <a:pt x="695" y="602"/>
                    </a:lnTo>
                    <a:lnTo>
                      <a:pt x="696" y="568"/>
                    </a:lnTo>
                    <a:lnTo>
                      <a:pt x="697" y="526"/>
                    </a:lnTo>
                    <a:lnTo>
                      <a:pt x="698" y="487"/>
                    </a:lnTo>
                    <a:lnTo>
                      <a:pt x="699" y="445"/>
                    </a:lnTo>
                    <a:lnTo>
                      <a:pt x="700" y="407"/>
                    </a:lnTo>
                    <a:lnTo>
                      <a:pt x="700" y="395"/>
                    </a:lnTo>
                    <a:lnTo>
                      <a:pt x="701" y="395"/>
                    </a:lnTo>
                    <a:lnTo>
                      <a:pt x="702" y="400"/>
                    </a:lnTo>
                    <a:lnTo>
                      <a:pt x="703" y="411"/>
                    </a:lnTo>
                    <a:lnTo>
                      <a:pt x="704" y="421"/>
                    </a:lnTo>
                    <a:lnTo>
                      <a:pt x="705" y="434"/>
                    </a:lnTo>
                    <a:lnTo>
                      <a:pt x="706" y="450"/>
                    </a:lnTo>
                    <a:lnTo>
                      <a:pt x="707" y="469"/>
                    </a:lnTo>
                    <a:lnTo>
                      <a:pt x="708" y="485"/>
                    </a:lnTo>
                    <a:lnTo>
                      <a:pt x="709" y="502"/>
                    </a:lnTo>
                    <a:lnTo>
                      <a:pt x="709" y="519"/>
                    </a:lnTo>
                    <a:lnTo>
                      <a:pt x="710" y="536"/>
                    </a:lnTo>
                    <a:lnTo>
                      <a:pt x="711" y="557"/>
                    </a:lnTo>
                    <a:lnTo>
                      <a:pt x="712" y="579"/>
                    </a:lnTo>
                    <a:lnTo>
                      <a:pt x="713" y="602"/>
                    </a:lnTo>
                    <a:lnTo>
                      <a:pt x="714" y="624"/>
                    </a:lnTo>
                    <a:lnTo>
                      <a:pt x="715" y="640"/>
                    </a:lnTo>
                    <a:lnTo>
                      <a:pt x="716" y="652"/>
                    </a:lnTo>
                    <a:lnTo>
                      <a:pt x="717" y="663"/>
                    </a:lnTo>
                    <a:lnTo>
                      <a:pt x="718" y="673"/>
                    </a:lnTo>
                    <a:lnTo>
                      <a:pt x="719" y="683"/>
                    </a:lnTo>
                    <a:lnTo>
                      <a:pt x="719" y="693"/>
                    </a:lnTo>
                    <a:lnTo>
                      <a:pt x="720" y="702"/>
                    </a:lnTo>
                    <a:lnTo>
                      <a:pt x="721" y="710"/>
                    </a:lnTo>
                    <a:lnTo>
                      <a:pt x="722" y="720"/>
                    </a:lnTo>
                    <a:lnTo>
                      <a:pt x="723" y="731"/>
                    </a:lnTo>
                    <a:lnTo>
                      <a:pt x="724" y="742"/>
                    </a:lnTo>
                    <a:lnTo>
                      <a:pt x="725" y="753"/>
                    </a:lnTo>
                    <a:lnTo>
                      <a:pt x="726" y="763"/>
                    </a:lnTo>
                    <a:lnTo>
                      <a:pt x="727" y="773"/>
                    </a:lnTo>
                    <a:lnTo>
                      <a:pt x="728" y="783"/>
                    </a:lnTo>
                    <a:lnTo>
                      <a:pt x="729" y="792"/>
                    </a:lnTo>
                    <a:lnTo>
                      <a:pt x="730" y="800"/>
                    </a:lnTo>
                    <a:lnTo>
                      <a:pt x="730" y="806"/>
                    </a:lnTo>
                    <a:lnTo>
                      <a:pt x="731" y="812"/>
                    </a:lnTo>
                    <a:lnTo>
                      <a:pt x="732" y="817"/>
                    </a:lnTo>
                    <a:lnTo>
                      <a:pt x="733" y="821"/>
                    </a:lnTo>
                    <a:lnTo>
                      <a:pt x="734" y="825"/>
                    </a:lnTo>
                    <a:lnTo>
                      <a:pt x="735" y="828"/>
                    </a:lnTo>
                    <a:lnTo>
                      <a:pt x="736" y="831"/>
                    </a:lnTo>
                    <a:lnTo>
                      <a:pt x="737" y="835"/>
                    </a:lnTo>
                    <a:lnTo>
                      <a:pt x="738" y="839"/>
                    </a:lnTo>
                    <a:lnTo>
                      <a:pt x="739" y="842"/>
                    </a:lnTo>
                    <a:lnTo>
                      <a:pt x="740" y="845"/>
                    </a:lnTo>
                    <a:lnTo>
                      <a:pt x="740" y="848"/>
                    </a:lnTo>
                    <a:lnTo>
                      <a:pt x="741" y="851"/>
                    </a:lnTo>
                    <a:lnTo>
                      <a:pt x="742" y="854"/>
                    </a:lnTo>
                    <a:lnTo>
                      <a:pt x="743" y="855"/>
                    </a:lnTo>
                    <a:lnTo>
                      <a:pt x="744" y="855"/>
                    </a:lnTo>
                    <a:lnTo>
                      <a:pt x="745" y="854"/>
                    </a:lnTo>
                    <a:lnTo>
                      <a:pt x="746" y="852"/>
                    </a:lnTo>
                    <a:lnTo>
                      <a:pt x="747" y="848"/>
                    </a:lnTo>
                    <a:lnTo>
                      <a:pt x="748" y="846"/>
                    </a:lnTo>
                    <a:lnTo>
                      <a:pt x="749" y="843"/>
                    </a:lnTo>
                    <a:lnTo>
                      <a:pt x="749" y="839"/>
                    </a:lnTo>
                    <a:lnTo>
                      <a:pt x="751" y="836"/>
                    </a:lnTo>
                    <a:lnTo>
                      <a:pt x="751" y="832"/>
                    </a:lnTo>
                    <a:lnTo>
                      <a:pt x="752" y="827"/>
                    </a:lnTo>
                    <a:lnTo>
                      <a:pt x="753" y="823"/>
                    </a:lnTo>
                    <a:lnTo>
                      <a:pt x="754" y="819"/>
                    </a:lnTo>
                    <a:lnTo>
                      <a:pt x="755" y="814"/>
                    </a:lnTo>
                    <a:lnTo>
                      <a:pt x="756" y="809"/>
                    </a:lnTo>
                    <a:lnTo>
                      <a:pt x="757" y="804"/>
                    </a:lnTo>
                    <a:lnTo>
                      <a:pt x="758" y="799"/>
                    </a:lnTo>
                    <a:lnTo>
                      <a:pt x="759" y="797"/>
                    </a:lnTo>
                    <a:lnTo>
                      <a:pt x="760" y="795"/>
                    </a:lnTo>
                    <a:lnTo>
                      <a:pt x="760" y="793"/>
                    </a:lnTo>
                    <a:lnTo>
                      <a:pt x="761" y="792"/>
                    </a:lnTo>
                    <a:lnTo>
                      <a:pt x="762" y="792"/>
                    </a:lnTo>
                    <a:lnTo>
                      <a:pt x="763" y="791"/>
                    </a:lnTo>
                    <a:lnTo>
                      <a:pt x="764" y="793"/>
                    </a:lnTo>
                    <a:lnTo>
                      <a:pt x="765" y="792"/>
                    </a:lnTo>
                    <a:lnTo>
                      <a:pt x="766" y="791"/>
                    </a:lnTo>
                    <a:lnTo>
                      <a:pt x="767" y="790"/>
                    </a:lnTo>
                    <a:lnTo>
                      <a:pt x="768" y="790"/>
                    </a:lnTo>
                    <a:lnTo>
                      <a:pt x="769" y="789"/>
                    </a:lnTo>
                    <a:lnTo>
                      <a:pt x="770" y="788"/>
                    </a:lnTo>
                    <a:lnTo>
                      <a:pt x="770" y="787"/>
                    </a:lnTo>
                    <a:lnTo>
                      <a:pt x="772" y="786"/>
                    </a:lnTo>
                    <a:lnTo>
                      <a:pt x="772" y="786"/>
                    </a:lnTo>
                    <a:lnTo>
                      <a:pt x="773" y="788"/>
                    </a:lnTo>
                    <a:lnTo>
                      <a:pt x="774" y="791"/>
                    </a:lnTo>
                    <a:lnTo>
                      <a:pt x="775" y="795"/>
                    </a:lnTo>
                    <a:lnTo>
                      <a:pt x="776" y="799"/>
                    </a:lnTo>
                    <a:lnTo>
                      <a:pt x="777" y="803"/>
                    </a:lnTo>
                    <a:lnTo>
                      <a:pt x="778" y="807"/>
                    </a:lnTo>
                    <a:lnTo>
                      <a:pt x="779" y="812"/>
                    </a:lnTo>
                    <a:lnTo>
                      <a:pt x="780" y="817"/>
                    </a:lnTo>
                    <a:lnTo>
                      <a:pt x="781" y="821"/>
                    </a:lnTo>
                    <a:lnTo>
                      <a:pt x="781" y="826"/>
                    </a:lnTo>
                    <a:lnTo>
                      <a:pt x="782" y="830"/>
                    </a:lnTo>
                    <a:lnTo>
                      <a:pt x="783" y="834"/>
                    </a:lnTo>
                    <a:lnTo>
                      <a:pt x="784" y="838"/>
                    </a:lnTo>
                    <a:lnTo>
                      <a:pt x="785" y="843"/>
                    </a:lnTo>
                    <a:lnTo>
                      <a:pt x="786" y="847"/>
                    </a:lnTo>
                    <a:lnTo>
                      <a:pt x="787" y="851"/>
                    </a:lnTo>
                    <a:lnTo>
                      <a:pt x="788" y="854"/>
                    </a:lnTo>
                    <a:lnTo>
                      <a:pt x="789" y="856"/>
                    </a:lnTo>
                    <a:lnTo>
                      <a:pt x="790" y="858"/>
                    </a:lnTo>
                    <a:lnTo>
                      <a:pt x="791" y="860"/>
                    </a:lnTo>
                    <a:lnTo>
                      <a:pt x="791" y="861"/>
                    </a:lnTo>
                    <a:lnTo>
                      <a:pt x="792" y="862"/>
                    </a:lnTo>
                    <a:lnTo>
                      <a:pt x="793" y="863"/>
                    </a:lnTo>
                    <a:lnTo>
                      <a:pt x="794" y="863"/>
                    </a:lnTo>
                    <a:lnTo>
                      <a:pt x="795" y="863"/>
                    </a:lnTo>
                    <a:lnTo>
                      <a:pt x="796" y="863"/>
                    </a:lnTo>
                    <a:lnTo>
                      <a:pt x="797" y="863"/>
                    </a:lnTo>
                    <a:lnTo>
                      <a:pt x="798" y="862"/>
                    </a:lnTo>
                    <a:lnTo>
                      <a:pt x="799" y="861"/>
                    </a:lnTo>
                    <a:lnTo>
                      <a:pt x="800" y="860"/>
                    </a:lnTo>
                    <a:lnTo>
                      <a:pt x="800" y="859"/>
                    </a:lnTo>
                    <a:lnTo>
                      <a:pt x="802" y="857"/>
                    </a:lnTo>
                    <a:lnTo>
                      <a:pt x="802" y="853"/>
                    </a:lnTo>
                    <a:lnTo>
                      <a:pt x="803" y="847"/>
                    </a:lnTo>
                    <a:lnTo>
                      <a:pt x="804" y="842"/>
                    </a:lnTo>
                    <a:lnTo>
                      <a:pt x="805" y="836"/>
                    </a:lnTo>
                    <a:lnTo>
                      <a:pt x="806" y="827"/>
                    </a:lnTo>
                    <a:lnTo>
                      <a:pt x="807" y="818"/>
                    </a:lnTo>
                    <a:lnTo>
                      <a:pt x="808" y="808"/>
                    </a:lnTo>
                    <a:lnTo>
                      <a:pt x="809" y="798"/>
                    </a:lnTo>
                    <a:lnTo>
                      <a:pt x="810" y="792"/>
                    </a:lnTo>
                    <a:lnTo>
                      <a:pt x="811" y="788"/>
                    </a:lnTo>
                    <a:lnTo>
                      <a:pt x="812" y="782"/>
                    </a:lnTo>
                    <a:lnTo>
                      <a:pt x="812" y="777"/>
                    </a:lnTo>
                    <a:lnTo>
                      <a:pt x="813" y="773"/>
                    </a:lnTo>
                    <a:lnTo>
                      <a:pt x="814" y="767"/>
                    </a:lnTo>
                    <a:lnTo>
                      <a:pt x="815" y="763"/>
                    </a:lnTo>
                    <a:lnTo>
                      <a:pt x="816" y="757"/>
                    </a:lnTo>
                    <a:lnTo>
                      <a:pt x="817" y="742"/>
                    </a:lnTo>
                    <a:lnTo>
                      <a:pt x="818" y="723"/>
                    </a:lnTo>
                    <a:lnTo>
                      <a:pt x="819" y="700"/>
                    </a:lnTo>
                    <a:lnTo>
                      <a:pt x="820" y="677"/>
                    </a:lnTo>
                    <a:lnTo>
                      <a:pt x="821" y="656"/>
                    </a:lnTo>
                    <a:lnTo>
                      <a:pt x="821" y="636"/>
                    </a:lnTo>
                    <a:lnTo>
                      <a:pt x="822" y="616"/>
                    </a:lnTo>
                    <a:lnTo>
                      <a:pt x="823" y="595"/>
                    </a:lnTo>
                    <a:lnTo>
                      <a:pt x="824" y="568"/>
                    </a:lnTo>
                    <a:lnTo>
                      <a:pt x="825" y="540"/>
                    </a:lnTo>
                    <a:lnTo>
                      <a:pt x="826" y="514"/>
                    </a:lnTo>
                    <a:lnTo>
                      <a:pt x="827" y="489"/>
                    </a:lnTo>
                    <a:lnTo>
                      <a:pt x="828" y="460"/>
                    </a:lnTo>
                    <a:lnTo>
                      <a:pt x="829" y="432"/>
                    </a:lnTo>
                    <a:lnTo>
                      <a:pt x="830" y="404"/>
                    </a:lnTo>
                    <a:lnTo>
                      <a:pt x="831" y="379"/>
                    </a:lnTo>
                    <a:lnTo>
                      <a:pt x="832" y="375"/>
                    </a:lnTo>
                    <a:lnTo>
                      <a:pt x="832" y="380"/>
                    </a:lnTo>
                    <a:lnTo>
                      <a:pt x="833" y="390"/>
                    </a:lnTo>
                    <a:lnTo>
                      <a:pt x="834" y="405"/>
                    </a:lnTo>
                    <a:lnTo>
                      <a:pt x="835" y="420"/>
                    </a:lnTo>
                    <a:lnTo>
                      <a:pt x="836" y="436"/>
                    </a:lnTo>
                    <a:lnTo>
                      <a:pt x="837" y="455"/>
                    </a:lnTo>
                    <a:lnTo>
                      <a:pt x="838" y="476"/>
                    </a:lnTo>
                    <a:lnTo>
                      <a:pt x="839" y="497"/>
                    </a:lnTo>
                    <a:lnTo>
                      <a:pt x="840" y="519"/>
                    </a:lnTo>
                    <a:lnTo>
                      <a:pt x="841" y="541"/>
                    </a:lnTo>
                    <a:lnTo>
                      <a:pt x="842" y="563"/>
                    </a:lnTo>
                    <a:lnTo>
                      <a:pt x="842" y="588"/>
                    </a:lnTo>
                    <a:lnTo>
                      <a:pt x="843" y="614"/>
                    </a:lnTo>
                    <a:lnTo>
                      <a:pt x="844" y="641"/>
                    </a:lnTo>
                    <a:lnTo>
                      <a:pt x="845" y="667"/>
                    </a:lnTo>
                    <a:lnTo>
                      <a:pt x="846" y="685"/>
                    </a:lnTo>
                    <a:lnTo>
                      <a:pt x="847" y="698"/>
                    </a:lnTo>
                    <a:lnTo>
                      <a:pt x="848" y="711"/>
                    </a:lnTo>
                    <a:lnTo>
                      <a:pt x="849" y="722"/>
                    </a:lnTo>
                    <a:lnTo>
                      <a:pt x="850" y="733"/>
                    </a:lnTo>
                    <a:lnTo>
                      <a:pt x="851" y="743"/>
                    </a:lnTo>
                    <a:lnTo>
                      <a:pt x="852" y="750"/>
                    </a:lnTo>
                    <a:lnTo>
                      <a:pt x="852" y="759"/>
                    </a:lnTo>
                    <a:lnTo>
                      <a:pt x="853" y="771"/>
                    </a:lnTo>
                    <a:lnTo>
                      <a:pt x="854" y="781"/>
                    </a:lnTo>
                    <a:lnTo>
                      <a:pt x="855" y="792"/>
                    </a:lnTo>
                    <a:lnTo>
                      <a:pt x="856" y="803"/>
                    </a:lnTo>
                    <a:lnTo>
                      <a:pt x="857" y="813"/>
                    </a:lnTo>
                    <a:lnTo>
                      <a:pt x="858" y="823"/>
                    </a:lnTo>
                    <a:lnTo>
                      <a:pt x="859" y="832"/>
                    </a:lnTo>
                    <a:lnTo>
                      <a:pt x="860" y="841"/>
                    </a:lnTo>
                    <a:lnTo>
                      <a:pt x="861" y="847"/>
                    </a:lnTo>
                    <a:lnTo>
                      <a:pt x="862" y="850"/>
                    </a:lnTo>
                    <a:lnTo>
                      <a:pt x="863" y="853"/>
                    </a:lnTo>
                    <a:lnTo>
                      <a:pt x="863" y="855"/>
                    </a:lnTo>
                    <a:lnTo>
                      <a:pt x="864" y="857"/>
                    </a:lnTo>
                    <a:lnTo>
                      <a:pt x="865" y="858"/>
                    </a:lnTo>
                    <a:lnTo>
                      <a:pt x="866" y="858"/>
                    </a:lnTo>
                    <a:lnTo>
                      <a:pt x="867" y="858"/>
                    </a:lnTo>
                    <a:lnTo>
                      <a:pt x="868" y="858"/>
                    </a:lnTo>
                    <a:lnTo>
                      <a:pt x="869" y="858"/>
                    </a:lnTo>
                    <a:lnTo>
                      <a:pt x="870" y="858"/>
                    </a:lnTo>
                    <a:lnTo>
                      <a:pt x="871" y="858"/>
                    </a:lnTo>
                    <a:lnTo>
                      <a:pt x="872" y="857"/>
                    </a:lnTo>
                    <a:lnTo>
                      <a:pt x="872" y="855"/>
                    </a:lnTo>
                    <a:lnTo>
                      <a:pt x="873" y="854"/>
                    </a:lnTo>
                    <a:lnTo>
                      <a:pt x="874" y="852"/>
                    </a:lnTo>
                    <a:lnTo>
                      <a:pt x="875" y="850"/>
                    </a:lnTo>
                    <a:lnTo>
                      <a:pt x="876" y="848"/>
                    </a:lnTo>
                    <a:lnTo>
                      <a:pt x="877" y="846"/>
                    </a:lnTo>
                    <a:lnTo>
                      <a:pt x="878" y="843"/>
                    </a:lnTo>
                    <a:lnTo>
                      <a:pt x="879" y="842"/>
                    </a:lnTo>
                    <a:lnTo>
                      <a:pt x="880" y="840"/>
                    </a:lnTo>
                    <a:lnTo>
                      <a:pt x="881" y="838"/>
                    </a:lnTo>
                    <a:lnTo>
                      <a:pt x="882" y="836"/>
                    </a:lnTo>
                    <a:lnTo>
                      <a:pt x="882" y="833"/>
                    </a:lnTo>
                    <a:lnTo>
                      <a:pt x="884" y="828"/>
                    </a:lnTo>
                    <a:lnTo>
                      <a:pt x="884" y="824"/>
                    </a:lnTo>
                    <a:lnTo>
                      <a:pt x="885" y="819"/>
                    </a:lnTo>
                    <a:lnTo>
                      <a:pt x="886" y="814"/>
                    </a:lnTo>
                    <a:lnTo>
                      <a:pt x="887" y="810"/>
                    </a:lnTo>
                    <a:lnTo>
                      <a:pt x="888" y="804"/>
                    </a:lnTo>
                    <a:lnTo>
                      <a:pt x="889" y="800"/>
                    </a:lnTo>
                    <a:lnTo>
                      <a:pt x="890" y="800"/>
                    </a:lnTo>
                    <a:lnTo>
                      <a:pt x="891" y="802"/>
                    </a:lnTo>
                    <a:lnTo>
                      <a:pt x="892" y="805"/>
                    </a:lnTo>
                    <a:lnTo>
                      <a:pt x="893" y="809"/>
                    </a:lnTo>
                    <a:lnTo>
                      <a:pt x="893" y="812"/>
                    </a:lnTo>
                    <a:lnTo>
                      <a:pt x="894" y="816"/>
                    </a:lnTo>
                    <a:lnTo>
                      <a:pt x="895" y="819"/>
                    </a:lnTo>
                    <a:lnTo>
                      <a:pt x="896" y="823"/>
                    </a:lnTo>
                    <a:lnTo>
                      <a:pt x="897" y="829"/>
                    </a:lnTo>
                    <a:lnTo>
                      <a:pt x="898" y="834"/>
                    </a:lnTo>
                    <a:lnTo>
                      <a:pt x="899" y="839"/>
                    </a:lnTo>
                    <a:lnTo>
                      <a:pt x="900" y="844"/>
                    </a:lnTo>
                    <a:lnTo>
                      <a:pt x="901" y="850"/>
                    </a:lnTo>
                    <a:lnTo>
                      <a:pt x="902" y="856"/>
                    </a:lnTo>
                    <a:lnTo>
                      <a:pt x="903" y="862"/>
                    </a:lnTo>
                    <a:lnTo>
                      <a:pt x="903" y="867"/>
                    </a:lnTo>
                    <a:lnTo>
                      <a:pt x="904" y="868"/>
                    </a:lnTo>
                    <a:lnTo>
                      <a:pt x="905" y="865"/>
                    </a:lnTo>
                    <a:lnTo>
                      <a:pt x="906" y="862"/>
                    </a:lnTo>
                    <a:lnTo>
                      <a:pt x="907" y="858"/>
                    </a:lnTo>
                    <a:lnTo>
                      <a:pt x="908" y="853"/>
                    </a:lnTo>
                    <a:lnTo>
                      <a:pt x="909" y="848"/>
                    </a:lnTo>
                    <a:lnTo>
                      <a:pt x="910" y="843"/>
                    </a:lnTo>
                    <a:lnTo>
                      <a:pt x="911" y="837"/>
                    </a:lnTo>
                    <a:lnTo>
                      <a:pt x="912" y="832"/>
                    </a:lnTo>
                    <a:lnTo>
                      <a:pt x="912" y="827"/>
                    </a:lnTo>
                    <a:lnTo>
                      <a:pt x="914" y="822"/>
                    </a:lnTo>
                    <a:lnTo>
                      <a:pt x="914" y="817"/>
                    </a:lnTo>
                    <a:lnTo>
                      <a:pt x="915" y="811"/>
                    </a:lnTo>
                    <a:lnTo>
                      <a:pt x="916" y="805"/>
                    </a:lnTo>
                    <a:lnTo>
                      <a:pt x="917" y="800"/>
                    </a:lnTo>
                    <a:lnTo>
                      <a:pt x="918" y="794"/>
                    </a:lnTo>
                    <a:lnTo>
                      <a:pt x="919" y="789"/>
                    </a:lnTo>
                    <a:lnTo>
                      <a:pt x="920" y="785"/>
                    </a:lnTo>
                    <a:lnTo>
                      <a:pt x="921" y="781"/>
                    </a:lnTo>
                    <a:lnTo>
                      <a:pt x="922" y="777"/>
                    </a:lnTo>
                    <a:lnTo>
                      <a:pt x="923" y="774"/>
                    </a:lnTo>
                    <a:lnTo>
                      <a:pt x="924" y="771"/>
                    </a:lnTo>
                    <a:lnTo>
                      <a:pt x="924" y="768"/>
                    </a:lnTo>
                    <a:lnTo>
                      <a:pt x="925" y="766"/>
                    </a:lnTo>
                    <a:lnTo>
                      <a:pt x="926" y="762"/>
                    </a:lnTo>
                    <a:lnTo>
                      <a:pt x="927" y="757"/>
                    </a:lnTo>
                    <a:lnTo>
                      <a:pt x="928" y="753"/>
                    </a:lnTo>
                    <a:lnTo>
                      <a:pt x="929" y="750"/>
                    </a:lnTo>
                    <a:lnTo>
                      <a:pt x="930" y="745"/>
                    </a:lnTo>
                    <a:lnTo>
                      <a:pt x="931" y="742"/>
                    </a:lnTo>
                    <a:lnTo>
                      <a:pt x="932" y="737"/>
                    </a:lnTo>
                    <a:lnTo>
                      <a:pt x="933" y="734"/>
                    </a:lnTo>
                    <a:lnTo>
                      <a:pt x="933" y="735"/>
                    </a:lnTo>
                    <a:lnTo>
                      <a:pt x="935" y="738"/>
                    </a:lnTo>
                    <a:lnTo>
                      <a:pt x="935" y="741"/>
                    </a:lnTo>
                    <a:lnTo>
                      <a:pt x="936" y="746"/>
                    </a:lnTo>
                    <a:lnTo>
                      <a:pt x="937" y="750"/>
                    </a:lnTo>
                    <a:lnTo>
                      <a:pt x="938" y="754"/>
                    </a:lnTo>
                    <a:lnTo>
                      <a:pt x="939" y="759"/>
                    </a:lnTo>
                    <a:lnTo>
                      <a:pt x="940" y="764"/>
                    </a:lnTo>
                    <a:lnTo>
                      <a:pt x="941" y="771"/>
                    </a:lnTo>
                    <a:lnTo>
                      <a:pt x="942" y="777"/>
                    </a:lnTo>
                    <a:lnTo>
                      <a:pt x="943" y="783"/>
                    </a:lnTo>
                    <a:lnTo>
                      <a:pt x="944" y="789"/>
                    </a:lnTo>
                    <a:lnTo>
                      <a:pt x="944" y="797"/>
                    </a:lnTo>
                    <a:lnTo>
                      <a:pt x="945" y="804"/>
                    </a:lnTo>
                    <a:lnTo>
                      <a:pt x="946" y="811"/>
                    </a:lnTo>
                    <a:lnTo>
                      <a:pt x="947" y="818"/>
                    </a:lnTo>
                    <a:lnTo>
                      <a:pt x="948" y="822"/>
                    </a:lnTo>
                    <a:lnTo>
                      <a:pt x="949" y="825"/>
                    </a:lnTo>
                    <a:lnTo>
                      <a:pt x="950" y="827"/>
                    </a:lnTo>
                    <a:lnTo>
                      <a:pt x="951" y="828"/>
                    </a:lnTo>
                    <a:lnTo>
                      <a:pt x="952" y="831"/>
                    </a:lnTo>
                    <a:lnTo>
                      <a:pt x="953" y="832"/>
                    </a:lnTo>
                    <a:lnTo>
                      <a:pt x="954" y="833"/>
                    </a:lnTo>
                    <a:lnTo>
                      <a:pt x="954" y="834"/>
                    </a:lnTo>
                    <a:lnTo>
                      <a:pt x="955" y="835"/>
                    </a:lnTo>
                    <a:lnTo>
                      <a:pt x="956" y="835"/>
                    </a:lnTo>
                    <a:lnTo>
                      <a:pt x="957" y="835"/>
                    </a:lnTo>
                    <a:lnTo>
                      <a:pt x="958" y="836"/>
                    </a:lnTo>
                    <a:lnTo>
                      <a:pt x="959" y="835"/>
                    </a:lnTo>
                    <a:lnTo>
                      <a:pt x="960" y="834"/>
                    </a:lnTo>
                    <a:lnTo>
                      <a:pt x="961" y="833"/>
                    </a:lnTo>
                    <a:lnTo>
                      <a:pt x="962" y="832"/>
                    </a:lnTo>
                    <a:lnTo>
                      <a:pt x="963" y="834"/>
                    </a:lnTo>
                    <a:lnTo>
                      <a:pt x="964" y="837"/>
                    </a:lnTo>
                    <a:lnTo>
                      <a:pt x="965" y="839"/>
                    </a:lnTo>
                    <a:lnTo>
                      <a:pt x="965" y="842"/>
                    </a:lnTo>
                    <a:lnTo>
                      <a:pt x="966" y="846"/>
                    </a:lnTo>
                    <a:lnTo>
                      <a:pt x="967" y="850"/>
                    </a:lnTo>
                    <a:lnTo>
                      <a:pt x="968" y="853"/>
                    </a:lnTo>
                    <a:lnTo>
                      <a:pt x="969" y="857"/>
                    </a:lnTo>
                    <a:lnTo>
                      <a:pt x="970" y="858"/>
                    </a:lnTo>
                    <a:lnTo>
                      <a:pt x="971" y="857"/>
                    </a:lnTo>
                    <a:lnTo>
                      <a:pt x="972" y="857"/>
                    </a:lnTo>
                    <a:lnTo>
                      <a:pt x="973" y="855"/>
                    </a:lnTo>
                    <a:lnTo>
                      <a:pt x="974" y="854"/>
                    </a:lnTo>
                    <a:lnTo>
                      <a:pt x="975" y="853"/>
                    </a:lnTo>
                    <a:lnTo>
                      <a:pt x="975" y="851"/>
                    </a:lnTo>
                    <a:lnTo>
                      <a:pt x="976" y="848"/>
                    </a:lnTo>
                    <a:lnTo>
                      <a:pt x="977" y="847"/>
                    </a:lnTo>
                    <a:lnTo>
                      <a:pt x="978" y="847"/>
                    </a:lnTo>
                    <a:lnTo>
                      <a:pt x="979" y="847"/>
                    </a:lnTo>
                    <a:lnTo>
                      <a:pt x="980" y="848"/>
                    </a:lnTo>
                    <a:lnTo>
                      <a:pt x="981" y="843"/>
                    </a:lnTo>
                    <a:lnTo>
                      <a:pt x="982" y="837"/>
                    </a:lnTo>
                    <a:lnTo>
                      <a:pt x="983" y="829"/>
                    </a:lnTo>
                    <a:lnTo>
                      <a:pt x="984" y="821"/>
                    </a:lnTo>
                    <a:lnTo>
                      <a:pt x="985" y="824"/>
                    </a:lnTo>
                    <a:lnTo>
                      <a:pt x="985" y="831"/>
                    </a:lnTo>
                    <a:lnTo>
                      <a:pt x="986" y="835"/>
                    </a:lnTo>
                    <a:lnTo>
                      <a:pt x="987" y="838"/>
                    </a:lnTo>
                    <a:lnTo>
                      <a:pt x="988" y="846"/>
                    </a:lnTo>
                    <a:lnTo>
                      <a:pt x="989" y="851"/>
                    </a:lnTo>
                    <a:lnTo>
                      <a:pt x="990" y="858"/>
                    </a:lnTo>
                    <a:lnTo>
                      <a:pt x="991" y="861"/>
                    </a:lnTo>
                    <a:lnTo>
                      <a:pt x="992" y="838"/>
                    </a:lnTo>
                    <a:lnTo>
                      <a:pt x="993" y="803"/>
                    </a:lnTo>
                    <a:lnTo>
                      <a:pt x="994" y="761"/>
                    </a:lnTo>
                    <a:lnTo>
                      <a:pt x="995" y="713"/>
                    </a:lnTo>
                    <a:lnTo>
                      <a:pt x="996" y="672"/>
                    </a:lnTo>
                    <a:lnTo>
                      <a:pt x="996" y="631"/>
                    </a:lnTo>
                    <a:lnTo>
                      <a:pt x="997" y="588"/>
                    </a:lnTo>
                    <a:lnTo>
                      <a:pt x="998" y="543"/>
                    </a:lnTo>
                    <a:lnTo>
                      <a:pt x="999" y="488"/>
                    </a:lnTo>
                    <a:lnTo>
                      <a:pt x="1000" y="429"/>
                    </a:lnTo>
                    <a:lnTo>
                      <a:pt x="1001" y="376"/>
                    </a:lnTo>
                    <a:lnTo>
                      <a:pt x="1002" y="324"/>
                    </a:lnTo>
                    <a:lnTo>
                      <a:pt x="1003" y="261"/>
                    </a:lnTo>
                    <a:lnTo>
                      <a:pt x="1004" y="203"/>
                    </a:lnTo>
                    <a:lnTo>
                      <a:pt x="1005" y="134"/>
                    </a:lnTo>
                    <a:lnTo>
                      <a:pt x="1005" y="89"/>
                    </a:lnTo>
                    <a:lnTo>
                      <a:pt x="1006" y="73"/>
                    </a:lnTo>
                    <a:lnTo>
                      <a:pt x="1007" y="78"/>
                    </a:lnTo>
                    <a:lnTo>
                      <a:pt x="1008" y="92"/>
                    </a:lnTo>
                    <a:lnTo>
                      <a:pt x="1009" y="116"/>
                    </a:lnTo>
                    <a:lnTo>
                      <a:pt x="1010" y="139"/>
                    </a:lnTo>
                    <a:lnTo>
                      <a:pt x="1011" y="165"/>
                    </a:lnTo>
                    <a:lnTo>
                      <a:pt x="1012" y="198"/>
                    </a:lnTo>
                    <a:lnTo>
                      <a:pt x="1013" y="234"/>
                    </a:lnTo>
                    <a:lnTo>
                      <a:pt x="1014" y="269"/>
                    </a:lnTo>
                    <a:lnTo>
                      <a:pt x="1015" y="305"/>
                    </a:lnTo>
                    <a:lnTo>
                      <a:pt x="1015" y="341"/>
                    </a:lnTo>
                    <a:lnTo>
                      <a:pt x="1017" y="377"/>
                    </a:lnTo>
                    <a:lnTo>
                      <a:pt x="1017" y="420"/>
                    </a:lnTo>
                    <a:lnTo>
                      <a:pt x="1018" y="464"/>
                    </a:lnTo>
                    <a:lnTo>
                      <a:pt x="1019" y="511"/>
                    </a:lnTo>
                    <a:lnTo>
                      <a:pt x="1020" y="555"/>
                    </a:lnTo>
                    <a:lnTo>
                      <a:pt x="1021" y="584"/>
                    </a:lnTo>
                    <a:lnTo>
                      <a:pt x="1022" y="605"/>
                    </a:lnTo>
                    <a:lnTo>
                      <a:pt x="1023" y="624"/>
                    </a:lnTo>
                    <a:lnTo>
                      <a:pt x="1024" y="640"/>
                    </a:lnTo>
                    <a:lnTo>
                      <a:pt x="1025" y="655"/>
                    </a:lnTo>
                    <a:lnTo>
                      <a:pt x="1026" y="669"/>
                    </a:lnTo>
                    <a:lnTo>
                      <a:pt x="1026" y="681"/>
                    </a:lnTo>
                    <a:lnTo>
                      <a:pt x="1027" y="692"/>
                    </a:lnTo>
                    <a:lnTo>
                      <a:pt x="1028" y="707"/>
                    </a:lnTo>
                    <a:lnTo>
                      <a:pt x="1029" y="724"/>
                    </a:lnTo>
                    <a:lnTo>
                      <a:pt x="1030" y="740"/>
                    </a:lnTo>
                    <a:lnTo>
                      <a:pt x="1031" y="756"/>
                    </a:lnTo>
                    <a:lnTo>
                      <a:pt x="1032" y="773"/>
                    </a:lnTo>
                    <a:lnTo>
                      <a:pt x="1033" y="786"/>
                    </a:lnTo>
                    <a:lnTo>
                      <a:pt x="1034" y="800"/>
                    </a:lnTo>
                    <a:lnTo>
                      <a:pt x="1035" y="813"/>
                    </a:lnTo>
                    <a:lnTo>
                      <a:pt x="1036" y="821"/>
                    </a:lnTo>
                    <a:lnTo>
                      <a:pt x="1036" y="826"/>
                    </a:lnTo>
                    <a:lnTo>
                      <a:pt x="1037" y="831"/>
                    </a:lnTo>
                    <a:lnTo>
                      <a:pt x="1038" y="833"/>
                    </a:lnTo>
                    <a:lnTo>
                      <a:pt x="1039" y="835"/>
                    </a:lnTo>
                    <a:lnTo>
                      <a:pt x="1040" y="836"/>
                    </a:lnTo>
                    <a:lnTo>
                      <a:pt x="1041" y="837"/>
                    </a:lnTo>
                    <a:lnTo>
                      <a:pt x="1042" y="836"/>
                    </a:lnTo>
                    <a:lnTo>
                      <a:pt x="1043" y="836"/>
                    </a:lnTo>
                    <a:lnTo>
                      <a:pt x="1044" y="835"/>
                    </a:lnTo>
                    <a:lnTo>
                      <a:pt x="1045" y="834"/>
                    </a:lnTo>
                    <a:lnTo>
                      <a:pt x="1045" y="832"/>
                    </a:lnTo>
                    <a:lnTo>
                      <a:pt x="1047" y="829"/>
                    </a:lnTo>
                    <a:lnTo>
                      <a:pt x="1047" y="826"/>
                    </a:lnTo>
                    <a:lnTo>
                      <a:pt x="1048" y="823"/>
                    </a:lnTo>
                    <a:lnTo>
                      <a:pt x="1049" y="819"/>
                    </a:lnTo>
                    <a:lnTo>
                      <a:pt x="1050" y="817"/>
                    </a:lnTo>
                    <a:lnTo>
                      <a:pt x="1051" y="816"/>
                    </a:lnTo>
                    <a:lnTo>
                      <a:pt x="1052" y="815"/>
                    </a:lnTo>
                    <a:lnTo>
                      <a:pt x="1053" y="814"/>
                    </a:lnTo>
                    <a:lnTo>
                      <a:pt x="1054" y="813"/>
                    </a:lnTo>
                    <a:lnTo>
                      <a:pt x="1055" y="813"/>
                    </a:lnTo>
                    <a:lnTo>
                      <a:pt x="1056" y="813"/>
                    </a:lnTo>
                    <a:lnTo>
                      <a:pt x="1057" y="812"/>
                    </a:lnTo>
                    <a:lnTo>
                      <a:pt x="1057" y="811"/>
                    </a:lnTo>
                    <a:lnTo>
                      <a:pt x="1058" y="808"/>
                    </a:lnTo>
                    <a:lnTo>
                      <a:pt x="1059" y="805"/>
                    </a:lnTo>
                    <a:lnTo>
                      <a:pt x="1060" y="803"/>
                    </a:lnTo>
                    <a:lnTo>
                      <a:pt x="1061" y="800"/>
                    </a:lnTo>
                    <a:lnTo>
                      <a:pt x="1062" y="797"/>
                    </a:lnTo>
                    <a:lnTo>
                      <a:pt x="1063" y="794"/>
                    </a:lnTo>
                    <a:lnTo>
                      <a:pt x="1064" y="791"/>
                    </a:lnTo>
                    <a:lnTo>
                      <a:pt x="1065" y="792"/>
                    </a:lnTo>
                    <a:lnTo>
                      <a:pt x="1066" y="794"/>
                    </a:lnTo>
                    <a:lnTo>
                      <a:pt x="1066" y="796"/>
                    </a:lnTo>
                    <a:lnTo>
                      <a:pt x="1067" y="800"/>
                    </a:lnTo>
                    <a:lnTo>
                      <a:pt x="1068" y="802"/>
                    </a:lnTo>
                    <a:lnTo>
                      <a:pt x="1069" y="805"/>
                    </a:lnTo>
                    <a:lnTo>
                      <a:pt x="1070" y="808"/>
                    </a:lnTo>
                    <a:lnTo>
                      <a:pt x="1071" y="812"/>
                    </a:lnTo>
                    <a:lnTo>
                      <a:pt x="1072" y="816"/>
                    </a:lnTo>
                    <a:lnTo>
                      <a:pt x="1073" y="820"/>
                    </a:lnTo>
                    <a:lnTo>
                      <a:pt x="1074" y="825"/>
                    </a:lnTo>
                    <a:lnTo>
                      <a:pt x="1075" y="829"/>
                    </a:lnTo>
                    <a:lnTo>
                      <a:pt x="1076" y="834"/>
                    </a:lnTo>
                    <a:lnTo>
                      <a:pt x="1077" y="839"/>
                    </a:lnTo>
                    <a:lnTo>
                      <a:pt x="1077" y="844"/>
                    </a:lnTo>
                    <a:lnTo>
                      <a:pt x="1078" y="848"/>
                    </a:lnTo>
                    <a:lnTo>
                      <a:pt x="1079" y="850"/>
                    </a:lnTo>
                    <a:lnTo>
                      <a:pt x="1080" y="849"/>
                    </a:lnTo>
                    <a:lnTo>
                      <a:pt x="1081" y="847"/>
                    </a:lnTo>
                    <a:lnTo>
                      <a:pt x="1082" y="845"/>
                    </a:lnTo>
                    <a:lnTo>
                      <a:pt x="1083" y="843"/>
                    </a:lnTo>
                    <a:lnTo>
                      <a:pt x="1084" y="841"/>
                    </a:lnTo>
                    <a:lnTo>
                      <a:pt x="1085" y="838"/>
                    </a:lnTo>
                    <a:lnTo>
                      <a:pt x="1086" y="835"/>
                    </a:lnTo>
                    <a:lnTo>
                      <a:pt x="1087" y="832"/>
                    </a:lnTo>
                    <a:lnTo>
                      <a:pt x="1087" y="829"/>
                    </a:lnTo>
                    <a:lnTo>
                      <a:pt x="1088" y="825"/>
                    </a:lnTo>
                    <a:lnTo>
                      <a:pt x="1089" y="822"/>
                    </a:lnTo>
                    <a:lnTo>
                      <a:pt x="1090" y="818"/>
                    </a:lnTo>
                    <a:lnTo>
                      <a:pt x="1091" y="814"/>
                    </a:lnTo>
                    <a:lnTo>
                      <a:pt x="1092" y="810"/>
                    </a:lnTo>
                    <a:lnTo>
                      <a:pt x="1093" y="806"/>
                    </a:lnTo>
                    <a:lnTo>
                      <a:pt x="1094" y="806"/>
                    </a:lnTo>
                    <a:lnTo>
                      <a:pt x="1095" y="805"/>
                    </a:lnTo>
                    <a:lnTo>
                      <a:pt x="1096" y="806"/>
                    </a:lnTo>
                    <a:lnTo>
                      <a:pt x="1097" y="808"/>
                    </a:lnTo>
                    <a:lnTo>
                      <a:pt x="1097" y="810"/>
                    </a:lnTo>
                    <a:lnTo>
                      <a:pt x="1098" y="811"/>
                    </a:lnTo>
                    <a:lnTo>
                      <a:pt x="1099" y="813"/>
                    </a:lnTo>
                    <a:lnTo>
                      <a:pt x="1100" y="815"/>
                    </a:lnTo>
                    <a:lnTo>
                      <a:pt x="1101" y="817"/>
                    </a:lnTo>
                    <a:lnTo>
                      <a:pt x="1102" y="819"/>
                    </a:lnTo>
                    <a:lnTo>
                      <a:pt x="1103" y="822"/>
                    </a:lnTo>
                    <a:lnTo>
                      <a:pt x="1104" y="824"/>
                    </a:lnTo>
                    <a:lnTo>
                      <a:pt x="1105" y="826"/>
                    </a:lnTo>
                    <a:lnTo>
                      <a:pt x="1106" y="829"/>
                    </a:lnTo>
                    <a:lnTo>
                      <a:pt x="1107" y="832"/>
                    </a:lnTo>
                    <a:lnTo>
                      <a:pt x="1108" y="834"/>
                    </a:lnTo>
                    <a:lnTo>
                      <a:pt x="1108" y="835"/>
                    </a:lnTo>
                    <a:lnTo>
                      <a:pt x="1109" y="835"/>
                    </a:lnTo>
                    <a:lnTo>
                      <a:pt x="1110" y="836"/>
                    </a:lnTo>
                    <a:lnTo>
                      <a:pt x="1111" y="835"/>
                    </a:lnTo>
                    <a:lnTo>
                      <a:pt x="1112" y="835"/>
                    </a:lnTo>
                    <a:lnTo>
                      <a:pt x="1113" y="835"/>
                    </a:lnTo>
                    <a:lnTo>
                      <a:pt x="1114" y="835"/>
                    </a:lnTo>
                    <a:lnTo>
                      <a:pt x="1115" y="834"/>
                    </a:lnTo>
                    <a:lnTo>
                      <a:pt x="1116" y="834"/>
                    </a:lnTo>
                    <a:lnTo>
                      <a:pt x="1117" y="834"/>
                    </a:lnTo>
                    <a:lnTo>
                      <a:pt x="1117" y="833"/>
                    </a:lnTo>
                    <a:lnTo>
                      <a:pt x="1118" y="833"/>
                    </a:lnTo>
                    <a:lnTo>
                      <a:pt x="1119" y="832"/>
                    </a:lnTo>
                    <a:lnTo>
                      <a:pt x="1120" y="832"/>
                    </a:lnTo>
                    <a:lnTo>
                      <a:pt x="1121" y="831"/>
                    </a:lnTo>
                    <a:lnTo>
                      <a:pt x="1122" y="831"/>
                    </a:lnTo>
                    <a:lnTo>
                      <a:pt x="1123" y="830"/>
                    </a:lnTo>
                    <a:lnTo>
                      <a:pt x="1124" y="830"/>
                    </a:lnTo>
                    <a:lnTo>
                      <a:pt x="1125" y="830"/>
                    </a:lnTo>
                    <a:lnTo>
                      <a:pt x="1126" y="830"/>
                    </a:lnTo>
                    <a:lnTo>
                      <a:pt x="1127" y="831"/>
                    </a:lnTo>
                    <a:lnTo>
                      <a:pt x="1127" y="830"/>
                    </a:lnTo>
                    <a:lnTo>
                      <a:pt x="1129" y="830"/>
                    </a:lnTo>
                    <a:lnTo>
                      <a:pt x="1129" y="831"/>
                    </a:lnTo>
                    <a:lnTo>
                      <a:pt x="1130" y="830"/>
                    </a:lnTo>
                    <a:lnTo>
                      <a:pt x="1131" y="830"/>
                    </a:lnTo>
                    <a:lnTo>
                      <a:pt x="1132" y="830"/>
                    </a:lnTo>
                    <a:lnTo>
                      <a:pt x="1133" y="829"/>
                    </a:lnTo>
                    <a:lnTo>
                      <a:pt x="1134" y="829"/>
                    </a:lnTo>
                    <a:lnTo>
                      <a:pt x="1135" y="829"/>
                    </a:lnTo>
                    <a:lnTo>
                      <a:pt x="1136" y="828"/>
                    </a:lnTo>
                    <a:lnTo>
                      <a:pt x="1137" y="828"/>
                    </a:lnTo>
                    <a:lnTo>
                      <a:pt x="1138" y="828"/>
                    </a:lnTo>
                    <a:lnTo>
                      <a:pt x="1138" y="829"/>
                    </a:lnTo>
                    <a:lnTo>
                      <a:pt x="1139" y="829"/>
                    </a:lnTo>
                    <a:lnTo>
                      <a:pt x="1140" y="830"/>
                    </a:lnTo>
                    <a:lnTo>
                      <a:pt x="1141" y="830"/>
                    </a:lnTo>
                    <a:lnTo>
                      <a:pt x="1142" y="830"/>
                    </a:lnTo>
                    <a:lnTo>
                      <a:pt x="1143" y="831"/>
                    </a:lnTo>
                    <a:lnTo>
                      <a:pt x="1144" y="831"/>
                    </a:lnTo>
                    <a:lnTo>
                      <a:pt x="1145" y="832"/>
                    </a:lnTo>
                    <a:lnTo>
                      <a:pt x="1146" y="833"/>
                    </a:lnTo>
                    <a:lnTo>
                      <a:pt x="1147" y="834"/>
                    </a:lnTo>
                    <a:lnTo>
                      <a:pt x="1148" y="835"/>
                    </a:lnTo>
                    <a:lnTo>
                      <a:pt x="1148" y="836"/>
                    </a:lnTo>
                    <a:lnTo>
                      <a:pt x="1149" y="838"/>
                    </a:lnTo>
                    <a:lnTo>
                      <a:pt x="1150" y="839"/>
                    </a:lnTo>
                    <a:lnTo>
                      <a:pt x="1151" y="840"/>
                    </a:lnTo>
                    <a:lnTo>
                      <a:pt x="1152" y="839"/>
                    </a:lnTo>
                    <a:lnTo>
                      <a:pt x="1153" y="838"/>
                    </a:lnTo>
                    <a:lnTo>
                      <a:pt x="1154" y="835"/>
                    </a:lnTo>
                    <a:lnTo>
                      <a:pt x="1155" y="833"/>
                    </a:lnTo>
                    <a:lnTo>
                      <a:pt x="1156" y="831"/>
                    </a:lnTo>
                    <a:lnTo>
                      <a:pt x="1157" y="829"/>
                    </a:lnTo>
                    <a:lnTo>
                      <a:pt x="1157" y="826"/>
                    </a:lnTo>
                    <a:lnTo>
                      <a:pt x="1159" y="824"/>
                    </a:lnTo>
                    <a:lnTo>
                      <a:pt x="1159" y="821"/>
                    </a:lnTo>
                    <a:lnTo>
                      <a:pt x="1160" y="817"/>
                    </a:lnTo>
                    <a:lnTo>
                      <a:pt x="1161" y="814"/>
                    </a:lnTo>
                    <a:lnTo>
                      <a:pt x="1162" y="811"/>
                    </a:lnTo>
                    <a:lnTo>
                      <a:pt x="1163" y="807"/>
                    </a:lnTo>
                    <a:lnTo>
                      <a:pt x="1164" y="804"/>
                    </a:lnTo>
                    <a:lnTo>
                      <a:pt x="1165" y="800"/>
                    </a:lnTo>
                    <a:lnTo>
                      <a:pt x="1166" y="797"/>
                    </a:lnTo>
                    <a:lnTo>
                      <a:pt x="1167" y="796"/>
                    </a:lnTo>
                    <a:lnTo>
                      <a:pt x="1168" y="798"/>
                    </a:lnTo>
                    <a:lnTo>
                      <a:pt x="1169" y="800"/>
                    </a:lnTo>
                    <a:lnTo>
                      <a:pt x="1169" y="802"/>
                    </a:lnTo>
                    <a:lnTo>
                      <a:pt x="1170" y="805"/>
                    </a:lnTo>
                    <a:lnTo>
                      <a:pt x="1171" y="807"/>
                    </a:lnTo>
                    <a:lnTo>
                      <a:pt x="1172" y="810"/>
                    </a:lnTo>
                    <a:lnTo>
                      <a:pt x="1173" y="814"/>
                    </a:lnTo>
                    <a:lnTo>
                      <a:pt x="1174" y="817"/>
                    </a:lnTo>
                    <a:lnTo>
                      <a:pt x="1175" y="821"/>
                    </a:lnTo>
                    <a:lnTo>
                      <a:pt x="1176" y="824"/>
                    </a:lnTo>
                    <a:lnTo>
                      <a:pt x="1177" y="828"/>
                    </a:lnTo>
                    <a:lnTo>
                      <a:pt x="1178" y="832"/>
                    </a:lnTo>
                    <a:lnTo>
                      <a:pt x="1178" y="836"/>
                    </a:lnTo>
                    <a:lnTo>
                      <a:pt x="1180" y="840"/>
                    </a:lnTo>
                    <a:lnTo>
                      <a:pt x="1180" y="844"/>
                    </a:lnTo>
                    <a:lnTo>
                      <a:pt x="1181" y="846"/>
                    </a:lnTo>
                    <a:lnTo>
                      <a:pt x="1182" y="847"/>
                    </a:lnTo>
                    <a:lnTo>
                      <a:pt x="1183" y="848"/>
                    </a:lnTo>
                    <a:lnTo>
                      <a:pt x="1184" y="848"/>
                    </a:lnTo>
                    <a:lnTo>
                      <a:pt x="1185" y="848"/>
                    </a:lnTo>
                    <a:lnTo>
                      <a:pt x="1186" y="848"/>
                    </a:lnTo>
                    <a:lnTo>
                      <a:pt x="1187" y="848"/>
                    </a:lnTo>
                    <a:lnTo>
                      <a:pt x="1188" y="848"/>
                    </a:lnTo>
                    <a:lnTo>
                      <a:pt x="1189" y="848"/>
                    </a:lnTo>
                    <a:lnTo>
                      <a:pt x="1189" y="848"/>
                    </a:lnTo>
                    <a:lnTo>
                      <a:pt x="1190" y="848"/>
                    </a:lnTo>
                    <a:lnTo>
                      <a:pt x="1191" y="848"/>
                    </a:lnTo>
                    <a:lnTo>
                      <a:pt x="1192" y="848"/>
                    </a:lnTo>
                    <a:lnTo>
                      <a:pt x="1193" y="847"/>
                    </a:lnTo>
                    <a:lnTo>
                      <a:pt x="1194" y="847"/>
                    </a:lnTo>
                    <a:lnTo>
                      <a:pt x="1195" y="846"/>
                    </a:lnTo>
                    <a:lnTo>
                      <a:pt x="1196" y="846"/>
                    </a:lnTo>
                    <a:lnTo>
                      <a:pt x="1197" y="845"/>
                    </a:lnTo>
                    <a:lnTo>
                      <a:pt x="1198" y="845"/>
                    </a:lnTo>
                    <a:lnTo>
                      <a:pt x="1199" y="845"/>
                    </a:lnTo>
                    <a:lnTo>
                      <a:pt x="1199" y="844"/>
                    </a:lnTo>
                    <a:lnTo>
                      <a:pt x="1200" y="843"/>
                    </a:lnTo>
                    <a:lnTo>
                      <a:pt x="1201" y="843"/>
                    </a:lnTo>
                    <a:lnTo>
                      <a:pt x="1202" y="842"/>
                    </a:lnTo>
                    <a:lnTo>
                      <a:pt x="1203" y="842"/>
                    </a:lnTo>
                    <a:lnTo>
                      <a:pt x="1204" y="841"/>
                    </a:lnTo>
                    <a:lnTo>
                      <a:pt x="1205" y="840"/>
                    </a:lnTo>
                    <a:lnTo>
                      <a:pt x="1206" y="840"/>
                    </a:lnTo>
                    <a:lnTo>
                      <a:pt x="1207" y="839"/>
                    </a:lnTo>
                    <a:lnTo>
                      <a:pt x="1208" y="838"/>
                    </a:lnTo>
                    <a:lnTo>
                      <a:pt x="1209" y="837"/>
                    </a:lnTo>
                    <a:lnTo>
                      <a:pt x="1210" y="836"/>
                    </a:lnTo>
                    <a:lnTo>
                      <a:pt x="1210" y="835"/>
                    </a:lnTo>
                    <a:lnTo>
                      <a:pt x="1211" y="835"/>
                    </a:lnTo>
                    <a:lnTo>
                      <a:pt x="1212" y="834"/>
                    </a:lnTo>
                    <a:lnTo>
                      <a:pt x="1213" y="834"/>
                    </a:lnTo>
                    <a:lnTo>
                      <a:pt x="1214" y="833"/>
                    </a:lnTo>
                    <a:lnTo>
                      <a:pt x="1215" y="832"/>
                    </a:lnTo>
                    <a:lnTo>
                      <a:pt x="1216" y="832"/>
                    </a:lnTo>
                    <a:lnTo>
                      <a:pt x="1217" y="831"/>
                    </a:lnTo>
                    <a:lnTo>
                      <a:pt x="1218" y="832"/>
                    </a:lnTo>
                    <a:lnTo>
                      <a:pt x="1219" y="831"/>
                    </a:lnTo>
                    <a:lnTo>
                      <a:pt x="1220" y="826"/>
                    </a:lnTo>
                    <a:lnTo>
                      <a:pt x="1220" y="826"/>
                    </a:lnTo>
                    <a:lnTo>
                      <a:pt x="1221" y="831"/>
                    </a:lnTo>
                    <a:lnTo>
                      <a:pt x="1222" y="824"/>
                    </a:lnTo>
                    <a:lnTo>
                      <a:pt x="1223" y="824"/>
                    </a:lnTo>
                    <a:lnTo>
                      <a:pt x="1224" y="827"/>
                    </a:lnTo>
                    <a:lnTo>
                      <a:pt x="1225" y="819"/>
                    </a:lnTo>
                    <a:lnTo>
                      <a:pt x="1226" y="822"/>
                    </a:lnTo>
                    <a:lnTo>
                      <a:pt x="1227" y="822"/>
                    </a:lnTo>
                    <a:lnTo>
                      <a:pt x="1228" y="823"/>
                    </a:lnTo>
                    <a:lnTo>
                      <a:pt x="1229" y="823"/>
                    </a:lnTo>
                    <a:lnTo>
                      <a:pt x="1229" y="822"/>
                    </a:lnTo>
                    <a:lnTo>
                      <a:pt x="1230" y="821"/>
                    </a:lnTo>
                    <a:lnTo>
                      <a:pt x="1231" y="821"/>
                    </a:lnTo>
                    <a:lnTo>
                      <a:pt x="1232" y="821"/>
                    </a:lnTo>
                    <a:lnTo>
                      <a:pt x="1233" y="822"/>
                    </a:lnTo>
                    <a:lnTo>
                      <a:pt x="1234" y="823"/>
                    </a:lnTo>
                    <a:lnTo>
                      <a:pt x="1235" y="824"/>
                    </a:lnTo>
                    <a:lnTo>
                      <a:pt x="1236" y="825"/>
                    </a:lnTo>
                    <a:lnTo>
                      <a:pt x="1237" y="826"/>
                    </a:lnTo>
                    <a:lnTo>
                      <a:pt x="1238" y="827"/>
                    </a:lnTo>
                    <a:lnTo>
                      <a:pt x="1239" y="828"/>
                    </a:lnTo>
                    <a:lnTo>
                      <a:pt x="1240" y="826"/>
                    </a:lnTo>
                    <a:lnTo>
                      <a:pt x="1241" y="823"/>
                    </a:lnTo>
                    <a:lnTo>
                      <a:pt x="1241" y="819"/>
                    </a:lnTo>
                    <a:lnTo>
                      <a:pt x="1242" y="814"/>
                    </a:lnTo>
                    <a:lnTo>
                      <a:pt x="1243" y="811"/>
                    </a:lnTo>
                    <a:lnTo>
                      <a:pt x="1244" y="807"/>
                    </a:lnTo>
                    <a:lnTo>
                      <a:pt x="1245" y="803"/>
                    </a:lnTo>
                    <a:lnTo>
                      <a:pt x="1246" y="800"/>
                    </a:lnTo>
                    <a:lnTo>
                      <a:pt x="1247" y="794"/>
                    </a:lnTo>
                    <a:lnTo>
                      <a:pt x="1248" y="788"/>
                    </a:lnTo>
                    <a:lnTo>
                      <a:pt x="1249" y="783"/>
                    </a:lnTo>
                    <a:lnTo>
                      <a:pt x="1250" y="778"/>
                    </a:lnTo>
                    <a:lnTo>
                      <a:pt x="1250" y="772"/>
                    </a:lnTo>
                    <a:lnTo>
                      <a:pt x="1251" y="766"/>
                    </a:lnTo>
                    <a:lnTo>
                      <a:pt x="1252" y="758"/>
                    </a:lnTo>
                    <a:lnTo>
                      <a:pt x="1253" y="755"/>
                    </a:lnTo>
                    <a:lnTo>
                      <a:pt x="1254" y="754"/>
                    </a:lnTo>
                    <a:lnTo>
                      <a:pt x="1255" y="755"/>
                    </a:lnTo>
                    <a:lnTo>
                      <a:pt x="1256" y="758"/>
                    </a:lnTo>
                    <a:lnTo>
                      <a:pt x="1257" y="762"/>
                    </a:lnTo>
                    <a:lnTo>
                      <a:pt x="1258" y="765"/>
                    </a:lnTo>
                    <a:lnTo>
                      <a:pt x="1259" y="771"/>
                    </a:lnTo>
                    <a:lnTo>
                      <a:pt x="1260" y="768"/>
                    </a:lnTo>
                    <a:lnTo>
                      <a:pt x="1260" y="774"/>
                    </a:lnTo>
                    <a:lnTo>
                      <a:pt x="1261" y="783"/>
                    </a:lnTo>
                    <a:lnTo>
                      <a:pt x="1262" y="794"/>
                    </a:lnTo>
                    <a:lnTo>
                      <a:pt x="1263" y="796"/>
                    </a:lnTo>
                    <a:lnTo>
                      <a:pt x="1264" y="796"/>
                    </a:lnTo>
                    <a:lnTo>
                      <a:pt x="1265" y="802"/>
                    </a:lnTo>
                    <a:lnTo>
                      <a:pt x="1266" y="811"/>
                    </a:lnTo>
                    <a:lnTo>
                      <a:pt x="1267" y="816"/>
                    </a:lnTo>
                    <a:lnTo>
                      <a:pt x="1268" y="821"/>
                    </a:lnTo>
                    <a:lnTo>
                      <a:pt x="1269" y="830"/>
                    </a:lnTo>
                    <a:lnTo>
                      <a:pt x="1270" y="824"/>
                    </a:lnTo>
                    <a:lnTo>
                      <a:pt x="1271" y="825"/>
                    </a:lnTo>
                    <a:lnTo>
                      <a:pt x="1271" y="827"/>
                    </a:lnTo>
                    <a:lnTo>
                      <a:pt x="1272" y="820"/>
                    </a:lnTo>
                    <a:lnTo>
                      <a:pt x="1273" y="824"/>
                    </a:lnTo>
                    <a:lnTo>
                      <a:pt x="1274" y="821"/>
                    </a:lnTo>
                    <a:lnTo>
                      <a:pt x="1275" y="819"/>
                    </a:lnTo>
                    <a:lnTo>
                      <a:pt x="1276" y="817"/>
                    </a:lnTo>
                    <a:lnTo>
                      <a:pt x="1277" y="815"/>
                    </a:lnTo>
                    <a:lnTo>
                      <a:pt x="1278" y="813"/>
                    </a:lnTo>
                    <a:lnTo>
                      <a:pt x="1279" y="812"/>
                    </a:lnTo>
                    <a:lnTo>
                      <a:pt x="1280" y="806"/>
                    </a:lnTo>
                    <a:lnTo>
                      <a:pt x="1281" y="805"/>
                    </a:lnTo>
                    <a:lnTo>
                      <a:pt x="1281" y="808"/>
                    </a:lnTo>
                    <a:lnTo>
                      <a:pt x="1282" y="805"/>
                    </a:lnTo>
                    <a:lnTo>
                      <a:pt x="1283" y="800"/>
                    </a:lnTo>
                    <a:lnTo>
                      <a:pt x="1284" y="793"/>
                    </a:lnTo>
                    <a:lnTo>
                      <a:pt x="1285" y="797"/>
                    </a:lnTo>
                    <a:lnTo>
                      <a:pt x="1286" y="802"/>
                    </a:lnTo>
                    <a:lnTo>
                      <a:pt x="1287" y="804"/>
                    </a:lnTo>
                    <a:lnTo>
                      <a:pt x="1288" y="801"/>
                    </a:lnTo>
                    <a:lnTo>
                      <a:pt x="1289" y="801"/>
                    </a:lnTo>
                    <a:lnTo>
                      <a:pt x="1290" y="802"/>
                    </a:lnTo>
                    <a:lnTo>
                      <a:pt x="1290" y="802"/>
                    </a:lnTo>
                    <a:lnTo>
                      <a:pt x="1292" y="803"/>
                    </a:lnTo>
                    <a:lnTo>
                      <a:pt x="1292" y="803"/>
                    </a:lnTo>
                    <a:lnTo>
                      <a:pt x="1293" y="803"/>
                    </a:lnTo>
                    <a:lnTo>
                      <a:pt x="1294" y="806"/>
                    </a:lnTo>
                    <a:lnTo>
                      <a:pt x="1295" y="805"/>
                    </a:lnTo>
                    <a:lnTo>
                      <a:pt x="1296" y="805"/>
                    </a:lnTo>
                    <a:lnTo>
                      <a:pt x="1297" y="807"/>
                    </a:lnTo>
                    <a:lnTo>
                      <a:pt x="1298" y="807"/>
                    </a:lnTo>
                    <a:lnTo>
                      <a:pt x="1299" y="806"/>
                    </a:lnTo>
                    <a:lnTo>
                      <a:pt x="1300" y="806"/>
                    </a:lnTo>
                    <a:lnTo>
                      <a:pt x="1301" y="807"/>
                    </a:lnTo>
                    <a:lnTo>
                      <a:pt x="1301" y="803"/>
                    </a:lnTo>
                    <a:lnTo>
                      <a:pt x="1302" y="805"/>
                    </a:lnTo>
                    <a:lnTo>
                      <a:pt x="1303" y="806"/>
                    </a:lnTo>
                    <a:lnTo>
                      <a:pt x="1304" y="803"/>
                    </a:lnTo>
                    <a:lnTo>
                      <a:pt x="1305" y="803"/>
                    </a:lnTo>
                    <a:lnTo>
                      <a:pt x="1306" y="802"/>
                    </a:lnTo>
                    <a:lnTo>
                      <a:pt x="1307" y="802"/>
                    </a:lnTo>
                    <a:lnTo>
                      <a:pt x="1308" y="801"/>
                    </a:lnTo>
                    <a:lnTo>
                      <a:pt x="1309" y="799"/>
                    </a:lnTo>
                    <a:lnTo>
                      <a:pt x="1310" y="799"/>
                    </a:lnTo>
                    <a:lnTo>
                      <a:pt x="1311" y="799"/>
                    </a:lnTo>
                    <a:lnTo>
                      <a:pt x="1311" y="797"/>
                    </a:lnTo>
                    <a:lnTo>
                      <a:pt x="1313" y="798"/>
                    </a:lnTo>
                    <a:lnTo>
                      <a:pt x="1313" y="799"/>
                    </a:lnTo>
                    <a:lnTo>
                      <a:pt x="1314" y="800"/>
                    </a:lnTo>
                    <a:lnTo>
                      <a:pt x="1315" y="800"/>
                    </a:lnTo>
                    <a:lnTo>
                      <a:pt x="1316" y="803"/>
                    </a:lnTo>
                    <a:lnTo>
                      <a:pt x="1317" y="802"/>
                    </a:lnTo>
                    <a:lnTo>
                      <a:pt x="1318" y="807"/>
                    </a:lnTo>
                    <a:lnTo>
                      <a:pt x="1319" y="807"/>
                    </a:lnTo>
                    <a:lnTo>
                      <a:pt x="1320" y="807"/>
                    </a:lnTo>
                    <a:lnTo>
                      <a:pt x="1321" y="808"/>
                    </a:lnTo>
                    <a:lnTo>
                      <a:pt x="1322" y="810"/>
                    </a:lnTo>
                    <a:lnTo>
                      <a:pt x="1322" y="810"/>
                    </a:lnTo>
                    <a:lnTo>
                      <a:pt x="1323" y="818"/>
                    </a:lnTo>
                    <a:lnTo>
                      <a:pt x="1324" y="817"/>
                    </a:lnTo>
                    <a:lnTo>
                      <a:pt x="1325" y="812"/>
                    </a:lnTo>
                    <a:lnTo>
                      <a:pt x="1326" y="819"/>
                    </a:lnTo>
                    <a:lnTo>
                      <a:pt x="1327" y="823"/>
                    </a:lnTo>
                    <a:lnTo>
                      <a:pt x="1328" y="820"/>
                    </a:lnTo>
                    <a:lnTo>
                      <a:pt x="1329" y="821"/>
                    </a:lnTo>
                    <a:lnTo>
                      <a:pt x="1330" y="822"/>
                    </a:lnTo>
                    <a:lnTo>
                      <a:pt x="1331" y="823"/>
                    </a:lnTo>
                    <a:lnTo>
                      <a:pt x="1332" y="823"/>
                    </a:lnTo>
                    <a:lnTo>
                      <a:pt x="1332" y="824"/>
                    </a:lnTo>
                    <a:lnTo>
                      <a:pt x="1333" y="824"/>
                    </a:lnTo>
                    <a:lnTo>
                      <a:pt x="1334" y="825"/>
                    </a:lnTo>
                    <a:lnTo>
                      <a:pt x="1335" y="825"/>
                    </a:lnTo>
                    <a:lnTo>
                      <a:pt x="1336" y="826"/>
                    </a:lnTo>
                    <a:lnTo>
                      <a:pt x="1337" y="826"/>
                    </a:lnTo>
                    <a:lnTo>
                      <a:pt x="1338" y="827"/>
                    </a:lnTo>
                    <a:lnTo>
                      <a:pt x="1339" y="827"/>
                    </a:lnTo>
                    <a:lnTo>
                      <a:pt x="1340" y="828"/>
                    </a:lnTo>
                    <a:lnTo>
                      <a:pt x="1341" y="828"/>
                    </a:lnTo>
                    <a:lnTo>
                      <a:pt x="1341" y="828"/>
                    </a:lnTo>
                    <a:lnTo>
                      <a:pt x="1343" y="828"/>
                    </a:lnTo>
                    <a:lnTo>
                      <a:pt x="1343" y="828"/>
                    </a:lnTo>
                    <a:lnTo>
                      <a:pt x="1344" y="828"/>
                    </a:lnTo>
                    <a:lnTo>
                      <a:pt x="1345" y="828"/>
                    </a:lnTo>
                    <a:lnTo>
                      <a:pt x="1346" y="829"/>
                    </a:lnTo>
                    <a:lnTo>
                      <a:pt x="1347" y="825"/>
                    </a:lnTo>
                    <a:lnTo>
                      <a:pt x="1348" y="828"/>
                    </a:lnTo>
                    <a:lnTo>
                      <a:pt x="1349" y="827"/>
                    </a:lnTo>
                    <a:lnTo>
                      <a:pt x="1350" y="827"/>
                    </a:lnTo>
                    <a:lnTo>
                      <a:pt x="1351" y="826"/>
                    </a:lnTo>
                    <a:lnTo>
                      <a:pt x="1352" y="826"/>
                    </a:lnTo>
                    <a:lnTo>
                      <a:pt x="1353" y="826"/>
                    </a:lnTo>
                    <a:lnTo>
                      <a:pt x="1353" y="826"/>
                    </a:lnTo>
                    <a:lnTo>
                      <a:pt x="1354" y="826"/>
                    </a:lnTo>
                    <a:lnTo>
                      <a:pt x="1355" y="825"/>
                    </a:lnTo>
                    <a:lnTo>
                      <a:pt x="1356" y="825"/>
                    </a:lnTo>
                    <a:lnTo>
                      <a:pt x="1357" y="824"/>
                    </a:lnTo>
                    <a:lnTo>
                      <a:pt x="1358" y="823"/>
                    </a:lnTo>
                    <a:lnTo>
                      <a:pt x="1359" y="822"/>
                    </a:lnTo>
                    <a:lnTo>
                      <a:pt x="1360" y="822"/>
                    </a:lnTo>
                    <a:lnTo>
                      <a:pt x="1361" y="821"/>
                    </a:lnTo>
                    <a:lnTo>
                      <a:pt x="1362" y="820"/>
                    </a:lnTo>
                    <a:lnTo>
                      <a:pt x="1362" y="820"/>
                    </a:lnTo>
                    <a:lnTo>
                      <a:pt x="1363" y="819"/>
                    </a:lnTo>
                    <a:lnTo>
                      <a:pt x="1364" y="816"/>
                    </a:lnTo>
                    <a:lnTo>
                      <a:pt x="1365" y="819"/>
                    </a:lnTo>
                    <a:lnTo>
                      <a:pt x="1366" y="814"/>
                    </a:lnTo>
                    <a:lnTo>
                      <a:pt x="1367" y="814"/>
                    </a:lnTo>
                    <a:lnTo>
                      <a:pt x="1368" y="813"/>
                    </a:lnTo>
                    <a:lnTo>
                      <a:pt x="1369" y="812"/>
                    </a:lnTo>
                    <a:lnTo>
                      <a:pt x="1370" y="810"/>
                    </a:lnTo>
                    <a:lnTo>
                      <a:pt x="1371" y="811"/>
                    </a:lnTo>
                    <a:lnTo>
                      <a:pt x="1372" y="813"/>
                    </a:lnTo>
                    <a:lnTo>
                      <a:pt x="1373" y="808"/>
                    </a:lnTo>
                    <a:lnTo>
                      <a:pt x="1373" y="811"/>
                    </a:lnTo>
                    <a:lnTo>
                      <a:pt x="1374" y="815"/>
                    </a:lnTo>
                    <a:lnTo>
                      <a:pt x="1375" y="813"/>
                    </a:lnTo>
                    <a:lnTo>
                      <a:pt x="1376" y="815"/>
                    </a:lnTo>
                    <a:lnTo>
                      <a:pt x="1377" y="814"/>
                    </a:lnTo>
                    <a:lnTo>
                      <a:pt x="1378" y="816"/>
                    </a:lnTo>
                    <a:lnTo>
                      <a:pt x="1379" y="818"/>
                    </a:lnTo>
                    <a:lnTo>
                      <a:pt x="1380" y="818"/>
                    </a:lnTo>
                    <a:lnTo>
                      <a:pt x="1381" y="820"/>
                    </a:lnTo>
                    <a:lnTo>
                      <a:pt x="1382" y="822"/>
                    </a:lnTo>
                    <a:lnTo>
                      <a:pt x="1383" y="823"/>
                    </a:lnTo>
                    <a:lnTo>
                      <a:pt x="1383" y="825"/>
                    </a:lnTo>
                    <a:lnTo>
                      <a:pt x="1384" y="826"/>
                    </a:lnTo>
                    <a:lnTo>
                      <a:pt x="1385" y="826"/>
                    </a:lnTo>
                    <a:lnTo>
                      <a:pt x="1386" y="825"/>
                    </a:lnTo>
                    <a:lnTo>
                      <a:pt x="1387" y="824"/>
                    </a:lnTo>
                    <a:lnTo>
                      <a:pt x="1388" y="823"/>
                    </a:lnTo>
                    <a:lnTo>
                      <a:pt x="1389" y="822"/>
                    </a:lnTo>
                    <a:lnTo>
                      <a:pt x="1390" y="821"/>
                    </a:lnTo>
                    <a:lnTo>
                      <a:pt x="1391" y="820"/>
                    </a:lnTo>
                    <a:lnTo>
                      <a:pt x="1392" y="819"/>
                    </a:lnTo>
                    <a:lnTo>
                      <a:pt x="1393" y="817"/>
                    </a:lnTo>
                    <a:lnTo>
                      <a:pt x="1393" y="815"/>
                    </a:lnTo>
                    <a:lnTo>
                      <a:pt x="1394" y="813"/>
                    </a:lnTo>
                    <a:lnTo>
                      <a:pt x="1395" y="811"/>
                    </a:lnTo>
                    <a:lnTo>
                      <a:pt x="1396" y="809"/>
                    </a:lnTo>
                    <a:lnTo>
                      <a:pt x="1397" y="809"/>
                    </a:lnTo>
                    <a:lnTo>
                      <a:pt x="1398" y="801"/>
                    </a:lnTo>
                    <a:lnTo>
                      <a:pt x="1399" y="804"/>
                    </a:lnTo>
                    <a:lnTo>
                      <a:pt x="1400" y="803"/>
                    </a:lnTo>
                    <a:lnTo>
                      <a:pt x="1401" y="803"/>
                    </a:lnTo>
                    <a:lnTo>
                      <a:pt x="1402" y="804"/>
                    </a:lnTo>
                    <a:lnTo>
                      <a:pt x="1403" y="805"/>
                    </a:lnTo>
                    <a:lnTo>
                      <a:pt x="1404" y="806"/>
                    </a:lnTo>
                    <a:lnTo>
                      <a:pt x="1404" y="807"/>
                    </a:lnTo>
                    <a:lnTo>
                      <a:pt x="1405" y="808"/>
                    </a:lnTo>
                    <a:lnTo>
                      <a:pt x="1406" y="809"/>
                    </a:lnTo>
                    <a:lnTo>
                      <a:pt x="1407" y="811"/>
                    </a:lnTo>
                    <a:lnTo>
                      <a:pt x="1408" y="814"/>
                    </a:lnTo>
                    <a:lnTo>
                      <a:pt x="1409" y="815"/>
                    </a:lnTo>
                    <a:lnTo>
                      <a:pt x="1410" y="818"/>
                    </a:lnTo>
                    <a:lnTo>
                      <a:pt x="1411" y="820"/>
                    </a:lnTo>
                    <a:lnTo>
                      <a:pt x="1412" y="822"/>
                    </a:lnTo>
                    <a:lnTo>
                      <a:pt x="1413" y="826"/>
                    </a:lnTo>
                    <a:lnTo>
                      <a:pt x="1413" y="830"/>
                    </a:lnTo>
                    <a:lnTo>
                      <a:pt x="1414" y="824"/>
                    </a:lnTo>
                    <a:lnTo>
                      <a:pt x="1415" y="825"/>
                    </a:lnTo>
                    <a:lnTo>
                      <a:pt x="1416" y="827"/>
                    </a:lnTo>
                    <a:lnTo>
                      <a:pt x="1417" y="819"/>
                    </a:lnTo>
                    <a:lnTo>
                      <a:pt x="1418" y="818"/>
                    </a:lnTo>
                    <a:lnTo>
                      <a:pt x="1419" y="816"/>
                    </a:lnTo>
                    <a:lnTo>
                      <a:pt x="1420" y="813"/>
                    </a:lnTo>
                    <a:lnTo>
                      <a:pt x="1421" y="811"/>
                    </a:lnTo>
                    <a:lnTo>
                      <a:pt x="1422" y="807"/>
                    </a:lnTo>
                    <a:lnTo>
                      <a:pt x="1423" y="802"/>
                    </a:lnTo>
                    <a:lnTo>
                      <a:pt x="1423" y="800"/>
                    </a:lnTo>
                    <a:lnTo>
                      <a:pt x="1425" y="795"/>
                    </a:lnTo>
                    <a:lnTo>
                      <a:pt x="1425" y="791"/>
                    </a:lnTo>
                    <a:lnTo>
                      <a:pt x="1426" y="786"/>
                    </a:lnTo>
                    <a:lnTo>
                      <a:pt x="1427" y="782"/>
                    </a:lnTo>
                    <a:lnTo>
                      <a:pt x="1428" y="778"/>
                    </a:lnTo>
                    <a:lnTo>
                      <a:pt x="1429" y="778"/>
                    </a:lnTo>
                    <a:lnTo>
                      <a:pt x="1430" y="779"/>
                    </a:lnTo>
                    <a:lnTo>
                      <a:pt x="1431" y="781"/>
                    </a:lnTo>
                    <a:lnTo>
                      <a:pt x="1432" y="785"/>
                    </a:lnTo>
                    <a:lnTo>
                      <a:pt x="1433" y="785"/>
                    </a:lnTo>
                    <a:lnTo>
                      <a:pt x="1434" y="790"/>
                    </a:lnTo>
                    <a:lnTo>
                      <a:pt x="1434" y="793"/>
                    </a:lnTo>
                    <a:lnTo>
                      <a:pt x="1435" y="796"/>
                    </a:lnTo>
                    <a:lnTo>
                      <a:pt x="1436" y="800"/>
                    </a:lnTo>
                    <a:lnTo>
                      <a:pt x="1437" y="805"/>
                    </a:lnTo>
                    <a:lnTo>
                      <a:pt x="1438" y="809"/>
                    </a:lnTo>
                    <a:lnTo>
                      <a:pt x="1439" y="811"/>
                    </a:lnTo>
                    <a:lnTo>
                      <a:pt x="1440" y="821"/>
                    </a:lnTo>
                    <a:lnTo>
                      <a:pt x="1441" y="826"/>
                    </a:lnTo>
                    <a:lnTo>
                      <a:pt x="1442" y="823"/>
                    </a:lnTo>
                    <a:lnTo>
                      <a:pt x="1443" y="832"/>
                    </a:lnTo>
                    <a:lnTo>
                      <a:pt x="1444" y="841"/>
                    </a:lnTo>
                    <a:lnTo>
                      <a:pt x="1444" y="832"/>
                    </a:lnTo>
                    <a:lnTo>
                      <a:pt x="1445" y="833"/>
                    </a:lnTo>
                    <a:lnTo>
                      <a:pt x="1446" y="832"/>
                    </a:lnTo>
                    <a:lnTo>
                      <a:pt x="1447" y="831"/>
                    </a:lnTo>
                    <a:lnTo>
                      <a:pt x="1448" y="829"/>
                    </a:lnTo>
                    <a:lnTo>
                      <a:pt x="1449" y="827"/>
                    </a:lnTo>
                    <a:lnTo>
                      <a:pt x="1450" y="825"/>
                    </a:lnTo>
                    <a:lnTo>
                      <a:pt x="1451" y="823"/>
                    </a:lnTo>
                    <a:lnTo>
                      <a:pt x="1452" y="820"/>
                    </a:lnTo>
                    <a:lnTo>
                      <a:pt x="1453" y="818"/>
                    </a:lnTo>
                    <a:lnTo>
                      <a:pt x="1453" y="815"/>
                    </a:lnTo>
                    <a:lnTo>
                      <a:pt x="1455" y="813"/>
                    </a:lnTo>
                    <a:lnTo>
                      <a:pt x="1455" y="809"/>
                    </a:lnTo>
                    <a:lnTo>
                      <a:pt x="1456" y="806"/>
                    </a:lnTo>
                    <a:lnTo>
                      <a:pt x="1457" y="803"/>
                    </a:lnTo>
                    <a:lnTo>
                      <a:pt x="1458" y="803"/>
                    </a:lnTo>
                    <a:lnTo>
                      <a:pt x="1459" y="804"/>
                    </a:lnTo>
                    <a:lnTo>
                      <a:pt x="1460" y="805"/>
                    </a:lnTo>
                    <a:lnTo>
                      <a:pt x="1461" y="806"/>
                    </a:lnTo>
                    <a:lnTo>
                      <a:pt x="1462" y="808"/>
                    </a:lnTo>
                    <a:lnTo>
                      <a:pt x="1463" y="813"/>
                    </a:lnTo>
                    <a:lnTo>
                      <a:pt x="1464" y="807"/>
                    </a:lnTo>
                    <a:lnTo>
                      <a:pt x="1465" y="815"/>
                    </a:lnTo>
                    <a:lnTo>
                      <a:pt x="1465" y="817"/>
                    </a:lnTo>
                    <a:lnTo>
                      <a:pt x="1466" y="818"/>
                    </a:lnTo>
                    <a:lnTo>
                      <a:pt x="1467" y="820"/>
                    </a:lnTo>
                    <a:lnTo>
                      <a:pt x="1468" y="822"/>
                    </a:lnTo>
                    <a:lnTo>
                      <a:pt x="1469" y="825"/>
                    </a:lnTo>
                    <a:lnTo>
                      <a:pt x="1470" y="827"/>
                    </a:lnTo>
                    <a:lnTo>
                      <a:pt x="1471" y="830"/>
                    </a:lnTo>
                    <a:lnTo>
                      <a:pt x="1472" y="834"/>
                    </a:lnTo>
                    <a:lnTo>
                      <a:pt x="1473" y="833"/>
                    </a:lnTo>
                    <a:lnTo>
                      <a:pt x="1474" y="834"/>
                    </a:lnTo>
                    <a:lnTo>
                      <a:pt x="1474" y="834"/>
                    </a:lnTo>
                    <a:lnTo>
                      <a:pt x="1475" y="833"/>
                    </a:lnTo>
                    <a:lnTo>
                      <a:pt x="1476" y="833"/>
                    </a:lnTo>
                    <a:lnTo>
                      <a:pt x="1477" y="832"/>
                    </a:lnTo>
                    <a:lnTo>
                      <a:pt x="1478" y="832"/>
                    </a:lnTo>
                    <a:lnTo>
                      <a:pt x="1479" y="831"/>
                    </a:lnTo>
                    <a:lnTo>
                      <a:pt x="1480" y="830"/>
                    </a:lnTo>
                    <a:lnTo>
                      <a:pt x="1481" y="831"/>
                    </a:lnTo>
                    <a:lnTo>
                      <a:pt x="1482" y="826"/>
                    </a:lnTo>
                    <a:lnTo>
                      <a:pt x="1483" y="828"/>
                    </a:lnTo>
                    <a:lnTo>
                      <a:pt x="1484" y="826"/>
                    </a:lnTo>
                    <a:lnTo>
                      <a:pt x="1485" y="825"/>
                    </a:lnTo>
                    <a:lnTo>
                      <a:pt x="1486" y="823"/>
                    </a:lnTo>
                    <a:lnTo>
                      <a:pt x="1486" y="823"/>
                    </a:lnTo>
                    <a:lnTo>
                      <a:pt x="1487" y="822"/>
                    </a:lnTo>
                    <a:lnTo>
                      <a:pt x="1488" y="822"/>
                    </a:lnTo>
                    <a:lnTo>
                      <a:pt x="1489" y="825"/>
                    </a:lnTo>
                    <a:lnTo>
                      <a:pt x="1490" y="823"/>
                    </a:lnTo>
                    <a:lnTo>
                      <a:pt x="1491" y="824"/>
                    </a:lnTo>
                    <a:lnTo>
                      <a:pt x="1492" y="825"/>
                    </a:lnTo>
                    <a:lnTo>
                      <a:pt x="1493" y="826"/>
                    </a:lnTo>
                    <a:lnTo>
                      <a:pt x="1494" y="827"/>
                    </a:lnTo>
                    <a:lnTo>
                      <a:pt x="1495" y="827"/>
                    </a:lnTo>
                    <a:lnTo>
                      <a:pt x="1495" y="829"/>
                    </a:lnTo>
                    <a:lnTo>
                      <a:pt x="1496" y="829"/>
                    </a:lnTo>
                    <a:lnTo>
                      <a:pt x="1497" y="830"/>
                    </a:lnTo>
                    <a:lnTo>
                      <a:pt x="1498" y="831"/>
                    </a:lnTo>
                    <a:lnTo>
                      <a:pt x="1499" y="832"/>
                    </a:lnTo>
                    <a:lnTo>
                      <a:pt x="1500" y="833"/>
                    </a:lnTo>
                    <a:lnTo>
                      <a:pt x="1501" y="832"/>
                    </a:lnTo>
                  </a:path>
                </a:pathLst>
              </a:custGeom>
              <a:noFill/>
              <a:ln w="3175" cap="flat">
                <a:solidFill>
                  <a:srgbClr val="7E2F8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1" name="Freeform 196">
                <a:extLst>
                  <a:ext uri="{FF2B5EF4-FFF2-40B4-BE49-F238E27FC236}">
                    <a16:creationId xmlns:a16="http://schemas.microsoft.com/office/drawing/2014/main" id="{2E2FFFE0-7E60-44BF-BBDC-861DC8B7D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331"/>
                <a:ext cx="1501" cy="836"/>
              </a:xfrm>
              <a:custGeom>
                <a:avLst/>
                <a:gdLst>
                  <a:gd name="T0" fmla="*/ 22 w 1501"/>
                  <a:gd name="T1" fmla="*/ 783 h 836"/>
                  <a:gd name="T2" fmla="*/ 46 w 1501"/>
                  <a:gd name="T3" fmla="*/ 493 h 836"/>
                  <a:gd name="T4" fmla="*/ 69 w 1501"/>
                  <a:gd name="T5" fmla="*/ 134 h 836"/>
                  <a:gd name="T6" fmla="*/ 93 w 1501"/>
                  <a:gd name="T7" fmla="*/ 488 h 836"/>
                  <a:gd name="T8" fmla="*/ 117 w 1501"/>
                  <a:gd name="T9" fmla="*/ 813 h 836"/>
                  <a:gd name="T10" fmla="*/ 140 w 1501"/>
                  <a:gd name="T11" fmla="*/ 359 h 836"/>
                  <a:gd name="T12" fmla="*/ 164 w 1501"/>
                  <a:gd name="T13" fmla="*/ 462 h 836"/>
                  <a:gd name="T14" fmla="*/ 188 w 1501"/>
                  <a:gd name="T15" fmla="*/ 781 h 836"/>
                  <a:gd name="T16" fmla="*/ 211 w 1501"/>
                  <a:gd name="T17" fmla="*/ 772 h 836"/>
                  <a:gd name="T18" fmla="*/ 235 w 1501"/>
                  <a:gd name="T19" fmla="*/ 756 h 836"/>
                  <a:gd name="T20" fmla="*/ 259 w 1501"/>
                  <a:gd name="T21" fmla="*/ 469 h 836"/>
                  <a:gd name="T22" fmla="*/ 282 w 1501"/>
                  <a:gd name="T23" fmla="*/ 814 h 836"/>
                  <a:gd name="T24" fmla="*/ 306 w 1501"/>
                  <a:gd name="T25" fmla="*/ 753 h 836"/>
                  <a:gd name="T26" fmla="*/ 330 w 1501"/>
                  <a:gd name="T27" fmla="*/ 609 h 836"/>
                  <a:gd name="T28" fmla="*/ 353 w 1501"/>
                  <a:gd name="T29" fmla="*/ 771 h 836"/>
                  <a:gd name="T30" fmla="*/ 377 w 1501"/>
                  <a:gd name="T31" fmla="*/ 732 h 836"/>
                  <a:gd name="T32" fmla="*/ 401 w 1501"/>
                  <a:gd name="T33" fmla="*/ 757 h 836"/>
                  <a:gd name="T34" fmla="*/ 424 w 1501"/>
                  <a:gd name="T35" fmla="*/ 519 h 836"/>
                  <a:gd name="T36" fmla="*/ 448 w 1501"/>
                  <a:gd name="T37" fmla="*/ 765 h 836"/>
                  <a:gd name="T38" fmla="*/ 472 w 1501"/>
                  <a:gd name="T39" fmla="*/ 605 h 836"/>
                  <a:gd name="T40" fmla="*/ 495 w 1501"/>
                  <a:gd name="T41" fmla="*/ 815 h 836"/>
                  <a:gd name="T42" fmla="*/ 519 w 1501"/>
                  <a:gd name="T43" fmla="*/ 652 h 836"/>
                  <a:gd name="T44" fmla="*/ 543 w 1501"/>
                  <a:gd name="T45" fmla="*/ 801 h 836"/>
                  <a:gd name="T46" fmla="*/ 567 w 1501"/>
                  <a:gd name="T47" fmla="*/ 607 h 836"/>
                  <a:gd name="T48" fmla="*/ 590 w 1501"/>
                  <a:gd name="T49" fmla="*/ 780 h 836"/>
                  <a:gd name="T50" fmla="*/ 614 w 1501"/>
                  <a:gd name="T51" fmla="*/ 774 h 836"/>
                  <a:gd name="T52" fmla="*/ 637 w 1501"/>
                  <a:gd name="T53" fmla="*/ 596 h 836"/>
                  <a:gd name="T54" fmla="*/ 661 w 1501"/>
                  <a:gd name="T55" fmla="*/ 475 h 836"/>
                  <a:gd name="T56" fmla="*/ 685 w 1501"/>
                  <a:gd name="T57" fmla="*/ 836 h 836"/>
                  <a:gd name="T58" fmla="*/ 709 w 1501"/>
                  <a:gd name="T59" fmla="*/ 527 h 836"/>
                  <a:gd name="T60" fmla="*/ 732 w 1501"/>
                  <a:gd name="T61" fmla="*/ 775 h 836"/>
                  <a:gd name="T62" fmla="*/ 756 w 1501"/>
                  <a:gd name="T63" fmla="*/ 769 h 836"/>
                  <a:gd name="T64" fmla="*/ 780 w 1501"/>
                  <a:gd name="T65" fmla="*/ 760 h 836"/>
                  <a:gd name="T66" fmla="*/ 803 w 1501"/>
                  <a:gd name="T67" fmla="*/ 762 h 836"/>
                  <a:gd name="T68" fmla="*/ 827 w 1501"/>
                  <a:gd name="T69" fmla="*/ 483 h 836"/>
                  <a:gd name="T70" fmla="*/ 851 w 1501"/>
                  <a:gd name="T71" fmla="*/ 693 h 836"/>
                  <a:gd name="T72" fmla="*/ 874 w 1501"/>
                  <a:gd name="T73" fmla="*/ 770 h 836"/>
                  <a:gd name="T74" fmla="*/ 898 w 1501"/>
                  <a:gd name="T75" fmla="*/ 780 h 836"/>
                  <a:gd name="T76" fmla="*/ 922 w 1501"/>
                  <a:gd name="T77" fmla="*/ 745 h 836"/>
                  <a:gd name="T78" fmla="*/ 945 w 1501"/>
                  <a:gd name="T79" fmla="*/ 760 h 836"/>
                  <a:gd name="T80" fmla="*/ 969 w 1501"/>
                  <a:gd name="T81" fmla="*/ 787 h 836"/>
                  <a:gd name="T82" fmla="*/ 993 w 1501"/>
                  <a:gd name="T83" fmla="*/ 742 h 836"/>
                  <a:gd name="T84" fmla="*/ 1017 w 1501"/>
                  <a:gd name="T85" fmla="*/ 461 h 836"/>
                  <a:gd name="T86" fmla="*/ 1040 w 1501"/>
                  <a:gd name="T87" fmla="*/ 801 h 836"/>
                  <a:gd name="T88" fmla="*/ 1064 w 1501"/>
                  <a:gd name="T89" fmla="*/ 740 h 836"/>
                  <a:gd name="T90" fmla="*/ 1087 w 1501"/>
                  <a:gd name="T91" fmla="*/ 764 h 836"/>
                  <a:gd name="T92" fmla="*/ 1111 w 1501"/>
                  <a:gd name="T93" fmla="*/ 762 h 836"/>
                  <a:gd name="T94" fmla="*/ 1135 w 1501"/>
                  <a:gd name="T95" fmla="*/ 772 h 836"/>
                  <a:gd name="T96" fmla="*/ 1159 w 1501"/>
                  <a:gd name="T97" fmla="*/ 770 h 836"/>
                  <a:gd name="T98" fmla="*/ 1182 w 1501"/>
                  <a:gd name="T99" fmla="*/ 772 h 836"/>
                  <a:gd name="T100" fmla="*/ 1206 w 1501"/>
                  <a:gd name="T101" fmla="*/ 777 h 836"/>
                  <a:gd name="T102" fmla="*/ 1229 w 1501"/>
                  <a:gd name="T103" fmla="*/ 780 h 836"/>
                  <a:gd name="T104" fmla="*/ 1253 w 1501"/>
                  <a:gd name="T105" fmla="*/ 749 h 836"/>
                  <a:gd name="T106" fmla="*/ 1277 w 1501"/>
                  <a:gd name="T107" fmla="*/ 772 h 836"/>
                  <a:gd name="T108" fmla="*/ 1301 w 1501"/>
                  <a:gd name="T109" fmla="*/ 766 h 836"/>
                  <a:gd name="T110" fmla="*/ 1324 w 1501"/>
                  <a:gd name="T111" fmla="*/ 765 h 836"/>
                  <a:gd name="T112" fmla="*/ 1348 w 1501"/>
                  <a:gd name="T113" fmla="*/ 768 h 836"/>
                  <a:gd name="T114" fmla="*/ 1372 w 1501"/>
                  <a:gd name="T115" fmla="*/ 776 h 836"/>
                  <a:gd name="T116" fmla="*/ 1395 w 1501"/>
                  <a:gd name="T117" fmla="*/ 774 h 836"/>
                  <a:gd name="T118" fmla="*/ 1419 w 1501"/>
                  <a:gd name="T119" fmla="*/ 772 h 836"/>
                  <a:gd name="T120" fmla="*/ 1443 w 1501"/>
                  <a:gd name="T121" fmla="*/ 743 h 836"/>
                  <a:gd name="T122" fmla="*/ 1466 w 1501"/>
                  <a:gd name="T123" fmla="*/ 768 h 836"/>
                  <a:gd name="T124" fmla="*/ 1490 w 1501"/>
                  <a:gd name="T125" fmla="*/ 749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836">
                    <a:moveTo>
                      <a:pt x="0" y="558"/>
                    </a:moveTo>
                    <a:lnTo>
                      <a:pt x="0" y="560"/>
                    </a:lnTo>
                    <a:lnTo>
                      <a:pt x="1" y="567"/>
                    </a:lnTo>
                    <a:lnTo>
                      <a:pt x="2" y="577"/>
                    </a:lnTo>
                    <a:lnTo>
                      <a:pt x="3" y="589"/>
                    </a:lnTo>
                    <a:lnTo>
                      <a:pt x="4" y="602"/>
                    </a:lnTo>
                    <a:lnTo>
                      <a:pt x="5" y="614"/>
                    </a:lnTo>
                    <a:lnTo>
                      <a:pt x="5" y="627"/>
                    </a:lnTo>
                    <a:lnTo>
                      <a:pt x="6" y="640"/>
                    </a:lnTo>
                    <a:lnTo>
                      <a:pt x="7" y="653"/>
                    </a:lnTo>
                    <a:lnTo>
                      <a:pt x="8" y="667"/>
                    </a:lnTo>
                    <a:lnTo>
                      <a:pt x="9" y="681"/>
                    </a:lnTo>
                    <a:lnTo>
                      <a:pt x="10" y="693"/>
                    </a:lnTo>
                    <a:lnTo>
                      <a:pt x="11" y="706"/>
                    </a:lnTo>
                    <a:lnTo>
                      <a:pt x="12" y="720"/>
                    </a:lnTo>
                    <a:lnTo>
                      <a:pt x="13" y="733"/>
                    </a:lnTo>
                    <a:lnTo>
                      <a:pt x="14" y="747"/>
                    </a:lnTo>
                    <a:lnTo>
                      <a:pt x="15" y="759"/>
                    </a:lnTo>
                    <a:lnTo>
                      <a:pt x="16" y="767"/>
                    </a:lnTo>
                    <a:lnTo>
                      <a:pt x="16" y="772"/>
                    </a:lnTo>
                    <a:lnTo>
                      <a:pt x="17" y="777"/>
                    </a:lnTo>
                    <a:lnTo>
                      <a:pt x="18" y="780"/>
                    </a:lnTo>
                    <a:lnTo>
                      <a:pt x="19" y="782"/>
                    </a:lnTo>
                    <a:lnTo>
                      <a:pt x="20" y="784"/>
                    </a:lnTo>
                    <a:lnTo>
                      <a:pt x="21" y="784"/>
                    </a:lnTo>
                    <a:lnTo>
                      <a:pt x="22" y="783"/>
                    </a:lnTo>
                    <a:lnTo>
                      <a:pt x="23" y="783"/>
                    </a:lnTo>
                    <a:lnTo>
                      <a:pt x="24" y="783"/>
                    </a:lnTo>
                    <a:lnTo>
                      <a:pt x="25" y="782"/>
                    </a:lnTo>
                    <a:lnTo>
                      <a:pt x="26" y="781"/>
                    </a:lnTo>
                    <a:lnTo>
                      <a:pt x="26" y="779"/>
                    </a:lnTo>
                    <a:lnTo>
                      <a:pt x="27" y="776"/>
                    </a:lnTo>
                    <a:lnTo>
                      <a:pt x="28" y="772"/>
                    </a:lnTo>
                    <a:lnTo>
                      <a:pt x="29" y="768"/>
                    </a:lnTo>
                    <a:lnTo>
                      <a:pt x="30" y="760"/>
                    </a:lnTo>
                    <a:lnTo>
                      <a:pt x="31" y="749"/>
                    </a:lnTo>
                    <a:lnTo>
                      <a:pt x="32" y="737"/>
                    </a:lnTo>
                    <a:lnTo>
                      <a:pt x="33" y="725"/>
                    </a:lnTo>
                    <a:lnTo>
                      <a:pt x="34" y="710"/>
                    </a:lnTo>
                    <a:lnTo>
                      <a:pt x="35" y="693"/>
                    </a:lnTo>
                    <a:lnTo>
                      <a:pt x="35" y="675"/>
                    </a:lnTo>
                    <a:lnTo>
                      <a:pt x="36" y="656"/>
                    </a:lnTo>
                    <a:lnTo>
                      <a:pt x="37" y="643"/>
                    </a:lnTo>
                    <a:lnTo>
                      <a:pt x="38" y="632"/>
                    </a:lnTo>
                    <a:lnTo>
                      <a:pt x="39" y="618"/>
                    </a:lnTo>
                    <a:lnTo>
                      <a:pt x="40" y="604"/>
                    </a:lnTo>
                    <a:lnTo>
                      <a:pt x="41" y="589"/>
                    </a:lnTo>
                    <a:lnTo>
                      <a:pt x="42" y="573"/>
                    </a:lnTo>
                    <a:lnTo>
                      <a:pt x="43" y="561"/>
                    </a:lnTo>
                    <a:lnTo>
                      <a:pt x="44" y="547"/>
                    </a:lnTo>
                    <a:lnTo>
                      <a:pt x="45" y="523"/>
                    </a:lnTo>
                    <a:lnTo>
                      <a:pt x="46" y="493"/>
                    </a:lnTo>
                    <a:lnTo>
                      <a:pt x="47" y="461"/>
                    </a:lnTo>
                    <a:lnTo>
                      <a:pt x="47" y="427"/>
                    </a:lnTo>
                    <a:lnTo>
                      <a:pt x="48" y="397"/>
                    </a:lnTo>
                    <a:lnTo>
                      <a:pt x="49" y="367"/>
                    </a:lnTo>
                    <a:lnTo>
                      <a:pt x="50" y="337"/>
                    </a:lnTo>
                    <a:lnTo>
                      <a:pt x="51" y="307"/>
                    </a:lnTo>
                    <a:lnTo>
                      <a:pt x="52" y="270"/>
                    </a:lnTo>
                    <a:lnTo>
                      <a:pt x="53" y="232"/>
                    </a:lnTo>
                    <a:lnTo>
                      <a:pt x="54" y="196"/>
                    </a:lnTo>
                    <a:lnTo>
                      <a:pt x="55" y="162"/>
                    </a:lnTo>
                    <a:lnTo>
                      <a:pt x="56" y="123"/>
                    </a:lnTo>
                    <a:lnTo>
                      <a:pt x="56" y="86"/>
                    </a:lnTo>
                    <a:lnTo>
                      <a:pt x="57" y="48"/>
                    </a:lnTo>
                    <a:lnTo>
                      <a:pt x="58" y="15"/>
                    </a:lnTo>
                    <a:lnTo>
                      <a:pt x="59" y="2"/>
                    </a:lnTo>
                    <a:lnTo>
                      <a:pt x="60" y="0"/>
                    </a:lnTo>
                    <a:lnTo>
                      <a:pt x="61" y="4"/>
                    </a:lnTo>
                    <a:lnTo>
                      <a:pt x="62" y="12"/>
                    </a:lnTo>
                    <a:lnTo>
                      <a:pt x="63" y="20"/>
                    </a:lnTo>
                    <a:lnTo>
                      <a:pt x="64" y="30"/>
                    </a:lnTo>
                    <a:lnTo>
                      <a:pt x="65" y="43"/>
                    </a:lnTo>
                    <a:lnTo>
                      <a:pt x="66" y="59"/>
                    </a:lnTo>
                    <a:lnTo>
                      <a:pt x="66" y="76"/>
                    </a:lnTo>
                    <a:lnTo>
                      <a:pt x="67" y="95"/>
                    </a:lnTo>
                    <a:lnTo>
                      <a:pt x="68" y="114"/>
                    </a:lnTo>
                    <a:lnTo>
                      <a:pt x="69" y="134"/>
                    </a:lnTo>
                    <a:lnTo>
                      <a:pt x="70" y="158"/>
                    </a:lnTo>
                    <a:lnTo>
                      <a:pt x="71" y="183"/>
                    </a:lnTo>
                    <a:lnTo>
                      <a:pt x="72" y="210"/>
                    </a:lnTo>
                    <a:lnTo>
                      <a:pt x="73" y="236"/>
                    </a:lnTo>
                    <a:lnTo>
                      <a:pt x="74" y="252"/>
                    </a:lnTo>
                    <a:lnTo>
                      <a:pt x="75" y="263"/>
                    </a:lnTo>
                    <a:lnTo>
                      <a:pt x="76" y="274"/>
                    </a:lnTo>
                    <a:lnTo>
                      <a:pt x="77" y="282"/>
                    </a:lnTo>
                    <a:lnTo>
                      <a:pt x="77" y="292"/>
                    </a:lnTo>
                    <a:lnTo>
                      <a:pt x="78" y="302"/>
                    </a:lnTo>
                    <a:lnTo>
                      <a:pt x="79" y="310"/>
                    </a:lnTo>
                    <a:lnTo>
                      <a:pt x="80" y="318"/>
                    </a:lnTo>
                    <a:lnTo>
                      <a:pt x="81" y="328"/>
                    </a:lnTo>
                    <a:lnTo>
                      <a:pt x="82" y="339"/>
                    </a:lnTo>
                    <a:lnTo>
                      <a:pt x="83" y="349"/>
                    </a:lnTo>
                    <a:lnTo>
                      <a:pt x="84" y="360"/>
                    </a:lnTo>
                    <a:lnTo>
                      <a:pt x="85" y="370"/>
                    </a:lnTo>
                    <a:lnTo>
                      <a:pt x="86" y="380"/>
                    </a:lnTo>
                    <a:lnTo>
                      <a:pt x="87" y="390"/>
                    </a:lnTo>
                    <a:lnTo>
                      <a:pt x="87" y="400"/>
                    </a:lnTo>
                    <a:lnTo>
                      <a:pt x="88" y="413"/>
                    </a:lnTo>
                    <a:lnTo>
                      <a:pt x="89" y="428"/>
                    </a:lnTo>
                    <a:lnTo>
                      <a:pt x="90" y="442"/>
                    </a:lnTo>
                    <a:lnTo>
                      <a:pt x="91" y="457"/>
                    </a:lnTo>
                    <a:lnTo>
                      <a:pt x="92" y="473"/>
                    </a:lnTo>
                    <a:lnTo>
                      <a:pt x="93" y="488"/>
                    </a:lnTo>
                    <a:lnTo>
                      <a:pt x="94" y="504"/>
                    </a:lnTo>
                    <a:lnTo>
                      <a:pt x="95" y="520"/>
                    </a:lnTo>
                    <a:lnTo>
                      <a:pt x="96" y="534"/>
                    </a:lnTo>
                    <a:lnTo>
                      <a:pt x="96" y="547"/>
                    </a:lnTo>
                    <a:lnTo>
                      <a:pt x="98" y="561"/>
                    </a:lnTo>
                    <a:lnTo>
                      <a:pt x="98" y="574"/>
                    </a:lnTo>
                    <a:lnTo>
                      <a:pt x="99" y="586"/>
                    </a:lnTo>
                    <a:lnTo>
                      <a:pt x="100" y="599"/>
                    </a:lnTo>
                    <a:lnTo>
                      <a:pt x="101" y="611"/>
                    </a:lnTo>
                    <a:lnTo>
                      <a:pt x="102" y="623"/>
                    </a:lnTo>
                    <a:lnTo>
                      <a:pt x="103" y="636"/>
                    </a:lnTo>
                    <a:lnTo>
                      <a:pt x="104" y="650"/>
                    </a:lnTo>
                    <a:lnTo>
                      <a:pt x="105" y="665"/>
                    </a:lnTo>
                    <a:lnTo>
                      <a:pt x="106" y="679"/>
                    </a:lnTo>
                    <a:lnTo>
                      <a:pt x="107" y="692"/>
                    </a:lnTo>
                    <a:lnTo>
                      <a:pt x="107" y="704"/>
                    </a:lnTo>
                    <a:lnTo>
                      <a:pt x="108" y="715"/>
                    </a:lnTo>
                    <a:lnTo>
                      <a:pt x="109" y="727"/>
                    </a:lnTo>
                    <a:lnTo>
                      <a:pt x="110" y="739"/>
                    </a:lnTo>
                    <a:lnTo>
                      <a:pt x="111" y="749"/>
                    </a:lnTo>
                    <a:lnTo>
                      <a:pt x="112" y="767"/>
                    </a:lnTo>
                    <a:lnTo>
                      <a:pt x="113" y="771"/>
                    </a:lnTo>
                    <a:lnTo>
                      <a:pt x="114" y="784"/>
                    </a:lnTo>
                    <a:lnTo>
                      <a:pt x="115" y="794"/>
                    </a:lnTo>
                    <a:lnTo>
                      <a:pt x="116" y="805"/>
                    </a:lnTo>
                    <a:lnTo>
                      <a:pt x="117" y="813"/>
                    </a:lnTo>
                    <a:lnTo>
                      <a:pt x="117" y="812"/>
                    </a:lnTo>
                    <a:lnTo>
                      <a:pt x="119" y="807"/>
                    </a:lnTo>
                    <a:lnTo>
                      <a:pt x="119" y="801"/>
                    </a:lnTo>
                    <a:lnTo>
                      <a:pt x="120" y="792"/>
                    </a:lnTo>
                    <a:lnTo>
                      <a:pt x="121" y="780"/>
                    </a:lnTo>
                    <a:lnTo>
                      <a:pt x="122" y="767"/>
                    </a:lnTo>
                    <a:lnTo>
                      <a:pt x="123" y="751"/>
                    </a:lnTo>
                    <a:lnTo>
                      <a:pt x="124" y="735"/>
                    </a:lnTo>
                    <a:lnTo>
                      <a:pt x="125" y="724"/>
                    </a:lnTo>
                    <a:lnTo>
                      <a:pt x="126" y="714"/>
                    </a:lnTo>
                    <a:lnTo>
                      <a:pt x="127" y="705"/>
                    </a:lnTo>
                    <a:lnTo>
                      <a:pt x="128" y="695"/>
                    </a:lnTo>
                    <a:lnTo>
                      <a:pt x="128" y="682"/>
                    </a:lnTo>
                    <a:lnTo>
                      <a:pt x="129" y="666"/>
                    </a:lnTo>
                    <a:lnTo>
                      <a:pt x="130" y="652"/>
                    </a:lnTo>
                    <a:lnTo>
                      <a:pt x="131" y="637"/>
                    </a:lnTo>
                    <a:lnTo>
                      <a:pt x="132" y="614"/>
                    </a:lnTo>
                    <a:lnTo>
                      <a:pt x="133" y="591"/>
                    </a:lnTo>
                    <a:lnTo>
                      <a:pt x="134" y="557"/>
                    </a:lnTo>
                    <a:lnTo>
                      <a:pt x="135" y="521"/>
                    </a:lnTo>
                    <a:lnTo>
                      <a:pt x="136" y="511"/>
                    </a:lnTo>
                    <a:lnTo>
                      <a:pt x="137" y="503"/>
                    </a:lnTo>
                    <a:lnTo>
                      <a:pt x="138" y="513"/>
                    </a:lnTo>
                    <a:lnTo>
                      <a:pt x="138" y="516"/>
                    </a:lnTo>
                    <a:lnTo>
                      <a:pt x="139" y="454"/>
                    </a:lnTo>
                    <a:lnTo>
                      <a:pt x="140" y="359"/>
                    </a:lnTo>
                    <a:lnTo>
                      <a:pt x="141" y="254"/>
                    </a:lnTo>
                    <a:lnTo>
                      <a:pt x="142" y="156"/>
                    </a:lnTo>
                    <a:lnTo>
                      <a:pt x="143" y="123"/>
                    </a:lnTo>
                    <a:lnTo>
                      <a:pt x="144" y="141"/>
                    </a:lnTo>
                    <a:lnTo>
                      <a:pt x="145" y="173"/>
                    </a:lnTo>
                    <a:lnTo>
                      <a:pt x="146" y="213"/>
                    </a:lnTo>
                    <a:lnTo>
                      <a:pt x="147" y="232"/>
                    </a:lnTo>
                    <a:lnTo>
                      <a:pt x="147" y="228"/>
                    </a:lnTo>
                    <a:lnTo>
                      <a:pt x="149" y="209"/>
                    </a:lnTo>
                    <a:lnTo>
                      <a:pt x="149" y="185"/>
                    </a:lnTo>
                    <a:lnTo>
                      <a:pt x="150" y="182"/>
                    </a:lnTo>
                    <a:lnTo>
                      <a:pt x="151" y="193"/>
                    </a:lnTo>
                    <a:lnTo>
                      <a:pt x="152" y="209"/>
                    </a:lnTo>
                    <a:lnTo>
                      <a:pt x="153" y="229"/>
                    </a:lnTo>
                    <a:lnTo>
                      <a:pt x="154" y="242"/>
                    </a:lnTo>
                    <a:lnTo>
                      <a:pt x="155" y="256"/>
                    </a:lnTo>
                    <a:lnTo>
                      <a:pt x="156" y="271"/>
                    </a:lnTo>
                    <a:lnTo>
                      <a:pt x="157" y="288"/>
                    </a:lnTo>
                    <a:lnTo>
                      <a:pt x="158" y="308"/>
                    </a:lnTo>
                    <a:lnTo>
                      <a:pt x="159" y="331"/>
                    </a:lnTo>
                    <a:lnTo>
                      <a:pt x="159" y="354"/>
                    </a:lnTo>
                    <a:lnTo>
                      <a:pt x="160" y="379"/>
                    </a:lnTo>
                    <a:lnTo>
                      <a:pt x="161" y="400"/>
                    </a:lnTo>
                    <a:lnTo>
                      <a:pt x="162" y="420"/>
                    </a:lnTo>
                    <a:lnTo>
                      <a:pt x="163" y="441"/>
                    </a:lnTo>
                    <a:lnTo>
                      <a:pt x="164" y="462"/>
                    </a:lnTo>
                    <a:lnTo>
                      <a:pt x="165" y="482"/>
                    </a:lnTo>
                    <a:lnTo>
                      <a:pt x="166" y="502"/>
                    </a:lnTo>
                    <a:lnTo>
                      <a:pt x="167" y="521"/>
                    </a:lnTo>
                    <a:lnTo>
                      <a:pt x="168" y="541"/>
                    </a:lnTo>
                    <a:lnTo>
                      <a:pt x="168" y="564"/>
                    </a:lnTo>
                    <a:lnTo>
                      <a:pt x="169" y="589"/>
                    </a:lnTo>
                    <a:lnTo>
                      <a:pt x="170" y="613"/>
                    </a:lnTo>
                    <a:lnTo>
                      <a:pt x="171" y="637"/>
                    </a:lnTo>
                    <a:lnTo>
                      <a:pt x="172" y="662"/>
                    </a:lnTo>
                    <a:lnTo>
                      <a:pt x="173" y="686"/>
                    </a:lnTo>
                    <a:lnTo>
                      <a:pt x="174" y="711"/>
                    </a:lnTo>
                    <a:lnTo>
                      <a:pt x="175" y="735"/>
                    </a:lnTo>
                    <a:lnTo>
                      <a:pt x="176" y="748"/>
                    </a:lnTo>
                    <a:lnTo>
                      <a:pt x="177" y="757"/>
                    </a:lnTo>
                    <a:lnTo>
                      <a:pt x="178" y="764"/>
                    </a:lnTo>
                    <a:lnTo>
                      <a:pt x="179" y="769"/>
                    </a:lnTo>
                    <a:lnTo>
                      <a:pt x="179" y="774"/>
                    </a:lnTo>
                    <a:lnTo>
                      <a:pt x="180" y="777"/>
                    </a:lnTo>
                    <a:lnTo>
                      <a:pt x="181" y="779"/>
                    </a:lnTo>
                    <a:lnTo>
                      <a:pt x="182" y="780"/>
                    </a:lnTo>
                    <a:lnTo>
                      <a:pt x="183" y="781"/>
                    </a:lnTo>
                    <a:lnTo>
                      <a:pt x="184" y="782"/>
                    </a:lnTo>
                    <a:lnTo>
                      <a:pt x="185" y="783"/>
                    </a:lnTo>
                    <a:lnTo>
                      <a:pt x="186" y="783"/>
                    </a:lnTo>
                    <a:lnTo>
                      <a:pt x="187" y="782"/>
                    </a:lnTo>
                    <a:lnTo>
                      <a:pt x="188" y="781"/>
                    </a:lnTo>
                    <a:lnTo>
                      <a:pt x="189" y="778"/>
                    </a:lnTo>
                    <a:lnTo>
                      <a:pt x="189" y="776"/>
                    </a:lnTo>
                    <a:lnTo>
                      <a:pt x="190" y="776"/>
                    </a:lnTo>
                    <a:lnTo>
                      <a:pt x="191" y="776"/>
                    </a:lnTo>
                    <a:lnTo>
                      <a:pt x="192" y="777"/>
                    </a:lnTo>
                    <a:lnTo>
                      <a:pt x="193" y="777"/>
                    </a:lnTo>
                    <a:lnTo>
                      <a:pt x="194" y="778"/>
                    </a:lnTo>
                    <a:lnTo>
                      <a:pt x="195" y="779"/>
                    </a:lnTo>
                    <a:lnTo>
                      <a:pt x="196" y="780"/>
                    </a:lnTo>
                    <a:lnTo>
                      <a:pt x="197" y="780"/>
                    </a:lnTo>
                    <a:lnTo>
                      <a:pt x="198" y="779"/>
                    </a:lnTo>
                    <a:lnTo>
                      <a:pt x="199" y="778"/>
                    </a:lnTo>
                    <a:lnTo>
                      <a:pt x="199" y="777"/>
                    </a:lnTo>
                    <a:lnTo>
                      <a:pt x="200" y="776"/>
                    </a:lnTo>
                    <a:lnTo>
                      <a:pt x="201" y="774"/>
                    </a:lnTo>
                    <a:lnTo>
                      <a:pt x="202" y="772"/>
                    </a:lnTo>
                    <a:lnTo>
                      <a:pt x="203" y="769"/>
                    </a:lnTo>
                    <a:lnTo>
                      <a:pt x="204" y="768"/>
                    </a:lnTo>
                    <a:lnTo>
                      <a:pt x="205" y="767"/>
                    </a:lnTo>
                    <a:lnTo>
                      <a:pt x="206" y="767"/>
                    </a:lnTo>
                    <a:lnTo>
                      <a:pt x="207" y="768"/>
                    </a:lnTo>
                    <a:lnTo>
                      <a:pt x="208" y="768"/>
                    </a:lnTo>
                    <a:lnTo>
                      <a:pt x="208" y="769"/>
                    </a:lnTo>
                    <a:lnTo>
                      <a:pt x="210" y="770"/>
                    </a:lnTo>
                    <a:lnTo>
                      <a:pt x="210" y="771"/>
                    </a:lnTo>
                    <a:lnTo>
                      <a:pt x="211" y="772"/>
                    </a:lnTo>
                    <a:lnTo>
                      <a:pt x="212" y="771"/>
                    </a:lnTo>
                    <a:lnTo>
                      <a:pt x="213" y="769"/>
                    </a:lnTo>
                    <a:lnTo>
                      <a:pt x="214" y="767"/>
                    </a:lnTo>
                    <a:lnTo>
                      <a:pt x="215" y="765"/>
                    </a:lnTo>
                    <a:lnTo>
                      <a:pt x="216" y="762"/>
                    </a:lnTo>
                    <a:lnTo>
                      <a:pt x="217" y="760"/>
                    </a:lnTo>
                    <a:lnTo>
                      <a:pt x="218" y="757"/>
                    </a:lnTo>
                    <a:lnTo>
                      <a:pt x="219" y="754"/>
                    </a:lnTo>
                    <a:lnTo>
                      <a:pt x="219" y="753"/>
                    </a:lnTo>
                    <a:lnTo>
                      <a:pt x="220" y="754"/>
                    </a:lnTo>
                    <a:lnTo>
                      <a:pt x="221" y="755"/>
                    </a:lnTo>
                    <a:lnTo>
                      <a:pt x="222" y="757"/>
                    </a:lnTo>
                    <a:lnTo>
                      <a:pt x="223" y="756"/>
                    </a:lnTo>
                    <a:lnTo>
                      <a:pt x="224" y="754"/>
                    </a:lnTo>
                    <a:lnTo>
                      <a:pt x="225" y="751"/>
                    </a:lnTo>
                    <a:lnTo>
                      <a:pt x="226" y="748"/>
                    </a:lnTo>
                    <a:lnTo>
                      <a:pt x="227" y="752"/>
                    </a:lnTo>
                    <a:lnTo>
                      <a:pt x="228" y="758"/>
                    </a:lnTo>
                    <a:lnTo>
                      <a:pt x="229" y="763"/>
                    </a:lnTo>
                    <a:lnTo>
                      <a:pt x="229" y="766"/>
                    </a:lnTo>
                    <a:lnTo>
                      <a:pt x="231" y="773"/>
                    </a:lnTo>
                    <a:lnTo>
                      <a:pt x="231" y="779"/>
                    </a:lnTo>
                    <a:lnTo>
                      <a:pt x="232" y="786"/>
                    </a:lnTo>
                    <a:lnTo>
                      <a:pt x="233" y="790"/>
                    </a:lnTo>
                    <a:lnTo>
                      <a:pt x="234" y="777"/>
                    </a:lnTo>
                    <a:lnTo>
                      <a:pt x="235" y="756"/>
                    </a:lnTo>
                    <a:lnTo>
                      <a:pt x="236" y="731"/>
                    </a:lnTo>
                    <a:lnTo>
                      <a:pt x="237" y="702"/>
                    </a:lnTo>
                    <a:lnTo>
                      <a:pt x="238" y="677"/>
                    </a:lnTo>
                    <a:lnTo>
                      <a:pt x="239" y="651"/>
                    </a:lnTo>
                    <a:lnTo>
                      <a:pt x="240" y="624"/>
                    </a:lnTo>
                    <a:lnTo>
                      <a:pt x="240" y="595"/>
                    </a:lnTo>
                    <a:lnTo>
                      <a:pt x="241" y="563"/>
                    </a:lnTo>
                    <a:lnTo>
                      <a:pt x="242" y="529"/>
                    </a:lnTo>
                    <a:lnTo>
                      <a:pt x="243" y="498"/>
                    </a:lnTo>
                    <a:lnTo>
                      <a:pt x="244" y="467"/>
                    </a:lnTo>
                    <a:lnTo>
                      <a:pt x="245" y="432"/>
                    </a:lnTo>
                    <a:lnTo>
                      <a:pt x="246" y="398"/>
                    </a:lnTo>
                    <a:lnTo>
                      <a:pt x="247" y="363"/>
                    </a:lnTo>
                    <a:lnTo>
                      <a:pt x="248" y="333"/>
                    </a:lnTo>
                    <a:lnTo>
                      <a:pt x="249" y="322"/>
                    </a:lnTo>
                    <a:lnTo>
                      <a:pt x="250" y="321"/>
                    </a:lnTo>
                    <a:lnTo>
                      <a:pt x="250" y="326"/>
                    </a:lnTo>
                    <a:lnTo>
                      <a:pt x="251" y="335"/>
                    </a:lnTo>
                    <a:lnTo>
                      <a:pt x="252" y="344"/>
                    </a:lnTo>
                    <a:lnTo>
                      <a:pt x="253" y="354"/>
                    </a:lnTo>
                    <a:lnTo>
                      <a:pt x="254" y="368"/>
                    </a:lnTo>
                    <a:lnTo>
                      <a:pt x="255" y="384"/>
                    </a:lnTo>
                    <a:lnTo>
                      <a:pt x="256" y="403"/>
                    </a:lnTo>
                    <a:lnTo>
                      <a:pt x="257" y="424"/>
                    </a:lnTo>
                    <a:lnTo>
                      <a:pt x="258" y="446"/>
                    </a:lnTo>
                    <a:lnTo>
                      <a:pt x="259" y="469"/>
                    </a:lnTo>
                    <a:lnTo>
                      <a:pt x="259" y="496"/>
                    </a:lnTo>
                    <a:lnTo>
                      <a:pt x="261" y="523"/>
                    </a:lnTo>
                    <a:lnTo>
                      <a:pt x="261" y="552"/>
                    </a:lnTo>
                    <a:lnTo>
                      <a:pt x="262" y="581"/>
                    </a:lnTo>
                    <a:lnTo>
                      <a:pt x="263" y="601"/>
                    </a:lnTo>
                    <a:lnTo>
                      <a:pt x="264" y="618"/>
                    </a:lnTo>
                    <a:lnTo>
                      <a:pt x="265" y="633"/>
                    </a:lnTo>
                    <a:lnTo>
                      <a:pt x="266" y="647"/>
                    </a:lnTo>
                    <a:lnTo>
                      <a:pt x="267" y="661"/>
                    </a:lnTo>
                    <a:lnTo>
                      <a:pt x="268" y="675"/>
                    </a:lnTo>
                    <a:lnTo>
                      <a:pt x="269" y="687"/>
                    </a:lnTo>
                    <a:lnTo>
                      <a:pt x="270" y="699"/>
                    </a:lnTo>
                    <a:lnTo>
                      <a:pt x="271" y="713"/>
                    </a:lnTo>
                    <a:lnTo>
                      <a:pt x="271" y="726"/>
                    </a:lnTo>
                    <a:lnTo>
                      <a:pt x="272" y="739"/>
                    </a:lnTo>
                    <a:lnTo>
                      <a:pt x="273" y="751"/>
                    </a:lnTo>
                    <a:lnTo>
                      <a:pt x="274" y="763"/>
                    </a:lnTo>
                    <a:lnTo>
                      <a:pt x="275" y="774"/>
                    </a:lnTo>
                    <a:lnTo>
                      <a:pt x="276" y="785"/>
                    </a:lnTo>
                    <a:lnTo>
                      <a:pt x="277" y="795"/>
                    </a:lnTo>
                    <a:lnTo>
                      <a:pt x="278" y="801"/>
                    </a:lnTo>
                    <a:lnTo>
                      <a:pt x="279" y="806"/>
                    </a:lnTo>
                    <a:lnTo>
                      <a:pt x="280" y="809"/>
                    </a:lnTo>
                    <a:lnTo>
                      <a:pt x="280" y="811"/>
                    </a:lnTo>
                    <a:lnTo>
                      <a:pt x="281" y="813"/>
                    </a:lnTo>
                    <a:lnTo>
                      <a:pt x="282" y="814"/>
                    </a:lnTo>
                    <a:lnTo>
                      <a:pt x="283" y="815"/>
                    </a:lnTo>
                    <a:lnTo>
                      <a:pt x="284" y="815"/>
                    </a:lnTo>
                    <a:lnTo>
                      <a:pt x="285" y="814"/>
                    </a:lnTo>
                    <a:lnTo>
                      <a:pt x="286" y="812"/>
                    </a:lnTo>
                    <a:lnTo>
                      <a:pt x="287" y="810"/>
                    </a:lnTo>
                    <a:lnTo>
                      <a:pt x="288" y="807"/>
                    </a:lnTo>
                    <a:lnTo>
                      <a:pt x="289" y="804"/>
                    </a:lnTo>
                    <a:lnTo>
                      <a:pt x="290" y="800"/>
                    </a:lnTo>
                    <a:lnTo>
                      <a:pt x="291" y="795"/>
                    </a:lnTo>
                    <a:lnTo>
                      <a:pt x="291" y="791"/>
                    </a:lnTo>
                    <a:lnTo>
                      <a:pt x="292" y="788"/>
                    </a:lnTo>
                    <a:lnTo>
                      <a:pt x="293" y="785"/>
                    </a:lnTo>
                    <a:lnTo>
                      <a:pt x="294" y="784"/>
                    </a:lnTo>
                    <a:lnTo>
                      <a:pt x="295" y="782"/>
                    </a:lnTo>
                    <a:lnTo>
                      <a:pt x="296" y="778"/>
                    </a:lnTo>
                    <a:lnTo>
                      <a:pt x="297" y="775"/>
                    </a:lnTo>
                    <a:lnTo>
                      <a:pt x="298" y="771"/>
                    </a:lnTo>
                    <a:lnTo>
                      <a:pt x="299" y="767"/>
                    </a:lnTo>
                    <a:lnTo>
                      <a:pt x="300" y="765"/>
                    </a:lnTo>
                    <a:lnTo>
                      <a:pt x="301" y="763"/>
                    </a:lnTo>
                    <a:lnTo>
                      <a:pt x="301" y="761"/>
                    </a:lnTo>
                    <a:lnTo>
                      <a:pt x="302" y="759"/>
                    </a:lnTo>
                    <a:lnTo>
                      <a:pt x="303" y="758"/>
                    </a:lnTo>
                    <a:lnTo>
                      <a:pt x="304" y="756"/>
                    </a:lnTo>
                    <a:lnTo>
                      <a:pt x="305" y="755"/>
                    </a:lnTo>
                    <a:lnTo>
                      <a:pt x="306" y="753"/>
                    </a:lnTo>
                    <a:lnTo>
                      <a:pt x="307" y="745"/>
                    </a:lnTo>
                    <a:lnTo>
                      <a:pt x="308" y="734"/>
                    </a:lnTo>
                    <a:lnTo>
                      <a:pt x="309" y="722"/>
                    </a:lnTo>
                    <a:lnTo>
                      <a:pt x="310" y="709"/>
                    </a:lnTo>
                    <a:lnTo>
                      <a:pt x="311" y="698"/>
                    </a:lnTo>
                    <a:lnTo>
                      <a:pt x="311" y="687"/>
                    </a:lnTo>
                    <a:lnTo>
                      <a:pt x="312" y="675"/>
                    </a:lnTo>
                    <a:lnTo>
                      <a:pt x="313" y="663"/>
                    </a:lnTo>
                    <a:lnTo>
                      <a:pt x="314" y="649"/>
                    </a:lnTo>
                    <a:lnTo>
                      <a:pt x="315" y="633"/>
                    </a:lnTo>
                    <a:lnTo>
                      <a:pt x="316" y="618"/>
                    </a:lnTo>
                    <a:lnTo>
                      <a:pt x="317" y="604"/>
                    </a:lnTo>
                    <a:lnTo>
                      <a:pt x="318" y="588"/>
                    </a:lnTo>
                    <a:lnTo>
                      <a:pt x="319" y="573"/>
                    </a:lnTo>
                    <a:lnTo>
                      <a:pt x="320" y="556"/>
                    </a:lnTo>
                    <a:lnTo>
                      <a:pt x="321" y="542"/>
                    </a:lnTo>
                    <a:lnTo>
                      <a:pt x="322" y="539"/>
                    </a:lnTo>
                    <a:lnTo>
                      <a:pt x="322" y="541"/>
                    </a:lnTo>
                    <a:lnTo>
                      <a:pt x="323" y="546"/>
                    </a:lnTo>
                    <a:lnTo>
                      <a:pt x="324" y="553"/>
                    </a:lnTo>
                    <a:lnTo>
                      <a:pt x="325" y="560"/>
                    </a:lnTo>
                    <a:lnTo>
                      <a:pt x="326" y="568"/>
                    </a:lnTo>
                    <a:lnTo>
                      <a:pt x="327" y="578"/>
                    </a:lnTo>
                    <a:lnTo>
                      <a:pt x="328" y="588"/>
                    </a:lnTo>
                    <a:lnTo>
                      <a:pt x="329" y="598"/>
                    </a:lnTo>
                    <a:lnTo>
                      <a:pt x="330" y="609"/>
                    </a:lnTo>
                    <a:lnTo>
                      <a:pt x="331" y="619"/>
                    </a:lnTo>
                    <a:lnTo>
                      <a:pt x="331" y="630"/>
                    </a:lnTo>
                    <a:lnTo>
                      <a:pt x="332" y="643"/>
                    </a:lnTo>
                    <a:lnTo>
                      <a:pt x="333" y="656"/>
                    </a:lnTo>
                    <a:lnTo>
                      <a:pt x="334" y="669"/>
                    </a:lnTo>
                    <a:lnTo>
                      <a:pt x="335" y="682"/>
                    </a:lnTo>
                    <a:lnTo>
                      <a:pt x="336" y="691"/>
                    </a:lnTo>
                    <a:lnTo>
                      <a:pt x="337" y="697"/>
                    </a:lnTo>
                    <a:lnTo>
                      <a:pt x="338" y="704"/>
                    </a:lnTo>
                    <a:lnTo>
                      <a:pt x="339" y="709"/>
                    </a:lnTo>
                    <a:lnTo>
                      <a:pt x="340" y="714"/>
                    </a:lnTo>
                    <a:lnTo>
                      <a:pt x="341" y="719"/>
                    </a:lnTo>
                    <a:lnTo>
                      <a:pt x="341" y="723"/>
                    </a:lnTo>
                    <a:lnTo>
                      <a:pt x="343" y="727"/>
                    </a:lnTo>
                    <a:lnTo>
                      <a:pt x="343" y="732"/>
                    </a:lnTo>
                    <a:lnTo>
                      <a:pt x="344" y="738"/>
                    </a:lnTo>
                    <a:lnTo>
                      <a:pt x="345" y="743"/>
                    </a:lnTo>
                    <a:lnTo>
                      <a:pt x="346" y="748"/>
                    </a:lnTo>
                    <a:lnTo>
                      <a:pt x="347" y="754"/>
                    </a:lnTo>
                    <a:lnTo>
                      <a:pt x="348" y="759"/>
                    </a:lnTo>
                    <a:lnTo>
                      <a:pt x="349" y="764"/>
                    </a:lnTo>
                    <a:lnTo>
                      <a:pt x="350" y="768"/>
                    </a:lnTo>
                    <a:lnTo>
                      <a:pt x="351" y="770"/>
                    </a:lnTo>
                    <a:lnTo>
                      <a:pt x="352" y="771"/>
                    </a:lnTo>
                    <a:lnTo>
                      <a:pt x="352" y="771"/>
                    </a:lnTo>
                    <a:lnTo>
                      <a:pt x="353" y="771"/>
                    </a:lnTo>
                    <a:lnTo>
                      <a:pt x="354" y="771"/>
                    </a:lnTo>
                    <a:lnTo>
                      <a:pt x="355" y="770"/>
                    </a:lnTo>
                    <a:lnTo>
                      <a:pt x="356" y="769"/>
                    </a:lnTo>
                    <a:lnTo>
                      <a:pt x="357" y="768"/>
                    </a:lnTo>
                    <a:lnTo>
                      <a:pt x="358" y="766"/>
                    </a:lnTo>
                    <a:lnTo>
                      <a:pt x="359" y="764"/>
                    </a:lnTo>
                    <a:lnTo>
                      <a:pt x="360" y="763"/>
                    </a:lnTo>
                    <a:lnTo>
                      <a:pt x="361" y="761"/>
                    </a:lnTo>
                    <a:lnTo>
                      <a:pt x="362" y="759"/>
                    </a:lnTo>
                    <a:lnTo>
                      <a:pt x="362" y="757"/>
                    </a:lnTo>
                    <a:lnTo>
                      <a:pt x="363" y="754"/>
                    </a:lnTo>
                    <a:lnTo>
                      <a:pt x="364" y="752"/>
                    </a:lnTo>
                    <a:lnTo>
                      <a:pt x="365" y="750"/>
                    </a:lnTo>
                    <a:lnTo>
                      <a:pt x="366" y="748"/>
                    </a:lnTo>
                    <a:lnTo>
                      <a:pt x="367" y="747"/>
                    </a:lnTo>
                    <a:lnTo>
                      <a:pt x="368" y="745"/>
                    </a:lnTo>
                    <a:lnTo>
                      <a:pt x="369" y="744"/>
                    </a:lnTo>
                    <a:lnTo>
                      <a:pt x="370" y="743"/>
                    </a:lnTo>
                    <a:lnTo>
                      <a:pt x="371" y="742"/>
                    </a:lnTo>
                    <a:lnTo>
                      <a:pt x="371" y="741"/>
                    </a:lnTo>
                    <a:lnTo>
                      <a:pt x="373" y="739"/>
                    </a:lnTo>
                    <a:lnTo>
                      <a:pt x="373" y="738"/>
                    </a:lnTo>
                    <a:lnTo>
                      <a:pt x="374" y="736"/>
                    </a:lnTo>
                    <a:lnTo>
                      <a:pt x="375" y="735"/>
                    </a:lnTo>
                    <a:lnTo>
                      <a:pt x="376" y="733"/>
                    </a:lnTo>
                    <a:lnTo>
                      <a:pt x="377" y="732"/>
                    </a:lnTo>
                    <a:lnTo>
                      <a:pt x="378" y="730"/>
                    </a:lnTo>
                    <a:lnTo>
                      <a:pt x="379" y="729"/>
                    </a:lnTo>
                    <a:lnTo>
                      <a:pt x="380" y="729"/>
                    </a:lnTo>
                    <a:lnTo>
                      <a:pt x="381" y="729"/>
                    </a:lnTo>
                    <a:lnTo>
                      <a:pt x="382" y="729"/>
                    </a:lnTo>
                    <a:lnTo>
                      <a:pt x="383" y="729"/>
                    </a:lnTo>
                    <a:lnTo>
                      <a:pt x="383" y="730"/>
                    </a:lnTo>
                    <a:lnTo>
                      <a:pt x="384" y="731"/>
                    </a:lnTo>
                    <a:lnTo>
                      <a:pt x="385" y="732"/>
                    </a:lnTo>
                    <a:lnTo>
                      <a:pt x="386" y="734"/>
                    </a:lnTo>
                    <a:lnTo>
                      <a:pt x="387" y="733"/>
                    </a:lnTo>
                    <a:lnTo>
                      <a:pt x="388" y="732"/>
                    </a:lnTo>
                    <a:lnTo>
                      <a:pt x="389" y="731"/>
                    </a:lnTo>
                    <a:lnTo>
                      <a:pt x="390" y="729"/>
                    </a:lnTo>
                    <a:lnTo>
                      <a:pt x="391" y="727"/>
                    </a:lnTo>
                    <a:lnTo>
                      <a:pt x="392" y="726"/>
                    </a:lnTo>
                    <a:lnTo>
                      <a:pt x="392" y="724"/>
                    </a:lnTo>
                    <a:lnTo>
                      <a:pt x="394" y="722"/>
                    </a:lnTo>
                    <a:lnTo>
                      <a:pt x="394" y="725"/>
                    </a:lnTo>
                    <a:lnTo>
                      <a:pt x="395" y="729"/>
                    </a:lnTo>
                    <a:lnTo>
                      <a:pt x="396" y="735"/>
                    </a:lnTo>
                    <a:lnTo>
                      <a:pt x="397" y="742"/>
                    </a:lnTo>
                    <a:lnTo>
                      <a:pt x="398" y="746"/>
                    </a:lnTo>
                    <a:lnTo>
                      <a:pt x="399" y="750"/>
                    </a:lnTo>
                    <a:lnTo>
                      <a:pt x="400" y="753"/>
                    </a:lnTo>
                    <a:lnTo>
                      <a:pt x="401" y="757"/>
                    </a:lnTo>
                    <a:lnTo>
                      <a:pt x="402" y="765"/>
                    </a:lnTo>
                    <a:lnTo>
                      <a:pt x="403" y="776"/>
                    </a:lnTo>
                    <a:lnTo>
                      <a:pt x="403" y="784"/>
                    </a:lnTo>
                    <a:lnTo>
                      <a:pt x="404" y="793"/>
                    </a:lnTo>
                    <a:lnTo>
                      <a:pt x="405" y="804"/>
                    </a:lnTo>
                    <a:lnTo>
                      <a:pt x="406" y="814"/>
                    </a:lnTo>
                    <a:lnTo>
                      <a:pt x="407" y="825"/>
                    </a:lnTo>
                    <a:lnTo>
                      <a:pt x="408" y="834"/>
                    </a:lnTo>
                    <a:lnTo>
                      <a:pt x="409" y="828"/>
                    </a:lnTo>
                    <a:lnTo>
                      <a:pt x="410" y="817"/>
                    </a:lnTo>
                    <a:lnTo>
                      <a:pt x="411" y="801"/>
                    </a:lnTo>
                    <a:lnTo>
                      <a:pt x="412" y="783"/>
                    </a:lnTo>
                    <a:lnTo>
                      <a:pt x="413" y="767"/>
                    </a:lnTo>
                    <a:lnTo>
                      <a:pt x="413" y="750"/>
                    </a:lnTo>
                    <a:lnTo>
                      <a:pt x="414" y="732"/>
                    </a:lnTo>
                    <a:lnTo>
                      <a:pt x="415" y="712"/>
                    </a:lnTo>
                    <a:lnTo>
                      <a:pt x="416" y="691"/>
                    </a:lnTo>
                    <a:lnTo>
                      <a:pt x="417" y="668"/>
                    </a:lnTo>
                    <a:lnTo>
                      <a:pt x="418" y="647"/>
                    </a:lnTo>
                    <a:lnTo>
                      <a:pt x="419" y="625"/>
                    </a:lnTo>
                    <a:lnTo>
                      <a:pt x="420" y="600"/>
                    </a:lnTo>
                    <a:lnTo>
                      <a:pt x="421" y="576"/>
                    </a:lnTo>
                    <a:lnTo>
                      <a:pt x="422" y="551"/>
                    </a:lnTo>
                    <a:lnTo>
                      <a:pt x="423" y="529"/>
                    </a:lnTo>
                    <a:lnTo>
                      <a:pt x="424" y="520"/>
                    </a:lnTo>
                    <a:lnTo>
                      <a:pt x="424" y="519"/>
                    </a:lnTo>
                    <a:lnTo>
                      <a:pt x="425" y="521"/>
                    </a:lnTo>
                    <a:lnTo>
                      <a:pt x="426" y="525"/>
                    </a:lnTo>
                    <a:lnTo>
                      <a:pt x="427" y="531"/>
                    </a:lnTo>
                    <a:lnTo>
                      <a:pt x="428" y="537"/>
                    </a:lnTo>
                    <a:lnTo>
                      <a:pt x="429" y="547"/>
                    </a:lnTo>
                    <a:lnTo>
                      <a:pt x="430" y="557"/>
                    </a:lnTo>
                    <a:lnTo>
                      <a:pt x="431" y="565"/>
                    </a:lnTo>
                    <a:lnTo>
                      <a:pt x="432" y="571"/>
                    </a:lnTo>
                    <a:lnTo>
                      <a:pt x="433" y="578"/>
                    </a:lnTo>
                    <a:lnTo>
                      <a:pt x="434" y="585"/>
                    </a:lnTo>
                    <a:lnTo>
                      <a:pt x="434" y="594"/>
                    </a:lnTo>
                    <a:lnTo>
                      <a:pt x="435" y="603"/>
                    </a:lnTo>
                    <a:lnTo>
                      <a:pt x="436" y="613"/>
                    </a:lnTo>
                    <a:lnTo>
                      <a:pt x="437" y="623"/>
                    </a:lnTo>
                    <a:lnTo>
                      <a:pt x="438" y="634"/>
                    </a:lnTo>
                    <a:lnTo>
                      <a:pt x="439" y="644"/>
                    </a:lnTo>
                    <a:lnTo>
                      <a:pt x="440" y="656"/>
                    </a:lnTo>
                    <a:lnTo>
                      <a:pt x="441" y="669"/>
                    </a:lnTo>
                    <a:lnTo>
                      <a:pt x="442" y="679"/>
                    </a:lnTo>
                    <a:lnTo>
                      <a:pt x="443" y="688"/>
                    </a:lnTo>
                    <a:lnTo>
                      <a:pt x="444" y="697"/>
                    </a:lnTo>
                    <a:lnTo>
                      <a:pt x="444" y="706"/>
                    </a:lnTo>
                    <a:lnTo>
                      <a:pt x="445" y="721"/>
                    </a:lnTo>
                    <a:lnTo>
                      <a:pt x="446" y="736"/>
                    </a:lnTo>
                    <a:lnTo>
                      <a:pt x="447" y="751"/>
                    </a:lnTo>
                    <a:lnTo>
                      <a:pt x="448" y="765"/>
                    </a:lnTo>
                    <a:lnTo>
                      <a:pt x="449" y="781"/>
                    </a:lnTo>
                    <a:lnTo>
                      <a:pt x="450" y="796"/>
                    </a:lnTo>
                    <a:lnTo>
                      <a:pt x="451" y="812"/>
                    </a:lnTo>
                    <a:lnTo>
                      <a:pt x="452" y="826"/>
                    </a:lnTo>
                    <a:lnTo>
                      <a:pt x="453" y="826"/>
                    </a:lnTo>
                    <a:lnTo>
                      <a:pt x="454" y="821"/>
                    </a:lnTo>
                    <a:lnTo>
                      <a:pt x="455" y="813"/>
                    </a:lnTo>
                    <a:lnTo>
                      <a:pt x="455" y="801"/>
                    </a:lnTo>
                    <a:lnTo>
                      <a:pt x="456" y="791"/>
                    </a:lnTo>
                    <a:lnTo>
                      <a:pt x="457" y="779"/>
                    </a:lnTo>
                    <a:lnTo>
                      <a:pt x="458" y="766"/>
                    </a:lnTo>
                    <a:lnTo>
                      <a:pt x="459" y="752"/>
                    </a:lnTo>
                    <a:lnTo>
                      <a:pt x="460" y="737"/>
                    </a:lnTo>
                    <a:lnTo>
                      <a:pt x="461" y="722"/>
                    </a:lnTo>
                    <a:lnTo>
                      <a:pt x="462" y="708"/>
                    </a:lnTo>
                    <a:lnTo>
                      <a:pt x="463" y="694"/>
                    </a:lnTo>
                    <a:lnTo>
                      <a:pt x="464" y="677"/>
                    </a:lnTo>
                    <a:lnTo>
                      <a:pt x="464" y="660"/>
                    </a:lnTo>
                    <a:lnTo>
                      <a:pt x="465" y="642"/>
                    </a:lnTo>
                    <a:lnTo>
                      <a:pt x="466" y="626"/>
                    </a:lnTo>
                    <a:lnTo>
                      <a:pt x="467" y="617"/>
                    </a:lnTo>
                    <a:lnTo>
                      <a:pt x="468" y="612"/>
                    </a:lnTo>
                    <a:lnTo>
                      <a:pt x="469" y="608"/>
                    </a:lnTo>
                    <a:lnTo>
                      <a:pt x="470" y="606"/>
                    </a:lnTo>
                    <a:lnTo>
                      <a:pt x="471" y="605"/>
                    </a:lnTo>
                    <a:lnTo>
                      <a:pt x="472" y="605"/>
                    </a:lnTo>
                    <a:lnTo>
                      <a:pt x="473" y="607"/>
                    </a:lnTo>
                    <a:lnTo>
                      <a:pt x="474" y="610"/>
                    </a:lnTo>
                    <a:lnTo>
                      <a:pt x="474" y="608"/>
                    </a:lnTo>
                    <a:lnTo>
                      <a:pt x="476" y="605"/>
                    </a:lnTo>
                    <a:lnTo>
                      <a:pt x="476" y="602"/>
                    </a:lnTo>
                    <a:lnTo>
                      <a:pt x="477" y="600"/>
                    </a:lnTo>
                    <a:lnTo>
                      <a:pt x="478" y="598"/>
                    </a:lnTo>
                    <a:lnTo>
                      <a:pt x="479" y="595"/>
                    </a:lnTo>
                    <a:lnTo>
                      <a:pt x="480" y="592"/>
                    </a:lnTo>
                    <a:lnTo>
                      <a:pt x="481" y="590"/>
                    </a:lnTo>
                    <a:lnTo>
                      <a:pt x="482" y="597"/>
                    </a:lnTo>
                    <a:lnTo>
                      <a:pt x="483" y="609"/>
                    </a:lnTo>
                    <a:lnTo>
                      <a:pt x="484" y="623"/>
                    </a:lnTo>
                    <a:lnTo>
                      <a:pt x="485" y="639"/>
                    </a:lnTo>
                    <a:lnTo>
                      <a:pt x="485" y="649"/>
                    </a:lnTo>
                    <a:lnTo>
                      <a:pt x="486" y="657"/>
                    </a:lnTo>
                    <a:lnTo>
                      <a:pt x="487" y="665"/>
                    </a:lnTo>
                    <a:lnTo>
                      <a:pt x="488" y="674"/>
                    </a:lnTo>
                    <a:lnTo>
                      <a:pt x="489" y="689"/>
                    </a:lnTo>
                    <a:lnTo>
                      <a:pt x="490" y="707"/>
                    </a:lnTo>
                    <a:lnTo>
                      <a:pt x="491" y="725"/>
                    </a:lnTo>
                    <a:lnTo>
                      <a:pt x="492" y="741"/>
                    </a:lnTo>
                    <a:lnTo>
                      <a:pt x="493" y="760"/>
                    </a:lnTo>
                    <a:lnTo>
                      <a:pt x="494" y="779"/>
                    </a:lnTo>
                    <a:lnTo>
                      <a:pt x="495" y="798"/>
                    </a:lnTo>
                    <a:lnTo>
                      <a:pt x="495" y="815"/>
                    </a:lnTo>
                    <a:lnTo>
                      <a:pt x="496" y="818"/>
                    </a:lnTo>
                    <a:lnTo>
                      <a:pt x="497" y="814"/>
                    </a:lnTo>
                    <a:lnTo>
                      <a:pt x="498" y="806"/>
                    </a:lnTo>
                    <a:lnTo>
                      <a:pt x="499" y="796"/>
                    </a:lnTo>
                    <a:lnTo>
                      <a:pt x="500" y="787"/>
                    </a:lnTo>
                    <a:lnTo>
                      <a:pt x="501" y="777"/>
                    </a:lnTo>
                    <a:lnTo>
                      <a:pt x="502" y="765"/>
                    </a:lnTo>
                    <a:lnTo>
                      <a:pt x="503" y="753"/>
                    </a:lnTo>
                    <a:lnTo>
                      <a:pt x="504" y="739"/>
                    </a:lnTo>
                    <a:lnTo>
                      <a:pt x="504" y="725"/>
                    </a:lnTo>
                    <a:lnTo>
                      <a:pt x="506" y="711"/>
                    </a:lnTo>
                    <a:lnTo>
                      <a:pt x="506" y="698"/>
                    </a:lnTo>
                    <a:lnTo>
                      <a:pt x="507" y="682"/>
                    </a:lnTo>
                    <a:lnTo>
                      <a:pt x="508" y="665"/>
                    </a:lnTo>
                    <a:lnTo>
                      <a:pt x="509" y="648"/>
                    </a:lnTo>
                    <a:lnTo>
                      <a:pt x="510" y="633"/>
                    </a:lnTo>
                    <a:lnTo>
                      <a:pt x="511" y="627"/>
                    </a:lnTo>
                    <a:lnTo>
                      <a:pt x="512" y="626"/>
                    </a:lnTo>
                    <a:lnTo>
                      <a:pt x="513" y="626"/>
                    </a:lnTo>
                    <a:lnTo>
                      <a:pt x="514" y="628"/>
                    </a:lnTo>
                    <a:lnTo>
                      <a:pt x="515" y="631"/>
                    </a:lnTo>
                    <a:lnTo>
                      <a:pt x="516" y="634"/>
                    </a:lnTo>
                    <a:lnTo>
                      <a:pt x="516" y="640"/>
                    </a:lnTo>
                    <a:lnTo>
                      <a:pt x="517" y="645"/>
                    </a:lnTo>
                    <a:lnTo>
                      <a:pt x="518" y="649"/>
                    </a:lnTo>
                    <a:lnTo>
                      <a:pt x="519" y="652"/>
                    </a:lnTo>
                    <a:lnTo>
                      <a:pt x="520" y="655"/>
                    </a:lnTo>
                    <a:lnTo>
                      <a:pt x="521" y="659"/>
                    </a:lnTo>
                    <a:lnTo>
                      <a:pt x="522" y="663"/>
                    </a:lnTo>
                    <a:lnTo>
                      <a:pt x="523" y="668"/>
                    </a:lnTo>
                    <a:lnTo>
                      <a:pt x="524" y="672"/>
                    </a:lnTo>
                    <a:lnTo>
                      <a:pt x="525" y="677"/>
                    </a:lnTo>
                    <a:lnTo>
                      <a:pt x="525" y="684"/>
                    </a:lnTo>
                    <a:lnTo>
                      <a:pt x="527" y="690"/>
                    </a:lnTo>
                    <a:lnTo>
                      <a:pt x="527" y="698"/>
                    </a:lnTo>
                    <a:lnTo>
                      <a:pt x="528" y="706"/>
                    </a:lnTo>
                    <a:lnTo>
                      <a:pt x="529" y="713"/>
                    </a:lnTo>
                    <a:lnTo>
                      <a:pt x="530" y="719"/>
                    </a:lnTo>
                    <a:lnTo>
                      <a:pt x="531" y="726"/>
                    </a:lnTo>
                    <a:lnTo>
                      <a:pt x="532" y="733"/>
                    </a:lnTo>
                    <a:lnTo>
                      <a:pt x="533" y="742"/>
                    </a:lnTo>
                    <a:lnTo>
                      <a:pt x="534" y="751"/>
                    </a:lnTo>
                    <a:lnTo>
                      <a:pt x="535" y="759"/>
                    </a:lnTo>
                    <a:lnTo>
                      <a:pt x="536" y="766"/>
                    </a:lnTo>
                    <a:lnTo>
                      <a:pt x="536" y="776"/>
                    </a:lnTo>
                    <a:lnTo>
                      <a:pt x="537" y="784"/>
                    </a:lnTo>
                    <a:lnTo>
                      <a:pt x="538" y="793"/>
                    </a:lnTo>
                    <a:lnTo>
                      <a:pt x="539" y="801"/>
                    </a:lnTo>
                    <a:lnTo>
                      <a:pt x="540" y="804"/>
                    </a:lnTo>
                    <a:lnTo>
                      <a:pt x="541" y="804"/>
                    </a:lnTo>
                    <a:lnTo>
                      <a:pt x="542" y="803"/>
                    </a:lnTo>
                    <a:lnTo>
                      <a:pt x="543" y="801"/>
                    </a:lnTo>
                    <a:lnTo>
                      <a:pt x="544" y="798"/>
                    </a:lnTo>
                    <a:lnTo>
                      <a:pt x="545" y="794"/>
                    </a:lnTo>
                    <a:lnTo>
                      <a:pt x="546" y="789"/>
                    </a:lnTo>
                    <a:lnTo>
                      <a:pt x="546" y="784"/>
                    </a:lnTo>
                    <a:lnTo>
                      <a:pt x="547" y="781"/>
                    </a:lnTo>
                    <a:lnTo>
                      <a:pt x="548" y="779"/>
                    </a:lnTo>
                    <a:lnTo>
                      <a:pt x="549" y="776"/>
                    </a:lnTo>
                    <a:lnTo>
                      <a:pt x="550" y="773"/>
                    </a:lnTo>
                    <a:lnTo>
                      <a:pt x="551" y="770"/>
                    </a:lnTo>
                    <a:lnTo>
                      <a:pt x="552" y="767"/>
                    </a:lnTo>
                    <a:lnTo>
                      <a:pt x="553" y="764"/>
                    </a:lnTo>
                    <a:lnTo>
                      <a:pt x="554" y="760"/>
                    </a:lnTo>
                    <a:lnTo>
                      <a:pt x="555" y="752"/>
                    </a:lnTo>
                    <a:lnTo>
                      <a:pt x="556" y="743"/>
                    </a:lnTo>
                    <a:lnTo>
                      <a:pt x="557" y="733"/>
                    </a:lnTo>
                    <a:lnTo>
                      <a:pt x="557" y="722"/>
                    </a:lnTo>
                    <a:lnTo>
                      <a:pt x="558" y="713"/>
                    </a:lnTo>
                    <a:lnTo>
                      <a:pt x="559" y="704"/>
                    </a:lnTo>
                    <a:lnTo>
                      <a:pt x="560" y="696"/>
                    </a:lnTo>
                    <a:lnTo>
                      <a:pt x="561" y="687"/>
                    </a:lnTo>
                    <a:lnTo>
                      <a:pt x="562" y="674"/>
                    </a:lnTo>
                    <a:lnTo>
                      <a:pt x="563" y="660"/>
                    </a:lnTo>
                    <a:lnTo>
                      <a:pt x="564" y="647"/>
                    </a:lnTo>
                    <a:lnTo>
                      <a:pt x="565" y="635"/>
                    </a:lnTo>
                    <a:lnTo>
                      <a:pt x="566" y="620"/>
                    </a:lnTo>
                    <a:lnTo>
                      <a:pt x="567" y="607"/>
                    </a:lnTo>
                    <a:lnTo>
                      <a:pt x="567" y="592"/>
                    </a:lnTo>
                    <a:lnTo>
                      <a:pt x="568" y="580"/>
                    </a:lnTo>
                    <a:lnTo>
                      <a:pt x="569" y="579"/>
                    </a:lnTo>
                    <a:lnTo>
                      <a:pt x="570" y="584"/>
                    </a:lnTo>
                    <a:lnTo>
                      <a:pt x="571" y="591"/>
                    </a:lnTo>
                    <a:lnTo>
                      <a:pt x="572" y="601"/>
                    </a:lnTo>
                    <a:lnTo>
                      <a:pt x="573" y="610"/>
                    </a:lnTo>
                    <a:lnTo>
                      <a:pt x="574" y="620"/>
                    </a:lnTo>
                    <a:lnTo>
                      <a:pt x="575" y="631"/>
                    </a:lnTo>
                    <a:lnTo>
                      <a:pt x="576" y="643"/>
                    </a:lnTo>
                    <a:lnTo>
                      <a:pt x="576" y="657"/>
                    </a:lnTo>
                    <a:lnTo>
                      <a:pt x="577" y="671"/>
                    </a:lnTo>
                    <a:lnTo>
                      <a:pt x="578" y="684"/>
                    </a:lnTo>
                    <a:lnTo>
                      <a:pt x="579" y="698"/>
                    </a:lnTo>
                    <a:lnTo>
                      <a:pt x="580" y="714"/>
                    </a:lnTo>
                    <a:lnTo>
                      <a:pt x="581" y="730"/>
                    </a:lnTo>
                    <a:lnTo>
                      <a:pt x="582" y="748"/>
                    </a:lnTo>
                    <a:lnTo>
                      <a:pt x="583" y="762"/>
                    </a:lnTo>
                    <a:lnTo>
                      <a:pt x="584" y="771"/>
                    </a:lnTo>
                    <a:lnTo>
                      <a:pt x="585" y="775"/>
                    </a:lnTo>
                    <a:lnTo>
                      <a:pt x="586" y="778"/>
                    </a:lnTo>
                    <a:lnTo>
                      <a:pt x="587" y="779"/>
                    </a:lnTo>
                    <a:lnTo>
                      <a:pt x="588" y="780"/>
                    </a:lnTo>
                    <a:lnTo>
                      <a:pt x="588" y="781"/>
                    </a:lnTo>
                    <a:lnTo>
                      <a:pt x="589" y="781"/>
                    </a:lnTo>
                    <a:lnTo>
                      <a:pt x="590" y="780"/>
                    </a:lnTo>
                    <a:lnTo>
                      <a:pt x="591" y="780"/>
                    </a:lnTo>
                    <a:lnTo>
                      <a:pt x="592" y="780"/>
                    </a:lnTo>
                    <a:lnTo>
                      <a:pt x="593" y="780"/>
                    </a:lnTo>
                    <a:lnTo>
                      <a:pt x="594" y="780"/>
                    </a:lnTo>
                    <a:lnTo>
                      <a:pt x="595" y="779"/>
                    </a:lnTo>
                    <a:lnTo>
                      <a:pt x="596" y="777"/>
                    </a:lnTo>
                    <a:lnTo>
                      <a:pt x="597" y="775"/>
                    </a:lnTo>
                    <a:lnTo>
                      <a:pt x="597" y="774"/>
                    </a:lnTo>
                    <a:lnTo>
                      <a:pt x="598" y="774"/>
                    </a:lnTo>
                    <a:lnTo>
                      <a:pt x="599" y="775"/>
                    </a:lnTo>
                    <a:lnTo>
                      <a:pt x="600" y="776"/>
                    </a:lnTo>
                    <a:lnTo>
                      <a:pt x="601" y="777"/>
                    </a:lnTo>
                    <a:lnTo>
                      <a:pt x="602" y="779"/>
                    </a:lnTo>
                    <a:lnTo>
                      <a:pt x="603" y="780"/>
                    </a:lnTo>
                    <a:lnTo>
                      <a:pt x="604" y="782"/>
                    </a:lnTo>
                    <a:lnTo>
                      <a:pt x="605" y="784"/>
                    </a:lnTo>
                    <a:lnTo>
                      <a:pt x="606" y="784"/>
                    </a:lnTo>
                    <a:lnTo>
                      <a:pt x="607" y="782"/>
                    </a:lnTo>
                    <a:lnTo>
                      <a:pt x="607" y="781"/>
                    </a:lnTo>
                    <a:lnTo>
                      <a:pt x="608" y="780"/>
                    </a:lnTo>
                    <a:lnTo>
                      <a:pt x="609" y="778"/>
                    </a:lnTo>
                    <a:lnTo>
                      <a:pt x="610" y="776"/>
                    </a:lnTo>
                    <a:lnTo>
                      <a:pt x="611" y="774"/>
                    </a:lnTo>
                    <a:lnTo>
                      <a:pt x="612" y="772"/>
                    </a:lnTo>
                    <a:lnTo>
                      <a:pt x="613" y="773"/>
                    </a:lnTo>
                    <a:lnTo>
                      <a:pt x="614" y="774"/>
                    </a:lnTo>
                    <a:lnTo>
                      <a:pt x="615" y="776"/>
                    </a:lnTo>
                    <a:lnTo>
                      <a:pt x="616" y="779"/>
                    </a:lnTo>
                    <a:lnTo>
                      <a:pt x="617" y="780"/>
                    </a:lnTo>
                    <a:lnTo>
                      <a:pt x="618" y="780"/>
                    </a:lnTo>
                    <a:lnTo>
                      <a:pt x="618" y="779"/>
                    </a:lnTo>
                    <a:lnTo>
                      <a:pt x="619" y="779"/>
                    </a:lnTo>
                    <a:lnTo>
                      <a:pt x="620" y="782"/>
                    </a:lnTo>
                    <a:lnTo>
                      <a:pt x="621" y="786"/>
                    </a:lnTo>
                    <a:lnTo>
                      <a:pt x="622" y="789"/>
                    </a:lnTo>
                    <a:lnTo>
                      <a:pt x="623" y="791"/>
                    </a:lnTo>
                    <a:lnTo>
                      <a:pt x="624" y="795"/>
                    </a:lnTo>
                    <a:lnTo>
                      <a:pt x="625" y="799"/>
                    </a:lnTo>
                    <a:lnTo>
                      <a:pt x="626" y="803"/>
                    </a:lnTo>
                    <a:lnTo>
                      <a:pt x="627" y="805"/>
                    </a:lnTo>
                    <a:lnTo>
                      <a:pt x="628" y="797"/>
                    </a:lnTo>
                    <a:lnTo>
                      <a:pt x="628" y="783"/>
                    </a:lnTo>
                    <a:lnTo>
                      <a:pt x="629" y="768"/>
                    </a:lnTo>
                    <a:lnTo>
                      <a:pt x="630" y="750"/>
                    </a:lnTo>
                    <a:lnTo>
                      <a:pt x="631" y="732"/>
                    </a:lnTo>
                    <a:lnTo>
                      <a:pt x="632" y="714"/>
                    </a:lnTo>
                    <a:lnTo>
                      <a:pt x="633" y="695"/>
                    </a:lnTo>
                    <a:lnTo>
                      <a:pt x="634" y="675"/>
                    </a:lnTo>
                    <a:lnTo>
                      <a:pt x="635" y="655"/>
                    </a:lnTo>
                    <a:lnTo>
                      <a:pt x="636" y="635"/>
                    </a:lnTo>
                    <a:lnTo>
                      <a:pt x="637" y="615"/>
                    </a:lnTo>
                    <a:lnTo>
                      <a:pt x="637" y="596"/>
                    </a:lnTo>
                    <a:lnTo>
                      <a:pt x="639" y="575"/>
                    </a:lnTo>
                    <a:lnTo>
                      <a:pt x="639" y="555"/>
                    </a:lnTo>
                    <a:lnTo>
                      <a:pt x="640" y="533"/>
                    </a:lnTo>
                    <a:lnTo>
                      <a:pt x="641" y="513"/>
                    </a:lnTo>
                    <a:lnTo>
                      <a:pt x="642" y="499"/>
                    </a:lnTo>
                    <a:lnTo>
                      <a:pt x="643" y="488"/>
                    </a:lnTo>
                    <a:lnTo>
                      <a:pt x="644" y="478"/>
                    </a:lnTo>
                    <a:lnTo>
                      <a:pt x="645" y="469"/>
                    </a:lnTo>
                    <a:lnTo>
                      <a:pt x="646" y="463"/>
                    </a:lnTo>
                    <a:lnTo>
                      <a:pt x="647" y="457"/>
                    </a:lnTo>
                    <a:lnTo>
                      <a:pt x="648" y="453"/>
                    </a:lnTo>
                    <a:lnTo>
                      <a:pt x="648" y="450"/>
                    </a:lnTo>
                    <a:lnTo>
                      <a:pt x="649" y="443"/>
                    </a:lnTo>
                    <a:lnTo>
                      <a:pt x="650" y="435"/>
                    </a:lnTo>
                    <a:lnTo>
                      <a:pt x="651" y="429"/>
                    </a:lnTo>
                    <a:lnTo>
                      <a:pt x="652" y="423"/>
                    </a:lnTo>
                    <a:lnTo>
                      <a:pt x="653" y="416"/>
                    </a:lnTo>
                    <a:lnTo>
                      <a:pt x="654" y="411"/>
                    </a:lnTo>
                    <a:lnTo>
                      <a:pt x="655" y="405"/>
                    </a:lnTo>
                    <a:lnTo>
                      <a:pt x="656" y="402"/>
                    </a:lnTo>
                    <a:lnTo>
                      <a:pt x="657" y="408"/>
                    </a:lnTo>
                    <a:lnTo>
                      <a:pt x="658" y="418"/>
                    </a:lnTo>
                    <a:lnTo>
                      <a:pt x="658" y="430"/>
                    </a:lnTo>
                    <a:lnTo>
                      <a:pt x="659" y="445"/>
                    </a:lnTo>
                    <a:lnTo>
                      <a:pt x="660" y="459"/>
                    </a:lnTo>
                    <a:lnTo>
                      <a:pt x="661" y="475"/>
                    </a:lnTo>
                    <a:lnTo>
                      <a:pt x="662" y="492"/>
                    </a:lnTo>
                    <a:lnTo>
                      <a:pt x="663" y="510"/>
                    </a:lnTo>
                    <a:lnTo>
                      <a:pt x="664" y="527"/>
                    </a:lnTo>
                    <a:lnTo>
                      <a:pt x="665" y="545"/>
                    </a:lnTo>
                    <a:lnTo>
                      <a:pt x="666" y="562"/>
                    </a:lnTo>
                    <a:lnTo>
                      <a:pt x="667" y="579"/>
                    </a:lnTo>
                    <a:lnTo>
                      <a:pt x="668" y="598"/>
                    </a:lnTo>
                    <a:lnTo>
                      <a:pt x="669" y="617"/>
                    </a:lnTo>
                    <a:lnTo>
                      <a:pt x="669" y="636"/>
                    </a:lnTo>
                    <a:lnTo>
                      <a:pt x="670" y="655"/>
                    </a:lnTo>
                    <a:lnTo>
                      <a:pt x="671" y="669"/>
                    </a:lnTo>
                    <a:lnTo>
                      <a:pt x="672" y="682"/>
                    </a:lnTo>
                    <a:lnTo>
                      <a:pt x="673" y="695"/>
                    </a:lnTo>
                    <a:lnTo>
                      <a:pt x="674" y="707"/>
                    </a:lnTo>
                    <a:lnTo>
                      <a:pt x="675" y="716"/>
                    </a:lnTo>
                    <a:lnTo>
                      <a:pt x="676" y="724"/>
                    </a:lnTo>
                    <a:lnTo>
                      <a:pt x="677" y="730"/>
                    </a:lnTo>
                    <a:lnTo>
                      <a:pt x="678" y="736"/>
                    </a:lnTo>
                    <a:lnTo>
                      <a:pt x="679" y="748"/>
                    </a:lnTo>
                    <a:lnTo>
                      <a:pt x="679" y="763"/>
                    </a:lnTo>
                    <a:lnTo>
                      <a:pt x="680" y="775"/>
                    </a:lnTo>
                    <a:lnTo>
                      <a:pt x="681" y="787"/>
                    </a:lnTo>
                    <a:lnTo>
                      <a:pt x="682" y="801"/>
                    </a:lnTo>
                    <a:lnTo>
                      <a:pt x="683" y="813"/>
                    </a:lnTo>
                    <a:lnTo>
                      <a:pt x="684" y="826"/>
                    </a:lnTo>
                    <a:lnTo>
                      <a:pt x="685" y="836"/>
                    </a:lnTo>
                    <a:lnTo>
                      <a:pt x="686" y="831"/>
                    </a:lnTo>
                    <a:lnTo>
                      <a:pt x="687" y="819"/>
                    </a:lnTo>
                    <a:lnTo>
                      <a:pt x="688" y="803"/>
                    </a:lnTo>
                    <a:lnTo>
                      <a:pt x="688" y="783"/>
                    </a:lnTo>
                    <a:lnTo>
                      <a:pt x="689" y="765"/>
                    </a:lnTo>
                    <a:lnTo>
                      <a:pt x="690" y="747"/>
                    </a:lnTo>
                    <a:lnTo>
                      <a:pt x="691" y="727"/>
                    </a:lnTo>
                    <a:lnTo>
                      <a:pt x="692" y="706"/>
                    </a:lnTo>
                    <a:lnTo>
                      <a:pt x="693" y="681"/>
                    </a:lnTo>
                    <a:lnTo>
                      <a:pt x="694" y="655"/>
                    </a:lnTo>
                    <a:lnTo>
                      <a:pt x="695" y="631"/>
                    </a:lnTo>
                    <a:lnTo>
                      <a:pt x="696" y="606"/>
                    </a:lnTo>
                    <a:lnTo>
                      <a:pt x="697" y="577"/>
                    </a:lnTo>
                    <a:lnTo>
                      <a:pt x="698" y="550"/>
                    </a:lnTo>
                    <a:lnTo>
                      <a:pt x="699" y="520"/>
                    </a:lnTo>
                    <a:lnTo>
                      <a:pt x="700" y="494"/>
                    </a:lnTo>
                    <a:lnTo>
                      <a:pt x="700" y="484"/>
                    </a:lnTo>
                    <a:lnTo>
                      <a:pt x="701" y="481"/>
                    </a:lnTo>
                    <a:lnTo>
                      <a:pt x="702" y="481"/>
                    </a:lnTo>
                    <a:lnTo>
                      <a:pt x="703" y="485"/>
                    </a:lnTo>
                    <a:lnTo>
                      <a:pt x="704" y="489"/>
                    </a:lnTo>
                    <a:lnTo>
                      <a:pt x="705" y="495"/>
                    </a:lnTo>
                    <a:lnTo>
                      <a:pt x="706" y="503"/>
                    </a:lnTo>
                    <a:lnTo>
                      <a:pt x="707" y="513"/>
                    </a:lnTo>
                    <a:lnTo>
                      <a:pt x="708" y="520"/>
                    </a:lnTo>
                    <a:lnTo>
                      <a:pt x="709" y="527"/>
                    </a:lnTo>
                    <a:lnTo>
                      <a:pt x="709" y="535"/>
                    </a:lnTo>
                    <a:lnTo>
                      <a:pt x="710" y="542"/>
                    </a:lnTo>
                    <a:lnTo>
                      <a:pt x="711" y="553"/>
                    </a:lnTo>
                    <a:lnTo>
                      <a:pt x="712" y="562"/>
                    </a:lnTo>
                    <a:lnTo>
                      <a:pt x="713" y="573"/>
                    </a:lnTo>
                    <a:lnTo>
                      <a:pt x="714" y="585"/>
                    </a:lnTo>
                    <a:lnTo>
                      <a:pt x="715" y="595"/>
                    </a:lnTo>
                    <a:lnTo>
                      <a:pt x="716" y="604"/>
                    </a:lnTo>
                    <a:lnTo>
                      <a:pt x="717" y="614"/>
                    </a:lnTo>
                    <a:lnTo>
                      <a:pt x="718" y="624"/>
                    </a:lnTo>
                    <a:lnTo>
                      <a:pt x="719" y="634"/>
                    </a:lnTo>
                    <a:lnTo>
                      <a:pt x="719" y="644"/>
                    </a:lnTo>
                    <a:lnTo>
                      <a:pt x="720" y="653"/>
                    </a:lnTo>
                    <a:lnTo>
                      <a:pt x="721" y="662"/>
                    </a:lnTo>
                    <a:lnTo>
                      <a:pt x="722" y="673"/>
                    </a:lnTo>
                    <a:lnTo>
                      <a:pt x="723" y="685"/>
                    </a:lnTo>
                    <a:lnTo>
                      <a:pt x="724" y="697"/>
                    </a:lnTo>
                    <a:lnTo>
                      <a:pt x="725" y="709"/>
                    </a:lnTo>
                    <a:lnTo>
                      <a:pt x="726" y="721"/>
                    </a:lnTo>
                    <a:lnTo>
                      <a:pt x="727" y="733"/>
                    </a:lnTo>
                    <a:lnTo>
                      <a:pt x="728" y="745"/>
                    </a:lnTo>
                    <a:lnTo>
                      <a:pt x="729" y="756"/>
                    </a:lnTo>
                    <a:lnTo>
                      <a:pt x="730" y="763"/>
                    </a:lnTo>
                    <a:lnTo>
                      <a:pt x="730" y="768"/>
                    </a:lnTo>
                    <a:lnTo>
                      <a:pt x="731" y="772"/>
                    </a:lnTo>
                    <a:lnTo>
                      <a:pt x="732" y="775"/>
                    </a:lnTo>
                    <a:lnTo>
                      <a:pt x="733" y="778"/>
                    </a:lnTo>
                    <a:lnTo>
                      <a:pt x="734" y="780"/>
                    </a:lnTo>
                    <a:lnTo>
                      <a:pt x="735" y="781"/>
                    </a:lnTo>
                    <a:lnTo>
                      <a:pt x="736" y="782"/>
                    </a:lnTo>
                    <a:lnTo>
                      <a:pt x="737" y="783"/>
                    </a:lnTo>
                    <a:lnTo>
                      <a:pt x="738" y="785"/>
                    </a:lnTo>
                    <a:lnTo>
                      <a:pt x="739" y="786"/>
                    </a:lnTo>
                    <a:lnTo>
                      <a:pt x="740" y="787"/>
                    </a:lnTo>
                    <a:lnTo>
                      <a:pt x="740" y="787"/>
                    </a:lnTo>
                    <a:lnTo>
                      <a:pt x="741" y="787"/>
                    </a:lnTo>
                    <a:lnTo>
                      <a:pt x="742" y="787"/>
                    </a:lnTo>
                    <a:lnTo>
                      <a:pt x="743" y="786"/>
                    </a:lnTo>
                    <a:lnTo>
                      <a:pt x="744" y="786"/>
                    </a:lnTo>
                    <a:lnTo>
                      <a:pt x="745" y="785"/>
                    </a:lnTo>
                    <a:lnTo>
                      <a:pt x="746" y="785"/>
                    </a:lnTo>
                    <a:lnTo>
                      <a:pt x="747" y="784"/>
                    </a:lnTo>
                    <a:lnTo>
                      <a:pt x="748" y="783"/>
                    </a:lnTo>
                    <a:lnTo>
                      <a:pt x="749" y="782"/>
                    </a:lnTo>
                    <a:lnTo>
                      <a:pt x="749" y="781"/>
                    </a:lnTo>
                    <a:lnTo>
                      <a:pt x="751" y="779"/>
                    </a:lnTo>
                    <a:lnTo>
                      <a:pt x="751" y="778"/>
                    </a:lnTo>
                    <a:lnTo>
                      <a:pt x="752" y="776"/>
                    </a:lnTo>
                    <a:lnTo>
                      <a:pt x="753" y="775"/>
                    </a:lnTo>
                    <a:lnTo>
                      <a:pt x="754" y="773"/>
                    </a:lnTo>
                    <a:lnTo>
                      <a:pt x="755" y="771"/>
                    </a:lnTo>
                    <a:lnTo>
                      <a:pt x="756" y="769"/>
                    </a:lnTo>
                    <a:lnTo>
                      <a:pt x="757" y="767"/>
                    </a:lnTo>
                    <a:lnTo>
                      <a:pt x="758" y="765"/>
                    </a:lnTo>
                    <a:lnTo>
                      <a:pt x="759" y="763"/>
                    </a:lnTo>
                    <a:lnTo>
                      <a:pt x="760" y="762"/>
                    </a:lnTo>
                    <a:lnTo>
                      <a:pt x="760" y="760"/>
                    </a:lnTo>
                    <a:lnTo>
                      <a:pt x="761" y="759"/>
                    </a:lnTo>
                    <a:lnTo>
                      <a:pt x="762" y="758"/>
                    </a:lnTo>
                    <a:lnTo>
                      <a:pt x="763" y="757"/>
                    </a:lnTo>
                    <a:lnTo>
                      <a:pt x="764" y="757"/>
                    </a:lnTo>
                    <a:lnTo>
                      <a:pt x="765" y="756"/>
                    </a:lnTo>
                    <a:lnTo>
                      <a:pt x="766" y="755"/>
                    </a:lnTo>
                    <a:lnTo>
                      <a:pt x="767" y="753"/>
                    </a:lnTo>
                    <a:lnTo>
                      <a:pt x="768" y="751"/>
                    </a:lnTo>
                    <a:lnTo>
                      <a:pt x="769" y="750"/>
                    </a:lnTo>
                    <a:lnTo>
                      <a:pt x="770" y="748"/>
                    </a:lnTo>
                    <a:lnTo>
                      <a:pt x="770" y="746"/>
                    </a:lnTo>
                    <a:lnTo>
                      <a:pt x="772" y="744"/>
                    </a:lnTo>
                    <a:lnTo>
                      <a:pt x="772" y="743"/>
                    </a:lnTo>
                    <a:lnTo>
                      <a:pt x="773" y="743"/>
                    </a:lnTo>
                    <a:lnTo>
                      <a:pt x="774" y="745"/>
                    </a:lnTo>
                    <a:lnTo>
                      <a:pt x="775" y="747"/>
                    </a:lnTo>
                    <a:lnTo>
                      <a:pt x="776" y="750"/>
                    </a:lnTo>
                    <a:lnTo>
                      <a:pt x="777" y="752"/>
                    </a:lnTo>
                    <a:lnTo>
                      <a:pt x="778" y="755"/>
                    </a:lnTo>
                    <a:lnTo>
                      <a:pt x="779" y="758"/>
                    </a:lnTo>
                    <a:lnTo>
                      <a:pt x="780" y="760"/>
                    </a:lnTo>
                    <a:lnTo>
                      <a:pt x="781" y="763"/>
                    </a:lnTo>
                    <a:lnTo>
                      <a:pt x="781" y="766"/>
                    </a:lnTo>
                    <a:lnTo>
                      <a:pt x="782" y="768"/>
                    </a:lnTo>
                    <a:lnTo>
                      <a:pt x="783" y="771"/>
                    </a:lnTo>
                    <a:lnTo>
                      <a:pt x="784" y="772"/>
                    </a:lnTo>
                    <a:lnTo>
                      <a:pt x="785" y="773"/>
                    </a:lnTo>
                    <a:lnTo>
                      <a:pt x="786" y="782"/>
                    </a:lnTo>
                    <a:lnTo>
                      <a:pt x="787" y="779"/>
                    </a:lnTo>
                    <a:lnTo>
                      <a:pt x="788" y="781"/>
                    </a:lnTo>
                    <a:lnTo>
                      <a:pt x="789" y="782"/>
                    </a:lnTo>
                    <a:lnTo>
                      <a:pt x="790" y="783"/>
                    </a:lnTo>
                    <a:lnTo>
                      <a:pt x="791" y="784"/>
                    </a:lnTo>
                    <a:lnTo>
                      <a:pt x="791" y="784"/>
                    </a:lnTo>
                    <a:lnTo>
                      <a:pt x="792" y="783"/>
                    </a:lnTo>
                    <a:lnTo>
                      <a:pt x="793" y="782"/>
                    </a:lnTo>
                    <a:lnTo>
                      <a:pt x="794" y="781"/>
                    </a:lnTo>
                    <a:lnTo>
                      <a:pt x="795" y="781"/>
                    </a:lnTo>
                    <a:lnTo>
                      <a:pt x="796" y="780"/>
                    </a:lnTo>
                    <a:lnTo>
                      <a:pt x="797" y="779"/>
                    </a:lnTo>
                    <a:lnTo>
                      <a:pt x="798" y="778"/>
                    </a:lnTo>
                    <a:lnTo>
                      <a:pt x="799" y="777"/>
                    </a:lnTo>
                    <a:lnTo>
                      <a:pt x="800" y="776"/>
                    </a:lnTo>
                    <a:lnTo>
                      <a:pt x="800" y="774"/>
                    </a:lnTo>
                    <a:lnTo>
                      <a:pt x="802" y="772"/>
                    </a:lnTo>
                    <a:lnTo>
                      <a:pt x="802" y="768"/>
                    </a:lnTo>
                    <a:lnTo>
                      <a:pt x="803" y="762"/>
                    </a:lnTo>
                    <a:lnTo>
                      <a:pt x="804" y="756"/>
                    </a:lnTo>
                    <a:lnTo>
                      <a:pt x="805" y="749"/>
                    </a:lnTo>
                    <a:lnTo>
                      <a:pt x="806" y="741"/>
                    </a:lnTo>
                    <a:lnTo>
                      <a:pt x="807" y="732"/>
                    </a:lnTo>
                    <a:lnTo>
                      <a:pt x="808" y="723"/>
                    </a:lnTo>
                    <a:lnTo>
                      <a:pt x="809" y="713"/>
                    </a:lnTo>
                    <a:lnTo>
                      <a:pt x="810" y="706"/>
                    </a:lnTo>
                    <a:lnTo>
                      <a:pt x="811" y="700"/>
                    </a:lnTo>
                    <a:lnTo>
                      <a:pt x="812" y="693"/>
                    </a:lnTo>
                    <a:lnTo>
                      <a:pt x="812" y="687"/>
                    </a:lnTo>
                    <a:lnTo>
                      <a:pt x="813" y="681"/>
                    </a:lnTo>
                    <a:lnTo>
                      <a:pt x="814" y="674"/>
                    </a:lnTo>
                    <a:lnTo>
                      <a:pt x="815" y="668"/>
                    </a:lnTo>
                    <a:lnTo>
                      <a:pt x="816" y="662"/>
                    </a:lnTo>
                    <a:lnTo>
                      <a:pt x="817" y="650"/>
                    </a:lnTo>
                    <a:lnTo>
                      <a:pt x="818" y="636"/>
                    </a:lnTo>
                    <a:lnTo>
                      <a:pt x="819" y="621"/>
                    </a:lnTo>
                    <a:lnTo>
                      <a:pt x="820" y="605"/>
                    </a:lnTo>
                    <a:lnTo>
                      <a:pt x="821" y="591"/>
                    </a:lnTo>
                    <a:lnTo>
                      <a:pt x="821" y="578"/>
                    </a:lnTo>
                    <a:lnTo>
                      <a:pt x="822" y="565"/>
                    </a:lnTo>
                    <a:lnTo>
                      <a:pt x="823" y="551"/>
                    </a:lnTo>
                    <a:lnTo>
                      <a:pt x="824" y="534"/>
                    </a:lnTo>
                    <a:lnTo>
                      <a:pt x="825" y="516"/>
                    </a:lnTo>
                    <a:lnTo>
                      <a:pt x="826" y="499"/>
                    </a:lnTo>
                    <a:lnTo>
                      <a:pt x="827" y="483"/>
                    </a:lnTo>
                    <a:lnTo>
                      <a:pt x="828" y="465"/>
                    </a:lnTo>
                    <a:lnTo>
                      <a:pt x="829" y="447"/>
                    </a:lnTo>
                    <a:lnTo>
                      <a:pt x="830" y="429"/>
                    </a:lnTo>
                    <a:lnTo>
                      <a:pt x="831" y="414"/>
                    </a:lnTo>
                    <a:lnTo>
                      <a:pt x="832" y="412"/>
                    </a:lnTo>
                    <a:lnTo>
                      <a:pt x="832" y="417"/>
                    </a:lnTo>
                    <a:lnTo>
                      <a:pt x="833" y="425"/>
                    </a:lnTo>
                    <a:lnTo>
                      <a:pt x="834" y="436"/>
                    </a:lnTo>
                    <a:lnTo>
                      <a:pt x="835" y="447"/>
                    </a:lnTo>
                    <a:lnTo>
                      <a:pt x="836" y="459"/>
                    </a:lnTo>
                    <a:lnTo>
                      <a:pt x="837" y="474"/>
                    </a:lnTo>
                    <a:lnTo>
                      <a:pt x="838" y="489"/>
                    </a:lnTo>
                    <a:lnTo>
                      <a:pt x="839" y="505"/>
                    </a:lnTo>
                    <a:lnTo>
                      <a:pt x="840" y="520"/>
                    </a:lnTo>
                    <a:lnTo>
                      <a:pt x="841" y="536"/>
                    </a:lnTo>
                    <a:lnTo>
                      <a:pt x="842" y="551"/>
                    </a:lnTo>
                    <a:lnTo>
                      <a:pt x="842" y="569"/>
                    </a:lnTo>
                    <a:lnTo>
                      <a:pt x="843" y="588"/>
                    </a:lnTo>
                    <a:lnTo>
                      <a:pt x="844" y="607"/>
                    </a:lnTo>
                    <a:lnTo>
                      <a:pt x="845" y="626"/>
                    </a:lnTo>
                    <a:lnTo>
                      <a:pt x="846" y="640"/>
                    </a:lnTo>
                    <a:lnTo>
                      <a:pt x="847" y="652"/>
                    </a:lnTo>
                    <a:lnTo>
                      <a:pt x="848" y="663"/>
                    </a:lnTo>
                    <a:lnTo>
                      <a:pt x="849" y="674"/>
                    </a:lnTo>
                    <a:lnTo>
                      <a:pt x="850" y="684"/>
                    </a:lnTo>
                    <a:lnTo>
                      <a:pt x="851" y="693"/>
                    </a:lnTo>
                    <a:lnTo>
                      <a:pt x="852" y="705"/>
                    </a:lnTo>
                    <a:lnTo>
                      <a:pt x="852" y="716"/>
                    </a:lnTo>
                    <a:lnTo>
                      <a:pt x="853" y="722"/>
                    </a:lnTo>
                    <a:lnTo>
                      <a:pt x="854" y="727"/>
                    </a:lnTo>
                    <a:lnTo>
                      <a:pt x="855" y="741"/>
                    </a:lnTo>
                    <a:lnTo>
                      <a:pt x="856" y="759"/>
                    </a:lnTo>
                    <a:lnTo>
                      <a:pt x="857" y="770"/>
                    </a:lnTo>
                    <a:lnTo>
                      <a:pt x="858" y="779"/>
                    </a:lnTo>
                    <a:lnTo>
                      <a:pt x="859" y="789"/>
                    </a:lnTo>
                    <a:lnTo>
                      <a:pt x="860" y="799"/>
                    </a:lnTo>
                    <a:lnTo>
                      <a:pt x="861" y="803"/>
                    </a:lnTo>
                    <a:lnTo>
                      <a:pt x="862" y="806"/>
                    </a:lnTo>
                    <a:lnTo>
                      <a:pt x="863" y="806"/>
                    </a:lnTo>
                    <a:lnTo>
                      <a:pt x="863" y="806"/>
                    </a:lnTo>
                    <a:lnTo>
                      <a:pt x="864" y="806"/>
                    </a:lnTo>
                    <a:lnTo>
                      <a:pt x="865" y="805"/>
                    </a:lnTo>
                    <a:lnTo>
                      <a:pt x="866" y="803"/>
                    </a:lnTo>
                    <a:lnTo>
                      <a:pt x="867" y="801"/>
                    </a:lnTo>
                    <a:lnTo>
                      <a:pt x="868" y="798"/>
                    </a:lnTo>
                    <a:lnTo>
                      <a:pt x="869" y="795"/>
                    </a:lnTo>
                    <a:lnTo>
                      <a:pt x="870" y="792"/>
                    </a:lnTo>
                    <a:lnTo>
                      <a:pt x="871" y="789"/>
                    </a:lnTo>
                    <a:lnTo>
                      <a:pt x="872" y="785"/>
                    </a:lnTo>
                    <a:lnTo>
                      <a:pt x="872" y="780"/>
                    </a:lnTo>
                    <a:lnTo>
                      <a:pt x="873" y="775"/>
                    </a:lnTo>
                    <a:lnTo>
                      <a:pt x="874" y="770"/>
                    </a:lnTo>
                    <a:lnTo>
                      <a:pt x="875" y="768"/>
                    </a:lnTo>
                    <a:lnTo>
                      <a:pt x="876" y="768"/>
                    </a:lnTo>
                    <a:lnTo>
                      <a:pt x="877" y="768"/>
                    </a:lnTo>
                    <a:lnTo>
                      <a:pt x="878" y="768"/>
                    </a:lnTo>
                    <a:lnTo>
                      <a:pt x="879" y="770"/>
                    </a:lnTo>
                    <a:lnTo>
                      <a:pt x="880" y="769"/>
                    </a:lnTo>
                    <a:lnTo>
                      <a:pt x="881" y="770"/>
                    </a:lnTo>
                    <a:lnTo>
                      <a:pt x="882" y="772"/>
                    </a:lnTo>
                    <a:lnTo>
                      <a:pt x="882" y="772"/>
                    </a:lnTo>
                    <a:lnTo>
                      <a:pt x="884" y="772"/>
                    </a:lnTo>
                    <a:lnTo>
                      <a:pt x="884" y="772"/>
                    </a:lnTo>
                    <a:lnTo>
                      <a:pt x="885" y="772"/>
                    </a:lnTo>
                    <a:lnTo>
                      <a:pt x="886" y="772"/>
                    </a:lnTo>
                    <a:lnTo>
                      <a:pt x="887" y="772"/>
                    </a:lnTo>
                    <a:lnTo>
                      <a:pt x="888" y="772"/>
                    </a:lnTo>
                    <a:lnTo>
                      <a:pt x="889" y="772"/>
                    </a:lnTo>
                    <a:lnTo>
                      <a:pt x="890" y="773"/>
                    </a:lnTo>
                    <a:lnTo>
                      <a:pt x="891" y="773"/>
                    </a:lnTo>
                    <a:lnTo>
                      <a:pt x="892" y="774"/>
                    </a:lnTo>
                    <a:lnTo>
                      <a:pt x="893" y="775"/>
                    </a:lnTo>
                    <a:lnTo>
                      <a:pt x="893" y="776"/>
                    </a:lnTo>
                    <a:lnTo>
                      <a:pt x="894" y="777"/>
                    </a:lnTo>
                    <a:lnTo>
                      <a:pt x="895" y="777"/>
                    </a:lnTo>
                    <a:lnTo>
                      <a:pt x="896" y="778"/>
                    </a:lnTo>
                    <a:lnTo>
                      <a:pt x="897" y="779"/>
                    </a:lnTo>
                    <a:lnTo>
                      <a:pt x="898" y="780"/>
                    </a:lnTo>
                    <a:lnTo>
                      <a:pt x="899" y="781"/>
                    </a:lnTo>
                    <a:lnTo>
                      <a:pt x="900" y="782"/>
                    </a:lnTo>
                    <a:lnTo>
                      <a:pt x="901" y="783"/>
                    </a:lnTo>
                    <a:lnTo>
                      <a:pt x="902" y="784"/>
                    </a:lnTo>
                    <a:lnTo>
                      <a:pt x="903" y="785"/>
                    </a:lnTo>
                    <a:lnTo>
                      <a:pt x="903" y="785"/>
                    </a:lnTo>
                    <a:lnTo>
                      <a:pt x="904" y="785"/>
                    </a:lnTo>
                    <a:lnTo>
                      <a:pt x="905" y="784"/>
                    </a:lnTo>
                    <a:lnTo>
                      <a:pt x="906" y="782"/>
                    </a:lnTo>
                    <a:lnTo>
                      <a:pt x="907" y="781"/>
                    </a:lnTo>
                    <a:lnTo>
                      <a:pt x="908" y="779"/>
                    </a:lnTo>
                    <a:lnTo>
                      <a:pt x="909" y="775"/>
                    </a:lnTo>
                    <a:lnTo>
                      <a:pt x="910" y="776"/>
                    </a:lnTo>
                    <a:lnTo>
                      <a:pt x="911" y="771"/>
                    </a:lnTo>
                    <a:lnTo>
                      <a:pt x="912" y="769"/>
                    </a:lnTo>
                    <a:lnTo>
                      <a:pt x="912" y="768"/>
                    </a:lnTo>
                    <a:lnTo>
                      <a:pt x="914" y="767"/>
                    </a:lnTo>
                    <a:lnTo>
                      <a:pt x="914" y="765"/>
                    </a:lnTo>
                    <a:lnTo>
                      <a:pt x="915" y="764"/>
                    </a:lnTo>
                    <a:lnTo>
                      <a:pt x="916" y="762"/>
                    </a:lnTo>
                    <a:lnTo>
                      <a:pt x="917" y="760"/>
                    </a:lnTo>
                    <a:lnTo>
                      <a:pt x="918" y="758"/>
                    </a:lnTo>
                    <a:lnTo>
                      <a:pt x="919" y="756"/>
                    </a:lnTo>
                    <a:lnTo>
                      <a:pt x="920" y="752"/>
                    </a:lnTo>
                    <a:lnTo>
                      <a:pt x="921" y="748"/>
                    </a:lnTo>
                    <a:lnTo>
                      <a:pt x="922" y="745"/>
                    </a:lnTo>
                    <a:lnTo>
                      <a:pt x="923" y="741"/>
                    </a:lnTo>
                    <a:lnTo>
                      <a:pt x="924" y="738"/>
                    </a:lnTo>
                    <a:lnTo>
                      <a:pt x="924" y="735"/>
                    </a:lnTo>
                    <a:lnTo>
                      <a:pt x="925" y="732"/>
                    </a:lnTo>
                    <a:lnTo>
                      <a:pt x="926" y="728"/>
                    </a:lnTo>
                    <a:lnTo>
                      <a:pt x="927" y="723"/>
                    </a:lnTo>
                    <a:lnTo>
                      <a:pt x="928" y="719"/>
                    </a:lnTo>
                    <a:lnTo>
                      <a:pt x="929" y="714"/>
                    </a:lnTo>
                    <a:lnTo>
                      <a:pt x="930" y="709"/>
                    </a:lnTo>
                    <a:lnTo>
                      <a:pt x="931" y="705"/>
                    </a:lnTo>
                    <a:lnTo>
                      <a:pt x="932" y="700"/>
                    </a:lnTo>
                    <a:lnTo>
                      <a:pt x="933" y="696"/>
                    </a:lnTo>
                    <a:lnTo>
                      <a:pt x="933" y="696"/>
                    </a:lnTo>
                    <a:lnTo>
                      <a:pt x="935" y="698"/>
                    </a:lnTo>
                    <a:lnTo>
                      <a:pt x="935" y="701"/>
                    </a:lnTo>
                    <a:lnTo>
                      <a:pt x="936" y="705"/>
                    </a:lnTo>
                    <a:lnTo>
                      <a:pt x="937" y="709"/>
                    </a:lnTo>
                    <a:lnTo>
                      <a:pt x="938" y="713"/>
                    </a:lnTo>
                    <a:lnTo>
                      <a:pt x="939" y="718"/>
                    </a:lnTo>
                    <a:lnTo>
                      <a:pt x="940" y="723"/>
                    </a:lnTo>
                    <a:lnTo>
                      <a:pt x="941" y="729"/>
                    </a:lnTo>
                    <a:lnTo>
                      <a:pt x="942" y="735"/>
                    </a:lnTo>
                    <a:lnTo>
                      <a:pt x="943" y="741"/>
                    </a:lnTo>
                    <a:lnTo>
                      <a:pt x="944" y="747"/>
                    </a:lnTo>
                    <a:lnTo>
                      <a:pt x="944" y="753"/>
                    </a:lnTo>
                    <a:lnTo>
                      <a:pt x="945" y="760"/>
                    </a:lnTo>
                    <a:lnTo>
                      <a:pt x="946" y="768"/>
                    </a:lnTo>
                    <a:lnTo>
                      <a:pt x="947" y="774"/>
                    </a:lnTo>
                    <a:lnTo>
                      <a:pt x="948" y="777"/>
                    </a:lnTo>
                    <a:lnTo>
                      <a:pt x="949" y="779"/>
                    </a:lnTo>
                    <a:lnTo>
                      <a:pt x="950" y="779"/>
                    </a:lnTo>
                    <a:lnTo>
                      <a:pt x="951" y="779"/>
                    </a:lnTo>
                    <a:lnTo>
                      <a:pt x="952" y="780"/>
                    </a:lnTo>
                    <a:lnTo>
                      <a:pt x="953" y="780"/>
                    </a:lnTo>
                    <a:lnTo>
                      <a:pt x="954" y="780"/>
                    </a:lnTo>
                    <a:lnTo>
                      <a:pt x="954" y="779"/>
                    </a:lnTo>
                    <a:lnTo>
                      <a:pt x="955" y="778"/>
                    </a:lnTo>
                    <a:lnTo>
                      <a:pt x="956" y="777"/>
                    </a:lnTo>
                    <a:lnTo>
                      <a:pt x="957" y="776"/>
                    </a:lnTo>
                    <a:lnTo>
                      <a:pt x="958" y="774"/>
                    </a:lnTo>
                    <a:lnTo>
                      <a:pt x="959" y="772"/>
                    </a:lnTo>
                    <a:lnTo>
                      <a:pt x="960" y="770"/>
                    </a:lnTo>
                    <a:lnTo>
                      <a:pt x="961" y="767"/>
                    </a:lnTo>
                    <a:lnTo>
                      <a:pt x="962" y="764"/>
                    </a:lnTo>
                    <a:lnTo>
                      <a:pt x="963" y="765"/>
                    </a:lnTo>
                    <a:lnTo>
                      <a:pt x="964" y="768"/>
                    </a:lnTo>
                    <a:lnTo>
                      <a:pt x="965" y="770"/>
                    </a:lnTo>
                    <a:lnTo>
                      <a:pt x="965" y="774"/>
                    </a:lnTo>
                    <a:lnTo>
                      <a:pt x="966" y="777"/>
                    </a:lnTo>
                    <a:lnTo>
                      <a:pt x="967" y="780"/>
                    </a:lnTo>
                    <a:lnTo>
                      <a:pt x="968" y="784"/>
                    </a:lnTo>
                    <a:lnTo>
                      <a:pt x="969" y="787"/>
                    </a:lnTo>
                    <a:lnTo>
                      <a:pt x="970" y="789"/>
                    </a:lnTo>
                    <a:lnTo>
                      <a:pt x="971" y="790"/>
                    </a:lnTo>
                    <a:lnTo>
                      <a:pt x="972" y="791"/>
                    </a:lnTo>
                    <a:lnTo>
                      <a:pt x="973" y="792"/>
                    </a:lnTo>
                    <a:lnTo>
                      <a:pt x="974" y="793"/>
                    </a:lnTo>
                    <a:lnTo>
                      <a:pt x="975" y="793"/>
                    </a:lnTo>
                    <a:lnTo>
                      <a:pt x="975" y="794"/>
                    </a:lnTo>
                    <a:lnTo>
                      <a:pt x="976" y="794"/>
                    </a:lnTo>
                    <a:lnTo>
                      <a:pt x="977" y="793"/>
                    </a:lnTo>
                    <a:lnTo>
                      <a:pt x="978" y="792"/>
                    </a:lnTo>
                    <a:lnTo>
                      <a:pt x="979" y="791"/>
                    </a:lnTo>
                    <a:lnTo>
                      <a:pt x="980" y="791"/>
                    </a:lnTo>
                    <a:lnTo>
                      <a:pt x="981" y="787"/>
                    </a:lnTo>
                    <a:lnTo>
                      <a:pt x="982" y="781"/>
                    </a:lnTo>
                    <a:lnTo>
                      <a:pt x="983" y="775"/>
                    </a:lnTo>
                    <a:lnTo>
                      <a:pt x="984" y="768"/>
                    </a:lnTo>
                    <a:lnTo>
                      <a:pt x="985" y="769"/>
                    </a:lnTo>
                    <a:lnTo>
                      <a:pt x="985" y="772"/>
                    </a:lnTo>
                    <a:lnTo>
                      <a:pt x="986" y="773"/>
                    </a:lnTo>
                    <a:lnTo>
                      <a:pt x="987" y="774"/>
                    </a:lnTo>
                    <a:lnTo>
                      <a:pt x="988" y="777"/>
                    </a:lnTo>
                    <a:lnTo>
                      <a:pt x="989" y="779"/>
                    </a:lnTo>
                    <a:lnTo>
                      <a:pt x="990" y="782"/>
                    </a:lnTo>
                    <a:lnTo>
                      <a:pt x="991" y="782"/>
                    </a:lnTo>
                    <a:lnTo>
                      <a:pt x="992" y="766"/>
                    </a:lnTo>
                    <a:lnTo>
                      <a:pt x="993" y="742"/>
                    </a:lnTo>
                    <a:lnTo>
                      <a:pt x="994" y="713"/>
                    </a:lnTo>
                    <a:lnTo>
                      <a:pt x="995" y="680"/>
                    </a:lnTo>
                    <a:lnTo>
                      <a:pt x="996" y="653"/>
                    </a:lnTo>
                    <a:lnTo>
                      <a:pt x="996" y="625"/>
                    </a:lnTo>
                    <a:lnTo>
                      <a:pt x="997" y="597"/>
                    </a:lnTo>
                    <a:lnTo>
                      <a:pt x="998" y="567"/>
                    </a:lnTo>
                    <a:lnTo>
                      <a:pt x="999" y="529"/>
                    </a:lnTo>
                    <a:lnTo>
                      <a:pt x="1000" y="488"/>
                    </a:lnTo>
                    <a:lnTo>
                      <a:pt x="1001" y="450"/>
                    </a:lnTo>
                    <a:lnTo>
                      <a:pt x="1002" y="413"/>
                    </a:lnTo>
                    <a:lnTo>
                      <a:pt x="1003" y="370"/>
                    </a:lnTo>
                    <a:lnTo>
                      <a:pt x="1004" y="329"/>
                    </a:lnTo>
                    <a:lnTo>
                      <a:pt x="1005" y="283"/>
                    </a:lnTo>
                    <a:lnTo>
                      <a:pt x="1005" y="247"/>
                    </a:lnTo>
                    <a:lnTo>
                      <a:pt x="1006" y="238"/>
                    </a:lnTo>
                    <a:lnTo>
                      <a:pt x="1007" y="242"/>
                    </a:lnTo>
                    <a:lnTo>
                      <a:pt x="1008" y="253"/>
                    </a:lnTo>
                    <a:lnTo>
                      <a:pt x="1009" y="271"/>
                    </a:lnTo>
                    <a:lnTo>
                      <a:pt x="1010" y="288"/>
                    </a:lnTo>
                    <a:lnTo>
                      <a:pt x="1011" y="307"/>
                    </a:lnTo>
                    <a:lnTo>
                      <a:pt x="1012" y="331"/>
                    </a:lnTo>
                    <a:lnTo>
                      <a:pt x="1013" y="357"/>
                    </a:lnTo>
                    <a:lnTo>
                      <a:pt x="1014" y="383"/>
                    </a:lnTo>
                    <a:lnTo>
                      <a:pt x="1015" y="409"/>
                    </a:lnTo>
                    <a:lnTo>
                      <a:pt x="1015" y="435"/>
                    </a:lnTo>
                    <a:lnTo>
                      <a:pt x="1017" y="461"/>
                    </a:lnTo>
                    <a:lnTo>
                      <a:pt x="1017" y="492"/>
                    </a:lnTo>
                    <a:lnTo>
                      <a:pt x="1018" y="524"/>
                    </a:lnTo>
                    <a:lnTo>
                      <a:pt x="1019" y="557"/>
                    </a:lnTo>
                    <a:lnTo>
                      <a:pt x="1020" y="588"/>
                    </a:lnTo>
                    <a:lnTo>
                      <a:pt x="1021" y="610"/>
                    </a:lnTo>
                    <a:lnTo>
                      <a:pt x="1022" y="625"/>
                    </a:lnTo>
                    <a:lnTo>
                      <a:pt x="1023" y="640"/>
                    </a:lnTo>
                    <a:lnTo>
                      <a:pt x="1024" y="653"/>
                    </a:lnTo>
                    <a:lnTo>
                      <a:pt x="1025" y="664"/>
                    </a:lnTo>
                    <a:lnTo>
                      <a:pt x="1026" y="675"/>
                    </a:lnTo>
                    <a:lnTo>
                      <a:pt x="1026" y="684"/>
                    </a:lnTo>
                    <a:lnTo>
                      <a:pt x="1027" y="693"/>
                    </a:lnTo>
                    <a:lnTo>
                      <a:pt x="1028" y="705"/>
                    </a:lnTo>
                    <a:lnTo>
                      <a:pt x="1029" y="718"/>
                    </a:lnTo>
                    <a:lnTo>
                      <a:pt x="1030" y="730"/>
                    </a:lnTo>
                    <a:lnTo>
                      <a:pt x="1031" y="743"/>
                    </a:lnTo>
                    <a:lnTo>
                      <a:pt x="1032" y="755"/>
                    </a:lnTo>
                    <a:lnTo>
                      <a:pt x="1033" y="766"/>
                    </a:lnTo>
                    <a:lnTo>
                      <a:pt x="1034" y="776"/>
                    </a:lnTo>
                    <a:lnTo>
                      <a:pt x="1035" y="786"/>
                    </a:lnTo>
                    <a:lnTo>
                      <a:pt x="1036" y="793"/>
                    </a:lnTo>
                    <a:lnTo>
                      <a:pt x="1036" y="796"/>
                    </a:lnTo>
                    <a:lnTo>
                      <a:pt x="1037" y="798"/>
                    </a:lnTo>
                    <a:lnTo>
                      <a:pt x="1038" y="800"/>
                    </a:lnTo>
                    <a:lnTo>
                      <a:pt x="1039" y="801"/>
                    </a:lnTo>
                    <a:lnTo>
                      <a:pt x="1040" y="801"/>
                    </a:lnTo>
                    <a:lnTo>
                      <a:pt x="1041" y="801"/>
                    </a:lnTo>
                    <a:lnTo>
                      <a:pt x="1042" y="800"/>
                    </a:lnTo>
                    <a:lnTo>
                      <a:pt x="1043" y="798"/>
                    </a:lnTo>
                    <a:lnTo>
                      <a:pt x="1044" y="797"/>
                    </a:lnTo>
                    <a:lnTo>
                      <a:pt x="1045" y="795"/>
                    </a:lnTo>
                    <a:lnTo>
                      <a:pt x="1045" y="793"/>
                    </a:lnTo>
                    <a:lnTo>
                      <a:pt x="1047" y="790"/>
                    </a:lnTo>
                    <a:lnTo>
                      <a:pt x="1047" y="787"/>
                    </a:lnTo>
                    <a:lnTo>
                      <a:pt x="1048" y="784"/>
                    </a:lnTo>
                    <a:lnTo>
                      <a:pt x="1049" y="780"/>
                    </a:lnTo>
                    <a:lnTo>
                      <a:pt x="1050" y="778"/>
                    </a:lnTo>
                    <a:lnTo>
                      <a:pt x="1051" y="776"/>
                    </a:lnTo>
                    <a:lnTo>
                      <a:pt x="1052" y="774"/>
                    </a:lnTo>
                    <a:lnTo>
                      <a:pt x="1053" y="772"/>
                    </a:lnTo>
                    <a:lnTo>
                      <a:pt x="1054" y="769"/>
                    </a:lnTo>
                    <a:lnTo>
                      <a:pt x="1055" y="766"/>
                    </a:lnTo>
                    <a:lnTo>
                      <a:pt x="1056" y="769"/>
                    </a:lnTo>
                    <a:lnTo>
                      <a:pt x="1057" y="763"/>
                    </a:lnTo>
                    <a:lnTo>
                      <a:pt x="1057" y="762"/>
                    </a:lnTo>
                    <a:lnTo>
                      <a:pt x="1058" y="759"/>
                    </a:lnTo>
                    <a:lnTo>
                      <a:pt x="1059" y="756"/>
                    </a:lnTo>
                    <a:lnTo>
                      <a:pt x="1060" y="753"/>
                    </a:lnTo>
                    <a:lnTo>
                      <a:pt x="1061" y="749"/>
                    </a:lnTo>
                    <a:lnTo>
                      <a:pt x="1062" y="746"/>
                    </a:lnTo>
                    <a:lnTo>
                      <a:pt x="1063" y="743"/>
                    </a:lnTo>
                    <a:lnTo>
                      <a:pt x="1064" y="740"/>
                    </a:lnTo>
                    <a:lnTo>
                      <a:pt x="1065" y="739"/>
                    </a:lnTo>
                    <a:lnTo>
                      <a:pt x="1066" y="739"/>
                    </a:lnTo>
                    <a:lnTo>
                      <a:pt x="1066" y="739"/>
                    </a:lnTo>
                    <a:lnTo>
                      <a:pt x="1067" y="740"/>
                    </a:lnTo>
                    <a:lnTo>
                      <a:pt x="1068" y="741"/>
                    </a:lnTo>
                    <a:lnTo>
                      <a:pt x="1069" y="742"/>
                    </a:lnTo>
                    <a:lnTo>
                      <a:pt x="1070" y="743"/>
                    </a:lnTo>
                    <a:lnTo>
                      <a:pt x="1071" y="745"/>
                    </a:lnTo>
                    <a:lnTo>
                      <a:pt x="1072" y="746"/>
                    </a:lnTo>
                    <a:lnTo>
                      <a:pt x="1073" y="748"/>
                    </a:lnTo>
                    <a:lnTo>
                      <a:pt x="1074" y="749"/>
                    </a:lnTo>
                    <a:lnTo>
                      <a:pt x="1075" y="751"/>
                    </a:lnTo>
                    <a:lnTo>
                      <a:pt x="1076" y="752"/>
                    </a:lnTo>
                    <a:lnTo>
                      <a:pt x="1077" y="754"/>
                    </a:lnTo>
                    <a:lnTo>
                      <a:pt x="1077" y="757"/>
                    </a:lnTo>
                    <a:lnTo>
                      <a:pt x="1078" y="758"/>
                    </a:lnTo>
                    <a:lnTo>
                      <a:pt x="1079" y="759"/>
                    </a:lnTo>
                    <a:lnTo>
                      <a:pt x="1080" y="760"/>
                    </a:lnTo>
                    <a:lnTo>
                      <a:pt x="1081" y="761"/>
                    </a:lnTo>
                    <a:lnTo>
                      <a:pt x="1082" y="761"/>
                    </a:lnTo>
                    <a:lnTo>
                      <a:pt x="1083" y="762"/>
                    </a:lnTo>
                    <a:lnTo>
                      <a:pt x="1084" y="762"/>
                    </a:lnTo>
                    <a:lnTo>
                      <a:pt x="1085" y="762"/>
                    </a:lnTo>
                    <a:lnTo>
                      <a:pt x="1086" y="763"/>
                    </a:lnTo>
                    <a:lnTo>
                      <a:pt x="1087" y="763"/>
                    </a:lnTo>
                    <a:lnTo>
                      <a:pt x="1087" y="764"/>
                    </a:lnTo>
                    <a:lnTo>
                      <a:pt x="1088" y="765"/>
                    </a:lnTo>
                    <a:lnTo>
                      <a:pt x="1089" y="765"/>
                    </a:lnTo>
                    <a:lnTo>
                      <a:pt x="1090" y="766"/>
                    </a:lnTo>
                    <a:lnTo>
                      <a:pt x="1091" y="767"/>
                    </a:lnTo>
                    <a:lnTo>
                      <a:pt x="1092" y="767"/>
                    </a:lnTo>
                    <a:lnTo>
                      <a:pt x="1093" y="768"/>
                    </a:lnTo>
                    <a:lnTo>
                      <a:pt x="1094" y="768"/>
                    </a:lnTo>
                    <a:lnTo>
                      <a:pt x="1095" y="768"/>
                    </a:lnTo>
                    <a:lnTo>
                      <a:pt x="1096" y="768"/>
                    </a:lnTo>
                    <a:lnTo>
                      <a:pt x="1097" y="767"/>
                    </a:lnTo>
                    <a:lnTo>
                      <a:pt x="1097" y="767"/>
                    </a:lnTo>
                    <a:lnTo>
                      <a:pt x="1098" y="767"/>
                    </a:lnTo>
                    <a:lnTo>
                      <a:pt x="1099" y="766"/>
                    </a:lnTo>
                    <a:lnTo>
                      <a:pt x="1100" y="766"/>
                    </a:lnTo>
                    <a:lnTo>
                      <a:pt x="1101" y="766"/>
                    </a:lnTo>
                    <a:lnTo>
                      <a:pt x="1102" y="765"/>
                    </a:lnTo>
                    <a:lnTo>
                      <a:pt x="1103" y="764"/>
                    </a:lnTo>
                    <a:lnTo>
                      <a:pt x="1104" y="764"/>
                    </a:lnTo>
                    <a:lnTo>
                      <a:pt x="1105" y="763"/>
                    </a:lnTo>
                    <a:lnTo>
                      <a:pt x="1106" y="763"/>
                    </a:lnTo>
                    <a:lnTo>
                      <a:pt x="1107" y="762"/>
                    </a:lnTo>
                    <a:lnTo>
                      <a:pt x="1108" y="762"/>
                    </a:lnTo>
                    <a:lnTo>
                      <a:pt x="1108" y="761"/>
                    </a:lnTo>
                    <a:lnTo>
                      <a:pt x="1109" y="761"/>
                    </a:lnTo>
                    <a:lnTo>
                      <a:pt x="1110" y="762"/>
                    </a:lnTo>
                    <a:lnTo>
                      <a:pt x="1111" y="762"/>
                    </a:lnTo>
                    <a:lnTo>
                      <a:pt x="1112" y="762"/>
                    </a:lnTo>
                    <a:lnTo>
                      <a:pt x="1113" y="762"/>
                    </a:lnTo>
                    <a:lnTo>
                      <a:pt x="1114" y="763"/>
                    </a:lnTo>
                    <a:lnTo>
                      <a:pt x="1115" y="763"/>
                    </a:lnTo>
                    <a:lnTo>
                      <a:pt x="1116" y="763"/>
                    </a:lnTo>
                    <a:lnTo>
                      <a:pt x="1117" y="764"/>
                    </a:lnTo>
                    <a:lnTo>
                      <a:pt x="1117" y="764"/>
                    </a:lnTo>
                    <a:lnTo>
                      <a:pt x="1118" y="764"/>
                    </a:lnTo>
                    <a:lnTo>
                      <a:pt x="1119" y="765"/>
                    </a:lnTo>
                    <a:lnTo>
                      <a:pt x="1120" y="765"/>
                    </a:lnTo>
                    <a:lnTo>
                      <a:pt x="1121" y="765"/>
                    </a:lnTo>
                    <a:lnTo>
                      <a:pt x="1122" y="766"/>
                    </a:lnTo>
                    <a:lnTo>
                      <a:pt x="1123" y="766"/>
                    </a:lnTo>
                    <a:lnTo>
                      <a:pt x="1124" y="766"/>
                    </a:lnTo>
                    <a:lnTo>
                      <a:pt x="1125" y="767"/>
                    </a:lnTo>
                    <a:lnTo>
                      <a:pt x="1126" y="767"/>
                    </a:lnTo>
                    <a:lnTo>
                      <a:pt x="1127" y="768"/>
                    </a:lnTo>
                    <a:lnTo>
                      <a:pt x="1127" y="768"/>
                    </a:lnTo>
                    <a:lnTo>
                      <a:pt x="1129" y="769"/>
                    </a:lnTo>
                    <a:lnTo>
                      <a:pt x="1129" y="769"/>
                    </a:lnTo>
                    <a:lnTo>
                      <a:pt x="1130" y="770"/>
                    </a:lnTo>
                    <a:lnTo>
                      <a:pt x="1131" y="770"/>
                    </a:lnTo>
                    <a:lnTo>
                      <a:pt x="1132" y="771"/>
                    </a:lnTo>
                    <a:lnTo>
                      <a:pt x="1133" y="771"/>
                    </a:lnTo>
                    <a:lnTo>
                      <a:pt x="1134" y="772"/>
                    </a:lnTo>
                    <a:lnTo>
                      <a:pt x="1135" y="772"/>
                    </a:lnTo>
                    <a:lnTo>
                      <a:pt x="1136" y="773"/>
                    </a:lnTo>
                    <a:lnTo>
                      <a:pt x="1137" y="774"/>
                    </a:lnTo>
                    <a:lnTo>
                      <a:pt x="1138" y="774"/>
                    </a:lnTo>
                    <a:lnTo>
                      <a:pt x="1138" y="774"/>
                    </a:lnTo>
                    <a:lnTo>
                      <a:pt x="1139" y="774"/>
                    </a:lnTo>
                    <a:lnTo>
                      <a:pt x="1140" y="774"/>
                    </a:lnTo>
                    <a:lnTo>
                      <a:pt x="1141" y="774"/>
                    </a:lnTo>
                    <a:lnTo>
                      <a:pt x="1142" y="774"/>
                    </a:lnTo>
                    <a:lnTo>
                      <a:pt x="1143" y="774"/>
                    </a:lnTo>
                    <a:lnTo>
                      <a:pt x="1144" y="773"/>
                    </a:lnTo>
                    <a:lnTo>
                      <a:pt x="1145" y="773"/>
                    </a:lnTo>
                    <a:lnTo>
                      <a:pt x="1146" y="773"/>
                    </a:lnTo>
                    <a:lnTo>
                      <a:pt x="1147" y="773"/>
                    </a:lnTo>
                    <a:lnTo>
                      <a:pt x="1148" y="773"/>
                    </a:lnTo>
                    <a:lnTo>
                      <a:pt x="1148" y="773"/>
                    </a:lnTo>
                    <a:lnTo>
                      <a:pt x="1149" y="773"/>
                    </a:lnTo>
                    <a:lnTo>
                      <a:pt x="1150" y="773"/>
                    </a:lnTo>
                    <a:lnTo>
                      <a:pt x="1151" y="773"/>
                    </a:lnTo>
                    <a:lnTo>
                      <a:pt x="1152" y="772"/>
                    </a:lnTo>
                    <a:lnTo>
                      <a:pt x="1153" y="772"/>
                    </a:lnTo>
                    <a:lnTo>
                      <a:pt x="1154" y="772"/>
                    </a:lnTo>
                    <a:lnTo>
                      <a:pt x="1155" y="771"/>
                    </a:lnTo>
                    <a:lnTo>
                      <a:pt x="1156" y="771"/>
                    </a:lnTo>
                    <a:lnTo>
                      <a:pt x="1157" y="771"/>
                    </a:lnTo>
                    <a:lnTo>
                      <a:pt x="1157" y="771"/>
                    </a:lnTo>
                    <a:lnTo>
                      <a:pt x="1159" y="770"/>
                    </a:lnTo>
                    <a:lnTo>
                      <a:pt x="1159" y="770"/>
                    </a:lnTo>
                    <a:lnTo>
                      <a:pt x="1160" y="769"/>
                    </a:lnTo>
                    <a:lnTo>
                      <a:pt x="1161" y="769"/>
                    </a:lnTo>
                    <a:lnTo>
                      <a:pt x="1162" y="768"/>
                    </a:lnTo>
                    <a:lnTo>
                      <a:pt x="1163" y="768"/>
                    </a:lnTo>
                    <a:lnTo>
                      <a:pt x="1164" y="767"/>
                    </a:lnTo>
                    <a:lnTo>
                      <a:pt x="1165" y="767"/>
                    </a:lnTo>
                    <a:lnTo>
                      <a:pt x="1166" y="766"/>
                    </a:lnTo>
                    <a:lnTo>
                      <a:pt x="1167" y="766"/>
                    </a:lnTo>
                    <a:lnTo>
                      <a:pt x="1168" y="766"/>
                    </a:lnTo>
                    <a:lnTo>
                      <a:pt x="1169" y="767"/>
                    </a:lnTo>
                    <a:lnTo>
                      <a:pt x="1169" y="767"/>
                    </a:lnTo>
                    <a:lnTo>
                      <a:pt x="1170" y="767"/>
                    </a:lnTo>
                    <a:lnTo>
                      <a:pt x="1171" y="768"/>
                    </a:lnTo>
                    <a:lnTo>
                      <a:pt x="1172" y="768"/>
                    </a:lnTo>
                    <a:lnTo>
                      <a:pt x="1173" y="768"/>
                    </a:lnTo>
                    <a:lnTo>
                      <a:pt x="1174" y="769"/>
                    </a:lnTo>
                    <a:lnTo>
                      <a:pt x="1175" y="769"/>
                    </a:lnTo>
                    <a:lnTo>
                      <a:pt x="1176" y="770"/>
                    </a:lnTo>
                    <a:lnTo>
                      <a:pt x="1177" y="770"/>
                    </a:lnTo>
                    <a:lnTo>
                      <a:pt x="1178" y="771"/>
                    </a:lnTo>
                    <a:lnTo>
                      <a:pt x="1178" y="772"/>
                    </a:lnTo>
                    <a:lnTo>
                      <a:pt x="1180" y="771"/>
                    </a:lnTo>
                    <a:lnTo>
                      <a:pt x="1180" y="772"/>
                    </a:lnTo>
                    <a:lnTo>
                      <a:pt x="1181" y="775"/>
                    </a:lnTo>
                    <a:lnTo>
                      <a:pt x="1182" y="772"/>
                    </a:lnTo>
                    <a:lnTo>
                      <a:pt x="1183" y="772"/>
                    </a:lnTo>
                    <a:lnTo>
                      <a:pt x="1184" y="772"/>
                    </a:lnTo>
                    <a:lnTo>
                      <a:pt x="1185" y="774"/>
                    </a:lnTo>
                    <a:lnTo>
                      <a:pt x="1186" y="772"/>
                    </a:lnTo>
                    <a:lnTo>
                      <a:pt x="1187" y="772"/>
                    </a:lnTo>
                    <a:lnTo>
                      <a:pt x="1188" y="772"/>
                    </a:lnTo>
                    <a:lnTo>
                      <a:pt x="1189" y="772"/>
                    </a:lnTo>
                    <a:lnTo>
                      <a:pt x="1189" y="771"/>
                    </a:lnTo>
                    <a:lnTo>
                      <a:pt x="1190" y="772"/>
                    </a:lnTo>
                    <a:lnTo>
                      <a:pt x="1191" y="771"/>
                    </a:lnTo>
                    <a:lnTo>
                      <a:pt x="1192" y="770"/>
                    </a:lnTo>
                    <a:lnTo>
                      <a:pt x="1193" y="771"/>
                    </a:lnTo>
                    <a:lnTo>
                      <a:pt x="1194" y="770"/>
                    </a:lnTo>
                    <a:lnTo>
                      <a:pt x="1195" y="769"/>
                    </a:lnTo>
                    <a:lnTo>
                      <a:pt x="1196" y="770"/>
                    </a:lnTo>
                    <a:lnTo>
                      <a:pt x="1197" y="770"/>
                    </a:lnTo>
                    <a:lnTo>
                      <a:pt x="1198" y="771"/>
                    </a:lnTo>
                    <a:lnTo>
                      <a:pt x="1199" y="771"/>
                    </a:lnTo>
                    <a:lnTo>
                      <a:pt x="1199" y="772"/>
                    </a:lnTo>
                    <a:lnTo>
                      <a:pt x="1200" y="772"/>
                    </a:lnTo>
                    <a:lnTo>
                      <a:pt x="1201" y="773"/>
                    </a:lnTo>
                    <a:lnTo>
                      <a:pt x="1202" y="774"/>
                    </a:lnTo>
                    <a:lnTo>
                      <a:pt x="1203" y="775"/>
                    </a:lnTo>
                    <a:lnTo>
                      <a:pt x="1204" y="776"/>
                    </a:lnTo>
                    <a:lnTo>
                      <a:pt x="1205" y="776"/>
                    </a:lnTo>
                    <a:lnTo>
                      <a:pt x="1206" y="777"/>
                    </a:lnTo>
                    <a:lnTo>
                      <a:pt x="1207" y="778"/>
                    </a:lnTo>
                    <a:lnTo>
                      <a:pt x="1208" y="779"/>
                    </a:lnTo>
                    <a:lnTo>
                      <a:pt x="1209" y="780"/>
                    </a:lnTo>
                    <a:lnTo>
                      <a:pt x="1210" y="781"/>
                    </a:lnTo>
                    <a:lnTo>
                      <a:pt x="1210" y="781"/>
                    </a:lnTo>
                    <a:lnTo>
                      <a:pt x="1211" y="781"/>
                    </a:lnTo>
                    <a:lnTo>
                      <a:pt x="1212" y="781"/>
                    </a:lnTo>
                    <a:lnTo>
                      <a:pt x="1213" y="781"/>
                    </a:lnTo>
                    <a:lnTo>
                      <a:pt x="1214" y="781"/>
                    </a:lnTo>
                    <a:lnTo>
                      <a:pt x="1215" y="781"/>
                    </a:lnTo>
                    <a:lnTo>
                      <a:pt x="1216" y="781"/>
                    </a:lnTo>
                    <a:lnTo>
                      <a:pt x="1217" y="782"/>
                    </a:lnTo>
                    <a:lnTo>
                      <a:pt x="1218" y="779"/>
                    </a:lnTo>
                    <a:lnTo>
                      <a:pt x="1219" y="780"/>
                    </a:lnTo>
                    <a:lnTo>
                      <a:pt x="1220" y="781"/>
                    </a:lnTo>
                    <a:lnTo>
                      <a:pt x="1220" y="779"/>
                    </a:lnTo>
                    <a:lnTo>
                      <a:pt x="1221" y="778"/>
                    </a:lnTo>
                    <a:lnTo>
                      <a:pt x="1222" y="778"/>
                    </a:lnTo>
                    <a:lnTo>
                      <a:pt x="1223" y="777"/>
                    </a:lnTo>
                    <a:lnTo>
                      <a:pt x="1224" y="776"/>
                    </a:lnTo>
                    <a:lnTo>
                      <a:pt x="1225" y="777"/>
                    </a:lnTo>
                    <a:lnTo>
                      <a:pt x="1226" y="777"/>
                    </a:lnTo>
                    <a:lnTo>
                      <a:pt x="1227" y="778"/>
                    </a:lnTo>
                    <a:lnTo>
                      <a:pt x="1228" y="779"/>
                    </a:lnTo>
                    <a:lnTo>
                      <a:pt x="1229" y="779"/>
                    </a:lnTo>
                    <a:lnTo>
                      <a:pt x="1229" y="780"/>
                    </a:lnTo>
                    <a:lnTo>
                      <a:pt x="1230" y="780"/>
                    </a:lnTo>
                    <a:lnTo>
                      <a:pt x="1231" y="781"/>
                    </a:lnTo>
                    <a:lnTo>
                      <a:pt x="1232" y="782"/>
                    </a:lnTo>
                    <a:lnTo>
                      <a:pt x="1233" y="784"/>
                    </a:lnTo>
                    <a:lnTo>
                      <a:pt x="1234" y="785"/>
                    </a:lnTo>
                    <a:lnTo>
                      <a:pt x="1235" y="786"/>
                    </a:lnTo>
                    <a:lnTo>
                      <a:pt x="1236" y="787"/>
                    </a:lnTo>
                    <a:lnTo>
                      <a:pt x="1237" y="789"/>
                    </a:lnTo>
                    <a:lnTo>
                      <a:pt x="1238" y="790"/>
                    </a:lnTo>
                    <a:lnTo>
                      <a:pt x="1239" y="792"/>
                    </a:lnTo>
                    <a:lnTo>
                      <a:pt x="1240" y="791"/>
                    </a:lnTo>
                    <a:lnTo>
                      <a:pt x="1241" y="789"/>
                    </a:lnTo>
                    <a:lnTo>
                      <a:pt x="1241" y="787"/>
                    </a:lnTo>
                    <a:lnTo>
                      <a:pt x="1242" y="785"/>
                    </a:lnTo>
                    <a:lnTo>
                      <a:pt x="1243" y="783"/>
                    </a:lnTo>
                    <a:lnTo>
                      <a:pt x="1244" y="780"/>
                    </a:lnTo>
                    <a:lnTo>
                      <a:pt x="1245" y="778"/>
                    </a:lnTo>
                    <a:lnTo>
                      <a:pt x="1246" y="776"/>
                    </a:lnTo>
                    <a:lnTo>
                      <a:pt x="1247" y="772"/>
                    </a:lnTo>
                    <a:lnTo>
                      <a:pt x="1248" y="769"/>
                    </a:lnTo>
                    <a:lnTo>
                      <a:pt x="1249" y="766"/>
                    </a:lnTo>
                    <a:lnTo>
                      <a:pt x="1250" y="763"/>
                    </a:lnTo>
                    <a:lnTo>
                      <a:pt x="1250" y="759"/>
                    </a:lnTo>
                    <a:lnTo>
                      <a:pt x="1251" y="755"/>
                    </a:lnTo>
                    <a:lnTo>
                      <a:pt x="1252" y="753"/>
                    </a:lnTo>
                    <a:lnTo>
                      <a:pt x="1253" y="749"/>
                    </a:lnTo>
                    <a:lnTo>
                      <a:pt x="1254" y="747"/>
                    </a:lnTo>
                    <a:lnTo>
                      <a:pt x="1255" y="749"/>
                    </a:lnTo>
                    <a:lnTo>
                      <a:pt x="1256" y="749"/>
                    </a:lnTo>
                    <a:lnTo>
                      <a:pt x="1257" y="747"/>
                    </a:lnTo>
                    <a:lnTo>
                      <a:pt x="1258" y="755"/>
                    </a:lnTo>
                    <a:lnTo>
                      <a:pt x="1259" y="755"/>
                    </a:lnTo>
                    <a:lnTo>
                      <a:pt x="1260" y="746"/>
                    </a:lnTo>
                    <a:lnTo>
                      <a:pt x="1260" y="757"/>
                    </a:lnTo>
                    <a:lnTo>
                      <a:pt x="1261" y="758"/>
                    </a:lnTo>
                    <a:lnTo>
                      <a:pt x="1262" y="760"/>
                    </a:lnTo>
                    <a:lnTo>
                      <a:pt x="1263" y="761"/>
                    </a:lnTo>
                    <a:lnTo>
                      <a:pt x="1264" y="762"/>
                    </a:lnTo>
                    <a:lnTo>
                      <a:pt x="1265" y="764"/>
                    </a:lnTo>
                    <a:lnTo>
                      <a:pt x="1266" y="766"/>
                    </a:lnTo>
                    <a:lnTo>
                      <a:pt x="1267" y="769"/>
                    </a:lnTo>
                    <a:lnTo>
                      <a:pt x="1268" y="771"/>
                    </a:lnTo>
                    <a:lnTo>
                      <a:pt x="1269" y="772"/>
                    </a:lnTo>
                    <a:lnTo>
                      <a:pt x="1270" y="772"/>
                    </a:lnTo>
                    <a:lnTo>
                      <a:pt x="1271" y="773"/>
                    </a:lnTo>
                    <a:lnTo>
                      <a:pt x="1271" y="773"/>
                    </a:lnTo>
                    <a:lnTo>
                      <a:pt x="1272" y="773"/>
                    </a:lnTo>
                    <a:lnTo>
                      <a:pt x="1273" y="773"/>
                    </a:lnTo>
                    <a:lnTo>
                      <a:pt x="1274" y="771"/>
                    </a:lnTo>
                    <a:lnTo>
                      <a:pt x="1275" y="772"/>
                    </a:lnTo>
                    <a:lnTo>
                      <a:pt x="1276" y="772"/>
                    </a:lnTo>
                    <a:lnTo>
                      <a:pt x="1277" y="772"/>
                    </a:lnTo>
                    <a:lnTo>
                      <a:pt x="1278" y="772"/>
                    </a:lnTo>
                    <a:lnTo>
                      <a:pt x="1279" y="773"/>
                    </a:lnTo>
                    <a:lnTo>
                      <a:pt x="1280" y="770"/>
                    </a:lnTo>
                    <a:lnTo>
                      <a:pt x="1281" y="772"/>
                    </a:lnTo>
                    <a:lnTo>
                      <a:pt x="1281" y="771"/>
                    </a:lnTo>
                    <a:lnTo>
                      <a:pt x="1282" y="771"/>
                    </a:lnTo>
                    <a:lnTo>
                      <a:pt x="1283" y="771"/>
                    </a:lnTo>
                    <a:lnTo>
                      <a:pt x="1284" y="770"/>
                    </a:lnTo>
                    <a:lnTo>
                      <a:pt x="1285" y="771"/>
                    </a:lnTo>
                    <a:lnTo>
                      <a:pt x="1286" y="770"/>
                    </a:lnTo>
                    <a:lnTo>
                      <a:pt x="1287" y="769"/>
                    </a:lnTo>
                    <a:lnTo>
                      <a:pt x="1288" y="770"/>
                    </a:lnTo>
                    <a:lnTo>
                      <a:pt x="1289" y="769"/>
                    </a:lnTo>
                    <a:lnTo>
                      <a:pt x="1290" y="769"/>
                    </a:lnTo>
                    <a:lnTo>
                      <a:pt x="1290" y="768"/>
                    </a:lnTo>
                    <a:lnTo>
                      <a:pt x="1292" y="768"/>
                    </a:lnTo>
                    <a:lnTo>
                      <a:pt x="1292" y="767"/>
                    </a:lnTo>
                    <a:lnTo>
                      <a:pt x="1293" y="767"/>
                    </a:lnTo>
                    <a:lnTo>
                      <a:pt x="1294" y="766"/>
                    </a:lnTo>
                    <a:lnTo>
                      <a:pt x="1295" y="765"/>
                    </a:lnTo>
                    <a:lnTo>
                      <a:pt x="1296" y="764"/>
                    </a:lnTo>
                    <a:lnTo>
                      <a:pt x="1297" y="764"/>
                    </a:lnTo>
                    <a:lnTo>
                      <a:pt x="1298" y="764"/>
                    </a:lnTo>
                    <a:lnTo>
                      <a:pt x="1299" y="765"/>
                    </a:lnTo>
                    <a:lnTo>
                      <a:pt x="1300" y="765"/>
                    </a:lnTo>
                    <a:lnTo>
                      <a:pt x="1301" y="766"/>
                    </a:lnTo>
                    <a:lnTo>
                      <a:pt x="1301" y="767"/>
                    </a:lnTo>
                    <a:lnTo>
                      <a:pt x="1302" y="767"/>
                    </a:lnTo>
                    <a:lnTo>
                      <a:pt x="1303" y="768"/>
                    </a:lnTo>
                    <a:lnTo>
                      <a:pt x="1304" y="769"/>
                    </a:lnTo>
                    <a:lnTo>
                      <a:pt x="1305" y="770"/>
                    </a:lnTo>
                    <a:lnTo>
                      <a:pt x="1306" y="771"/>
                    </a:lnTo>
                    <a:lnTo>
                      <a:pt x="1307" y="772"/>
                    </a:lnTo>
                    <a:lnTo>
                      <a:pt x="1308" y="773"/>
                    </a:lnTo>
                    <a:lnTo>
                      <a:pt x="1309" y="774"/>
                    </a:lnTo>
                    <a:lnTo>
                      <a:pt x="1310" y="775"/>
                    </a:lnTo>
                    <a:lnTo>
                      <a:pt x="1311" y="776"/>
                    </a:lnTo>
                    <a:lnTo>
                      <a:pt x="1311" y="777"/>
                    </a:lnTo>
                    <a:lnTo>
                      <a:pt x="1313" y="777"/>
                    </a:lnTo>
                    <a:lnTo>
                      <a:pt x="1313" y="777"/>
                    </a:lnTo>
                    <a:lnTo>
                      <a:pt x="1314" y="776"/>
                    </a:lnTo>
                    <a:lnTo>
                      <a:pt x="1315" y="776"/>
                    </a:lnTo>
                    <a:lnTo>
                      <a:pt x="1316" y="775"/>
                    </a:lnTo>
                    <a:lnTo>
                      <a:pt x="1317" y="774"/>
                    </a:lnTo>
                    <a:lnTo>
                      <a:pt x="1318" y="773"/>
                    </a:lnTo>
                    <a:lnTo>
                      <a:pt x="1319" y="772"/>
                    </a:lnTo>
                    <a:lnTo>
                      <a:pt x="1320" y="771"/>
                    </a:lnTo>
                    <a:lnTo>
                      <a:pt x="1321" y="770"/>
                    </a:lnTo>
                    <a:lnTo>
                      <a:pt x="1322" y="769"/>
                    </a:lnTo>
                    <a:lnTo>
                      <a:pt x="1322" y="768"/>
                    </a:lnTo>
                    <a:lnTo>
                      <a:pt x="1323" y="766"/>
                    </a:lnTo>
                    <a:lnTo>
                      <a:pt x="1324" y="765"/>
                    </a:lnTo>
                    <a:lnTo>
                      <a:pt x="1325" y="764"/>
                    </a:lnTo>
                    <a:lnTo>
                      <a:pt x="1326" y="762"/>
                    </a:lnTo>
                    <a:lnTo>
                      <a:pt x="1327" y="762"/>
                    </a:lnTo>
                    <a:lnTo>
                      <a:pt x="1328" y="762"/>
                    </a:lnTo>
                    <a:lnTo>
                      <a:pt x="1329" y="762"/>
                    </a:lnTo>
                    <a:lnTo>
                      <a:pt x="1330" y="762"/>
                    </a:lnTo>
                    <a:lnTo>
                      <a:pt x="1331" y="763"/>
                    </a:lnTo>
                    <a:lnTo>
                      <a:pt x="1332" y="763"/>
                    </a:lnTo>
                    <a:lnTo>
                      <a:pt x="1332" y="763"/>
                    </a:lnTo>
                    <a:lnTo>
                      <a:pt x="1333" y="764"/>
                    </a:lnTo>
                    <a:lnTo>
                      <a:pt x="1334" y="765"/>
                    </a:lnTo>
                    <a:lnTo>
                      <a:pt x="1335" y="765"/>
                    </a:lnTo>
                    <a:lnTo>
                      <a:pt x="1336" y="765"/>
                    </a:lnTo>
                    <a:lnTo>
                      <a:pt x="1337" y="766"/>
                    </a:lnTo>
                    <a:lnTo>
                      <a:pt x="1338" y="767"/>
                    </a:lnTo>
                    <a:lnTo>
                      <a:pt x="1339" y="767"/>
                    </a:lnTo>
                    <a:lnTo>
                      <a:pt x="1340" y="768"/>
                    </a:lnTo>
                    <a:lnTo>
                      <a:pt x="1341" y="769"/>
                    </a:lnTo>
                    <a:lnTo>
                      <a:pt x="1341" y="769"/>
                    </a:lnTo>
                    <a:lnTo>
                      <a:pt x="1343" y="769"/>
                    </a:lnTo>
                    <a:lnTo>
                      <a:pt x="1343" y="769"/>
                    </a:lnTo>
                    <a:lnTo>
                      <a:pt x="1344" y="768"/>
                    </a:lnTo>
                    <a:lnTo>
                      <a:pt x="1345" y="769"/>
                    </a:lnTo>
                    <a:lnTo>
                      <a:pt x="1346" y="769"/>
                    </a:lnTo>
                    <a:lnTo>
                      <a:pt x="1347" y="767"/>
                    </a:lnTo>
                    <a:lnTo>
                      <a:pt x="1348" y="768"/>
                    </a:lnTo>
                    <a:lnTo>
                      <a:pt x="1349" y="768"/>
                    </a:lnTo>
                    <a:lnTo>
                      <a:pt x="1350" y="767"/>
                    </a:lnTo>
                    <a:lnTo>
                      <a:pt x="1351" y="767"/>
                    </a:lnTo>
                    <a:lnTo>
                      <a:pt x="1352" y="767"/>
                    </a:lnTo>
                    <a:lnTo>
                      <a:pt x="1353" y="766"/>
                    </a:lnTo>
                    <a:lnTo>
                      <a:pt x="1353" y="766"/>
                    </a:lnTo>
                    <a:lnTo>
                      <a:pt x="1354" y="765"/>
                    </a:lnTo>
                    <a:lnTo>
                      <a:pt x="1355" y="765"/>
                    </a:lnTo>
                    <a:lnTo>
                      <a:pt x="1356" y="765"/>
                    </a:lnTo>
                    <a:lnTo>
                      <a:pt x="1357" y="766"/>
                    </a:lnTo>
                    <a:lnTo>
                      <a:pt x="1358" y="766"/>
                    </a:lnTo>
                    <a:lnTo>
                      <a:pt x="1359" y="767"/>
                    </a:lnTo>
                    <a:lnTo>
                      <a:pt x="1360" y="768"/>
                    </a:lnTo>
                    <a:lnTo>
                      <a:pt x="1361" y="768"/>
                    </a:lnTo>
                    <a:lnTo>
                      <a:pt x="1362" y="769"/>
                    </a:lnTo>
                    <a:lnTo>
                      <a:pt x="1362" y="770"/>
                    </a:lnTo>
                    <a:lnTo>
                      <a:pt x="1363" y="770"/>
                    </a:lnTo>
                    <a:lnTo>
                      <a:pt x="1364" y="771"/>
                    </a:lnTo>
                    <a:lnTo>
                      <a:pt x="1365" y="772"/>
                    </a:lnTo>
                    <a:lnTo>
                      <a:pt x="1366" y="772"/>
                    </a:lnTo>
                    <a:lnTo>
                      <a:pt x="1367" y="773"/>
                    </a:lnTo>
                    <a:lnTo>
                      <a:pt x="1368" y="774"/>
                    </a:lnTo>
                    <a:lnTo>
                      <a:pt x="1369" y="775"/>
                    </a:lnTo>
                    <a:lnTo>
                      <a:pt x="1370" y="776"/>
                    </a:lnTo>
                    <a:lnTo>
                      <a:pt x="1371" y="776"/>
                    </a:lnTo>
                    <a:lnTo>
                      <a:pt x="1372" y="776"/>
                    </a:lnTo>
                    <a:lnTo>
                      <a:pt x="1373" y="777"/>
                    </a:lnTo>
                    <a:lnTo>
                      <a:pt x="1373" y="777"/>
                    </a:lnTo>
                    <a:lnTo>
                      <a:pt x="1374" y="777"/>
                    </a:lnTo>
                    <a:lnTo>
                      <a:pt x="1375" y="777"/>
                    </a:lnTo>
                    <a:lnTo>
                      <a:pt x="1376" y="777"/>
                    </a:lnTo>
                    <a:lnTo>
                      <a:pt x="1377" y="777"/>
                    </a:lnTo>
                    <a:lnTo>
                      <a:pt x="1378" y="777"/>
                    </a:lnTo>
                    <a:lnTo>
                      <a:pt x="1379" y="776"/>
                    </a:lnTo>
                    <a:lnTo>
                      <a:pt x="1380" y="777"/>
                    </a:lnTo>
                    <a:lnTo>
                      <a:pt x="1381" y="776"/>
                    </a:lnTo>
                    <a:lnTo>
                      <a:pt x="1382" y="776"/>
                    </a:lnTo>
                    <a:lnTo>
                      <a:pt x="1383" y="776"/>
                    </a:lnTo>
                    <a:lnTo>
                      <a:pt x="1383" y="776"/>
                    </a:lnTo>
                    <a:lnTo>
                      <a:pt x="1384" y="776"/>
                    </a:lnTo>
                    <a:lnTo>
                      <a:pt x="1385" y="776"/>
                    </a:lnTo>
                    <a:lnTo>
                      <a:pt x="1386" y="776"/>
                    </a:lnTo>
                    <a:lnTo>
                      <a:pt x="1387" y="776"/>
                    </a:lnTo>
                    <a:lnTo>
                      <a:pt x="1388" y="776"/>
                    </a:lnTo>
                    <a:lnTo>
                      <a:pt x="1389" y="776"/>
                    </a:lnTo>
                    <a:lnTo>
                      <a:pt x="1390" y="775"/>
                    </a:lnTo>
                    <a:lnTo>
                      <a:pt x="1391" y="775"/>
                    </a:lnTo>
                    <a:lnTo>
                      <a:pt x="1392" y="775"/>
                    </a:lnTo>
                    <a:lnTo>
                      <a:pt x="1393" y="775"/>
                    </a:lnTo>
                    <a:lnTo>
                      <a:pt x="1393" y="775"/>
                    </a:lnTo>
                    <a:lnTo>
                      <a:pt x="1394" y="775"/>
                    </a:lnTo>
                    <a:lnTo>
                      <a:pt x="1395" y="774"/>
                    </a:lnTo>
                    <a:lnTo>
                      <a:pt x="1396" y="774"/>
                    </a:lnTo>
                    <a:lnTo>
                      <a:pt x="1397" y="774"/>
                    </a:lnTo>
                    <a:lnTo>
                      <a:pt x="1398" y="774"/>
                    </a:lnTo>
                    <a:lnTo>
                      <a:pt x="1399" y="774"/>
                    </a:lnTo>
                    <a:lnTo>
                      <a:pt x="1400" y="774"/>
                    </a:lnTo>
                    <a:lnTo>
                      <a:pt x="1401" y="774"/>
                    </a:lnTo>
                    <a:lnTo>
                      <a:pt x="1402" y="773"/>
                    </a:lnTo>
                    <a:lnTo>
                      <a:pt x="1403" y="773"/>
                    </a:lnTo>
                    <a:lnTo>
                      <a:pt x="1404" y="774"/>
                    </a:lnTo>
                    <a:lnTo>
                      <a:pt x="1404" y="773"/>
                    </a:lnTo>
                    <a:lnTo>
                      <a:pt x="1405" y="773"/>
                    </a:lnTo>
                    <a:lnTo>
                      <a:pt x="1406" y="773"/>
                    </a:lnTo>
                    <a:lnTo>
                      <a:pt x="1407" y="773"/>
                    </a:lnTo>
                    <a:lnTo>
                      <a:pt x="1408" y="772"/>
                    </a:lnTo>
                    <a:lnTo>
                      <a:pt x="1409" y="773"/>
                    </a:lnTo>
                    <a:lnTo>
                      <a:pt x="1410" y="771"/>
                    </a:lnTo>
                    <a:lnTo>
                      <a:pt x="1411" y="771"/>
                    </a:lnTo>
                    <a:lnTo>
                      <a:pt x="1412" y="771"/>
                    </a:lnTo>
                    <a:lnTo>
                      <a:pt x="1413" y="770"/>
                    </a:lnTo>
                    <a:lnTo>
                      <a:pt x="1413" y="770"/>
                    </a:lnTo>
                    <a:lnTo>
                      <a:pt x="1414" y="770"/>
                    </a:lnTo>
                    <a:lnTo>
                      <a:pt x="1415" y="770"/>
                    </a:lnTo>
                    <a:lnTo>
                      <a:pt x="1416" y="771"/>
                    </a:lnTo>
                    <a:lnTo>
                      <a:pt x="1417" y="772"/>
                    </a:lnTo>
                    <a:lnTo>
                      <a:pt x="1418" y="772"/>
                    </a:lnTo>
                    <a:lnTo>
                      <a:pt x="1419" y="772"/>
                    </a:lnTo>
                    <a:lnTo>
                      <a:pt x="1420" y="773"/>
                    </a:lnTo>
                    <a:lnTo>
                      <a:pt x="1421" y="773"/>
                    </a:lnTo>
                    <a:lnTo>
                      <a:pt x="1422" y="774"/>
                    </a:lnTo>
                    <a:lnTo>
                      <a:pt x="1423" y="776"/>
                    </a:lnTo>
                    <a:lnTo>
                      <a:pt x="1423" y="777"/>
                    </a:lnTo>
                    <a:lnTo>
                      <a:pt x="1425" y="778"/>
                    </a:lnTo>
                    <a:lnTo>
                      <a:pt x="1425" y="779"/>
                    </a:lnTo>
                    <a:lnTo>
                      <a:pt x="1426" y="780"/>
                    </a:lnTo>
                    <a:lnTo>
                      <a:pt x="1427" y="782"/>
                    </a:lnTo>
                    <a:lnTo>
                      <a:pt x="1428" y="783"/>
                    </a:lnTo>
                    <a:lnTo>
                      <a:pt x="1429" y="782"/>
                    </a:lnTo>
                    <a:lnTo>
                      <a:pt x="1430" y="781"/>
                    </a:lnTo>
                    <a:lnTo>
                      <a:pt x="1431" y="779"/>
                    </a:lnTo>
                    <a:lnTo>
                      <a:pt x="1432" y="777"/>
                    </a:lnTo>
                    <a:lnTo>
                      <a:pt x="1433" y="774"/>
                    </a:lnTo>
                    <a:lnTo>
                      <a:pt x="1434" y="772"/>
                    </a:lnTo>
                    <a:lnTo>
                      <a:pt x="1434" y="770"/>
                    </a:lnTo>
                    <a:lnTo>
                      <a:pt x="1435" y="768"/>
                    </a:lnTo>
                    <a:lnTo>
                      <a:pt x="1436" y="765"/>
                    </a:lnTo>
                    <a:lnTo>
                      <a:pt x="1437" y="762"/>
                    </a:lnTo>
                    <a:lnTo>
                      <a:pt x="1438" y="759"/>
                    </a:lnTo>
                    <a:lnTo>
                      <a:pt x="1439" y="756"/>
                    </a:lnTo>
                    <a:lnTo>
                      <a:pt x="1440" y="753"/>
                    </a:lnTo>
                    <a:lnTo>
                      <a:pt x="1441" y="750"/>
                    </a:lnTo>
                    <a:lnTo>
                      <a:pt x="1442" y="745"/>
                    </a:lnTo>
                    <a:lnTo>
                      <a:pt x="1443" y="743"/>
                    </a:lnTo>
                    <a:lnTo>
                      <a:pt x="1444" y="742"/>
                    </a:lnTo>
                    <a:lnTo>
                      <a:pt x="1444" y="742"/>
                    </a:lnTo>
                    <a:lnTo>
                      <a:pt x="1445" y="743"/>
                    </a:lnTo>
                    <a:lnTo>
                      <a:pt x="1446" y="744"/>
                    </a:lnTo>
                    <a:lnTo>
                      <a:pt x="1447" y="747"/>
                    </a:lnTo>
                    <a:lnTo>
                      <a:pt x="1448" y="747"/>
                    </a:lnTo>
                    <a:lnTo>
                      <a:pt x="1449" y="749"/>
                    </a:lnTo>
                    <a:lnTo>
                      <a:pt x="1450" y="751"/>
                    </a:lnTo>
                    <a:lnTo>
                      <a:pt x="1451" y="753"/>
                    </a:lnTo>
                    <a:lnTo>
                      <a:pt x="1452" y="755"/>
                    </a:lnTo>
                    <a:lnTo>
                      <a:pt x="1453" y="757"/>
                    </a:lnTo>
                    <a:lnTo>
                      <a:pt x="1453" y="759"/>
                    </a:lnTo>
                    <a:lnTo>
                      <a:pt x="1455" y="761"/>
                    </a:lnTo>
                    <a:lnTo>
                      <a:pt x="1455" y="764"/>
                    </a:lnTo>
                    <a:lnTo>
                      <a:pt x="1456" y="766"/>
                    </a:lnTo>
                    <a:lnTo>
                      <a:pt x="1457" y="768"/>
                    </a:lnTo>
                    <a:lnTo>
                      <a:pt x="1458" y="769"/>
                    </a:lnTo>
                    <a:lnTo>
                      <a:pt x="1459" y="770"/>
                    </a:lnTo>
                    <a:lnTo>
                      <a:pt x="1460" y="770"/>
                    </a:lnTo>
                    <a:lnTo>
                      <a:pt x="1461" y="770"/>
                    </a:lnTo>
                    <a:lnTo>
                      <a:pt x="1462" y="770"/>
                    </a:lnTo>
                    <a:lnTo>
                      <a:pt x="1463" y="771"/>
                    </a:lnTo>
                    <a:lnTo>
                      <a:pt x="1464" y="767"/>
                    </a:lnTo>
                    <a:lnTo>
                      <a:pt x="1465" y="769"/>
                    </a:lnTo>
                    <a:lnTo>
                      <a:pt x="1465" y="770"/>
                    </a:lnTo>
                    <a:lnTo>
                      <a:pt x="1466" y="768"/>
                    </a:lnTo>
                    <a:lnTo>
                      <a:pt x="1467" y="769"/>
                    </a:lnTo>
                    <a:lnTo>
                      <a:pt x="1468" y="769"/>
                    </a:lnTo>
                    <a:lnTo>
                      <a:pt x="1469" y="769"/>
                    </a:lnTo>
                    <a:lnTo>
                      <a:pt x="1470" y="769"/>
                    </a:lnTo>
                    <a:lnTo>
                      <a:pt x="1471" y="768"/>
                    </a:lnTo>
                    <a:lnTo>
                      <a:pt x="1472" y="768"/>
                    </a:lnTo>
                    <a:lnTo>
                      <a:pt x="1473" y="769"/>
                    </a:lnTo>
                    <a:lnTo>
                      <a:pt x="1474" y="766"/>
                    </a:lnTo>
                    <a:lnTo>
                      <a:pt x="1474" y="766"/>
                    </a:lnTo>
                    <a:lnTo>
                      <a:pt x="1475" y="764"/>
                    </a:lnTo>
                    <a:lnTo>
                      <a:pt x="1476" y="763"/>
                    </a:lnTo>
                    <a:lnTo>
                      <a:pt x="1477" y="763"/>
                    </a:lnTo>
                    <a:lnTo>
                      <a:pt x="1478" y="761"/>
                    </a:lnTo>
                    <a:lnTo>
                      <a:pt x="1479" y="761"/>
                    </a:lnTo>
                    <a:lnTo>
                      <a:pt x="1480" y="759"/>
                    </a:lnTo>
                    <a:lnTo>
                      <a:pt x="1481" y="755"/>
                    </a:lnTo>
                    <a:lnTo>
                      <a:pt x="1482" y="759"/>
                    </a:lnTo>
                    <a:lnTo>
                      <a:pt x="1483" y="757"/>
                    </a:lnTo>
                    <a:lnTo>
                      <a:pt x="1484" y="746"/>
                    </a:lnTo>
                    <a:lnTo>
                      <a:pt x="1485" y="751"/>
                    </a:lnTo>
                    <a:lnTo>
                      <a:pt x="1486" y="753"/>
                    </a:lnTo>
                    <a:lnTo>
                      <a:pt x="1486" y="746"/>
                    </a:lnTo>
                    <a:lnTo>
                      <a:pt x="1487" y="747"/>
                    </a:lnTo>
                    <a:lnTo>
                      <a:pt x="1488" y="748"/>
                    </a:lnTo>
                    <a:lnTo>
                      <a:pt x="1489" y="748"/>
                    </a:lnTo>
                    <a:lnTo>
                      <a:pt x="1490" y="749"/>
                    </a:lnTo>
                    <a:lnTo>
                      <a:pt x="1491" y="750"/>
                    </a:lnTo>
                    <a:lnTo>
                      <a:pt x="1492" y="751"/>
                    </a:lnTo>
                    <a:lnTo>
                      <a:pt x="1493" y="753"/>
                    </a:lnTo>
                    <a:lnTo>
                      <a:pt x="1494" y="758"/>
                    </a:lnTo>
                    <a:lnTo>
                      <a:pt x="1495" y="749"/>
                    </a:lnTo>
                    <a:lnTo>
                      <a:pt x="1495" y="756"/>
                    </a:lnTo>
                    <a:lnTo>
                      <a:pt x="1496" y="763"/>
                    </a:lnTo>
                    <a:lnTo>
                      <a:pt x="1497" y="758"/>
                    </a:lnTo>
                    <a:lnTo>
                      <a:pt x="1498" y="760"/>
                    </a:lnTo>
                    <a:lnTo>
                      <a:pt x="1499" y="763"/>
                    </a:lnTo>
                    <a:lnTo>
                      <a:pt x="1500" y="765"/>
                    </a:lnTo>
                    <a:lnTo>
                      <a:pt x="1501" y="766"/>
                    </a:lnTo>
                  </a:path>
                </a:pathLst>
              </a:custGeom>
              <a:noFill/>
              <a:ln w="3175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2" name="Freeform 197">
                <a:extLst>
                  <a:ext uri="{FF2B5EF4-FFF2-40B4-BE49-F238E27FC236}">
                    <a16:creationId xmlns:a16="http://schemas.microsoft.com/office/drawing/2014/main" id="{223C9C89-EA2C-4F98-A93E-348F5F1BB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306"/>
                <a:ext cx="1501" cy="869"/>
              </a:xfrm>
              <a:custGeom>
                <a:avLst/>
                <a:gdLst>
                  <a:gd name="T0" fmla="*/ 22 w 1501"/>
                  <a:gd name="T1" fmla="*/ 794 h 869"/>
                  <a:gd name="T2" fmla="*/ 46 w 1501"/>
                  <a:gd name="T3" fmla="*/ 650 h 869"/>
                  <a:gd name="T4" fmla="*/ 69 w 1501"/>
                  <a:gd name="T5" fmla="*/ 141 h 869"/>
                  <a:gd name="T6" fmla="*/ 93 w 1501"/>
                  <a:gd name="T7" fmla="*/ 528 h 869"/>
                  <a:gd name="T8" fmla="*/ 117 w 1501"/>
                  <a:gd name="T9" fmla="*/ 805 h 869"/>
                  <a:gd name="T10" fmla="*/ 140 w 1501"/>
                  <a:gd name="T11" fmla="*/ 337 h 869"/>
                  <a:gd name="T12" fmla="*/ 164 w 1501"/>
                  <a:gd name="T13" fmla="*/ 362 h 869"/>
                  <a:gd name="T14" fmla="*/ 188 w 1501"/>
                  <a:gd name="T15" fmla="*/ 781 h 869"/>
                  <a:gd name="T16" fmla="*/ 211 w 1501"/>
                  <a:gd name="T17" fmla="*/ 777 h 869"/>
                  <a:gd name="T18" fmla="*/ 235 w 1501"/>
                  <a:gd name="T19" fmla="*/ 742 h 869"/>
                  <a:gd name="T20" fmla="*/ 259 w 1501"/>
                  <a:gd name="T21" fmla="*/ 437 h 869"/>
                  <a:gd name="T22" fmla="*/ 282 w 1501"/>
                  <a:gd name="T23" fmla="*/ 824 h 869"/>
                  <a:gd name="T24" fmla="*/ 306 w 1501"/>
                  <a:gd name="T25" fmla="*/ 649 h 869"/>
                  <a:gd name="T26" fmla="*/ 330 w 1501"/>
                  <a:gd name="T27" fmla="*/ 554 h 869"/>
                  <a:gd name="T28" fmla="*/ 353 w 1501"/>
                  <a:gd name="T29" fmla="*/ 778 h 869"/>
                  <a:gd name="T30" fmla="*/ 377 w 1501"/>
                  <a:gd name="T31" fmla="*/ 727 h 869"/>
                  <a:gd name="T32" fmla="*/ 401 w 1501"/>
                  <a:gd name="T33" fmla="*/ 745 h 869"/>
                  <a:gd name="T34" fmla="*/ 424 w 1501"/>
                  <a:gd name="T35" fmla="*/ 445 h 869"/>
                  <a:gd name="T36" fmla="*/ 448 w 1501"/>
                  <a:gd name="T37" fmla="*/ 781 h 869"/>
                  <a:gd name="T38" fmla="*/ 472 w 1501"/>
                  <a:gd name="T39" fmla="*/ 574 h 869"/>
                  <a:gd name="T40" fmla="*/ 495 w 1501"/>
                  <a:gd name="T41" fmla="*/ 837 h 869"/>
                  <a:gd name="T42" fmla="*/ 519 w 1501"/>
                  <a:gd name="T43" fmla="*/ 653 h 869"/>
                  <a:gd name="T44" fmla="*/ 543 w 1501"/>
                  <a:gd name="T45" fmla="*/ 808 h 869"/>
                  <a:gd name="T46" fmla="*/ 567 w 1501"/>
                  <a:gd name="T47" fmla="*/ 575 h 869"/>
                  <a:gd name="T48" fmla="*/ 590 w 1501"/>
                  <a:gd name="T49" fmla="*/ 770 h 869"/>
                  <a:gd name="T50" fmla="*/ 614 w 1501"/>
                  <a:gd name="T51" fmla="*/ 807 h 869"/>
                  <a:gd name="T52" fmla="*/ 637 w 1501"/>
                  <a:gd name="T53" fmla="*/ 561 h 869"/>
                  <a:gd name="T54" fmla="*/ 661 w 1501"/>
                  <a:gd name="T55" fmla="*/ 446 h 869"/>
                  <a:gd name="T56" fmla="*/ 685 w 1501"/>
                  <a:gd name="T57" fmla="*/ 854 h 869"/>
                  <a:gd name="T58" fmla="*/ 709 w 1501"/>
                  <a:gd name="T59" fmla="*/ 496 h 869"/>
                  <a:gd name="T60" fmla="*/ 732 w 1501"/>
                  <a:gd name="T61" fmla="*/ 769 h 869"/>
                  <a:gd name="T62" fmla="*/ 756 w 1501"/>
                  <a:gd name="T63" fmla="*/ 791 h 869"/>
                  <a:gd name="T64" fmla="*/ 780 w 1501"/>
                  <a:gd name="T65" fmla="*/ 786 h 869"/>
                  <a:gd name="T66" fmla="*/ 803 w 1501"/>
                  <a:gd name="T67" fmla="*/ 782 h 869"/>
                  <a:gd name="T68" fmla="*/ 827 w 1501"/>
                  <a:gd name="T69" fmla="*/ 429 h 869"/>
                  <a:gd name="T70" fmla="*/ 851 w 1501"/>
                  <a:gd name="T71" fmla="*/ 715 h 869"/>
                  <a:gd name="T72" fmla="*/ 874 w 1501"/>
                  <a:gd name="T73" fmla="*/ 782 h 869"/>
                  <a:gd name="T74" fmla="*/ 898 w 1501"/>
                  <a:gd name="T75" fmla="*/ 783 h 869"/>
                  <a:gd name="T76" fmla="*/ 922 w 1501"/>
                  <a:gd name="T77" fmla="*/ 723 h 869"/>
                  <a:gd name="T78" fmla="*/ 945 w 1501"/>
                  <a:gd name="T79" fmla="*/ 771 h 869"/>
                  <a:gd name="T80" fmla="*/ 969 w 1501"/>
                  <a:gd name="T81" fmla="*/ 788 h 869"/>
                  <a:gd name="T82" fmla="*/ 993 w 1501"/>
                  <a:gd name="T83" fmla="*/ 750 h 869"/>
                  <a:gd name="T84" fmla="*/ 1017 w 1501"/>
                  <a:gd name="T85" fmla="*/ 401 h 869"/>
                  <a:gd name="T86" fmla="*/ 1040 w 1501"/>
                  <a:gd name="T87" fmla="*/ 823 h 869"/>
                  <a:gd name="T88" fmla="*/ 1064 w 1501"/>
                  <a:gd name="T89" fmla="*/ 780 h 869"/>
                  <a:gd name="T90" fmla="*/ 1087 w 1501"/>
                  <a:gd name="T91" fmla="*/ 773 h 869"/>
                  <a:gd name="T92" fmla="*/ 1111 w 1501"/>
                  <a:gd name="T93" fmla="*/ 809 h 869"/>
                  <a:gd name="T94" fmla="*/ 1135 w 1501"/>
                  <a:gd name="T95" fmla="*/ 790 h 869"/>
                  <a:gd name="T96" fmla="*/ 1159 w 1501"/>
                  <a:gd name="T97" fmla="*/ 773 h 869"/>
                  <a:gd name="T98" fmla="*/ 1182 w 1501"/>
                  <a:gd name="T99" fmla="*/ 779 h 869"/>
                  <a:gd name="T100" fmla="*/ 1206 w 1501"/>
                  <a:gd name="T101" fmla="*/ 777 h 869"/>
                  <a:gd name="T102" fmla="*/ 1229 w 1501"/>
                  <a:gd name="T103" fmla="*/ 785 h 869"/>
                  <a:gd name="T104" fmla="*/ 1253 w 1501"/>
                  <a:gd name="T105" fmla="*/ 770 h 869"/>
                  <a:gd name="T106" fmla="*/ 1277 w 1501"/>
                  <a:gd name="T107" fmla="*/ 794 h 869"/>
                  <a:gd name="T108" fmla="*/ 1301 w 1501"/>
                  <a:gd name="T109" fmla="*/ 785 h 869"/>
                  <a:gd name="T110" fmla="*/ 1324 w 1501"/>
                  <a:gd name="T111" fmla="*/ 780 h 869"/>
                  <a:gd name="T112" fmla="*/ 1348 w 1501"/>
                  <a:gd name="T113" fmla="*/ 767 h 869"/>
                  <a:gd name="T114" fmla="*/ 1372 w 1501"/>
                  <a:gd name="T115" fmla="*/ 789 h 869"/>
                  <a:gd name="T116" fmla="*/ 1395 w 1501"/>
                  <a:gd name="T117" fmla="*/ 778 h 869"/>
                  <a:gd name="T118" fmla="*/ 1419 w 1501"/>
                  <a:gd name="T119" fmla="*/ 769 h 869"/>
                  <a:gd name="T120" fmla="*/ 1443 w 1501"/>
                  <a:gd name="T121" fmla="*/ 786 h 869"/>
                  <a:gd name="T122" fmla="*/ 1466 w 1501"/>
                  <a:gd name="T123" fmla="*/ 778 h 869"/>
                  <a:gd name="T124" fmla="*/ 1490 w 1501"/>
                  <a:gd name="T125" fmla="*/ 767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869">
                    <a:moveTo>
                      <a:pt x="0" y="563"/>
                    </a:moveTo>
                    <a:lnTo>
                      <a:pt x="0" y="563"/>
                    </a:lnTo>
                    <a:lnTo>
                      <a:pt x="1" y="566"/>
                    </a:lnTo>
                    <a:lnTo>
                      <a:pt x="2" y="571"/>
                    </a:lnTo>
                    <a:lnTo>
                      <a:pt x="3" y="577"/>
                    </a:lnTo>
                    <a:lnTo>
                      <a:pt x="4" y="584"/>
                    </a:lnTo>
                    <a:lnTo>
                      <a:pt x="5" y="597"/>
                    </a:lnTo>
                    <a:lnTo>
                      <a:pt x="5" y="612"/>
                    </a:lnTo>
                    <a:lnTo>
                      <a:pt x="6" y="629"/>
                    </a:lnTo>
                    <a:lnTo>
                      <a:pt x="7" y="647"/>
                    </a:lnTo>
                    <a:lnTo>
                      <a:pt x="8" y="660"/>
                    </a:lnTo>
                    <a:lnTo>
                      <a:pt x="9" y="673"/>
                    </a:lnTo>
                    <a:lnTo>
                      <a:pt x="10" y="685"/>
                    </a:lnTo>
                    <a:lnTo>
                      <a:pt x="11" y="697"/>
                    </a:lnTo>
                    <a:lnTo>
                      <a:pt x="12" y="710"/>
                    </a:lnTo>
                    <a:lnTo>
                      <a:pt x="13" y="723"/>
                    </a:lnTo>
                    <a:lnTo>
                      <a:pt x="14" y="735"/>
                    </a:lnTo>
                    <a:lnTo>
                      <a:pt x="15" y="746"/>
                    </a:lnTo>
                    <a:lnTo>
                      <a:pt x="16" y="757"/>
                    </a:lnTo>
                    <a:lnTo>
                      <a:pt x="16" y="766"/>
                    </a:lnTo>
                    <a:lnTo>
                      <a:pt x="17" y="775"/>
                    </a:lnTo>
                    <a:lnTo>
                      <a:pt x="18" y="783"/>
                    </a:lnTo>
                    <a:lnTo>
                      <a:pt x="19" y="788"/>
                    </a:lnTo>
                    <a:lnTo>
                      <a:pt x="20" y="791"/>
                    </a:lnTo>
                    <a:lnTo>
                      <a:pt x="21" y="793"/>
                    </a:lnTo>
                    <a:lnTo>
                      <a:pt x="22" y="794"/>
                    </a:lnTo>
                    <a:lnTo>
                      <a:pt x="23" y="796"/>
                    </a:lnTo>
                    <a:lnTo>
                      <a:pt x="24" y="797"/>
                    </a:lnTo>
                    <a:lnTo>
                      <a:pt x="25" y="799"/>
                    </a:lnTo>
                    <a:lnTo>
                      <a:pt x="26" y="799"/>
                    </a:lnTo>
                    <a:lnTo>
                      <a:pt x="26" y="799"/>
                    </a:lnTo>
                    <a:lnTo>
                      <a:pt x="27" y="799"/>
                    </a:lnTo>
                    <a:lnTo>
                      <a:pt x="28" y="797"/>
                    </a:lnTo>
                    <a:lnTo>
                      <a:pt x="29" y="794"/>
                    </a:lnTo>
                    <a:lnTo>
                      <a:pt x="30" y="791"/>
                    </a:lnTo>
                    <a:lnTo>
                      <a:pt x="31" y="787"/>
                    </a:lnTo>
                    <a:lnTo>
                      <a:pt x="32" y="784"/>
                    </a:lnTo>
                    <a:lnTo>
                      <a:pt x="33" y="779"/>
                    </a:lnTo>
                    <a:lnTo>
                      <a:pt x="34" y="771"/>
                    </a:lnTo>
                    <a:lnTo>
                      <a:pt x="35" y="761"/>
                    </a:lnTo>
                    <a:lnTo>
                      <a:pt x="35" y="749"/>
                    </a:lnTo>
                    <a:lnTo>
                      <a:pt x="36" y="738"/>
                    </a:lnTo>
                    <a:lnTo>
                      <a:pt x="37" y="733"/>
                    </a:lnTo>
                    <a:lnTo>
                      <a:pt x="38" y="731"/>
                    </a:lnTo>
                    <a:lnTo>
                      <a:pt x="39" y="727"/>
                    </a:lnTo>
                    <a:lnTo>
                      <a:pt x="40" y="722"/>
                    </a:lnTo>
                    <a:lnTo>
                      <a:pt x="41" y="720"/>
                    </a:lnTo>
                    <a:lnTo>
                      <a:pt x="42" y="716"/>
                    </a:lnTo>
                    <a:lnTo>
                      <a:pt x="43" y="714"/>
                    </a:lnTo>
                    <a:lnTo>
                      <a:pt x="44" y="707"/>
                    </a:lnTo>
                    <a:lnTo>
                      <a:pt x="45" y="683"/>
                    </a:lnTo>
                    <a:lnTo>
                      <a:pt x="46" y="650"/>
                    </a:lnTo>
                    <a:lnTo>
                      <a:pt x="47" y="611"/>
                    </a:lnTo>
                    <a:lnTo>
                      <a:pt x="47" y="569"/>
                    </a:lnTo>
                    <a:lnTo>
                      <a:pt x="48" y="531"/>
                    </a:lnTo>
                    <a:lnTo>
                      <a:pt x="49" y="493"/>
                    </a:lnTo>
                    <a:lnTo>
                      <a:pt x="50" y="454"/>
                    </a:lnTo>
                    <a:lnTo>
                      <a:pt x="51" y="414"/>
                    </a:lnTo>
                    <a:lnTo>
                      <a:pt x="52" y="366"/>
                    </a:lnTo>
                    <a:lnTo>
                      <a:pt x="53" y="316"/>
                    </a:lnTo>
                    <a:lnTo>
                      <a:pt x="54" y="269"/>
                    </a:lnTo>
                    <a:lnTo>
                      <a:pt x="55" y="223"/>
                    </a:lnTo>
                    <a:lnTo>
                      <a:pt x="56" y="171"/>
                    </a:lnTo>
                    <a:lnTo>
                      <a:pt x="56" y="121"/>
                    </a:lnTo>
                    <a:lnTo>
                      <a:pt x="57" y="69"/>
                    </a:lnTo>
                    <a:lnTo>
                      <a:pt x="58" y="22"/>
                    </a:lnTo>
                    <a:lnTo>
                      <a:pt x="59" y="4"/>
                    </a:lnTo>
                    <a:lnTo>
                      <a:pt x="60" y="0"/>
                    </a:lnTo>
                    <a:lnTo>
                      <a:pt x="61" y="2"/>
                    </a:lnTo>
                    <a:lnTo>
                      <a:pt x="62" y="11"/>
                    </a:lnTo>
                    <a:lnTo>
                      <a:pt x="63" y="19"/>
                    </a:lnTo>
                    <a:lnTo>
                      <a:pt x="64" y="30"/>
                    </a:lnTo>
                    <a:lnTo>
                      <a:pt x="65" y="46"/>
                    </a:lnTo>
                    <a:lnTo>
                      <a:pt x="66" y="64"/>
                    </a:lnTo>
                    <a:lnTo>
                      <a:pt x="66" y="82"/>
                    </a:lnTo>
                    <a:lnTo>
                      <a:pt x="67" y="101"/>
                    </a:lnTo>
                    <a:lnTo>
                      <a:pt x="68" y="120"/>
                    </a:lnTo>
                    <a:lnTo>
                      <a:pt x="69" y="141"/>
                    </a:lnTo>
                    <a:lnTo>
                      <a:pt x="70" y="166"/>
                    </a:lnTo>
                    <a:lnTo>
                      <a:pt x="71" y="192"/>
                    </a:lnTo>
                    <a:lnTo>
                      <a:pt x="72" y="220"/>
                    </a:lnTo>
                    <a:lnTo>
                      <a:pt x="73" y="247"/>
                    </a:lnTo>
                    <a:lnTo>
                      <a:pt x="74" y="264"/>
                    </a:lnTo>
                    <a:lnTo>
                      <a:pt x="75" y="277"/>
                    </a:lnTo>
                    <a:lnTo>
                      <a:pt x="76" y="288"/>
                    </a:lnTo>
                    <a:lnTo>
                      <a:pt x="77" y="298"/>
                    </a:lnTo>
                    <a:lnTo>
                      <a:pt x="77" y="309"/>
                    </a:lnTo>
                    <a:lnTo>
                      <a:pt x="78" y="320"/>
                    </a:lnTo>
                    <a:lnTo>
                      <a:pt x="79" y="330"/>
                    </a:lnTo>
                    <a:lnTo>
                      <a:pt x="80" y="340"/>
                    </a:lnTo>
                    <a:lnTo>
                      <a:pt x="81" y="351"/>
                    </a:lnTo>
                    <a:lnTo>
                      <a:pt x="82" y="362"/>
                    </a:lnTo>
                    <a:lnTo>
                      <a:pt x="83" y="374"/>
                    </a:lnTo>
                    <a:lnTo>
                      <a:pt x="84" y="386"/>
                    </a:lnTo>
                    <a:lnTo>
                      <a:pt x="85" y="398"/>
                    </a:lnTo>
                    <a:lnTo>
                      <a:pt x="86" y="409"/>
                    </a:lnTo>
                    <a:lnTo>
                      <a:pt x="87" y="420"/>
                    </a:lnTo>
                    <a:lnTo>
                      <a:pt x="87" y="431"/>
                    </a:lnTo>
                    <a:lnTo>
                      <a:pt x="88" y="446"/>
                    </a:lnTo>
                    <a:lnTo>
                      <a:pt x="89" y="462"/>
                    </a:lnTo>
                    <a:lnTo>
                      <a:pt x="90" y="478"/>
                    </a:lnTo>
                    <a:lnTo>
                      <a:pt x="91" y="495"/>
                    </a:lnTo>
                    <a:lnTo>
                      <a:pt x="92" y="511"/>
                    </a:lnTo>
                    <a:lnTo>
                      <a:pt x="93" y="528"/>
                    </a:lnTo>
                    <a:lnTo>
                      <a:pt x="94" y="545"/>
                    </a:lnTo>
                    <a:lnTo>
                      <a:pt x="95" y="562"/>
                    </a:lnTo>
                    <a:lnTo>
                      <a:pt x="96" y="578"/>
                    </a:lnTo>
                    <a:lnTo>
                      <a:pt x="96" y="594"/>
                    </a:lnTo>
                    <a:lnTo>
                      <a:pt x="98" y="609"/>
                    </a:lnTo>
                    <a:lnTo>
                      <a:pt x="98" y="625"/>
                    </a:lnTo>
                    <a:lnTo>
                      <a:pt x="99" y="639"/>
                    </a:lnTo>
                    <a:lnTo>
                      <a:pt x="100" y="651"/>
                    </a:lnTo>
                    <a:lnTo>
                      <a:pt x="101" y="672"/>
                    </a:lnTo>
                    <a:lnTo>
                      <a:pt x="102" y="680"/>
                    </a:lnTo>
                    <a:lnTo>
                      <a:pt x="103" y="694"/>
                    </a:lnTo>
                    <a:lnTo>
                      <a:pt x="104" y="707"/>
                    </a:lnTo>
                    <a:lnTo>
                      <a:pt x="105" y="718"/>
                    </a:lnTo>
                    <a:lnTo>
                      <a:pt x="106" y="729"/>
                    </a:lnTo>
                    <a:lnTo>
                      <a:pt x="107" y="738"/>
                    </a:lnTo>
                    <a:lnTo>
                      <a:pt x="107" y="747"/>
                    </a:lnTo>
                    <a:lnTo>
                      <a:pt x="108" y="755"/>
                    </a:lnTo>
                    <a:lnTo>
                      <a:pt x="109" y="762"/>
                    </a:lnTo>
                    <a:lnTo>
                      <a:pt x="110" y="770"/>
                    </a:lnTo>
                    <a:lnTo>
                      <a:pt x="111" y="777"/>
                    </a:lnTo>
                    <a:lnTo>
                      <a:pt x="112" y="783"/>
                    </a:lnTo>
                    <a:lnTo>
                      <a:pt x="113" y="788"/>
                    </a:lnTo>
                    <a:lnTo>
                      <a:pt x="114" y="794"/>
                    </a:lnTo>
                    <a:lnTo>
                      <a:pt x="115" y="798"/>
                    </a:lnTo>
                    <a:lnTo>
                      <a:pt x="116" y="802"/>
                    </a:lnTo>
                    <a:lnTo>
                      <a:pt x="117" y="805"/>
                    </a:lnTo>
                    <a:lnTo>
                      <a:pt x="117" y="803"/>
                    </a:lnTo>
                    <a:lnTo>
                      <a:pt x="119" y="797"/>
                    </a:lnTo>
                    <a:lnTo>
                      <a:pt x="119" y="792"/>
                    </a:lnTo>
                    <a:lnTo>
                      <a:pt x="120" y="785"/>
                    </a:lnTo>
                    <a:lnTo>
                      <a:pt x="121" y="774"/>
                    </a:lnTo>
                    <a:lnTo>
                      <a:pt x="122" y="762"/>
                    </a:lnTo>
                    <a:lnTo>
                      <a:pt x="123" y="748"/>
                    </a:lnTo>
                    <a:lnTo>
                      <a:pt x="124" y="734"/>
                    </a:lnTo>
                    <a:lnTo>
                      <a:pt x="125" y="725"/>
                    </a:lnTo>
                    <a:lnTo>
                      <a:pt x="126" y="717"/>
                    </a:lnTo>
                    <a:lnTo>
                      <a:pt x="127" y="709"/>
                    </a:lnTo>
                    <a:lnTo>
                      <a:pt x="128" y="700"/>
                    </a:lnTo>
                    <a:lnTo>
                      <a:pt x="128" y="690"/>
                    </a:lnTo>
                    <a:lnTo>
                      <a:pt x="129" y="679"/>
                    </a:lnTo>
                    <a:lnTo>
                      <a:pt x="130" y="669"/>
                    </a:lnTo>
                    <a:lnTo>
                      <a:pt x="131" y="656"/>
                    </a:lnTo>
                    <a:lnTo>
                      <a:pt x="132" y="633"/>
                    </a:lnTo>
                    <a:lnTo>
                      <a:pt x="133" y="606"/>
                    </a:lnTo>
                    <a:lnTo>
                      <a:pt x="134" y="571"/>
                    </a:lnTo>
                    <a:lnTo>
                      <a:pt x="135" y="535"/>
                    </a:lnTo>
                    <a:lnTo>
                      <a:pt x="136" y="511"/>
                    </a:lnTo>
                    <a:lnTo>
                      <a:pt x="137" y="487"/>
                    </a:lnTo>
                    <a:lnTo>
                      <a:pt x="138" y="471"/>
                    </a:lnTo>
                    <a:lnTo>
                      <a:pt x="138" y="452"/>
                    </a:lnTo>
                    <a:lnTo>
                      <a:pt x="139" y="399"/>
                    </a:lnTo>
                    <a:lnTo>
                      <a:pt x="140" y="337"/>
                    </a:lnTo>
                    <a:lnTo>
                      <a:pt x="141" y="267"/>
                    </a:lnTo>
                    <a:lnTo>
                      <a:pt x="142" y="199"/>
                    </a:lnTo>
                    <a:lnTo>
                      <a:pt x="143" y="165"/>
                    </a:lnTo>
                    <a:lnTo>
                      <a:pt x="144" y="146"/>
                    </a:lnTo>
                    <a:lnTo>
                      <a:pt x="145" y="133"/>
                    </a:lnTo>
                    <a:lnTo>
                      <a:pt x="146" y="125"/>
                    </a:lnTo>
                    <a:lnTo>
                      <a:pt x="147" y="114"/>
                    </a:lnTo>
                    <a:lnTo>
                      <a:pt x="147" y="105"/>
                    </a:lnTo>
                    <a:lnTo>
                      <a:pt x="149" y="99"/>
                    </a:lnTo>
                    <a:lnTo>
                      <a:pt x="149" y="96"/>
                    </a:lnTo>
                    <a:lnTo>
                      <a:pt x="150" y="101"/>
                    </a:lnTo>
                    <a:lnTo>
                      <a:pt x="151" y="110"/>
                    </a:lnTo>
                    <a:lnTo>
                      <a:pt x="152" y="123"/>
                    </a:lnTo>
                    <a:lnTo>
                      <a:pt x="153" y="138"/>
                    </a:lnTo>
                    <a:lnTo>
                      <a:pt x="154" y="150"/>
                    </a:lnTo>
                    <a:lnTo>
                      <a:pt x="155" y="161"/>
                    </a:lnTo>
                    <a:lnTo>
                      <a:pt x="156" y="174"/>
                    </a:lnTo>
                    <a:lnTo>
                      <a:pt x="157" y="188"/>
                    </a:lnTo>
                    <a:lnTo>
                      <a:pt x="158" y="204"/>
                    </a:lnTo>
                    <a:lnTo>
                      <a:pt x="159" y="222"/>
                    </a:lnTo>
                    <a:lnTo>
                      <a:pt x="159" y="242"/>
                    </a:lnTo>
                    <a:lnTo>
                      <a:pt x="160" y="262"/>
                    </a:lnTo>
                    <a:lnTo>
                      <a:pt x="161" y="285"/>
                    </a:lnTo>
                    <a:lnTo>
                      <a:pt x="162" y="309"/>
                    </a:lnTo>
                    <a:lnTo>
                      <a:pt x="163" y="335"/>
                    </a:lnTo>
                    <a:lnTo>
                      <a:pt x="164" y="362"/>
                    </a:lnTo>
                    <a:lnTo>
                      <a:pt x="165" y="388"/>
                    </a:lnTo>
                    <a:lnTo>
                      <a:pt x="166" y="414"/>
                    </a:lnTo>
                    <a:lnTo>
                      <a:pt x="167" y="439"/>
                    </a:lnTo>
                    <a:lnTo>
                      <a:pt x="168" y="465"/>
                    </a:lnTo>
                    <a:lnTo>
                      <a:pt x="168" y="496"/>
                    </a:lnTo>
                    <a:lnTo>
                      <a:pt x="169" y="530"/>
                    </a:lnTo>
                    <a:lnTo>
                      <a:pt x="170" y="561"/>
                    </a:lnTo>
                    <a:lnTo>
                      <a:pt x="171" y="593"/>
                    </a:lnTo>
                    <a:lnTo>
                      <a:pt x="172" y="627"/>
                    </a:lnTo>
                    <a:lnTo>
                      <a:pt x="173" y="660"/>
                    </a:lnTo>
                    <a:lnTo>
                      <a:pt x="174" y="694"/>
                    </a:lnTo>
                    <a:lnTo>
                      <a:pt x="175" y="726"/>
                    </a:lnTo>
                    <a:lnTo>
                      <a:pt x="176" y="744"/>
                    </a:lnTo>
                    <a:lnTo>
                      <a:pt x="177" y="756"/>
                    </a:lnTo>
                    <a:lnTo>
                      <a:pt x="178" y="764"/>
                    </a:lnTo>
                    <a:lnTo>
                      <a:pt x="179" y="770"/>
                    </a:lnTo>
                    <a:lnTo>
                      <a:pt x="179" y="775"/>
                    </a:lnTo>
                    <a:lnTo>
                      <a:pt x="180" y="779"/>
                    </a:lnTo>
                    <a:lnTo>
                      <a:pt x="181" y="781"/>
                    </a:lnTo>
                    <a:lnTo>
                      <a:pt x="182" y="781"/>
                    </a:lnTo>
                    <a:lnTo>
                      <a:pt x="183" y="782"/>
                    </a:lnTo>
                    <a:lnTo>
                      <a:pt x="184" y="783"/>
                    </a:lnTo>
                    <a:lnTo>
                      <a:pt x="185" y="784"/>
                    </a:lnTo>
                    <a:lnTo>
                      <a:pt x="186" y="785"/>
                    </a:lnTo>
                    <a:lnTo>
                      <a:pt x="187" y="783"/>
                    </a:lnTo>
                    <a:lnTo>
                      <a:pt x="188" y="781"/>
                    </a:lnTo>
                    <a:lnTo>
                      <a:pt x="189" y="777"/>
                    </a:lnTo>
                    <a:lnTo>
                      <a:pt x="189" y="774"/>
                    </a:lnTo>
                    <a:lnTo>
                      <a:pt x="190" y="774"/>
                    </a:lnTo>
                    <a:lnTo>
                      <a:pt x="191" y="775"/>
                    </a:lnTo>
                    <a:lnTo>
                      <a:pt x="192" y="775"/>
                    </a:lnTo>
                    <a:lnTo>
                      <a:pt x="193" y="776"/>
                    </a:lnTo>
                    <a:lnTo>
                      <a:pt x="194" y="777"/>
                    </a:lnTo>
                    <a:lnTo>
                      <a:pt x="195" y="778"/>
                    </a:lnTo>
                    <a:lnTo>
                      <a:pt x="196" y="780"/>
                    </a:lnTo>
                    <a:lnTo>
                      <a:pt x="197" y="780"/>
                    </a:lnTo>
                    <a:lnTo>
                      <a:pt x="198" y="780"/>
                    </a:lnTo>
                    <a:lnTo>
                      <a:pt x="199" y="777"/>
                    </a:lnTo>
                    <a:lnTo>
                      <a:pt x="199" y="778"/>
                    </a:lnTo>
                    <a:lnTo>
                      <a:pt x="200" y="774"/>
                    </a:lnTo>
                    <a:lnTo>
                      <a:pt x="201" y="772"/>
                    </a:lnTo>
                    <a:lnTo>
                      <a:pt x="202" y="769"/>
                    </a:lnTo>
                    <a:lnTo>
                      <a:pt x="203" y="768"/>
                    </a:lnTo>
                    <a:lnTo>
                      <a:pt x="204" y="764"/>
                    </a:lnTo>
                    <a:lnTo>
                      <a:pt x="205" y="764"/>
                    </a:lnTo>
                    <a:lnTo>
                      <a:pt x="206" y="766"/>
                    </a:lnTo>
                    <a:lnTo>
                      <a:pt x="207" y="767"/>
                    </a:lnTo>
                    <a:lnTo>
                      <a:pt x="208" y="768"/>
                    </a:lnTo>
                    <a:lnTo>
                      <a:pt x="208" y="770"/>
                    </a:lnTo>
                    <a:lnTo>
                      <a:pt x="210" y="772"/>
                    </a:lnTo>
                    <a:lnTo>
                      <a:pt x="210" y="775"/>
                    </a:lnTo>
                    <a:lnTo>
                      <a:pt x="211" y="777"/>
                    </a:lnTo>
                    <a:lnTo>
                      <a:pt x="212" y="777"/>
                    </a:lnTo>
                    <a:lnTo>
                      <a:pt x="213" y="776"/>
                    </a:lnTo>
                    <a:lnTo>
                      <a:pt x="214" y="775"/>
                    </a:lnTo>
                    <a:lnTo>
                      <a:pt x="215" y="774"/>
                    </a:lnTo>
                    <a:lnTo>
                      <a:pt x="216" y="772"/>
                    </a:lnTo>
                    <a:lnTo>
                      <a:pt x="217" y="771"/>
                    </a:lnTo>
                    <a:lnTo>
                      <a:pt x="218" y="769"/>
                    </a:lnTo>
                    <a:lnTo>
                      <a:pt x="219" y="767"/>
                    </a:lnTo>
                    <a:lnTo>
                      <a:pt x="219" y="767"/>
                    </a:lnTo>
                    <a:lnTo>
                      <a:pt x="220" y="766"/>
                    </a:lnTo>
                    <a:lnTo>
                      <a:pt x="221" y="767"/>
                    </a:lnTo>
                    <a:lnTo>
                      <a:pt x="222" y="767"/>
                    </a:lnTo>
                    <a:lnTo>
                      <a:pt x="223" y="764"/>
                    </a:lnTo>
                    <a:lnTo>
                      <a:pt x="224" y="760"/>
                    </a:lnTo>
                    <a:lnTo>
                      <a:pt x="225" y="755"/>
                    </a:lnTo>
                    <a:lnTo>
                      <a:pt x="226" y="750"/>
                    </a:lnTo>
                    <a:lnTo>
                      <a:pt x="227" y="752"/>
                    </a:lnTo>
                    <a:lnTo>
                      <a:pt x="228" y="758"/>
                    </a:lnTo>
                    <a:lnTo>
                      <a:pt x="229" y="761"/>
                    </a:lnTo>
                    <a:lnTo>
                      <a:pt x="229" y="764"/>
                    </a:lnTo>
                    <a:lnTo>
                      <a:pt x="231" y="769"/>
                    </a:lnTo>
                    <a:lnTo>
                      <a:pt x="231" y="773"/>
                    </a:lnTo>
                    <a:lnTo>
                      <a:pt x="232" y="779"/>
                    </a:lnTo>
                    <a:lnTo>
                      <a:pt x="233" y="782"/>
                    </a:lnTo>
                    <a:lnTo>
                      <a:pt x="234" y="766"/>
                    </a:lnTo>
                    <a:lnTo>
                      <a:pt x="235" y="742"/>
                    </a:lnTo>
                    <a:lnTo>
                      <a:pt x="236" y="712"/>
                    </a:lnTo>
                    <a:lnTo>
                      <a:pt x="237" y="680"/>
                    </a:lnTo>
                    <a:lnTo>
                      <a:pt x="238" y="651"/>
                    </a:lnTo>
                    <a:lnTo>
                      <a:pt x="239" y="622"/>
                    </a:lnTo>
                    <a:lnTo>
                      <a:pt x="240" y="592"/>
                    </a:lnTo>
                    <a:lnTo>
                      <a:pt x="240" y="560"/>
                    </a:lnTo>
                    <a:lnTo>
                      <a:pt x="241" y="523"/>
                    </a:lnTo>
                    <a:lnTo>
                      <a:pt x="242" y="483"/>
                    </a:lnTo>
                    <a:lnTo>
                      <a:pt x="243" y="446"/>
                    </a:lnTo>
                    <a:lnTo>
                      <a:pt x="244" y="409"/>
                    </a:lnTo>
                    <a:lnTo>
                      <a:pt x="245" y="367"/>
                    </a:lnTo>
                    <a:lnTo>
                      <a:pt x="246" y="327"/>
                    </a:lnTo>
                    <a:lnTo>
                      <a:pt x="247" y="284"/>
                    </a:lnTo>
                    <a:lnTo>
                      <a:pt x="248" y="247"/>
                    </a:lnTo>
                    <a:lnTo>
                      <a:pt x="249" y="237"/>
                    </a:lnTo>
                    <a:lnTo>
                      <a:pt x="250" y="241"/>
                    </a:lnTo>
                    <a:lnTo>
                      <a:pt x="250" y="250"/>
                    </a:lnTo>
                    <a:lnTo>
                      <a:pt x="251" y="265"/>
                    </a:lnTo>
                    <a:lnTo>
                      <a:pt x="252" y="280"/>
                    </a:lnTo>
                    <a:lnTo>
                      <a:pt x="253" y="298"/>
                    </a:lnTo>
                    <a:lnTo>
                      <a:pt x="254" y="320"/>
                    </a:lnTo>
                    <a:lnTo>
                      <a:pt x="255" y="345"/>
                    </a:lnTo>
                    <a:lnTo>
                      <a:pt x="256" y="367"/>
                    </a:lnTo>
                    <a:lnTo>
                      <a:pt x="257" y="390"/>
                    </a:lnTo>
                    <a:lnTo>
                      <a:pt x="258" y="413"/>
                    </a:lnTo>
                    <a:lnTo>
                      <a:pt x="259" y="437"/>
                    </a:lnTo>
                    <a:lnTo>
                      <a:pt x="259" y="464"/>
                    </a:lnTo>
                    <a:lnTo>
                      <a:pt x="261" y="493"/>
                    </a:lnTo>
                    <a:lnTo>
                      <a:pt x="261" y="523"/>
                    </a:lnTo>
                    <a:lnTo>
                      <a:pt x="262" y="552"/>
                    </a:lnTo>
                    <a:lnTo>
                      <a:pt x="263" y="573"/>
                    </a:lnTo>
                    <a:lnTo>
                      <a:pt x="264" y="591"/>
                    </a:lnTo>
                    <a:lnTo>
                      <a:pt x="265" y="609"/>
                    </a:lnTo>
                    <a:lnTo>
                      <a:pt x="266" y="625"/>
                    </a:lnTo>
                    <a:lnTo>
                      <a:pt x="267" y="640"/>
                    </a:lnTo>
                    <a:lnTo>
                      <a:pt x="268" y="655"/>
                    </a:lnTo>
                    <a:lnTo>
                      <a:pt x="269" y="668"/>
                    </a:lnTo>
                    <a:lnTo>
                      <a:pt x="270" y="681"/>
                    </a:lnTo>
                    <a:lnTo>
                      <a:pt x="271" y="697"/>
                    </a:lnTo>
                    <a:lnTo>
                      <a:pt x="271" y="714"/>
                    </a:lnTo>
                    <a:lnTo>
                      <a:pt x="272" y="731"/>
                    </a:lnTo>
                    <a:lnTo>
                      <a:pt x="273" y="747"/>
                    </a:lnTo>
                    <a:lnTo>
                      <a:pt x="274" y="763"/>
                    </a:lnTo>
                    <a:lnTo>
                      <a:pt x="275" y="779"/>
                    </a:lnTo>
                    <a:lnTo>
                      <a:pt x="276" y="794"/>
                    </a:lnTo>
                    <a:lnTo>
                      <a:pt x="277" y="808"/>
                    </a:lnTo>
                    <a:lnTo>
                      <a:pt x="278" y="816"/>
                    </a:lnTo>
                    <a:lnTo>
                      <a:pt x="279" y="820"/>
                    </a:lnTo>
                    <a:lnTo>
                      <a:pt x="280" y="823"/>
                    </a:lnTo>
                    <a:lnTo>
                      <a:pt x="280" y="824"/>
                    </a:lnTo>
                    <a:lnTo>
                      <a:pt x="281" y="825"/>
                    </a:lnTo>
                    <a:lnTo>
                      <a:pt x="282" y="824"/>
                    </a:lnTo>
                    <a:lnTo>
                      <a:pt x="283" y="822"/>
                    </a:lnTo>
                    <a:lnTo>
                      <a:pt x="284" y="819"/>
                    </a:lnTo>
                    <a:lnTo>
                      <a:pt x="285" y="817"/>
                    </a:lnTo>
                    <a:lnTo>
                      <a:pt x="286" y="814"/>
                    </a:lnTo>
                    <a:lnTo>
                      <a:pt x="287" y="811"/>
                    </a:lnTo>
                    <a:lnTo>
                      <a:pt x="288" y="807"/>
                    </a:lnTo>
                    <a:lnTo>
                      <a:pt x="289" y="802"/>
                    </a:lnTo>
                    <a:lnTo>
                      <a:pt x="290" y="797"/>
                    </a:lnTo>
                    <a:lnTo>
                      <a:pt x="291" y="791"/>
                    </a:lnTo>
                    <a:lnTo>
                      <a:pt x="291" y="785"/>
                    </a:lnTo>
                    <a:lnTo>
                      <a:pt x="292" y="778"/>
                    </a:lnTo>
                    <a:lnTo>
                      <a:pt x="293" y="771"/>
                    </a:lnTo>
                    <a:lnTo>
                      <a:pt x="294" y="764"/>
                    </a:lnTo>
                    <a:lnTo>
                      <a:pt x="295" y="756"/>
                    </a:lnTo>
                    <a:lnTo>
                      <a:pt x="296" y="747"/>
                    </a:lnTo>
                    <a:lnTo>
                      <a:pt x="297" y="738"/>
                    </a:lnTo>
                    <a:lnTo>
                      <a:pt x="298" y="729"/>
                    </a:lnTo>
                    <a:lnTo>
                      <a:pt x="299" y="719"/>
                    </a:lnTo>
                    <a:lnTo>
                      <a:pt x="300" y="711"/>
                    </a:lnTo>
                    <a:lnTo>
                      <a:pt x="301" y="702"/>
                    </a:lnTo>
                    <a:lnTo>
                      <a:pt x="301" y="693"/>
                    </a:lnTo>
                    <a:lnTo>
                      <a:pt x="302" y="685"/>
                    </a:lnTo>
                    <a:lnTo>
                      <a:pt x="303" y="676"/>
                    </a:lnTo>
                    <a:lnTo>
                      <a:pt x="304" y="667"/>
                    </a:lnTo>
                    <a:lnTo>
                      <a:pt x="305" y="658"/>
                    </a:lnTo>
                    <a:lnTo>
                      <a:pt x="306" y="649"/>
                    </a:lnTo>
                    <a:lnTo>
                      <a:pt x="307" y="639"/>
                    </a:lnTo>
                    <a:lnTo>
                      <a:pt x="308" y="628"/>
                    </a:lnTo>
                    <a:lnTo>
                      <a:pt x="309" y="617"/>
                    </a:lnTo>
                    <a:lnTo>
                      <a:pt x="310" y="605"/>
                    </a:lnTo>
                    <a:lnTo>
                      <a:pt x="311" y="595"/>
                    </a:lnTo>
                    <a:lnTo>
                      <a:pt x="311" y="586"/>
                    </a:lnTo>
                    <a:lnTo>
                      <a:pt x="312" y="577"/>
                    </a:lnTo>
                    <a:lnTo>
                      <a:pt x="313" y="568"/>
                    </a:lnTo>
                    <a:lnTo>
                      <a:pt x="314" y="556"/>
                    </a:lnTo>
                    <a:lnTo>
                      <a:pt x="315" y="543"/>
                    </a:lnTo>
                    <a:lnTo>
                      <a:pt x="316" y="532"/>
                    </a:lnTo>
                    <a:lnTo>
                      <a:pt x="317" y="522"/>
                    </a:lnTo>
                    <a:lnTo>
                      <a:pt x="318" y="509"/>
                    </a:lnTo>
                    <a:lnTo>
                      <a:pt x="319" y="498"/>
                    </a:lnTo>
                    <a:lnTo>
                      <a:pt x="320" y="487"/>
                    </a:lnTo>
                    <a:lnTo>
                      <a:pt x="321" y="477"/>
                    </a:lnTo>
                    <a:lnTo>
                      <a:pt x="322" y="476"/>
                    </a:lnTo>
                    <a:lnTo>
                      <a:pt x="322" y="480"/>
                    </a:lnTo>
                    <a:lnTo>
                      <a:pt x="323" y="485"/>
                    </a:lnTo>
                    <a:lnTo>
                      <a:pt x="324" y="493"/>
                    </a:lnTo>
                    <a:lnTo>
                      <a:pt x="325" y="501"/>
                    </a:lnTo>
                    <a:lnTo>
                      <a:pt x="326" y="510"/>
                    </a:lnTo>
                    <a:lnTo>
                      <a:pt x="327" y="521"/>
                    </a:lnTo>
                    <a:lnTo>
                      <a:pt x="328" y="532"/>
                    </a:lnTo>
                    <a:lnTo>
                      <a:pt x="329" y="543"/>
                    </a:lnTo>
                    <a:lnTo>
                      <a:pt x="330" y="554"/>
                    </a:lnTo>
                    <a:lnTo>
                      <a:pt x="331" y="565"/>
                    </a:lnTo>
                    <a:lnTo>
                      <a:pt x="331" y="576"/>
                    </a:lnTo>
                    <a:lnTo>
                      <a:pt x="332" y="589"/>
                    </a:lnTo>
                    <a:lnTo>
                      <a:pt x="333" y="602"/>
                    </a:lnTo>
                    <a:lnTo>
                      <a:pt x="334" y="616"/>
                    </a:lnTo>
                    <a:lnTo>
                      <a:pt x="335" y="629"/>
                    </a:lnTo>
                    <a:lnTo>
                      <a:pt x="336" y="640"/>
                    </a:lnTo>
                    <a:lnTo>
                      <a:pt x="337" y="650"/>
                    </a:lnTo>
                    <a:lnTo>
                      <a:pt x="338" y="659"/>
                    </a:lnTo>
                    <a:lnTo>
                      <a:pt x="339" y="669"/>
                    </a:lnTo>
                    <a:lnTo>
                      <a:pt x="340" y="677"/>
                    </a:lnTo>
                    <a:lnTo>
                      <a:pt x="341" y="685"/>
                    </a:lnTo>
                    <a:lnTo>
                      <a:pt x="341" y="692"/>
                    </a:lnTo>
                    <a:lnTo>
                      <a:pt x="343" y="699"/>
                    </a:lnTo>
                    <a:lnTo>
                      <a:pt x="343" y="709"/>
                    </a:lnTo>
                    <a:lnTo>
                      <a:pt x="344" y="719"/>
                    </a:lnTo>
                    <a:lnTo>
                      <a:pt x="345" y="728"/>
                    </a:lnTo>
                    <a:lnTo>
                      <a:pt x="346" y="737"/>
                    </a:lnTo>
                    <a:lnTo>
                      <a:pt x="347" y="747"/>
                    </a:lnTo>
                    <a:lnTo>
                      <a:pt x="348" y="756"/>
                    </a:lnTo>
                    <a:lnTo>
                      <a:pt x="349" y="766"/>
                    </a:lnTo>
                    <a:lnTo>
                      <a:pt x="350" y="774"/>
                    </a:lnTo>
                    <a:lnTo>
                      <a:pt x="351" y="778"/>
                    </a:lnTo>
                    <a:lnTo>
                      <a:pt x="352" y="779"/>
                    </a:lnTo>
                    <a:lnTo>
                      <a:pt x="352" y="779"/>
                    </a:lnTo>
                    <a:lnTo>
                      <a:pt x="353" y="778"/>
                    </a:lnTo>
                    <a:lnTo>
                      <a:pt x="354" y="777"/>
                    </a:lnTo>
                    <a:lnTo>
                      <a:pt x="355" y="776"/>
                    </a:lnTo>
                    <a:lnTo>
                      <a:pt x="356" y="774"/>
                    </a:lnTo>
                    <a:lnTo>
                      <a:pt x="357" y="771"/>
                    </a:lnTo>
                    <a:lnTo>
                      <a:pt x="358" y="768"/>
                    </a:lnTo>
                    <a:lnTo>
                      <a:pt x="359" y="765"/>
                    </a:lnTo>
                    <a:lnTo>
                      <a:pt x="360" y="762"/>
                    </a:lnTo>
                    <a:lnTo>
                      <a:pt x="361" y="759"/>
                    </a:lnTo>
                    <a:lnTo>
                      <a:pt x="362" y="754"/>
                    </a:lnTo>
                    <a:lnTo>
                      <a:pt x="362" y="750"/>
                    </a:lnTo>
                    <a:lnTo>
                      <a:pt x="363" y="745"/>
                    </a:lnTo>
                    <a:lnTo>
                      <a:pt x="364" y="741"/>
                    </a:lnTo>
                    <a:lnTo>
                      <a:pt x="365" y="738"/>
                    </a:lnTo>
                    <a:lnTo>
                      <a:pt x="366" y="737"/>
                    </a:lnTo>
                    <a:lnTo>
                      <a:pt x="367" y="735"/>
                    </a:lnTo>
                    <a:lnTo>
                      <a:pt x="368" y="735"/>
                    </a:lnTo>
                    <a:lnTo>
                      <a:pt x="369" y="734"/>
                    </a:lnTo>
                    <a:lnTo>
                      <a:pt x="370" y="733"/>
                    </a:lnTo>
                    <a:lnTo>
                      <a:pt x="371" y="732"/>
                    </a:lnTo>
                    <a:lnTo>
                      <a:pt x="371" y="732"/>
                    </a:lnTo>
                    <a:lnTo>
                      <a:pt x="373" y="731"/>
                    </a:lnTo>
                    <a:lnTo>
                      <a:pt x="373" y="730"/>
                    </a:lnTo>
                    <a:lnTo>
                      <a:pt x="374" y="729"/>
                    </a:lnTo>
                    <a:lnTo>
                      <a:pt x="375" y="728"/>
                    </a:lnTo>
                    <a:lnTo>
                      <a:pt x="376" y="727"/>
                    </a:lnTo>
                    <a:lnTo>
                      <a:pt x="377" y="727"/>
                    </a:lnTo>
                    <a:lnTo>
                      <a:pt x="378" y="726"/>
                    </a:lnTo>
                    <a:lnTo>
                      <a:pt x="379" y="725"/>
                    </a:lnTo>
                    <a:lnTo>
                      <a:pt x="380" y="725"/>
                    </a:lnTo>
                    <a:lnTo>
                      <a:pt x="381" y="725"/>
                    </a:lnTo>
                    <a:lnTo>
                      <a:pt x="382" y="724"/>
                    </a:lnTo>
                    <a:lnTo>
                      <a:pt x="383" y="724"/>
                    </a:lnTo>
                    <a:lnTo>
                      <a:pt x="383" y="724"/>
                    </a:lnTo>
                    <a:lnTo>
                      <a:pt x="384" y="725"/>
                    </a:lnTo>
                    <a:lnTo>
                      <a:pt x="385" y="727"/>
                    </a:lnTo>
                    <a:lnTo>
                      <a:pt x="386" y="728"/>
                    </a:lnTo>
                    <a:lnTo>
                      <a:pt x="387" y="726"/>
                    </a:lnTo>
                    <a:lnTo>
                      <a:pt x="388" y="723"/>
                    </a:lnTo>
                    <a:lnTo>
                      <a:pt x="389" y="721"/>
                    </a:lnTo>
                    <a:lnTo>
                      <a:pt x="390" y="719"/>
                    </a:lnTo>
                    <a:lnTo>
                      <a:pt x="391" y="715"/>
                    </a:lnTo>
                    <a:lnTo>
                      <a:pt x="392" y="713"/>
                    </a:lnTo>
                    <a:lnTo>
                      <a:pt x="392" y="709"/>
                    </a:lnTo>
                    <a:lnTo>
                      <a:pt x="394" y="707"/>
                    </a:lnTo>
                    <a:lnTo>
                      <a:pt x="394" y="709"/>
                    </a:lnTo>
                    <a:lnTo>
                      <a:pt x="395" y="714"/>
                    </a:lnTo>
                    <a:lnTo>
                      <a:pt x="396" y="720"/>
                    </a:lnTo>
                    <a:lnTo>
                      <a:pt x="397" y="728"/>
                    </a:lnTo>
                    <a:lnTo>
                      <a:pt x="398" y="733"/>
                    </a:lnTo>
                    <a:lnTo>
                      <a:pt x="399" y="737"/>
                    </a:lnTo>
                    <a:lnTo>
                      <a:pt x="400" y="741"/>
                    </a:lnTo>
                    <a:lnTo>
                      <a:pt x="401" y="745"/>
                    </a:lnTo>
                    <a:lnTo>
                      <a:pt x="402" y="755"/>
                    </a:lnTo>
                    <a:lnTo>
                      <a:pt x="403" y="767"/>
                    </a:lnTo>
                    <a:lnTo>
                      <a:pt x="403" y="778"/>
                    </a:lnTo>
                    <a:lnTo>
                      <a:pt x="404" y="788"/>
                    </a:lnTo>
                    <a:lnTo>
                      <a:pt x="405" y="799"/>
                    </a:lnTo>
                    <a:lnTo>
                      <a:pt x="406" y="810"/>
                    </a:lnTo>
                    <a:lnTo>
                      <a:pt x="407" y="820"/>
                    </a:lnTo>
                    <a:lnTo>
                      <a:pt x="408" y="827"/>
                    </a:lnTo>
                    <a:lnTo>
                      <a:pt x="409" y="823"/>
                    </a:lnTo>
                    <a:lnTo>
                      <a:pt x="410" y="813"/>
                    </a:lnTo>
                    <a:lnTo>
                      <a:pt x="411" y="800"/>
                    </a:lnTo>
                    <a:lnTo>
                      <a:pt x="412" y="783"/>
                    </a:lnTo>
                    <a:lnTo>
                      <a:pt x="413" y="762"/>
                    </a:lnTo>
                    <a:lnTo>
                      <a:pt x="413" y="736"/>
                    </a:lnTo>
                    <a:lnTo>
                      <a:pt x="414" y="708"/>
                    </a:lnTo>
                    <a:lnTo>
                      <a:pt x="415" y="679"/>
                    </a:lnTo>
                    <a:lnTo>
                      <a:pt x="416" y="651"/>
                    </a:lnTo>
                    <a:lnTo>
                      <a:pt x="417" y="624"/>
                    </a:lnTo>
                    <a:lnTo>
                      <a:pt x="418" y="599"/>
                    </a:lnTo>
                    <a:lnTo>
                      <a:pt x="419" y="574"/>
                    </a:lnTo>
                    <a:lnTo>
                      <a:pt x="420" y="544"/>
                    </a:lnTo>
                    <a:lnTo>
                      <a:pt x="421" y="514"/>
                    </a:lnTo>
                    <a:lnTo>
                      <a:pt x="422" y="483"/>
                    </a:lnTo>
                    <a:lnTo>
                      <a:pt x="423" y="456"/>
                    </a:lnTo>
                    <a:lnTo>
                      <a:pt x="424" y="446"/>
                    </a:lnTo>
                    <a:lnTo>
                      <a:pt x="424" y="445"/>
                    </a:lnTo>
                    <a:lnTo>
                      <a:pt x="425" y="448"/>
                    </a:lnTo>
                    <a:lnTo>
                      <a:pt x="426" y="454"/>
                    </a:lnTo>
                    <a:lnTo>
                      <a:pt x="427" y="461"/>
                    </a:lnTo>
                    <a:lnTo>
                      <a:pt x="428" y="470"/>
                    </a:lnTo>
                    <a:lnTo>
                      <a:pt x="429" y="483"/>
                    </a:lnTo>
                    <a:lnTo>
                      <a:pt x="430" y="497"/>
                    </a:lnTo>
                    <a:lnTo>
                      <a:pt x="431" y="506"/>
                    </a:lnTo>
                    <a:lnTo>
                      <a:pt x="432" y="515"/>
                    </a:lnTo>
                    <a:lnTo>
                      <a:pt x="433" y="524"/>
                    </a:lnTo>
                    <a:lnTo>
                      <a:pt x="434" y="533"/>
                    </a:lnTo>
                    <a:lnTo>
                      <a:pt x="434" y="545"/>
                    </a:lnTo>
                    <a:lnTo>
                      <a:pt x="435" y="557"/>
                    </a:lnTo>
                    <a:lnTo>
                      <a:pt x="436" y="569"/>
                    </a:lnTo>
                    <a:lnTo>
                      <a:pt x="437" y="582"/>
                    </a:lnTo>
                    <a:lnTo>
                      <a:pt x="438" y="597"/>
                    </a:lnTo>
                    <a:lnTo>
                      <a:pt x="439" y="612"/>
                    </a:lnTo>
                    <a:lnTo>
                      <a:pt x="440" y="629"/>
                    </a:lnTo>
                    <a:lnTo>
                      <a:pt x="441" y="646"/>
                    </a:lnTo>
                    <a:lnTo>
                      <a:pt x="442" y="660"/>
                    </a:lnTo>
                    <a:lnTo>
                      <a:pt x="443" y="673"/>
                    </a:lnTo>
                    <a:lnTo>
                      <a:pt x="444" y="686"/>
                    </a:lnTo>
                    <a:lnTo>
                      <a:pt x="444" y="699"/>
                    </a:lnTo>
                    <a:lnTo>
                      <a:pt x="445" y="719"/>
                    </a:lnTo>
                    <a:lnTo>
                      <a:pt x="446" y="741"/>
                    </a:lnTo>
                    <a:lnTo>
                      <a:pt x="447" y="761"/>
                    </a:lnTo>
                    <a:lnTo>
                      <a:pt x="448" y="781"/>
                    </a:lnTo>
                    <a:lnTo>
                      <a:pt x="449" y="804"/>
                    </a:lnTo>
                    <a:lnTo>
                      <a:pt x="450" y="825"/>
                    </a:lnTo>
                    <a:lnTo>
                      <a:pt x="451" y="848"/>
                    </a:lnTo>
                    <a:lnTo>
                      <a:pt x="452" y="867"/>
                    </a:lnTo>
                    <a:lnTo>
                      <a:pt x="453" y="869"/>
                    </a:lnTo>
                    <a:lnTo>
                      <a:pt x="454" y="862"/>
                    </a:lnTo>
                    <a:lnTo>
                      <a:pt x="455" y="850"/>
                    </a:lnTo>
                    <a:lnTo>
                      <a:pt x="455" y="835"/>
                    </a:lnTo>
                    <a:lnTo>
                      <a:pt x="456" y="820"/>
                    </a:lnTo>
                    <a:lnTo>
                      <a:pt x="457" y="805"/>
                    </a:lnTo>
                    <a:lnTo>
                      <a:pt x="458" y="787"/>
                    </a:lnTo>
                    <a:lnTo>
                      <a:pt x="459" y="768"/>
                    </a:lnTo>
                    <a:lnTo>
                      <a:pt x="460" y="748"/>
                    </a:lnTo>
                    <a:lnTo>
                      <a:pt x="461" y="727"/>
                    </a:lnTo>
                    <a:lnTo>
                      <a:pt x="462" y="708"/>
                    </a:lnTo>
                    <a:lnTo>
                      <a:pt x="463" y="688"/>
                    </a:lnTo>
                    <a:lnTo>
                      <a:pt x="464" y="665"/>
                    </a:lnTo>
                    <a:lnTo>
                      <a:pt x="464" y="643"/>
                    </a:lnTo>
                    <a:lnTo>
                      <a:pt x="465" y="619"/>
                    </a:lnTo>
                    <a:lnTo>
                      <a:pt x="466" y="598"/>
                    </a:lnTo>
                    <a:lnTo>
                      <a:pt x="467" y="586"/>
                    </a:lnTo>
                    <a:lnTo>
                      <a:pt x="468" y="580"/>
                    </a:lnTo>
                    <a:lnTo>
                      <a:pt x="469" y="576"/>
                    </a:lnTo>
                    <a:lnTo>
                      <a:pt x="470" y="575"/>
                    </a:lnTo>
                    <a:lnTo>
                      <a:pt x="471" y="574"/>
                    </a:lnTo>
                    <a:lnTo>
                      <a:pt x="472" y="574"/>
                    </a:lnTo>
                    <a:lnTo>
                      <a:pt x="473" y="576"/>
                    </a:lnTo>
                    <a:lnTo>
                      <a:pt x="474" y="580"/>
                    </a:lnTo>
                    <a:lnTo>
                      <a:pt x="474" y="582"/>
                    </a:lnTo>
                    <a:lnTo>
                      <a:pt x="476" y="586"/>
                    </a:lnTo>
                    <a:lnTo>
                      <a:pt x="476" y="590"/>
                    </a:lnTo>
                    <a:lnTo>
                      <a:pt x="477" y="594"/>
                    </a:lnTo>
                    <a:lnTo>
                      <a:pt x="478" y="601"/>
                    </a:lnTo>
                    <a:lnTo>
                      <a:pt x="479" y="608"/>
                    </a:lnTo>
                    <a:lnTo>
                      <a:pt x="480" y="615"/>
                    </a:lnTo>
                    <a:lnTo>
                      <a:pt x="481" y="623"/>
                    </a:lnTo>
                    <a:lnTo>
                      <a:pt x="482" y="633"/>
                    </a:lnTo>
                    <a:lnTo>
                      <a:pt x="483" y="643"/>
                    </a:lnTo>
                    <a:lnTo>
                      <a:pt x="484" y="654"/>
                    </a:lnTo>
                    <a:lnTo>
                      <a:pt x="485" y="666"/>
                    </a:lnTo>
                    <a:lnTo>
                      <a:pt x="485" y="676"/>
                    </a:lnTo>
                    <a:lnTo>
                      <a:pt x="486" y="685"/>
                    </a:lnTo>
                    <a:lnTo>
                      <a:pt x="487" y="694"/>
                    </a:lnTo>
                    <a:lnTo>
                      <a:pt x="488" y="703"/>
                    </a:lnTo>
                    <a:lnTo>
                      <a:pt x="489" y="718"/>
                    </a:lnTo>
                    <a:lnTo>
                      <a:pt x="490" y="736"/>
                    </a:lnTo>
                    <a:lnTo>
                      <a:pt x="491" y="751"/>
                    </a:lnTo>
                    <a:lnTo>
                      <a:pt x="492" y="767"/>
                    </a:lnTo>
                    <a:lnTo>
                      <a:pt x="493" y="785"/>
                    </a:lnTo>
                    <a:lnTo>
                      <a:pt x="494" y="802"/>
                    </a:lnTo>
                    <a:lnTo>
                      <a:pt x="495" y="821"/>
                    </a:lnTo>
                    <a:lnTo>
                      <a:pt x="495" y="837"/>
                    </a:lnTo>
                    <a:lnTo>
                      <a:pt x="496" y="838"/>
                    </a:lnTo>
                    <a:lnTo>
                      <a:pt x="497" y="833"/>
                    </a:lnTo>
                    <a:lnTo>
                      <a:pt x="498" y="824"/>
                    </a:lnTo>
                    <a:lnTo>
                      <a:pt x="499" y="813"/>
                    </a:lnTo>
                    <a:lnTo>
                      <a:pt x="500" y="802"/>
                    </a:lnTo>
                    <a:lnTo>
                      <a:pt x="501" y="791"/>
                    </a:lnTo>
                    <a:lnTo>
                      <a:pt x="502" y="778"/>
                    </a:lnTo>
                    <a:lnTo>
                      <a:pt x="503" y="764"/>
                    </a:lnTo>
                    <a:lnTo>
                      <a:pt x="504" y="749"/>
                    </a:lnTo>
                    <a:lnTo>
                      <a:pt x="504" y="733"/>
                    </a:lnTo>
                    <a:lnTo>
                      <a:pt x="506" y="718"/>
                    </a:lnTo>
                    <a:lnTo>
                      <a:pt x="506" y="702"/>
                    </a:lnTo>
                    <a:lnTo>
                      <a:pt x="507" y="684"/>
                    </a:lnTo>
                    <a:lnTo>
                      <a:pt x="508" y="666"/>
                    </a:lnTo>
                    <a:lnTo>
                      <a:pt x="509" y="647"/>
                    </a:lnTo>
                    <a:lnTo>
                      <a:pt x="510" y="630"/>
                    </a:lnTo>
                    <a:lnTo>
                      <a:pt x="511" y="623"/>
                    </a:lnTo>
                    <a:lnTo>
                      <a:pt x="512" y="622"/>
                    </a:lnTo>
                    <a:lnTo>
                      <a:pt x="513" y="622"/>
                    </a:lnTo>
                    <a:lnTo>
                      <a:pt x="514" y="625"/>
                    </a:lnTo>
                    <a:lnTo>
                      <a:pt x="515" y="628"/>
                    </a:lnTo>
                    <a:lnTo>
                      <a:pt x="516" y="633"/>
                    </a:lnTo>
                    <a:lnTo>
                      <a:pt x="516" y="639"/>
                    </a:lnTo>
                    <a:lnTo>
                      <a:pt x="517" y="646"/>
                    </a:lnTo>
                    <a:lnTo>
                      <a:pt x="518" y="650"/>
                    </a:lnTo>
                    <a:lnTo>
                      <a:pt x="519" y="653"/>
                    </a:lnTo>
                    <a:lnTo>
                      <a:pt x="520" y="657"/>
                    </a:lnTo>
                    <a:lnTo>
                      <a:pt x="521" y="660"/>
                    </a:lnTo>
                    <a:lnTo>
                      <a:pt x="522" y="665"/>
                    </a:lnTo>
                    <a:lnTo>
                      <a:pt x="523" y="670"/>
                    </a:lnTo>
                    <a:lnTo>
                      <a:pt x="524" y="675"/>
                    </a:lnTo>
                    <a:lnTo>
                      <a:pt x="525" y="681"/>
                    </a:lnTo>
                    <a:lnTo>
                      <a:pt x="525" y="688"/>
                    </a:lnTo>
                    <a:lnTo>
                      <a:pt x="527" y="696"/>
                    </a:lnTo>
                    <a:lnTo>
                      <a:pt x="527" y="704"/>
                    </a:lnTo>
                    <a:lnTo>
                      <a:pt x="528" y="712"/>
                    </a:lnTo>
                    <a:lnTo>
                      <a:pt x="529" y="722"/>
                    </a:lnTo>
                    <a:lnTo>
                      <a:pt x="530" y="727"/>
                    </a:lnTo>
                    <a:lnTo>
                      <a:pt x="531" y="734"/>
                    </a:lnTo>
                    <a:lnTo>
                      <a:pt x="532" y="742"/>
                    </a:lnTo>
                    <a:lnTo>
                      <a:pt x="533" y="752"/>
                    </a:lnTo>
                    <a:lnTo>
                      <a:pt x="534" y="762"/>
                    </a:lnTo>
                    <a:lnTo>
                      <a:pt x="535" y="772"/>
                    </a:lnTo>
                    <a:lnTo>
                      <a:pt x="536" y="782"/>
                    </a:lnTo>
                    <a:lnTo>
                      <a:pt x="536" y="793"/>
                    </a:lnTo>
                    <a:lnTo>
                      <a:pt x="537" y="804"/>
                    </a:lnTo>
                    <a:lnTo>
                      <a:pt x="538" y="815"/>
                    </a:lnTo>
                    <a:lnTo>
                      <a:pt x="539" y="824"/>
                    </a:lnTo>
                    <a:lnTo>
                      <a:pt x="540" y="825"/>
                    </a:lnTo>
                    <a:lnTo>
                      <a:pt x="541" y="821"/>
                    </a:lnTo>
                    <a:lnTo>
                      <a:pt x="542" y="816"/>
                    </a:lnTo>
                    <a:lnTo>
                      <a:pt x="543" y="808"/>
                    </a:lnTo>
                    <a:lnTo>
                      <a:pt x="544" y="800"/>
                    </a:lnTo>
                    <a:lnTo>
                      <a:pt x="545" y="792"/>
                    </a:lnTo>
                    <a:lnTo>
                      <a:pt x="546" y="782"/>
                    </a:lnTo>
                    <a:lnTo>
                      <a:pt x="546" y="771"/>
                    </a:lnTo>
                    <a:lnTo>
                      <a:pt x="547" y="762"/>
                    </a:lnTo>
                    <a:lnTo>
                      <a:pt x="548" y="753"/>
                    </a:lnTo>
                    <a:lnTo>
                      <a:pt x="549" y="744"/>
                    </a:lnTo>
                    <a:lnTo>
                      <a:pt x="550" y="735"/>
                    </a:lnTo>
                    <a:lnTo>
                      <a:pt x="551" y="724"/>
                    </a:lnTo>
                    <a:lnTo>
                      <a:pt x="552" y="714"/>
                    </a:lnTo>
                    <a:lnTo>
                      <a:pt x="553" y="703"/>
                    </a:lnTo>
                    <a:lnTo>
                      <a:pt x="554" y="692"/>
                    </a:lnTo>
                    <a:lnTo>
                      <a:pt x="555" y="683"/>
                    </a:lnTo>
                    <a:lnTo>
                      <a:pt x="556" y="674"/>
                    </a:lnTo>
                    <a:lnTo>
                      <a:pt x="557" y="665"/>
                    </a:lnTo>
                    <a:lnTo>
                      <a:pt x="557" y="656"/>
                    </a:lnTo>
                    <a:lnTo>
                      <a:pt x="558" y="649"/>
                    </a:lnTo>
                    <a:lnTo>
                      <a:pt x="559" y="643"/>
                    </a:lnTo>
                    <a:lnTo>
                      <a:pt x="560" y="637"/>
                    </a:lnTo>
                    <a:lnTo>
                      <a:pt x="561" y="632"/>
                    </a:lnTo>
                    <a:lnTo>
                      <a:pt x="562" y="623"/>
                    </a:lnTo>
                    <a:lnTo>
                      <a:pt x="563" y="612"/>
                    </a:lnTo>
                    <a:lnTo>
                      <a:pt x="564" y="603"/>
                    </a:lnTo>
                    <a:lnTo>
                      <a:pt x="565" y="594"/>
                    </a:lnTo>
                    <a:lnTo>
                      <a:pt x="566" y="584"/>
                    </a:lnTo>
                    <a:lnTo>
                      <a:pt x="567" y="575"/>
                    </a:lnTo>
                    <a:lnTo>
                      <a:pt x="567" y="565"/>
                    </a:lnTo>
                    <a:lnTo>
                      <a:pt x="568" y="557"/>
                    </a:lnTo>
                    <a:lnTo>
                      <a:pt x="569" y="559"/>
                    </a:lnTo>
                    <a:lnTo>
                      <a:pt x="570" y="564"/>
                    </a:lnTo>
                    <a:lnTo>
                      <a:pt x="571" y="573"/>
                    </a:lnTo>
                    <a:lnTo>
                      <a:pt x="572" y="583"/>
                    </a:lnTo>
                    <a:lnTo>
                      <a:pt x="573" y="593"/>
                    </a:lnTo>
                    <a:lnTo>
                      <a:pt x="574" y="603"/>
                    </a:lnTo>
                    <a:lnTo>
                      <a:pt x="575" y="614"/>
                    </a:lnTo>
                    <a:lnTo>
                      <a:pt x="576" y="627"/>
                    </a:lnTo>
                    <a:lnTo>
                      <a:pt x="576" y="640"/>
                    </a:lnTo>
                    <a:lnTo>
                      <a:pt x="577" y="655"/>
                    </a:lnTo>
                    <a:lnTo>
                      <a:pt x="578" y="669"/>
                    </a:lnTo>
                    <a:lnTo>
                      <a:pt x="579" y="684"/>
                    </a:lnTo>
                    <a:lnTo>
                      <a:pt x="580" y="700"/>
                    </a:lnTo>
                    <a:lnTo>
                      <a:pt x="581" y="717"/>
                    </a:lnTo>
                    <a:lnTo>
                      <a:pt x="582" y="734"/>
                    </a:lnTo>
                    <a:lnTo>
                      <a:pt x="583" y="750"/>
                    </a:lnTo>
                    <a:lnTo>
                      <a:pt x="584" y="758"/>
                    </a:lnTo>
                    <a:lnTo>
                      <a:pt x="585" y="763"/>
                    </a:lnTo>
                    <a:lnTo>
                      <a:pt x="586" y="766"/>
                    </a:lnTo>
                    <a:lnTo>
                      <a:pt x="587" y="767"/>
                    </a:lnTo>
                    <a:lnTo>
                      <a:pt x="588" y="769"/>
                    </a:lnTo>
                    <a:lnTo>
                      <a:pt x="588" y="770"/>
                    </a:lnTo>
                    <a:lnTo>
                      <a:pt x="589" y="770"/>
                    </a:lnTo>
                    <a:lnTo>
                      <a:pt x="590" y="770"/>
                    </a:lnTo>
                    <a:lnTo>
                      <a:pt x="591" y="770"/>
                    </a:lnTo>
                    <a:lnTo>
                      <a:pt x="592" y="769"/>
                    </a:lnTo>
                    <a:lnTo>
                      <a:pt x="593" y="769"/>
                    </a:lnTo>
                    <a:lnTo>
                      <a:pt x="594" y="768"/>
                    </a:lnTo>
                    <a:lnTo>
                      <a:pt x="595" y="766"/>
                    </a:lnTo>
                    <a:lnTo>
                      <a:pt x="596" y="764"/>
                    </a:lnTo>
                    <a:lnTo>
                      <a:pt x="597" y="762"/>
                    </a:lnTo>
                    <a:lnTo>
                      <a:pt x="597" y="759"/>
                    </a:lnTo>
                    <a:lnTo>
                      <a:pt x="598" y="761"/>
                    </a:lnTo>
                    <a:lnTo>
                      <a:pt x="599" y="764"/>
                    </a:lnTo>
                    <a:lnTo>
                      <a:pt x="600" y="768"/>
                    </a:lnTo>
                    <a:lnTo>
                      <a:pt x="601" y="772"/>
                    </a:lnTo>
                    <a:lnTo>
                      <a:pt x="602" y="776"/>
                    </a:lnTo>
                    <a:lnTo>
                      <a:pt x="603" y="780"/>
                    </a:lnTo>
                    <a:lnTo>
                      <a:pt x="604" y="785"/>
                    </a:lnTo>
                    <a:lnTo>
                      <a:pt x="605" y="789"/>
                    </a:lnTo>
                    <a:lnTo>
                      <a:pt x="606" y="793"/>
                    </a:lnTo>
                    <a:lnTo>
                      <a:pt x="607" y="795"/>
                    </a:lnTo>
                    <a:lnTo>
                      <a:pt x="607" y="797"/>
                    </a:lnTo>
                    <a:lnTo>
                      <a:pt x="608" y="799"/>
                    </a:lnTo>
                    <a:lnTo>
                      <a:pt x="609" y="801"/>
                    </a:lnTo>
                    <a:lnTo>
                      <a:pt x="610" y="803"/>
                    </a:lnTo>
                    <a:lnTo>
                      <a:pt x="611" y="804"/>
                    </a:lnTo>
                    <a:lnTo>
                      <a:pt x="612" y="806"/>
                    </a:lnTo>
                    <a:lnTo>
                      <a:pt x="613" y="806"/>
                    </a:lnTo>
                    <a:lnTo>
                      <a:pt x="614" y="807"/>
                    </a:lnTo>
                    <a:lnTo>
                      <a:pt x="615" y="808"/>
                    </a:lnTo>
                    <a:lnTo>
                      <a:pt x="616" y="808"/>
                    </a:lnTo>
                    <a:lnTo>
                      <a:pt x="617" y="806"/>
                    </a:lnTo>
                    <a:lnTo>
                      <a:pt x="618" y="804"/>
                    </a:lnTo>
                    <a:lnTo>
                      <a:pt x="618" y="801"/>
                    </a:lnTo>
                    <a:lnTo>
                      <a:pt x="619" y="798"/>
                    </a:lnTo>
                    <a:lnTo>
                      <a:pt x="620" y="798"/>
                    </a:lnTo>
                    <a:lnTo>
                      <a:pt x="621" y="799"/>
                    </a:lnTo>
                    <a:lnTo>
                      <a:pt x="622" y="799"/>
                    </a:lnTo>
                    <a:lnTo>
                      <a:pt x="623" y="798"/>
                    </a:lnTo>
                    <a:lnTo>
                      <a:pt x="624" y="799"/>
                    </a:lnTo>
                    <a:lnTo>
                      <a:pt x="625" y="799"/>
                    </a:lnTo>
                    <a:lnTo>
                      <a:pt x="626" y="799"/>
                    </a:lnTo>
                    <a:lnTo>
                      <a:pt x="627" y="797"/>
                    </a:lnTo>
                    <a:lnTo>
                      <a:pt x="628" y="786"/>
                    </a:lnTo>
                    <a:lnTo>
                      <a:pt x="628" y="770"/>
                    </a:lnTo>
                    <a:lnTo>
                      <a:pt x="629" y="752"/>
                    </a:lnTo>
                    <a:lnTo>
                      <a:pt x="630" y="732"/>
                    </a:lnTo>
                    <a:lnTo>
                      <a:pt x="631" y="712"/>
                    </a:lnTo>
                    <a:lnTo>
                      <a:pt x="632" y="692"/>
                    </a:lnTo>
                    <a:lnTo>
                      <a:pt x="633" y="671"/>
                    </a:lnTo>
                    <a:lnTo>
                      <a:pt x="634" y="649"/>
                    </a:lnTo>
                    <a:lnTo>
                      <a:pt x="635" y="627"/>
                    </a:lnTo>
                    <a:lnTo>
                      <a:pt x="636" y="604"/>
                    </a:lnTo>
                    <a:lnTo>
                      <a:pt x="637" y="583"/>
                    </a:lnTo>
                    <a:lnTo>
                      <a:pt x="637" y="561"/>
                    </a:lnTo>
                    <a:lnTo>
                      <a:pt x="639" y="538"/>
                    </a:lnTo>
                    <a:lnTo>
                      <a:pt x="639" y="515"/>
                    </a:lnTo>
                    <a:lnTo>
                      <a:pt x="640" y="492"/>
                    </a:lnTo>
                    <a:lnTo>
                      <a:pt x="641" y="470"/>
                    </a:lnTo>
                    <a:lnTo>
                      <a:pt x="642" y="455"/>
                    </a:lnTo>
                    <a:lnTo>
                      <a:pt x="643" y="443"/>
                    </a:lnTo>
                    <a:lnTo>
                      <a:pt x="644" y="433"/>
                    </a:lnTo>
                    <a:lnTo>
                      <a:pt x="645" y="424"/>
                    </a:lnTo>
                    <a:lnTo>
                      <a:pt x="646" y="417"/>
                    </a:lnTo>
                    <a:lnTo>
                      <a:pt x="647" y="412"/>
                    </a:lnTo>
                    <a:lnTo>
                      <a:pt x="648" y="409"/>
                    </a:lnTo>
                    <a:lnTo>
                      <a:pt x="648" y="406"/>
                    </a:lnTo>
                    <a:lnTo>
                      <a:pt x="649" y="399"/>
                    </a:lnTo>
                    <a:lnTo>
                      <a:pt x="650" y="392"/>
                    </a:lnTo>
                    <a:lnTo>
                      <a:pt x="651" y="386"/>
                    </a:lnTo>
                    <a:lnTo>
                      <a:pt x="652" y="381"/>
                    </a:lnTo>
                    <a:lnTo>
                      <a:pt x="653" y="375"/>
                    </a:lnTo>
                    <a:lnTo>
                      <a:pt x="654" y="371"/>
                    </a:lnTo>
                    <a:lnTo>
                      <a:pt x="655" y="366"/>
                    </a:lnTo>
                    <a:lnTo>
                      <a:pt x="656" y="364"/>
                    </a:lnTo>
                    <a:lnTo>
                      <a:pt x="657" y="371"/>
                    </a:lnTo>
                    <a:lnTo>
                      <a:pt x="658" y="382"/>
                    </a:lnTo>
                    <a:lnTo>
                      <a:pt x="658" y="396"/>
                    </a:lnTo>
                    <a:lnTo>
                      <a:pt x="659" y="412"/>
                    </a:lnTo>
                    <a:lnTo>
                      <a:pt x="660" y="428"/>
                    </a:lnTo>
                    <a:lnTo>
                      <a:pt x="661" y="446"/>
                    </a:lnTo>
                    <a:lnTo>
                      <a:pt x="662" y="465"/>
                    </a:lnTo>
                    <a:lnTo>
                      <a:pt x="663" y="484"/>
                    </a:lnTo>
                    <a:lnTo>
                      <a:pt x="664" y="503"/>
                    </a:lnTo>
                    <a:lnTo>
                      <a:pt x="665" y="522"/>
                    </a:lnTo>
                    <a:lnTo>
                      <a:pt x="666" y="541"/>
                    </a:lnTo>
                    <a:lnTo>
                      <a:pt x="667" y="559"/>
                    </a:lnTo>
                    <a:lnTo>
                      <a:pt x="668" y="579"/>
                    </a:lnTo>
                    <a:lnTo>
                      <a:pt x="669" y="600"/>
                    </a:lnTo>
                    <a:lnTo>
                      <a:pt x="669" y="620"/>
                    </a:lnTo>
                    <a:lnTo>
                      <a:pt x="670" y="641"/>
                    </a:lnTo>
                    <a:lnTo>
                      <a:pt x="671" y="657"/>
                    </a:lnTo>
                    <a:lnTo>
                      <a:pt x="672" y="672"/>
                    </a:lnTo>
                    <a:lnTo>
                      <a:pt x="673" y="687"/>
                    </a:lnTo>
                    <a:lnTo>
                      <a:pt x="674" y="701"/>
                    </a:lnTo>
                    <a:lnTo>
                      <a:pt x="675" y="712"/>
                    </a:lnTo>
                    <a:lnTo>
                      <a:pt x="676" y="721"/>
                    </a:lnTo>
                    <a:lnTo>
                      <a:pt x="677" y="729"/>
                    </a:lnTo>
                    <a:lnTo>
                      <a:pt x="678" y="736"/>
                    </a:lnTo>
                    <a:lnTo>
                      <a:pt x="679" y="750"/>
                    </a:lnTo>
                    <a:lnTo>
                      <a:pt x="679" y="767"/>
                    </a:lnTo>
                    <a:lnTo>
                      <a:pt x="680" y="782"/>
                    </a:lnTo>
                    <a:lnTo>
                      <a:pt x="681" y="796"/>
                    </a:lnTo>
                    <a:lnTo>
                      <a:pt x="682" y="812"/>
                    </a:lnTo>
                    <a:lnTo>
                      <a:pt x="683" y="826"/>
                    </a:lnTo>
                    <a:lnTo>
                      <a:pt x="684" y="842"/>
                    </a:lnTo>
                    <a:lnTo>
                      <a:pt x="685" y="854"/>
                    </a:lnTo>
                    <a:lnTo>
                      <a:pt x="686" y="849"/>
                    </a:lnTo>
                    <a:lnTo>
                      <a:pt x="687" y="835"/>
                    </a:lnTo>
                    <a:lnTo>
                      <a:pt x="688" y="817"/>
                    </a:lnTo>
                    <a:lnTo>
                      <a:pt x="688" y="795"/>
                    </a:lnTo>
                    <a:lnTo>
                      <a:pt x="689" y="775"/>
                    </a:lnTo>
                    <a:lnTo>
                      <a:pt x="690" y="754"/>
                    </a:lnTo>
                    <a:lnTo>
                      <a:pt x="691" y="732"/>
                    </a:lnTo>
                    <a:lnTo>
                      <a:pt x="692" y="707"/>
                    </a:lnTo>
                    <a:lnTo>
                      <a:pt x="693" y="680"/>
                    </a:lnTo>
                    <a:lnTo>
                      <a:pt x="694" y="651"/>
                    </a:lnTo>
                    <a:lnTo>
                      <a:pt x="695" y="623"/>
                    </a:lnTo>
                    <a:lnTo>
                      <a:pt x="696" y="595"/>
                    </a:lnTo>
                    <a:lnTo>
                      <a:pt x="697" y="563"/>
                    </a:lnTo>
                    <a:lnTo>
                      <a:pt x="698" y="532"/>
                    </a:lnTo>
                    <a:lnTo>
                      <a:pt x="699" y="499"/>
                    </a:lnTo>
                    <a:lnTo>
                      <a:pt x="700" y="469"/>
                    </a:lnTo>
                    <a:lnTo>
                      <a:pt x="700" y="457"/>
                    </a:lnTo>
                    <a:lnTo>
                      <a:pt x="701" y="453"/>
                    </a:lnTo>
                    <a:lnTo>
                      <a:pt x="702" y="452"/>
                    </a:lnTo>
                    <a:lnTo>
                      <a:pt x="703" y="455"/>
                    </a:lnTo>
                    <a:lnTo>
                      <a:pt x="704" y="459"/>
                    </a:lnTo>
                    <a:lnTo>
                      <a:pt x="705" y="464"/>
                    </a:lnTo>
                    <a:lnTo>
                      <a:pt x="706" y="472"/>
                    </a:lnTo>
                    <a:lnTo>
                      <a:pt x="707" y="482"/>
                    </a:lnTo>
                    <a:lnTo>
                      <a:pt x="708" y="489"/>
                    </a:lnTo>
                    <a:lnTo>
                      <a:pt x="709" y="496"/>
                    </a:lnTo>
                    <a:lnTo>
                      <a:pt x="709" y="504"/>
                    </a:lnTo>
                    <a:lnTo>
                      <a:pt x="710" y="513"/>
                    </a:lnTo>
                    <a:lnTo>
                      <a:pt x="711" y="522"/>
                    </a:lnTo>
                    <a:lnTo>
                      <a:pt x="712" y="533"/>
                    </a:lnTo>
                    <a:lnTo>
                      <a:pt x="713" y="543"/>
                    </a:lnTo>
                    <a:lnTo>
                      <a:pt x="714" y="554"/>
                    </a:lnTo>
                    <a:lnTo>
                      <a:pt x="715" y="565"/>
                    </a:lnTo>
                    <a:lnTo>
                      <a:pt x="716" y="575"/>
                    </a:lnTo>
                    <a:lnTo>
                      <a:pt x="717" y="586"/>
                    </a:lnTo>
                    <a:lnTo>
                      <a:pt x="718" y="597"/>
                    </a:lnTo>
                    <a:lnTo>
                      <a:pt x="719" y="608"/>
                    </a:lnTo>
                    <a:lnTo>
                      <a:pt x="719" y="618"/>
                    </a:lnTo>
                    <a:lnTo>
                      <a:pt x="720" y="629"/>
                    </a:lnTo>
                    <a:lnTo>
                      <a:pt x="721" y="639"/>
                    </a:lnTo>
                    <a:lnTo>
                      <a:pt x="722" y="652"/>
                    </a:lnTo>
                    <a:lnTo>
                      <a:pt x="723" y="665"/>
                    </a:lnTo>
                    <a:lnTo>
                      <a:pt x="724" y="678"/>
                    </a:lnTo>
                    <a:lnTo>
                      <a:pt x="725" y="691"/>
                    </a:lnTo>
                    <a:lnTo>
                      <a:pt x="726" y="704"/>
                    </a:lnTo>
                    <a:lnTo>
                      <a:pt x="727" y="717"/>
                    </a:lnTo>
                    <a:lnTo>
                      <a:pt x="728" y="731"/>
                    </a:lnTo>
                    <a:lnTo>
                      <a:pt x="729" y="744"/>
                    </a:lnTo>
                    <a:lnTo>
                      <a:pt x="730" y="752"/>
                    </a:lnTo>
                    <a:lnTo>
                      <a:pt x="730" y="759"/>
                    </a:lnTo>
                    <a:lnTo>
                      <a:pt x="731" y="765"/>
                    </a:lnTo>
                    <a:lnTo>
                      <a:pt x="732" y="769"/>
                    </a:lnTo>
                    <a:lnTo>
                      <a:pt x="733" y="774"/>
                    </a:lnTo>
                    <a:lnTo>
                      <a:pt x="734" y="778"/>
                    </a:lnTo>
                    <a:lnTo>
                      <a:pt x="735" y="781"/>
                    </a:lnTo>
                    <a:lnTo>
                      <a:pt x="736" y="783"/>
                    </a:lnTo>
                    <a:lnTo>
                      <a:pt x="737" y="786"/>
                    </a:lnTo>
                    <a:lnTo>
                      <a:pt x="738" y="790"/>
                    </a:lnTo>
                    <a:lnTo>
                      <a:pt x="739" y="793"/>
                    </a:lnTo>
                    <a:lnTo>
                      <a:pt x="740" y="796"/>
                    </a:lnTo>
                    <a:lnTo>
                      <a:pt x="740" y="798"/>
                    </a:lnTo>
                    <a:lnTo>
                      <a:pt x="741" y="800"/>
                    </a:lnTo>
                    <a:lnTo>
                      <a:pt x="742" y="802"/>
                    </a:lnTo>
                    <a:lnTo>
                      <a:pt x="743" y="803"/>
                    </a:lnTo>
                    <a:lnTo>
                      <a:pt x="744" y="804"/>
                    </a:lnTo>
                    <a:lnTo>
                      <a:pt x="745" y="804"/>
                    </a:lnTo>
                    <a:lnTo>
                      <a:pt x="746" y="804"/>
                    </a:lnTo>
                    <a:lnTo>
                      <a:pt x="747" y="804"/>
                    </a:lnTo>
                    <a:lnTo>
                      <a:pt x="748" y="804"/>
                    </a:lnTo>
                    <a:lnTo>
                      <a:pt x="749" y="803"/>
                    </a:lnTo>
                    <a:lnTo>
                      <a:pt x="749" y="802"/>
                    </a:lnTo>
                    <a:lnTo>
                      <a:pt x="751" y="801"/>
                    </a:lnTo>
                    <a:lnTo>
                      <a:pt x="751" y="800"/>
                    </a:lnTo>
                    <a:lnTo>
                      <a:pt x="752" y="798"/>
                    </a:lnTo>
                    <a:lnTo>
                      <a:pt x="753" y="797"/>
                    </a:lnTo>
                    <a:lnTo>
                      <a:pt x="754" y="795"/>
                    </a:lnTo>
                    <a:lnTo>
                      <a:pt x="755" y="793"/>
                    </a:lnTo>
                    <a:lnTo>
                      <a:pt x="756" y="791"/>
                    </a:lnTo>
                    <a:lnTo>
                      <a:pt x="757" y="789"/>
                    </a:lnTo>
                    <a:lnTo>
                      <a:pt x="758" y="787"/>
                    </a:lnTo>
                    <a:lnTo>
                      <a:pt x="759" y="785"/>
                    </a:lnTo>
                    <a:lnTo>
                      <a:pt x="760" y="784"/>
                    </a:lnTo>
                    <a:lnTo>
                      <a:pt x="760" y="783"/>
                    </a:lnTo>
                    <a:lnTo>
                      <a:pt x="761" y="782"/>
                    </a:lnTo>
                    <a:lnTo>
                      <a:pt x="762" y="781"/>
                    </a:lnTo>
                    <a:lnTo>
                      <a:pt x="763" y="781"/>
                    </a:lnTo>
                    <a:lnTo>
                      <a:pt x="764" y="781"/>
                    </a:lnTo>
                    <a:lnTo>
                      <a:pt x="765" y="780"/>
                    </a:lnTo>
                    <a:lnTo>
                      <a:pt x="766" y="779"/>
                    </a:lnTo>
                    <a:lnTo>
                      <a:pt x="767" y="777"/>
                    </a:lnTo>
                    <a:lnTo>
                      <a:pt x="768" y="776"/>
                    </a:lnTo>
                    <a:lnTo>
                      <a:pt x="769" y="775"/>
                    </a:lnTo>
                    <a:lnTo>
                      <a:pt x="770" y="773"/>
                    </a:lnTo>
                    <a:lnTo>
                      <a:pt x="770" y="771"/>
                    </a:lnTo>
                    <a:lnTo>
                      <a:pt x="772" y="770"/>
                    </a:lnTo>
                    <a:lnTo>
                      <a:pt x="772" y="768"/>
                    </a:lnTo>
                    <a:lnTo>
                      <a:pt x="773" y="769"/>
                    </a:lnTo>
                    <a:lnTo>
                      <a:pt x="774" y="771"/>
                    </a:lnTo>
                    <a:lnTo>
                      <a:pt x="775" y="773"/>
                    </a:lnTo>
                    <a:lnTo>
                      <a:pt x="776" y="775"/>
                    </a:lnTo>
                    <a:lnTo>
                      <a:pt x="777" y="778"/>
                    </a:lnTo>
                    <a:lnTo>
                      <a:pt x="778" y="781"/>
                    </a:lnTo>
                    <a:lnTo>
                      <a:pt x="779" y="783"/>
                    </a:lnTo>
                    <a:lnTo>
                      <a:pt x="780" y="786"/>
                    </a:lnTo>
                    <a:lnTo>
                      <a:pt x="781" y="789"/>
                    </a:lnTo>
                    <a:lnTo>
                      <a:pt x="781" y="792"/>
                    </a:lnTo>
                    <a:lnTo>
                      <a:pt x="782" y="794"/>
                    </a:lnTo>
                    <a:lnTo>
                      <a:pt x="783" y="796"/>
                    </a:lnTo>
                    <a:lnTo>
                      <a:pt x="784" y="799"/>
                    </a:lnTo>
                    <a:lnTo>
                      <a:pt x="785" y="801"/>
                    </a:lnTo>
                    <a:lnTo>
                      <a:pt x="786" y="804"/>
                    </a:lnTo>
                    <a:lnTo>
                      <a:pt x="787" y="806"/>
                    </a:lnTo>
                    <a:lnTo>
                      <a:pt x="788" y="807"/>
                    </a:lnTo>
                    <a:lnTo>
                      <a:pt x="789" y="808"/>
                    </a:lnTo>
                    <a:lnTo>
                      <a:pt x="790" y="809"/>
                    </a:lnTo>
                    <a:lnTo>
                      <a:pt x="791" y="809"/>
                    </a:lnTo>
                    <a:lnTo>
                      <a:pt x="791" y="809"/>
                    </a:lnTo>
                    <a:lnTo>
                      <a:pt x="792" y="809"/>
                    </a:lnTo>
                    <a:lnTo>
                      <a:pt x="793" y="808"/>
                    </a:lnTo>
                    <a:lnTo>
                      <a:pt x="794" y="807"/>
                    </a:lnTo>
                    <a:lnTo>
                      <a:pt x="795" y="807"/>
                    </a:lnTo>
                    <a:lnTo>
                      <a:pt x="796" y="805"/>
                    </a:lnTo>
                    <a:lnTo>
                      <a:pt x="797" y="803"/>
                    </a:lnTo>
                    <a:lnTo>
                      <a:pt x="798" y="801"/>
                    </a:lnTo>
                    <a:lnTo>
                      <a:pt x="799" y="799"/>
                    </a:lnTo>
                    <a:lnTo>
                      <a:pt x="800" y="797"/>
                    </a:lnTo>
                    <a:lnTo>
                      <a:pt x="800" y="794"/>
                    </a:lnTo>
                    <a:lnTo>
                      <a:pt x="802" y="791"/>
                    </a:lnTo>
                    <a:lnTo>
                      <a:pt x="802" y="787"/>
                    </a:lnTo>
                    <a:lnTo>
                      <a:pt x="803" y="782"/>
                    </a:lnTo>
                    <a:lnTo>
                      <a:pt x="804" y="777"/>
                    </a:lnTo>
                    <a:lnTo>
                      <a:pt x="805" y="771"/>
                    </a:lnTo>
                    <a:lnTo>
                      <a:pt x="806" y="763"/>
                    </a:lnTo>
                    <a:lnTo>
                      <a:pt x="807" y="754"/>
                    </a:lnTo>
                    <a:lnTo>
                      <a:pt x="808" y="745"/>
                    </a:lnTo>
                    <a:lnTo>
                      <a:pt x="809" y="735"/>
                    </a:lnTo>
                    <a:lnTo>
                      <a:pt x="810" y="730"/>
                    </a:lnTo>
                    <a:lnTo>
                      <a:pt x="811" y="727"/>
                    </a:lnTo>
                    <a:lnTo>
                      <a:pt x="812" y="723"/>
                    </a:lnTo>
                    <a:lnTo>
                      <a:pt x="812" y="718"/>
                    </a:lnTo>
                    <a:lnTo>
                      <a:pt x="813" y="716"/>
                    </a:lnTo>
                    <a:lnTo>
                      <a:pt x="814" y="712"/>
                    </a:lnTo>
                    <a:lnTo>
                      <a:pt x="815" y="709"/>
                    </a:lnTo>
                    <a:lnTo>
                      <a:pt x="816" y="705"/>
                    </a:lnTo>
                    <a:lnTo>
                      <a:pt x="817" y="690"/>
                    </a:lnTo>
                    <a:lnTo>
                      <a:pt x="818" y="670"/>
                    </a:lnTo>
                    <a:lnTo>
                      <a:pt x="819" y="647"/>
                    </a:lnTo>
                    <a:lnTo>
                      <a:pt x="820" y="623"/>
                    </a:lnTo>
                    <a:lnTo>
                      <a:pt x="821" y="602"/>
                    </a:lnTo>
                    <a:lnTo>
                      <a:pt x="821" y="581"/>
                    </a:lnTo>
                    <a:lnTo>
                      <a:pt x="822" y="560"/>
                    </a:lnTo>
                    <a:lnTo>
                      <a:pt x="823" y="539"/>
                    </a:lnTo>
                    <a:lnTo>
                      <a:pt x="824" y="512"/>
                    </a:lnTo>
                    <a:lnTo>
                      <a:pt x="825" y="482"/>
                    </a:lnTo>
                    <a:lnTo>
                      <a:pt x="826" y="455"/>
                    </a:lnTo>
                    <a:lnTo>
                      <a:pt x="827" y="429"/>
                    </a:lnTo>
                    <a:lnTo>
                      <a:pt x="828" y="398"/>
                    </a:lnTo>
                    <a:lnTo>
                      <a:pt x="829" y="369"/>
                    </a:lnTo>
                    <a:lnTo>
                      <a:pt x="830" y="339"/>
                    </a:lnTo>
                    <a:lnTo>
                      <a:pt x="831" y="313"/>
                    </a:lnTo>
                    <a:lnTo>
                      <a:pt x="832" y="310"/>
                    </a:lnTo>
                    <a:lnTo>
                      <a:pt x="832" y="317"/>
                    </a:lnTo>
                    <a:lnTo>
                      <a:pt x="833" y="329"/>
                    </a:lnTo>
                    <a:lnTo>
                      <a:pt x="834" y="346"/>
                    </a:lnTo>
                    <a:lnTo>
                      <a:pt x="835" y="363"/>
                    </a:lnTo>
                    <a:lnTo>
                      <a:pt x="836" y="381"/>
                    </a:lnTo>
                    <a:lnTo>
                      <a:pt x="837" y="403"/>
                    </a:lnTo>
                    <a:lnTo>
                      <a:pt x="838" y="427"/>
                    </a:lnTo>
                    <a:lnTo>
                      <a:pt x="839" y="450"/>
                    </a:lnTo>
                    <a:lnTo>
                      <a:pt x="840" y="475"/>
                    </a:lnTo>
                    <a:lnTo>
                      <a:pt x="841" y="499"/>
                    </a:lnTo>
                    <a:lnTo>
                      <a:pt x="842" y="524"/>
                    </a:lnTo>
                    <a:lnTo>
                      <a:pt x="842" y="552"/>
                    </a:lnTo>
                    <a:lnTo>
                      <a:pt x="843" y="581"/>
                    </a:lnTo>
                    <a:lnTo>
                      <a:pt x="844" y="612"/>
                    </a:lnTo>
                    <a:lnTo>
                      <a:pt x="845" y="641"/>
                    </a:lnTo>
                    <a:lnTo>
                      <a:pt x="846" y="659"/>
                    </a:lnTo>
                    <a:lnTo>
                      <a:pt x="847" y="673"/>
                    </a:lnTo>
                    <a:lnTo>
                      <a:pt x="848" y="686"/>
                    </a:lnTo>
                    <a:lnTo>
                      <a:pt x="849" y="696"/>
                    </a:lnTo>
                    <a:lnTo>
                      <a:pt x="850" y="706"/>
                    </a:lnTo>
                    <a:lnTo>
                      <a:pt x="851" y="715"/>
                    </a:lnTo>
                    <a:lnTo>
                      <a:pt x="852" y="722"/>
                    </a:lnTo>
                    <a:lnTo>
                      <a:pt x="852" y="728"/>
                    </a:lnTo>
                    <a:lnTo>
                      <a:pt x="853" y="738"/>
                    </a:lnTo>
                    <a:lnTo>
                      <a:pt x="854" y="748"/>
                    </a:lnTo>
                    <a:lnTo>
                      <a:pt x="855" y="758"/>
                    </a:lnTo>
                    <a:lnTo>
                      <a:pt x="856" y="768"/>
                    </a:lnTo>
                    <a:lnTo>
                      <a:pt x="857" y="777"/>
                    </a:lnTo>
                    <a:lnTo>
                      <a:pt x="858" y="785"/>
                    </a:lnTo>
                    <a:lnTo>
                      <a:pt x="859" y="793"/>
                    </a:lnTo>
                    <a:lnTo>
                      <a:pt x="860" y="801"/>
                    </a:lnTo>
                    <a:lnTo>
                      <a:pt x="861" y="805"/>
                    </a:lnTo>
                    <a:lnTo>
                      <a:pt x="862" y="807"/>
                    </a:lnTo>
                    <a:lnTo>
                      <a:pt x="863" y="809"/>
                    </a:lnTo>
                    <a:lnTo>
                      <a:pt x="863" y="809"/>
                    </a:lnTo>
                    <a:lnTo>
                      <a:pt x="864" y="809"/>
                    </a:lnTo>
                    <a:lnTo>
                      <a:pt x="865" y="809"/>
                    </a:lnTo>
                    <a:lnTo>
                      <a:pt x="866" y="808"/>
                    </a:lnTo>
                    <a:lnTo>
                      <a:pt x="867" y="807"/>
                    </a:lnTo>
                    <a:lnTo>
                      <a:pt x="868" y="805"/>
                    </a:lnTo>
                    <a:lnTo>
                      <a:pt x="869" y="803"/>
                    </a:lnTo>
                    <a:lnTo>
                      <a:pt x="870" y="800"/>
                    </a:lnTo>
                    <a:lnTo>
                      <a:pt x="871" y="797"/>
                    </a:lnTo>
                    <a:lnTo>
                      <a:pt x="872" y="794"/>
                    </a:lnTo>
                    <a:lnTo>
                      <a:pt x="872" y="790"/>
                    </a:lnTo>
                    <a:lnTo>
                      <a:pt x="873" y="786"/>
                    </a:lnTo>
                    <a:lnTo>
                      <a:pt x="874" y="782"/>
                    </a:lnTo>
                    <a:lnTo>
                      <a:pt x="875" y="780"/>
                    </a:lnTo>
                    <a:lnTo>
                      <a:pt x="876" y="780"/>
                    </a:lnTo>
                    <a:lnTo>
                      <a:pt x="877" y="779"/>
                    </a:lnTo>
                    <a:lnTo>
                      <a:pt x="878" y="779"/>
                    </a:lnTo>
                    <a:lnTo>
                      <a:pt x="879" y="780"/>
                    </a:lnTo>
                    <a:lnTo>
                      <a:pt x="880" y="780"/>
                    </a:lnTo>
                    <a:lnTo>
                      <a:pt x="881" y="781"/>
                    </a:lnTo>
                    <a:lnTo>
                      <a:pt x="882" y="781"/>
                    </a:lnTo>
                    <a:lnTo>
                      <a:pt x="882" y="781"/>
                    </a:lnTo>
                    <a:lnTo>
                      <a:pt x="884" y="780"/>
                    </a:lnTo>
                    <a:lnTo>
                      <a:pt x="884" y="780"/>
                    </a:lnTo>
                    <a:lnTo>
                      <a:pt x="885" y="779"/>
                    </a:lnTo>
                    <a:lnTo>
                      <a:pt x="886" y="778"/>
                    </a:lnTo>
                    <a:lnTo>
                      <a:pt x="887" y="778"/>
                    </a:lnTo>
                    <a:lnTo>
                      <a:pt x="888" y="777"/>
                    </a:lnTo>
                    <a:lnTo>
                      <a:pt x="889" y="776"/>
                    </a:lnTo>
                    <a:lnTo>
                      <a:pt x="890" y="776"/>
                    </a:lnTo>
                    <a:lnTo>
                      <a:pt x="891" y="777"/>
                    </a:lnTo>
                    <a:lnTo>
                      <a:pt x="892" y="778"/>
                    </a:lnTo>
                    <a:lnTo>
                      <a:pt x="893" y="779"/>
                    </a:lnTo>
                    <a:lnTo>
                      <a:pt x="893" y="779"/>
                    </a:lnTo>
                    <a:lnTo>
                      <a:pt x="894" y="780"/>
                    </a:lnTo>
                    <a:lnTo>
                      <a:pt x="895" y="780"/>
                    </a:lnTo>
                    <a:lnTo>
                      <a:pt x="896" y="781"/>
                    </a:lnTo>
                    <a:lnTo>
                      <a:pt x="897" y="782"/>
                    </a:lnTo>
                    <a:lnTo>
                      <a:pt x="898" y="783"/>
                    </a:lnTo>
                    <a:lnTo>
                      <a:pt x="899" y="784"/>
                    </a:lnTo>
                    <a:lnTo>
                      <a:pt x="900" y="785"/>
                    </a:lnTo>
                    <a:lnTo>
                      <a:pt x="901" y="786"/>
                    </a:lnTo>
                    <a:lnTo>
                      <a:pt x="902" y="787"/>
                    </a:lnTo>
                    <a:lnTo>
                      <a:pt x="903" y="788"/>
                    </a:lnTo>
                    <a:lnTo>
                      <a:pt x="903" y="789"/>
                    </a:lnTo>
                    <a:lnTo>
                      <a:pt x="904" y="788"/>
                    </a:lnTo>
                    <a:lnTo>
                      <a:pt x="905" y="786"/>
                    </a:lnTo>
                    <a:lnTo>
                      <a:pt x="906" y="783"/>
                    </a:lnTo>
                    <a:lnTo>
                      <a:pt x="907" y="780"/>
                    </a:lnTo>
                    <a:lnTo>
                      <a:pt x="908" y="777"/>
                    </a:lnTo>
                    <a:lnTo>
                      <a:pt x="909" y="773"/>
                    </a:lnTo>
                    <a:lnTo>
                      <a:pt x="910" y="769"/>
                    </a:lnTo>
                    <a:lnTo>
                      <a:pt x="911" y="765"/>
                    </a:lnTo>
                    <a:lnTo>
                      <a:pt x="912" y="762"/>
                    </a:lnTo>
                    <a:lnTo>
                      <a:pt x="912" y="759"/>
                    </a:lnTo>
                    <a:lnTo>
                      <a:pt x="914" y="756"/>
                    </a:lnTo>
                    <a:lnTo>
                      <a:pt x="914" y="753"/>
                    </a:lnTo>
                    <a:lnTo>
                      <a:pt x="915" y="751"/>
                    </a:lnTo>
                    <a:lnTo>
                      <a:pt x="916" y="747"/>
                    </a:lnTo>
                    <a:lnTo>
                      <a:pt x="917" y="744"/>
                    </a:lnTo>
                    <a:lnTo>
                      <a:pt x="918" y="741"/>
                    </a:lnTo>
                    <a:lnTo>
                      <a:pt x="919" y="738"/>
                    </a:lnTo>
                    <a:lnTo>
                      <a:pt x="920" y="733"/>
                    </a:lnTo>
                    <a:lnTo>
                      <a:pt x="921" y="728"/>
                    </a:lnTo>
                    <a:lnTo>
                      <a:pt x="922" y="723"/>
                    </a:lnTo>
                    <a:lnTo>
                      <a:pt x="923" y="719"/>
                    </a:lnTo>
                    <a:lnTo>
                      <a:pt x="924" y="716"/>
                    </a:lnTo>
                    <a:lnTo>
                      <a:pt x="924" y="712"/>
                    </a:lnTo>
                    <a:lnTo>
                      <a:pt x="925" y="709"/>
                    </a:lnTo>
                    <a:lnTo>
                      <a:pt x="926" y="704"/>
                    </a:lnTo>
                    <a:lnTo>
                      <a:pt x="927" y="697"/>
                    </a:lnTo>
                    <a:lnTo>
                      <a:pt x="928" y="692"/>
                    </a:lnTo>
                    <a:lnTo>
                      <a:pt x="929" y="686"/>
                    </a:lnTo>
                    <a:lnTo>
                      <a:pt x="930" y="680"/>
                    </a:lnTo>
                    <a:lnTo>
                      <a:pt x="931" y="674"/>
                    </a:lnTo>
                    <a:lnTo>
                      <a:pt x="932" y="668"/>
                    </a:lnTo>
                    <a:lnTo>
                      <a:pt x="933" y="663"/>
                    </a:lnTo>
                    <a:lnTo>
                      <a:pt x="933" y="664"/>
                    </a:lnTo>
                    <a:lnTo>
                      <a:pt x="935" y="668"/>
                    </a:lnTo>
                    <a:lnTo>
                      <a:pt x="935" y="674"/>
                    </a:lnTo>
                    <a:lnTo>
                      <a:pt x="936" y="681"/>
                    </a:lnTo>
                    <a:lnTo>
                      <a:pt x="937" y="688"/>
                    </a:lnTo>
                    <a:lnTo>
                      <a:pt x="938" y="694"/>
                    </a:lnTo>
                    <a:lnTo>
                      <a:pt x="939" y="702"/>
                    </a:lnTo>
                    <a:lnTo>
                      <a:pt x="940" y="710"/>
                    </a:lnTo>
                    <a:lnTo>
                      <a:pt x="941" y="719"/>
                    </a:lnTo>
                    <a:lnTo>
                      <a:pt x="942" y="730"/>
                    </a:lnTo>
                    <a:lnTo>
                      <a:pt x="943" y="739"/>
                    </a:lnTo>
                    <a:lnTo>
                      <a:pt x="944" y="749"/>
                    </a:lnTo>
                    <a:lnTo>
                      <a:pt x="944" y="760"/>
                    </a:lnTo>
                    <a:lnTo>
                      <a:pt x="945" y="771"/>
                    </a:lnTo>
                    <a:lnTo>
                      <a:pt x="946" y="783"/>
                    </a:lnTo>
                    <a:lnTo>
                      <a:pt x="947" y="794"/>
                    </a:lnTo>
                    <a:lnTo>
                      <a:pt x="948" y="798"/>
                    </a:lnTo>
                    <a:lnTo>
                      <a:pt x="949" y="800"/>
                    </a:lnTo>
                    <a:lnTo>
                      <a:pt x="950" y="800"/>
                    </a:lnTo>
                    <a:lnTo>
                      <a:pt x="951" y="798"/>
                    </a:lnTo>
                    <a:lnTo>
                      <a:pt x="952" y="797"/>
                    </a:lnTo>
                    <a:lnTo>
                      <a:pt x="953" y="797"/>
                    </a:lnTo>
                    <a:lnTo>
                      <a:pt x="954" y="795"/>
                    </a:lnTo>
                    <a:lnTo>
                      <a:pt x="954" y="793"/>
                    </a:lnTo>
                    <a:lnTo>
                      <a:pt x="955" y="790"/>
                    </a:lnTo>
                    <a:lnTo>
                      <a:pt x="956" y="786"/>
                    </a:lnTo>
                    <a:lnTo>
                      <a:pt x="957" y="783"/>
                    </a:lnTo>
                    <a:lnTo>
                      <a:pt x="958" y="780"/>
                    </a:lnTo>
                    <a:lnTo>
                      <a:pt x="959" y="775"/>
                    </a:lnTo>
                    <a:lnTo>
                      <a:pt x="960" y="770"/>
                    </a:lnTo>
                    <a:lnTo>
                      <a:pt x="961" y="764"/>
                    </a:lnTo>
                    <a:lnTo>
                      <a:pt x="962" y="757"/>
                    </a:lnTo>
                    <a:lnTo>
                      <a:pt x="963" y="761"/>
                    </a:lnTo>
                    <a:lnTo>
                      <a:pt x="964" y="761"/>
                    </a:lnTo>
                    <a:lnTo>
                      <a:pt x="965" y="765"/>
                    </a:lnTo>
                    <a:lnTo>
                      <a:pt x="965" y="769"/>
                    </a:lnTo>
                    <a:lnTo>
                      <a:pt x="966" y="773"/>
                    </a:lnTo>
                    <a:lnTo>
                      <a:pt x="967" y="778"/>
                    </a:lnTo>
                    <a:lnTo>
                      <a:pt x="968" y="783"/>
                    </a:lnTo>
                    <a:lnTo>
                      <a:pt x="969" y="788"/>
                    </a:lnTo>
                    <a:lnTo>
                      <a:pt x="970" y="790"/>
                    </a:lnTo>
                    <a:lnTo>
                      <a:pt x="971" y="793"/>
                    </a:lnTo>
                    <a:lnTo>
                      <a:pt x="972" y="793"/>
                    </a:lnTo>
                    <a:lnTo>
                      <a:pt x="973" y="793"/>
                    </a:lnTo>
                    <a:lnTo>
                      <a:pt x="974" y="799"/>
                    </a:lnTo>
                    <a:lnTo>
                      <a:pt x="975" y="796"/>
                    </a:lnTo>
                    <a:lnTo>
                      <a:pt x="975" y="798"/>
                    </a:lnTo>
                    <a:lnTo>
                      <a:pt x="976" y="799"/>
                    </a:lnTo>
                    <a:lnTo>
                      <a:pt x="977" y="799"/>
                    </a:lnTo>
                    <a:lnTo>
                      <a:pt x="978" y="798"/>
                    </a:lnTo>
                    <a:lnTo>
                      <a:pt x="979" y="798"/>
                    </a:lnTo>
                    <a:lnTo>
                      <a:pt x="980" y="798"/>
                    </a:lnTo>
                    <a:lnTo>
                      <a:pt x="981" y="793"/>
                    </a:lnTo>
                    <a:lnTo>
                      <a:pt x="982" y="788"/>
                    </a:lnTo>
                    <a:lnTo>
                      <a:pt x="983" y="780"/>
                    </a:lnTo>
                    <a:lnTo>
                      <a:pt x="984" y="773"/>
                    </a:lnTo>
                    <a:lnTo>
                      <a:pt x="985" y="775"/>
                    </a:lnTo>
                    <a:lnTo>
                      <a:pt x="985" y="780"/>
                    </a:lnTo>
                    <a:lnTo>
                      <a:pt x="986" y="782"/>
                    </a:lnTo>
                    <a:lnTo>
                      <a:pt x="987" y="784"/>
                    </a:lnTo>
                    <a:lnTo>
                      <a:pt x="988" y="789"/>
                    </a:lnTo>
                    <a:lnTo>
                      <a:pt x="989" y="793"/>
                    </a:lnTo>
                    <a:lnTo>
                      <a:pt x="990" y="798"/>
                    </a:lnTo>
                    <a:lnTo>
                      <a:pt x="991" y="799"/>
                    </a:lnTo>
                    <a:lnTo>
                      <a:pt x="992" y="779"/>
                    </a:lnTo>
                    <a:lnTo>
                      <a:pt x="993" y="750"/>
                    </a:lnTo>
                    <a:lnTo>
                      <a:pt x="994" y="714"/>
                    </a:lnTo>
                    <a:lnTo>
                      <a:pt x="995" y="674"/>
                    </a:lnTo>
                    <a:lnTo>
                      <a:pt x="996" y="640"/>
                    </a:lnTo>
                    <a:lnTo>
                      <a:pt x="996" y="605"/>
                    </a:lnTo>
                    <a:lnTo>
                      <a:pt x="997" y="569"/>
                    </a:lnTo>
                    <a:lnTo>
                      <a:pt x="998" y="532"/>
                    </a:lnTo>
                    <a:lnTo>
                      <a:pt x="999" y="486"/>
                    </a:lnTo>
                    <a:lnTo>
                      <a:pt x="1000" y="437"/>
                    </a:lnTo>
                    <a:lnTo>
                      <a:pt x="1001" y="392"/>
                    </a:lnTo>
                    <a:lnTo>
                      <a:pt x="1002" y="348"/>
                    </a:lnTo>
                    <a:lnTo>
                      <a:pt x="1003" y="297"/>
                    </a:lnTo>
                    <a:lnTo>
                      <a:pt x="1004" y="248"/>
                    </a:lnTo>
                    <a:lnTo>
                      <a:pt x="1005" y="195"/>
                    </a:lnTo>
                    <a:lnTo>
                      <a:pt x="1005" y="151"/>
                    </a:lnTo>
                    <a:lnTo>
                      <a:pt x="1006" y="140"/>
                    </a:lnTo>
                    <a:lnTo>
                      <a:pt x="1007" y="146"/>
                    </a:lnTo>
                    <a:lnTo>
                      <a:pt x="1008" y="158"/>
                    </a:lnTo>
                    <a:lnTo>
                      <a:pt x="1009" y="178"/>
                    </a:lnTo>
                    <a:lnTo>
                      <a:pt x="1010" y="198"/>
                    </a:lnTo>
                    <a:lnTo>
                      <a:pt x="1011" y="221"/>
                    </a:lnTo>
                    <a:lnTo>
                      <a:pt x="1012" y="249"/>
                    </a:lnTo>
                    <a:lnTo>
                      <a:pt x="1013" y="280"/>
                    </a:lnTo>
                    <a:lnTo>
                      <a:pt x="1014" y="310"/>
                    </a:lnTo>
                    <a:lnTo>
                      <a:pt x="1015" y="340"/>
                    </a:lnTo>
                    <a:lnTo>
                      <a:pt x="1015" y="370"/>
                    </a:lnTo>
                    <a:lnTo>
                      <a:pt x="1017" y="401"/>
                    </a:lnTo>
                    <a:lnTo>
                      <a:pt x="1017" y="437"/>
                    </a:lnTo>
                    <a:lnTo>
                      <a:pt x="1018" y="474"/>
                    </a:lnTo>
                    <a:lnTo>
                      <a:pt x="1019" y="513"/>
                    </a:lnTo>
                    <a:lnTo>
                      <a:pt x="1020" y="551"/>
                    </a:lnTo>
                    <a:lnTo>
                      <a:pt x="1021" y="577"/>
                    </a:lnTo>
                    <a:lnTo>
                      <a:pt x="1022" y="596"/>
                    </a:lnTo>
                    <a:lnTo>
                      <a:pt x="1023" y="615"/>
                    </a:lnTo>
                    <a:lnTo>
                      <a:pt x="1024" y="631"/>
                    </a:lnTo>
                    <a:lnTo>
                      <a:pt x="1025" y="646"/>
                    </a:lnTo>
                    <a:lnTo>
                      <a:pt x="1026" y="660"/>
                    </a:lnTo>
                    <a:lnTo>
                      <a:pt x="1026" y="672"/>
                    </a:lnTo>
                    <a:lnTo>
                      <a:pt x="1027" y="683"/>
                    </a:lnTo>
                    <a:lnTo>
                      <a:pt x="1028" y="699"/>
                    </a:lnTo>
                    <a:lnTo>
                      <a:pt x="1029" y="717"/>
                    </a:lnTo>
                    <a:lnTo>
                      <a:pt x="1030" y="734"/>
                    </a:lnTo>
                    <a:lnTo>
                      <a:pt x="1031" y="751"/>
                    </a:lnTo>
                    <a:lnTo>
                      <a:pt x="1032" y="767"/>
                    </a:lnTo>
                    <a:lnTo>
                      <a:pt x="1033" y="783"/>
                    </a:lnTo>
                    <a:lnTo>
                      <a:pt x="1034" y="798"/>
                    </a:lnTo>
                    <a:lnTo>
                      <a:pt x="1035" y="812"/>
                    </a:lnTo>
                    <a:lnTo>
                      <a:pt x="1036" y="819"/>
                    </a:lnTo>
                    <a:lnTo>
                      <a:pt x="1036" y="823"/>
                    </a:lnTo>
                    <a:lnTo>
                      <a:pt x="1037" y="824"/>
                    </a:lnTo>
                    <a:lnTo>
                      <a:pt x="1038" y="824"/>
                    </a:lnTo>
                    <a:lnTo>
                      <a:pt x="1039" y="824"/>
                    </a:lnTo>
                    <a:lnTo>
                      <a:pt x="1040" y="823"/>
                    </a:lnTo>
                    <a:lnTo>
                      <a:pt x="1041" y="821"/>
                    </a:lnTo>
                    <a:lnTo>
                      <a:pt x="1042" y="818"/>
                    </a:lnTo>
                    <a:lnTo>
                      <a:pt x="1043" y="814"/>
                    </a:lnTo>
                    <a:lnTo>
                      <a:pt x="1044" y="809"/>
                    </a:lnTo>
                    <a:lnTo>
                      <a:pt x="1045" y="804"/>
                    </a:lnTo>
                    <a:lnTo>
                      <a:pt x="1045" y="798"/>
                    </a:lnTo>
                    <a:lnTo>
                      <a:pt x="1047" y="795"/>
                    </a:lnTo>
                    <a:lnTo>
                      <a:pt x="1047" y="785"/>
                    </a:lnTo>
                    <a:lnTo>
                      <a:pt x="1048" y="778"/>
                    </a:lnTo>
                    <a:lnTo>
                      <a:pt x="1049" y="771"/>
                    </a:lnTo>
                    <a:lnTo>
                      <a:pt x="1050" y="768"/>
                    </a:lnTo>
                    <a:lnTo>
                      <a:pt x="1051" y="767"/>
                    </a:lnTo>
                    <a:lnTo>
                      <a:pt x="1052" y="767"/>
                    </a:lnTo>
                    <a:lnTo>
                      <a:pt x="1053" y="768"/>
                    </a:lnTo>
                    <a:lnTo>
                      <a:pt x="1054" y="770"/>
                    </a:lnTo>
                    <a:lnTo>
                      <a:pt x="1055" y="769"/>
                    </a:lnTo>
                    <a:lnTo>
                      <a:pt x="1056" y="771"/>
                    </a:lnTo>
                    <a:lnTo>
                      <a:pt x="1057" y="772"/>
                    </a:lnTo>
                    <a:lnTo>
                      <a:pt x="1057" y="773"/>
                    </a:lnTo>
                    <a:lnTo>
                      <a:pt x="1058" y="774"/>
                    </a:lnTo>
                    <a:lnTo>
                      <a:pt x="1059" y="775"/>
                    </a:lnTo>
                    <a:lnTo>
                      <a:pt x="1060" y="776"/>
                    </a:lnTo>
                    <a:lnTo>
                      <a:pt x="1061" y="777"/>
                    </a:lnTo>
                    <a:lnTo>
                      <a:pt x="1062" y="778"/>
                    </a:lnTo>
                    <a:lnTo>
                      <a:pt x="1063" y="779"/>
                    </a:lnTo>
                    <a:lnTo>
                      <a:pt x="1064" y="780"/>
                    </a:lnTo>
                    <a:lnTo>
                      <a:pt x="1065" y="780"/>
                    </a:lnTo>
                    <a:lnTo>
                      <a:pt x="1066" y="779"/>
                    </a:lnTo>
                    <a:lnTo>
                      <a:pt x="1066" y="778"/>
                    </a:lnTo>
                    <a:lnTo>
                      <a:pt x="1067" y="776"/>
                    </a:lnTo>
                    <a:lnTo>
                      <a:pt x="1068" y="775"/>
                    </a:lnTo>
                    <a:lnTo>
                      <a:pt x="1069" y="773"/>
                    </a:lnTo>
                    <a:lnTo>
                      <a:pt x="1070" y="772"/>
                    </a:lnTo>
                    <a:lnTo>
                      <a:pt x="1071" y="771"/>
                    </a:lnTo>
                    <a:lnTo>
                      <a:pt x="1072" y="769"/>
                    </a:lnTo>
                    <a:lnTo>
                      <a:pt x="1073" y="767"/>
                    </a:lnTo>
                    <a:lnTo>
                      <a:pt x="1074" y="765"/>
                    </a:lnTo>
                    <a:lnTo>
                      <a:pt x="1075" y="763"/>
                    </a:lnTo>
                    <a:lnTo>
                      <a:pt x="1076" y="761"/>
                    </a:lnTo>
                    <a:lnTo>
                      <a:pt x="1077" y="759"/>
                    </a:lnTo>
                    <a:lnTo>
                      <a:pt x="1077" y="757"/>
                    </a:lnTo>
                    <a:lnTo>
                      <a:pt x="1078" y="755"/>
                    </a:lnTo>
                    <a:lnTo>
                      <a:pt x="1079" y="755"/>
                    </a:lnTo>
                    <a:lnTo>
                      <a:pt x="1080" y="756"/>
                    </a:lnTo>
                    <a:lnTo>
                      <a:pt x="1081" y="758"/>
                    </a:lnTo>
                    <a:lnTo>
                      <a:pt x="1082" y="760"/>
                    </a:lnTo>
                    <a:lnTo>
                      <a:pt x="1083" y="762"/>
                    </a:lnTo>
                    <a:lnTo>
                      <a:pt x="1084" y="764"/>
                    </a:lnTo>
                    <a:lnTo>
                      <a:pt x="1085" y="766"/>
                    </a:lnTo>
                    <a:lnTo>
                      <a:pt x="1086" y="768"/>
                    </a:lnTo>
                    <a:lnTo>
                      <a:pt x="1087" y="771"/>
                    </a:lnTo>
                    <a:lnTo>
                      <a:pt x="1087" y="773"/>
                    </a:lnTo>
                    <a:lnTo>
                      <a:pt x="1088" y="776"/>
                    </a:lnTo>
                    <a:lnTo>
                      <a:pt x="1089" y="778"/>
                    </a:lnTo>
                    <a:lnTo>
                      <a:pt x="1090" y="780"/>
                    </a:lnTo>
                    <a:lnTo>
                      <a:pt x="1091" y="783"/>
                    </a:lnTo>
                    <a:lnTo>
                      <a:pt x="1092" y="786"/>
                    </a:lnTo>
                    <a:lnTo>
                      <a:pt x="1093" y="789"/>
                    </a:lnTo>
                    <a:lnTo>
                      <a:pt x="1094" y="790"/>
                    </a:lnTo>
                    <a:lnTo>
                      <a:pt x="1095" y="793"/>
                    </a:lnTo>
                    <a:lnTo>
                      <a:pt x="1096" y="794"/>
                    </a:lnTo>
                    <a:lnTo>
                      <a:pt x="1097" y="796"/>
                    </a:lnTo>
                    <a:lnTo>
                      <a:pt x="1097" y="797"/>
                    </a:lnTo>
                    <a:lnTo>
                      <a:pt x="1098" y="798"/>
                    </a:lnTo>
                    <a:lnTo>
                      <a:pt x="1099" y="799"/>
                    </a:lnTo>
                    <a:lnTo>
                      <a:pt x="1100" y="800"/>
                    </a:lnTo>
                    <a:lnTo>
                      <a:pt x="1101" y="802"/>
                    </a:lnTo>
                    <a:lnTo>
                      <a:pt x="1102" y="803"/>
                    </a:lnTo>
                    <a:lnTo>
                      <a:pt x="1103" y="805"/>
                    </a:lnTo>
                    <a:lnTo>
                      <a:pt x="1104" y="807"/>
                    </a:lnTo>
                    <a:lnTo>
                      <a:pt x="1105" y="808"/>
                    </a:lnTo>
                    <a:lnTo>
                      <a:pt x="1106" y="810"/>
                    </a:lnTo>
                    <a:lnTo>
                      <a:pt x="1107" y="811"/>
                    </a:lnTo>
                    <a:lnTo>
                      <a:pt x="1108" y="813"/>
                    </a:lnTo>
                    <a:lnTo>
                      <a:pt x="1108" y="813"/>
                    </a:lnTo>
                    <a:lnTo>
                      <a:pt x="1109" y="812"/>
                    </a:lnTo>
                    <a:lnTo>
                      <a:pt x="1110" y="811"/>
                    </a:lnTo>
                    <a:lnTo>
                      <a:pt x="1111" y="809"/>
                    </a:lnTo>
                    <a:lnTo>
                      <a:pt x="1112" y="808"/>
                    </a:lnTo>
                    <a:lnTo>
                      <a:pt x="1113" y="807"/>
                    </a:lnTo>
                    <a:lnTo>
                      <a:pt x="1114" y="805"/>
                    </a:lnTo>
                    <a:lnTo>
                      <a:pt x="1115" y="804"/>
                    </a:lnTo>
                    <a:lnTo>
                      <a:pt x="1116" y="802"/>
                    </a:lnTo>
                    <a:lnTo>
                      <a:pt x="1117" y="800"/>
                    </a:lnTo>
                    <a:lnTo>
                      <a:pt x="1117" y="796"/>
                    </a:lnTo>
                    <a:lnTo>
                      <a:pt x="1118" y="796"/>
                    </a:lnTo>
                    <a:lnTo>
                      <a:pt x="1119" y="793"/>
                    </a:lnTo>
                    <a:lnTo>
                      <a:pt x="1120" y="790"/>
                    </a:lnTo>
                    <a:lnTo>
                      <a:pt x="1121" y="787"/>
                    </a:lnTo>
                    <a:lnTo>
                      <a:pt x="1122" y="785"/>
                    </a:lnTo>
                    <a:lnTo>
                      <a:pt x="1123" y="784"/>
                    </a:lnTo>
                    <a:lnTo>
                      <a:pt x="1124" y="784"/>
                    </a:lnTo>
                    <a:lnTo>
                      <a:pt x="1125" y="784"/>
                    </a:lnTo>
                    <a:lnTo>
                      <a:pt x="1126" y="784"/>
                    </a:lnTo>
                    <a:lnTo>
                      <a:pt x="1127" y="785"/>
                    </a:lnTo>
                    <a:lnTo>
                      <a:pt x="1127" y="785"/>
                    </a:lnTo>
                    <a:lnTo>
                      <a:pt x="1129" y="786"/>
                    </a:lnTo>
                    <a:lnTo>
                      <a:pt x="1129" y="786"/>
                    </a:lnTo>
                    <a:lnTo>
                      <a:pt x="1130" y="787"/>
                    </a:lnTo>
                    <a:lnTo>
                      <a:pt x="1131" y="788"/>
                    </a:lnTo>
                    <a:lnTo>
                      <a:pt x="1132" y="788"/>
                    </a:lnTo>
                    <a:lnTo>
                      <a:pt x="1133" y="789"/>
                    </a:lnTo>
                    <a:lnTo>
                      <a:pt x="1134" y="789"/>
                    </a:lnTo>
                    <a:lnTo>
                      <a:pt x="1135" y="790"/>
                    </a:lnTo>
                    <a:lnTo>
                      <a:pt x="1136" y="791"/>
                    </a:lnTo>
                    <a:lnTo>
                      <a:pt x="1137" y="792"/>
                    </a:lnTo>
                    <a:lnTo>
                      <a:pt x="1138" y="792"/>
                    </a:lnTo>
                    <a:lnTo>
                      <a:pt x="1138" y="791"/>
                    </a:lnTo>
                    <a:lnTo>
                      <a:pt x="1139" y="791"/>
                    </a:lnTo>
                    <a:lnTo>
                      <a:pt x="1140" y="792"/>
                    </a:lnTo>
                    <a:lnTo>
                      <a:pt x="1141" y="789"/>
                    </a:lnTo>
                    <a:lnTo>
                      <a:pt x="1142" y="789"/>
                    </a:lnTo>
                    <a:lnTo>
                      <a:pt x="1143" y="790"/>
                    </a:lnTo>
                    <a:lnTo>
                      <a:pt x="1144" y="788"/>
                    </a:lnTo>
                    <a:lnTo>
                      <a:pt x="1145" y="787"/>
                    </a:lnTo>
                    <a:lnTo>
                      <a:pt x="1146" y="787"/>
                    </a:lnTo>
                    <a:lnTo>
                      <a:pt x="1147" y="787"/>
                    </a:lnTo>
                    <a:lnTo>
                      <a:pt x="1148" y="787"/>
                    </a:lnTo>
                    <a:lnTo>
                      <a:pt x="1148" y="786"/>
                    </a:lnTo>
                    <a:lnTo>
                      <a:pt x="1149" y="786"/>
                    </a:lnTo>
                    <a:lnTo>
                      <a:pt x="1150" y="786"/>
                    </a:lnTo>
                    <a:lnTo>
                      <a:pt x="1151" y="785"/>
                    </a:lnTo>
                    <a:lnTo>
                      <a:pt x="1152" y="784"/>
                    </a:lnTo>
                    <a:lnTo>
                      <a:pt x="1153" y="783"/>
                    </a:lnTo>
                    <a:lnTo>
                      <a:pt x="1154" y="781"/>
                    </a:lnTo>
                    <a:lnTo>
                      <a:pt x="1155" y="780"/>
                    </a:lnTo>
                    <a:lnTo>
                      <a:pt x="1156" y="778"/>
                    </a:lnTo>
                    <a:lnTo>
                      <a:pt x="1157" y="777"/>
                    </a:lnTo>
                    <a:lnTo>
                      <a:pt x="1157" y="775"/>
                    </a:lnTo>
                    <a:lnTo>
                      <a:pt x="1159" y="773"/>
                    </a:lnTo>
                    <a:lnTo>
                      <a:pt x="1159" y="772"/>
                    </a:lnTo>
                    <a:lnTo>
                      <a:pt x="1160" y="769"/>
                    </a:lnTo>
                    <a:lnTo>
                      <a:pt x="1161" y="767"/>
                    </a:lnTo>
                    <a:lnTo>
                      <a:pt x="1162" y="765"/>
                    </a:lnTo>
                    <a:lnTo>
                      <a:pt x="1163" y="763"/>
                    </a:lnTo>
                    <a:lnTo>
                      <a:pt x="1164" y="761"/>
                    </a:lnTo>
                    <a:lnTo>
                      <a:pt x="1165" y="759"/>
                    </a:lnTo>
                    <a:lnTo>
                      <a:pt x="1166" y="757"/>
                    </a:lnTo>
                    <a:lnTo>
                      <a:pt x="1167" y="756"/>
                    </a:lnTo>
                    <a:lnTo>
                      <a:pt x="1168" y="757"/>
                    </a:lnTo>
                    <a:lnTo>
                      <a:pt x="1169" y="757"/>
                    </a:lnTo>
                    <a:lnTo>
                      <a:pt x="1169" y="759"/>
                    </a:lnTo>
                    <a:lnTo>
                      <a:pt x="1170" y="759"/>
                    </a:lnTo>
                    <a:lnTo>
                      <a:pt x="1171" y="760"/>
                    </a:lnTo>
                    <a:lnTo>
                      <a:pt x="1172" y="762"/>
                    </a:lnTo>
                    <a:lnTo>
                      <a:pt x="1173" y="763"/>
                    </a:lnTo>
                    <a:lnTo>
                      <a:pt x="1174" y="765"/>
                    </a:lnTo>
                    <a:lnTo>
                      <a:pt x="1175" y="767"/>
                    </a:lnTo>
                    <a:lnTo>
                      <a:pt x="1176" y="768"/>
                    </a:lnTo>
                    <a:lnTo>
                      <a:pt x="1177" y="770"/>
                    </a:lnTo>
                    <a:lnTo>
                      <a:pt x="1178" y="772"/>
                    </a:lnTo>
                    <a:lnTo>
                      <a:pt x="1178" y="774"/>
                    </a:lnTo>
                    <a:lnTo>
                      <a:pt x="1180" y="776"/>
                    </a:lnTo>
                    <a:lnTo>
                      <a:pt x="1180" y="778"/>
                    </a:lnTo>
                    <a:lnTo>
                      <a:pt x="1181" y="779"/>
                    </a:lnTo>
                    <a:lnTo>
                      <a:pt x="1182" y="779"/>
                    </a:lnTo>
                    <a:lnTo>
                      <a:pt x="1183" y="779"/>
                    </a:lnTo>
                    <a:lnTo>
                      <a:pt x="1184" y="779"/>
                    </a:lnTo>
                    <a:lnTo>
                      <a:pt x="1185" y="778"/>
                    </a:lnTo>
                    <a:lnTo>
                      <a:pt x="1186" y="778"/>
                    </a:lnTo>
                    <a:lnTo>
                      <a:pt x="1187" y="778"/>
                    </a:lnTo>
                    <a:lnTo>
                      <a:pt x="1188" y="777"/>
                    </a:lnTo>
                    <a:lnTo>
                      <a:pt x="1189" y="777"/>
                    </a:lnTo>
                    <a:lnTo>
                      <a:pt x="1189" y="777"/>
                    </a:lnTo>
                    <a:lnTo>
                      <a:pt x="1190" y="776"/>
                    </a:lnTo>
                    <a:lnTo>
                      <a:pt x="1191" y="777"/>
                    </a:lnTo>
                    <a:lnTo>
                      <a:pt x="1192" y="775"/>
                    </a:lnTo>
                    <a:lnTo>
                      <a:pt x="1193" y="775"/>
                    </a:lnTo>
                    <a:lnTo>
                      <a:pt x="1194" y="775"/>
                    </a:lnTo>
                    <a:lnTo>
                      <a:pt x="1195" y="774"/>
                    </a:lnTo>
                    <a:lnTo>
                      <a:pt x="1196" y="774"/>
                    </a:lnTo>
                    <a:lnTo>
                      <a:pt x="1197" y="774"/>
                    </a:lnTo>
                    <a:lnTo>
                      <a:pt x="1198" y="774"/>
                    </a:lnTo>
                    <a:lnTo>
                      <a:pt x="1199" y="775"/>
                    </a:lnTo>
                    <a:lnTo>
                      <a:pt x="1199" y="775"/>
                    </a:lnTo>
                    <a:lnTo>
                      <a:pt x="1200" y="775"/>
                    </a:lnTo>
                    <a:lnTo>
                      <a:pt x="1201" y="775"/>
                    </a:lnTo>
                    <a:lnTo>
                      <a:pt x="1202" y="776"/>
                    </a:lnTo>
                    <a:lnTo>
                      <a:pt x="1203" y="776"/>
                    </a:lnTo>
                    <a:lnTo>
                      <a:pt x="1204" y="777"/>
                    </a:lnTo>
                    <a:lnTo>
                      <a:pt x="1205" y="777"/>
                    </a:lnTo>
                    <a:lnTo>
                      <a:pt x="1206" y="777"/>
                    </a:lnTo>
                    <a:lnTo>
                      <a:pt x="1207" y="778"/>
                    </a:lnTo>
                    <a:lnTo>
                      <a:pt x="1208" y="778"/>
                    </a:lnTo>
                    <a:lnTo>
                      <a:pt x="1209" y="778"/>
                    </a:lnTo>
                    <a:lnTo>
                      <a:pt x="1210" y="779"/>
                    </a:lnTo>
                    <a:lnTo>
                      <a:pt x="1210" y="779"/>
                    </a:lnTo>
                    <a:lnTo>
                      <a:pt x="1211" y="780"/>
                    </a:lnTo>
                    <a:lnTo>
                      <a:pt x="1212" y="780"/>
                    </a:lnTo>
                    <a:lnTo>
                      <a:pt x="1213" y="781"/>
                    </a:lnTo>
                    <a:lnTo>
                      <a:pt x="1214" y="780"/>
                    </a:lnTo>
                    <a:lnTo>
                      <a:pt x="1215" y="776"/>
                    </a:lnTo>
                    <a:lnTo>
                      <a:pt x="1216" y="788"/>
                    </a:lnTo>
                    <a:lnTo>
                      <a:pt x="1217" y="783"/>
                    </a:lnTo>
                    <a:lnTo>
                      <a:pt x="1218" y="775"/>
                    </a:lnTo>
                    <a:lnTo>
                      <a:pt x="1219" y="784"/>
                    </a:lnTo>
                    <a:lnTo>
                      <a:pt x="1220" y="784"/>
                    </a:lnTo>
                    <a:lnTo>
                      <a:pt x="1220" y="782"/>
                    </a:lnTo>
                    <a:lnTo>
                      <a:pt x="1221" y="782"/>
                    </a:lnTo>
                    <a:lnTo>
                      <a:pt x="1222" y="783"/>
                    </a:lnTo>
                    <a:lnTo>
                      <a:pt x="1223" y="783"/>
                    </a:lnTo>
                    <a:lnTo>
                      <a:pt x="1224" y="783"/>
                    </a:lnTo>
                    <a:lnTo>
                      <a:pt x="1225" y="783"/>
                    </a:lnTo>
                    <a:lnTo>
                      <a:pt x="1226" y="783"/>
                    </a:lnTo>
                    <a:lnTo>
                      <a:pt x="1227" y="784"/>
                    </a:lnTo>
                    <a:lnTo>
                      <a:pt x="1228" y="784"/>
                    </a:lnTo>
                    <a:lnTo>
                      <a:pt x="1229" y="785"/>
                    </a:lnTo>
                    <a:lnTo>
                      <a:pt x="1229" y="785"/>
                    </a:lnTo>
                    <a:lnTo>
                      <a:pt x="1230" y="785"/>
                    </a:lnTo>
                    <a:lnTo>
                      <a:pt x="1231" y="785"/>
                    </a:lnTo>
                    <a:lnTo>
                      <a:pt x="1232" y="786"/>
                    </a:lnTo>
                    <a:lnTo>
                      <a:pt x="1233" y="786"/>
                    </a:lnTo>
                    <a:lnTo>
                      <a:pt x="1234" y="787"/>
                    </a:lnTo>
                    <a:lnTo>
                      <a:pt x="1235" y="787"/>
                    </a:lnTo>
                    <a:lnTo>
                      <a:pt x="1236" y="788"/>
                    </a:lnTo>
                    <a:lnTo>
                      <a:pt x="1237" y="789"/>
                    </a:lnTo>
                    <a:lnTo>
                      <a:pt x="1238" y="789"/>
                    </a:lnTo>
                    <a:lnTo>
                      <a:pt x="1239" y="790"/>
                    </a:lnTo>
                    <a:lnTo>
                      <a:pt x="1240" y="790"/>
                    </a:lnTo>
                    <a:lnTo>
                      <a:pt x="1241" y="789"/>
                    </a:lnTo>
                    <a:lnTo>
                      <a:pt x="1241" y="788"/>
                    </a:lnTo>
                    <a:lnTo>
                      <a:pt x="1242" y="787"/>
                    </a:lnTo>
                    <a:lnTo>
                      <a:pt x="1243" y="786"/>
                    </a:lnTo>
                    <a:lnTo>
                      <a:pt x="1244" y="785"/>
                    </a:lnTo>
                    <a:lnTo>
                      <a:pt x="1245" y="784"/>
                    </a:lnTo>
                    <a:lnTo>
                      <a:pt x="1246" y="783"/>
                    </a:lnTo>
                    <a:lnTo>
                      <a:pt x="1247" y="781"/>
                    </a:lnTo>
                    <a:lnTo>
                      <a:pt x="1248" y="780"/>
                    </a:lnTo>
                    <a:lnTo>
                      <a:pt x="1249" y="778"/>
                    </a:lnTo>
                    <a:lnTo>
                      <a:pt x="1250" y="777"/>
                    </a:lnTo>
                    <a:lnTo>
                      <a:pt x="1250" y="775"/>
                    </a:lnTo>
                    <a:lnTo>
                      <a:pt x="1251" y="773"/>
                    </a:lnTo>
                    <a:lnTo>
                      <a:pt x="1252" y="771"/>
                    </a:lnTo>
                    <a:lnTo>
                      <a:pt x="1253" y="770"/>
                    </a:lnTo>
                    <a:lnTo>
                      <a:pt x="1254" y="770"/>
                    </a:lnTo>
                    <a:lnTo>
                      <a:pt x="1255" y="770"/>
                    </a:lnTo>
                    <a:lnTo>
                      <a:pt x="1256" y="771"/>
                    </a:lnTo>
                    <a:lnTo>
                      <a:pt x="1257" y="772"/>
                    </a:lnTo>
                    <a:lnTo>
                      <a:pt x="1258" y="773"/>
                    </a:lnTo>
                    <a:lnTo>
                      <a:pt x="1259" y="777"/>
                    </a:lnTo>
                    <a:lnTo>
                      <a:pt x="1260" y="772"/>
                    </a:lnTo>
                    <a:lnTo>
                      <a:pt x="1260" y="779"/>
                    </a:lnTo>
                    <a:lnTo>
                      <a:pt x="1261" y="779"/>
                    </a:lnTo>
                    <a:lnTo>
                      <a:pt x="1262" y="780"/>
                    </a:lnTo>
                    <a:lnTo>
                      <a:pt x="1263" y="782"/>
                    </a:lnTo>
                    <a:lnTo>
                      <a:pt x="1264" y="783"/>
                    </a:lnTo>
                    <a:lnTo>
                      <a:pt x="1265" y="785"/>
                    </a:lnTo>
                    <a:lnTo>
                      <a:pt x="1266" y="786"/>
                    </a:lnTo>
                    <a:lnTo>
                      <a:pt x="1267" y="788"/>
                    </a:lnTo>
                    <a:lnTo>
                      <a:pt x="1268" y="790"/>
                    </a:lnTo>
                    <a:lnTo>
                      <a:pt x="1269" y="791"/>
                    </a:lnTo>
                    <a:lnTo>
                      <a:pt x="1270" y="792"/>
                    </a:lnTo>
                    <a:lnTo>
                      <a:pt x="1271" y="793"/>
                    </a:lnTo>
                    <a:lnTo>
                      <a:pt x="1271" y="793"/>
                    </a:lnTo>
                    <a:lnTo>
                      <a:pt x="1272" y="794"/>
                    </a:lnTo>
                    <a:lnTo>
                      <a:pt x="1273" y="794"/>
                    </a:lnTo>
                    <a:lnTo>
                      <a:pt x="1274" y="794"/>
                    </a:lnTo>
                    <a:lnTo>
                      <a:pt x="1275" y="795"/>
                    </a:lnTo>
                    <a:lnTo>
                      <a:pt x="1276" y="795"/>
                    </a:lnTo>
                    <a:lnTo>
                      <a:pt x="1277" y="794"/>
                    </a:lnTo>
                    <a:lnTo>
                      <a:pt x="1278" y="801"/>
                    </a:lnTo>
                    <a:lnTo>
                      <a:pt x="1279" y="799"/>
                    </a:lnTo>
                    <a:lnTo>
                      <a:pt x="1280" y="795"/>
                    </a:lnTo>
                    <a:lnTo>
                      <a:pt x="1281" y="800"/>
                    </a:lnTo>
                    <a:lnTo>
                      <a:pt x="1281" y="801"/>
                    </a:lnTo>
                    <a:lnTo>
                      <a:pt x="1282" y="800"/>
                    </a:lnTo>
                    <a:lnTo>
                      <a:pt x="1283" y="800"/>
                    </a:lnTo>
                    <a:lnTo>
                      <a:pt x="1284" y="800"/>
                    </a:lnTo>
                    <a:lnTo>
                      <a:pt x="1285" y="799"/>
                    </a:lnTo>
                    <a:lnTo>
                      <a:pt x="1286" y="797"/>
                    </a:lnTo>
                    <a:lnTo>
                      <a:pt x="1287" y="799"/>
                    </a:lnTo>
                    <a:lnTo>
                      <a:pt x="1288" y="797"/>
                    </a:lnTo>
                    <a:lnTo>
                      <a:pt x="1289" y="794"/>
                    </a:lnTo>
                    <a:lnTo>
                      <a:pt x="1290" y="796"/>
                    </a:lnTo>
                    <a:lnTo>
                      <a:pt x="1290" y="794"/>
                    </a:lnTo>
                    <a:lnTo>
                      <a:pt x="1292" y="792"/>
                    </a:lnTo>
                    <a:lnTo>
                      <a:pt x="1292" y="791"/>
                    </a:lnTo>
                    <a:lnTo>
                      <a:pt x="1293" y="791"/>
                    </a:lnTo>
                    <a:lnTo>
                      <a:pt x="1294" y="784"/>
                    </a:lnTo>
                    <a:lnTo>
                      <a:pt x="1295" y="786"/>
                    </a:lnTo>
                    <a:lnTo>
                      <a:pt x="1296" y="785"/>
                    </a:lnTo>
                    <a:lnTo>
                      <a:pt x="1297" y="781"/>
                    </a:lnTo>
                    <a:lnTo>
                      <a:pt x="1298" y="781"/>
                    </a:lnTo>
                    <a:lnTo>
                      <a:pt x="1299" y="782"/>
                    </a:lnTo>
                    <a:lnTo>
                      <a:pt x="1300" y="783"/>
                    </a:lnTo>
                    <a:lnTo>
                      <a:pt x="1301" y="785"/>
                    </a:lnTo>
                    <a:lnTo>
                      <a:pt x="1301" y="786"/>
                    </a:lnTo>
                    <a:lnTo>
                      <a:pt x="1302" y="787"/>
                    </a:lnTo>
                    <a:lnTo>
                      <a:pt x="1303" y="788"/>
                    </a:lnTo>
                    <a:lnTo>
                      <a:pt x="1304" y="790"/>
                    </a:lnTo>
                    <a:lnTo>
                      <a:pt x="1305" y="791"/>
                    </a:lnTo>
                    <a:lnTo>
                      <a:pt x="1306" y="793"/>
                    </a:lnTo>
                    <a:lnTo>
                      <a:pt x="1307" y="795"/>
                    </a:lnTo>
                    <a:lnTo>
                      <a:pt x="1308" y="797"/>
                    </a:lnTo>
                    <a:lnTo>
                      <a:pt x="1309" y="798"/>
                    </a:lnTo>
                    <a:lnTo>
                      <a:pt x="1310" y="801"/>
                    </a:lnTo>
                    <a:lnTo>
                      <a:pt x="1311" y="803"/>
                    </a:lnTo>
                    <a:lnTo>
                      <a:pt x="1311" y="805"/>
                    </a:lnTo>
                    <a:lnTo>
                      <a:pt x="1313" y="805"/>
                    </a:lnTo>
                    <a:lnTo>
                      <a:pt x="1313" y="804"/>
                    </a:lnTo>
                    <a:lnTo>
                      <a:pt x="1314" y="803"/>
                    </a:lnTo>
                    <a:lnTo>
                      <a:pt x="1315" y="801"/>
                    </a:lnTo>
                    <a:lnTo>
                      <a:pt x="1316" y="799"/>
                    </a:lnTo>
                    <a:lnTo>
                      <a:pt x="1317" y="798"/>
                    </a:lnTo>
                    <a:lnTo>
                      <a:pt x="1318" y="796"/>
                    </a:lnTo>
                    <a:lnTo>
                      <a:pt x="1319" y="793"/>
                    </a:lnTo>
                    <a:lnTo>
                      <a:pt x="1320" y="791"/>
                    </a:lnTo>
                    <a:lnTo>
                      <a:pt x="1321" y="789"/>
                    </a:lnTo>
                    <a:lnTo>
                      <a:pt x="1322" y="787"/>
                    </a:lnTo>
                    <a:lnTo>
                      <a:pt x="1322" y="785"/>
                    </a:lnTo>
                    <a:lnTo>
                      <a:pt x="1323" y="783"/>
                    </a:lnTo>
                    <a:lnTo>
                      <a:pt x="1324" y="780"/>
                    </a:lnTo>
                    <a:lnTo>
                      <a:pt x="1325" y="778"/>
                    </a:lnTo>
                    <a:lnTo>
                      <a:pt x="1326" y="775"/>
                    </a:lnTo>
                    <a:lnTo>
                      <a:pt x="1327" y="774"/>
                    </a:lnTo>
                    <a:lnTo>
                      <a:pt x="1328" y="773"/>
                    </a:lnTo>
                    <a:lnTo>
                      <a:pt x="1329" y="772"/>
                    </a:lnTo>
                    <a:lnTo>
                      <a:pt x="1330" y="771"/>
                    </a:lnTo>
                    <a:lnTo>
                      <a:pt x="1331" y="770"/>
                    </a:lnTo>
                    <a:lnTo>
                      <a:pt x="1332" y="770"/>
                    </a:lnTo>
                    <a:lnTo>
                      <a:pt x="1332" y="769"/>
                    </a:lnTo>
                    <a:lnTo>
                      <a:pt x="1333" y="769"/>
                    </a:lnTo>
                    <a:lnTo>
                      <a:pt x="1334" y="768"/>
                    </a:lnTo>
                    <a:lnTo>
                      <a:pt x="1335" y="767"/>
                    </a:lnTo>
                    <a:lnTo>
                      <a:pt x="1336" y="767"/>
                    </a:lnTo>
                    <a:lnTo>
                      <a:pt x="1337" y="766"/>
                    </a:lnTo>
                    <a:lnTo>
                      <a:pt x="1338" y="766"/>
                    </a:lnTo>
                    <a:lnTo>
                      <a:pt x="1339" y="765"/>
                    </a:lnTo>
                    <a:lnTo>
                      <a:pt x="1340" y="765"/>
                    </a:lnTo>
                    <a:lnTo>
                      <a:pt x="1341" y="764"/>
                    </a:lnTo>
                    <a:lnTo>
                      <a:pt x="1341" y="765"/>
                    </a:lnTo>
                    <a:lnTo>
                      <a:pt x="1343" y="765"/>
                    </a:lnTo>
                    <a:lnTo>
                      <a:pt x="1343" y="765"/>
                    </a:lnTo>
                    <a:lnTo>
                      <a:pt x="1344" y="765"/>
                    </a:lnTo>
                    <a:lnTo>
                      <a:pt x="1345" y="765"/>
                    </a:lnTo>
                    <a:lnTo>
                      <a:pt x="1346" y="766"/>
                    </a:lnTo>
                    <a:lnTo>
                      <a:pt x="1347" y="766"/>
                    </a:lnTo>
                    <a:lnTo>
                      <a:pt x="1348" y="767"/>
                    </a:lnTo>
                    <a:lnTo>
                      <a:pt x="1349" y="767"/>
                    </a:lnTo>
                    <a:lnTo>
                      <a:pt x="1350" y="767"/>
                    </a:lnTo>
                    <a:lnTo>
                      <a:pt x="1351" y="767"/>
                    </a:lnTo>
                    <a:lnTo>
                      <a:pt x="1352" y="768"/>
                    </a:lnTo>
                    <a:lnTo>
                      <a:pt x="1353" y="768"/>
                    </a:lnTo>
                    <a:lnTo>
                      <a:pt x="1353" y="768"/>
                    </a:lnTo>
                    <a:lnTo>
                      <a:pt x="1354" y="768"/>
                    </a:lnTo>
                    <a:lnTo>
                      <a:pt x="1355" y="769"/>
                    </a:lnTo>
                    <a:lnTo>
                      <a:pt x="1356" y="770"/>
                    </a:lnTo>
                    <a:lnTo>
                      <a:pt x="1357" y="770"/>
                    </a:lnTo>
                    <a:lnTo>
                      <a:pt x="1358" y="772"/>
                    </a:lnTo>
                    <a:lnTo>
                      <a:pt x="1359" y="773"/>
                    </a:lnTo>
                    <a:lnTo>
                      <a:pt x="1360" y="774"/>
                    </a:lnTo>
                    <a:lnTo>
                      <a:pt x="1361" y="774"/>
                    </a:lnTo>
                    <a:lnTo>
                      <a:pt x="1362" y="776"/>
                    </a:lnTo>
                    <a:lnTo>
                      <a:pt x="1362" y="778"/>
                    </a:lnTo>
                    <a:lnTo>
                      <a:pt x="1363" y="775"/>
                    </a:lnTo>
                    <a:lnTo>
                      <a:pt x="1364" y="780"/>
                    </a:lnTo>
                    <a:lnTo>
                      <a:pt x="1365" y="782"/>
                    </a:lnTo>
                    <a:lnTo>
                      <a:pt x="1366" y="783"/>
                    </a:lnTo>
                    <a:lnTo>
                      <a:pt x="1367" y="785"/>
                    </a:lnTo>
                    <a:lnTo>
                      <a:pt x="1368" y="786"/>
                    </a:lnTo>
                    <a:lnTo>
                      <a:pt x="1369" y="788"/>
                    </a:lnTo>
                    <a:lnTo>
                      <a:pt x="1370" y="790"/>
                    </a:lnTo>
                    <a:lnTo>
                      <a:pt x="1371" y="790"/>
                    </a:lnTo>
                    <a:lnTo>
                      <a:pt x="1372" y="789"/>
                    </a:lnTo>
                    <a:lnTo>
                      <a:pt x="1373" y="787"/>
                    </a:lnTo>
                    <a:lnTo>
                      <a:pt x="1373" y="785"/>
                    </a:lnTo>
                    <a:lnTo>
                      <a:pt x="1374" y="784"/>
                    </a:lnTo>
                    <a:lnTo>
                      <a:pt x="1375" y="782"/>
                    </a:lnTo>
                    <a:lnTo>
                      <a:pt x="1376" y="781"/>
                    </a:lnTo>
                    <a:lnTo>
                      <a:pt x="1377" y="779"/>
                    </a:lnTo>
                    <a:lnTo>
                      <a:pt x="1378" y="776"/>
                    </a:lnTo>
                    <a:lnTo>
                      <a:pt x="1379" y="773"/>
                    </a:lnTo>
                    <a:lnTo>
                      <a:pt x="1380" y="771"/>
                    </a:lnTo>
                    <a:lnTo>
                      <a:pt x="1381" y="771"/>
                    </a:lnTo>
                    <a:lnTo>
                      <a:pt x="1382" y="761"/>
                    </a:lnTo>
                    <a:lnTo>
                      <a:pt x="1383" y="764"/>
                    </a:lnTo>
                    <a:lnTo>
                      <a:pt x="1383" y="759"/>
                    </a:lnTo>
                    <a:lnTo>
                      <a:pt x="1384" y="756"/>
                    </a:lnTo>
                    <a:lnTo>
                      <a:pt x="1385" y="756"/>
                    </a:lnTo>
                    <a:lnTo>
                      <a:pt x="1386" y="756"/>
                    </a:lnTo>
                    <a:lnTo>
                      <a:pt x="1387" y="758"/>
                    </a:lnTo>
                    <a:lnTo>
                      <a:pt x="1388" y="760"/>
                    </a:lnTo>
                    <a:lnTo>
                      <a:pt x="1389" y="762"/>
                    </a:lnTo>
                    <a:lnTo>
                      <a:pt x="1390" y="763"/>
                    </a:lnTo>
                    <a:lnTo>
                      <a:pt x="1391" y="765"/>
                    </a:lnTo>
                    <a:lnTo>
                      <a:pt x="1392" y="768"/>
                    </a:lnTo>
                    <a:lnTo>
                      <a:pt x="1393" y="770"/>
                    </a:lnTo>
                    <a:lnTo>
                      <a:pt x="1393" y="773"/>
                    </a:lnTo>
                    <a:lnTo>
                      <a:pt x="1394" y="775"/>
                    </a:lnTo>
                    <a:lnTo>
                      <a:pt x="1395" y="778"/>
                    </a:lnTo>
                    <a:lnTo>
                      <a:pt x="1396" y="781"/>
                    </a:lnTo>
                    <a:lnTo>
                      <a:pt x="1397" y="784"/>
                    </a:lnTo>
                    <a:lnTo>
                      <a:pt x="1398" y="787"/>
                    </a:lnTo>
                    <a:lnTo>
                      <a:pt x="1399" y="790"/>
                    </a:lnTo>
                    <a:lnTo>
                      <a:pt x="1400" y="791"/>
                    </a:lnTo>
                    <a:lnTo>
                      <a:pt x="1401" y="789"/>
                    </a:lnTo>
                    <a:lnTo>
                      <a:pt x="1402" y="792"/>
                    </a:lnTo>
                    <a:lnTo>
                      <a:pt x="1403" y="788"/>
                    </a:lnTo>
                    <a:lnTo>
                      <a:pt x="1404" y="788"/>
                    </a:lnTo>
                    <a:lnTo>
                      <a:pt x="1404" y="788"/>
                    </a:lnTo>
                    <a:lnTo>
                      <a:pt x="1405" y="785"/>
                    </a:lnTo>
                    <a:lnTo>
                      <a:pt x="1406" y="785"/>
                    </a:lnTo>
                    <a:lnTo>
                      <a:pt x="1407" y="783"/>
                    </a:lnTo>
                    <a:lnTo>
                      <a:pt x="1408" y="782"/>
                    </a:lnTo>
                    <a:lnTo>
                      <a:pt x="1409" y="781"/>
                    </a:lnTo>
                    <a:lnTo>
                      <a:pt x="1410" y="780"/>
                    </a:lnTo>
                    <a:lnTo>
                      <a:pt x="1411" y="778"/>
                    </a:lnTo>
                    <a:lnTo>
                      <a:pt x="1412" y="777"/>
                    </a:lnTo>
                    <a:lnTo>
                      <a:pt x="1413" y="776"/>
                    </a:lnTo>
                    <a:lnTo>
                      <a:pt x="1413" y="774"/>
                    </a:lnTo>
                    <a:lnTo>
                      <a:pt x="1414" y="773"/>
                    </a:lnTo>
                    <a:lnTo>
                      <a:pt x="1415" y="773"/>
                    </a:lnTo>
                    <a:lnTo>
                      <a:pt x="1416" y="769"/>
                    </a:lnTo>
                    <a:lnTo>
                      <a:pt x="1417" y="771"/>
                    </a:lnTo>
                    <a:lnTo>
                      <a:pt x="1418" y="770"/>
                    </a:lnTo>
                    <a:lnTo>
                      <a:pt x="1419" y="769"/>
                    </a:lnTo>
                    <a:lnTo>
                      <a:pt x="1420" y="769"/>
                    </a:lnTo>
                    <a:lnTo>
                      <a:pt x="1421" y="769"/>
                    </a:lnTo>
                    <a:lnTo>
                      <a:pt x="1422" y="768"/>
                    </a:lnTo>
                    <a:lnTo>
                      <a:pt x="1423" y="767"/>
                    </a:lnTo>
                    <a:lnTo>
                      <a:pt x="1423" y="766"/>
                    </a:lnTo>
                    <a:lnTo>
                      <a:pt x="1425" y="765"/>
                    </a:lnTo>
                    <a:lnTo>
                      <a:pt x="1425" y="764"/>
                    </a:lnTo>
                    <a:lnTo>
                      <a:pt x="1426" y="762"/>
                    </a:lnTo>
                    <a:lnTo>
                      <a:pt x="1427" y="761"/>
                    </a:lnTo>
                    <a:lnTo>
                      <a:pt x="1428" y="760"/>
                    </a:lnTo>
                    <a:lnTo>
                      <a:pt x="1429" y="761"/>
                    </a:lnTo>
                    <a:lnTo>
                      <a:pt x="1430" y="762"/>
                    </a:lnTo>
                    <a:lnTo>
                      <a:pt x="1431" y="763"/>
                    </a:lnTo>
                    <a:lnTo>
                      <a:pt x="1432" y="764"/>
                    </a:lnTo>
                    <a:lnTo>
                      <a:pt x="1433" y="766"/>
                    </a:lnTo>
                    <a:lnTo>
                      <a:pt x="1434" y="767"/>
                    </a:lnTo>
                    <a:lnTo>
                      <a:pt x="1434" y="767"/>
                    </a:lnTo>
                    <a:lnTo>
                      <a:pt x="1435" y="770"/>
                    </a:lnTo>
                    <a:lnTo>
                      <a:pt x="1436" y="772"/>
                    </a:lnTo>
                    <a:lnTo>
                      <a:pt x="1437" y="774"/>
                    </a:lnTo>
                    <a:lnTo>
                      <a:pt x="1438" y="775"/>
                    </a:lnTo>
                    <a:lnTo>
                      <a:pt x="1439" y="773"/>
                    </a:lnTo>
                    <a:lnTo>
                      <a:pt x="1440" y="786"/>
                    </a:lnTo>
                    <a:lnTo>
                      <a:pt x="1441" y="785"/>
                    </a:lnTo>
                    <a:lnTo>
                      <a:pt x="1442" y="775"/>
                    </a:lnTo>
                    <a:lnTo>
                      <a:pt x="1443" y="786"/>
                    </a:lnTo>
                    <a:lnTo>
                      <a:pt x="1444" y="794"/>
                    </a:lnTo>
                    <a:lnTo>
                      <a:pt x="1444" y="785"/>
                    </a:lnTo>
                    <a:lnTo>
                      <a:pt x="1445" y="785"/>
                    </a:lnTo>
                    <a:lnTo>
                      <a:pt x="1446" y="785"/>
                    </a:lnTo>
                    <a:lnTo>
                      <a:pt x="1447" y="785"/>
                    </a:lnTo>
                    <a:lnTo>
                      <a:pt x="1448" y="784"/>
                    </a:lnTo>
                    <a:lnTo>
                      <a:pt x="1449" y="783"/>
                    </a:lnTo>
                    <a:lnTo>
                      <a:pt x="1450" y="781"/>
                    </a:lnTo>
                    <a:lnTo>
                      <a:pt x="1451" y="780"/>
                    </a:lnTo>
                    <a:lnTo>
                      <a:pt x="1452" y="779"/>
                    </a:lnTo>
                    <a:lnTo>
                      <a:pt x="1453" y="777"/>
                    </a:lnTo>
                    <a:lnTo>
                      <a:pt x="1453" y="776"/>
                    </a:lnTo>
                    <a:lnTo>
                      <a:pt x="1455" y="774"/>
                    </a:lnTo>
                    <a:lnTo>
                      <a:pt x="1455" y="772"/>
                    </a:lnTo>
                    <a:lnTo>
                      <a:pt x="1456" y="770"/>
                    </a:lnTo>
                    <a:lnTo>
                      <a:pt x="1457" y="768"/>
                    </a:lnTo>
                    <a:lnTo>
                      <a:pt x="1458" y="768"/>
                    </a:lnTo>
                    <a:lnTo>
                      <a:pt x="1459" y="769"/>
                    </a:lnTo>
                    <a:lnTo>
                      <a:pt x="1460" y="769"/>
                    </a:lnTo>
                    <a:lnTo>
                      <a:pt x="1461" y="772"/>
                    </a:lnTo>
                    <a:lnTo>
                      <a:pt x="1462" y="768"/>
                    </a:lnTo>
                    <a:lnTo>
                      <a:pt x="1463" y="772"/>
                    </a:lnTo>
                    <a:lnTo>
                      <a:pt x="1464" y="774"/>
                    </a:lnTo>
                    <a:lnTo>
                      <a:pt x="1465" y="775"/>
                    </a:lnTo>
                    <a:lnTo>
                      <a:pt x="1465" y="771"/>
                    </a:lnTo>
                    <a:lnTo>
                      <a:pt x="1466" y="778"/>
                    </a:lnTo>
                    <a:lnTo>
                      <a:pt x="1467" y="778"/>
                    </a:lnTo>
                    <a:lnTo>
                      <a:pt x="1468" y="778"/>
                    </a:lnTo>
                    <a:lnTo>
                      <a:pt x="1469" y="780"/>
                    </a:lnTo>
                    <a:lnTo>
                      <a:pt x="1470" y="781"/>
                    </a:lnTo>
                    <a:lnTo>
                      <a:pt x="1471" y="783"/>
                    </a:lnTo>
                    <a:lnTo>
                      <a:pt x="1472" y="786"/>
                    </a:lnTo>
                    <a:lnTo>
                      <a:pt x="1473" y="782"/>
                    </a:lnTo>
                    <a:lnTo>
                      <a:pt x="1474" y="784"/>
                    </a:lnTo>
                    <a:lnTo>
                      <a:pt x="1474" y="785"/>
                    </a:lnTo>
                    <a:lnTo>
                      <a:pt x="1475" y="782"/>
                    </a:lnTo>
                    <a:lnTo>
                      <a:pt x="1476" y="781"/>
                    </a:lnTo>
                    <a:lnTo>
                      <a:pt x="1477" y="781"/>
                    </a:lnTo>
                    <a:lnTo>
                      <a:pt x="1478" y="779"/>
                    </a:lnTo>
                    <a:lnTo>
                      <a:pt x="1479" y="778"/>
                    </a:lnTo>
                    <a:lnTo>
                      <a:pt x="1480" y="777"/>
                    </a:lnTo>
                    <a:lnTo>
                      <a:pt x="1481" y="776"/>
                    </a:lnTo>
                    <a:lnTo>
                      <a:pt x="1482" y="775"/>
                    </a:lnTo>
                    <a:lnTo>
                      <a:pt x="1483" y="773"/>
                    </a:lnTo>
                    <a:lnTo>
                      <a:pt x="1484" y="772"/>
                    </a:lnTo>
                    <a:lnTo>
                      <a:pt x="1485" y="770"/>
                    </a:lnTo>
                    <a:lnTo>
                      <a:pt x="1486" y="769"/>
                    </a:lnTo>
                    <a:lnTo>
                      <a:pt x="1486" y="768"/>
                    </a:lnTo>
                    <a:lnTo>
                      <a:pt x="1487" y="767"/>
                    </a:lnTo>
                    <a:lnTo>
                      <a:pt x="1488" y="767"/>
                    </a:lnTo>
                    <a:lnTo>
                      <a:pt x="1489" y="767"/>
                    </a:lnTo>
                    <a:lnTo>
                      <a:pt x="1490" y="767"/>
                    </a:lnTo>
                    <a:lnTo>
                      <a:pt x="1491" y="767"/>
                    </a:lnTo>
                    <a:lnTo>
                      <a:pt x="1492" y="765"/>
                    </a:lnTo>
                    <a:lnTo>
                      <a:pt x="1493" y="768"/>
                    </a:lnTo>
                    <a:lnTo>
                      <a:pt x="1494" y="770"/>
                    </a:lnTo>
                    <a:lnTo>
                      <a:pt x="1495" y="763"/>
                    </a:lnTo>
                    <a:lnTo>
                      <a:pt x="1495" y="768"/>
                    </a:lnTo>
                    <a:lnTo>
                      <a:pt x="1496" y="770"/>
                    </a:lnTo>
                    <a:lnTo>
                      <a:pt x="1497" y="767"/>
                    </a:lnTo>
                    <a:lnTo>
                      <a:pt x="1498" y="767"/>
                    </a:lnTo>
                    <a:lnTo>
                      <a:pt x="1499" y="768"/>
                    </a:lnTo>
                    <a:lnTo>
                      <a:pt x="1500" y="768"/>
                    </a:lnTo>
                    <a:lnTo>
                      <a:pt x="1501" y="769"/>
                    </a:lnTo>
                  </a:path>
                </a:pathLst>
              </a:custGeom>
              <a:noFill/>
              <a:ln w="3175" cap="flat">
                <a:solidFill>
                  <a:srgbClr val="4DBEE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3" name="Freeform 198">
                <a:extLst>
                  <a:ext uri="{FF2B5EF4-FFF2-40B4-BE49-F238E27FC236}">
                    <a16:creationId xmlns:a16="http://schemas.microsoft.com/office/drawing/2014/main" id="{3F7AD5D9-EF65-493D-B53C-748B835B8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339"/>
                <a:ext cx="1501" cy="838"/>
              </a:xfrm>
              <a:custGeom>
                <a:avLst/>
                <a:gdLst>
                  <a:gd name="T0" fmla="*/ 22 w 1501"/>
                  <a:gd name="T1" fmla="*/ 782 h 838"/>
                  <a:gd name="T2" fmla="*/ 46 w 1501"/>
                  <a:gd name="T3" fmla="*/ 736 h 838"/>
                  <a:gd name="T4" fmla="*/ 69 w 1501"/>
                  <a:gd name="T5" fmla="*/ 468 h 838"/>
                  <a:gd name="T6" fmla="*/ 93 w 1501"/>
                  <a:gd name="T7" fmla="*/ 684 h 838"/>
                  <a:gd name="T8" fmla="*/ 117 w 1501"/>
                  <a:gd name="T9" fmla="*/ 793 h 838"/>
                  <a:gd name="T10" fmla="*/ 140 w 1501"/>
                  <a:gd name="T11" fmla="*/ 436 h 838"/>
                  <a:gd name="T12" fmla="*/ 164 w 1501"/>
                  <a:gd name="T13" fmla="*/ 522 h 838"/>
                  <a:gd name="T14" fmla="*/ 188 w 1501"/>
                  <a:gd name="T15" fmla="*/ 748 h 838"/>
                  <a:gd name="T16" fmla="*/ 211 w 1501"/>
                  <a:gd name="T17" fmla="*/ 751 h 838"/>
                  <a:gd name="T18" fmla="*/ 235 w 1501"/>
                  <a:gd name="T19" fmla="*/ 787 h 838"/>
                  <a:gd name="T20" fmla="*/ 259 w 1501"/>
                  <a:gd name="T21" fmla="*/ 568 h 838"/>
                  <a:gd name="T22" fmla="*/ 282 w 1501"/>
                  <a:gd name="T23" fmla="*/ 764 h 838"/>
                  <a:gd name="T24" fmla="*/ 306 w 1501"/>
                  <a:gd name="T25" fmla="*/ 645 h 838"/>
                  <a:gd name="T26" fmla="*/ 330 w 1501"/>
                  <a:gd name="T27" fmla="*/ 598 h 838"/>
                  <a:gd name="T28" fmla="*/ 353 w 1501"/>
                  <a:gd name="T29" fmla="*/ 792 h 838"/>
                  <a:gd name="T30" fmla="*/ 377 w 1501"/>
                  <a:gd name="T31" fmla="*/ 748 h 838"/>
                  <a:gd name="T32" fmla="*/ 401 w 1501"/>
                  <a:gd name="T33" fmla="*/ 747 h 838"/>
                  <a:gd name="T34" fmla="*/ 424 w 1501"/>
                  <a:gd name="T35" fmla="*/ 483 h 838"/>
                  <a:gd name="T36" fmla="*/ 448 w 1501"/>
                  <a:gd name="T37" fmla="*/ 756 h 838"/>
                  <a:gd name="T38" fmla="*/ 472 w 1501"/>
                  <a:gd name="T39" fmla="*/ 331 h 838"/>
                  <a:gd name="T40" fmla="*/ 495 w 1501"/>
                  <a:gd name="T41" fmla="*/ 794 h 838"/>
                  <a:gd name="T42" fmla="*/ 519 w 1501"/>
                  <a:gd name="T43" fmla="*/ 722 h 838"/>
                  <a:gd name="T44" fmla="*/ 543 w 1501"/>
                  <a:gd name="T45" fmla="*/ 788 h 838"/>
                  <a:gd name="T46" fmla="*/ 567 w 1501"/>
                  <a:gd name="T47" fmla="*/ 631 h 838"/>
                  <a:gd name="T48" fmla="*/ 590 w 1501"/>
                  <a:gd name="T49" fmla="*/ 770 h 838"/>
                  <a:gd name="T50" fmla="*/ 614 w 1501"/>
                  <a:gd name="T51" fmla="*/ 790 h 838"/>
                  <a:gd name="T52" fmla="*/ 637 w 1501"/>
                  <a:gd name="T53" fmla="*/ 669 h 838"/>
                  <a:gd name="T54" fmla="*/ 661 w 1501"/>
                  <a:gd name="T55" fmla="*/ 603 h 838"/>
                  <a:gd name="T56" fmla="*/ 685 w 1501"/>
                  <a:gd name="T57" fmla="*/ 817 h 838"/>
                  <a:gd name="T58" fmla="*/ 709 w 1501"/>
                  <a:gd name="T59" fmla="*/ 591 h 838"/>
                  <a:gd name="T60" fmla="*/ 732 w 1501"/>
                  <a:gd name="T61" fmla="*/ 747 h 838"/>
                  <a:gd name="T62" fmla="*/ 756 w 1501"/>
                  <a:gd name="T63" fmla="*/ 761 h 838"/>
                  <a:gd name="T64" fmla="*/ 780 w 1501"/>
                  <a:gd name="T65" fmla="*/ 748 h 838"/>
                  <a:gd name="T66" fmla="*/ 803 w 1501"/>
                  <a:gd name="T67" fmla="*/ 776 h 838"/>
                  <a:gd name="T68" fmla="*/ 827 w 1501"/>
                  <a:gd name="T69" fmla="*/ 523 h 838"/>
                  <a:gd name="T70" fmla="*/ 851 w 1501"/>
                  <a:gd name="T71" fmla="*/ 670 h 838"/>
                  <a:gd name="T72" fmla="*/ 874 w 1501"/>
                  <a:gd name="T73" fmla="*/ 771 h 838"/>
                  <a:gd name="T74" fmla="*/ 898 w 1501"/>
                  <a:gd name="T75" fmla="*/ 782 h 838"/>
                  <a:gd name="T76" fmla="*/ 922 w 1501"/>
                  <a:gd name="T77" fmla="*/ 752 h 838"/>
                  <a:gd name="T78" fmla="*/ 945 w 1501"/>
                  <a:gd name="T79" fmla="*/ 752 h 838"/>
                  <a:gd name="T80" fmla="*/ 969 w 1501"/>
                  <a:gd name="T81" fmla="*/ 774 h 838"/>
                  <a:gd name="T82" fmla="*/ 993 w 1501"/>
                  <a:gd name="T83" fmla="*/ 694 h 838"/>
                  <a:gd name="T84" fmla="*/ 1017 w 1501"/>
                  <a:gd name="T85" fmla="*/ 396 h 838"/>
                  <a:gd name="T86" fmla="*/ 1040 w 1501"/>
                  <a:gd name="T87" fmla="*/ 780 h 838"/>
                  <a:gd name="T88" fmla="*/ 1064 w 1501"/>
                  <a:gd name="T89" fmla="*/ 731 h 838"/>
                  <a:gd name="T90" fmla="*/ 1087 w 1501"/>
                  <a:gd name="T91" fmla="*/ 717 h 838"/>
                  <a:gd name="T92" fmla="*/ 1111 w 1501"/>
                  <a:gd name="T93" fmla="*/ 747 h 838"/>
                  <a:gd name="T94" fmla="*/ 1135 w 1501"/>
                  <a:gd name="T95" fmla="*/ 772 h 838"/>
                  <a:gd name="T96" fmla="*/ 1159 w 1501"/>
                  <a:gd name="T97" fmla="*/ 729 h 838"/>
                  <a:gd name="T98" fmla="*/ 1182 w 1501"/>
                  <a:gd name="T99" fmla="*/ 732 h 838"/>
                  <a:gd name="T100" fmla="*/ 1206 w 1501"/>
                  <a:gd name="T101" fmla="*/ 733 h 838"/>
                  <a:gd name="T102" fmla="*/ 1229 w 1501"/>
                  <a:gd name="T103" fmla="*/ 745 h 838"/>
                  <a:gd name="T104" fmla="*/ 1253 w 1501"/>
                  <a:gd name="T105" fmla="*/ 709 h 838"/>
                  <a:gd name="T106" fmla="*/ 1277 w 1501"/>
                  <a:gd name="T107" fmla="*/ 759 h 838"/>
                  <a:gd name="T108" fmla="*/ 1301 w 1501"/>
                  <a:gd name="T109" fmla="*/ 732 h 838"/>
                  <a:gd name="T110" fmla="*/ 1324 w 1501"/>
                  <a:gd name="T111" fmla="*/ 750 h 838"/>
                  <a:gd name="T112" fmla="*/ 1348 w 1501"/>
                  <a:gd name="T113" fmla="*/ 735 h 838"/>
                  <a:gd name="T114" fmla="*/ 1372 w 1501"/>
                  <a:gd name="T115" fmla="*/ 752 h 838"/>
                  <a:gd name="T116" fmla="*/ 1395 w 1501"/>
                  <a:gd name="T117" fmla="*/ 744 h 838"/>
                  <a:gd name="T118" fmla="*/ 1419 w 1501"/>
                  <a:gd name="T119" fmla="*/ 719 h 838"/>
                  <a:gd name="T120" fmla="*/ 1443 w 1501"/>
                  <a:gd name="T121" fmla="*/ 692 h 838"/>
                  <a:gd name="T122" fmla="*/ 1466 w 1501"/>
                  <a:gd name="T123" fmla="*/ 748 h 838"/>
                  <a:gd name="T124" fmla="*/ 1490 w 1501"/>
                  <a:gd name="T125" fmla="*/ 765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838">
                    <a:moveTo>
                      <a:pt x="0" y="544"/>
                    </a:moveTo>
                    <a:lnTo>
                      <a:pt x="0" y="546"/>
                    </a:lnTo>
                    <a:lnTo>
                      <a:pt x="1" y="553"/>
                    </a:lnTo>
                    <a:lnTo>
                      <a:pt x="2" y="563"/>
                    </a:lnTo>
                    <a:lnTo>
                      <a:pt x="3" y="574"/>
                    </a:lnTo>
                    <a:lnTo>
                      <a:pt x="4" y="587"/>
                    </a:lnTo>
                    <a:lnTo>
                      <a:pt x="5" y="598"/>
                    </a:lnTo>
                    <a:lnTo>
                      <a:pt x="5" y="610"/>
                    </a:lnTo>
                    <a:lnTo>
                      <a:pt x="6" y="623"/>
                    </a:lnTo>
                    <a:lnTo>
                      <a:pt x="7" y="636"/>
                    </a:lnTo>
                    <a:lnTo>
                      <a:pt x="8" y="649"/>
                    </a:lnTo>
                    <a:lnTo>
                      <a:pt x="9" y="663"/>
                    </a:lnTo>
                    <a:lnTo>
                      <a:pt x="10" y="676"/>
                    </a:lnTo>
                    <a:lnTo>
                      <a:pt x="11" y="689"/>
                    </a:lnTo>
                    <a:lnTo>
                      <a:pt x="12" y="704"/>
                    </a:lnTo>
                    <a:lnTo>
                      <a:pt x="13" y="718"/>
                    </a:lnTo>
                    <a:lnTo>
                      <a:pt x="14" y="732"/>
                    </a:lnTo>
                    <a:lnTo>
                      <a:pt x="15" y="745"/>
                    </a:lnTo>
                    <a:lnTo>
                      <a:pt x="16" y="754"/>
                    </a:lnTo>
                    <a:lnTo>
                      <a:pt x="16" y="760"/>
                    </a:lnTo>
                    <a:lnTo>
                      <a:pt x="17" y="766"/>
                    </a:lnTo>
                    <a:lnTo>
                      <a:pt x="18" y="770"/>
                    </a:lnTo>
                    <a:lnTo>
                      <a:pt x="19" y="774"/>
                    </a:lnTo>
                    <a:lnTo>
                      <a:pt x="20" y="777"/>
                    </a:lnTo>
                    <a:lnTo>
                      <a:pt x="21" y="780"/>
                    </a:lnTo>
                    <a:lnTo>
                      <a:pt x="22" y="782"/>
                    </a:lnTo>
                    <a:lnTo>
                      <a:pt x="23" y="784"/>
                    </a:lnTo>
                    <a:lnTo>
                      <a:pt x="24" y="785"/>
                    </a:lnTo>
                    <a:lnTo>
                      <a:pt x="25" y="785"/>
                    </a:lnTo>
                    <a:lnTo>
                      <a:pt x="26" y="785"/>
                    </a:lnTo>
                    <a:lnTo>
                      <a:pt x="26" y="784"/>
                    </a:lnTo>
                    <a:lnTo>
                      <a:pt x="27" y="782"/>
                    </a:lnTo>
                    <a:lnTo>
                      <a:pt x="28" y="781"/>
                    </a:lnTo>
                    <a:lnTo>
                      <a:pt x="29" y="778"/>
                    </a:lnTo>
                    <a:lnTo>
                      <a:pt x="30" y="777"/>
                    </a:lnTo>
                    <a:lnTo>
                      <a:pt x="31" y="777"/>
                    </a:lnTo>
                    <a:lnTo>
                      <a:pt x="32" y="777"/>
                    </a:lnTo>
                    <a:lnTo>
                      <a:pt x="33" y="777"/>
                    </a:lnTo>
                    <a:lnTo>
                      <a:pt x="34" y="774"/>
                    </a:lnTo>
                    <a:lnTo>
                      <a:pt x="35" y="771"/>
                    </a:lnTo>
                    <a:lnTo>
                      <a:pt x="35" y="767"/>
                    </a:lnTo>
                    <a:lnTo>
                      <a:pt x="36" y="762"/>
                    </a:lnTo>
                    <a:lnTo>
                      <a:pt x="37" y="763"/>
                    </a:lnTo>
                    <a:lnTo>
                      <a:pt x="38" y="764"/>
                    </a:lnTo>
                    <a:lnTo>
                      <a:pt x="39" y="765"/>
                    </a:lnTo>
                    <a:lnTo>
                      <a:pt x="40" y="765"/>
                    </a:lnTo>
                    <a:lnTo>
                      <a:pt x="41" y="767"/>
                    </a:lnTo>
                    <a:lnTo>
                      <a:pt x="42" y="768"/>
                    </a:lnTo>
                    <a:lnTo>
                      <a:pt x="43" y="769"/>
                    </a:lnTo>
                    <a:lnTo>
                      <a:pt x="44" y="769"/>
                    </a:lnTo>
                    <a:lnTo>
                      <a:pt x="45" y="756"/>
                    </a:lnTo>
                    <a:lnTo>
                      <a:pt x="46" y="736"/>
                    </a:lnTo>
                    <a:lnTo>
                      <a:pt x="47" y="714"/>
                    </a:lnTo>
                    <a:lnTo>
                      <a:pt x="47" y="689"/>
                    </a:lnTo>
                    <a:lnTo>
                      <a:pt x="48" y="666"/>
                    </a:lnTo>
                    <a:lnTo>
                      <a:pt x="49" y="643"/>
                    </a:lnTo>
                    <a:lnTo>
                      <a:pt x="50" y="620"/>
                    </a:lnTo>
                    <a:lnTo>
                      <a:pt x="51" y="595"/>
                    </a:lnTo>
                    <a:lnTo>
                      <a:pt x="52" y="567"/>
                    </a:lnTo>
                    <a:lnTo>
                      <a:pt x="53" y="537"/>
                    </a:lnTo>
                    <a:lnTo>
                      <a:pt x="54" y="508"/>
                    </a:lnTo>
                    <a:lnTo>
                      <a:pt x="55" y="481"/>
                    </a:lnTo>
                    <a:lnTo>
                      <a:pt x="56" y="449"/>
                    </a:lnTo>
                    <a:lnTo>
                      <a:pt x="56" y="419"/>
                    </a:lnTo>
                    <a:lnTo>
                      <a:pt x="57" y="388"/>
                    </a:lnTo>
                    <a:lnTo>
                      <a:pt x="58" y="361"/>
                    </a:lnTo>
                    <a:lnTo>
                      <a:pt x="59" y="351"/>
                    </a:lnTo>
                    <a:lnTo>
                      <a:pt x="60" y="349"/>
                    </a:lnTo>
                    <a:lnTo>
                      <a:pt x="61" y="353"/>
                    </a:lnTo>
                    <a:lnTo>
                      <a:pt x="62" y="360"/>
                    </a:lnTo>
                    <a:lnTo>
                      <a:pt x="63" y="366"/>
                    </a:lnTo>
                    <a:lnTo>
                      <a:pt x="64" y="374"/>
                    </a:lnTo>
                    <a:lnTo>
                      <a:pt x="65" y="385"/>
                    </a:lnTo>
                    <a:lnTo>
                      <a:pt x="66" y="397"/>
                    </a:lnTo>
                    <a:lnTo>
                      <a:pt x="66" y="413"/>
                    </a:lnTo>
                    <a:lnTo>
                      <a:pt x="67" y="431"/>
                    </a:lnTo>
                    <a:lnTo>
                      <a:pt x="68" y="449"/>
                    </a:lnTo>
                    <a:lnTo>
                      <a:pt x="69" y="468"/>
                    </a:lnTo>
                    <a:lnTo>
                      <a:pt x="70" y="491"/>
                    </a:lnTo>
                    <a:lnTo>
                      <a:pt x="71" y="514"/>
                    </a:lnTo>
                    <a:lnTo>
                      <a:pt x="72" y="539"/>
                    </a:lnTo>
                    <a:lnTo>
                      <a:pt x="73" y="563"/>
                    </a:lnTo>
                    <a:lnTo>
                      <a:pt x="74" y="577"/>
                    </a:lnTo>
                    <a:lnTo>
                      <a:pt x="75" y="586"/>
                    </a:lnTo>
                    <a:lnTo>
                      <a:pt x="76" y="593"/>
                    </a:lnTo>
                    <a:lnTo>
                      <a:pt x="77" y="599"/>
                    </a:lnTo>
                    <a:lnTo>
                      <a:pt x="77" y="605"/>
                    </a:lnTo>
                    <a:lnTo>
                      <a:pt x="78" y="611"/>
                    </a:lnTo>
                    <a:lnTo>
                      <a:pt x="79" y="616"/>
                    </a:lnTo>
                    <a:lnTo>
                      <a:pt x="80" y="620"/>
                    </a:lnTo>
                    <a:lnTo>
                      <a:pt x="81" y="624"/>
                    </a:lnTo>
                    <a:lnTo>
                      <a:pt x="82" y="629"/>
                    </a:lnTo>
                    <a:lnTo>
                      <a:pt x="83" y="634"/>
                    </a:lnTo>
                    <a:lnTo>
                      <a:pt x="84" y="639"/>
                    </a:lnTo>
                    <a:lnTo>
                      <a:pt x="85" y="642"/>
                    </a:lnTo>
                    <a:lnTo>
                      <a:pt x="86" y="645"/>
                    </a:lnTo>
                    <a:lnTo>
                      <a:pt x="87" y="648"/>
                    </a:lnTo>
                    <a:lnTo>
                      <a:pt x="87" y="651"/>
                    </a:lnTo>
                    <a:lnTo>
                      <a:pt x="88" y="655"/>
                    </a:lnTo>
                    <a:lnTo>
                      <a:pt x="89" y="661"/>
                    </a:lnTo>
                    <a:lnTo>
                      <a:pt x="90" y="667"/>
                    </a:lnTo>
                    <a:lnTo>
                      <a:pt x="91" y="672"/>
                    </a:lnTo>
                    <a:lnTo>
                      <a:pt x="92" y="678"/>
                    </a:lnTo>
                    <a:lnTo>
                      <a:pt x="93" y="684"/>
                    </a:lnTo>
                    <a:lnTo>
                      <a:pt x="94" y="691"/>
                    </a:lnTo>
                    <a:lnTo>
                      <a:pt x="95" y="697"/>
                    </a:lnTo>
                    <a:lnTo>
                      <a:pt x="96" y="701"/>
                    </a:lnTo>
                    <a:lnTo>
                      <a:pt x="96" y="705"/>
                    </a:lnTo>
                    <a:lnTo>
                      <a:pt x="98" y="708"/>
                    </a:lnTo>
                    <a:lnTo>
                      <a:pt x="98" y="712"/>
                    </a:lnTo>
                    <a:lnTo>
                      <a:pt x="99" y="715"/>
                    </a:lnTo>
                    <a:lnTo>
                      <a:pt x="100" y="717"/>
                    </a:lnTo>
                    <a:lnTo>
                      <a:pt x="101" y="720"/>
                    </a:lnTo>
                    <a:lnTo>
                      <a:pt x="102" y="722"/>
                    </a:lnTo>
                    <a:lnTo>
                      <a:pt x="103" y="727"/>
                    </a:lnTo>
                    <a:lnTo>
                      <a:pt x="104" y="732"/>
                    </a:lnTo>
                    <a:lnTo>
                      <a:pt x="105" y="738"/>
                    </a:lnTo>
                    <a:lnTo>
                      <a:pt x="106" y="744"/>
                    </a:lnTo>
                    <a:lnTo>
                      <a:pt x="107" y="750"/>
                    </a:lnTo>
                    <a:lnTo>
                      <a:pt x="107" y="755"/>
                    </a:lnTo>
                    <a:lnTo>
                      <a:pt x="108" y="759"/>
                    </a:lnTo>
                    <a:lnTo>
                      <a:pt x="109" y="763"/>
                    </a:lnTo>
                    <a:lnTo>
                      <a:pt x="110" y="770"/>
                    </a:lnTo>
                    <a:lnTo>
                      <a:pt x="111" y="773"/>
                    </a:lnTo>
                    <a:lnTo>
                      <a:pt x="112" y="777"/>
                    </a:lnTo>
                    <a:lnTo>
                      <a:pt x="113" y="780"/>
                    </a:lnTo>
                    <a:lnTo>
                      <a:pt x="114" y="784"/>
                    </a:lnTo>
                    <a:lnTo>
                      <a:pt x="115" y="788"/>
                    </a:lnTo>
                    <a:lnTo>
                      <a:pt x="116" y="791"/>
                    </a:lnTo>
                    <a:lnTo>
                      <a:pt x="117" y="793"/>
                    </a:lnTo>
                    <a:lnTo>
                      <a:pt x="117" y="791"/>
                    </a:lnTo>
                    <a:lnTo>
                      <a:pt x="119" y="786"/>
                    </a:lnTo>
                    <a:lnTo>
                      <a:pt x="119" y="780"/>
                    </a:lnTo>
                    <a:lnTo>
                      <a:pt x="120" y="773"/>
                    </a:lnTo>
                    <a:lnTo>
                      <a:pt x="121" y="764"/>
                    </a:lnTo>
                    <a:lnTo>
                      <a:pt x="122" y="754"/>
                    </a:lnTo>
                    <a:lnTo>
                      <a:pt x="123" y="743"/>
                    </a:lnTo>
                    <a:lnTo>
                      <a:pt x="124" y="731"/>
                    </a:lnTo>
                    <a:lnTo>
                      <a:pt x="125" y="723"/>
                    </a:lnTo>
                    <a:lnTo>
                      <a:pt x="126" y="716"/>
                    </a:lnTo>
                    <a:lnTo>
                      <a:pt x="127" y="711"/>
                    </a:lnTo>
                    <a:lnTo>
                      <a:pt x="128" y="706"/>
                    </a:lnTo>
                    <a:lnTo>
                      <a:pt x="128" y="693"/>
                    </a:lnTo>
                    <a:lnTo>
                      <a:pt x="129" y="678"/>
                    </a:lnTo>
                    <a:lnTo>
                      <a:pt x="130" y="661"/>
                    </a:lnTo>
                    <a:lnTo>
                      <a:pt x="131" y="643"/>
                    </a:lnTo>
                    <a:lnTo>
                      <a:pt x="132" y="633"/>
                    </a:lnTo>
                    <a:lnTo>
                      <a:pt x="133" y="626"/>
                    </a:lnTo>
                    <a:lnTo>
                      <a:pt x="134" y="611"/>
                    </a:lnTo>
                    <a:lnTo>
                      <a:pt x="135" y="597"/>
                    </a:lnTo>
                    <a:lnTo>
                      <a:pt x="136" y="590"/>
                    </a:lnTo>
                    <a:lnTo>
                      <a:pt x="137" y="579"/>
                    </a:lnTo>
                    <a:lnTo>
                      <a:pt x="138" y="587"/>
                    </a:lnTo>
                    <a:lnTo>
                      <a:pt x="138" y="590"/>
                    </a:lnTo>
                    <a:lnTo>
                      <a:pt x="139" y="522"/>
                    </a:lnTo>
                    <a:lnTo>
                      <a:pt x="140" y="436"/>
                    </a:lnTo>
                    <a:lnTo>
                      <a:pt x="141" y="326"/>
                    </a:lnTo>
                    <a:lnTo>
                      <a:pt x="142" y="220"/>
                    </a:lnTo>
                    <a:lnTo>
                      <a:pt x="143" y="214"/>
                    </a:lnTo>
                    <a:lnTo>
                      <a:pt x="144" y="244"/>
                    </a:lnTo>
                    <a:lnTo>
                      <a:pt x="145" y="292"/>
                    </a:lnTo>
                    <a:lnTo>
                      <a:pt x="146" y="347"/>
                    </a:lnTo>
                    <a:lnTo>
                      <a:pt x="147" y="350"/>
                    </a:lnTo>
                    <a:lnTo>
                      <a:pt x="147" y="336"/>
                    </a:lnTo>
                    <a:lnTo>
                      <a:pt x="149" y="322"/>
                    </a:lnTo>
                    <a:lnTo>
                      <a:pt x="149" y="306"/>
                    </a:lnTo>
                    <a:lnTo>
                      <a:pt x="150" y="307"/>
                    </a:lnTo>
                    <a:lnTo>
                      <a:pt x="151" y="314"/>
                    </a:lnTo>
                    <a:lnTo>
                      <a:pt x="152" y="322"/>
                    </a:lnTo>
                    <a:lnTo>
                      <a:pt x="153" y="332"/>
                    </a:lnTo>
                    <a:lnTo>
                      <a:pt x="154" y="343"/>
                    </a:lnTo>
                    <a:lnTo>
                      <a:pt x="155" y="355"/>
                    </a:lnTo>
                    <a:lnTo>
                      <a:pt x="156" y="368"/>
                    </a:lnTo>
                    <a:lnTo>
                      <a:pt x="157" y="383"/>
                    </a:lnTo>
                    <a:lnTo>
                      <a:pt x="158" y="400"/>
                    </a:lnTo>
                    <a:lnTo>
                      <a:pt x="159" y="419"/>
                    </a:lnTo>
                    <a:lnTo>
                      <a:pt x="159" y="439"/>
                    </a:lnTo>
                    <a:lnTo>
                      <a:pt x="160" y="459"/>
                    </a:lnTo>
                    <a:lnTo>
                      <a:pt x="161" y="476"/>
                    </a:lnTo>
                    <a:lnTo>
                      <a:pt x="162" y="491"/>
                    </a:lnTo>
                    <a:lnTo>
                      <a:pt x="163" y="507"/>
                    </a:lnTo>
                    <a:lnTo>
                      <a:pt x="164" y="522"/>
                    </a:lnTo>
                    <a:lnTo>
                      <a:pt x="165" y="537"/>
                    </a:lnTo>
                    <a:lnTo>
                      <a:pt x="166" y="551"/>
                    </a:lnTo>
                    <a:lnTo>
                      <a:pt x="167" y="565"/>
                    </a:lnTo>
                    <a:lnTo>
                      <a:pt x="168" y="579"/>
                    </a:lnTo>
                    <a:lnTo>
                      <a:pt x="168" y="597"/>
                    </a:lnTo>
                    <a:lnTo>
                      <a:pt x="169" y="615"/>
                    </a:lnTo>
                    <a:lnTo>
                      <a:pt x="170" y="633"/>
                    </a:lnTo>
                    <a:lnTo>
                      <a:pt x="171" y="651"/>
                    </a:lnTo>
                    <a:lnTo>
                      <a:pt x="172" y="669"/>
                    </a:lnTo>
                    <a:lnTo>
                      <a:pt x="173" y="687"/>
                    </a:lnTo>
                    <a:lnTo>
                      <a:pt x="174" y="706"/>
                    </a:lnTo>
                    <a:lnTo>
                      <a:pt x="175" y="723"/>
                    </a:lnTo>
                    <a:lnTo>
                      <a:pt x="176" y="733"/>
                    </a:lnTo>
                    <a:lnTo>
                      <a:pt x="177" y="739"/>
                    </a:lnTo>
                    <a:lnTo>
                      <a:pt x="178" y="744"/>
                    </a:lnTo>
                    <a:lnTo>
                      <a:pt x="179" y="747"/>
                    </a:lnTo>
                    <a:lnTo>
                      <a:pt x="179" y="750"/>
                    </a:lnTo>
                    <a:lnTo>
                      <a:pt x="180" y="752"/>
                    </a:lnTo>
                    <a:lnTo>
                      <a:pt x="181" y="753"/>
                    </a:lnTo>
                    <a:lnTo>
                      <a:pt x="182" y="753"/>
                    </a:lnTo>
                    <a:lnTo>
                      <a:pt x="183" y="753"/>
                    </a:lnTo>
                    <a:lnTo>
                      <a:pt x="184" y="753"/>
                    </a:lnTo>
                    <a:lnTo>
                      <a:pt x="185" y="753"/>
                    </a:lnTo>
                    <a:lnTo>
                      <a:pt x="186" y="752"/>
                    </a:lnTo>
                    <a:lnTo>
                      <a:pt x="187" y="751"/>
                    </a:lnTo>
                    <a:lnTo>
                      <a:pt x="188" y="748"/>
                    </a:lnTo>
                    <a:lnTo>
                      <a:pt x="189" y="746"/>
                    </a:lnTo>
                    <a:lnTo>
                      <a:pt x="189" y="743"/>
                    </a:lnTo>
                    <a:lnTo>
                      <a:pt x="190" y="743"/>
                    </a:lnTo>
                    <a:lnTo>
                      <a:pt x="191" y="744"/>
                    </a:lnTo>
                    <a:lnTo>
                      <a:pt x="192" y="745"/>
                    </a:lnTo>
                    <a:lnTo>
                      <a:pt x="193" y="747"/>
                    </a:lnTo>
                    <a:lnTo>
                      <a:pt x="194" y="748"/>
                    </a:lnTo>
                    <a:lnTo>
                      <a:pt x="195" y="749"/>
                    </a:lnTo>
                    <a:lnTo>
                      <a:pt x="196" y="750"/>
                    </a:lnTo>
                    <a:lnTo>
                      <a:pt x="197" y="751"/>
                    </a:lnTo>
                    <a:lnTo>
                      <a:pt x="198" y="752"/>
                    </a:lnTo>
                    <a:lnTo>
                      <a:pt x="199" y="753"/>
                    </a:lnTo>
                    <a:lnTo>
                      <a:pt x="199" y="753"/>
                    </a:lnTo>
                    <a:lnTo>
                      <a:pt x="200" y="754"/>
                    </a:lnTo>
                    <a:lnTo>
                      <a:pt x="201" y="754"/>
                    </a:lnTo>
                    <a:lnTo>
                      <a:pt x="202" y="755"/>
                    </a:lnTo>
                    <a:lnTo>
                      <a:pt x="203" y="755"/>
                    </a:lnTo>
                    <a:lnTo>
                      <a:pt x="204" y="755"/>
                    </a:lnTo>
                    <a:lnTo>
                      <a:pt x="205" y="755"/>
                    </a:lnTo>
                    <a:lnTo>
                      <a:pt x="206" y="755"/>
                    </a:lnTo>
                    <a:lnTo>
                      <a:pt x="207" y="753"/>
                    </a:lnTo>
                    <a:lnTo>
                      <a:pt x="208" y="752"/>
                    </a:lnTo>
                    <a:lnTo>
                      <a:pt x="208" y="752"/>
                    </a:lnTo>
                    <a:lnTo>
                      <a:pt x="210" y="752"/>
                    </a:lnTo>
                    <a:lnTo>
                      <a:pt x="210" y="752"/>
                    </a:lnTo>
                    <a:lnTo>
                      <a:pt x="211" y="751"/>
                    </a:lnTo>
                    <a:lnTo>
                      <a:pt x="212" y="748"/>
                    </a:lnTo>
                    <a:lnTo>
                      <a:pt x="213" y="744"/>
                    </a:lnTo>
                    <a:lnTo>
                      <a:pt x="214" y="740"/>
                    </a:lnTo>
                    <a:lnTo>
                      <a:pt x="215" y="736"/>
                    </a:lnTo>
                    <a:lnTo>
                      <a:pt x="216" y="732"/>
                    </a:lnTo>
                    <a:lnTo>
                      <a:pt x="217" y="727"/>
                    </a:lnTo>
                    <a:lnTo>
                      <a:pt x="218" y="722"/>
                    </a:lnTo>
                    <a:lnTo>
                      <a:pt x="219" y="718"/>
                    </a:lnTo>
                    <a:lnTo>
                      <a:pt x="219" y="718"/>
                    </a:lnTo>
                    <a:lnTo>
                      <a:pt x="220" y="720"/>
                    </a:lnTo>
                    <a:lnTo>
                      <a:pt x="221" y="725"/>
                    </a:lnTo>
                    <a:lnTo>
                      <a:pt x="222" y="730"/>
                    </a:lnTo>
                    <a:lnTo>
                      <a:pt x="223" y="732"/>
                    </a:lnTo>
                    <a:lnTo>
                      <a:pt x="224" y="734"/>
                    </a:lnTo>
                    <a:lnTo>
                      <a:pt x="225" y="735"/>
                    </a:lnTo>
                    <a:lnTo>
                      <a:pt x="226" y="737"/>
                    </a:lnTo>
                    <a:lnTo>
                      <a:pt x="227" y="745"/>
                    </a:lnTo>
                    <a:lnTo>
                      <a:pt x="228" y="755"/>
                    </a:lnTo>
                    <a:lnTo>
                      <a:pt x="229" y="763"/>
                    </a:lnTo>
                    <a:lnTo>
                      <a:pt x="229" y="771"/>
                    </a:lnTo>
                    <a:lnTo>
                      <a:pt x="231" y="782"/>
                    </a:lnTo>
                    <a:lnTo>
                      <a:pt x="231" y="792"/>
                    </a:lnTo>
                    <a:lnTo>
                      <a:pt x="232" y="804"/>
                    </a:lnTo>
                    <a:lnTo>
                      <a:pt x="233" y="812"/>
                    </a:lnTo>
                    <a:lnTo>
                      <a:pt x="234" y="804"/>
                    </a:lnTo>
                    <a:lnTo>
                      <a:pt x="235" y="787"/>
                    </a:lnTo>
                    <a:lnTo>
                      <a:pt x="236" y="766"/>
                    </a:lnTo>
                    <a:lnTo>
                      <a:pt x="237" y="742"/>
                    </a:lnTo>
                    <a:lnTo>
                      <a:pt x="238" y="721"/>
                    </a:lnTo>
                    <a:lnTo>
                      <a:pt x="239" y="700"/>
                    </a:lnTo>
                    <a:lnTo>
                      <a:pt x="240" y="677"/>
                    </a:lnTo>
                    <a:lnTo>
                      <a:pt x="240" y="653"/>
                    </a:lnTo>
                    <a:lnTo>
                      <a:pt x="241" y="624"/>
                    </a:lnTo>
                    <a:lnTo>
                      <a:pt x="242" y="593"/>
                    </a:lnTo>
                    <a:lnTo>
                      <a:pt x="243" y="565"/>
                    </a:lnTo>
                    <a:lnTo>
                      <a:pt x="244" y="536"/>
                    </a:lnTo>
                    <a:lnTo>
                      <a:pt x="245" y="503"/>
                    </a:lnTo>
                    <a:lnTo>
                      <a:pt x="246" y="471"/>
                    </a:lnTo>
                    <a:lnTo>
                      <a:pt x="247" y="437"/>
                    </a:lnTo>
                    <a:lnTo>
                      <a:pt x="248" y="408"/>
                    </a:lnTo>
                    <a:lnTo>
                      <a:pt x="249" y="401"/>
                    </a:lnTo>
                    <a:lnTo>
                      <a:pt x="250" y="404"/>
                    </a:lnTo>
                    <a:lnTo>
                      <a:pt x="250" y="412"/>
                    </a:lnTo>
                    <a:lnTo>
                      <a:pt x="251" y="426"/>
                    </a:lnTo>
                    <a:lnTo>
                      <a:pt x="252" y="439"/>
                    </a:lnTo>
                    <a:lnTo>
                      <a:pt x="253" y="453"/>
                    </a:lnTo>
                    <a:lnTo>
                      <a:pt x="254" y="471"/>
                    </a:lnTo>
                    <a:lnTo>
                      <a:pt x="255" y="491"/>
                    </a:lnTo>
                    <a:lnTo>
                      <a:pt x="256" y="510"/>
                    </a:lnTo>
                    <a:lnTo>
                      <a:pt x="257" y="530"/>
                    </a:lnTo>
                    <a:lnTo>
                      <a:pt x="258" y="549"/>
                    </a:lnTo>
                    <a:lnTo>
                      <a:pt x="259" y="568"/>
                    </a:lnTo>
                    <a:lnTo>
                      <a:pt x="259" y="591"/>
                    </a:lnTo>
                    <a:lnTo>
                      <a:pt x="261" y="615"/>
                    </a:lnTo>
                    <a:lnTo>
                      <a:pt x="261" y="639"/>
                    </a:lnTo>
                    <a:lnTo>
                      <a:pt x="262" y="663"/>
                    </a:lnTo>
                    <a:lnTo>
                      <a:pt x="263" y="677"/>
                    </a:lnTo>
                    <a:lnTo>
                      <a:pt x="264" y="688"/>
                    </a:lnTo>
                    <a:lnTo>
                      <a:pt x="265" y="697"/>
                    </a:lnTo>
                    <a:lnTo>
                      <a:pt x="266" y="704"/>
                    </a:lnTo>
                    <a:lnTo>
                      <a:pt x="267" y="711"/>
                    </a:lnTo>
                    <a:lnTo>
                      <a:pt x="268" y="717"/>
                    </a:lnTo>
                    <a:lnTo>
                      <a:pt x="269" y="721"/>
                    </a:lnTo>
                    <a:lnTo>
                      <a:pt x="270" y="725"/>
                    </a:lnTo>
                    <a:lnTo>
                      <a:pt x="271" y="731"/>
                    </a:lnTo>
                    <a:lnTo>
                      <a:pt x="271" y="739"/>
                    </a:lnTo>
                    <a:lnTo>
                      <a:pt x="272" y="745"/>
                    </a:lnTo>
                    <a:lnTo>
                      <a:pt x="273" y="752"/>
                    </a:lnTo>
                    <a:lnTo>
                      <a:pt x="274" y="758"/>
                    </a:lnTo>
                    <a:lnTo>
                      <a:pt x="275" y="763"/>
                    </a:lnTo>
                    <a:lnTo>
                      <a:pt x="276" y="769"/>
                    </a:lnTo>
                    <a:lnTo>
                      <a:pt x="277" y="773"/>
                    </a:lnTo>
                    <a:lnTo>
                      <a:pt x="278" y="774"/>
                    </a:lnTo>
                    <a:lnTo>
                      <a:pt x="279" y="774"/>
                    </a:lnTo>
                    <a:lnTo>
                      <a:pt x="280" y="772"/>
                    </a:lnTo>
                    <a:lnTo>
                      <a:pt x="280" y="769"/>
                    </a:lnTo>
                    <a:lnTo>
                      <a:pt x="281" y="767"/>
                    </a:lnTo>
                    <a:lnTo>
                      <a:pt x="282" y="764"/>
                    </a:lnTo>
                    <a:lnTo>
                      <a:pt x="283" y="760"/>
                    </a:lnTo>
                    <a:lnTo>
                      <a:pt x="284" y="756"/>
                    </a:lnTo>
                    <a:lnTo>
                      <a:pt x="285" y="751"/>
                    </a:lnTo>
                    <a:lnTo>
                      <a:pt x="286" y="746"/>
                    </a:lnTo>
                    <a:lnTo>
                      <a:pt x="287" y="740"/>
                    </a:lnTo>
                    <a:lnTo>
                      <a:pt x="288" y="734"/>
                    </a:lnTo>
                    <a:lnTo>
                      <a:pt x="289" y="728"/>
                    </a:lnTo>
                    <a:lnTo>
                      <a:pt x="290" y="721"/>
                    </a:lnTo>
                    <a:lnTo>
                      <a:pt x="291" y="714"/>
                    </a:lnTo>
                    <a:lnTo>
                      <a:pt x="291" y="707"/>
                    </a:lnTo>
                    <a:lnTo>
                      <a:pt x="292" y="702"/>
                    </a:lnTo>
                    <a:lnTo>
                      <a:pt x="293" y="698"/>
                    </a:lnTo>
                    <a:lnTo>
                      <a:pt x="294" y="694"/>
                    </a:lnTo>
                    <a:lnTo>
                      <a:pt x="295" y="689"/>
                    </a:lnTo>
                    <a:lnTo>
                      <a:pt x="296" y="685"/>
                    </a:lnTo>
                    <a:lnTo>
                      <a:pt x="297" y="681"/>
                    </a:lnTo>
                    <a:lnTo>
                      <a:pt x="298" y="676"/>
                    </a:lnTo>
                    <a:lnTo>
                      <a:pt x="299" y="672"/>
                    </a:lnTo>
                    <a:lnTo>
                      <a:pt x="300" y="668"/>
                    </a:lnTo>
                    <a:lnTo>
                      <a:pt x="301" y="665"/>
                    </a:lnTo>
                    <a:lnTo>
                      <a:pt x="301" y="661"/>
                    </a:lnTo>
                    <a:lnTo>
                      <a:pt x="302" y="657"/>
                    </a:lnTo>
                    <a:lnTo>
                      <a:pt x="303" y="654"/>
                    </a:lnTo>
                    <a:lnTo>
                      <a:pt x="304" y="651"/>
                    </a:lnTo>
                    <a:lnTo>
                      <a:pt x="305" y="648"/>
                    </a:lnTo>
                    <a:lnTo>
                      <a:pt x="306" y="645"/>
                    </a:lnTo>
                    <a:lnTo>
                      <a:pt x="307" y="640"/>
                    </a:lnTo>
                    <a:lnTo>
                      <a:pt x="308" y="634"/>
                    </a:lnTo>
                    <a:lnTo>
                      <a:pt x="309" y="628"/>
                    </a:lnTo>
                    <a:lnTo>
                      <a:pt x="310" y="621"/>
                    </a:lnTo>
                    <a:lnTo>
                      <a:pt x="311" y="615"/>
                    </a:lnTo>
                    <a:lnTo>
                      <a:pt x="311" y="609"/>
                    </a:lnTo>
                    <a:lnTo>
                      <a:pt x="312" y="604"/>
                    </a:lnTo>
                    <a:lnTo>
                      <a:pt x="313" y="598"/>
                    </a:lnTo>
                    <a:lnTo>
                      <a:pt x="314" y="592"/>
                    </a:lnTo>
                    <a:lnTo>
                      <a:pt x="315" y="584"/>
                    </a:lnTo>
                    <a:lnTo>
                      <a:pt x="316" y="578"/>
                    </a:lnTo>
                    <a:lnTo>
                      <a:pt x="317" y="572"/>
                    </a:lnTo>
                    <a:lnTo>
                      <a:pt x="318" y="565"/>
                    </a:lnTo>
                    <a:lnTo>
                      <a:pt x="319" y="559"/>
                    </a:lnTo>
                    <a:lnTo>
                      <a:pt x="320" y="552"/>
                    </a:lnTo>
                    <a:lnTo>
                      <a:pt x="321" y="547"/>
                    </a:lnTo>
                    <a:lnTo>
                      <a:pt x="322" y="547"/>
                    </a:lnTo>
                    <a:lnTo>
                      <a:pt x="322" y="549"/>
                    </a:lnTo>
                    <a:lnTo>
                      <a:pt x="323" y="553"/>
                    </a:lnTo>
                    <a:lnTo>
                      <a:pt x="324" y="558"/>
                    </a:lnTo>
                    <a:lnTo>
                      <a:pt x="325" y="564"/>
                    </a:lnTo>
                    <a:lnTo>
                      <a:pt x="326" y="570"/>
                    </a:lnTo>
                    <a:lnTo>
                      <a:pt x="327" y="577"/>
                    </a:lnTo>
                    <a:lnTo>
                      <a:pt x="328" y="585"/>
                    </a:lnTo>
                    <a:lnTo>
                      <a:pt x="329" y="592"/>
                    </a:lnTo>
                    <a:lnTo>
                      <a:pt x="330" y="598"/>
                    </a:lnTo>
                    <a:lnTo>
                      <a:pt x="331" y="605"/>
                    </a:lnTo>
                    <a:lnTo>
                      <a:pt x="331" y="612"/>
                    </a:lnTo>
                    <a:lnTo>
                      <a:pt x="332" y="620"/>
                    </a:lnTo>
                    <a:lnTo>
                      <a:pt x="333" y="628"/>
                    </a:lnTo>
                    <a:lnTo>
                      <a:pt x="334" y="636"/>
                    </a:lnTo>
                    <a:lnTo>
                      <a:pt x="335" y="644"/>
                    </a:lnTo>
                    <a:lnTo>
                      <a:pt x="336" y="653"/>
                    </a:lnTo>
                    <a:lnTo>
                      <a:pt x="337" y="661"/>
                    </a:lnTo>
                    <a:lnTo>
                      <a:pt x="338" y="670"/>
                    </a:lnTo>
                    <a:lnTo>
                      <a:pt x="339" y="679"/>
                    </a:lnTo>
                    <a:lnTo>
                      <a:pt x="340" y="687"/>
                    </a:lnTo>
                    <a:lnTo>
                      <a:pt x="341" y="695"/>
                    </a:lnTo>
                    <a:lnTo>
                      <a:pt x="341" y="702"/>
                    </a:lnTo>
                    <a:lnTo>
                      <a:pt x="343" y="710"/>
                    </a:lnTo>
                    <a:lnTo>
                      <a:pt x="343" y="719"/>
                    </a:lnTo>
                    <a:lnTo>
                      <a:pt x="344" y="729"/>
                    </a:lnTo>
                    <a:lnTo>
                      <a:pt x="345" y="739"/>
                    </a:lnTo>
                    <a:lnTo>
                      <a:pt x="346" y="748"/>
                    </a:lnTo>
                    <a:lnTo>
                      <a:pt x="347" y="758"/>
                    </a:lnTo>
                    <a:lnTo>
                      <a:pt x="348" y="768"/>
                    </a:lnTo>
                    <a:lnTo>
                      <a:pt x="349" y="777"/>
                    </a:lnTo>
                    <a:lnTo>
                      <a:pt x="350" y="786"/>
                    </a:lnTo>
                    <a:lnTo>
                      <a:pt x="351" y="790"/>
                    </a:lnTo>
                    <a:lnTo>
                      <a:pt x="352" y="792"/>
                    </a:lnTo>
                    <a:lnTo>
                      <a:pt x="352" y="792"/>
                    </a:lnTo>
                    <a:lnTo>
                      <a:pt x="353" y="792"/>
                    </a:lnTo>
                    <a:lnTo>
                      <a:pt x="354" y="791"/>
                    </a:lnTo>
                    <a:lnTo>
                      <a:pt x="355" y="790"/>
                    </a:lnTo>
                    <a:lnTo>
                      <a:pt x="356" y="788"/>
                    </a:lnTo>
                    <a:lnTo>
                      <a:pt x="357" y="786"/>
                    </a:lnTo>
                    <a:lnTo>
                      <a:pt x="358" y="783"/>
                    </a:lnTo>
                    <a:lnTo>
                      <a:pt x="359" y="781"/>
                    </a:lnTo>
                    <a:lnTo>
                      <a:pt x="360" y="778"/>
                    </a:lnTo>
                    <a:lnTo>
                      <a:pt x="361" y="775"/>
                    </a:lnTo>
                    <a:lnTo>
                      <a:pt x="362" y="771"/>
                    </a:lnTo>
                    <a:lnTo>
                      <a:pt x="362" y="768"/>
                    </a:lnTo>
                    <a:lnTo>
                      <a:pt x="363" y="763"/>
                    </a:lnTo>
                    <a:lnTo>
                      <a:pt x="364" y="759"/>
                    </a:lnTo>
                    <a:lnTo>
                      <a:pt x="365" y="757"/>
                    </a:lnTo>
                    <a:lnTo>
                      <a:pt x="366" y="756"/>
                    </a:lnTo>
                    <a:lnTo>
                      <a:pt x="367" y="755"/>
                    </a:lnTo>
                    <a:lnTo>
                      <a:pt x="368" y="755"/>
                    </a:lnTo>
                    <a:lnTo>
                      <a:pt x="369" y="754"/>
                    </a:lnTo>
                    <a:lnTo>
                      <a:pt x="370" y="753"/>
                    </a:lnTo>
                    <a:lnTo>
                      <a:pt x="371" y="753"/>
                    </a:lnTo>
                    <a:lnTo>
                      <a:pt x="371" y="753"/>
                    </a:lnTo>
                    <a:lnTo>
                      <a:pt x="373" y="752"/>
                    </a:lnTo>
                    <a:lnTo>
                      <a:pt x="373" y="751"/>
                    </a:lnTo>
                    <a:lnTo>
                      <a:pt x="374" y="751"/>
                    </a:lnTo>
                    <a:lnTo>
                      <a:pt x="375" y="750"/>
                    </a:lnTo>
                    <a:lnTo>
                      <a:pt x="376" y="749"/>
                    </a:lnTo>
                    <a:lnTo>
                      <a:pt x="377" y="748"/>
                    </a:lnTo>
                    <a:lnTo>
                      <a:pt x="378" y="748"/>
                    </a:lnTo>
                    <a:lnTo>
                      <a:pt x="379" y="747"/>
                    </a:lnTo>
                    <a:lnTo>
                      <a:pt x="380" y="747"/>
                    </a:lnTo>
                    <a:lnTo>
                      <a:pt x="381" y="746"/>
                    </a:lnTo>
                    <a:lnTo>
                      <a:pt x="382" y="745"/>
                    </a:lnTo>
                    <a:lnTo>
                      <a:pt x="383" y="745"/>
                    </a:lnTo>
                    <a:lnTo>
                      <a:pt x="383" y="745"/>
                    </a:lnTo>
                    <a:lnTo>
                      <a:pt x="384" y="745"/>
                    </a:lnTo>
                    <a:lnTo>
                      <a:pt x="385" y="746"/>
                    </a:lnTo>
                    <a:lnTo>
                      <a:pt x="386" y="746"/>
                    </a:lnTo>
                    <a:lnTo>
                      <a:pt x="387" y="744"/>
                    </a:lnTo>
                    <a:lnTo>
                      <a:pt x="388" y="742"/>
                    </a:lnTo>
                    <a:lnTo>
                      <a:pt x="389" y="739"/>
                    </a:lnTo>
                    <a:lnTo>
                      <a:pt x="390" y="737"/>
                    </a:lnTo>
                    <a:lnTo>
                      <a:pt x="391" y="734"/>
                    </a:lnTo>
                    <a:lnTo>
                      <a:pt x="392" y="731"/>
                    </a:lnTo>
                    <a:lnTo>
                      <a:pt x="392" y="728"/>
                    </a:lnTo>
                    <a:lnTo>
                      <a:pt x="394" y="725"/>
                    </a:lnTo>
                    <a:lnTo>
                      <a:pt x="394" y="726"/>
                    </a:lnTo>
                    <a:lnTo>
                      <a:pt x="395" y="729"/>
                    </a:lnTo>
                    <a:lnTo>
                      <a:pt x="396" y="734"/>
                    </a:lnTo>
                    <a:lnTo>
                      <a:pt x="397" y="738"/>
                    </a:lnTo>
                    <a:lnTo>
                      <a:pt x="398" y="741"/>
                    </a:lnTo>
                    <a:lnTo>
                      <a:pt x="399" y="743"/>
                    </a:lnTo>
                    <a:lnTo>
                      <a:pt x="400" y="745"/>
                    </a:lnTo>
                    <a:lnTo>
                      <a:pt x="401" y="747"/>
                    </a:lnTo>
                    <a:lnTo>
                      <a:pt x="402" y="753"/>
                    </a:lnTo>
                    <a:lnTo>
                      <a:pt x="403" y="762"/>
                    </a:lnTo>
                    <a:lnTo>
                      <a:pt x="403" y="769"/>
                    </a:lnTo>
                    <a:lnTo>
                      <a:pt x="404" y="776"/>
                    </a:lnTo>
                    <a:lnTo>
                      <a:pt x="405" y="785"/>
                    </a:lnTo>
                    <a:lnTo>
                      <a:pt x="406" y="793"/>
                    </a:lnTo>
                    <a:lnTo>
                      <a:pt x="407" y="803"/>
                    </a:lnTo>
                    <a:lnTo>
                      <a:pt x="408" y="810"/>
                    </a:lnTo>
                    <a:lnTo>
                      <a:pt x="409" y="803"/>
                    </a:lnTo>
                    <a:lnTo>
                      <a:pt x="410" y="790"/>
                    </a:lnTo>
                    <a:lnTo>
                      <a:pt x="411" y="773"/>
                    </a:lnTo>
                    <a:lnTo>
                      <a:pt x="412" y="754"/>
                    </a:lnTo>
                    <a:lnTo>
                      <a:pt x="413" y="737"/>
                    </a:lnTo>
                    <a:lnTo>
                      <a:pt x="413" y="719"/>
                    </a:lnTo>
                    <a:lnTo>
                      <a:pt x="414" y="700"/>
                    </a:lnTo>
                    <a:lnTo>
                      <a:pt x="415" y="681"/>
                    </a:lnTo>
                    <a:lnTo>
                      <a:pt x="416" y="658"/>
                    </a:lnTo>
                    <a:lnTo>
                      <a:pt x="417" y="634"/>
                    </a:lnTo>
                    <a:lnTo>
                      <a:pt x="418" y="613"/>
                    </a:lnTo>
                    <a:lnTo>
                      <a:pt x="419" y="591"/>
                    </a:lnTo>
                    <a:lnTo>
                      <a:pt x="420" y="566"/>
                    </a:lnTo>
                    <a:lnTo>
                      <a:pt x="421" y="541"/>
                    </a:lnTo>
                    <a:lnTo>
                      <a:pt x="422" y="515"/>
                    </a:lnTo>
                    <a:lnTo>
                      <a:pt x="423" y="492"/>
                    </a:lnTo>
                    <a:lnTo>
                      <a:pt x="424" y="484"/>
                    </a:lnTo>
                    <a:lnTo>
                      <a:pt x="424" y="483"/>
                    </a:lnTo>
                    <a:lnTo>
                      <a:pt x="425" y="484"/>
                    </a:lnTo>
                    <a:lnTo>
                      <a:pt x="426" y="489"/>
                    </a:lnTo>
                    <a:lnTo>
                      <a:pt x="427" y="495"/>
                    </a:lnTo>
                    <a:lnTo>
                      <a:pt x="428" y="502"/>
                    </a:lnTo>
                    <a:lnTo>
                      <a:pt x="429" y="513"/>
                    </a:lnTo>
                    <a:lnTo>
                      <a:pt x="430" y="524"/>
                    </a:lnTo>
                    <a:lnTo>
                      <a:pt x="431" y="531"/>
                    </a:lnTo>
                    <a:lnTo>
                      <a:pt x="432" y="536"/>
                    </a:lnTo>
                    <a:lnTo>
                      <a:pt x="433" y="542"/>
                    </a:lnTo>
                    <a:lnTo>
                      <a:pt x="434" y="549"/>
                    </a:lnTo>
                    <a:lnTo>
                      <a:pt x="434" y="556"/>
                    </a:lnTo>
                    <a:lnTo>
                      <a:pt x="435" y="564"/>
                    </a:lnTo>
                    <a:lnTo>
                      <a:pt x="436" y="572"/>
                    </a:lnTo>
                    <a:lnTo>
                      <a:pt x="437" y="580"/>
                    </a:lnTo>
                    <a:lnTo>
                      <a:pt x="438" y="593"/>
                    </a:lnTo>
                    <a:lnTo>
                      <a:pt x="439" y="606"/>
                    </a:lnTo>
                    <a:lnTo>
                      <a:pt x="440" y="622"/>
                    </a:lnTo>
                    <a:lnTo>
                      <a:pt x="441" y="638"/>
                    </a:lnTo>
                    <a:lnTo>
                      <a:pt x="442" y="651"/>
                    </a:lnTo>
                    <a:lnTo>
                      <a:pt x="443" y="664"/>
                    </a:lnTo>
                    <a:lnTo>
                      <a:pt x="444" y="676"/>
                    </a:lnTo>
                    <a:lnTo>
                      <a:pt x="444" y="688"/>
                    </a:lnTo>
                    <a:lnTo>
                      <a:pt x="445" y="705"/>
                    </a:lnTo>
                    <a:lnTo>
                      <a:pt x="446" y="724"/>
                    </a:lnTo>
                    <a:lnTo>
                      <a:pt x="447" y="740"/>
                    </a:lnTo>
                    <a:lnTo>
                      <a:pt x="448" y="756"/>
                    </a:lnTo>
                    <a:lnTo>
                      <a:pt x="449" y="775"/>
                    </a:lnTo>
                    <a:lnTo>
                      <a:pt x="450" y="793"/>
                    </a:lnTo>
                    <a:lnTo>
                      <a:pt x="451" y="812"/>
                    </a:lnTo>
                    <a:lnTo>
                      <a:pt x="452" y="827"/>
                    </a:lnTo>
                    <a:lnTo>
                      <a:pt x="453" y="824"/>
                    </a:lnTo>
                    <a:lnTo>
                      <a:pt x="454" y="813"/>
                    </a:lnTo>
                    <a:lnTo>
                      <a:pt x="455" y="798"/>
                    </a:lnTo>
                    <a:lnTo>
                      <a:pt x="455" y="779"/>
                    </a:lnTo>
                    <a:lnTo>
                      <a:pt x="456" y="757"/>
                    </a:lnTo>
                    <a:lnTo>
                      <a:pt x="457" y="733"/>
                    </a:lnTo>
                    <a:lnTo>
                      <a:pt x="458" y="706"/>
                    </a:lnTo>
                    <a:lnTo>
                      <a:pt x="459" y="676"/>
                    </a:lnTo>
                    <a:lnTo>
                      <a:pt x="460" y="657"/>
                    </a:lnTo>
                    <a:lnTo>
                      <a:pt x="461" y="640"/>
                    </a:lnTo>
                    <a:lnTo>
                      <a:pt x="462" y="622"/>
                    </a:lnTo>
                    <a:lnTo>
                      <a:pt x="463" y="604"/>
                    </a:lnTo>
                    <a:lnTo>
                      <a:pt x="464" y="587"/>
                    </a:lnTo>
                    <a:lnTo>
                      <a:pt x="464" y="568"/>
                    </a:lnTo>
                    <a:lnTo>
                      <a:pt x="465" y="552"/>
                    </a:lnTo>
                    <a:lnTo>
                      <a:pt x="466" y="533"/>
                    </a:lnTo>
                    <a:lnTo>
                      <a:pt x="467" y="503"/>
                    </a:lnTo>
                    <a:lnTo>
                      <a:pt x="468" y="469"/>
                    </a:lnTo>
                    <a:lnTo>
                      <a:pt x="469" y="432"/>
                    </a:lnTo>
                    <a:lnTo>
                      <a:pt x="470" y="394"/>
                    </a:lnTo>
                    <a:lnTo>
                      <a:pt x="471" y="362"/>
                    </a:lnTo>
                    <a:lnTo>
                      <a:pt x="472" y="331"/>
                    </a:lnTo>
                    <a:lnTo>
                      <a:pt x="473" y="301"/>
                    </a:lnTo>
                    <a:lnTo>
                      <a:pt x="474" y="272"/>
                    </a:lnTo>
                    <a:lnTo>
                      <a:pt x="474" y="236"/>
                    </a:lnTo>
                    <a:lnTo>
                      <a:pt x="476" y="199"/>
                    </a:lnTo>
                    <a:lnTo>
                      <a:pt x="476" y="167"/>
                    </a:lnTo>
                    <a:lnTo>
                      <a:pt x="477" y="138"/>
                    </a:lnTo>
                    <a:lnTo>
                      <a:pt x="478" y="102"/>
                    </a:lnTo>
                    <a:lnTo>
                      <a:pt x="479" y="69"/>
                    </a:lnTo>
                    <a:lnTo>
                      <a:pt x="480" y="33"/>
                    </a:lnTo>
                    <a:lnTo>
                      <a:pt x="481" y="6"/>
                    </a:lnTo>
                    <a:lnTo>
                      <a:pt x="482" y="20"/>
                    </a:lnTo>
                    <a:lnTo>
                      <a:pt x="483" y="53"/>
                    </a:lnTo>
                    <a:lnTo>
                      <a:pt x="484" y="95"/>
                    </a:lnTo>
                    <a:lnTo>
                      <a:pt x="485" y="145"/>
                    </a:lnTo>
                    <a:lnTo>
                      <a:pt x="485" y="195"/>
                    </a:lnTo>
                    <a:lnTo>
                      <a:pt x="486" y="246"/>
                    </a:lnTo>
                    <a:lnTo>
                      <a:pt x="487" y="303"/>
                    </a:lnTo>
                    <a:lnTo>
                      <a:pt x="488" y="362"/>
                    </a:lnTo>
                    <a:lnTo>
                      <a:pt x="489" y="417"/>
                    </a:lnTo>
                    <a:lnTo>
                      <a:pt x="490" y="472"/>
                    </a:lnTo>
                    <a:lnTo>
                      <a:pt x="491" y="522"/>
                    </a:lnTo>
                    <a:lnTo>
                      <a:pt x="492" y="571"/>
                    </a:lnTo>
                    <a:lnTo>
                      <a:pt x="493" y="628"/>
                    </a:lnTo>
                    <a:lnTo>
                      <a:pt x="494" y="684"/>
                    </a:lnTo>
                    <a:lnTo>
                      <a:pt x="495" y="742"/>
                    </a:lnTo>
                    <a:lnTo>
                      <a:pt x="495" y="794"/>
                    </a:lnTo>
                    <a:lnTo>
                      <a:pt x="496" y="819"/>
                    </a:lnTo>
                    <a:lnTo>
                      <a:pt x="497" y="831"/>
                    </a:lnTo>
                    <a:lnTo>
                      <a:pt x="498" y="838"/>
                    </a:lnTo>
                    <a:lnTo>
                      <a:pt x="499" y="838"/>
                    </a:lnTo>
                    <a:lnTo>
                      <a:pt x="500" y="838"/>
                    </a:lnTo>
                    <a:lnTo>
                      <a:pt x="501" y="836"/>
                    </a:lnTo>
                    <a:lnTo>
                      <a:pt x="502" y="829"/>
                    </a:lnTo>
                    <a:lnTo>
                      <a:pt x="503" y="821"/>
                    </a:lnTo>
                    <a:lnTo>
                      <a:pt x="504" y="813"/>
                    </a:lnTo>
                    <a:lnTo>
                      <a:pt x="504" y="804"/>
                    </a:lnTo>
                    <a:lnTo>
                      <a:pt x="506" y="795"/>
                    </a:lnTo>
                    <a:lnTo>
                      <a:pt x="506" y="786"/>
                    </a:lnTo>
                    <a:lnTo>
                      <a:pt x="507" y="772"/>
                    </a:lnTo>
                    <a:lnTo>
                      <a:pt x="508" y="757"/>
                    </a:lnTo>
                    <a:lnTo>
                      <a:pt x="509" y="741"/>
                    </a:lnTo>
                    <a:lnTo>
                      <a:pt x="510" y="726"/>
                    </a:lnTo>
                    <a:lnTo>
                      <a:pt x="511" y="719"/>
                    </a:lnTo>
                    <a:lnTo>
                      <a:pt x="512" y="717"/>
                    </a:lnTo>
                    <a:lnTo>
                      <a:pt x="513" y="716"/>
                    </a:lnTo>
                    <a:lnTo>
                      <a:pt x="514" y="717"/>
                    </a:lnTo>
                    <a:lnTo>
                      <a:pt x="515" y="718"/>
                    </a:lnTo>
                    <a:lnTo>
                      <a:pt x="516" y="719"/>
                    </a:lnTo>
                    <a:lnTo>
                      <a:pt x="516" y="722"/>
                    </a:lnTo>
                    <a:lnTo>
                      <a:pt x="517" y="725"/>
                    </a:lnTo>
                    <a:lnTo>
                      <a:pt x="518" y="724"/>
                    </a:lnTo>
                    <a:lnTo>
                      <a:pt x="519" y="722"/>
                    </a:lnTo>
                    <a:lnTo>
                      <a:pt x="520" y="720"/>
                    </a:lnTo>
                    <a:lnTo>
                      <a:pt x="521" y="718"/>
                    </a:lnTo>
                    <a:lnTo>
                      <a:pt x="522" y="715"/>
                    </a:lnTo>
                    <a:lnTo>
                      <a:pt x="523" y="714"/>
                    </a:lnTo>
                    <a:lnTo>
                      <a:pt x="524" y="712"/>
                    </a:lnTo>
                    <a:lnTo>
                      <a:pt x="525" y="710"/>
                    </a:lnTo>
                    <a:lnTo>
                      <a:pt x="525" y="712"/>
                    </a:lnTo>
                    <a:lnTo>
                      <a:pt x="527" y="716"/>
                    </a:lnTo>
                    <a:lnTo>
                      <a:pt x="527" y="720"/>
                    </a:lnTo>
                    <a:lnTo>
                      <a:pt x="528" y="725"/>
                    </a:lnTo>
                    <a:lnTo>
                      <a:pt x="529" y="729"/>
                    </a:lnTo>
                    <a:lnTo>
                      <a:pt x="530" y="734"/>
                    </a:lnTo>
                    <a:lnTo>
                      <a:pt x="531" y="739"/>
                    </a:lnTo>
                    <a:lnTo>
                      <a:pt x="532" y="744"/>
                    </a:lnTo>
                    <a:lnTo>
                      <a:pt x="533" y="749"/>
                    </a:lnTo>
                    <a:lnTo>
                      <a:pt x="534" y="755"/>
                    </a:lnTo>
                    <a:lnTo>
                      <a:pt x="535" y="761"/>
                    </a:lnTo>
                    <a:lnTo>
                      <a:pt x="536" y="766"/>
                    </a:lnTo>
                    <a:lnTo>
                      <a:pt x="536" y="772"/>
                    </a:lnTo>
                    <a:lnTo>
                      <a:pt x="537" y="778"/>
                    </a:lnTo>
                    <a:lnTo>
                      <a:pt x="538" y="784"/>
                    </a:lnTo>
                    <a:lnTo>
                      <a:pt x="539" y="790"/>
                    </a:lnTo>
                    <a:lnTo>
                      <a:pt x="540" y="791"/>
                    </a:lnTo>
                    <a:lnTo>
                      <a:pt x="541" y="791"/>
                    </a:lnTo>
                    <a:lnTo>
                      <a:pt x="542" y="790"/>
                    </a:lnTo>
                    <a:lnTo>
                      <a:pt x="543" y="788"/>
                    </a:lnTo>
                    <a:lnTo>
                      <a:pt x="544" y="785"/>
                    </a:lnTo>
                    <a:lnTo>
                      <a:pt x="545" y="781"/>
                    </a:lnTo>
                    <a:lnTo>
                      <a:pt x="546" y="777"/>
                    </a:lnTo>
                    <a:lnTo>
                      <a:pt x="546" y="773"/>
                    </a:lnTo>
                    <a:lnTo>
                      <a:pt x="547" y="770"/>
                    </a:lnTo>
                    <a:lnTo>
                      <a:pt x="548" y="768"/>
                    </a:lnTo>
                    <a:lnTo>
                      <a:pt x="549" y="766"/>
                    </a:lnTo>
                    <a:lnTo>
                      <a:pt x="550" y="764"/>
                    </a:lnTo>
                    <a:lnTo>
                      <a:pt x="551" y="761"/>
                    </a:lnTo>
                    <a:lnTo>
                      <a:pt x="552" y="759"/>
                    </a:lnTo>
                    <a:lnTo>
                      <a:pt x="553" y="756"/>
                    </a:lnTo>
                    <a:lnTo>
                      <a:pt x="554" y="753"/>
                    </a:lnTo>
                    <a:lnTo>
                      <a:pt x="555" y="747"/>
                    </a:lnTo>
                    <a:lnTo>
                      <a:pt x="556" y="740"/>
                    </a:lnTo>
                    <a:lnTo>
                      <a:pt x="557" y="732"/>
                    </a:lnTo>
                    <a:lnTo>
                      <a:pt x="557" y="723"/>
                    </a:lnTo>
                    <a:lnTo>
                      <a:pt x="558" y="715"/>
                    </a:lnTo>
                    <a:lnTo>
                      <a:pt x="559" y="708"/>
                    </a:lnTo>
                    <a:lnTo>
                      <a:pt x="560" y="701"/>
                    </a:lnTo>
                    <a:lnTo>
                      <a:pt x="561" y="694"/>
                    </a:lnTo>
                    <a:lnTo>
                      <a:pt x="562" y="684"/>
                    </a:lnTo>
                    <a:lnTo>
                      <a:pt x="563" y="673"/>
                    </a:lnTo>
                    <a:lnTo>
                      <a:pt x="564" y="663"/>
                    </a:lnTo>
                    <a:lnTo>
                      <a:pt x="565" y="653"/>
                    </a:lnTo>
                    <a:lnTo>
                      <a:pt x="566" y="642"/>
                    </a:lnTo>
                    <a:lnTo>
                      <a:pt x="567" y="631"/>
                    </a:lnTo>
                    <a:lnTo>
                      <a:pt x="567" y="619"/>
                    </a:lnTo>
                    <a:lnTo>
                      <a:pt x="568" y="610"/>
                    </a:lnTo>
                    <a:lnTo>
                      <a:pt x="569" y="609"/>
                    </a:lnTo>
                    <a:lnTo>
                      <a:pt x="570" y="612"/>
                    </a:lnTo>
                    <a:lnTo>
                      <a:pt x="571" y="618"/>
                    </a:lnTo>
                    <a:lnTo>
                      <a:pt x="572" y="625"/>
                    </a:lnTo>
                    <a:lnTo>
                      <a:pt x="573" y="632"/>
                    </a:lnTo>
                    <a:lnTo>
                      <a:pt x="574" y="640"/>
                    </a:lnTo>
                    <a:lnTo>
                      <a:pt x="575" y="648"/>
                    </a:lnTo>
                    <a:lnTo>
                      <a:pt x="576" y="658"/>
                    </a:lnTo>
                    <a:lnTo>
                      <a:pt x="576" y="668"/>
                    </a:lnTo>
                    <a:lnTo>
                      <a:pt x="577" y="679"/>
                    </a:lnTo>
                    <a:lnTo>
                      <a:pt x="578" y="689"/>
                    </a:lnTo>
                    <a:lnTo>
                      <a:pt x="579" y="700"/>
                    </a:lnTo>
                    <a:lnTo>
                      <a:pt x="580" y="712"/>
                    </a:lnTo>
                    <a:lnTo>
                      <a:pt x="581" y="724"/>
                    </a:lnTo>
                    <a:lnTo>
                      <a:pt x="582" y="737"/>
                    </a:lnTo>
                    <a:lnTo>
                      <a:pt x="583" y="749"/>
                    </a:lnTo>
                    <a:lnTo>
                      <a:pt x="584" y="756"/>
                    </a:lnTo>
                    <a:lnTo>
                      <a:pt x="585" y="760"/>
                    </a:lnTo>
                    <a:lnTo>
                      <a:pt x="586" y="763"/>
                    </a:lnTo>
                    <a:lnTo>
                      <a:pt x="587" y="765"/>
                    </a:lnTo>
                    <a:lnTo>
                      <a:pt x="588" y="767"/>
                    </a:lnTo>
                    <a:lnTo>
                      <a:pt x="588" y="769"/>
                    </a:lnTo>
                    <a:lnTo>
                      <a:pt x="589" y="770"/>
                    </a:lnTo>
                    <a:lnTo>
                      <a:pt x="590" y="770"/>
                    </a:lnTo>
                    <a:lnTo>
                      <a:pt x="591" y="771"/>
                    </a:lnTo>
                    <a:lnTo>
                      <a:pt x="592" y="773"/>
                    </a:lnTo>
                    <a:lnTo>
                      <a:pt x="593" y="773"/>
                    </a:lnTo>
                    <a:lnTo>
                      <a:pt x="594" y="774"/>
                    </a:lnTo>
                    <a:lnTo>
                      <a:pt x="595" y="774"/>
                    </a:lnTo>
                    <a:lnTo>
                      <a:pt x="596" y="774"/>
                    </a:lnTo>
                    <a:lnTo>
                      <a:pt x="597" y="774"/>
                    </a:lnTo>
                    <a:lnTo>
                      <a:pt x="597" y="774"/>
                    </a:lnTo>
                    <a:lnTo>
                      <a:pt x="598" y="775"/>
                    </a:lnTo>
                    <a:lnTo>
                      <a:pt x="599" y="776"/>
                    </a:lnTo>
                    <a:lnTo>
                      <a:pt x="600" y="778"/>
                    </a:lnTo>
                    <a:lnTo>
                      <a:pt x="601" y="780"/>
                    </a:lnTo>
                    <a:lnTo>
                      <a:pt x="602" y="782"/>
                    </a:lnTo>
                    <a:lnTo>
                      <a:pt x="603" y="783"/>
                    </a:lnTo>
                    <a:lnTo>
                      <a:pt x="604" y="785"/>
                    </a:lnTo>
                    <a:lnTo>
                      <a:pt x="605" y="786"/>
                    </a:lnTo>
                    <a:lnTo>
                      <a:pt x="606" y="788"/>
                    </a:lnTo>
                    <a:lnTo>
                      <a:pt x="607" y="789"/>
                    </a:lnTo>
                    <a:lnTo>
                      <a:pt x="607" y="790"/>
                    </a:lnTo>
                    <a:lnTo>
                      <a:pt x="608" y="790"/>
                    </a:lnTo>
                    <a:lnTo>
                      <a:pt x="609" y="792"/>
                    </a:lnTo>
                    <a:lnTo>
                      <a:pt x="610" y="792"/>
                    </a:lnTo>
                    <a:lnTo>
                      <a:pt x="611" y="793"/>
                    </a:lnTo>
                    <a:lnTo>
                      <a:pt x="612" y="793"/>
                    </a:lnTo>
                    <a:lnTo>
                      <a:pt x="613" y="792"/>
                    </a:lnTo>
                    <a:lnTo>
                      <a:pt x="614" y="790"/>
                    </a:lnTo>
                    <a:lnTo>
                      <a:pt x="615" y="789"/>
                    </a:lnTo>
                    <a:lnTo>
                      <a:pt x="616" y="787"/>
                    </a:lnTo>
                    <a:lnTo>
                      <a:pt x="617" y="784"/>
                    </a:lnTo>
                    <a:lnTo>
                      <a:pt x="618" y="781"/>
                    </a:lnTo>
                    <a:lnTo>
                      <a:pt x="618" y="777"/>
                    </a:lnTo>
                    <a:lnTo>
                      <a:pt x="619" y="774"/>
                    </a:lnTo>
                    <a:lnTo>
                      <a:pt x="620" y="771"/>
                    </a:lnTo>
                    <a:lnTo>
                      <a:pt x="621" y="768"/>
                    </a:lnTo>
                    <a:lnTo>
                      <a:pt x="622" y="765"/>
                    </a:lnTo>
                    <a:lnTo>
                      <a:pt x="623" y="762"/>
                    </a:lnTo>
                    <a:lnTo>
                      <a:pt x="624" y="759"/>
                    </a:lnTo>
                    <a:lnTo>
                      <a:pt x="625" y="756"/>
                    </a:lnTo>
                    <a:lnTo>
                      <a:pt x="626" y="752"/>
                    </a:lnTo>
                    <a:lnTo>
                      <a:pt x="627" y="749"/>
                    </a:lnTo>
                    <a:lnTo>
                      <a:pt x="628" y="744"/>
                    </a:lnTo>
                    <a:lnTo>
                      <a:pt x="628" y="738"/>
                    </a:lnTo>
                    <a:lnTo>
                      <a:pt x="629" y="731"/>
                    </a:lnTo>
                    <a:lnTo>
                      <a:pt x="630" y="725"/>
                    </a:lnTo>
                    <a:lnTo>
                      <a:pt x="631" y="718"/>
                    </a:lnTo>
                    <a:lnTo>
                      <a:pt x="632" y="712"/>
                    </a:lnTo>
                    <a:lnTo>
                      <a:pt x="633" y="705"/>
                    </a:lnTo>
                    <a:lnTo>
                      <a:pt x="634" y="698"/>
                    </a:lnTo>
                    <a:lnTo>
                      <a:pt x="635" y="691"/>
                    </a:lnTo>
                    <a:lnTo>
                      <a:pt x="636" y="684"/>
                    </a:lnTo>
                    <a:lnTo>
                      <a:pt x="637" y="677"/>
                    </a:lnTo>
                    <a:lnTo>
                      <a:pt x="637" y="669"/>
                    </a:lnTo>
                    <a:lnTo>
                      <a:pt x="639" y="662"/>
                    </a:lnTo>
                    <a:lnTo>
                      <a:pt x="639" y="655"/>
                    </a:lnTo>
                    <a:lnTo>
                      <a:pt x="640" y="648"/>
                    </a:lnTo>
                    <a:lnTo>
                      <a:pt x="641" y="641"/>
                    </a:lnTo>
                    <a:lnTo>
                      <a:pt x="642" y="636"/>
                    </a:lnTo>
                    <a:lnTo>
                      <a:pt x="643" y="631"/>
                    </a:lnTo>
                    <a:lnTo>
                      <a:pt x="644" y="627"/>
                    </a:lnTo>
                    <a:lnTo>
                      <a:pt x="645" y="624"/>
                    </a:lnTo>
                    <a:lnTo>
                      <a:pt x="646" y="621"/>
                    </a:lnTo>
                    <a:lnTo>
                      <a:pt x="647" y="618"/>
                    </a:lnTo>
                    <a:lnTo>
                      <a:pt x="648" y="615"/>
                    </a:lnTo>
                    <a:lnTo>
                      <a:pt x="648" y="612"/>
                    </a:lnTo>
                    <a:lnTo>
                      <a:pt x="649" y="610"/>
                    </a:lnTo>
                    <a:lnTo>
                      <a:pt x="650" y="609"/>
                    </a:lnTo>
                    <a:lnTo>
                      <a:pt x="651" y="607"/>
                    </a:lnTo>
                    <a:lnTo>
                      <a:pt x="652" y="606"/>
                    </a:lnTo>
                    <a:lnTo>
                      <a:pt x="653" y="605"/>
                    </a:lnTo>
                    <a:lnTo>
                      <a:pt x="654" y="604"/>
                    </a:lnTo>
                    <a:lnTo>
                      <a:pt x="655" y="604"/>
                    </a:lnTo>
                    <a:lnTo>
                      <a:pt x="656" y="603"/>
                    </a:lnTo>
                    <a:lnTo>
                      <a:pt x="657" y="603"/>
                    </a:lnTo>
                    <a:lnTo>
                      <a:pt x="658" y="602"/>
                    </a:lnTo>
                    <a:lnTo>
                      <a:pt x="658" y="601"/>
                    </a:lnTo>
                    <a:lnTo>
                      <a:pt x="659" y="600"/>
                    </a:lnTo>
                    <a:lnTo>
                      <a:pt x="660" y="601"/>
                    </a:lnTo>
                    <a:lnTo>
                      <a:pt x="661" y="603"/>
                    </a:lnTo>
                    <a:lnTo>
                      <a:pt x="662" y="605"/>
                    </a:lnTo>
                    <a:lnTo>
                      <a:pt x="663" y="606"/>
                    </a:lnTo>
                    <a:lnTo>
                      <a:pt x="664" y="605"/>
                    </a:lnTo>
                    <a:lnTo>
                      <a:pt x="665" y="603"/>
                    </a:lnTo>
                    <a:lnTo>
                      <a:pt x="666" y="601"/>
                    </a:lnTo>
                    <a:lnTo>
                      <a:pt x="667" y="600"/>
                    </a:lnTo>
                    <a:lnTo>
                      <a:pt x="668" y="597"/>
                    </a:lnTo>
                    <a:lnTo>
                      <a:pt x="669" y="595"/>
                    </a:lnTo>
                    <a:lnTo>
                      <a:pt x="669" y="593"/>
                    </a:lnTo>
                    <a:lnTo>
                      <a:pt x="670" y="592"/>
                    </a:lnTo>
                    <a:lnTo>
                      <a:pt x="671" y="598"/>
                    </a:lnTo>
                    <a:lnTo>
                      <a:pt x="672" y="607"/>
                    </a:lnTo>
                    <a:lnTo>
                      <a:pt x="673" y="619"/>
                    </a:lnTo>
                    <a:lnTo>
                      <a:pt x="674" y="633"/>
                    </a:lnTo>
                    <a:lnTo>
                      <a:pt x="675" y="644"/>
                    </a:lnTo>
                    <a:lnTo>
                      <a:pt x="676" y="654"/>
                    </a:lnTo>
                    <a:lnTo>
                      <a:pt x="677" y="665"/>
                    </a:lnTo>
                    <a:lnTo>
                      <a:pt x="678" y="676"/>
                    </a:lnTo>
                    <a:lnTo>
                      <a:pt x="679" y="693"/>
                    </a:lnTo>
                    <a:lnTo>
                      <a:pt x="679" y="711"/>
                    </a:lnTo>
                    <a:lnTo>
                      <a:pt x="680" y="727"/>
                    </a:lnTo>
                    <a:lnTo>
                      <a:pt x="681" y="743"/>
                    </a:lnTo>
                    <a:lnTo>
                      <a:pt x="682" y="763"/>
                    </a:lnTo>
                    <a:lnTo>
                      <a:pt x="683" y="781"/>
                    </a:lnTo>
                    <a:lnTo>
                      <a:pt x="684" y="801"/>
                    </a:lnTo>
                    <a:lnTo>
                      <a:pt x="685" y="817"/>
                    </a:lnTo>
                    <a:lnTo>
                      <a:pt x="686" y="818"/>
                    </a:lnTo>
                    <a:lnTo>
                      <a:pt x="687" y="811"/>
                    </a:lnTo>
                    <a:lnTo>
                      <a:pt x="688" y="800"/>
                    </a:lnTo>
                    <a:lnTo>
                      <a:pt x="688" y="786"/>
                    </a:lnTo>
                    <a:lnTo>
                      <a:pt x="689" y="773"/>
                    </a:lnTo>
                    <a:lnTo>
                      <a:pt x="690" y="760"/>
                    </a:lnTo>
                    <a:lnTo>
                      <a:pt x="691" y="744"/>
                    </a:lnTo>
                    <a:lnTo>
                      <a:pt x="692" y="727"/>
                    </a:lnTo>
                    <a:lnTo>
                      <a:pt x="693" y="709"/>
                    </a:lnTo>
                    <a:lnTo>
                      <a:pt x="694" y="689"/>
                    </a:lnTo>
                    <a:lnTo>
                      <a:pt x="695" y="671"/>
                    </a:lnTo>
                    <a:lnTo>
                      <a:pt x="696" y="653"/>
                    </a:lnTo>
                    <a:lnTo>
                      <a:pt x="697" y="631"/>
                    </a:lnTo>
                    <a:lnTo>
                      <a:pt x="698" y="610"/>
                    </a:lnTo>
                    <a:lnTo>
                      <a:pt x="699" y="587"/>
                    </a:lnTo>
                    <a:lnTo>
                      <a:pt x="700" y="566"/>
                    </a:lnTo>
                    <a:lnTo>
                      <a:pt x="700" y="558"/>
                    </a:lnTo>
                    <a:lnTo>
                      <a:pt x="701" y="556"/>
                    </a:lnTo>
                    <a:lnTo>
                      <a:pt x="702" y="557"/>
                    </a:lnTo>
                    <a:lnTo>
                      <a:pt x="703" y="560"/>
                    </a:lnTo>
                    <a:lnTo>
                      <a:pt x="704" y="563"/>
                    </a:lnTo>
                    <a:lnTo>
                      <a:pt x="705" y="567"/>
                    </a:lnTo>
                    <a:lnTo>
                      <a:pt x="706" y="573"/>
                    </a:lnTo>
                    <a:lnTo>
                      <a:pt x="707" y="580"/>
                    </a:lnTo>
                    <a:lnTo>
                      <a:pt x="708" y="586"/>
                    </a:lnTo>
                    <a:lnTo>
                      <a:pt x="709" y="591"/>
                    </a:lnTo>
                    <a:lnTo>
                      <a:pt x="709" y="596"/>
                    </a:lnTo>
                    <a:lnTo>
                      <a:pt x="710" y="602"/>
                    </a:lnTo>
                    <a:lnTo>
                      <a:pt x="711" y="609"/>
                    </a:lnTo>
                    <a:lnTo>
                      <a:pt x="712" y="616"/>
                    </a:lnTo>
                    <a:lnTo>
                      <a:pt x="713" y="624"/>
                    </a:lnTo>
                    <a:lnTo>
                      <a:pt x="714" y="632"/>
                    </a:lnTo>
                    <a:lnTo>
                      <a:pt x="715" y="639"/>
                    </a:lnTo>
                    <a:lnTo>
                      <a:pt x="716" y="645"/>
                    </a:lnTo>
                    <a:lnTo>
                      <a:pt x="717" y="651"/>
                    </a:lnTo>
                    <a:lnTo>
                      <a:pt x="718" y="657"/>
                    </a:lnTo>
                    <a:lnTo>
                      <a:pt x="719" y="663"/>
                    </a:lnTo>
                    <a:lnTo>
                      <a:pt x="719" y="668"/>
                    </a:lnTo>
                    <a:lnTo>
                      <a:pt x="720" y="673"/>
                    </a:lnTo>
                    <a:lnTo>
                      <a:pt x="721" y="679"/>
                    </a:lnTo>
                    <a:lnTo>
                      <a:pt x="722" y="685"/>
                    </a:lnTo>
                    <a:lnTo>
                      <a:pt x="723" y="693"/>
                    </a:lnTo>
                    <a:lnTo>
                      <a:pt x="724" y="700"/>
                    </a:lnTo>
                    <a:lnTo>
                      <a:pt x="725" y="706"/>
                    </a:lnTo>
                    <a:lnTo>
                      <a:pt x="726" y="714"/>
                    </a:lnTo>
                    <a:lnTo>
                      <a:pt x="727" y="721"/>
                    </a:lnTo>
                    <a:lnTo>
                      <a:pt x="728" y="728"/>
                    </a:lnTo>
                    <a:lnTo>
                      <a:pt x="729" y="734"/>
                    </a:lnTo>
                    <a:lnTo>
                      <a:pt x="730" y="739"/>
                    </a:lnTo>
                    <a:lnTo>
                      <a:pt x="730" y="742"/>
                    </a:lnTo>
                    <a:lnTo>
                      <a:pt x="731" y="745"/>
                    </a:lnTo>
                    <a:lnTo>
                      <a:pt x="732" y="747"/>
                    </a:lnTo>
                    <a:lnTo>
                      <a:pt x="733" y="748"/>
                    </a:lnTo>
                    <a:lnTo>
                      <a:pt x="734" y="750"/>
                    </a:lnTo>
                    <a:lnTo>
                      <a:pt x="735" y="752"/>
                    </a:lnTo>
                    <a:lnTo>
                      <a:pt x="736" y="753"/>
                    </a:lnTo>
                    <a:lnTo>
                      <a:pt x="737" y="754"/>
                    </a:lnTo>
                    <a:lnTo>
                      <a:pt x="738" y="755"/>
                    </a:lnTo>
                    <a:lnTo>
                      <a:pt x="739" y="755"/>
                    </a:lnTo>
                    <a:lnTo>
                      <a:pt x="740" y="756"/>
                    </a:lnTo>
                    <a:lnTo>
                      <a:pt x="740" y="757"/>
                    </a:lnTo>
                    <a:lnTo>
                      <a:pt x="741" y="757"/>
                    </a:lnTo>
                    <a:lnTo>
                      <a:pt x="742" y="757"/>
                    </a:lnTo>
                    <a:lnTo>
                      <a:pt x="743" y="757"/>
                    </a:lnTo>
                    <a:lnTo>
                      <a:pt x="744" y="757"/>
                    </a:lnTo>
                    <a:lnTo>
                      <a:pt x="745" y="758"/>
                    </a:lnTo>
                    <a:lnTo>
                      <a:pt x="746" y="758"/>
                    </a:lnTo>
                    <a:lnTo>
                      <a:pt x="747" y="759"/>
                    </a:lnTo>
                    <a:lnTo>
                      <a:pt x="748" y="759"/>
                    </a:lnTo>
                    <a:lnTo>
                      <a:pt x="749" y="759"/>
                    </a:lnTo>
                    <a:lnTo>
                      <a:pt x="749" y="759"/>
                    </a:lnTo>
                    <a:lnTo>
                      <a:pt x="751" y="759"/>
                    </a:lnTo>
                    <a:lnTo>
                      <a:pt x="751" y="760"/>
                    </a:lnTo>
                    <a:lnTo>
                      <a:pt x="752" y="760"/>
                    </a:lnTo>
                    <a:lnTo>
                      <a:pt x="753" y="760"/>
                    </a:lnTo>
                    <a:lnTo>
                      <a:pt x="754" y="760"/>
                    </a:lnTo>
                    <a:lnTo>
                      <a:pt x="755" y="760"/>
                    </a:lnTo>
                    <a:lnTo>
                      <a:pt x="756" y="761"/>
                    </a:lnTo>
                    <a:lnTo>
                      <a:pt x="757" y="761"/>
                    </a:lnTo>
                    <a:lnTo>
                      <a:pt x="758" y="761"/>
                    </a:lnTo>
                    <a:lnTo>
                      <a:pt x="759" y="760"/>
                    </a:lnTo>
                    <a:lnTo>
                      <a:pt x="760" y="759"/>
                    </a:lnTo>
                    <a:lnTo>
                      <a:pt x="760" y="757"/>
                    </a:lnTo>
                    <a:lnTo>
                      <a:pt x="761" y="755"/>
                    </a:lnTo>
                    <a:lnTo>
                      <a:pt x="762" y="754"/>
                    </a:lnTo>
                    <a:lnTo>
                      <a:pt x="763" y="752"/>
                    </a:lnTo>
                    <a:lnTo>
                      <a:pt x="764" y="751"/>
                    </a:lnTo>
                    <a:lnTo>
                      <a:pt x="765" y="750"/>
                    </a:lnTo>
                    <a:lnTo>
                      <a:pt x="766" y="747"/>
                    </a:lnTo>
                    <a:lnTo>
                      <a:pt x="767" y="744"/>
                    </a:lnTo>
                    <a:lnTo>
                      <a:pt x="768" y="744"/>
                    </a:lnTo>
                    <a:lnTo>
                      <a:pt x="769" y="740"/>
                    </a:lnTo>
                    <a:lnTo>
                      <a:pt x="770" y="737"/>
                    </a:lnTo>
                    <a:lnTo>
                      <a:pt x="770" y="735"/>
                    </a:lnTo>
                    <a:lnTo>
                      <a:pt x="772" y="732"/>
                    </a:lnTo>
                    <a:lnTo>
                      <a:pt x="772" y="730"/>
                    </a:lnTo>
                    <a:lnTo>
                      <a:pt x="773" y="730"/>
                    </a:lnTo>
                    <a:lnTo>
                      <a:pt x="774" y="732"/>
                    </a:lnTo>
                    <a:lnTo>
                      <a:pt x="775" y="734"/>
                    </a:lnTo>
                    <a:lnTo>
                      <a:pt x="776" y="736"/>
                    </a:lnTo>
                    <a:lnTo>
                      <a:pt x="777" y="739"/>
                    </a:lnTo>
                    <a:lnTo>
                      <a:pt x="778" y="742"/>
                    </a:lnTo>
                    <a:lnTo>
                      <a:pt x="779" y="745"/>
                    </a:lnTo>
                    <a:lnTo>
                      <a:pt x="780" y="748"/>
                    </a:lnTo>
                    <a:lnTo>
                      <a:pt x="781" y="751"/>
                    </a:lnTo>
                    <a:lnTo>
                      <a:pt x="781" y="754"/>
                    </a:lnTo>
                    <a:lnTo>
                      <a:pt x="782" y="757"/>
                    </a:lnTo>
                    <a:lnTo>
                      <a:pt x="783" y="760"/>
                    </a:lnTo>
                    <a:lnTo>
                      <a:pt x="784" y="763"/>
                    </a:lnTo>
                    <a:lnTo>
                      <a:pt x="785" y="766"/>
                    </a:lnTo>
                    <a:lnTo>
                      <a:pt x="786" y="769"/>
                    </a:lnTo>
                    <a:lnTo>
                      <a:pt x="787" y="772"/>
                    </a:lnTo>
                    <a:lnTo>
                      <a:pt x="788" y="774"/>
                    </a:lnTo>
                    <a:lnTo>
                      <a:pt x="789" y="776"/>
                    </a:lnTo>
                    <a:lnTo>
                      <a:pt x="790" y="778"/>
                    </a:lnTo>
                    <a:lnTo>
                      <a:pt x="791" y="779"/>
                    </a:lnTo>
                    <a:lnTo>
                      <a:pt x="791" y="781"/>
                    </a:lnTo>
                    <a:lnTo>
                      <a:pt x="792" y="782"/>
                    </a:lnTo>
                    <a:lnTo>
                      <a:pt x="793" y="783"/>
                    </a:lnTo>
                    <a:lnTo>
                      <a:pt x="794" y="784"/>
                    </a:lnTo>
                    <a:lnTo>
                      <a:pt x="795" y="784"/>
                    </a:lnTo>
                    <a:lnTo>
                      <a:pt x="796" y="784"/>
                    </a:lnTo>
                    <a:lnTo>
                      <a:pt x="797" y="784"/>
                    </a:lnTo>
                    <a:lnTo>
                      <a:pt x="798" y="784"/>
                    </a:lnTo>
                    <a:lnTo>
                      <a:pt x="799" y="783"/>
                    </a:lnTo>
                    <a:lnTo>
                      <a:pt x="800" y="782"/>
                    </a:lnTo>
                    <a:lnTo>
                      <a:pt x="800" y="782"/>
                    </a:lnTo>
                    <a:lnTo>
                      <a:pt x="802" y="781"/>
                    </a:lnTo>
                    <a:lnTo>
                      <a:pt x="802" y="779"/>
                    </a:lnTo>
                    <a:lnTo>
                      <a:pt x="803" y="776"/>
                    </a:lnTo>
                    <a:lnTo>
                      <a:pt x="804" y="774"/>
                    </a:lnTo>
                    <a:lnTo>
                      <a:pt x="805" y="772"/>
                    </a:lnTo>
                    <a:lnTo>
                      <a:pt x="806" y="767"/>
                    </a:lnTo>
                    <a:lnTo>
                      <a:pt x="807" y="762"/>
                    </a:lnTo>
                    <a:lnTo>
                      <a:pt x="808" y="756"/>
                    </a:lnTo>
                    <a:lnTo>
                      <a:pt x="809" y="751"/>
                    </a:lnTo>
                    <a:lnTo>
                      <a:pt x="810" y="749"/>
                    </a:lnTo>
                    <a:lnTo>
                      <a:pt x="811" y="748"/>
                    </a:lnTo>
                    <a:lnTo>
                      <a:pt x="812" y="746"/>
                    </a:lnTo>
                    <a:lnTo>
                      <a:pt x="812" y="744"/>
                    </a:lnTo>
                    <a:lnTo>
                      <a:pt x="813" y="744"/>
                    </a:lnTo>
                    <a:lnTo>
                      <a:pt x="814" y="742"/>
                    </a:lnTo>
                    <a:lnTo>
                      <a:pt x="815" y="741"/>
                    </a:lnTo>
                    <a:lnTo>
                      <a:pt x="816" y="738"/>
                    </a:lnTo>
                    <a:lnTo>
                      <a:pt x="817" y="729"/>
                    </a:lnTo>
                    <a:lnTo>
                      <a:pt x="818" y="713"/>
                    </a:lnTo>
                    <a:lnTo>
                      <a:pt x="819" y="695"/>
                    </a:lnTo>
                    <a:lnTo>
                      <a:pt x="820" y="676"/>
                    </a:lnTo>
                    <a:lnTo>
                      <a:pt x="821" y="660"/>
                    </a:lnTo>
                    <a:lnTo>
                      <a:pt x="821" y="643"/>
                    </a:lnTo>
                    <a:lnTo>
                      <a:pt x="822" y="626"/>
                    </a:lnTo>
                    <a:lnTo>
                      <a:pt x="823" y="608"/>
                    </a:lnTo>
                    <a:lnTo>
                      <a:pt x="824" y="587"/>
                    </a:lnTo>
                    <a:lnTo>
                      <a:pt x="825" y="564"/>
                    </a:lnTo>
                    <a:lnTo>
                      <a:pt x="826" y="543"/>
                    </a:lnTo>
                    <a:lnTo>
                      <a:pt x="827" y="523"/>
                    </a:lnTo>
                    <a:lnTo>
                      <a:pt x="828" y="497"/>
                    </a:lnTo>
                    <a:lnTo>
                      <a:pt x="829" y="477"/>
                    </a:lnTo>
                    <a:lnTo>
                      <a:pt x="830" y="453"/>
                    </a:lnTo>
                    <a:lnTo>
                      <a:pt x="831" y="433"/>
                    </a:lnTo>
                    <a:lnTo>
                      <a:pt x="832" y="427"/>
                    </a:lnTo>
                    <a:lnTo>
                      <a:pt x="832" y="429"/>
                    </a:lnTo>
                    <a:lnTo>
                      <a:pt x="833" y="434"/>
                    </a:lnTo>
                    <a:lnTo>
                      <a:pt x="834" y="442"/>
                    </a:lnTo>
                    <a:lnTo>
                      <a:pt x="835" y="451"/>
                    </a:lnTo>
                    <a:lnTo>
                      <a:pt x="836" y="461"/>
                    </a:lnTo>
                    <a:lnTo>
                      <a:pt x="837" y="473"/>
                    </a:lnTo>
                    <a:lnTo>
                      <a:pt x="838" y="487"/>
                    </a:lnTo>
                    <a:lnTo>
                      <a:pt x="839" y="500"/>
                    </a:lnTo>
                    <a:lnTo>
                      <a:pt x="840" y="513"/>
                    </a:lnTo>
                    <a:lnTo>
                      <a:pt x="841" y="526"/>
                    </a:lnTo>
                    <a:lnTo>
                      <a:pt x="842" y="539"/>
                    </a:lnTo>
                    <a:lnTo>
                      <a:pt x="842" y="554"/>
                    </a:lnTo>
                    <a:lnTo>
                      <a:pt x="843" y="571"/>
                    </a:lnTo>
                    <a:lnTo>
                      <a:pt x="844" y="587"/>
                    </a:lnTo>
                    <a:lnTo>
                      <a:pt x="845" y="604"/>
                    </a:lnTo>
                    <a:lnTo>
                      <a:pt x="846" y="617"/>
                    </a:lnTo>
                    <a:lnTo>
                      <a:pt x="847" y="629"/>
                    </a:lnTo>
                    <a:lnTo>
                      <a:pt x="848" y="640"/>
                    </a:lnTo>
                    <a:lnTo>
                      <a:pt x="849" y="650"/>
                    </a:lnTo>
                    <a:lnTo>
                      <a:pt x="850" y="660"/>
                    </a:lnTo>
                    <a:lnTo>
                      <a:pt x="851" y="670"/>
                    </a:lnTo>
                    <a:lnTo>
                      <a:pt x="852" y="679"/>
                    </a:lnTo>
                    <a:lnTo>
                      <a:pt x="852" y="687"/>
                    </a:lnTo>
                    <a:lnTo>
                      <a:pt x="853" y="699"/>
                    </a:lnTo>
                    <a:lnTo>
                      <a:pt x="854" y="711"/>
                    </a:lnTo>
                    <a:lnTo>
                      <a:pt x="855" y="723"/>
                    </a:lnTo>
                    <a:lnTo>
                      <a:pt x="856" y="734"/>
                    </a:lnTo>
                    <a:lnTo>
                      <a:pt x="857" y="747"/>
                    </a:lnTo>
                    <a:lnTo>
                      <a:pt x="858" y="758"/>
                    </a:lnTo>
                    <a:lnTo>
                      <a:pt x="859" y="770"/>
                    </a:lnTo>
                    <a:lnTo>
                      <a:pt x="860" y="780"/>
                    </a:lnTo>
                    <a:lnTo>
                      <a:pt x="861" y="786"/>
                    </a:lnTo>
                    <a:lnTo>
                      <a:pt x="862" y="789"/>
                    </a:lnTo>
                    <a:lnTo>
                      <a:pt x="863" y="791"/>
                    </a:lnTo>
                    <a:lnTo>
                      <a:pt x="863" y="792"/>
                    </a:lnTo>
                    <a:lnTo>
                      <a:pt x="864" y="792"/>
                    </a:lnTo>
                    <a:lnTo>
                      <a:pt x="865" y="793"/>
                    </a:lnTo>
                    <a:lnTo>
                      <a:pt x="866" y="792"/>
                    </a:lnTo>
                    <a:lnTo>
                      <a:pt x="867" y="791"/>
                    </a:lnTo>
                    <a:lnTo>
                      <a:pt x="868" y="789"/>
                    </a:lnTo>
                    <a:lnTo>
                      <a:pt x="869" y="788"/>
                    </a:lnTo>
                    <a:lnTo>
                      <a:pt x="870" y="786"/>
                    </a:lnTo>
                    <a:lnTo>
                      <a:pt x="871" y="784"/>
                    </a:lnTo>
                    <a:lnTo>
                      <a:pt x="872" y="781"/>
                    </a:lnTo>
                    <a:lnTo>
                      <a:pt x="872" y="777"/>
                    </a:lnTo>
                    <a:lnTo>
                      <a:pt x="873" y="774"/>
                    </a:lnTo>
                    <a:lnTo>
                      <a:pt x="874" y="771"/>
                    </a:lnTo>
                    <a:lnTo>
                      <a:pt x="875" y="770"/>
                    </a:lnTo>
                    <a:lnTo>
                      <a:pt x="876" y="770"/>
                    </a:lnTo>
                    <a:lnTo>
                      <a:pt x="877" y="771"/>
                    </a:lnTo>
                    <a:lnTo>
                      <a:pt x="878" y="772"/>
                    </a:lnTo>
                    <a:lnTo>
                      <a:pt x="879" y="773"/>
                    </a:lnTo>
                    <a:lnTo>
                      <a:pt x="880" y="774"/>
                    </a:lnTo>
                    <a:lnTo>
                      <a:pt x="881" y="775"/>
                    </a:lnTo>
                    <a:lnTo>
                      <a:pt x="882" y="776"/>
                    </a:lnTo>
                    <a:lnTo>
                      <a:pt x="882" y="777"/>
                    </a:lnTo>
                    <a:lnTo>
                      <a:pt x="884" y="777"/>
                    </a:lnTo>
                    <a:lnTo>
                      <a:pt x="884" y="778"/>
                    </a:lnTo>
                    <a:lnTo>
                      <a:pt x="885" y="778"/>
                    </a:lnTo>
                    <a:lnTo>
                      <a:pt x="886" y="779"/>
                    </a:lnTo>
                    <a:lnTo>
                      <a:pt x="887" y="779"/>
                    </a:lnTo>
                    <a:lnTo>
                      <a:pt x="888" y="780"/>
                    </a:lnTo>
                    <a:lnTo>
                      <a:pt x="889" y="780"/>
                    </a:lnTo>
                    <a:lnTo>
                      <a:pt x="890" y="781"/>
                    </a:lnTo>
                    <a:lnTo>
                      <a:pt x="891" y="781"/>
                    </a:lnTo>
                    <a:lnTo>
                      <a:pt x="892" y="781"/>
                    </a:lnTo>
                    <a:lnTo>
                      <a:pt x="893" y="782"/>
                    </a:lnTo>
                    <a:lnTo>
                      <a:pt x="893" y="782"/>
                    </a:lnTo>
                    <a:lnTo>
                      <a:pt x="894" y="782"/>
                    </a:lnTo>
                    <a:lnTo>
                      <a:pt x="895" y="782"/>
                    </a:lnTo>
                    <a:lnTo>
                      <a:pt x="896" y="782"/>
                    </a:lnTo>
                    <a:lnTo>
                      <a:pt x="897" y="782"/>
                    </a:lnTo>
                    <a:lnTo>
                      <a:pt x="898" y="782"/>
                    </a:lnTo>
                    <a:lnTo>
                      <a:pt x="899" y="782"/>
                    </a:lnTo>
                    <a:lnTo>
                      <a:pt x="900" y="782"/>
                    </a:lnTo>
                    <a:lnTo>
                      <a:pt x="901" y="782"/>
                    </a:lnTo>
                    <a:lnTo>
                      <a:pt x="902" y="782"/>
                    </a:lnTo>
                    <a:lnTo>
                      <a:pt x="903" y="781"/>
                    </a:lnTo>
                    <a:lnTo>
                      <a:pt x="903" y="781"/>
                    </a:lnTo>
                    <a:lnTo>
                      <a:pt x="904" y="781"/>
                    </a:lnTo>
                    <a:lnTo>
                      <a:pt x="905" y="779"/>
                    </a:lnTo>
                    <a:lnTo>
                      <a:pt x="906" y="779"/>
                    </a:lnTo>
                    <a:lnTo>
                      <a:pt x="907" y="777"/>
                    </a:lnTo>
                    <a:lnTo>
                      <a:pt x="908" y="776"/>
                    </a:lnTo>
                    <a:lnTo>
                      <a:pt x="909" y="774"/>
                    </a:lnTo>
                    <a:lnTo>
                      <a:pt x="910" y="773"/>
                    </a:lnTo>
                    <a:lnTo>
                      <a:pt x="911" y="771"/>
                    </a:lnTo>
                    <a:lnTo>
                      <a:pt x="912" y="770"/>
                    </a:lnTo>
                    <a:lnTo>
                      <a:pt x="912" y="769"/>
                    </a:lnTo>
                    <a:lnTo>
                      <a:pt x="914" y="768"/>
                    </a:lnTo>
                    <a:lnTo>
                      <a:pt x="914" y="767"/>
                    </a:lnTo>
                    <a:lnTo>
                      <a:pt x="915" y="766"/>
                    </a:lnTo>
                    <a:lnTo>
                      <a:pt x="916" y="765"/>
                    </a:lnTo>
                    <a:lnTo>
                      <a:pt x="917" y="764"/>
                    </a:lnTo>
                    <a:lnTo>
                      <a:pt x="918" y="763"/>
                    </a:lnTo>
                    <a:lnTo>
                      <a:pt x="919" y="761"/>
                    </a:lnTo>
                    <a:lnTo>
                      <a:pt x="920" y="758"/>
                    </a:lnTo>
                    <a:lnTo>
                      <a:pt x="921" y="755"/>
                    </a:lnTo>
                    <a:lnTo>
                      <a:pt x="922" y="752"/>
                    </a:lnTo>
                    <a:lnTo>
                      <a:pt x="923" y="749"/>
                    </a:lnTo>
                    <a:lnTo>
                      <a:pt x="924" y="746"/>
                    </a:lnTo>
                    <a:lnTo>
                      <a:pt x="924" y="744"/>
                    </a:lnTo>
                    <a:lnTo>
                      <a:pt x="925" y="741"/>
                    </a:lnTo>
                    <a:lnTo>
                      <a:pt x="926" y="737"/>
                    </a:lnTo>
                    <a:lnTo>
                      <a:pt x="927" y="733"/>
                    </a:lnTo>
                    <a:lnTo>
                      <a:pt x="928" y="729"/>
                    </a:lnTo>
                    <a:lnTo>
                      <a:pt x="929" y="725"/>
                    </a:lnTo>
                    <a:lnTo>
                      <a:pt x="930" y="721"/>
                    </a:lnTo>
                    <a:lnTo>
                      <a:pt x="931" y="717"/>
                    </a:lnTo>
                    <a:lnTo>
                      <a:pt x="932" y="713"/>
                    </a:lnTo>
                    <a:lnTo>
                      <a:pt x="933" y="709"/>
                    </a:lnTo>
                    <a:lnTo>
                      <a:pt x="933" y="709"/>
                    </a:lnTo>
                    <a:lnTo>
                      <a:pt x="935" y="710"/>
                    </a:lnTo>
                    <a:lnTo>
                      <a:pt x="935" y="712"/>
                    </a:lnTo>
                    <a:lnTo>
                      <a:pt x="936" y="715"/>
                    </a:lnTo>
                    <a:lnTo>
                      <a:pt x="937" y="717"/>
                    </a:lnTo>
                    <a:lnTo>
                      <a:pt x="938" y="720"/>
                    </a:lnTo>
                    <a:lnTo>
                      <a:pt x="939" y="723"/>
                    </a:lnTo>
                    <a:lnTo>
                      <a:pt x="940" y="726"/>
                    </a:lnTo>
                    <a:lnTo>
                      <a:pt x="941" y="730"/>
                    </a:lnTo>
                    <a:lnTo>
                      <a:pt x="942" y="734"/>
                    </a:lnTo>
                    <a:lnTo>
                      <a:pt x="943" y="738"/>
                    </a:lnTo>
                    <a:lnTo>
                      <a:pt x="944" y="742"/>
                    </a:lnTo>
                    <a:lnTo>
                      <a:pt x="944" y="747"/>
                    </a:lnTo>
                    <a:lnTo>
                      <a:pt x="945" y="752"/>
                    </a:lnTo>
                    <a:lnTo>
                      <a:pt x="946" y="756"/>
                    </a:lnTo>
                    <a:lnTo>
                      <a:pt x="947" y="761"/>
                    </a:lnTo>
                    <a:lnTo>
                      <a:pt x="948" y="763"/>
                    </a:lnTo>
                    <a:lnTo>
                      <a:pt x="949" y="764"/>
                    </a:lnTo>
                    <a:lnTo>
                      <a:pt x="950" y="764"/>
                    </a:lnTo>
                    <a:lnTo>
                      <a:pt x="951" y="764"/>
                    </a:lnTo>
                    <a:lnTo>
                      <a:pt x="952" y="765"/>
                    </a:lnTo>
                    <a:lnTo>
                      <a:pt x="953" y="765"/>
                    </a:lnTo>
                    <a:lnTo>
                      <a:pt x="954" y="765"/>
                    </a:lnTo>
                    <a:lnTo>
                      <a:pt x="954" y="765"/>
                    </a:lnTo>
                    <a:lnTo>
                      <a:pt x="955" y="764"/>
                    </a:lnTo>
                    <a:lnTo>
                      <a:pt x="956" y="763"/>
                    </a:lnTo>
                    <a:lnTo>
                      <a:pt x="957" y="761"/>
                    </a:lnTo>
                    <a:lnTo>
                      <a:pt x="958" y="760"/>
                    </a:lnTo>
                    <a:lnTo>
                      <a:pt x="959" y="758"/>
                    </a:lnTo>
                    <a:lnTo>
                      <a:pt x="960" y="755"/>
                    </a:lnTo>
                    <a:lnTo>
                      <a:pt x="961" y="752"/>
                    </a:lnTo>
                    <a:lnTo>
                      <a:pt x="962" y="750"/>
                    </a:lnTo>
                    <a:lnTo>
                      <a:pt x="963" y="751"/>
                    </a:lnTo>
                    <a:lnTo>
                      <a:pt x="964" y="754"/>
                    </a:lnTo>
                    <a:lnTo>
                      <a:pt x="965" y="756"/>
                    </a:lnTo>
                    <a:lnTo>
                      <a:pt x="965" y="760"/>
                    </a:lnTo>
                    <a:lnTo>
                      <a:pt x="966" y="763"/>
                    </a:lnTo>
                    <a:lnTo>
                      <a:pt x="967" y="766"/>
                    </a:lnTo>
                    <a:lnTo>
                      <a:pt x="968" y="770"/>
                    </a:lnTo>
                    <a:lnTo>
                      <a:pt x="969" y="774"/>
                    </a:lnTo>
                    <a:lnTo>
                      <a:pt x="970" y="776"/>
                    </a:lnTo>
                    <a:lnTo>
                      <a:pt x="971" y="776"/>
                    </a:lnTo>
                    <a:lnTo>
                      <a:pt x="972" y="776"/>
                    </a:lnTo>
                    <a:lnTo>
                      <a:pt x="973" y="777"/>
                    </a:lnTo>
                    <a:lnTo>
                      <a:pt x="974" y="776"/>
                    </a:lnTo>
                    <a:lnTo>
                      <a:pt x="975" y="774"/>
                    </a:lnTo>
                    <a:lnTo>
                      <a:pt x="975" y="781"/>
                    </a:lnTo>
                    <a:lnTo>
                      <a:pt x="976" y="774"/>
                    </a:lnTo>
                    <a:lnTo>
                      <a:pt x="977" y="773"/>
                    </a:lnTo>
                    <a:lnTo>
                      <a:pt x="978" y="771"/>
                    </a:lnTo>
                    <a:lnTo>
                      <a:pt x="979" y="770"/>
                    </a:lnTo>
                    <a:lnTo>
                      <a:pt x="980" y="767"/>
                    </a:lnTo>
                    <a:lnTo>
                      <a:pt x="981" y="760"/>
                    </a:lnTo>
                    <a:lnTo>
                      <a:pt x="982" y="752"/>
                    </a:lnTo>
                    <a:lnTo>
                      <a:pt x="983" y="742"/>
                    </a:lnTo>
                    <a:lnTo>
                      <a:pt x="984" y="732"/>
                    </a:lnTo>
                    <a:lnTo>
                      <a:pt x="985" y="732"/>
                    </a:lnTo>
                    <a:lnTo>
                      <a:pt x="985" y="736"/>
                    </a:lnTo>
                    <a:lnTo>
                      <a:pt x="986" y="737"/>
                    </a:lnTo>
                    <a:lnTo>
                      <a:pt x="987" y="738"/>
                    </a:lnTo>
                    <a:lnTo>
                      <a:pt x="988" y="742"/>
                    </a:lnTo>
                    <a:lnTo>
                      <a:pt x="989" y="744"/>
                    </a:lnTo>
                    <a:lnTo>
                      <a:pt x="990" y="749"/>
                    </a:lnTo>
                    <a:lnTo>
                      <a:pt x="991" y="749"/>
                    </a:lnTo>
                    <a:lnTo>
                      <a:pt x="992" y="727"/>
                    </a:lnTo>
                    <a:lnTo>
                      <a:pt x="993" y="694"/>
                    </a:lnTo>
                    <a:lnTo>
                      <a:pt x="994" y="654"/>
                    </a:lnTo>
                    <a:lnTo>
                      <a:pt x="995" y="610"/>
                    </a:lnTo>
                    <a:lnTo>
                      <a:pt x="996" y="573"/>
                    </a:lnTo>
                    <a:lnTo>
                      <a:pt x="996" y="537"/>
                    </a:lnTo>
                    <a:lnTo>
                      <a:pt x="997" y="491"/>
                    </a:lnTo>
                    <a:lnTo>
                      <a:pt x="998" y="444"/>
                    </a:lnTo>
                    <a:lnTo>
                      <a:pt x="999" y="401"/>
                    </a:lnTo>
                    <a:lnTo>
                      <a:pt x="1000" y="356"/>
                    </a:lnTo>
                    <a:lnTo>
                      <a:pt x="1001" y="338"/>
                    </a:lnTo>
                    <a:lnTo>
                      <a:pt x="1002" y="304"/>
                    </a:lnTo>
                    <a:lnTo>
                      <a:pt x="1003" y="191"/>
                    </a:lnTo>
                    <a:lnTo>
                      <a:pt x="1004" y="70"/>
                    </a:lnTo>
                    <a:lnTo>
                      <a:pt x="1005" y="0"/>
                    </a:lnTo>
                    <a:lnTo>
                      <a:pt x="1005" y="16"/>
                    </a:lnTo>
                    <a:lnTo>
                      <a:pt x="1006" y="51"/>
                    </a:lnTo>
                    <a:lnTo>
                      <a:pt x="1007" y="93"/>
                    </a:lnTo>
                    <a:lnTo>
                      <a:pt x="1008" y="92"/>
                    </a:lnTo>
                    <a:lnTo>
                      <a:pt x="1009" y="80"/>
                    </a:lnTo>
                    <a:lnTo>
                      <a:pt x="1010" y="102"/>
                    </a:lnTo>
                    <a:lnTo>
                      <a:pt x="1011" y="139"/>
                    </a:lnTo>
                    <a:lnTo>
                      <a:pt x="1012" y="179"/>
                    </a:lnTo>
                    <a:lnTo>
                      <a:pt x="1013" y="222"/>
                    </a:lnTo>
                    <a:lnTo>
                      <a:pt x="1014" y="265"/>
                    </a:lnTo>
                    <a:lnTo>
                      <a:pt x="1015" y="309"/>
                    </a:lnTo>
                    <a:lnTo>
                      <a:pt x="1015" y="352"/>
                    </a:lnTo>
                    <a:lnTo>
                      <a:pt x="1017" y="396"/>
                    </a:lnTo>
                    <a:lnTo>
                      <a:pt x="1017" y="447"/>
                    </a:lnTo>
                    <a:lnTo>
                      <a:pt x="1018" y="499"/>
                    </a:lnTo>
                    <a:lnTo>
                      <a:pt x="1019" y="554"/>
                    </a:lnTo>
                    <a:lnTo>
                      <a:pt x="1020" y="605"/>
                    </a:lnTo>
                    <a:lnTo>
                      <a:pt x="1021" y="635"/>
                    </a:lnTo>
                    <a:lnTo>
                      <a:pt x="1022" y="654"/>
                    </a:lnTo>
                    <a:lnTo>
                      <a:pt x="1023" y="670"/>
                    </a:lnTo>
                    <a:lnTo>
                      <a:pt x="1024" y="681"/>
                    </a:lnTo>
                    <a:lnTo>
                      <a:pt x="1025" y="692"/>
                    </a:lnTo>
                    <a:lnTo>
                      <a:pt x="1026" y="701"/>
                    </a:lnTo>
                    <a:lnTo>
                      <a:pt x="1026" y="706"/>
                    </a:lnTo>
                    <a:lnTo>
                      <a:pt x="1027" y="711"/>
                    </a:lnTo>
                    <a:lnTo>
                      <a:pt x="1028" y="719"/>
                    </a:lnTo>
                    <a:lnTo>
                      <a:pt x="1029" y="730"/>
                    </a:lnTo>
                    <a:lnTo>
                      <a:pt x="1030" y="739"/>
                    </a:lnTo>
                    <a:lnTo>
                      <a:pt x="1031" y="748"/>
                    </a:lnTo>
                    <a:lnTo>
                      <a:pt x="1032" y="755"/>
                    </a:lnTo>
                    <a:lnTo>
                      <a:pt x="1033" y="761"/>
                    </a:lnTo>
                    <a:lnTo>
                      <a:pt x="1034" y="767"/>
                    </a:lnTo>
                    <a:lnTo>
                      <a:pt x="1035" y="772"/>
                    </a:lnTo>
                    <a:lnTo>
                      <a:pt x="1036" y="775"/>
                    </a:lnTo>
                    <a:lnTo>
                      <a:pt x="1036" y="777"/>
                    </a:lnTo>
                    <a:lnTo>
                      <a:pt x="1037" y="779"/>
                    </a:lnTo>
                    <a:lnTo>
                      <a:pt x="1038" y="780"/>
                    </a:lnTo>
                    <a:lnTo>
                      <a:pt x="1039" y="780"/>
                    </a:lnTo>
                    <a:lnTo>
                      <a:pt x="1040" y="780"/>
                    </a:lnTo>
                    <a:lnTo>
                      <a:pt x="1041" y="780"/>
                    </a:lnTo>
                    <a:lnTo>
                      <a:pt x="1042" y="779"/>
                    </a:lnTo>
                    <a:lnTo>
                      <a:pt x="1043" y="776"/>
                    </a:lnTo>
                    <a:lnTo>
                      <a:pt x="1044" y="774"/>
                    </a:lnTo>
                    <a:lnTo>
                      <a:pt x="1045" y="771"/>
                    </a:lnTo>
                    <a:lnTo>
                      <a:pt x="1045" y="767"/>
                    </a:lnTo>
                    <a:lnTo>
                      <a:pt x="1047" y="763"/>
                    </a:lnTo>
                    <a:lnTo>
                      <a:pt x="1047" y="758"/>
                    </a:lnTo>
                    <a:lnTo>
                      <a:pt x="1048" y="753"/>
                    </a:lnTo>
                    <a:lnTo>
                      <a:pt x="1049" y="749"/>
                    </a:lnTo>
                    <a:lnTo>
                      <a:pt x="1050" y="745"/>
                    </a:lnTo>
                    <a:lnTo>
                      <a:pt x="1051" y="745"/>
                    </a:lnTo>
                    <a:lnTo>
                      <a:pt x="1052" y="744"/>
                    </a:lnTo>
                    <a:lnTo>
                      <a:pt x="1053" y="743"/>
                    </a:lnTo>
                    <a:lnTo>
                      <a:pt x="1054" y="742"/>
                    </a:lnTo>
                    <a:lnTo>
                      <a:pt x="1055" y="741"/>
                    </a:lnTo>
                    <a:lnTo>
                      <a:pt x="1056" y="742"/>
                    </a:lnTo>
                    <a:lnTo>
                      <a:pt x="1057" y="740"/>
                    </a:lnTo>
                    <a:lnTo>
                      <a:pt x="1057" y="739"/>
                    </a:lnTo>
                    <a:lnTo>
                      <a:pt x="1058" y="738"/>
                    </a:lnTo>
                    <a:lnTo>
                      <a:pt x="1059" y="737"/>
                    </a:lnTo>
                    <a:lnTo>
                      <a:pt x="1060" y="735"/>
                    </a:lnTo>
                    <a:lnTo>
                      <a:pt x="1061" y="734"/>
                    </a:lnTo>
                    <a:lnTo>
                      <a:pt x="1062" y="732"/>
                    </a:lnTo>
                    <a:lnTo>
                      <a:pt x="1063" y="733"/>
                    </a:lnTo>
                    <a:lnTo>
                      <a:pt x="1064" y="731"/>
                    </a:lnTo>
                    <a:lnTo>
                      <a:pt x="1065" y="730"/>
                    </a:lnTo>
                    <a:lnTo>
                      <a:pt x="1066" y="729"/>
                    </a:lnTo>
                    <a:lnTo>
                      <a:pt x="1066" y="728"/>
                    </a:lnTo>
                    <a:lnTo>
                      <a:pt x="1067" y="727"/>
                    </a:lnTo>
                    <a:lnTo>
                      <a:pt x="1068" y="726"/>
                    </a:lnTo>
                    <a:lnTo>
                      <a:pt x="1069" y="725"/>
                    </a:lnTo>
                    <a:lnTo>
                      <a:pt x="1070" y="724"/>
                    </a:lnTo>
                    <a:lnTo>
                      <a:pt x="1071" y="723"/>
                    </a:lnTo>
                    <a:lnTo>
                      <a:pt x="1072" y="723"/>
                    </a:lnTo>
                    <a:lnTo>
                      <a:pt x="1073" y="722"/>
                    </a:lnTo>
                    <a:lnTo>
                      <a:pt x="1074" y="721"/>
                    </a:lnTo>
                    <a:lnTo>
                      <a:pt x="1075" y="721"/>
                    </a:lnTo>
                    <a:lnTo>
                      <a:pt x="1076" y="720"/>
                    </a:lnTo>
                    <a:lnTo>
                      <a:pt x="1077" y="719"/>
                    </a:lnTo>
                    <a:lnTo>
                      <a:pt x="1077" y="719"/>
                    </a:lnTo>
                    <a:lnTo>
                      <a:pt x="1078" y="718"/>
                    </a:lnTo>
                    <a:lnTo>
                      <a:pt x="1079" y="718"/>
                    </a:lnTo>
                    <a:lnTo>
                      <a:pt x="1080" y="718"/>
                    </a:lnTo>
                    <a:lnTo>
                      <a:pt x="1081" y="717"/>
                    </a:lnTo>
                    <a:lnTo>
                      <a:pt x="1082" y="717"/>
                    </a:lnTo>
                    <a:lnTo>
                      <a:pt x="1083" y="717"/>
                    </a:lnTo>
                    <a:lnTo>
                      <a:pt x="1084" y="717"/>
                    </a:lnTo>
                    <a:lnTo>
                      <a:pt x="1085" y="717"/>
                    </a:lnTo>
                    <a:lnTo>
                      <a:pt x="1086" y="717"/>
                    </a:lnTo>
                    <a:lnTo>
                      <a:pt x="1087" y="717"/>
                    </a:lnTo>
                    <a:lnTo>
                      <a:pt x="1087" y="717"/>
                    </a:lnTo>
                    <a:lnTo>
                      <a:pt x="1088" y="717"/>
                    </a:lnTo>
                    <a:lnTo>
                      <a:pt x="1089" y="717"/>
                    </a:lnTo>
                    <a:lnTo>
                      <a:pt x="1090" y="717"/>
                    </a:lnTo>
                    <a:lnTo>
                      <a:pt x="1091" y="717"/>
                    </a:lnTo>
                    <a:lnTo>
                      <a:pt x="1092" y="717"/>
                    </a:lnTo>
                    <a:lnTo>
                      <a:pt x="1093" y="717"/>
                    </a:lnTo>
                    <a:lnTo>
                      <a:pt x="1094" y="718"/>
                    </a:lnTo>
                    <a:lnTo>
                      <a:pt x="1095" y="719"/>
                    </a:lnTo>
                    <a:lnTo>
                      <a:pt x="1096" y="720"/>
                    </a:lnTo>
                    <a:lnTo>
                      <a:pt x="1097" y="721"/>
                    </a:lnTo>
                    <a:lnTo>
                      <a:pt x="1097" y="723"/>
                    </a:lnTo>
                    <a:lnTo>
                      <a:pt x="1098" y="724"/>
                    </a:lnTo>
                    <a:lnTo>
                      <a:pt x="1099" y="725"/>
                    </a:lnTo>
                    <a:lnTo>
                      <a:pt x="1100" y="727"/>
                    </a:lnTo>
                    <a:lnTo>
                      <a:pt x="1101" y="728"/>
                    </a:lnTo>
                    <a:lnTo>
                      <a:pt x="1102" y="730"/>
                    </a:lnTo>
                    <a:lnTo>
                      <a:pt x="1103" y="732"/>
                    </a:lnTo>
                    <a:lnTo>
                      <a:pt x="1104" y="733"/>
                    </a:lnTo>
                    <a:lnTo>
                      <a:pt x="1105" y="735"/>
                    </a:lnTo>
                    <a:lnTo>
                      <a:pt x="1106" y="739"/>
                    </a:lnTo>
                    <a:lnTo>
                      <a:pt x="1107" y="735"/>
                    </a:lnTo>
                    <a:lnTo>
                      <a:pt x="1108" y="738"/>
                    </a:lnTo>
                    <a:lnTo>
                      <a:pt x="1108" y="747"/>
                    </a:lnTo>
                    <a:lnTo>
                      <a:pt x="1109" y="741"/>
                    </a:lnTo>
                    <a:lnTo>
                      <a:pt x="1110" y="744"/>
                    </a:lnTo>
                    <a:lnTo>
                      <a:pt x="1111" y="747"/>
                    </a:lnTo>
                    <a:lnTo>
                      <a:pt x="1112" y="746"/>
                    </a:lnTo>
                    <a:lnTo>
                      <a:pt x="1113" y="749"/>
                    </a:lnTo>
                    <a:lnTo>
                      <a:pt x="1114" y="750"/>
                    </a:lnTo>
                    <a:lnTo>
                      <a:pt x="1115" y="751"/>
                    </a:lnTo>
                    <a:lnTo>
                      <a:pt x="1116" y="752"/>
                    </a:lnTo>
                    <a:lnTo>
                      <a:pt x="1117" y="754"/>
                    </a:lnTo>
                    <a:lnTo>
                      <a:pt x="1117" y="755"/>
                    </a:lnTo>
                    <a:lnTo>
                      <a:pt x="1118" y="756"/>
                    </a:lnTo>
                    <a:lnTo>
                      <a:pt x="1119" y="757"/>
                    </a:lnTo>
                    <a:lnTo>
                      <a:pt x="1120" y="758"/>
                    </a:lnTo>
                    <a:lnTo>
                      <a:pt x="1121" y="759"/>
                    </a:lnTo>
                    <a:lnTo>
                      <a:pt x="1122" y="760"/>
                    </a:lnTo>
                    <a:lnTo>
                      <a:pt x="1123" y="761"/>
                    </a:lnTo>
                    <a:lnTo>
                      <a:pt x="1124" y="762"/>
                    </a:lnTo>
                    <a:lnTo>
                      <a:pt x="1125" y="763"/>
                    </a:lnTo>
                    <a:lnTo>
                      <a:pt x="1126" y="764"/>
                    </a:lnTo>
                    <a:lnTo>
                      <a:pt x="1127" y="765"/>
                    </a:lnTo>
                    <a:lnTo>
                      <a:pt x="1127" y="766"/>
                    </a:lnTo>
                    <a:lnTo>
                      <a:pt x="1129" y="767"/>
                    </a:lnTo>
                    <a:lnTo>
                      <a:pt x="1129" y="767"/>
                    </a:lnTo>
                    <a:lnTo>
                      <a:pt x="1130" y="768"/>
                    </a:lnTo>
                    <a:lnTo>
                      <a:pt x="1131" y="769"/>
                    </a:lnTo>
                    <a:lnTo>
                      <a:pt x="1132" y="770"/>
                    </a:lnTo>
                    <a:lnTo>
                      <a:pt x="1133" y="771"/>
                    </a:lnTo>
                    <a:lnTo>
                      <a:pt x="1134" y="771"/>
                    </a:lnTo>
                    <a:lnTo>
                      <a:pt x="1135" y="772"/>
                    </a:lnTo>
                    <a:lnTo>
                      <a:pt x="1136" y="773"/>
                    </a:lnTo>
                    <a:lnTo>
                      <a:pt x="1137" y="773"/>
                    </a:lnTo>
                    <a:lnTo>
                      <a:pt x="1138" y="773"/>
                    </a:lnTo>
                    <a:lnTo>
                      <a:pt x="1138" y="772"/>
                    </a:lnTo>
                    <a:lnTo>
                      <a:pt x="1139" y="771"/>
                    </a:lnTo>
                    <a:lnTo>
                      <a:pt x="1140" y="769"/>
                    </a:lnTo>
                    <a:lnTo>
                      <a:pt x="1141" y="768"/>
                    </a:lnTo>
                    <a:lnTo>
                      <a:pt x="1142" y="766"/>
                    </a:lnTo>
                    <a:lnTo>
                      <a:pt x="1143" y="765"/>
                    </a:lnTo>
                    <a:lnTo>
                      <a:pt x="1144" y="763"/>
                    </a:lnTo>
                    <a:lnTo>
                      <a:pt x="1145" y="761"/>
                    </a:lnTo>
                    <a:lnTo>
                      <a:pt x="1146" y="759"/>
                    </a:lnTo>
                    <a:lnTo>
                      <a:pt x="1147" y="759"/>
                    </a:lnTo>
                    <a:lnTo>
                      <a:pt x="1148" y="758"/>
                    </a:lnTo>
                    <a:lnTo>
                      <a:pt x="1148" y="753"/>
                    </a:lnTo>
                    <a:lnTo>
                      <a:pt x="1149" y="754"/>
                    </a:lnTo>
                    <a:lnTo>
                      <a:pt x="1150" y="752"/>
                    </a:lnTo>
                    <a:lnTo>
                      <a:pt x="1151" y="750"/>
                    </a:lnTo>
                    <a:lnTo>
                      <a:pt x="1152" y="748"/>
                    </a:lnTo>
                    <a:lnTo>
                      <a:pt x="1153" y="745"/>
                    </a:lnTo>
                    <a:lnTo>
                      <a:pt x="1154" y="743"/>
                    </a:lnTo>
                    <a:lnTo>
                      <a:pt x="1155" y="740"/>
                    </a:lnTo>
                    <a:lnTo>
                      <a:pt x="1156" y="737"/>
                    </a:lnTo>
                    <a:lnTo>
                      <a:pt x="1157" y="734"/>
                    </a:lnTo>
                    <a:lnTo>
                      <a:pt x="1157" y="735"/>
                    </a:lnTo>
                    <a:lnTo>
                      <a:pt x="1159" y="729"/>
                    </a:lnTo>
                    <a:lnTo>
                      <a:pt x="1159" y="727"/>
                    </a:lnTo>
                    <a:lnTo>
                      <a:pt x="1160" y="725"/>
                    </a:lnTo>
                    <a:lnTo>
                      <a:pt x="1161" y="719"/>
                    </a:lnTo>
                    <a:lnTo>
                      <a:pt x="1162" y="719"/>
                    </a:lnTo>
                    <a:lnTo>
                      <a:pt x="1163" y="715"/>
                    </a:lnTo>
                    <a:lnTo>
                      <a:pt x="1164" y="711"/>
                    </a:lnTo>
                    <a:lnTo>
                      <a:pt x="1165" y="708"/>
                    </a:lnTo>
                    <a:lnTo>
                      <a:pt x="1166" y="705"/>
                    </a:lnTo>
                    <a:lnTo>
                      <a:pt x="1167" y="704"/>
                    </a:lnTo>
                    <a:lnTo>
                      <a:pt x="1168" y="704"/>
                    </a:lnTo>
                    <a:lnTo>
                      <a:pt x="1169" y="705"/>
                    </a:lnTo>
                    <a:lnTo>
                      <a:pt x="1169" y="706"/>
                    </a:lnTo>
                    <a:lnTo>
                      <a:pt x="1170" y="707"/>
                    </a:lnTo>
                    <a:lnTo>
                      <a:pt x="1171" y="708"/>
                    </a:lnTo>
                    <a:lnTo>
                      <a:pt x="1172" y="710"/>
                    </a:lnTo>
                    <a:lnTo>
                      <a:pt x="1173" y="711"/>
                    </a:lnTo>
                    <a:lnTo>
                      <a:pt x="1174" y="714"/>
                    </a:lnTo>
                    <a:lnTo>
                      <a:pt x="1175" y="716"/>
                    </a:lnTo>
                    <a:lnTo>
                      <a:pt x="1176" y="718"/>
                    </a:lnTo>
                    <a:lnTo>
                      <a:pt x="1177" y="720"/>
                    </a:lnTo>
                    <a:lnTo>
                      <a:pt x="1178" y="723"/>
                    </a:lnTo>
                    <a:lnTo>
                      <a:pt x="1178" y="726"/>
                    </a:lnTo>
                    <a:lnTo>
                      <a:pt x="1180" y="729"/>
                    </a:lnTo>
                    <a:lnTo>
                      <a:pt x="1180" y="732"/>
                    </a:lnTo>
                    <a:lnTo>
                      <a:pt x="1181" y="731"/>
                    </a:lnTo>
                    <a:lnTo>
                      <a:pt x="1182" y="732"/>
                    </a:lnTo>
                    <a:lnTo>
                      <a:pt x="1183" y="731"/>
                    </a:lnTo>
                    <a:lnTo>
                      <a:pt x="1184" y="729"/>
                    </a:lnTo>
                    <a:lnTo>
                      <a:pt x="1185" y="728"/>
                    </a:lnTo>
                    <a:lnTo>
                      <a:pt x="1186" y="729"/>
                    </a:lnTo>
                    <a:lnTo>
                      <a:pt x="1187" y="723"/>
                    </a:lnTo>
                    <a:lnTo>
                      <a:pt x="1188" y="726"/>
                    </a:lnTo>
                    <a:lnTo>
                      <a:pt x="1189" y="723"/>
                    </a:lnTo>
                    <a:lnTo>
                      <a:pt x="1189" y="720"/>
                    </a:lnTo>
                    <a:lnTo>
                      <a:pt x="1190" y="719"/>
                    </a:lnTo>
                    <a:lnTo>
                      <a:pt x="1191" y="720"/>
                    </a:lnTo>
                    <a:lnTo>
                      <a:pt x="1192" y="711"/>
                    </a:lnTo>
                    <a:lnTo>
                      <a:pt x="1193" y="713"/>
                    </a:lnTo>
                    <a:lnTo>
                      <a:pt x="1194" y="714"/>
                    </a:lnTo>
                    <a:lnTo>
                      <a:pt x="1195" y="708"/>
                    </a:lnTo>
                    <a:lnTo>
                      <a:pt x="1196" y="709"/>
                    </a:lnTo>
                    <a:lnTo>
                      <a:pt x="1197" y="711"/>
                    </a:lnTo>
                    <a:lnTo>
                      <a:pt x="1198" y="711"/>
                    </a:lnTo>
                    <a:lnTo>
                      <a:pt x="1199" y="714"/>
                    </a:lnTo>
                    <a:lnTo>
                      <a:pt x="1199" y="716"/>
                    </a:lnTo>
                    <a:lnTo>
                      <a:pt x="1200" y="717"/>
                    </a:lnTo>
                    <a:lnTo>
                      <a:pt x="1201" y="719"/>
                    </a:lnTo>
                    <a:lnTo>
                      <a:pt x="1202" y="722"/>
                    </a:lnTo>
                    <a:lnTo>
                      <a:pt x="1203" y="725"/>
                    </a:lnTo>
                    <a:lnTo>
                      <a:pt x="1204" y="727"/>
                    </a:lnTo>
                    <a:lnTo>
                      <a:pt x="1205" y="730"/>
                    </a:lnTo>
                    <a:lnTo>
                      <a:pt x="1206" y="733"/>
                    </a:lnTo>
                    <a:lnTo>
                      <a:pt x="1207" y="736"/>
                    </a:lnTo>
                    <a:lnTo>
                      <a:pt x="1208" y="739"/>
                    </a:lnTo>
                    <a:lnTo>
                      <a:pt x="1209" y="742"/>
                    </a:lnTo>
                    <a:lnTo>
                      <a:pt x="1210" y="745"/>
                    </a:lnTo>
                    <a:lnTo>
                      <a:pt x="1210" y="746"/>
                    </a:lnTo>
                    <a:lnTo>
                      <a:pt x="1211" y="747"/>
                    </a:lnTo>
                    <a:lnTo>
                      <a:pt x="1212" y="747"/>
                    </a:lnTo>
                    <a:lnTo>
                      <a:pt x="1213" y="747"/>
                    </a:lnTo>
                    <a:lnTo>
                      <a:pt x="1214" y="747"/>
                    </a:lnTo>
                    <a:lnTo>
                      <a:pt x="1215" y="747"/>
                    </a:lnTo>
                    <a:lnTo>
                      <a:pt x="1216" y="746"/>
                    </a:lnTo>
                    <a:lnTo>
                      <a:pt x="1217" y="746"/>
                    </a:lnTo>
                    <a:lnTo>
                      <a:pt x="1218" y="745"/>
                    </a:lnTo>
                    <a:lnTo>
                      <a:pt x="1219" y="744"/>
                    </a:lnTo>
                    <a:lnTo>
                      <a:pt x="1220" y="743"/>
                    </a:lnTo>
                    <a:lnTo>
                      <a:pt x="1220" y="742"/>
                    </a:lnTo>
                    <a:lnTo>
                      <a:pt x="1221" y="740"/>
                    </a:lnTo>
                    <a:lnTo>
                      <a:pt x="1222" y="739"/>
                    </a:lnTo>
                    <a:lnTo>
                      <a:pt x="1223" y="737"/>
                    </a:lnTo>
                    <a:lnTo>
                      <a:pt x="1224" y="736"/>
                    </a:lnTo>
                    <a:lnTo>
                      <a:pt x="1225" y="736"/>
                    </a:lnTo>
                    <a:lnTo>
                      <a:pt x="1226" y="737"/>
                    </a:lnTo>
                    <a:lnTo>
                      <a:pt x="1227" y="739"/>
                    </a:lnTo>
                    <a:lnTo>
                      <a:pt x="1228" y="742"/>
                    </a:lnTo>
                    <a:lnTo>
                      <a:pt x="1229" y="743"/>
                    </a:lnTo>
                    <a:lnTo>
                      <a:pt x="1229" y="745"/>
                    </a:lnTo>
                    <a:lnTo>
                      <a:pt x="1230" y="746"/>
                    </a:lnTo>
                    <a:lnTo>
                      <a:pt x="1231" y="748"/>
                    </a:lnTo>
                    <a:lnTo>
                      <a:pt x="1232" y="751"/>
                    </a:lnTo>
                    <a:lnTo>
                      <a:pt x="1233" y="754"/>
                    </a:lnTo>
                    <a:lnTo>
                      <a:pt x="1234" y="757"/>
                    </a:lnTo>
                    <a:lnTo>
                      <a:pt x="1235" y="760"/>
                    </a:lnTo>
                    <a:lnTo>
                      <a:pt x="1236" y="763"/>
                    </a:lnTo>
                    <a:lnTo>
                      <a:pt x="1237" y="766"/>
                    </a:lnTo>
                    <a:lnTo>
                      <a:pt x="1238" y="769"/>
                    </a:lnTo>
                    <a:lnTo>
                      <a:pt x="1239" y="773"/>
                    </a:lnTo>
                    <a:lnTo>
                      <a:pt x="1240" y="772"/>
                    </a:lnTo>
                    <a:lnTo>
                      <a:pt x="1241" y="770"/>
                    </a:lnTo>
                    <a:lnTo>
                      <a:pt x="1241" y="767"/>
                    </a:lnTo>
                    <a:lnTo>
                      <a:pt x="1242" y="763"/>
                    </a:lnTo>
                    <a:lnTo>
                      <a:pt x="1243" y="760"/>
                    </a:lnTo>
                    <a:lnTo>
                      <a:pt x="1244" y="757"/>
                    </a:lnTo>
                    <a:lnTo>
                      <a:pt x="1245" y="753"/>
                    </a:lnTo>
                    <a:lnTo>
                      <a:pt x="1246" y="749"/>
                    </a:lnTo>
                    <a:lnTo>
                      <a:pt x="1247" y="745"/>
                    </a:lnTo>
                    <a:lnTo>
                      <a:pt x="1248" y="740"/>
                    </a:lnTo>
                    <a:lnTo>
                      <a:pt x="1249" y="735"/>
                    </a:lnTo>
                    <a:lnTo>
                      <a:pt x="1250" y="731"/>
                    </a:lnTo>
                    <a:lnTo>
                      <a:pt x="1250" y="726"/>
                    </a:lnTo>
                    <a:lnTo>
                      <a:pt x="1251" y="721"/>
                    </a:lnTo>
                    <a:lnTo>
                      <a:pt x="1252" y="714"/>
                    </a:lnTo>
                    <a:lnTo>
                      <a:pt x="1253" y="709"/>
                    </a:lnTo>
                    <a:lnTo>
                      <a:pt x="1254" y="707"/>
                    </a:lnTo>
                    <a:lnTo>
                      <a:pt x="1255" y="708"/>
                    </a:lnTo>
                    <a:lnTo>
                      <a:pt x="1256" y="716"/>
                    </a:lnTo>
                    <a:lnTo>
                      <a:pt x="1257" y="725"/>
                    </a:lnTo>
                    <a:lnTo>
                      <a:pt x="1258" y="718"/>
                    </a:lnTo>
                    <a:lnTo>
                      <a:pt x="1259" y="705"/>
                    </a:lnTo>
                    <a:lnTo>
                      <a:pt x="1260" y="682"/>
                    </a:lnTo>
                    <a:lnTo>
                      <a:pt x="1260" y="719"/>
                    </a:lnTo>
                    <a:lnTo>
                      <a:pt x="1261" y="739"/>
                    </a:lnTo>
                    <a:lnTo>
                      <a:pt x="1262" y="742"/>
                    </a:lnTo>
                    <a:lnTo>
                      <a:pt x="1263" y="735"/>
                    </a:lnTo>
                    <a:lnTo>
                      <a:pt x="1264" y="723"/>
                    </a:lnTo>
                    <a:lnTo>
                      <a:pt x="1265" y="726"/>
                    </a:lnTo>
                    <a:lnTo>
                      <a:pt x="1266" y="733"/>
                    </a:lnTo>
                    <a:lnTo>
                      <a:pt x="1267" y="735"/>
                    </a:lnTo>
                    <a:lnTo>
                      <a:pt x="1268" y="742"/>
                    </a:lnTo>
                    <a:lnTo>
                      <a:pt x="1269" y="743"/>
                    </a:lnTo>
                    <a:lnTo>
                      <a:pt x="1270" y="745"/>
                    </a:lnTo>
                    <a:lnTo>
                      <a:pt x="1271" y="747"/>
                    </a:lnTo>
                    <a:lnTo>
                      <a:pt x="1271" y="749"/>
                    </a:lnTo>
                    <a:lnTo>
                      <a:pt x="1272" y="750"/>
                    </a:lnTo>
                    <a:lnTo>
                      <a:pt x="1273" y="752"/>
                    </a:lnTo>
                    <a:lnTo>
                      <a:pt x="1274" y="753"/>
                    </a:lnTo>
                    <a:lnTo>
                      <a:pt x="1275" y="754"/>
                    </a:lnTo>
                    <a:lnTo>
                      <a:pt x="1276" y="756"/>
                    </a:lnTo>
                    <a:lnTo>
                      <a:pt x="1277" y="759"/>
                    </a:lnTo>
                    <a:lnTo>
                      <a:pt x="1278" y="761"/>
                    </a:lnTo>
                    <a:lnTo>
                      <a:pt x="1279" y="764"/>
                    </a:lnTo>
                    <a:lnTo>
                      <a:pt x="1280" y="766"/>
                    </a:lnTo>
                    <a:lnTo>
                      <a:pt x="1281" y="769"/>
                    </a:lnTo>
                    <a:lnTo>
                      <a:pt x="1281" y="770"/>
                    </a:lnTo>
                    <a:lnTo>
                      <a:pt x="1282" y="774"/>
                    </a:lnTo>
                    <a:lnTo>
                      <a:pt x="1283" y="773"/>
                    </a:lnTo>
                    <a:lnTo>
                      <a:pt x="1284" y="772"/>
                    </a:lnTo>
                    <a:lnTo>
                      <a:pt x="1285" y="770"/>
                    </a:lnTo>
                    <a:lnTo>
                      <a:pt x="1286" y="767"/>
                    </a:lnTo>
                    <a:lnTo>
                      <a:pt x="1287" y="766"/>
                    </a:lnTo>
                    <a:lnTo>
                      <a:pt x="1288" y="765"/>
                    </a:lnTo>
                    <a:lnTo>
                      <a:pt x="1289" y="759"/>
                    </a:lnTo>
                    <a:lnTo>
                      <a:pt x="1290" y="759"/>
                    </a:lnTo>
                    <a:lnTo>
                      <a:pt x="1290" y="758"/>
                    </a:lnTo>
                    <a:lnTo>
                      <a:pt x="1292" y="751"/>
                    </a:lnTo>
                    <a:lnTo>
                      <a:pt x="1292" y="749"/>
                    </a:lnTo>
                    <a:lnTo>
                      <a:pt x="1293" y="746"/>
                    </a:lnTo>
                    <a:lnTo>
                      <a:pt x="1294" y="741"/>
                    </a:lnTo>
                    <a:lnTo>
                      <a:pt x="1295" y="738"/>
                    </a:lnTo>
                    <a:lnTo>
                      <a:pt x="1296" y="735"/>
                    </a:lnTo>
                    <a:lnTo>
                      <a:pt x="1297" y="730"/>
                    </a:lnTo>
                    <a:lnTo>
                      <a:pt x="1298" y="729"/>
                    </a:lnTo>
                    <a:lnTo>
                      <a:pt x="1299" y="730"/>
                    </a:lnTo>
                    <a:lnTo>
                      <a:pt x="1300" y="731"/>
                    </a:lnTo>
                    <a:lnTo>
                      <a:pt x="1301" y="732"/>
                    </a:lnTo>
                    <a:lnTo>
                      <a:pt x="1301" y="734"/>
                    </a:lnTo>
                    <a:lnTo>
                      <a:pt x="1302" y="735"/>
                    </a:lnTo>
                    <a:lnTo>
                      <a:pt x="1303" y="737"/>
                    </a:lnTo>
                    <a:lnTo>
                      <a:pt x="1304" y="739"/>
                    </a:lnTo>
                    <a:lnTo>
                      <a:pt x="1305" y="741"/>
                    </a:lnTo>
                    <a:lnTo>
                      <a:pt x="1306" y="744"/>
                    </a:lnTo>
                    <a:lnTo>
                      <a:pt x="1307" y="746"/>
                    </a:lnTo>
                    <a:lnTo>
                      <a:pt x="1308" y="748"/>
                    </a:lnTo>
                    <a:lnTo>
                      <a:pt x="1309" y="750"/>
                    </a:lnTo>
                    <a:lnTo>
                      <a:pt x="1310" y="752"/>
                    </a:lnTo>
                    <a:lnTo>
                      <a:pt x="1311" y="759"/>
                    </a:lnTo>
                    <a:lnTo>
                      <a:pt x="1311" y="757"/>
                    </a:lnTo>
                    <a:lnTo>
                      <a:pt x="1313" y="759"/>
                    </a:lnTo>
                    <a:lnTo>
                      <a:pt x="1313" y="759"/>
                    </a:lnTo>
                    <a:lnTo>
                      <a:pt x="1314" y="759"/>
                    </a:lnTo>
                    <a:lnTo>
                      <a:pt x="1315" y="758"/>
                    </a:lnTo>
                    <a:lnTo>
                      <a:pt x="1316" y="757"/>
                    </a:lnTo>
                    <a:lnTo>
                      <a:pt x="1317" y="756"/>
                    </a:lnTo>
                    <a:lnTo>
                      <a:pt x="1318" y="756"/>
                    </a:lnTo>
                    <a:lnTo>
                      <a:pt x="1319" y="754"/>
                    </a:lnTo>
                    <a:lnTo>
                      <a:pt x="1320" y="753"/>
                    </a:lnTo>
                    <a:lnTo>
                      <a:pt x="1321" y="753"/>
                    </a:lnTo>
                    <a:lnTo>
                      <a:pt x="1322" y="752"/>
                    </a:lnTo>
                    <a:lnTo>
                      <a:pt x="1322" y="750"/>
                    </a:lnTo>
                    <a:lnTo>
                      <a:pt x="1323" y="750"/>
                    </a:lnTo>
                    <a:lnTo>
                      <a:pt x="1324" y="750"/>
                    </a:lnTo>
                    <a:lnTo>
                      <a:pt x="1325" y="745"/>
                    </a:lnTo>
                    <a:lnTo>
                      <a:pt x="1326" y="747"/>
                    </a:lnTo>
                    <a:lnTo>
                      <a:pt x="1327" y="746"/>
                    </a:lnTo>
                    <a:lnTo>
                      <a:pt x="1328" y="744"/>
                    </a:lnTo>
                    <a:lnTo>
                      <a:pt x="1329" y="743"/>
                    </a:lnTo>
                    <a:lnTo>
                      <a:pt x="1330" y="743"/>
                    </a:lnTo>
                    <a:lnTo>
                      <a:pt x="1331" y="742"/>
                    </a:lnTo>
                    <a:lnTo>
                      <a:pt x="1332" y="740"/>
                    </a:lnTo>
                    <a:lnTo>
                      <a:pt x="1332" y="741"/>
                    </a:lnTo>
                    <a:lnTo>
                      <a:pt x="1333" y="739"/>
                    </a:lnTo>
                    <a:lnTo>
                      <a:pt x="1334" y="738"/>
                    </a:lnTo>
                    <a:lnTo>
                      <a:pt x="1335" y="737"/>
                    </a:lnTo>
                    <a:lnTo>
                      <a:pt x="1336" y="736"/>
                    </a:lnTo>
                    <a:lnTo>
                      <a:pt x="1337" y="735"/>
                    </a:lnTo>
                    <a:lnTo>
                      <a:pt x="1338" y="734"/>
                    </a:lnTo>
                    <a:lnTo>
                      <a:pt x="1339" y="732"/>
                    </a:lnTo>
                    <a:lnTo>
                      <a:pt x="1340" y="731"/>
                    </a:lnTo>
                    <a:lnTo>
                      <a:pt x="1341" y="731"/>
                    </a:lnTo>
                    <a:lnTo>
                      <a:pt x="1341" y="729"/>
                    </a:lnTo>
                    <a:lnTo>
                      <a:pt x="1343" y="731"/>
                    </a:lnTo>
                    <a:lnTo>
                      <a:pt x="1343" y="732"/>
                    </a:lnTo>
                    <a:lnTo>
                      <a:pt x="1344" y="732"/>
                    </a:lnTo>
                    <a:lnTo>
                      <a:pt x="1345" y="733"/>
                    </a:lnTo>
                    <a:lnTo>
                      <a:pt x="1346" y="734"/>
                    </a:lnTo>
                    <a:lnTo>
                      <a:pt x="1347" y="735"/>
                    </a:lnTo>
                    <a:lnTo>
                      <a:pt x="1348" y="735"/>
                    </a:lnTo>
                    <a:lnTo>
                      <a:pt x="1349" y="739"/>
                    </a:lnTo>
                    <a:lnTo>
                      <a:pt x="1350" y="739"/>
                    </a:lnTo>
                    <a:lnTo>
                      <a:pt x="1351" y="738"/>
                    </a:lnTo>
                    <a:lnTo>
                      <a:pt x="1352" y="742"/>
                    </a:lnTo>
                    <a:lnTo>
                      <a:pt x="1353" y="744"/>
                    </a:lnTo>
                    <a:lnTo>
                      <a:pt x="1353" y="743"/>
                    </a:lnTo>
                    <a:lnTo>
                      <a:pt x="1354" y="748"/>
                    </a:lnTo>
                    <a:lnTo>
                      <a:pt x="1355" y="747"/>
                    </a:lnTo>
                    <a:lnTo>
                      <a:pt x="1356" y="747"/>
                    </a:lnTo>
                    <a:lnTo>
                      <a:pt x="1357" y="749"/>
                    </a:lnTo>
                    <a:lnTo>
                      <a:pt x="1358" y="750"/>
                    </a:lnTo>
                    <a:lnTo>
                      <a:pt x="1359" y="750"/>
                    </a:lnTo>
                    <a:lnTo>
                      <a:pt x="1360" y="750"/>
                    </a:lnTo>
                    <a:lnTo>
                      <a:pt x="1361" y="750"/>
                    </a:lnTo>
                    <a:lnTo>
                      <a:pt x="1362" y="751"/>
                    </a:lnTo>
                    <a:lnTo>
                      <a:pt x="1362" y="751"/>
                    </a:lnTo>
                    <a:lnTo>
                      <a:pt x="1363" y="751"/>
                    </a:lnTo>
                    <a:lnTo>
                      <a:pt x="1364" y="751"/>
                    </a:lnTo>
                    <a:lnTo>
                      <a:pt x="1365" y="752"/>
                    </a:lnTo>
                    <a:lnTo>
                      <a:pt x="1366" y="752"/>
                    </a:lnTo>
                    <a:lnTo>
                      <a:pt x="1367" y="752"/>
                    </a:lnTo>
                    <a:lnTo>
                      <a:pt x="1368" y="752"/>
                    </a:lnTo>
                    <a:lnTo>
                      <a:pt x="1369" y="752"/>
                    </a:lnTo>
                    <a:lnTo>
                      <a:pt x="1370" y="752"/>
                    </a:lnTo>
                    <a:lnTo>
                      <a:pt x="1371" y="752"/>
                    </a:lnTo>
                    <a:lnTo>
                      <a:pt x="1372" y="752"/>
                    </a:lnTo>
                    <a:lnTo>
                      <a:pt x="1373" y="753"/>
                    </a:lnTo>
                    <a:lnTo>
                      <a:pt x="1373" y="752"/>
                    </a:lnTo>
                    <a:lnTo>
                      <a:pt x="1374" y="755"/>
                    </a:lnTo>
                    <a:lnTo>
                      <a:pt x="1375" y="754"/>
                    </a:lnTo>
                    <a:lnTo>
                      <a:pt x="1376" y="754"/>
                    </a:lnTo>
                    <a:lnTo>
                      <a:pt x="1377" y="755"/>
                    </a:lnTo>
                    <a:lnTo>
                      <a:pt x="1378" y="755"/>
                    </a:lnTo>
                    <a:lnTo>
                      <a:pt x="1379" y="755"/>
                    </a:lnTo>
                    <a:lnTo>
                      <a:pt x="1380" y="756"/>
                    </a:lnTo>
                    <a:lnTo>
                      <a:pt x="1381" y="756"/>
                    </a:lnTo>
                    <a:lnTo>
                      <a:pt x="1382" y="756"/>
                    </a:lnTo>
                    <a:lnTo>
                      <a:pt x="1383" y="757"/>
                    </a:lnTo>
                    <a:lnTo>
                      <a:pt x="1383" y="757"/>
                    </a:lnTo>
                    <a:lnTo>
                      <a:pt x="1384" y="757"/>
                    </a:lnTo>
                    <a:lnTo>
                      <a:pt x="1385" y="757"/>
                    </a:lnTo>
                    <a:lnTo>
                      <a:pt x="1386" y="756"/>
                    </a:lnTo>
                    <a:lnTo>
                      <a:pt x="1387" y="755"/>
                    </a:lnTo>
                    <a:lnTo>
                      <a:pt x="1388" y="754"/>
                    </a:lnTo>
                    <a:lnTo>
                      <a:pt x="1389" y="753"/>
                    </a:lnTo>
                    <a:lnTo>
                      <a:pt x="1390" y="752"/>
                    </a:lnTo>
                    <a:lnTo>
                      <a:pt x="1391" y="751"/>
                    </a:lnTo>
                    <a:lnTo>
                      <a:pt x="1392" y="749"/>
                    </a:lnTo>
                    <a:lnTo>
                      <a:pt x="1393" y="748"/>
                    </a:lnTo>
                    <a:lnTo>
                      <a:pt x="1393" y="747"/>
                    </a:lnTo>
                    <a:lnTo>
                      <a:pt x="1394" y="745"/>
                    </a:lnTo>
                    <a:lnTo>
                      <a:pt x="1395" y="744"/>
                    </a:lnTo>
                    <a:lnTo>
                      <a:pt x="1396" y="743"/>
                    </a:lnTo>
                    <a:lnTo>
                      <a:pt x="1397" y="741"/>
                    </a:lnTo>
                    <a:lnTo>
                      <a:pt x="1398" y="739"/>
                    </a:lnTo>
                    <a:lnTo>
                      <a:pt x="1399" y="736"/>
                    </a:lnTo>
                    <a:lnTo>
                      <a:pt x="1400" y="739"/>
                    </a:lnTo>
                    <a:lnTo>
                      <a:pt x="1401" y="737"/>
                    </a:lnTo>
                    <a:lnTo>
                      <a:pt x="1402" y="731"/>
                    </a:lnTo>
                    <a:lnTo>
                      <a:pt x="1403" y="733"/>
                    </a:lnTo>
                    <a:lnTo>
                      <a:pt x="1404" y="733"/>
                    </a:lnTo>
                    <a:lnTo>
                      <a:pt x="1404" y="733"/>
                    </a:lnTo>
                    <a:lnTo>
                      <a:pt x="1405" y="732"/>
                    </a:lnTo>
                    <a:lnTo>
                      <a:pt x="1406" y="733"/>
                    </a:lnTo>
                    <a:lnTo>
                      <a:pt x="1407" y="722"/>
                    </a:lnTo>
                    <a:lnTo>
                      <a:pt x="1408" y="727"/>
                    </a:lnTo>
                    <a:lnTo>
                      <a:pt x="1409" y="731"/>
                    </a:lnTo>
                    <a:lnTo>
                      <a:pt x="1410" y="724"/>
                    </a:lnTo>
                    <a:lnTo>
                      <a:pt x="1411" y="724"/>
                    </a:lnTo>
                    <a:lnTo>
                      <a:pt x="1412" y="723"/>
                    </a:lnTo>
                    <a:lnTo>
                      <a:pt x="1413" y="722"/>
                    </a:lnTo>
                    <a:lnTo>
                      <a:pt x="1413" y="721"/>
                    </a:lnTo>
                    <a:lnTo>
                      <a:pt x="1414" y="719"/>
                    </a:lnTo>
                    <a:lnTo>
                      <a:pt x="1415" y="719"/>
                    </a:lnTo>
                    <a:lnTo>
                      <a:pt x="1416" y="721"/>
                    </a:lnTo>
                    <a:lnTo>
                      <a:pt x="1417" y="718"/>
                    </a:lnTo>
                    <a:lnTo>
                      <a:pt x="1418" y="719"/>
                    </a:lnTo>
                    <a:lnTo>
                      <a:pt x="1419" y="719"/>
                    </a:lnTo>
                    <a:lnTo>
                      <a:pt x="1420" y="716"/>
                    </a:lnTo>
                    <a:lnTo>
                      <a:pt x="1421" y="718"/>
                    </a:lnTo>
                    <a:lnTo>
                      <a:pt x="1422" y="718"/>
                    </a:lnTo>
                    <a:lnTo>
                      <a:pt x="1423" y="718"/>
                    </a:lnTo>
                    <a:lnTo>
                      <a:pt x="1423" y="718"/>
                    </a:lnTo>
                    <a:lnTo>
                      <a:pt x="1425" y="718"/>
                    </a:lnTo>
                    <a:lnTo>
                      <a:pt x="1425" y="719"/>
                    </a:lnTo>
                    <a:lnTo>
                      <a:pt x="1426" y="719"/>
                    </a:lnTo>
                    <a:lnTo>
                      <a:pt x="1427" y="720"/>
                    </a:lnTo>
                    <a:lnTo>
                      <a:pt x="1428" y="721"/>
                    </a:lnTo>
                    <a:lnTo>
                      <a:pt x="1429" y="720"/>
                    </a:lnTo>
                    <a:lnTo>
                      <a:pt x="1430" y="719"/>
                    </a:lnTo>
                    <a:lnTo>
                      <a:pt x="1431" y="714"/>
                    </a:lnTo>
                    <a:lnTo>
                      <a:pt x="1432" y="707"/>
                    </a:lnTo>
                    <a:lnTo>
                      <a:pt x="1433" y="713"/>
                    </a:lnTo>
                    <a:lnTo>
                      <a:pt x="1434" y="721"/>
                    </a:lnTo>
                    <a:lnTo>
                      <a:pt x="1434" y="719"/>
                    </a:lnTo>
                    <a:lnTo>
                      <a:pt x="1435" y="709"/>
                    </a:lnTo>
                    <a:lnTo>
                      <a:pt x="1436" y="694"/>
                    </a:lnTo>
                    <a:lnTo>
                      <a:pt x="1437" y="702"/>
                    </a:lnTo>
                    <a:lnTo>
                      <a:pt x="1438" y="712"/>
                    </a:lnTo>
                    <a:lnTo>
                      <a:pt x="1439" y="698"/>
                    </a:lnTo>
                    <a:lnTo>
                      <a:pt x="1440" y="701"/>
                    </a:lnTo>
                    <a:lnTo>
                      <a:pt x="1441" y="692"/>
                    </a:lnTo>
                    <a:lnTo>
                      <a:pt x="1442" y="686"/>
                    </a:lnTo>
                    <a:lnTo>
                      <a:pt x="1443" y="692"/>
                    </a:lnTo>
                    <a:lnTo>
                      <a:pt x="1444" y="698"/>
                    </a:lnTo>
                    <a:lnTo>
                      <a:pt x="1444" y="693"/>
                    </a:lnTo>
                    <a:lnTo>
                      <a:pt x="1445" y="692"/>
                    </a:lnTo>
                    <a:lnTo>
                      <a:pt x="1446" y="698"/>
                    </a:lnTo>
                    <a:lnTo>
                      <a:pt x="1447" y="700"/>
                    </a:lnTo>
                    <a:lnTo>
                      <a:pt x="1448" y="702"/>
                    </a:lnTo>
                    <a:lnTo>
                      <a:pt x="1449" y="705"/>
                    </a:lnTo>
                    <a:lnTo>
                      <a:pt x="1450" y="709"/>
                    </a:lnTo>
                    <a:lnTo>
                      <a:pt x="1451" y="712"/>
                    </a:lnTo>
                    <a:lnTo>
                      <a:pt x="1452" y="715"/>
                    </a:lnTo>
                    <a:lnTo>
                      <a:pt x="1453" y="720"/>
                    </a:lnTo>
                    <a:lnTo>
                      <a:pt x="1453" y="722"/>
                    </a:lnTo>
                    <a:lnTo>
                      <a:pt x="1455" y="726"/>
                    </a:lnTo>
                    <a:lnTo>
                      <a:pt x="1455" y="730"/>
                    </a:lnTo>
                    <a:lnTo>
                      <a:pt x="1456" y="734"/>
                    </a:lnTo>
                    <a:lnTo>
                      <a:pt x="1457" y="738"/>
                    </a:lnTo>
                    <a:lnTo>
                      <a:pt x="1458" y="740"/>
                    </a:lnTo>
                    <a:lnTo>
                      <a:pt x="1459" y="742"/>
                    </a:lnTo>
                    <a:lnTo>
                      <a:pt x="1460" y="743"/>
                    </a:lnTo>
                    <a:lnTo>
                      <a:pt x="1461" y="744"/>
                    </a:lnTo>
                    <a:lnTo>
                      <a:pt x="1462" y="745"/>
                    </a:lnTo>
                    <a:lnTo>
                      <a:pt x="1463" y="748"/>
                    </a:lnTo>
                    <a:lnTo>
                      <a:pt x="1464" y="745"/>
                    </a:lnTo>
                    <a:lnTo>
                      <a:pt x="1465" y="746"/>
                    </a:lnTo>
                    <a:lnTo>
                      <a:pt x="1465" y="753"/>
                    </a:lnTo>
                    <a:lnTo>
                      <a:pt x="1466" y="748"/>
                    </a:lnTo>
                    <a:lnTo>
                      <a:pt x="1467" y="748"/>
                    </a:lnTo>
                    <a:lnTo>
                      <a:pt x="1468" y="751"/>
                    </a:lnTo>
                    <a:lnTo>
                      <a:pt x="1469" y="751"/>
                    </a:lnTo>
                    <a:lnTo>
                      <a:pt x="1470" y="751"/>
                    </a:lnTo>
                    <a:lnTo>
                      <a:pt x="1471" y="752"/>
                    </a:lnTo>
                    <a:lnTo>
                      <a:pt x="1472" y="752"/>
                    </a:lnTo>
                    <a:lnTo>
                      <a:pt x="1473" y="753"/>
                    </a:lnTo>
                    <a:lnTo>
                      <a:pt x="1474" y="754"/>
                    </a:lnTo>
                    <a:lnTo>
                      <a:pt x="1474" y="754"/>
                    </a:lnTo>
                    <a:lnTo>
                      <a:pt x="1475" y="756"/>
                    </a:lnTo>
                    <a:lnTo>
                      <a:pt x="1476" y="758"/>
                    </a:lnTo>
                    <a:lnTo>
                      <a:pt x="1477" y="757"/>
                    </a:lnTo>
                    <a:lnTo>
                      <a:pt x="1478" y="758"/>
                    </a:lnTo>
                    <a:lnTo>
                      <a:pt x="1479" y="759"/>
                    </a:lnTo>
                    <a:lnTo>
                      <a:pt x="1480" y="761"/>
                    </a:lnTo>
                    <a:lnTo>
                      <a:pt x="1481" y="762"/>
                    </a:lnTo>
                    <a:lnTo>
                      <a:pt x="1482" y="763"/>
                    </a:lnTo>
                    <a:lnTo>
                      <a:pt x="1483" y="764"/>
                    </a:lnTo>
                    <a:lnTo>
                      <a:pt x="1484" y="765"/>
                    </a:lnTo>
                    <a:lnTo>
                      <a:pt x="1485" y="766"/>
                    </a:lnTo>
                    <a:lnTo>
                      <a:pt x="1486" y="767"/>
                    </a:lnTo>
                    <a:lnTo>
                      <a:pt x="1486" y="768"/>
                    </a:lnTo>
                    <a:lnTo>
                      <a:pt x="1487" y="768"/>
                    </a:lnTo>
                    <a:lnTo>
                      <a:pt x="1488" y="767"/>
                    </a:lnTo>
                    <a:lnTo>
                      <a:pt x="1489" y="766"/>
                    </a:lnTo>
                    <a:lnTo>
                      <a:pt x="1490" y="765"/>
                    </a:lnTo>
                    <a:lnTo>
                      <a:pt x="1491" y="764"/>
                    </a:lnTo>
                    <a:lnTo>
                      <a:pt x="1492" y="764"/>
                    </a:lnTo>
                    <a:lnTo>
                      <a:pt x="1493" y="762"/>
                    </a:lnTo>
                    <a:lnTo>
                      <a:pt x="1494" y="760"/>
                    </a:lnTo>
                    <a:lnTo>
                      <a:pt x="1495" y="761"/>
                    </a:lnTo>
                    <a:lnTo>
                      <a:pt x="1495" y="763"/>
                    </a:lnTo>
                    <a:lnTo>
                      <a:pt x="1496" y="748"/>
                    </a:lnTo>
                    <a:lnTo>
                      <a:pt x="1497" y="755"/>
                    </a:lnTo>
                    <a:lnTo>
                      <a:pt x="1498" y="759"/>
                    </a:lnTo>
                    <a:lnTo>
                      <a:pt x="1499" y="749"/>
                    </a:lnTo>
                    <a:lnTo>
                      <a:pt x="1500" y="749"/>
                    </a:lnTo>
                    <a:lnTo>
                      <a:pt x="1501" y="750"/>
                    </a:lnTo>
                  </a:path>
                </a:pathLst>
              </a:custGeom>
              <a:noFill/>
              <a:ln w="3175" cap="flat">
                <a:solidFill>
                  <a:srgbClr val="A214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4" name="Freeform 199">
                <a:extLst>
                  <a:ext uri="{FF2B5EF4-FFF2-40B4-BE49-F238E27FC236}">
                    <a16:creationId xmlns:a16="http://schemas.microsoft.com/office/drawing/2014/main" id="{D05E69C8-13E7-4A77-8D39-2A2BF5235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285"/>
                <a:ext cx="1501" cy="891"/>
              </a:xfrm>
              <a:custGeom>
                <a:avLst/>
                <a:gdLst>
                  <a:gd name="T0" fmla="*/ 22 w 1501"/>
                  <a:gd name="T1" fmla="*/ 797 h 891"/>
                  <a:gd name="T2" fmla="*/ 46 w 1501"/>
                  <a:gd name="T3" fmla="*/ 802 h 891"/>
                  <a:gd name="T4" fmla="*/ 69 w 1501"/>
                  <a:gd name="T5" fmla="*/ 450 h 891"/>
                  <a:gd name="T6" fmla="*/ 93 w 1501"/>
                  <a:gd name="T7" fmla="*/ 683 h 891"/>
                  <a:gd name="T8" fmla="*/ 117 w 1501"/>
                  <a:gd name="T9" fmla="*/ 809 h 891"/>
                  <a:gd name="T10" fmla="*/ 140 w 1501"/>
                  <a:gd name="T11" fmla="*/ 493 h 891"/>
                  <a:gd name="T12" fmla="*/ 164 w 1501"/>
                  <a:gd name="T13" fmla="*/ 504 h 891"/>
                  <a:gd name="T14" fmla="*/ 188 w 1501"/>
                  <a:gd name="T15" fmla="*/ 798 h 891"/>
                  <a:gd name="T16" fmla="*/ 211 w 1501"/>
                  <a:gd name="T17" fmla="*/ 805 h 891"/>
                  <a:gd name="T18" fmla="*/ 235 w 1501"/>
                  <a:gd name="T19" fmla="*/ 840 h 891"/>
                  <a:gd name="T20" fmla="*/ 259 w 1501"/>
                  <a:gd name="T21" fmla="*/ 629 h 891"/>
                  <a:gd name="T22" fmla="*/ 282 w 1501"/>
                  <a:gd name="T23" fmla="*/ 829 h 891"/>
                  <a:gd name="T24" fmla="*/ 306 w 1501"/>
                  <a:gd name="T25" fmla="*/ 661 h 891"/>
                  <a:gd name="T26" fmla="*/ 330 w 1501"/>
                  <a:gd name="T27" fmla="*/ 660 h 891"/>
                  <a:gd name="T28" fmla="*/ 353 w 1501"/>
                  <a:gd name="T29" fmla="*/ 837 h 891"/>
                  <a:gd name="T30" fmla="*/ 377 w 1501"/>
                  <a:gd name="T31" fmla="*/ 811 h 891"/>
                  <a:gd name="T32" fmla="*/ 401 w 1501"/>
                  <a:gd name="T33" fmla="*/ 814 h 891"/>
                  <a:gd name="T34" fmla="*/ 424 w 1501"/>
                  <a:gd name="T35" fmla="*/ 523 h 891"/>
                  <a:gd name="T36" fmla="*/ 448 w 1501"/>
                  <a:gd name="T37" fmla="*/ 798 h 891"/>
                  <a:gd name="T38" fmla="*/ 472 w 1501"/>
                  <a:gd name="T39" fmla="*/ 366 h 891"/>
                  <a:gd name="T40" fmla="*/ 495 w 1501"/>
                  <a:gd name="T41" fmla="*/ 822 h 891"/>
                  <a:gd name="T42" fmla="*/ 519 w 1501"/>
                  <a:gd name="T43" fmla="*/ 766 h 891"/>
                  <a:gd name="T44" fmla="*/ 543 w 1501"/>
                  <a:gd name="T45" fmla="*/ 839 h 891"/>
                  <a:gd name="T46" fmla="*/ 567 w 1501"/>
                  <a:gd name="T47" fmla="*/ 613 h 891"/>
                  <a:gd name="T48" fmla="*/ 590 w 1501"/>
                  <a:gd name="T49" fmla="*/ 786 h 891"/>
                  <a:gd name="T50" fmla="*/ 614 w 1501"/>
                  <a:gd name="T51" fmla="*/ 829 h 891"/>
                  <a:gd name="T52" fmla="*/ 637 w 1501"/>
                  <a:gd name="T53" fmla="*/ 670 h 891"/>
                  <a:gd name="T54" fmla="*/ 661 w 1501"/>
                  <a:gd name="T55" fmla="*/ 588 h 891"/>
                  <a:gd name="T56" fmla="*/ 685 w 1501"/>
                  <a:gd name="T57" fmla="*/ 886 h 891"/>
                  <a:gd name="T58" fmla="*/ 709 w 1501"/>
                  <a:gd name="T59" fmla="*/ 646 h 891"/>
                  <a:gd name="T60" fmla="*/ 732 w 1501"/>
                  <a:gd name="T61" fmla="*/ 830 h 891"/>
                  <a:gd name="T62" fmla="*/ 756 w 1501"/>
                  <a:gd name="T63" fmla="*/ 795 h 891"/>
                  <a:gd name="T64" fmla="*/ 780 w 1501"/>
                  <a:gd name="T65" fmla="*/ 816 h 891"/>
                  <a:gd name="T66" fmla="*/ 803 w 1501"/>
                  <a:gd name="T67" fmla="*/ 834 h 891"/>
                  <a:gd name="T68" fmla="*/ 827 w 1501"/>
                  <a:gd name="T69" fmla="*/ 538 h 891"/>
                  <a:gd name="T70" fmla="*/ 851 w 1501"/>
                  <a:gd name="T71" fmla="*/ 745 h 891"/>
                  <a:gd name="T72" fmla="*/ 874 w 1501"/>
                  <a:gd name="T73" fmla="*/ 840 h 891"/>
                  <a:gd name="T74" fmla="*/ 898 w 1501"/>
                  <a:gd name="T75" fmla="*/ 817 h 891"/>
                  <a:gd name="T76" fmla="*/ 922 w 1501"/>
                  <a:gd name="T77" fmla="*/ 809 h 891"/>
                  <a:gd name="T78" fmla="*/ 945 w 1501"/>
                  <a:gd name="T79" fmla="*/ 798 h 891"/>
                  <a:gd name="T80" fmla="*/ 969 w 1501"/>
                  <a:gd name="T81" fmla="*/ 841 h 891"/>
                  <a:gd name="T82" fmla="*/ 993 w 1501"/>
                  <a:gd name="T83" fmla="*/ 757 h 891"/>
                  <a:gd name="T84" fmla="*/ 1017 w 1501"/>
                  <a:gd name="T85" fmla="*/ 430 h 891"/>
                  <a:gd name="T86" fmla="*/ 1040 w 1501"/>
                  <a:gd name="T87" fmla="*/ 847 h 891"/>
                  <a:gd name="T88" fmla="*/ 1064 w 1501"/>
                  <a:gd name="T89" fmla="*/ 793 h 891"/>
                  <a:gd name="T90" fmla="*/ 1087 w 1501"/>
                  <a:gd name="T91" fmla="*/ 815 h 891"/>
                  <a:gd name="T92" fmla="*/ 1111 w 1501"/>
                  <a:gd name="T93" fmla="*/ 827 h 891"/>
                  <a:gd name="T94" fmla="*/ 1135 w 1501"/>
                  <a:gd name="T95" fmla="*/ 817 h 891"/>
                  <a:gd name="T96" fmla="*/ 1159 w 1501"/>
                  <a:gd name="T97" fmla="*/ 819 h 891"/>
                  <a:gd name="T98" fmla="*/ 1182 w 1501"/>
                  <a:gd name="T99" fmla="*/ 791 h 891"/>
                  <a:gd name="T100" fmla="*/ 1206 w 1501"/>
                  <a:gd name="T101" fmla="*/ 816 h 891"/>
                  <a:gd name="T102" fmla="*/ 1229 w 1501"/>
                  <a:gd name="T103" fmla="*/ 831 h 891"/>
                  <a:gd name="T104" fmla="*/ 1253 w 1501"/>
                  <a:gd name="T105" fmla="*/ 776 h 891"/>
                  <a:gd name="T106" fmla="*/ 1277 w 1501"/>
                  <a:gd name="T107" fmla="*/ 793 h 891"/>
                  <a:gd name="T108" fmla="*/ 1301 w 1501"/>
                  <a:gd name="T109" fmla="*/ 775 h 891"/>
                  <a:gd name="T110" fmla="*/ 1324 w 1501"/>
                  <a:gd name="T111" fmla="*/ 789 h 891"/>
                  <a:gd name="T112" fmla="*/ 1348 w 1501"/>
                  <a:gd name="T113" fmla="*/ 806 h 891"/>
                  <a:gd name="T114" fmla="*/ 1372 w 1501"/>
                  <a:gd name="T115" fmla="*/ 804 h 891"/>
                  <a:gd name="T116" fmla="*/ 1395 w 1501"/>
                  <a:gd name="T117" fmla="*/ 793 h 891"/>
                  <a:gd name="T118" fmla="*/ 1419 w 1501"/>
                  <a:gd name="T119" fmla="*/ 791 h 891"/>
                  <a:gd name="T120" fmla="*/ 1443 w 1501"/>
                  <a:gd name="T121" fmla="*/ 810 h 891"/>
                  <a:gd name="T122" fmla="*/ 1466 w 1501"/>
                  <a:gd name="T123" fmla="*/ 783 h 891"/>
                  <a:gd name="T124" fmla="*/ 1490 w 1501"/>
                  <a:gd name="T125" fmla="*/ 763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891">
                    <a:moveTo>
                      <a:pt x="0" y="457"/>
                    </a:moveTo>
                    <a:lnTo>
                      <a:pt x="0" y="458"/>
                    </a:lnTo>
                    <a:lnTo>
                      <a:pt x="1" y="467"/>
                    </a:lnTo>
                    <a:lnTo>
                      <a:pt x="2" y="480"/>
                    </a:lnTo>
                    <a:lnTo>
                      <a:pt x="3" y="494"/>
                    </a:lnTo>
                    <a:lnTo>
                      <a:pt x="4" y="510"/>
                    </a:lnTo>
                    <a:lnTo>
                      <a:pt x="5" y="525"/>
                    </a:lnTo>
                    <a:lnTo>
                      <a:pt x="5" y="541"/>
                    </a:lnTo>
                    <a:lnTo>
                      <a:pt x="6" y="558"/>
                    </a:lnTo>
                    <a:lnTo>
                      <a:pt x="7" y="575"/>
                    </a:lnTo>
                    <a:lnTo>
                      <a:pt x="8" y="593"/>
                    </a:lnTo>
                    <a:lnTo>
                      <a:pt x="9" y="612"/>
                    </a:lnTo>
                    <a:lnTo>
                      <a:pt x="10" y="629"/>
                    </a:lnTo>
                    <a:lnTo>
                      <a:pt x="11" y="647"/>
                    </a:lnTo>
                    <a:lnTo>
                      <a:pt x="12" y="666"/>
                    </a:lnTo>
                    <a:lnTo>
                      <a:pt x="13" y="685"/>
                    </a:lnTo>
                    <a:lnTo>
                      <a:pt x="14" y="704"/>
                    </a:lnTo>
                    <a:lnTo>
                      <a:pt x="15" y="722"/>
                    </a:lnTo>
                    <a:lnTo>
                      <a:pt x="16" y="736"/>
                    </a:lnTo>
                    <a:lnTo>
                      <a:pt x="16" y="747"/>
                    </a:lnTo>
                    <a:lnTo>
                      <a:pt x="17" y="757"/>
                    </a:lnTo>
                    <a:lnTo>
                      <a:pt x="18" y="766"/>
                    </a:lnTo>
                    <a:lnTo>
                      <a:pt x="19" y="775"/>
                    </a:lnTo>
                    <a:lnTo>
                      <a:pt x="20" y="783"/>
                    </a:lnTo>
                    <a:lnTo>
                      <a:pt x="21" y="790"/>
                    </a:lnTo>
                    <a:lnTo>
                      <a:pt x="22" y="797"/>
                    </a:lnTo>
                    <a:lnTo>
                      <a:pt x="23" y="803"/>
                    </a:lnTo>
                    <a:lnTo>
                      <a:pt x="24" y="809"/>
                    </a:lnTo>
                    <a:lnTo>
                      <a:pt x="25" y="814"/>
                    </a:lnTo>
                    <a:lnTo>
                      <a:pt x="26" y="818"/>
                    </a:lnTo>
                    <a:lnTo>
                      <a:pt x="26" y="822"/>
                    </a:lnTo>
                    <a:lnTo>
                      <a:pt x="27" y="825"/>
                    </a:lnTo>
                    <a:lnTo>
                      <a:pt x="28" y="828"/>
                    </a:lnTo>
                    <a:lnTo>
                      <a:pt x="29" y="830"/>
                    </a:lnTo>
                    <a:lnTo>
                      <a:pt x="30" y="832"/>
                    </a:lnTo>
                    <a:lnTo>
                      <a:pt x="31" y="833"/>
                    </a:lnTo>
                    <a:lnTo>
                      <a:pt x="32" y="836"/>
                    </a:lnTo>
                    <a:lnTo>
                      <a:pt x="33" y="838"/>
                    </a:lnTo>
                    <a:lnTo>
                      <a:pt x="34" y="836"/>
                    </a:lnTo>
                    <a:lnTo>
                      <a:pt x="35" y="834"/>
                    </a:lnTo>
                    <a:lnTo>
                      <a:pt x="35" y="831"/>
                    </a:lnTo>
                    <a:lnTo>
                      <a:pt x="36" y="827"/>
                    </a:lnTo>
                    <a:lnTo>
                      <a:pt x="37" y="828"/>
                    </a:lnTo>
                    <a:lnTo>
                      <a:pt x="38" y="831"/>
                    </a:lnTo>
                    <a:lnTo>
                      <a:pt x="39" y="832"/>
                    </a:lnTo>
                    <a:lnTo>
                      <a:pt x="40" y="832"/>
                    </a:lnTo>
                    <a:lnTo>
                      <a:pt x="41" y="834"/>
                    </a:lnTo>
                    <a:lnTo>
                      <a:pt x="42" y="835"/>
                    </a:lnTo>
                    <a:lnTo>
                      <a:pt x="43" y="837"/>
                    </a:lnTo>
                    <a:lnTo>
                      <a:pt x="44" y="836"/>
                    </a:lnTo>
                    <a:lnTo>
                      <a:pt x="45" y="822"/>
                    </a:lnTo>
                    <a:lnTo>
                      <a:pt x="46" y="802"/>
                    </a:lnTo>
                    <a:lnTo>
                      <a:pt x="47" y="778"/>
                    </a:lnTo>
                    <a:lnTo>
                      <a:pt x="47" y="751"/>
                    </a:lnTo>
                    <a:lnTo>
                      <a:pt x="48" y="727"/>
                    </a:lnTo>
                    <a:lnTo>
                      <a:pt x="49" y="702"/>
                    </a:lnTo>
                    <a:lnTo>
                      <a:pt x="50" y="677"/>
                    </a:lnTo>
                    <a:lnTo>
                      <a:pt x="51" y="650"/>
                    </a:lnTo>
                    <a:lnTo>
                      <a:pt x="52" y="620"/>
                    </a:lnTo>
                    <a:lnTo>
                      <a:pt x="53" y="588"/>
                    </a:lnTo>
                    <a:lnTo>
                      <a:pt x="54" y="557"/>
                    </a:lnTo>
                    <a:lnTo>
                      <a:pt x="55" y="528"/>
                    </a:lnTo>
                    <a:lnTo>
                      <a:pt x="56" y="494"/>
                    </a:lnTo>
                    <a:lnTo>
                      <a:pt x="56" y="462"/>
                    </a:lnTo>
                    <a:lnTo>
                      <a:pt x="57" y="429"/>
                    </a:lnTo>
                    <a:lnTo>
                      <a:pt x="58" y="399"/>
                    </a:lnTo>
                    <a:lnTo>
                      <a:pt x="59" y="385"/>
                    </a:lnTo>
                    <a:lnTo>
                      <a:pt x="60" y="380"/>
                    </a:lnTo>
                    <a:lnTo>
                      <a:pt x="61" y="379"/>
                    </a:lnTo>
                    <a:lnTo>
                      <a:pt x="62" y="382"/>
                    </a:lnTo>
                    <a:lnTo>
                      <a:pt x="63" y="384"/>
                    </a:lnTo>
                    <a:lnTo>
                      <a:pt x="64" y="387"/>
                    </a:lnTo>
                    <a:lnTo>
                      <a:pt x="65" y="393"/>
                    </a:lnTo>
                    <a:lnTo>
                      <a:pt x="66" y="402"/>
                    </a:lnTo>
                    <a:lnTo>
                      <a:pt x="66" y="412"/>
                    </a:lnTo>
                    <a:lnTo>
                      <a:pt x="67" y="424"/>
                    </a:lnTo>
                    <a:lnTo>
                      <a:pt x="68" y="437"/>
                    </a:lnTo>
                    <a:lnTo>
                      <a:pt x="69" y="450"/>
                    </a:lnTo>
                    <a:lnTo>
                      <a:pt x="70" y="467"/>
                    </a:lnTo>
                    <a:lnTo>
                      <a:pt x="71" y="484"/>
                    </a:lnTo>
                    <a:lnTo>
                      <a:pt x="72" y="503"/>
                    </a:lnTo>
                    <a:lnTo>
                      <a:pt x="73" y="521"/>
                    </a:lnTo>
                    <a:lnTo>
                      <a:pt x="74" y="532"/>
                    </a:lnTo>
                    <a:lnTo>
                      <a:pt x="75" y="539"/>
                    </a:lnTo>
                    <a:lnTo>
                      <a:pt x="76" y="546"/>
                    </a:lnTo>
                    <a:lnTo>
                      <a:pt x="77" y="551"/>
                    </a:lnTo>
                    <a:lnTo>
                      <a:pt x="77" y="556"/>
                    </a:lnTo>
                    <a:lnTo>
                      <a:pt x="78" y="562"/>
                    </a:lnTo>
                    <a:lnTo>
                      <a:pt x="79" y="567"/>
                    </a:lnTo>
                    <a:lnTo>
                      <a:pt x="80" y="572"/>
                    </a:lnTo>
                    <a:lnTo>
                      <a:pt x="81" y="578"/>
                    </a:lnTo>
                    <a:lnTo>
                      <a:pt x="82" y="585"/>
                    </a:lnTo>
                    <a:lnTo>
                      <a:pt x="83" y="591"/>
                    </a:lnTo>
                    <a:lnTo>
                      <a:pt x="84" y="598"/>
                    </a:lnTo>
                    <a:lnTo>
                      <a:pt x="85" y="604"/>
                    </a:lnTo>
                    <a:lnTo>
                      <a:pt x="86" y="610"/>
                    </a:lnTo>
                    <a:lnTo>
                      <a:pt x="87" y="616"/>
                    </a:lnTo>
                    <a:lnTo>
                      <a:pt x="87" y="622"/>
                    </a:lnTo>
                    <a:lnTo>
                      <a:pt x="88" y="631"/>
                    </a:lnTo>
                    <a:lnTo>
                      <a:pt x="89" y="641"/>
                    </a:lnTo>
                    <a:lnTo>
                      <a:pt x="90" y="651"/>
                    </a:lnTo>
                    <a:lnTo>
                      <a:pt x="91" y="662"/>
                    </a:lnTo>
                    <a:lnTo>
                      <a:pt x="92" y="673"/>
                    </a:lnTo>
                    <a:lnTo>
                      <a:pt x="93" y="683"/>
                    </a:lnTo>
                    <a:lnTo>
                      <a:pt x="94" y="694"/>
                    </a:lnTo>
                    <a:lnTo>
                      <a:pt x="95" y="705"/>
                    </a:lnTo>
                    <a:lnTo>
                      <a:pt x="96" y="715"/>
                    </a:lnTo>
                    <a:lnTo>
                      <a:pt x="96" y="726"/>
                    </a:lnTo>
                    <a:lnTo>
                      <a:pt x="98" y="737"/>
                    </a:lnTo>
                    <a:lnTo>
                      <a:pt x="98" y="747"/>
                    </a:lnTo>
                    <a:lnTo>
                      <a:pt x="99" y="757"/>
                    </a:lnTo>
                    <a:lnTo>
                      <a:pt x="100" y="767"/>
                    </a:lnTo>
                    <a:lnTo>
                      <a:pt x="101" y="777"/>
                    </a:lnTo>
                    <a:lnTo>
                      <a:pt x="102" y="786"/>
                    </a:lnTo>
                    <a:lnTo>
                      <a:pt x="103" y="793"/>
                    </a:lnTo>
                    <a:lnTo>
                      <a:pt x="104" y="798"/>
                    </a:lnTo>
                    <a:lnTo>
                      <a:pt x="105" y="803"/>
                    </a:lnTo>
                    <a:lnTo>
                      <a:pt x="106" y="806"/>
                    </a:lnTo>
                    <a:lnTo>
                      <a:pt x="107" y="809"/>
                    </a:lnTo>
                    <a:lnTo>
                      <a:pt x="107" y="812"/>
                    </a:lnTo>
                    <a:lnTo>
                      <a:pt x="108" y="814"/>
                    </a:lnTo>
                    <a:lnTo>
                      <a:pt x="109" y="815"/>
                    </a:lnTo>
                    <a:lnTo>
                      <a:pt x="110" y="816"/>
                    </a:lnTo>
                    <a:lnTo>
                      <a:pt x="111" y="817"/>
                    </a:lnTo>
                    <a:lnTo>
                      <a:pt x="112" y="817"/>
                    </a:lnTo>
                    <a:lnTo>
                      <a:pt x="113" y="816"/>
                    </a:lnTo>
                    <a:lnTo>
                      <a:pt x="114" y="815"/>
                    </a:lnTo>
                    <a:lnTo>
                      <a:pt x="115" y="814"/>
                    </a:lnTo>
                    <a:lnTo>
                      <a:pt x="116" y="812"/>
                    </a:lnTo>
                    <a:lnTo>
                      <a:pt x="117" y="809"/>
                    </a:lnTo>
                    <a:lnTo>
                      <a:pt x="117" y="806"/>
                    </a:lnTo>
                    <a:lnTo>
                      <a:pt x="119" y="801"/>
                    </a:lnTo>
                    <a:lnTo>
                      <a:pt x="119" y="796"/>
                    </a:lnTo>
                    <a:lnTo>
                      <a:pt x="120" y="791"/>
                    </a:lnTo>
                    <a:lnTo>
                      <a:pt x="121" y="785"/>
                    </a:lnTo>
                    <a:lnTo>
                      <a:pt x="122" y="777"/>
                    </a:lnTo>
                    <a:lnTo>
                      <a:pt x="123" y="768"/>
                    </a:lnTo>
                    <a:lnTo>
                      <a:pt x="124" y="759"/>
                    </a:lnTo>
                    <a:lnTo>
                      <a:pt x="125" y="753"/>
                    </a:lnTo>
                    <a:lnTo>
                      <a:pt x="126" y="747"/>
                    </a:lnTo>
                    <a:lnTo>
                      <a:pt x="127" y="740"/>
                    </a:lnTo>
                    <a:lnTo>
                      <a:pt x="128" y="733"/>
                    </a:lnTo>
                    <a:lnTo>
                      <a:pt x="128" y="725"/>
                    </a:lnTo>
                    <a:lnTo>
                      <a:pt x="129" y="717"/>
                    </a:lnTo>
                    <a:lnTo>
                      <a:pt x="130" y="708"/>
                    </a:lnTo>
                    <a:lnTo>
                      <a:pt x="131" y="698"/>
                    </a:lnTo>
                    <a:lnTo>
                      <a:pt x="132" y="683"/>
                    </a:lnTo>
                    <a:lnTo>
                      <a:pt x="133" y="667"/>
                    </a:lnTo>
                    <a:lnTo>
                      <a:pt x="134" y="646"/>
                    </a:lnTo>
                    <a:lnTo>
                      <a:pt x="135" y="625"/>
                    </a:lnTo>
                    <a:lnTo>
                      <a:pt x="136" y="609"/>
                    </a:lnTo>
                    <a:lnTo>
                      <a:pt x="137" y="592"/>
                    </a:lnTo>
                    <a:lnTo>
                      <a:pt x="138" y="577"/>
                    </a:lnTo>
                    <a:lnTo>
                      <a:pt x="138" y="561"/>
                    </a:lnTo>
                    <a:lnTo>
                      <a:pt x="139" y="530"/>
                    </a:lnTo>
                    <a:lnTo>
                      <a:pt x="140" y="493"/>
                    </a:lnTo>
                    <a:lnTo>
                      <a:pt x="141" y="457"/>
                    </a:lnTo>
                    <a:lnTo>
                      <a:pt x="142" y="420"/>
                    </a:lnTo>
                    <a:lnTo>
                      <a:pt x="143" y="385"/>
                    </a:lnTo>
                    <a:lnTo>
                      <a:pt x="144" y="353"/>
                    </a:lnTo>
                    <a:lnTo>
                      <a:pt x="145" y="320"/>
                    </a:lnTo>
                    <a:lnTo>
                      <a:pt x="146" y="290"/>
                    </a:lnTo>
                    <a:lnTo>
                      <a:pt x="147" y="277"/>
                    </a:lnTo>
                    <a:lnTo>
                      <a:pt x="147" y="272"/>
                    </a:lnTo>
                    <a:lnTo>
                      <a:pt x="149" y="270"/>
                    </a:lnTo>
                    <a:lnTo>
                      <a:pt x="149" y="274"/>
                    </a:lnTo>
                    <a:lnTo>
                      <a:pt x="150" y="278"/>
                    </a:lnTo>
                    <a:lnTo>
                      <a:pt x="151" y="284"/>
                    </a:lnTo>
                    <a:lnTo>
                      <a:pt x="152" y="294"/>
                    </a:lnTo>
                    <a:lnTo>
                      <a:pt x="153" y="306"/>
                    </a:lnTo>
                    <a:lnTo>
                      <a:pt x="154" y="317"/>
                    </a:lnTo>
                    <a:lnTo>
                      <a:pt x="155" y="328"/>
                    </a:lnTo>
                    <a:lnTo>
                      <a:pt x="156" y="341"/>
                    </a:lnTo>
                    <a:lnTo>
                      <a:pt x="157" y="355"/>
                    </a:lnTo>
                    <a:lnTo>
                      <a:pt x="158" y="372"/>
                    </a:lnTo>
                    <a:lnTo>
                      <a:pt x="159" y="390"/>
                    </a:lnTo>
                    <a:lnTo>
                      <a:pt x="159" y="408"/>
                    </a:lnTo>
                    <a:lnTo>
                      <a:pt x="160" y="428"/>
                    </a:lnTo>
                    <a:lnTo>
                      <a:pt x="161" y="447"/>
                    </a:lnTo>
                    <a:lnTo>
                      <a:pt x="162" y="465"/>
                    </a:lnTo>
                    <a:lnTo>
                      <a:pt x="163" y="485"/>
                    </a:lnTo>
                    <a:lnTo>
                      <a:pt x="164" y="504"/>
                    </a:lnTo>
                    <a:lnTo>
                      <a:pt x="165" y="523"/>
                    </a:lnTo>
                    <a:lnTo>
                      <a:pt x="166" y="541"/>
                    </a:lnTo>
                    <a:lnTo>
                      <a:pt x="167" y="559"/>
                    </a:lnTo>
                    <a:lnTo>
                      <a:pt x="168" y="578"/>
                    </a:lnTo>
                    <a:lnTo>
                      <a:pt x="168" y="601"/>
                    </a:lnTo>
                    <a:lnTo>
                      <a:pt x="169" y="625"/>
                    </a:lnTo>
                    <a:lnTo>
                      <a:pt x="170" y="649"/>
                    </a:lnTo>
                    <a:lnTo>
                      <a:pt x="171" y="672"/>
                    </a:lnTo>
                    <a:lnTo>
                      <a:pt x="172" y="698"/>
                    </a:lnTo>
                    <a:lnTo>
                      <a:pt x="173" y="722"/>
                    </a:lnTo>
                    <a:lnTo>
                      <a:pt x="174" y="748"/>
                    </a:lnTo>
                    <a:lnTo>
                      <a:pt x="175" y="771"/>
                    </a:lnTo>
                    <a:lnTo>
                      <a:pt x="176" y="784"/>
                    </a:lnTo>
                    <a:lnTo>
                      <a:pt x="177" y="792"/>
                    </a:lnTo>
                    <a:lnTo>
                      <a:pt x="178" y="798"/>
                    </a:lnTo>
                    <a:lnTo>
                      <a:pt x="179" y="801"/>
                    </a:lnTo>
                    <a:lnTo>
                      <a:pt x="179" y="804"/>
                    </a:lnTo>
                    <a:lnTo>
                      <a:pt x="180" y="806"/>
                    </a:lnTo>
                    <a:lnTo>
                      <a:pt x="181" y="806"/>
                    </a:lnTo>
                    <a:lnTo>
                      <a:pt x="182" y="806"/>
                    </a:lnTo>
                    <a:lnTo>
                      <a:pt x="183" y="806"/>
                    </a:lnTo>
                    <a:lnTo>
                      <a:pt x="184" y="805"/>
                    </a:lnTo>
                    <a:lnTo>
                      <a:pt x="185" y="804"/>
                    </a:lnTo>
                    <a:lnTo>
                      <a:pt x="186" y="804"/>
                    </a:lnTo>
                    <a:lnTo>
                      <a:pt x="187" y="801"/>
                    </a:lnTo>
                    <a:lnTo>
                      <a:pt x="188" y="798"/>
                    </a:lnTo>
                    <a:lnTo>
                      <a:pt x="189" y="794"/>
                    </a:lnTo>
                    <a:lnTo>
                      <a:pt x="189" y="790"/>
                    </a:lnTo>
                    <a:lnTo>
                      <a:pt x="190" y="790"/>
                    </a:lnTo>
                    <a:lnTo>
                      <a:pt x="191" y="791"/>
                    </a:lnTo>
                    <a:lnTo>
                      <a:pt x="192" y="792"/>
                    </a:lnTo>
                    <a:lnTo>
                      <a:pt x="193" y="793"/>
                    </a:lnTo>
                    <a:lnTo>
                      <a:pt x="194" y="795"/>
                    </a:lnTo>
                    <a:lnTo>
                      <a:pt x="195" y="796"/>
                    </a:lnTo>
                    <a:lnTo>
                      <a:pt x="196" y="798"/>
                    </a:lnTo>
                    <a:lnTo>
                      <a:pt x="197" y="800"/>
                    </a:lnTo>
                    <a:lnTo>
                      <a:pt x="198" y="801"/>
                    </a:lnTo>
                    <a:lnTo>
                      <a:pt x="199" y="801"/>
                    </a:lnTo>
                    <a:lnTo>
                      <a:pt x="199" y="802"/>
                    </a:lnTo>
                    <a:lnTo>
                      <a:pt x="200" y="802"/>
                    </a:lnTo>
                    <a:lnTo>
                      <a:pt x="201" y="802"/>
                    </a:lnTo>
                    <a:lnTo>
                      <a:pt x="202" y="802"/>
                    </a:lnTo>
                    <a:lnTo>
                      <a:pt x="203" y="803"/>
                    </a:lnTo>
                    <a:lnTo>
                      <a:pt x="204" y="803"/>
                    </a:lnTo>
                    <a:lnTo>
                      <a:pt x="205" y="803"/>
                    </a:lnTo>
                    <a:lnTo>
                      <a:pt x="206" y="803"/>
                    </a:lnTo>
                    <a:lnTo>
                      <a:pt x="207" y="803"/>
                    </a:lnTo>
                    <a:lnTo>
                      <a:pt x="208" y="802"/>
                    </a:lnTo>
                    <a:lnTo>
                      <a:pt x="208" y="803"/>
                    </a:lnTo>
                    <a:lnTo>
                      <a:pt x="210" y="804"/>
                    </a:lnTo>
                    <a:lnTo>
                      <a:pt x="210" y="804"/>
                    </a:lnTo>
                    <a:lnTo>
                      <a:pt x="211" y="805"/>
                    </a:lnTo>
                    <a:lnTo>
                      <a:pt x="212" y="803"/>
                    </a:lnTo>
                    <a:lnTo>
                      <a:pt x="213" y="800"/>
                    </a:lnTo>
                    <a:lnTo>
                      <a:pt x="214" y="797"/>
                    </a:lnTo>
                    <a:lnTo>
                      <a:pt x="215" y="794"/>
                    </a:lnTo>
                    <a:lnTo>
                      <a:pt x="216" y="791"/>
                    </a:lnTo>
                    <a:lnTo>
                      <a:pt x="217" y="787"/>
                    </a:lnTo>
                    <a:lnTo>
                      <a:pt x="218" y="783"/>
                    </a:lnTo>
                    <a:lnTo>
                      <a:pt x="219" y="780"/>
                    </a:lnTo>
                    <a:lnTo>
                      <a:pt x="219" y="780"/>
                    </a:lnTo>
                    <a:lnTo>
                      <a:pt x="220" y="783"/>
                    </a:lnTo>
                    <a:lnTo>
                      <a:pt x="221" y="787"/>
                    </a:lnTo>
                    <a:lnTo>
                      <a:pt x="222" y="792"/>
                    </a:lnTo>
                    <a:lnTo>
                      <a:pt x="223" y="793"/>
                    </a:lnTo>
                    <a:lnTo>
                      <a:pt x="224" y="794"/>
                    </a:lnTo>
                    <a:lnTo>
                      <a:pt x="225" y="795"/>
                    </a:lnTo>
                    <a:lnTo>
                      <a:pt x="226" y="796"/>
                    </a:lnTo>
                    <a:lnTo>
                      <a:pt x="227" y="803"/>
                    </a:lnTo>
                    <a:lnTo>
                      <a:pt x="228" y="812"/>
                    </a:lnTo>
                    <a:lnTo>
                      <a:pt x="229" y="820"/>
                    </a:lnTo>
                    <a:lnTo>
                      <a:pt x="229" y="828"/>
                    </a:lnTo>
                    <a:lnTo>
                      <a:pt x="231" y="839"/>
                    </a:lnTo>
                    <a:lnTo>
                      <a:pt x="231" y="848"/>
                    </a:lnTo>
                    <a:lnTo>
                      <a:pt x="232" y="859"/>
                    </a:lnTo>
                    <a:lnTo>
                      <a:pt x="233" y="866"/>
                    </a:lnTo>
                    <a:lnTo>
                      <a:pt x="234" y="858"/>
                    </a:lnTo>
                    <a:lnTo>
                      <a:pt x="235" y="840"/>
                    </a:lnTo>
                    <a:lnTo>
                      <a:pt x="236" y="818"/>
                    </a:lnTo>
                    <a:lnTo>
                      <a:pt x="237" y="793"/>
                    </a:lnTo>
                    <a:lnTo>
                      <a:pt x="238" y="771"/>
                    </a:lnTo>
                    <a:lnTo>
                      <a:pt x="239" y="749"/>
                    </a:lnTo>
                    <a:lnTo>
                      <a:pt x="240" y="726"/>
                    </a:lnTo>
                    <a:lnTo>
                      <a:pt x="240" y="701"/>
                    </a:lnTo>
                    <a:lnTo>
                      <a:pt x="241" y="671"/>
                    </a:lnTo>
                    <a:lnTo>
                      <a:pt x="242" y="638"/>
                    </a:lnTo>
                    <a:lnTo>
                      <a:pt x="243" y="609"/>
                    </a:lnTo>
                    <a:lnTo>
                      <a:pt x="244" y="579"/>
                    </a:lnTo>
                    <a:lnTo>
                      <a:pt x="245" y="544"/>
                    </a:lnTo>
                    <a:lnTo>
                      <a:pt x="246" y="511"/>
                    </a:lnTo>
                    <a:lnTo>
                      <a:pt x="247" y="476"/>
                    </a:lnTo>
                    <a:lnTo>
                      <a:pt x="248" y="445"/>
                    </a:lnTo>
                    <a:lnTo>
                      <a:pt x="249" y="438"/>
                    </a:lnTo>
                    <a:lnTo>
                      <a:pt x="250" y="443"/>
                    </a:lnTo>
                    <a:lnTo>
                      <a:pt x="250" y="453"/>
                    </a:lnTo>
                    <a:lnTo>
                      <a:pt x="251" y="469"/>
                    </a:lnTo>
                    <a:lnTo>
                      <a:pt x="252" y="484"/>
                    </a:lnTo>
                    <a:lnTo>
                      <a:pt x="253" y="500"/>
                    </a:lnTo>
                    <a:lnTo>
                      <a:pt x="254" y="520"/>
                    </a:lnTo>
                    <a:lnTo>
                      <a:pt x="255" y="543"/>
                    </a:lnTo>
                    <a:lnTo>
                      <a:pt x="256" y="564"/>
                    </a:lnTo>
                    <a:lnTo>
                      <a:pt x="257" y="586"/>
                    </a:lnTo>
                    <a:lnTo>
                      <a:pt x="258" y="607"/>
                    </a:lnTo>
                    <a:lnTo>
                      <a:pt x="259" y="629"/>
                    </a:lnTo>
                    <a:lnTo>
                      <a:pt x="259" y="654"/>
                    </a:lnTo>
                    <a:lnTo>
                      <a:pt x="261" y="681"/>
                    </a:lnTo>
                    <a:lnTo>
                      <a:pt x="261" y="708"/>
                    </a:lnTo>
                    <a:lnTo>
                      <a:pt x="262" y="734"/>
                    </a:lnTo>
                    <a:lnTo>
                      <a:pt x="263" y="750"/>
                    </a:lnTo>
                    <a:lnTo>
                      <a:pt x="264" y="761"/>
                    </a:lnTo>
                    <a:lnTo>
                      <a:pt x="265" y="771"/>
                    </a:lnTo>
                    <a:lnTo>
                      <a:pt x="266" y="779"/>
                    </a:lnTo>
                    <a:lnTo>
                      <a:pt x="267" y="786"/>
                    </a:lnTo>
                    <a:lnTo>
                      <a:pt x="268" y="792"/>
                    </a:lnTo>
                    <a:lnTo>
                      <a:pt x="269" y="796"/>
                    </a:lnTo>
                    <a:lnTo>
                      <a:pt x="270" y="800"/>
                    </a:lnTo>
                    <a:lnTo>
                      <a:pt x="271" y="807"/>
                    </a:lnTo>
                    <a:lnTo>
                      <a:pt x="271" y="815"/>
                    </a:lnTo>
                    <a:lnTo>
                      <a:pt x="272" y="822"/>
                    </a:lnTo>
                    <a:lnTo>
                      <a:pt x="273" y="829"/>
                    </a:lnTo>
                    <a:lnTo>
                      <a:pt x="274" y="836"/>
                    </a:lnTo>
                    <a:lnTo>
                      <a:pt x="275" y="841"/>
                    </a:lnTo>
                    <a:lnTo>
                      <a:pt x="276" y="847"/>
                    </a:lnTo>
                    <a:lnTo>
                      <a:pt x="277" y="851"/>
                    </a:lnTo>
                    <a:lnTo>
                      <a:pt x="278" y="851"/>
                    </a:lnTo>
                    <a:lnTo>
                      <a:pt x="279" y="849"/>
                    </a:lnTo>
                    <a:lnTo>
                      <a:pt x="280" y="845"/>
                    </a:lnTo>
                    <a:lnTo>
                      <a:pt x="280" y="840"/>
                    </a:lnTo>
                    <a:lnTo>
                      <a:pt x="281" y="835"/>
                    </a:lnTo>
                    <a:lnTo>
                      <a:pt x="282" y="829"/>
                    </a:lnTo>
                    <a:lnTo>
                      <a:pt x="283" y="822"/>
                    </a:lnTo>
                    <a:lnTo>
                      <a:pt x="284" y="815"/>
                    </a:lnTo>
                    <a:lnTo>
                      <a:pt x="285" y="807"/>
                    </a:lnTo>
                    <a:lnTo>
                      <a:pt x="286" y="798"/>
                    </a:lnTo>
                    <a:lnTo>
                      <a:pt x="287" y="790"/>
                    </a:lnTo>
                    <a:lnTo>
                      <a:pt x="288" y="781"/>
                    </a:lnTo>
                    <a:lnTo>
                      <a:pt x="289" y="771"/>
                    </a:lnTo>
                    <a:lnTo>
                      <a:pt x="290" y="761"/>
                    </a:lnTo>
                    <a:lnTo>
                      <a:pt x="291" y="750"/>
                    </a:lnTo>
                    <a:lnTo>
                      <a:pt x="291" y="740"/>
                    </a:lnTo>
                    <a:lnTo>
                      <a:pt x="292" y="732"/>
                    </a:lnTo>
                    <a:lnTo>
                      <a:pt x="293" y="725"/>
                    </a:lnTo>
                    <a:lnTo>
                      <a:pt x="294" y="720"/>
                    </a:lnTo>
                    <a:lnTo>
                      <a:pt x="295" y="714"/>
                    </a:lnTo>
                    <a:lnTo>
                      <a:pt x="296" y="708"/>
                    </a:lnTo>
                    <a:lnTo>
                      <a:pt x="297" y="702"/>
                    </a:lnTo>
                    <a:lnTo>
                      <a:pt x="298" y="696"/>
                    </a:lnTo>
                    <a:lnTo>
                      <a:pt x="299" y="691"/>
                    </a:lnTo>
                    <a:lnTo>
                      <a:pt x="300" y="686"/>
                    </a:lnTo>
                    <a:lnTo>
                      <a:pt x="301" y="682"/>
                    </a:lnTo>
                    <a:lnTo>
                      <a:pt x="301" y="678"/>
                    </a:lnTo>
                    <a:lnTo>
                      <a:pt x="302" y="674"/>
                    </a:lnTo>
                    <a:lnTo>
                      <a:pt x="303" y="670"/>
                    </a:lnTo>
                    <a:lnTo>
                      <a:pt x="304" y="667"/>
                    </a:lnTo>
                    <a:lnTo>
                      <a:pt x="305" y="664"/>
                    </a:lnTo>
                    <a:lnTo>
                      <a:pt x="306" y="661"/>
                    </a:lnTo>
                    <a:lnTo>
                      <a:pt x="307" y="655"/>
                    </a:lnTo>
                    <a:lnTo>
                      <a:pt x="308" y="648"/>
                    </a:lnTo>
                    <a:lnTo>
                      <a:pt x="309" y="640"/>
                    </a:lnTo>
                    <a:lnTo>
                      <a:pt x="310" y="631"/>
                    </a:lnTo>
                    <a:lnTo>
                      <a:pt x="311" y="625"/>
                    </a:lnTo>
                    <a:lnTo>
                      <a:pt x="311" y="619"/>
                    </a:lnTo>
                    <a:lnTo>
                      <a:pt x="312" y="613"/>
                    </a:lnTo>
                    <a:lnTo>
                      <a:pt x="313" y="607"/>
                    </a:lnTo>
                    <a:lnTo>
                      <a:pt x="314" y="599"/>
                    </a:lnTo>
                    <a:lnTo>
                      <a:pt x="315" y="589"/>
                    </a:lnTo>
                    <a:lnTo>
                      <a:pt x="316" y="580"/>
                    </a:lnTo>
                    <a:lnTo>
                      <a:pt x="317" y="572"/>
                    </a:lnTo>
                    <a:lnTo>
                      <a:pt x="318" y="563"/>
                    </a:lnTo>
                    <a:lnTo>
                      <a:pt x="319" y="554"/>
                    </a:lnTo>
                    <a:lnTo>
                      <a:pt x="320" y="544"/>
                    </a:lnTo>
                    <a:lnTo>
                      <a:pt x="321" y="537"/>
                    </a:lnTo>
                    <a:lnTo>
                      <a:pt x="322" y="540"/>
                    </a:lnTo>
                    <a:lnTo>
                      <a:pt x="322" y="548"/>
                    </a:lnTo>
                    <a:lnTo>
                      <a:pt x="323" y="559"/>
                    </a:lnTo>
                    <a:lnTo>
                      <a:pt x="324" y="572"/>
                    </a:lnTo>
                    <a:lnTo>
                      <a:pt x="325" y="584"/>
                    </a:lnTo>
                    <a:lnTo>
                      <a:pt x="326" y="597"/>
                    </a:lnTo>
                    <a:lnTo>
                      <a:pt x="327" y="611"/>
                    </a:lnTo>
                    <a:lnTo>
                      <a:pt x="328" y="627"/>
                    </a:lnTo>
                    <a:lnTo>
                      <a:pt x="329" y="643"/>
                    </a:lnTo>
                    <a:lnTo>
                      <a:pt x="330" y="660"/>
                    </a:lnTo>
                    <a:lnTo>
                      <a:pt x="331" y="676"/>
                    </a:lnTo>
                    <a:lnTo>
                      <a:pt x="331" y="693"/>
                    </a:lnTo>
                    <a:lnTo>
                      <a:pt x="332" y="712"/>
                    </a:lnTo>
                    <a:lnTo>
                      <a:pt x="333" y="731"/>
                    </a:lnTo>
                    <a:lnTo>
                      <a:pt x="334" y="750"/>
                    </a:lnTo>
                    <a:lnTo>
                      <a:pt x="335" y="769"/>
                    </a:lnTo>
                    <a:lnTo>
                      <a:pt x="336" y="780"/>
                    </a:lnTo>
                    <a:lnTo>
                      <a:pt x="337" y="787"/>
                    </a:lnTo>
                    <a:lnTo>
                      <a:pt x="338" y="793"/>
                    </a:lnTo>
                    <a:lnTo>
                      <a:pt x="339" y="798"/>
                    </a:lnTo>
                    <a:lnTo>
                      <a:pt x="340" y="803"/>
                    </a:lnTo>
                    <a:lnTo>
                      <a:pt x="341" y="807"/>
                    </a:lnTo>
                    <a:lnTo>
                      <a:pt x="341" y="809"/>
                    </a:lnTo>
                    <a:lnTo>
                      <a:pt x="343" y="812"/>
                    </a:lnTo>
                    <a:lnTo>
                      <a:pt x="343" y="815"/>
                    </a:lnTo>
                    <a:lnTo>
                      <a:pt x="344" y="818"/>
                    </a:lnTo>
                    <a:lnTo>
                      <a:pt x="345" y="822"/>
                    </a:lnTo>
                    <a:lnTo>
                      <a:pt x="346" y="825"/>
                    </a:lnTo>
                    <a:lnTo>
                      <a:pt x="347" y="827"/>
                    </a:lnTo>
                    <a:lnTo>
                      <a:pt x="348" y="829"/>
                    </a:lnTo>
                    <a:lnTo>
                      <a:pt x="349" y="830"/>
                    </a:lnTo>
                    <a:lnTo>
                      <a:pt x="350" y="832"/>
                    </a:lnTo>
                    <a:lnTo>
                      <a:pt x="351" y="833"/>
                    </a:lnTo>
                    <a:lnTo>
                      <a:pt x="352" y="835"/>
                    </a:lnTo>
                    <a:lnTo>
                      <a:pt x="352" y="836"/>
                    </a:lnTo>
                    <a:lnTo>
                      <a:pt x="353" y="837"/>
                    </a:lnTo>
                    <a:lnTo>
                      <a:pt x="354" y="838"/>
                    </a:lnTo>
                    <a:lnTo>
                      <a:pt x="355" y="838"/>
                    </a:lnTo>
                    <a:lnTo>
                      <a:pt x="356" y="839"/>
                    </a:lnTo>
                    <a:lnTo>
                      <a:pt x="357" y="839"/>
                    </a:lnTo>
                    <a:lnTo>
                      <a:pt x="358" y="839"/>
                    </a:lnTo>
                    <a:lnTo>
                      <a:pt x="359" y="839"/>
                    </a:lnTo>
                    <a:lnTo>
                      <a:pt x="360" y="839"/>
                    </a:lnTo>
                    <a:lnTo>
                      <a:pt x="361" y="839"/>
                    </a:lnTo>
                    <a:lnTo>
                      <a:pt x="362" y="838"/>
                    </a:lnTo>
                    <a:lnTo>
                      <a:pt x="362" y="838"/>
                    </a:lnTo>
                    <a:lnTo>
                      <a:pt x="363" y="837"/>
                    </a:lnTo>
                    <a:lnTo>
                      <a:pt x="364" y="836"/>
                    </a:lnTo>
                    <a:lnTo>
                      <a:pt x="365" y="835"/>
                    </a:lnTo>
                    <a:lnTo>
                      <a:pt x="366" y="833"/>
                    </a:lnTo>
                    <a:lnTo>
                      <a:pt x="367" y="832"/>
                    </a:lnTo>
                    <a:lnTo>
                      <a:pt x="368" y="830"/>
                    </a:lnTo>
                    <a:lnTo>
                      <a:pt x="369" y="829"/>
                    </a:lnTo>
                    <a:lnTo>
                      <a:pt x="370" y="827"/>
                    </a:lnTo>
                    <a:lnTo>
                      <a:pt x="371" y="826"/>
                    </a:lnTo>
                    <a:lnTo>
                      <a:pt x="371" y="824"/>
                    </a:lnTo>
                    <a:lnTo>
                      <a:pt x="373" y="822"/>
                    </a:lnTo>
                    <a:lnTo>
                      <a:pt x="373" y="820"/>
                    </a:lnTo>
                    <a:lnTo>
                      <a:pt x="374" y="818"/>
                    </a:lnTo>
                    <a:lnTo>
                      <a:pt x="375" y="816"/>
                    </a:lnTo>
                    <a:lnTo>
                      <a:pt x="376" y="814"/>
                    </a:lnTo>
                    <a:lnTo>
                      <a:pt x="377" y="811"/>
                    </a:lnTo>
                    <a:lnTo>
                      <a:pt x="378" y="808"/>
                    </a:lnTo>
                    <a:lnTo>
                      <a:pt x="379" y="806"/>
                    </a:lnTo>
                    <a:lnTo>
                      <a:pt x="380" y="805"/>
                    </a:lnTo>
                    <a:lnTo>
                      <a:pt x="381" y="805"/>
                    </a:lnTo>
                    <a:lnTo>
                      <a:pt x="382" y="805"/>
                    </a:lnTo>
                    <a:lnTo>
                      <a:pt x="383" y="805"/>
                    </a:lnTo>
                    <a:lnTo>
                      <a:pt x="383" y="806"/>
                    </a:lnTo>
                    <a:lnTo>
                      <a:pt x="384" y="807"/>
                    </a:lnTo>
                    <a:lnTo>
                      <a:pt x="385" y="809"/>
                    </a:lnTo>
                    <a:lnTo>
                      <a:pt x="386" y="810"/>
                    </a:lnTo>
                    <a:lnTo>
                      <a:pt x="387" y="810"/>
                    </a:lnTo>
                    <a:lnTo>
                      <a:pt x="388" y="808"/>
                    </a:lnTo>
                    <a:lnTo>
                      <a:pt x="389" y="807"/>
                    </a:lnTo>
                    <a:lnTo>
                      <a:pt x="390" y="806"/>
                    </a:lnTo>
                    <a:lnTo>
                      <a:pt x="391" y="804"/>
                    </a:lnTo>
                    <a:lnTo>
                      <a:pt x="392" y="803"/>
                    </a:lnTo>
                    <a:lnTo>
                      <a:pt x="392" y="801"/>
                    </a:lnTo>
                    <a:lnTo>
                      <a:pt x="394" y="800"/>
                    </a:lnTo>
                    <a:lnTo>
                      <a:pt x="394" y="801"/>
                    </a:lnTo>
                    <a:lnTo>
                      <a:pt x="395" y="803"/>
                    </a:lnTo>
                    <a:lnTo>
                      <a:pt x="396" y="806"/>
                    </a:lnTo>
                    <a:lnTo>
                      <a:pt x="397" y="810"/>
                    </a:lnTo>
                    <a:lnTo>
                      <a:pt x="398" y="812"/>
                    </a:lnTo>
                    <a:lnTo>
                      <a:pt x="399" y="813"/>
                    </a:lnTo>
                    <a:lnTo>
                      <a:pt x="400" y="813"/>
                    </a:lnTo>
                    <a:lnTo>
                      <a:pt x="401" y="814"/>
                    </a:lnTo>
                    <a:lnTo>
                      <a:pt x="402" y="819"/>
                    </a:lnTo>
                    <a:lnTo>
                      <a:pt x="403" y="826"/>
                    </a:lnTo>
                    <a:lnTo>
                      <a:pt x="403" y="831"/>
                    </a:lnTo>
                    <a:lnTo>
                      <a:pt x="404" y="836"/>
                    </a:lnTo>
                    <a:lnTo>
                      <a:pt x="405" y="844"/>
                    </a:lnTo>
                    <a:lnTo>
                      <a:pt x="406" y="850"/>
                    </a:lnTo>
                    <a:lnTo>
                      <a:pt x="407" y="858"/>
                    </a:lnTo>
                    <a:lnTo>
                      <a:pt x="408" y="863"/>
                    </a:lnTo>
                    <a:lnTo>
                      <a:pt x="409" y="855"/>
                    </a:lnTo>
                    <a:lnTo>
                      <a:pt x="410" y="841"/>
                    </a:lnTo>
                    <a:lnTo>
                      <a:pt x="411" y="823"/>
                    </a:lnTo>
                    <a:lnTo>
                      <a:pt x="412" y="804"/>
                    </a:lnTo>
                    <a:lnTo>
                      <a:pt x="413" y="785"/>
                    </a:lnTo>
                    <a:lnTo>
                      <a:pt x="413" y="767"/>
                    </a:lnTo>
                    <a:lnTo>
                      <a:pt x="414" y="747"/>
                    </a:lnTo>
                    <a:lnTo>
                      <a:pt x="415" y="726"/>
                    </a:lnTo>
                    <a:lnTo>
                      <a:pt x="416" y="703"/>
                    </a:lnTo>
                    <a:lnTo>
                      <a:pt x="417" y="679"/>
                    </a:lnTo>
                    <a:lnTo>
                      <a:pt x="418" y="657"/>
                    </a:lnTo>
                    <a:lnTo>
                      <a:pt x="419" y="635"/>
                    </a:lnTo>
                    <a:lnTo>
                      <a:pt x="420" y="610"/>
                    </a:lnTo>
                    <a:lnTo>
                      <a:pt x="421" y="585"/>
                    </a:lnTo>
                    <a:lnTo>
                      <a:pt x="422" y="560"/>
                    </a:lnTo>
                    <a:lnTo>
                      <a:pt x="423" y="536"/>
                    </a:lnTo>
                    <a:lnTo>
                      <a:pt x="424" y="527"/>
                    </a:lnTo>
                    <a:lnTo>
                      <a:pt x="424" y="523"/>
                    </a:lnTo>
                    <a:lnTo>
                      <a:pt x="425" y="522"/>
                    </a:lnTo>
                    <a:lnTo>
                      <a:pt x="426" y="524"/>
                    </a:lnTo>
                    <a:lnTo>
                      <a:pt x="427" y="528"/>
                    </a:lnTo>
                    <a:lnTo>
                      <a:pt x="428" y="534"/>
                    </a:lnTo>
                    <a:lnTo>
                      <a:pt x="429" y="542"/>
                    </a:lnTo>
                    <a:lnTo>
                      <a:pt x="430" y="552"/>
                    </a:lnTo>
                    <a:lnTo>
                      <a:pt x="431" y="555"/>
                    </a:lnTo>
                    <a:lnTo>
                      <a:pt x="432" y="557"/>
                    </a:lnTo>
                    <a:lnTo>
                      <a:pt x="433" y="560"/>
                    </a:lnTo>
                    <a:lnTo>
                      <a:pt x="434" y="563"/>
                    </a:lnTo>
                    <a:lnTo>
                      <a:pt x="434" y="566"/>
                    </a:lnTo>
                    <a:lnTo>
                      <a:pt x="435" y="571"/>
                    </a:lnTo>
                    <a:lnTo>
                      <a:pt x="436" y="575"/>
                    </a:lnTo>
                    <a:lnTo>
                      <a:pt x="437" y="580"/>
                    </a:lnTo>
                    <a:lnTo>
                      <a:pt x="438" y="593"/>
                    </a:lnTo>
                    <a:lnTo>
                      <a:pt x="439" y="609"/>
                    </a:lnTo>
                    <a:lnTo>
                      <a:pt x="440" y="627"/>
                    </a:lnTo>
                    <a:lnTo>
                      <a:pt x="441" y="646"/>
                    </a:lnTo>
                    <a:lnTo>
                      <a:pt x="442" y="662"/>
                    </a:lnTo>
                    <a:lnTo>
                      <a:pt x="443" y="678"/>
                    </a:lnTo>
                    <a:lnTo>
                      <a:pt x="444" y="694"/>
                    </a:lnTo>
                    <a:lnTo>
                      <a:pt x="444" y="710"/>
                    </a:lnTo>
                    <a:lnTo>
                      <a:pt x="445" y="731"/>
                    </a:lnTo>
                    <a:lnTo>
                      <a:pt x="446" y="756"/>
                    </a:lnTo>
                    <a:lnTo>
                      <a:pt x="447" y="777"/>
                    </a:lnTo>
                    <a:lnTo>
                      <a:pt x="448" y="798"/>
                    </a:lnTo>
                    <a:lnTo>
                      <a:pt x="449" y="822"/>
                    </a:lnTo>
                    <a:lnTo>
                      <a:pt x="450" y="846"/>
                    </a:lnTo>
                    <a:lnTo>
                      <a:pt x="451" y="870"/>
                    </a:lnTo>
                    <a:lnTo>
                      <a:pt x="452" y="891"/>
                    </a:lnTo>
                    <a:lnTo>
                      <a:pt x="453" y="889"/>
                    </a:lnTo>
                    <a:lnTo>
                      <a:pt x="454" y="877"/>
                    </a:lnTo>
                    <a:lnTo>
                      <a:pt x="455" y="861"/>
                    </a:lnTo>
                    <a:lnTo>
                      <a:pt x="455" y="840"/>
                    </a:lnTo>
                    <a:lnTo>
                      <a:pt x="456" y="817"/>
                    </a:lnTo>
                    <a:lnTo>
                      <a:pt x="457" y="792"/>
                    </a:lnTo>
                    <a:lnTo>
                      <a:pt x="458" y="763"/>
                    </a:lnTo>
                    <a:lnTo>
                      <a:pt x="459" y="732"/>
                    </a:lnTo>
                    <a:lnTo>
                      <a:pt x="460" y="708"/>
                    </a:lnTo>
                    <a:lnTo>
                      <a:pt x="461" y="686"/>
                    </a:lnTo>
                    <a:lnTo>
                      <a:pt x="462" y="664"/>
                    </a:lnTo>
                    <a:lnTo>
                      <a:pt x="463" y="641"/>
                    </a:lnTo>
                    <a:lnTo>
                      <a:pt x="464" y="617"/>
                    </a:lnTo>
                    <a:lnTo>
                      <a:pt x="464" y="591"/>
                    </a:lnTo>
                    <a:lnTo>
                      <a:pt x="465" y="566"/>
                    </a:lnTo>
                    <a:lnTo>
                      <a:pt x="466" y="540"/>
                    </a:lnTo>
                    <a:lnTo>
                      <a:pt x="467" y="511"/>
                    </a:lnTo>
                    <a:lnTo>
                      <a:pt x="468" y="481"/>
                    </a:lnTo>
                    <a:lnTo>
                      <a:pt x="469" y="448"/>
                    </a:lnTo>
                    <a:lnTo>
                      <a:pt x="470" y="415"/>
                    </a:lnTo>
                    <a:lnTo>
                      <a:pt x="471" y="390"/>
                    </a:lnTo>
                    <a:lnTo>
                      <a:pt x="472" y="366"/>
                    </a:lnTo>
                    <a:lnTo>
                      <a:pt x="473" y="345"/>
                    </a:lnTo>
                    <a:lnTo>
                      <a:pt x="474" y="324"/>
                    </a:lnTo>
                    <a:lnTo>
                      <a:pt x="474" y="286"/>
                    </a:lnTo>
                    <a:lnTo>
                      <a:pt x="476" y="243"/>
                    </a:lnTo>
                    <a:lnTo>
                      <a:pt x="476" y="205"/>
                    </a:lnTo>
                    <a:lnTo>
                      <a:pt x="477" y="167"/>
                    </a:lnTo>
                    <a:lnTo>
                      <a:pt x="478" y="122"/>
                    </a:lnTo>
                    <a:lnTo>
                      <a:pt x="479" y="81"/>
                    </a:lnTo>
                    <a:lnTo>
                      <a:pt x="480" y="36"/>
                    </a:lnTo>
                    <a:lnTo>
                      <a:pt x="481" y="0"/>
                    </a:lnTo>
                    <a:lnTo>
                      <a:pt x="482" y="10"/>
                    </a:lnTo>
                    <a:lnTo>
                      <a:pt x="483" y="41"/>
                    </a:lnTo>
                    <a:lnTo>
                      <a:pt x="484" y="82"/>
                    </a:lnTo>
                    <a:lnTo>
                      <a:pt x="485" y="133"/>
                    </a:lnTo>
                    <a:lnTo>
                      <a:pt x="485" y="182"/>
                    </a:lnTo>
                    <a:lnTo>
                      <a:pt x="486" y="233"/>
                    </a:lnTo>
                    <a:lnTo>
                      <a:pt x="487" y="290"/>
                    </a:lnTo>
                    <a:lnTo>
                      <a:pt x="488" y="349"/>
                    </a:lnTo>
                    <a:lnTo>
                      <a:pt x="489" y="407"/>
                    </a:lnTo>
                    <a:lnTo>
                      <a:pt x="490" y="466"/>
                    </a:lnTo>
                    <a:lnTo>
                      <a:pt x="491" y="521"/>
                    </a:lnTo>
                    <a:lnTo>
                      <a:pt x="492" y="575"/>
                    </a:lnTo>
                    <a:lnTo>
                      <a:pt x="493" y="638"/>
                    </a:lnTo>
                    <a:lnTo>
                      <a:pt x="494" y="700"/>
                    </a:lnTo>
                    <a:lnTo>
                      <a:pt x="495" y="764"/>
                    </a:lnTo>
                    <a:lnTo>
                      <a:pt x="495" y="822"/>
                    </a:lnTo>
                    <a:lnTo>
                      <a:pt x="496" y="851"/>
                    </a:lnTo>
                    <a:lnTo>
                      <a:pt x="497" y="864"/>
                    </a:lnTo>
                    <a:lnTo>
                      <a:pt x="498" y="871"/>
                    </a:lnTo>
                    <a:lnTo>
                      <a:pt x="499" y="872"/>
                    </a:lnTo>
                    <a:lnTo>
                      <a:pt x="500" y="872"/>
                    </a:lnTo>
                    <a:lnTo>
                      <a:pt x="501" y="871"/>
                    </a:lnTo>
                    <a:lnTo>
                      <a:pt x="502" y="864"/>
                    </a:lnTo>
                    <a:lnTo>
                      <a:pt x="503" y="855"/>
                    </a:lnTo>
                    <a:lnTo>
                      <a:pt x="504" y="848"/>
                    </a:lnTo>
                    <a:lnTo>
                      <a:pt x="504" y="840"/>
                    </a:lnTo>
                    <a:lnTo>
                      <a:pt x="506" y="833"/>
                    </a:lnTo>
                    <a:lnTo>
                      <a:pt x="506" y="825"/>
                    </a:lnTo>
                    <a:lnTo>
                      <a:pt x="507" y="811"/>
                    </a:lnTo>
                    <a:lnTo>
                      <a:pt x="508" y="797"/>
                    </a:lnTo>
                    <a:lnTo>
                      <a:pt x="509" y="782"/>
                    </a:lnTo>
                    <a:lnTo>
                      <a:pt x="510" y="767"/>
                    </a:lnTo>
                    <a:lnTo>
                      <a:pt x="511" y="761"/>
                    </a:lnTo>
                    <a:lnTo>
                      <a:pt x="512" y="760"/>
                    </a:lnTo>
                    <a:lnTo>
                      <a:pt x="513" y="759"/>
                    </a:lnTo>
                    <a:lnTo>
                      <a:pt x="514" y="760"/>
                    </a:lnTo>
                    <a:lnTo>
                      <a:pt x="515" y="761"/>
                    </a:lnTo>
                    <a:lnTo>
                      <a:pt x="516" y="763"/>
                    </a:lnTo>
                    <a:lnTo>
                      <a:pt x="516" y="766"/>
                    </a:lnTo>
                    <a:lnTo>
                      <a:pt x="517" y="769"/>
                    </a:lnTo>
                    <a:lnTo>
                      <a:pt x="518" y="768"/>
                    </a:lnTo>
                    <a:lnTo>
                      <a:pt x="519" y="766"/>
                    </a:lnTo>
                    <a:lnTo>
                      <a:pt x="520" y="764"/>
                    </a:lnTo>
                    <a:lnTo>
                      <a:pt x="521" y="761"/>
                    </a:lnTo>
                    <a:lnTo>
                      <a:pt x="522" y="759"/>
                    </a:lnTo>
                    <a:lnTo>
                      <a:pt x="523" y="757"/>
                    </a:lnTo>
                    <a:lnTo>
                      <a:pt x="524" y="754"/>
                    </a:lnTo>
                    <a:lnTo>
                      <a:pt x="525" y="753"/>
                    </a:lnTo>
                    <a:lnTo>
                      <a:pt x="525" y="755"/>
                    </a:lnTo>
                    <a:lnTo>
                      <a:pt x="527" y="759"/>
                    </a:lnTo>
                    <a:lnTo>
                      <a:pt x="527" y="764"/>
                    </a:lnTo>
                    <a:lnTo>
                      <a:pt x="528" y="770"/>
                    </a:lnTo>
                    <a:lnTo>
                      <a:pt x="529" y="776"/>
                    </a:lnTo>
                    <a:lnTo>
                      <a:pt x="530" y="781"/>
                    </a:lnTo>
                    <a:lnTo>
                      <a:pt x="531" y="787"/>
                    </a:lnTo>
                    <a:lnTo>
                      <a:pt x="532" y="793"/>
                    </a:lnTo>
                    <a:lnTo>
                      <a:pt x="533" y="799"/>
                    </a:lnTo>
                    <a:lnTo>
                      <a:pt x="534" y="806"/>
                    </a:lnTo>
                    <a:lnTo>
                      <a:pt x="535" y="812"/>
                    </a:lnTo>
                    <a:lnTo>
                      <a:pt x="536" y="818"/>
                    </a:lnTo>
                    <a:lnTo>
                      <a:pt x="536" y="826"/>
                    </a:lnTo>
                    <a:lnTo>
                      <a:pt x="537" y="833"/>
                    </a:lnTo>
                    <a:lnTo>
                      <a:pt x="538" y="840"/>
                    </a:lnTo>
                    <a:lnTo>
                      <a:pt x="539" y="846"/>
                    </a:lnTo>
                    <a:lnTo>
                      <a:pt x="540" y="847"/>
                    </a:lnTo>
                    <a:lnTo>
                      <a:pt x="541" y="845"/>
                    </a:lnTo>
                    <a:lnTo>
                      <a:pt x="542" y="843"/>
                    </a:lnTo>
                    <a:lnTo>
                      <a:pt x="543" y="839"/>
                    </a:lnTo>
                    <a:lnTo>
                      <a:pt x="544" y="834"/>
                    </a:lnTo>
                    <a:lnTo>
                      <a:pt x="545" y="829"/>
                    </a:lnTo>
                    <a:lnTo>
                      <a:pt x="546" y="822"/>
                    </a:lnTo>
                    <a:lnTo>
                      <a:pt x="546" y="815"/>
                    </a:lnTo>
                    <a:lnTo>
                      <a:pt x="547" y="811"/>
                    </a:lnTo>
                    <a:lnTo>
                      <a:pt x="548" y="807"/>
                    </a:lnTo>
                    <a:lnTo>
                      <a:pt x="549" y="803"/>
                    </a:lnTo>
                    <a:lnTo>
                      <a:pt x="550" y="799"/>
                    </a:lnTo>
                    <a:lnTo>
                      <a:pt x="551" y="794"/>
                    </a:lnTo>
                    <a:lnTo>
                      <a:pt x="552" y="790"/>
                    </a:lnTo>
                    <a:lnTo>
                      <a:pt x="553" y="785"/>
                    </a:lnTo>
                    <a:lnTo>
                      <a:pt x="554" y="780"/>
                    </a:lnTo>
                    <a:lnTo>
                      <a:pt x="555" y="771"/>
                    </a:lnTo>
                    <a:lnTo>
                      <a:pt x="556" y="761"/>
                    </a:lnTo>
                    <a:lnTo>
                      <a:pt x="557" y="749"/>
                    </a:lnTo>
                    <a:lnTo>
                      <a:pt x="557" y="737"/>
                    </a:lnTo>
                    <a:lnTo>
                      <a:pt x="558" y="727"/>
                    </a:lnTo>
                    <a:lnTo>
                      <a:pt x="559" y="716"/>
                    </a:lnTo>
                    <a:lnTo>
                      <a:pt x="560" y="706"/>
                    </a:lnTo>
                    <a:lnTo>
                      <a:pt x="561" y="696"/>
                    </a:lnTo>
                    <a:lnTo>
                      <a:pt x="562" y="683"/>
                    </a:lnTo>
                    <a:lnTo>
                      <a:pt x="563" y="668"/>
                    </a:lnTo>
                    <a:lnTo>
                      <a:pt x="564" y="655"/>
                    </a:lnTo>
                    <a:lnTo>
                      <a:pt x="565" y="642"/>
                    </a:lnTo>
                    <a:lnTo>
                      <a:pt x="566" y="627"/>
                    </a:lnTo>
                    <a:lnTo>
                      <a:pt x="567" y="613"/>
                    </a:lnTo>
                    <a:lnTo>
                      <a:pt x="567" y="598"/>
                    </a:lnTo>
                    <a:lnTo>
                      <a:pt x="568" y="585"/>
                    </a:lnTo>
                    <a:lnTo>
                      <a:pt x="569" y="583"/>
                    </a:lnTo>
                    <a:lnTo>
                      <a:pt x="570" y="586"/>
                    </a:lnTo>
                    <a:lnTo>
                      <a:pt x="571" y="592"/>
                    </a:lnTo>
                    <a:lnTo>
                      <a:pt x="572" y="600"/>
                    </a:lnTo>
                    <a:lnTo>
                      <a:pt x="573" y="607"/>
                    </a:lnTo>
                    <a:lnTo>
                      <a:pt x="574" y="616"/>
                    </a:lnTo>
                    <a:lnTo>
                      <a:pt x="575" y="626"/>
                    </a:lnTo>
                    <a:lnTo>
                      <a:pt x="576" y="638"/>
                    </a:lnTo>
                    <a:lnTo>
                      <a:pt x="576" y="649"/>
                    </a:lnTo>
                    <a:lnTo>
                      <a:pt x="577" y="660"/>
                    </a:lnTo>
                    <a:lnTo>
                      <a:pt x="578" y="672"/>
                    </a:lnTo>
                    <a:lnTo>
                      <a:pt x="579" y="683"/>
                    </a:lnTo>
                    <a:lnTo>
                      <a:pt x="580" y="697"/>
                    </a:lnTo>
                    <a:lnTo>
                      <a:pt x="581" y="711"/>
                    </a:lnTo>
                    <a:lnTo>
                      <a:pt x="582" y="725"/>
                    </a:lnTo>
                    <a:lnTo>
                      <a:pt x="583" y="739"/>
                    </a:lnTo>
                    <a:lnTo>
                      <a:pt x="584" y="748"/>
                    </a:lnTo>
                    <a:lnTo>
                      <a:pt x="585" y="755"/>
                    </a:lnTo>
                    <a:lnTo>
                      <a:pt x="586" y="762"/>
                    </a:lnTo>
                    <a:lnTo>
                      <a:pt x="587" y="767"/>
                    </a:lnTo>
                    <a:lnTo>
                      <a:pt x="588" y="773"/>
                    </a:lnTo>
                    <a:lnTo>
                      <a:pt x="588" y="778"/>
                    </a:lnTo>
                    <a:lnTo>
                      <a:pt x="589" y="782"/>
                    </a:lnTo>
                    <a:lnTo>
                      <a:pt x="590" y="786"/>
                    </a:lnTo>
                    <a:lnTo>
                      <a:pt x="591" y="791"/>
                    </a:lnTo>
                    <a:lnTo>
                      <a:pt x="592" y="796"/>
                    </a:lnTo>
                    <a:lnTo>
                      <a:pt x="593" y="801"/>
                    </a:lnTo>
                    <a:lnTo>
                      <a:pt x="594" y="806"/>
                    </a:lnTo>
                    <a:lnTo>
                      <a:pt x="595" y="811"/>
                    </a:lnTo>
                    <a:lnTo>
                      <a:pt x="596" y="815"/>
                    </a:lnTo>
                    <a:lnTo>
                      <a:pt x="597" y="819"/>
                    </a:lnTo>
                    <a:lnTo>
                      <a:pt x="597" y="823"/>
                    </a:lnTo>
                    <a:lnTo>
                      <a:pt x="598" y="826"/>
                    </a:lnTo>
                    <a:lnTo>
                      <a:pt x="599" y="828"/>
                    </a:lnTo>
                    <a:lnTo>
                      <a:pt x="600" y="831"/>
                    </a:lnTo>
                    <a:lnTo>
                      <a:pt x="601" y="833"/>
                    </a:lnTo>
                    <a:lnTo>
                      <a:pt x="602" y="834"/>
                    </a:lnTo>
                    <a:lnTo>
                      <a:pt x="603" y="835"/>
                    </a:lnTo>
                    <a:lnTo>
                      <a:pt x="604" y="836"/>
                    </a:lnTo>
                    <a:lnTo>
                      <a:pt x="605" y="837"/>
                    </a:lnTo>
                    <a:lnTo>
                      <a:pt x="606" y="837"/>
                    </a:lnTo>
                    <a:lnTo>
                      <a:pt x="607" y="838"/>
                    </a:lnTo>
                    <a:lnTo>
                      <a:pt x="607" y="838"/>
                    </a:lnTo>
                    <a:lnTo>
                      <a:pt x="608" y="837"/>
                    </a:lnTo>
                    <a:lnTo>
                      <a:pt x="609" y="836"/>
                    </a:lnTo>
                    <a:lnTo>
                      <a:pt x="610" y="836"/>
                    </a:lnTo>
                    <a:lnTo>
                      <a:pt x="611" y="835"/>
                    </a:lnTo>
                    <a:lnTo>
                      <a:pt x="612" y="833"/>
                    </a:lnTo>
                    <a:lnTo>
                      <a:pt x="613" y="831"/>
                    </a:lnTo>
                    <a:lnTo>
                      <a:pt x="614" y="829"/>
                    </a:lnTo>
                    <a:lnTo>
                      <a:pt x="615" y="827"/>
                    </a:lnTo>
                    <a:lnTo>
                      <a:pt x="616" y="824"/>
                    </a:lnTo>
                    <a:lnTo>
                      <a:pt x="617" y="820"/>
                    </a:lnTo>
                    <a:lnTo>
                      <a:pt x="618" y="817"/>
                    </a:lnTo>
                    <a:lnTo>
                      <a:pt x="618" y="812"/>
                    </a:lnTo>
                    <a:lnTo>
                      <a:pt x="619" y="808"/>
                    </a:lnTo>
                    <a:lnTo>
                      <a:pt x="620" y="804"/>
                    </a:lnTo>
                    <a:lnTo>
                      <a:pt x="621" y="801"/>
                    </a:lnTo>
                    <a:lnTo>
                      <a:pt x="622" y="797"/>
                    </a:lnTo>
                    <a:lnTo>
                      <a:pt x="623" y="793"/>
                    </a:lnTo>
                    <a:lnTo>
                      <a:pt x="624" y="789"/>
                    </a:lnTo>
                    <a:lnTo>
                      <a:pt x="625" y="785"/>
                    </a:lnTo>
                    <a:lnTo>
                      <a:pt x="626" y="781"/>
                    </a:lnTo>
                    <a:lnTo>
                      <a:pt x="627" y="777"/>
                    </a:lnTo>
                    <a:lnTo>
                      <a:pt x="628" y="770"/>
                    </a:lnTo>
                    <a:lnTo>
                      <a:pt x="628" y="762"/>
                    </a:lnTo>
                    <a:lnTo>
                      <a:pt x="629" y="753"/>
                    </a:lnTo>
                    <a:lnTo>
                      <a:pt x="630" y="744"/>
                    </a:lnTo>
                    <a:lnTo>
                      <a:pt x="631" y="735"/>
                    </a:lnTo>
                    <a:lnTo>
                      <a:pt x="632" y="726"/>
                    </a:lnTo>
                    <a:lnTo>
                      <a:pt x="633" y="717"/>
                    </a:lnTo>
                    <a:lnTo>
                      <a:pt x="634" y="707"/>
                    </a:lnTo>
                    <a:lnTo>
                      <a:pt x="635" y="698"/>
                    </a:lnTo>
                    <a:lnTo>
                      <a:pt x="636" y="688"/>
                    </a:lnTo>
                    <a:lnTo>
                      <a:pt x="637" y="679"/>
                    </a:lnTo>
                    <a:lnTo>
                      <a:pt x="637" y="670"/>
                    </a:lnTo>
                    <a:lnTo>
                      <a:pt x="639" y="660"/>
                    </a:lnTo>
                    <a:lnTo>
                      <a:pt x="639" y="651"/>
                    </a:lnTo>
                    <a:lnTo>
                      <a:pt x="640" y="641"/>
                    </a:lnTo>
                    <a:lnTo>
                      <a:pt x="641" y="633"/>
                    </a:lnTo>
                    <a:lnTo>
                      <a:pt x="642" y="625"/>
                    </a:lnTo>
                    <a:lnTo>
                      <a:pt x="643" y="619"/>
                    </a:lnTo>
                    <a:lnTo>
                      <a:pt x="644" y="613"/>
                    </a:lnTo>
                    <a:lnTo>
                      <a:pt x="645" y="608"/>
                    </a:lnTo>
                    <a:lnTo>
                      <a:pt x="646" y="603"/>
                    </a:lnTo>
                    <a:lnTo>
                      <a:pt x="647" y="599"/>
                    </a:lnTo>
                    <a:lnTo>
                      <a:pt x="648" y="595"/>
                    </a:lnTo>
                    <a:lnTo>
                      <a:pt x="648" y="591"/>
                    </a:lnTo>
                    <a:lnTo>
                      <a:pt x="649" y="588"/>
                    </a:lnTo>
                    <a:lnTo>
                      <a:pt x="650" y="584"/>
                    </a:lnTo>
                    <a:lnTo>
                      <a:pt x="651" y="581"/>
                    </a:lnTo>
                    <a:lnTo>
                      <a:pt x="652" y="578"/>
                    </a:lnTo>
                    <a:lnTo>
                      <a:pt x="653" y="575"/>
                    </a:lnTo>
                    <a:lnTo>
                      <a:pt x="654" y="572"/>
                    </a:lnTo>
                    <a:lnTo>
                      <a:pt x="655" y="569"/>
                    </a:lnTo>
                    <a:lnTo>
                      <a:pt x="656" y="568"/>
                    </a:lnTo>
                    <a:lnTo>
                      <a:pt x="657" y="569"/>
                    </a:lnTo>
                    <a:lnTo>
                      <a:pt x="658" y="571"/>
                    </a:lnTo>
                    <a:lnTo>
                      <a:pt x="658" y="574"/>
                    </a:lnTo>
                    <a:lnTo>
                      <a:pt x="659" y="577"/>
                    </a:lnTo>
                    <a:lnTo>
                      <a:pt x="660" y="582"/>
                    </a:lnTo>
                    <a:lnTo>
                      <a:pt x="661" y="588"/>
                    </a:lnTo>
                    <a:lnTo>
                      <a:pt x="662" y="594"/>
                    </a:lnTo>
                    <a:lnTo>
                      <a:pt x="663" y="601"/>
                    </a:lnTo>
                    <a:lnTo>
                      <a:pt x="664" y="605"/>
                    </a:lnTo>
                    <a:lnTo>
                      <a:pt x="665" y="607"/>
                    </a:lnTo>
                    <a:lnTo>
                      <a:pt x="666" y="611"/>
                    </a:lnTo>
                    <a:lnTo>
                      <a:pt x="667" y="615"/>
                    </a:lnTo>
                    <a:lnTo>
                      <a:pt x="668" y="618"/>
                    </a:lnTo>
                    <a:lnTo>
                      <a:pt x="669" y="622"/>
                    </a:lnTo>
                    <a:lnTo>
                      <a:pt x="669" y="625"/>
                    </a:lnTo>
                    <a:lnTo>
                      <a:pt x="670" y="629"/>
                    </a:lnTo>
                    <a:lnTo>
                      <a:pt x="671" y="639"/>
                    </a:lnTo>
                    <a:lnTo>
                      <a:pt x="672" y="652"/>
                    </a:lnTo>
                    <a:lnTo>
                      <a:pt x="673" y="666"/>
                    </a:lnTo>
                    <a:lnTo>
                      <a:pt x="674" y="682"/>
                    </a:lnTo>
                    <a:lnTo>
                      <a:pt x="675" y="694"/>
                    </a:lnTo>
                    <a:lnTo>
                      <a:pt x="676" y="707"/>
                    </a:lnTo>
                    <a:lnTo>
                      <a:pt x="677" y="719"/>
                    </a:lnTo>
                    <a:lnTo>
                      <a:pt x="678" y="731"/>
                    </a:lnTo>
                    <a:lnTo>
                      <a:pt x="679" y="749"/>
                    </a:lnTo>
                    <a:lnTo>
                      <a:pt x="679" y="770"/>
                    </a:lnTo>
                    <a:lnTo>
                      <a:pt x="680" y="788"/>
                    </a:lnTo>
                    <a:lnTo>
                      <a:pt x="681" y="806"/>
                    </a:lnTo>
                    <a:lnTo>
                      <a:pt x="682" y="827"/>
                    </a:lnTo>
                    <a:lnTo>
                      <a:pt x="683" y="847"/>
                    </a:lnTo>
                    <a:lnTo>
                      <a:pt x="684" y="868"/>
                    </a:lnTo>
                    <a:lnTo>
                      <a:pt x="685" y="886"/>
                    </a:lnTo>
                    <a:lnTo>
                      <a:pt x="686" y="887"/>
                    </a:lnTo>
                    <a:lnTo>
                      <a:pt x="687" y="880"/>
                    </a:lnTo>
                    <a:lnTo>
                      <a:pt x="688" y="868"/>
                    </a:lnTo>
                    <a:lnTo>
                      <a:pt x="688" y="853"/>
                    </a:lnTo>
                    <a:lnTo>
                      <a:pt x="689" y="839"/>
                    </a:lnTo>
                    <a:lnTo>
                      <a:pt x="690" y="825"/>
                    </a:lnTo>
                    <a:lnTo>
                      <a:pt x="691" y="808"/>
                    </a:lnTo>
                    <a:lnTo>
                      <a:pt x="692" y="791"/>
                    </a:lnTo>
                    <a:lnTo>
                      <a:pt x="693" y="771"/>
                    </a:lnTo>
                    <a:lnTo>
                      <a:pt x="694" y="749"/>
                    </a:lnTo>
                    <a:lnTo>
                      <a:pt x="695" y="730"/>
                    </a:lnTo>
                    <a:lnTo>
                      <a:pt x="696" y="709"/>
                    </a:lnTo>
                    <a:lnTo>
                      <a:pt x="697" y="686"/>
                    </a:lnTo>
                    <a:lnTo>
                      <a:pt x="698" y="663"/>
                    </a:lnTo>
                    <a:lnTo>
                      <a:pt x="699" y="638"/>
                    </a:lnTo>
                    <a:lnTo>
                      <a:pt x="700" y="617"/>
                    </a:lnTo>
                    <a:lnTo>
                      <a:pt x="700" y="608"/>
                    </a:lnTo>
                    <a:lnTo>
                      <a:pt x="701" y="606"/>
                    </a:lnTo>
                    <a:lnTo>
                      <a:pt x="702" y="607"/>
                    </a:lnTo>
                    <a:lnTo>
                      <a:pt x="703" y="611"/>
                    </a:lnTo>
                    <a:lnTo>
                      <a:pt x="704" y="613"/>
                    </a:lnTo>
                    <a:lnTo>
                      <a:pt x="705" y="616"/>
                    </a:lnTo>
                    <a:lnTo>
                      <a:pt x="706" y="619"/>
                    </a:lnTo>
                    <a:lnTo>
                      <a:pt x="707" y="624"/>
                    </a:lnTo>
                    <a:lnTo>
                      <a:pt x="708" y="633"/>
                    </a:lnTo>
                    <a:lnTo>
                      <a:pt x="709" y="646"/>
                    </a:lnTo>
                    <a:lnTo>
                      <a:pt x="709" y="660"/>
                    </a:lnTo>
                    <a:lnTo>
                      <a:pt x="710" y="673"/>
                    </a:lnTo>
                    <a:lnTo>
                      <a:pt x="711" y="681"/>
                    </a:lnTo>
                    <a:lnTo>
                      <a:pt x="712" y="684"/>
                    </a:lnTo>
                    <a:lnTo>
                      <a:pt x="713" y="686"/>
                    </a:lnTo>
                    <a:lnTo>
                      <a:pt x="714" y="689"/>
                    </a:lnTo>
                    <a:lnTo>
                      <a:pt x="715" y="696"/>
                    </a:lnTo>
                    <a:lnTo>
                      <a:pt x="716" y="704"/>
                    </a:lnTo>
                    <a:lnTo>
                      <a:pt x="717" y="713"/>
                    </a:lnTo>
                    <a:lnTo>
                      <a:pt x="718" y="723"/>
                    </a:lnTo>
                    <a:lnTo>
                      <a:pt x="719" y="730"/>
                    </a:lnTo>
                    <a:lnTo>
                      <a:pt x="719" y="737"/>
                    </a:lnTo>
                    <a:lnTo>
                      <a:pt x="720" y="744"/>
                    </a:lnTo>
                    <a:lnTo>
                      <a:pt x="721" y="751"/>
                    </a:lnTo>
                    <a:lnTo>
                      <a:pt x="722" y="759"/>
                    </a:lnTo>
                    <a:lnTo>
                      <a:pt x="723" y="768"/>
                    </a:lnTo>
                    <a:lnTo>
                      <a:pt x="724" y="776"/>
                    </a:lnTo>
                    <a:lnTo>
                      <a:pt x="725" y="784"/>
                    </a:lnTo>
                    <a:lnTo>
                      <a:pt x="726" y="793"/>
                    </a:lnTo>
                    <a:lnTo>
                      <a:pt x="727" y="801"/>
                    </a:lnTo>
                    <a:lnTo>
                      <a:pt x="728" y="809"/>
                    </a:lnTo>
                    <a:lnTo>
                      <a:pt x="729" y="817"/>
                    </a:lnTo>
                    <a:lnTo>
                      <a:pt x="730" y="822"/>
                    </a:lnTo>
                    <a:lnTo>
                      <a:pt x="730" y="825"/>
                    </a:lnTo>
                    <a:lnTo>
                      <a:pt x="731" y="828"/>
                    </a:lnTo>
                    <a:lnTo>
                      <a:pt x="732" y="830"/>
                    </a:lnTo>
                    <a:lnTo>
                      <a:pt x="733" y="831"/>
                    </a:lnTo>
                    <a:lnTo>
                      <a:pt x="734" y="832"/>
                    </a:lnTo>
                    <a:lnTo>
                      <a:pt x="735" y="833"/>
                    </a:lnTo>
                    <a:lnTo>
                      <a:pt x="736" y="833"/>
                    </a:lnTo>
                    <a:lnTo>
                      <a:pt x="737" y="833"/>
                    </a:lnTo>
                    <a:lnTo>
                      <a:pt x="738" y="835"/>
                    </a:lnTo>
                    <a:lnTo>
                      <a:pt x="739" y="835"/>
                    </a:lnTo>
                    <a:lnTo>
                      <a:pt x="740" y="836"/>
                    </a:lnTo>
                    <a:lnTo>
                      <a:pt x="740" y="836"/>
                    </a:lnTo>
                    <a:lnTo>
                      <a:pt x="741" y="836"/>
                    </a:lnTo>
                    <a:lnTo>
                      <a:pt x="742" y="836"/>
                    </a:lnTo>
                    <a:lnTo>
                      <a:pt x="743" y="836"/>
                    </a:lnTo>
                    <a:lnTo>
                      <a:pt x="744" y="834"/>
                    </a:lnTo>
                    <a:lnTo>
                      <a:pt x="745" y="832"/>
                    </a:lnTo>
                    <a:lnTo>
                      <a:pt x="746" y="830"/>
                    </a:lnTo>
                    <a:lnTo>
                      <a:pt x="747" y="827"/>
                    </a:lnTo>
                    <a:lnTo>
                      <a:pt x="748" y="825"/>
                    </a:lnTo>
                    <a:lnTo>
                      <a:pt x="749" y="823"/>
                    </a:lnTo>
                    <a:lnTo>
                      <a:pt x="749" y="820"/>
                    </a:lnTo>
                    <a:lnTo>
                      <a:pt x="751" y="817"/>
                    </a:lnTo>
                    <a:lnTo>
                      <a:pt x="751" y="815"/>
                    </a:lnTo>
                    <a:lnTo>
                      <a:pt x="752" y="810"/>
                    </a:lnTo>
                    <a:lnTo>
                      <a:pt x="753" y="807"/>
                    </a:lnTo>
                    <a:lnTo>
                      <a:pt x="754" y="803"/>
                    </a:lnTo>
                    <a:lnTo>
                      <a:pt x="755" y="799"/>
                    </a:lnTo>
                    <a:lnTo>
                      <a:pt x="756" y="795"/>
                    </a:lnTo>
                    <a:lnTo>
                      <a:pt x="757" y="791"/>
                    </a:lnTo>
                    <a:lnTo>
                      <a:pt x="758" y="787"/>
                    </a:lnTo>
                    <a:lnTo>
                      <a:pt x="759" y="786"/>
                    </a:lnTo>
                    <a:lnTo>
                      <a:pt x="760" y="785"/>
                    </a:lnTo>
                    <a:lnTo>
                      <a:pt x="760" y="786"/>
                    </a:lnTo>
                    <a:lnTo>
                      <a:pt x="761" y="786"/>
                    </a:lnTo>
                    <a:lnTo>
                      <a:pt x="762" y="787"/>
                    </a:lnTo>
                    <a:lnTo>
                      <a:pt x="763" y="788"/>
                    </a:lnTo>
                    <a:lnTo>
                      <a:pt x="764" y="790"/>
                    </a:lnTo>
                    <a:lnTo>
                      <a:pt x="765" y="791"/>
                    </a:lnTo>
                    <a:lnTo>
                      <a:pt x="766" y="793"/>
                    </a:lnTo>
                    <a:lnTo>
                      <a:pt x="767" y="794"/>
                    </a:lnTo>
                    <a:lnTo>
                      <a:pt x="768" y="796"/>
                    </a:lnTo>
                    <a:lnTo>
                      <a:pt x="769" y="797"/>
                    </a:lnTo>
                    <a:lnTo>
                      <a:pt x="770" y="799"/>
                    </a:lnTo>
                    <a:lnTo>
                      <a:pt x="770" y="801"/>
                    </a:lnTo>
                    <a:lnTo>
                      <a:pt x="772" y="802"/>
                    </a:lnTo>
                    <a:lnTo>
                      <a:pt x="772" y="804"/>
                    </a:lnTo>
                    <a:lnTo>
                      <a:pt x="773" y="806"/>
                    </a:lnTo>
                    <a:lnTo>
                      <a:pt x="774" y="807"/>
                    </a:lnTo>
                    <a:lnTo>
                      <a:pt x="775" y="809"/>
                    </a:lnTo>
                    <a:lnTo>
                      <a:pt x="776" y="810"/>
                    </a:lnTo>
                    <a:lnTo>
                      <a:pt x="777" y="811"/>
                    </a:lnTo>
                    <a:lnTo>
                      <a:pt x="778" y="813"/>
                    </a:lnTo>
                    <a:lnTo>
                      <a:pt x="779" y="814"/>
                    </a:lnTo>
                    <a:lnTo>
                      <a:pt x="780" y="816"/>
                    </a:lnTo>
                    <a:lnTo>
                      <a:pt x="781" y="816"/>
                    </a:lnTo>
                    <a:lnTo>
                      <a:pt x="781" y="817"/>
                    </a:lnTo>
                    <a:lnTo>
                      <a:pt x="782" y="817"/>
                    </a:lnTo>
                    <a:lnTo>
                      <a:pt x="783" y="818"/>
                    </a:lnTo>
                    <a:lnTo>
                      <a:pt x="784" y="818"/>
                    </a:lnTo>
                    <a:lnTo>
                      <a:pt x="785" y="818"/>
                    </a:lnTo>
                    <a:lnTo>
                      <a:pt x="786" y="818"/>
                    </a:lnTo>
                    <a:lnTo>
                      <a:pt x="787" y="818"/>
                    </a:lnTo>
                    <a:lnTo>
                      <a:pt x="788" y="819"/>
                    </a:lnTo>
                    <a:lnTo>
                      <a:pt x="789" y="821"/>
                    </a:lnTo>
                    <a:lnTo>
                      <a:pt x="790" y="823"/>
                    </a:lnTo>
                    <a:lnTo>
                      <a:pt x="791" y="826"/>
                    </a:lnTo>
                    <a:lnTo>
                      <a:pt x="791" y="828"/>
                    </a:lnTo>
                    <a:lnTo>
                      <a:pt x="792" y="829"/>
                    </a:lnTo>
                    <a:lnTo>
                      <a:pt x="793" y="831"/>
                    </a:lnTo>
                    <a:lnTo>
                      <a:pt x="794" y="832"/>
                    </a:lnTo>
                    <a:lnTo>
                      <a:pt x="795" y="834"/>
                    </a:lnTo>
                    <a:lnTo>
                      <a:pt x="796" y="836"/>
                    </a:lnTo>
                    <a:lnTo>
                      <a:pt x="797" y="837"/>
                    </a:lnTo>
                    <a:lnTo>
                      <a:pt x="798" y="838"/>
                    </a:lnTo>
                    <a:lnTo>
                      <a:pt x="799" y="839"/>
                    </a:lnTo>
                    <a:lnTo>
                      <a:pt x="800" y="841"/>
                    </a:lnTo>
                    <a:lnTo>
                      <a:pt x="800" y="842"/>
                    </a:lnTo>
                    <a:lnTo>
                      <a:pt x="802" y="843"/>
                    </a:lnTo>
                    <a:lnTo>
                      <a:pt x="802" y="839"/>
                    </a:lnTo>
                    <a:lnTo>
                      <a:pt x="803" y="834"/>
                    </a:lnTo>
                    <a:lnTo>
                      <a:pt x="804" y="829"/>
                    </a:lnTo>
                    <a:lnTo>
                      <a:pt x="805" y="822"/>
                    </a:lnTo>
                    <a:lnTo>
                      <a:pt x="806" y="815"/>
                    </a:lnTo>
                    <a:lnTo>
                      <a:pt x="807" y="806"/>
                    </a:lnTo>
                    <a:lnTo>
                      <a:pt x="808" y="797"/>
                    </a:lnTo>
                    <a:lnTo>
                      <a:pt x="809" y="787"/>
                    </a:lnTo>
                    <a:lnTo>
                      <a:pt x="810" y="780"/>
                    </a:lnTo>
                    <a:lnTo>
                      <a:pt x="811" y="775"/>
                    </a:lnTo>
                    <a:lnTo>
                      <a:pt x="812" y="769"/>
                    </a:lnTo>
                    <a:lnTo>
                      <a:pt x="812" y="763"/>
                    </a:lnTo>
                    <a:lnTo>
                      <a:pt x="813" y="757"/>
                    </a:lnTo>
                    <a:lnTo>
                      <a:pt x="814" y="751"/>
                    </a:lnTo>
                    <a:lnTo>
                      <a:pt x="815" y="745"/>
                    </a:lnTo>
                    <a:lnTo>
                      <a:pt x="816" y="738"/>
                    </a:lnTo>
                    <a:lnTo>
                      <a:pt x="817" y="726"/>
                    </a:lnTo>
                    <a:lnTo>
                      <a:pt x="818" y="711"/>
                    </a:lnTo>
                    <a:lnTo>
                      <a:pt x="819" y="694"/>
                    </a:lnTo>
                    <a:lnTo>
                      <a:pt x="820" y="676"/>
                    </a:lnTo>
                    <a:lnTo>
                      <a:pt x="821" y="661"/>
                    </a:lnTo>
                    <a:lnTo>
                      <a:pt x="821" y="646"/>
                    </a:lnTo>
                    <a:lnTo>
                      <a:pt x="822" y="631"/>
                    </a:lnTo>
                    <a:lnTo>
                      <a:pt x="823" y="616"/>
                    </a:lnTo>
                    <a:lnTo>
                      <a:pt x="824" y="596"/>
                    </a:lnTo>
                    <a:lnTo>
                      <a:pt x="825" y="576"/>
                    </a:lnTo>
                    <a:lnTo>
                      <a:pt x="826" y="557"/>
                    </a:lnTo>
                    <a:lnTo>
                      <a:pt x="827" y="538"/>
                    </a:lnTo>
                    <a:lnTo>
                      <a:pt x="828" y="517"/>
                    </a:lnTo>
                    <a:lnTo>
                      <a:pt x="829" y="498"/>
                    </a:lnTo>
                    <a:lnTo>
                      <a:pt x="830" y="477"/>
                    </a:lnTo>
                    <a:lnTo>
                      <a:pt x="831" y="459"/>
                    </a:lnTo>
                    <a:lnTo>
                      <a:pt x="832" y="456"/>
                    </a:lnTo>
                    <a:lnTo>
                      <a:pt x="832" y="461"/>
                    </a:lnTo>
                    <a:lnTo>
                      <a:pt x="833" y="469"/>
                    </a:lnTo>
                    <a:lnTo>
                      <a:pt x="834" y="480"/>
                    </a:lnTo>
                    <a:lnTo>
                      <a:pt x="835" y="491"/>
                    </a:lnTo>
                    <a:lnTo>
                      <a:pt x="836" y="504"/>
                    </a:lnTo>
                    <a:lnTo>
                      <a:pt x="837" y="519"/>
                    </a:lnTo>
                    <a:lnTo>
                      <a:pt x="838" y="535"/>
                    </a:lnTo>
                    <a:lnTo>
                      <a:pt x="839" y="551"/>
                    </a:lnTo>
                    <a:lnTo>
                      <a:pt x="840" y="567"/>
                    </a:lnTo>
                    <a:lnTo>
                      <a:pt x="841" y="584"/>
                    </a:lnTo>
                    <a:lnTo>
                      <a:pt x="842" y="600"/>
                    </a:lnTo>
                    <a:lnTo>
                      <a:pt x="842" y="619"/>
                    </a:lnTo>
                    <a:lnTo>
                      <a:pt x="843" y="639"/>
                    </a:lnTo>
                    <a:lnTo>
                      <a:pt x="844" y="659"/>
                    </a:lnTo>
                    <a:lnTo>
                      <a:pt x="845" y="679"/>
                    </a:lnTo>
                    <a:lnTo>
                      <a:pt x="846" y="694"/>
                    </a:lnTo>
                    <a:lnTo>
                      <a:pt x="847" y="705"/>
                    </a:lnTo>
                    <a:lnTo>
                      <a:pt x="848" y="717"/>
                    </a:lnTo>
                    <a:lnTo>
                      <a:pt x="849" y="727"/>
                    </a:lnTo>
                    <a:lnTo>
                      <a:pt x="850" y="736"/>
                    </a:lnTo>
                    <a:lnTo>
                      <a:pt x="851" y="745"/>
                    </a:lnTo>
                    <a:lnTo>
                      <a:pt x="852" y="753"/>
                    </a:lnTo>
                    <a:lnTo>
                      <a:pt x="852" y="761"/>
                    </a:lnTo>
                    <a:lnTo>
                      <a:pt x="853" y="771"/>
                    </a:lnTo>
                    <a:lnTo>
                      <a:pt x="854" y="781"/>
                    </a:lnTo>
                    <a:lnTo>
                      <a:pt x="855" y="791"/>
                    </a:lnTo>
                    <a:lnTo>
                      <a:pt x="856" y="801"/>
                    </a:lnTo>
                    <a:lnTo>
                      <a:pt x="857" y="811"/>
                    </a:lnTo>
                    <a:lnTo>
                      <a:pt x="858" y="821"/>
                    </a:lnTo>
                    <a:lnTo>
                      <a:pt x="859" y="830"/>
                    </a:lnTo>
                    <a:lnTo>
                      <a:pt x="860" y="839"/>
                    </a:lnTo>
                    <a:lnTo>
                      <a:pt x="861" y="844"/>
                    </a:lnTo>
                    <a:lnTo>
                      <a:pt x="862" y="847"/>
                    </a:lnTo>
                    <a:lnTo>
                      <a:pt x="863" y="849"/>
                    </a:lnTo>
                    <a:lnTo>
                      <a:pt x="863" y="851"/>
                    </a:lnTo>
                    <a:lnTo>
                      <a:pt x="864" y="852"/>
                    </a:lnTo>
                    <a:lnTo>
                      <a:pt x="865" y="852"/>
                    </a:lnTo>
                    <a:lnTo>
                      <a:pt x="866" y="852"/>
                    </a:lnTo>
                    <a:lnTo>
                      <a:pt x="867" y="851"/>
                    </a:lnTo>
                    <a:lnTo>
                      <a:pt x="868" y="851"/>
                    </a:lnTo>
                    <a:lnTo>
                      <a:pt x="869" y="850"/>
                    </a:lnTo>
                    <a:lnTo>
                      <a:pt x="870" y="849"/>
                    </a:lnTo>
                    <a:lnTo>
                      <a:pt x="871" y="848"/>
                    </a:lnTo>
                    <a:lnTo>
                      <a:pt x="872" y="847"/>
                    </a:lnTo>
                    <a:lnTo>
                      <a:pt x="872" y="845"/>
                    </a:lnTo>
                    <a:lnTo>
                      <a:pt x="873" y="843"/>
                    </a:lnTo>
                    <a:lnTo>
                      <a:pt x="874" y="840"/>
                    </a:lnTo>
                    <a:lnTo>
                      <a:pt x="875" y="838"/>
                    </a:lnTo>
                    <a:lnTo>
                      <a:pt x="876" y="837"/>
                    </a:lnTo>
                    <a:lnTo>
                      <a:pt x="877" y="835"/>
                    </a:lnTo>
                    <a:lnTo>
                      <a:pt x="878" y="834"/>
                    </a:lnTo>
                    <a:lnTo>
                      <a:pt x="879" y="832"/>
                    </a:lnTo>
                    <a:lnTo>
                      <a:pt x="880" y="831"/>
                    </a:lnTo>
                    <a:lnTo>
                      <a:pt x="881" y="830"/>
                    </a:lnTo>
                    <a:lnTo>
                      <a:pt x="882" y="828"/>
                    </a:lnTo>
                    <a:lnTo>
                      <a:pt x="882" y="826"/>
                    </a:lnTo>
                    <a:lnTo>
                      <a:pt x="884" y="823"/>
                    </a:lnTo>
                    <a:lnTo>
                      <a:pt x="884" y="821"/>
                    </a:lnTo>
                    <a:lnTo>
                      <a:pt x="885" y="818"/>
                    </a:lnTo>
                    <a:lnTo>
                      <a:pt x="886" y="815"/>
                    </a:lnTo>
                    <a:lnTo>
                      <a:pt x="887" y="812"/>
                    </a:lnTo>
                    <a:lnTo>
                      <a:pt x="888" y="809"/>
                    </a:lnTo>
                    <a:lnTo>
                      <a:pt x="889" y="806"/>
                    </a:lnTo>
                    <a:lnTo>
                      <a:pt x="890" y="806"/>
                    </a:lnTo>
                    <a:lnTo>
                      <a:pt x="891" y="806"/>
                    </a:lnTo>
                    <a:lnTo>
                      <a:pt x="892" y="807"/>
                    </a:lnTo>
                    <a:lnTo>
                      <a:pt x="893" y="808"/>
                    </a:lnTo>
                    <a:lnTo>
                      <a:pt x="893" y="809"/>
                    </a:lnTo>
                    <a:lnTo>
                      <a:pt x="894" y="811"/>
                    </a:lnTo>
                    <a:lnTo>
                      <a:pt x="895" y="812"/>
                    </a:lnTo>
                    <a:lnTo>
                      <a:pt x="896" y="814"/>
                    </a:lnTo>
                    <a:lnTo>
                      <a:pt x="897" y="816"/>
                    </a:lnTo>
                    <a:lnTo>
                      <a:pt x="898" y="817"/>
                    </a:lnTo>
                    <a:lnTo>
                      <a:pt x="899" y="818"/>
                    </a:lnTo>
                    <a:lnTo>
                      <a:pt x="900" y="820"/>
                    </a:lnTo>
                    <a:lnTo>
                      <a:pt x="901" y="821"/>
                    </a:lnTo>
                    <a:lnTo>
                      <a:pt x="902" y="823"/>
                    </a:lnTo>
                    <a:lnTo>
                      <a:pt x="903" y="825"/>
                    </a:lnTo>
                    <a:lnTo>
                      <a:pt x="903" y="826"/>
                    </a:lnTo>
                    <a:lnTo>
                      <a:pt x="904" y="827"/>
                    </a:lnTo>
                    <a:lnTo>
                      <a:pt x="905" y="827"/>
                    </a:lnTo>
                    <a:lnTo>
                      <a:pt x="906" y="827"/>
                    </a:lnTo>
                    <a:lnTo>
                      <a:pt x="907" y="827"/>
                    </a:lnTo>
                    <a:lnTo>
                      <a:pt x="908" y="827"/>
                    </a:lnTo>
                    <a:lnTo>
                      <a:pt x="909" y="826"/>
                    </a:lnTo>
                    <a:lnTo>
                      <a:pt x="910" y="824"/>
                    </a:lnTo>
                    <a:lnTo>
                      <a:pt x="911" y="823"/>
                    </a:lnTo>
                    <a:lnTo>
                      <a:pt x="912" y="823"/>
                    </a:lnTo>
                    <a:lnTo>
                      <a:pt x="912" y="825"/>
                    </a:lnTo>
                    <a:lnTo>
                      <a:pt x="914" y="825"/>
                    </a:lnTo>
                    <a:lnTo>
                      <a:pt x="914" y="826"/>
                    </a:lnTo>
                    <a:lnTo>
                      <a:pt x="915" y="827"/>
                    </a:lnTo>
                    <a:lnTo>
                      <a:pt x="916" y="828"/>
                    </a:lnTo>
                    <a:lnTo>
                      <a:pt x="917" y="829"/>
                    </a:lnTo>
                    <a:lnTo>
                      <a:pt x="918" y="829"/>
                    </a:lnTo>
                    <a:lnTo>
                      <a:pt x="919" y="826"/>
                    </a:lnTo>
                    <a:lnTo>
                      <a:pt x="920" y="821"/>
                    </a:lnTo>
                    <a:lnTo>
                      <a:pt x="921" y="815"/>
                    </a:lnTo>
                    <a:lnTo>
                      <a:pt x="922" y="809"/>
                    </a:lnTo>
                    <a:lnTo>
                      <a:pt x="923" y="803"/>
                    </a:lnTo>
                    <a:lnTo>
                      <a:pt x="924" y="798"/>
                    </a:lnTo>
                    <a:lnTo>
                      <a:pt x="924" y="792"/>
                    </a:lnTo>
                    <a:lnTo>
                      <a:pt x="925" y="786"/>
                    </a:lnTo>
                    <a:lnTo>
                      <a:pt x="926" y="778"/>
                    </a:lnTo>
                    <a:lnTo>
                      <a:pt x="927" y="770"/>
                    </a:lnTo>
                    <a:lnTo>
                      <a:pt x="928" y="762"/>
                    </a:lnTo>
                    <a:lnTo>
                      <a:pt x="929" y="754"/>
                    </a:lnTo>
                    <a:lnTo>
                      <a:pt x="930" y="745"/>
                    </a:lnTo>
                    <a:lnTo>
                      <a:pt x="931" y="737"/>
                    </a:lnTo>
                    <a:lnTo>
                      <a:pt x="932" y="728"/>
                    </a:lnTo>
                    <a:lnTo>
                      <a:pt x="933" y="720"/>
                    </a:lnTo>
                    <a:lnTo>
                      <a:pt x="933" y="719"/>
                    </a:lnTo>
                    <a:lnTo>
                      <a:pt x="935" y="721"/>
                    </a:lnTo>
                    <a:lnTo>
                      <a:pt x="935" y="725"/>
                    </a:lnTo>
                    <a:lnTo>
                      <a:pt x="936" y="730"/>
                    </a:lnTo>
                    <a:lnTo>
                      <a:pt x="937" y="734"/>
                    </a:lnTo>
                    <a:lnTo>
                      <a:pt x="938" y="739"/>
                    </a:lnTo>
                    <a:lnTo>
                      <a:pt x="939" y="745"/>
                    </a:lnTo>
                    <a:lnTo>
                      <a:pt x="940" y="752"/>
                    </a:lnTo>
                    <a:lnTo>
                      <a:pt x="941" y="759"/>
                    </a:lnTo>
                    <a:lnTo>
                      <a:pt x="942" y="766"/>
                    </a:lnTo>
                    <a:lnTo>
                      <a:pt x="943" y="773"/>
                    </a:lnTo>
                    <a:lnTo>
                      <a:pt x="944" y="781"/>
                    </a:lnTo>
                    <a:lnTo>
                      <a:pt x="944" y="789"/>
                    </a:lnTo>
                    <a:lnTo>
                      <a:pt x="945" y="798"/>
                    </a:lnTo>
                    <a:lnTo>
                      <a:pt x="946" y="807"/>
                    </a:lnTo>
                    <a:lnTo>
                      <a:pt x="947" y="815"/>
                    </a:lnTo>
                    <a:lnTo>
                      <a:pt x="948" y="820"/>
                    </a:lnTo>
                    <a:lnTo>
                      <a:pt x="949" y="822"/>
                    </a:lnTo>
                    <a:lnTo>
                      <a:pt x="950" y="824"/>
                    </a:lnTo>
                    <a:lnTo>
                      <a:pt x="951" y="825"/>
                    </a:lnTo>
                    <a:lnTo>
                      <a:pt x="952" y="826"/>
                    </a:lnTo>
                    <a:lnTo>
                      <a:pt x="953" y="827"/>
                    </a:lnTo>
                    <a:lnTo>
                      <a:pt x="954" y="827"/>
                    </a:lnTo>
                    <a:lnTo>
                      <a:pt x="954" y="828"/>
                    </a:lnTo>
                    <a:lnTo>
                      <a:pt x="955" y="827"/>
                    </a:lnTo>
                    <a:lnTo>
                      <a:pt x="956" y="827"/>
                    </a:lnTo>
                    <a:lnTo>
                      <a:pt x="957" y="826"/>
                    </a:lnTo>
                    <a:lnTo>
                      <a:pt x="958" y="826"/>
                    </a:lnTo>
                    <a:lnTo>
                      <a:pt x="959" y="824"/>
                    </a:lnTo>
                    <a:lnTo>
                      <a:pt x="960" y="822"/>
                    </a:lnTo>
                    <a:lnTo>
                      <a:pt x="961" y="820"/>
                    </a:lnTo>
                    <a:lnTo>
                      <a:pt x="962" y="818"/>
                    </a:lnTo>
                    <a:lnTo>
                      <a:pt x="963" y="819"/>
                    </a:lnTo>
                    <a:lnTo>
                      <a:pt x="964" y="822"/>
                    </a:lnTo>
                    <a:lnTo>
                      <a:pt x="965" y="824"/>
                    </a:lnTo>
                    <a:lnTo>
                      <a:pt x="965" y="827"/>
                    </a:lnTo>
                    <a:lnTo>
                      <a:pt x="966" y="832"/>
                    </a:lnTo>
                    <a:lnTo>
                      <a:pt x="967" y="834"/>
                    </a:lnTo>
                    <a:lnTo>
                      <a:pt x="968" y="838"/>
                    </a:lnTo>
                    <a:lnTo>
                      <a:pt x="969" y="841"/>
                    </a:lnTo>
                    <a:lnTo>
                      <a:pt x="970" y="843"/>
                    </a:lnTo>
                    <a:lnTo>
                      <a:pt x="971" y="843"/>
                    </a:lnTo>
                    <a:lnTo>
                      <a:pt x="972" y="842"/>
                    </a:lnTo>
                    <a:lnTo>
                      <a:pt x="973" y="842"/>
                    </a:lnTo>
                    <a:lnTo>
                      <a:pt x="974" y="840"/>
                    </a:lnTo>
                    <a:lnTo>
                      <a:pt x="975" y="839"/>
                    </a:lnTo>
                    <a:lnTo>
                      <a:pt x="975" y="842"/>
                    </a:lnTo>
                    <a:lnTo>
                      <a:pt x="976" y="837"/>
                    </a:lnTo>
                    <a:lnTo>
                      <a:pt x="977" y="835"/>
                    </a:lnTo>
                    <a:lnTo>
                      <a:pt x="978" y="833"/>
                    </a:lnTo>
                    <a:lnTo>
                      <a:pt x="979" y="832"/>
                    </a:lnTo>
                    <a:lnTo>
                      <a:pt x="980" y="830"/>
                    </a:lnTo>
                    <a:lnTo>
                      <a:pt x="981" y="823"/>
                    </a:lnTo>
                    <a:lnTo>
                      <a:pt x="982" y="815"/>
                    </a:lnTo>
                    <a:lnTo>
                      <a:pt x="983" y="805"/>
                    </a:lnTo>
                    <a:lnTo>
                      <a:pt x="984" y="795"/>
                    </a:lnTo>
                    <a:lnTo>
                      <a:pt x="985" y="795"/>
                    </a:lnTo>
                    <a:lnTo>
                      <a:pt x="985" y="799"/>
                    </a:lnTo>
                    <a:lnTo>
                      <a:pt x="986" y="801"/>
                    </a:lnTo>
                    <a:lnTo>
                      <a:pt x="987" y="802"/>
                    </a:lnTo>
                    <a:lnTo>
                      <a:pt x="988" y="807"/>
                    </a:lnTo>
                    <a:lnTo>
                      <a:pt x="989" y="809"/>
                    </a:lnTo>
                    <a:lnTo>
                      <a:pt x="990" y="814"/>
                    </a:lnTo>
                    <a:lnTo>
                      <a:pt x="991" y="815"/>
                    </a:lnTo>
                    <a:lnTo>
                      <a:pt x="992" y="791"/>
                    </a:lnTo>
                    <a:lnTo>
                      <a:pt x="993" y="757"/>
                    </a:lnTo>
                    <a:lnTo>
                      <a:pt x="994" y="716"/>
                    </a:lnTo>
                    <a:lnTo>
                      <a:pt x="995" y="670"/>
                    </a:lnTo>
                    <a:lnTo>
                      <a:pt x="996" y="632"/>
                    </a:lnTo>
                    <a:lnTo>
                      <a:pt x="996" y="595"/>
                    </a:lnTo>
                    <a:lnTo>
                      <a:pt x="997" y="553"/>
                    </a:lnTo>
                    <a:lnTo>
                      <a:pt x="998" y="510"/>
                    </a:lnTo>
                    <a:lnTo>
                      <a:pt x="999" y="460"/>
                    </a:lnTo>
                    <a:lnTo>
                      <a:pt x="1000" y="404"/>
                    </a:lnTo>
                    <a:lnTo>
                      <a:pt x="1001" y="364"/>
                    </a:lnTo>
                    <a:lnTo>
                      <a:pt x="1002" y="320"/>
                    </a:lnTo>
                    <a:lnTo>
                      <a:pt x="1003" y="234"/>
                    </a:lnTo>
                    <a:lnTo>
                      <a:pt x="1004" y="147"/>
                    </a:lnTo>
                    <a:lnTo>
                      <a:pt x="1005" y="80"/>
                    </a:lnTo>
                    <a:lnTo>
                      <a:pt x="1005" y="54"/>
                    </a:lnTo>
                    <a:lnTo>
                      <a:pt x="1006" y="70"/>
                    </a:lnTo>
                    <a:lnTo>
                      <a:pt x="1007" y="104"/>
                    </a:lnTo>
                    <a:lnTo>
                      <a:pt x="1008" y="117"/>
                    </a:lnTo>
                    <a:lnTo>
                      <a:pt x="1009" y="129"/>
                    </a:lnTo>
                    <a:lnTo>
                      <a:pt x="1010" y="155"/>
                    </a:lnTo>
                    <a:lnTo>
                      <a:pt x="1011" y="187"/>
                    </a:lnTo>
                    <a:lnTo>
                      <a:pt x="1012" y="219"/>
                    </a:lnTo>
                    <a:lnTo>
                      <a:pt x="1013" y="255"/>
                    </a:lnTo>
                    <a:lnTo>
                      <a:pt x="1014" y="296"/>
                    </a:lnTo>
                    <a:lnTo>
                      <a:pt x="1015" y="341"/>
                    </a:lnTo>
                    <a:lnTo>
                      <a:pt x="1015" y="385"/>
                    </a:lnTo>
                    <a:lnTo>
                      <a:pt x="1017" y="430"/>
                    </a:lnTo>
                    <a:lnTo>
                      <a:pt x="1017" y="481"/>
                    </a:lnTo>
                    <a:lnTo>
                      <a:pt x="1018" y="533"/>
                    </a:lnTo>
                    <a:lnTo>
                      <a:pt x="1019" y="587"/>
                    </a:lnTo>
                    <a:lnTo>
                      <a:pt x="1020" y="639"/>
                    </a:lnTo>
                    <a:lnTo>
                      <a:pt x="1021" y="669"/>
                    </a:lnTo>
                    <a:lnTo>
                      <a:pt x="1022" y="690"/>
                    </a:lnTo>
                    <a:lnTo>
                      <a:pt x="1023" y="707"/>
                    </a:lnTo>
                    <a:lnTo>
                      <a:pt x="1024" y="720"/>
                    </a:lnTo>
                    <a:lnTo>
                      <a:pt x="1025" y="732"/>
                    </a:lnTo>
                    <a:lnTo>
                      <a:pt x="1026" y="743"/>
                    </a:lnTo>
                    <a:lnTo>
                      <a:pt x="1026" y="750"/>
                    </a:lnTo>
                    <a:lnTo>
                      <a:pt x="1027" y="756"/>
                    </a:lnTo>
                    <a:lnTo>
                      <a:pt x="1028" y="767"/>
                    </a:lnTo>
                    <a:lnTo>
                      <a:pt x="1029" y="779"/>
                    </a:lnTo>
                    <a:lnTo>
                      <a:pt x="1030" y="790"/>
                    </a:lnTo>
                    <a:lnTo>
                      <a:pt x="1031" y="801"/>
                    </a:lnTo>
                    <a:lnTo>
                      <a:pt x="1032" y="811"/>
                    </a:lnTo>
                    <a:lnTo>
                      <a:pt x="1033" y="819"/>
                    </a:lnTo>
                    <a:lnTo>
                      <a:pt x="1034" y="827"/>
                    </a:lnTo>
                    <a:lnTo>
                      <a:pt x="1035" y="834"/>
                    </a:lnTo>
                    <a:lnTo>
                      <a:pt x="1036" y="838"/>
                    </a:lnTo>
                    <a:lnTo>
                      <a:pt x="1036" y="842"/>
                    </a:lnTo>
                    <a:lnTo>
                      <a:pt x="1037" y="844"/>
                    </a:lnTo>
                    <a:lnTo>
                      <a:pt x="1038" y="846"/>
                    </a:lnTo>
                    <a:lnTo>
                      <a:pt x="1039" y="847"/>
                    </a:lnTo>
                    <a:lnTo>
                      <a:pt x="1040" y="847"/>
                    </a:lnTo>
                    <a:lnTo>
                      <a:pt x="1041" y="847"/>
                    </a:lnTo>
                    <a:lnTo>
                      <a:pt x="1042" y="846"/>
                    </a:lnTo>
                    <a:lnTo>
                      <a:pt x="1043" y="845"/>
                    </a:lnTo>
                    <a:lnTo>
                      <a:pt x="1044" y="843"/>
                    </a:lnTo>
                    <a:lnTo>
                      <a:pt x="1045" y="840"/>
                    </a:lnTo>
                    <a:lnTo>
                      <a:pt x="1045" y="838"/>
                    </a:lnTo>
                    <a:lnTo>
                      <a:pt x="1047" y="834"/>
                    </a:lnTo>
                    <a:lnTo>
                      <a:pt x="1047" y="830"/>
                    </a:lnTo>
                    <a:lnTo>
                      <a:pt x="1048" y="826"/>
                    </a:lnTo>
                    <a:lnTo>
                      <a:pt x="1049" y="822"/>
                    </a:lnTo>
                    <a:lnTo>
                      <a:pt x="1050" y="819"/>
                    </a:lnTo>
                    <a:lnTo>
                      <a:pt x="1051" y="818"/>
                    </a:lnTo>
                    <a:lnTo>
                      <a:pt x="1052" y="816"/>
                    </a:lnTo>
                    <a:lnTo>
                      <a:pt x="1053" y="815"/>
                    </a:lnTo>
                    <a:lnTo>
                      <a:pt x="1054" y="814"/>
                    </a:lnTo>
                    <a:lnTo>
                      <a:pt x="1055" y="812"/>
                    </a:lnTo>
                    <a:lnTo>
                      <a:pt x="1056" y="812"/>
                    </a:lnTo>
                    <a:lnTo>
                      <a:pt x="1057" y="811"/>
                    </a:lnTo>
                    <a:lnTo>
                      <a:pt x="1057" y="809"/>
                    </a:lnTo>
                    <a:lnTo>
                      <a:pt x="1058" y="807"/>
                    </a:lnTo>
                    <a:lnTo>
                      <a:pt x="1059" y="804"/>
                    </a:lnTo>
                    <a:lnTo>
                      <a:pt x="1060" y="802"/>
                    </a:lnTo>
                    <a:lnTo>
                      <a:pt x="1061" y="800"/>
                    </a:lnTo>
                    <a:lnTo>
                      <a:pt x="1062" y="797"/>
                    </a:lnTo>
                    <a:lnTo>
                      <a:pt x="1063" y="795"/>
                    </a:lnTo>
                    <a:lnTo>
                      <a:pt x="1064" y="793"/>
                    </a:lnTo>
                    <a:lnTo>
                      <a:pt x="1065" y="792"/>
                    </a:lnTo>
                    <a:lnTo>
                      <a:pt x="1066" y="793"/>
                    </a:lnTo>
                    <a:lnTo>
                      <a:pt x="1066" y="793"/>
                    </a:lnTo>
                    <a:lnTo>
                      <a:pt x="1067" y="794"/>
                    </a:lnTo>
                    <a:lnTo>
                      <a:pt x="1068" y="795"/>
                    </a:lnTo>
                    <a:lnTo>
                      <a:pt x="1069" y="796"/>
                    </a:lnTo>
                    <a:lnTo>
                      <a:pt x="1070" y="797"/>
                    </a:lnTo>
                    <a:lnTo>
                      <a:pt x="1071" y="798"/>
                    </a:lnTo>
                    <a:lnTo>
                      <a:pt x="1072" y="799"/>
                    </a:lnTo>
                    <a:lnTo>
                      <a:pt x="1073" y="801"/>
                    </a:lnTo>
                    <a:lnTo>
                      <a:pt x="1074" y="802"/>
                    </a:lnTo>
                    <a:lnTo>
                      <a:pt x="1075" y="804"/>
                    </a:lnTo>
                    <a:lnTo>
                      <a:pt x="1076" y="806"/>
                    </a:lnTo>
                    <a:lnTo>
                      <a:pt x="1077" y="807"/>
                    </a:lnTo>
                    <a:lnTo>
                      <a:pt x="1077" y="809"/>
                    </a:lnTo>
                    <a:lnTo>
                      <a:pt x="1078" y="811"/>
                    </a:lnTo>
                    <a:lnTo>
                      <a:pt x="1079" y="812"/>
                    </a:lnTo>
                    <a:lnTo>
                      <a:pt x="1080" y="812"/>
                    </a:lnTo>
                    <a:lnTo>
                      <a:pt x="1081" y="813"/>
                    </a:lnTo>
                    <a:lnTo>
                      <a:pt x="1082" y="813"/>
                    </a:lnTo>
                    <a:lnTo>
                      <a:pt x="1083" y="814"/>
                    </a:lnTo>
                    <a:lnTo>
                      <a:pt x="1084" y="814"/>
                    </a:lnTo>
                    <a:lnTo>
                      <a:pt x="1085" y="814"/>
                    </a:lnTo>
                    <a:lnTo>
                      <a:pt x="1086" y="814"/>
                    </a:lnTo>
                    <a:lnTo>
                      <a:pt x="1087" y="814"/>
                    </a:lnTo>
                    <a:lnTo>
                      <a:pt x="1087" y="815"/>
                    </a:lnTo>
                    <a:lnTo>
                      <a:pt x="1088" y="815"/>
                    </a:lnTo>
                    <a:lnTo>
                      <a:pt x="1089" y="815"/>
                    </a:lnTo>
                    <a:lnTo>
                      <a:pt x="1090" y="815"/>
                    </a:lnTo>
                    <a:lnTo>
                      <a:pt x="1091" y="815"/>
                    </a:lnTo>
                    <a:lnTo>
                      <a:pt x="1092" y="815"/>
                    </a:lnTo>
                    <a:lnTo>
                      <a:pt x="1093" y="815"/>
                    </a:lnTo>
                    <a:lnTo>
                      <a:pt x="1094" y="815"/>
                    </a:lnTo>
                    <a:lnTo>
                      <a:pt x="1095" y="816"/>
                    </a:lnTo>
                    <a:lnTo>
                      <a:pt x="1096" y="817"/>
                    </a:lnTo>
                    <a:lnTo>
                      <a:pt x="1097" y="818"/>
                    </a:lnTo>
                    <a:lnTo>
                      <a:pt x="1097" y="818"/>
                    </a:lnTo>
                    <a:lnTo>
                      <a:pt x="1098" y="819"/>
                    </a:lnTo>
                    <a:lnTo>
                      <a:pt x="1099" y="820"/>
                    </a:lnTo>
                    <a:lnTo>
                      <a:pt x="1100" y="820"/>
                    </a:lnTo>
                    <a:lnTo>
                      <a:pt x="1101" y="821"/>
                    </a:lnTo>
                    <a:lnTo>
                      <a:pt x="1102" y="822"/>
                    </a:lnTo>
                    <a:lnTo>
                      <a:pt x="1103" y="823"/>
                    </a:lnTo>
                    <a:lnTo>
                      <a:pt x="1104" y="824"/>
                    </a:lnTo>
                    <a:lnTo>
                      <a:pt x="1105" y="825"/>
                    </a:lnTo>
                    <a:lnTo>
                      <a:pt x="1106" y="826"/>
                    </a:lnTo>
                    <a:lnTo>
                      <a:pt x="1107" y="827"/>
                    </a:lnTo>
                    <a:lnTo>
                      <a:pt x="1108" y="828"/>
                    </a:lnTo>
                    <a:lnTo>
                      <a:pt x="1108" y="828"/>
                    </a:lnTo>
                    <a:lnTo>
                      <a:pt x="1109" y="828"/>
                    </a:lnTo>
                    <a:lnTo>
                      <a:pt x="1110" y="827"/>
                    </a:lnTo>
                    <a:lnTo>
                      <a:pt x="1111" y="827"/>
                    </a:lnTo>
                    <a:lnTo>
                      <a:pt x="1112" y="826"/>
                    </a:lnTo>
                    <a:lnTo>
                      <a:pt x="1113" y="826"/>
                    </a:lnTo>
                    <a:lnTo>
                      <a:pt x="1114" y="825"/>
                    </a:lnTo>
                    <a:lnTo>
                      <a:pt x="1115" y="824"/>
                    </a:lnTo>
                    <a:lnTo>
                      <a:pt x="1116" y="824"/>
                    </a:lnTo>
                    <a:lnTo>
                      <a:pt x="1117" y="823"/>
                    </a:lnTo>
                    <a:lnTo>
                      <a:pt x="1117" y="822"/>
                    </a:lnTo>
                    <a:lnTo>
                      <a:pt x="1118" y="821"/>
                    </a:lnTo>
                    <a:lnTo>
                      <a:pt x="1119" y="820"/>
                    </a:lnTo>
                    <a:lnTo>
                      <a:pt x="1120" y="820"/>
                    </a:lnTo>
                    <a:lnTo>
                      <a:pt x="1121" y="818"/>
                    </a:lnTo>
                    <a:lnTo>
                      <a:pt x="1122" y="818"/>
                    </a:lnTo>
                    <a:lnTo>
                      <a:pt x="1123" y="817"/>
                    </a:lnTo>
                    <a:lnTo>
                      <a:pt x="1124" y="817"/>
                    </a:lnTo>
                    <a:lnTo>
                      <a:pt x="1125" y="817"/>
                    </a:lnTo>
                    <a:lnTo>
                      <a:pt x="1126" y="816"/>
                    </a:lnTo>
                    <a:lnTo>
                      <a:pt x="1127" y="818"/>
                    </a:lnTo>
                    <a:lnTo>
                      <a:pt x="1127" y="816"/>
                    </a:lnTo>
                    <a:lnTo>
                      <a:pt x="1129" y="817"/>
                    </a:lnTo>
                    <a:lnTo>
                      <a:pt x="1129" y="817"/>
                    </a:lnTo>
                    <a:lnTo>
                      <a:pt x="1130" y="817"/>
                    </a:lnTo>
                    <a:lnTo>
                      <a:pt x="1131" y="817"/>
                    </a:lnTo>
                    <a:lnTo>
                      <a:pt x="1132" y="817"/>
                    </a:lnTo>
                    <a:lnTo>
                      <a:pt x="1133" y="817"/>
                    </a:lnTo>
                    <a:lnTo>
                      <a:pt x="1134" y="817"/>
                    </a:lnTo>
                    <a:lnTo>
                      <a:pt x="1135" y="817"/>
                    </a:lnTo>
                    <a:lnTo>
                      <a:pt x="1136" y="817"/>
                    </a:lnTo>
                    <a:lnTo>
                      <a:pt x="1137" y="817"/>
                    </a:lnTo>
                    <a:lnTo>
                      <a:pt x="1138" y="817"/>
                    </a:lnTo>
                    <a:lnTo>
                      <a:pt x="1138" y="817"/>
                    </a:lnTo>
                    <a:lnTo>
                      <a:pt x="1139" y="818"/>
                    </a:lnTo>
                    <a:lnTo>
                      <a:pt x="1140" y="818"/>
                    </a:lnTo>
                    <a:lnTo>
                      <a:pt x="1141" y="819"/>
                    </a:lnTo>
                    <a:lnTo>
                      <a:pt x="1142" y="819"/>
                    </a:lnTo>
                    <a:lnTo>
                      <a:pt x="1143" y="820"/>
                    </a:lnTo>
                    <a:lnTo>
                      <a:pt x="1144" y="820"/>
                    </a:lnTo>
                    <a:lnTo>
                      <a:pt x="1145" y="821"/>
                    </a:lnTo>
                    <a:lnTo>
                      <a:pt x="1146" y="822"/>
                    </a:lnTo>
                    <a:lnTo>
                      <a:pt x="1147" y="823"/>
                    </a:lnTo>
                    <a:lnTo>
                      <a:pt x="1148" y="823"/>
                    </a:lnTo>
                    <a:lnTo>
                      <a:pt x="1148" y="824"/>
                    </a:lnTo>
                    <a:lnTo>
                      <a:pt x="1149" y="825"/>
                    </a:lnTo>
                    <a:lnTo>
                      <a:pt x="1150" y="826"/>
                    </a:lnTo>
                    <a:lnTo>
                      <a:pt x="1151" y="826"/>
                    </a:lnTo>
                    <a:lnTo>
                      <a:pt x="1152" y="826"/>
                    </a:lnTo>
                    <a:lnTo>
                      <a:pt x="1153" y="825"/>
                    </a:lnTo>
                    <a:lnTo>
                      <a:pt x="1154" y="825"/>
                    </a:lnTo>
                    <a:lnTo>
                      <a:pt x="1155" y="823"/>
                    </a:lnTo>
                    <a:lnTo>
                      <a:pt x="1156" y="822"/>
                    </a:lnTo>
                    <a:lnTo>
                      <a:pt x="1157" y="821"/>
                    </a:lnTo>
                    <a:lnTo>
                      <a:pt x="1157" y="820"/>
                    </a:lnTo>
                    <a:lnTo>
                      <a:pt x="1159" y="819"/>
                    </a:lnTo>
                    <a:lnTo>
                      <a:pt x="1159" y="817"/>
                    </a:lnTo>
                    <a:lnTo>
                      <a:pt x="1160" y="816"/>
                    </a:lnTo>
                    <a:lnTo>
                      <a:pt x="1161" y="815"/>
                    </a:lnTo>
                    <a:lnTo>
                      <a:pt x="1162" y="814"/>
                    </a:lnTo>
                    <a:lnTo>
                      <a:pt x="1163" y="812"/>
                    </a:lnTo>
                    <a:lnTo>
                      <a:pt x="1164" y="811"/>
                    </a:lnTo>
                    <a:lnTo>
                      <a:pt x="1165" y="809"/>
                    </a:lnTo>
                    <a:lnTo>
                      <a:pt x="1166" y="808"/>
                    </a:lnTo>
                    <a:lnTo>
                      <a:pt x="1167" y="807"/>
                    </a:lnTo>
                    <a:lnTo>
                      <a:pt x="1168" y="806"/>
                    </a:lnTo>
                    <a:lnTo>
                      <a:pt x="1169" y="804"/>
                    </a:lnTo>
                    <a:lnTo>
                      <a:pt x="1169" y="803"/>
                    </a:lnTo>
                    <a:lnTo>
                      <a:pt x="1170" y="802"/>
                    </a:lnTo>
                    <a:lnTo>
                      <a:pt x="1171" y="801"/>
                    </a:lnTo>
                    <a:lnTo>
                      <a:pt x="1172" y="800"/>
                    </a:lnTo>
                    <a:lnTo>
                      <a:pt x="1173" y="799"/>
                    </a:lnTo>
                    <a:lnTo>
                      <a:pt x="1174" y="798"/>
                    </a:lnTo>
                    <a:lnTo>
                      <a:pt x="1175" y="798"/>
                    </a:lnTo>
                    <a:lnTo>
                      <a:pt x="1176" y="796"/>
                    </a:lnTo>
                    <a:lnTo>
                      <a:pt x="1177" y="796"/>
                    </a:lnTo>
                    <a:lnTo>
                      <a:pt x="1178" y="795"/>
                    </a:lnTo>
                    <a:lnTo>
                      <a:pt x="1178" y="794"/>
                    </a:lnTo>
                    <a:lnTo>
                      <a:pt x="1180" y="793"/>
                    </a:lnTo>
                    <a:lnTo>
                      <a:pt x="1180" y="792"/>
                    </a:lnTo>
                    <a:lnTo>
                      <a:pt x="1181" y="791"/>
                    </a:lnTo>
                    <a:lnTo>
                      <a:pt x="1182" y="791"/>
                    </a:lnTo>
                    <a:lnTo>
                      <a:pt x="1183" y="792"/>
                    </a:lnTo>
                    <a:lnTo>
                      <a:pt x="1184" y="792"/>
                    </a:lnTo>
                    <a:lnTo>
                      <a:pt x="1185" y="793"/>
                    </a:lnTo>
                    <a:lnTo>
                      <a:pt x="1186" y="794"/>
                    </a:lnTo>
                    <a:lnTo>
                      <a:pt x="1187" y="792"/>
                    </a:lnTo>
                    <a:lnTo>
                      <a:pt x="1188" y="794"/>
                    </a:lnTo>
                    <a:lnTo>
                      <a:pt x="1189" y="796"/>
                    </a:lnTo>
                    <a:lnTo>
                      <a:pt x="1189" y="798"/>
                    </a:lnTo>
                    <a:lnTo>
                      <a:pt x="1190" y="795"/>
                    </a:lnTo>
                    <a:lnTo>
                      <a:pt x="1191" y="793"/>
                    </a:lnTo>
                    <a:lnTo>
                      <a:pt x="1192" y="785"/>
                    </a:lnTo>
                    <a:lnTo>
                      <a:pt x="1193" y="794"/>
                    </a:lnTo>
                    <a:lnTo>
                      <a:pt x="1194" y="798"/>
                    </a:lnTo>
                    <a:lnTo>
                      <a:pt x="1195" y="798"/>
                    </a:lnTo>
                    <a:lnTo>
                      <a:pt x="1196" y="800"/>
                    </a:lnTo>
                    <a:lnTo>
                      <a:pt x="1197" y="801"/>
                    </a:lnTo>
                    <a:lnTo>
                      <a:pt x="1198" y="802"/>
                    </a:lnTo>
                    <a:lnTo>
                      <a:pt x="1199" y="803"/>
                    </a:lnTo>
                    <a:lnTo>
                      <a:pt x="1199" y="804"/>
                    </a:lnTo>
                    <a:lnTo>
                      <a:pt x="1200" y="806"/>
                    </a:lnTo>
                    <a:lnTo>
                      <a:pt x="1201" y="807"/>
                    </a:lnTo>
                    <a:lnTo>
                      <a:pt x="1202" y="809"/>
                    </a:lnTo>
                    <a:lnTo>
                      <a:pt x="1203" y="811"/>
                    </a:lnTo>
                    <a:lnTo>
                      <a:pt x="1204" y="813"/>
                    </a:lnTo>
                    <a:lnTo>
                      <a:pt x="1205" y="814"/>
                    </a:lnTo>
                    <a:lnTo>
                      <a:pt x="1206" y="816"/>
                    </a:lnTo>
                    <a:lnTo>
                      <a:pt x="1207" y="818"/>
                    </a:lnTo>
                    <a:lnTo>
                      <a:pt x="1208" y="820"/>
                    </a:lnTo>
                    <a:lnTo>
                      <a:pt x="1209" y="822"/>
                    </a:lnTo>
                    <a:lnTo>
                      <a:pt x="1210" y="823"/>
                    </a:lnTo>
                    <a:lnTo>
                      <a:pt x="1210" y="825"/>
                    </a:lnTo>
                    <a:lnTo>
                      <a:pt x="1211" y="826"/>
                    </a:lnTo>
                    <a:lnTo>
                      <a:pt x="1212" y="826"/>
                    </a:lnTo>
                    <a:lnTo>
                      <a:pt x="1213" y="828"/>
                    </a:lnTo>
                    <a:lnTo>
                      <a:pt x="1214" y="829"/>
                    </a:lnTo>
                    <a:lnTo>
                      <a:pt x="1215" y="829"/>
                    </a:lnTo>
                    <a:lnTo>
                      <a:pt x="1216" y="830"/>
                    </a:lnTo>
                    <a:lnTo>
                      <a:pt x="1217" y="831"/>
                    </a:lnTo>
                    <a:lnTo>
                      <a:pt x="1218" y="831"/>
                    </a:lnTo>
                    <a:lnTo>
                      <a:pt x="1219" y="832"/>
                    </a:lnTo>
                    <a:lnTo>
                      <a:pt x="1220" y="832"/>
                    </a:lnTo>
                    <a:lnTo>
                      <a:pt x="1220" y="833"/>
                    </a:lnTo>
                    <a:lnTo>
                      <a:pt x="1221" y="833"/>
                    </a:lnTo>
                    <a:lnTo>
                      <a:pt x="1222" y="833"/>
                    </a:lnTo>
                    <a:lnTo>
                      <a:pt x="1223" y="833"/>
                    </a:lnTo>
                    <a:lnTo>
                      <a:pt x="1224" y="833"/>
                    </a:lnTo>
                    <a:lnTo>
                      <a:pt x="1225" y="833"/>
                    </a:lnTo>
                    <a:lnTo>
                      <a:pt x="1226" y="833"/>
                    </a:lnTo>
                    <a:lnTo>
                      <a:pt x="1227" y="833"/>
                    </a:lnTo>
                    <a:lnTo>
                      <a:pt x="1228" y="832"/>
                    </a:lnTo>
                    <a:lnTo>
                      <a:pt x="1229" y="832"/>
                    </a:lnTo>
                    <a:lnTo>
                      <a:pt x="1229" y="831"/>
                    </a:lnTo>
                    <a:lnTo>
                      <a:pt x="1230" y="830"/>
                    </a:lnTo>
                    <a:lnTo>
                      <a:pt x="1231" y="829"/>
                    </a:lnTo>
                    <a:lnTo>
                      <a:pt x="1232" y="828"/>
                    </a:lnTo>
                    <a:lnTo>
                      <a:pt x="1233" y="828"/>
                    </a:lnTo>
                    <a:lnTo>
                      <a:pt x="1234" y="827"/>
                    </a:lnTo>
                    <a:lnTo>
                      <a:pt x="1235" y="826"/>
                    </a:lnTo>
                    <a:lnTo>
                      <a:pt x="1236" y="826"/>
                    </a:lnTo>
                    <a:lnTo>
                      <a:pt x="1237" y="825"/>
                    </a:lnTo>
                    <a:lnTo>
                      <a:pt x="1238" y="824"/>
                    </a:lnTo>
                    <a:lnTo>
                      <a:pt x="1239" y="823"/>
                    </a:lnTo>
                    <a:lnTo>
                      <a:pt x="1240" y="821"/>
                    </a:lnTo>
                    <a:lnTo>
                      <a:pt x="1241" y="818"/>
                    </a:lnTo>
                    <a:lnTo>
                      <a:pt x="1241" y="815"/>
                    </a:lnTo>
                    <a:lnTo>
                      <a:pt x="1242" y="812"/>
                    </a:lnTo>
                    <a:lnTo>
                      <a:pt x="1243" y="809"/>
                    </a:lnTo>
                    <a:lnTo>
                      <a:pt x="1244" y="805"/>
                    </a:lnTo>
                    <a:lnTo>
                      <a:pt x="1245" y="802"/>
                    </a:lnTo>
                    <a:lnTo>
                      <a:pt x="1246" y="799"/>
                    </a:lnTo>
                    <a:lnTo>
                      <a:pt x="1247" y="795"/>
                    </a:lnTo>
                    <a:lnTo>
                      <a:pt x="1248" y="792"/>
                    </a:lnTo>
                    <a:lnTo>
                      <a:pt x="1249" y="788"/>
                    </a:lnTo>
                    <a:lnTo>
                      <a:pt x="1250" y="785"/>
                    </a:lnTo>
                    <a:lnTo>
                      <a:pt x="1250" y="783"/>
                    </a:lnTo>
                    <a:lnTo>
                      <a:pt x="1251" y="782"/>
                    </a:lnTo>
                    <a:lnTo>
                      <a:pt x="1252" y="779"/>
                    </a:lnTo>
                    <a:lnTo>
                      <a:pt x="1253" y="776"/>
                    </a:lnTo>
                    <a:lnTo>
                      <a:pt x="1254" y="773"/>
                    </a:lnTo>
                    <a:lnTo>
                      <a:pt x="1255" y="769"/>
                    </a:lnTo>
                    <a:lnTo>
                      <a:pt x="1256" y="786"/>
                    </a:lnTo>
                    <a:lnTo>
                      <a:pt x="1257" y="799"/>
                    </a:lnTo>
                    <a:lnTo>
                      <a:pt x="1258" y="777"/>
                    </a:lnTo>
                    <a:lnTo>
                      <a:pt x="1259" y="721"/>
                    </a:lnTo>
                    <a:lnTo>
                      <a:pt x="1260" y="664"/>
                    </a:lnTo>
                    <a:lnTo>
                      <a:pt x="1260" y="702"/>
                    </a:lnTo>
                    <a:lnTo>
                      <a:pt x="1261" y="761"/>
                    </a:lnTo>
                    <a:lnTo>
                      <a:pt x="1262" y="818"/>
                    </a:lnTo>
                    <a:lnTo>
                      <a:pt x="1263" y="818"/>
                    </a:lnTo>
                    <a:lnTo>
                      <a:pt x="1264" y="798"/>
                    </a:lnTo>
                    <a:lnTo>
                      <a:pt x="1265" y="796"/>
                    </a:lnTo>
                    <a:lnTo>
                      <a:pt x="1266" y="798"/>
                    </a:lnTo>
                    <a:lnTo>
                      <a:pt x="1267" y="782"/>
                    </a:lnTo>
                    <a:lnTo>
                      <a:pt x="1268" y="768"/>
                    </a:lnTo>
                    <a:lnTo>
                      <a:pt x="1269" y="767"/>
                    </a:lnTo>
                    <a:lnTo>
                      <a:pt x="1270" y="773"/>
                    </a:lnTo>
                    <a:lnTo>
                      <a:pt x="1271" y="778"/>
                    </a:lnTo>
                    <a:lnTo>
                      <a:pt x="1271" y="785"/>
                    </a:lnTo>
                    <a:lnTo>
                      <a:pt x="1272" y="787"/>
                    </a:lnTo>
                    <a:lnTo>
                      <a:pt x="1273" y="788"/>
                    </a:lnTo>
                    <a:lnTo>
                      <a:pt x="1274" y="789"/>
                    </a:lnTo>
                    <a:lnTo>
                      <a:pt x="1275" y="790"/>
                    </a:lnTo>
                    <a:lnTo>
                      <a:pt x="1276" y="791"/>
                    </a:lnTo>
                    <a:lnTo>
                      <a:pt x="1277" y="793"/>
                    </a:lnTo>
                    <a:lnTo>
                      <a:pt x="1278" y="795"/>
                    </a:lnTo>
                    <a:lnTo>
                      <a:pt x="1279" y="796"/>
                    </a:lnTo>
                    <a:lnTo>
                      <a:pt x="1280" y="797"/>
                    </a:lnTo>
                    <a:lnTo>
                      <a:pt x="1281" y="798"/>
                    </a:lnTo>
                    <a:lnTo>
                      <a:pt x="1281" y="799"/>
                    </a:lnTo>
                    <a:lnTo>
                      <a:pt x="1282" y="799"/>
                    </a:lnTo>
                    <a:lnTo>
                      <a:pt x="1283" y="799"/>
                    </a:lnTo>
                    <a:lnTo>
                      <a:pt x="1284" y="798"/>
                    </a:lnTo>
                    <a:lnTo>
                      <a:pt x="1285" y="797"/>
                    </a:lnTo>
                    <a:lnTo>
                      <a:pt x="1286" y="795"/>
                    </a:lnTo>
                    <a:lnTo>
                      <a:pt x="1287" y="794"/>
                    </a:lnTo>
                    <a:lnTo>
                      <a:pt x="1288" y="792"/>
                    </a:lnTo>
                    <a:lnTo>
                      <a:pt x="1289" y="792"/>
                    </a:lnTo>
                    <a:lnTo>
                      <a:pt x="1290" y="789"/>
                    </a:lnTo>
                    <a:lnTo>
                      <a:pt x="1290" y="787"/>
                    </a:lnTo>
                    <a:lnTo>
                      <a:pt x="1292" y="785"/>
                    </a:lnTo>
                    <a:lnTo>
                      <a:pt x="1292" y="783"/>
                    </a:lnTo>
                    <a:lnTo>
                      <a:pt x="1293" y="777"/>
                    </a:lnTo>
                    <a:lnTo>
                      <a:pt x="1294" y="783"/>
                    </a:lnTo>
                    <a:lnTo>
                      <a:pt x="1295" y="776"/>
                    </a:lnTo>
                    <a:lnTo>
                      <a:pt x="1296" y="768"/>
                    </a:lnTo>
                    <a:lnTo>
                      <a:pt x="1297" y="772"/>
                    </a:lnTo>
                    <a:lnTo>
                      <a:pt x="1298" y="771"/>
                    </a:lnTo>
                    <a:lnTo>
                      <a:pt x="1299" y="771"/>
                    </a:lnTo>
                    <a:lnTo>
                      <a:pt x="1300" y="772"/>
                    </a:lnTo>
                    <a:lnTo>
                      <a:pt x="1301" y="775"/>
                    </a:lnTo>
                    <a:lnTo>
                      <a:pt x="1301" y="776"/>
                    </a:lnTo>
                    <a:lnTo>
                      <a:pt x="1302" y="777"/>
                    </a:lnTo>
                    <a:lnTo>
                      <a:pt x="1303" y="781"/>
                    </a:lnTo>
                    <a:lnTo>
                      <a:pt x="1304" y="782"/>
                    </a:lnTo>
                    <a:lnTo>
                      <a:pt x="1305" y="785"/>
                    </a:lnTo>
                    <a:lnTo>
                      <a:pt x="1306" y="788"/>
                    </a:lnTo>
                    <a:lnTo>
                      <a:pt x="1307" y="790"/>
                    </a:lnTo>
                    <a:lnTo>
                      <a:pt x="1308" y="793"/>
                    </a:lnTo>
                    <a:lnTo>
                      <a:pt x="1309" y="796"/>
                    </a:lnTo>
                    <a:lnTo>
                      <a:pt x="1310" y="799"/>
                    </a:lnTo>
                    <a:lnTo>
                      <a:pt x="1311" y="803"/>
                    </a:lnTo>
                    <a:lnTo>
                      <a:pt x="1311" y="806"/>
                    </a:lnTo>
                    <a:lnTo>
                      <a:pt x="1313" y="807"/>
                    </a:lnTo>
                    <a:lnTo>
                      <a:pt x="1313" y="807"/>
                    </a:lnTo>
                    <a:lnTo>
                      <a:pt x="1314" y="806"/>
                    </a:lnTo>
                    <a:lnTo>
                      <a:pt x="1315" y="805"/>
                    </a:lnTo>
                    <a:lnTo>
                      <a:pt x="1316" y="804"/>
                    </a:lnTo>
                    <a:lnTo>
                      <a:pt x="1317" y="803"/>
                    </a:lnTo>
                    <a:lnTo>
                      <a:pt x="1318" y="802"/>
                    </a:lnTo>
                    <a:lnTo>
                      <a:pt x="1319" y="800"/>
                    </a:lnTo>
                    <a:lnTo>
                      <a:pt x="1320" y="799"/>
                    </a:lnTo>
                    <a:lnTo>
                      <a:pt x="1321" y="797"/>
                    </a:lnTo>
                    <a:lnTo>
                      <a:pt x="1322" y="795"/>
                    </a:lnTo>
                    <a:lnTo>
                      <a:pt x="1322" y="793"/>
                    </a:lnTo>
                    <a:lnTo>
                      <a:pt x="1323" y="791"/>
                    </a:lnTo>
                    <a:lnTo>
                      <a:pt x="1324" y="789"/>
                    </a:lnTo>
                    <a:lnTo>
                      <a:pt x="1325" y="787"/>
                    </a:lnTo>
                    <a:lnTo>
                      <a:pt x="1326" y="785"/>
                    </a:lnTo>
                    <a:lnTo>
                      <a:pt x="1327" y="784"/>
                    </a:lnTo>
                    <a:lnTo>
                      <a:pt x="1328" y="785"/>
                    </a:lnTo>
                    <a:lnTo>
                      <a:pt x="1329" y="786"/>
                    </a:lnTo>
                    <a:lnTo>
                      <a:pt x="1330" y="787"/>
                    </a:lnTo>
                    <a:lnTo>
                      <a:pt x="1331" y="789"/>
                    </a:lnTo>
                    <a:lnTo>
                      <a:pt x="1332" y="790"/>
                    </a:lnTo>
                    <a:lnTo>
                      <a:pt x="1332" y="791"/>
                    </a:lnTo>
                    <a:lnTo>
                      <a:pt x="1333" y="793"/>
                    </a:lnTo>
                    <a:lnTo>
                      <a:pt x="1334" y="794"/>
                    </a:lnTo>
                    <a:lnTo>
                      <a:pt x="1335" y="796"/>
                    </a:lnTo>
                    <a:lnTo>
                      <a:pt x="1336" y="798"/>
                    </a:lnTo>
                    <a:lnTo>
                      <a:pt x="1337" y="800"/>
                    </a:lnTo>
                    <a:lnTo>
                      <a:pt x="1338" y="802"/>
                    </a:lnTo>
                    <a:lnTo>
                      <a:pt x="1339" y="804"/>
                    </a:lnTo>
                    <a:lnTo>
                      <a:pt x="1340" y="806"/>
                    </a:lnTo>
                    <a:lnTo>
                      <a:pt x="1341" y="811"/>
                    </a:lnTo>
                    <a:lnTo>
                      <a:pt x="1341" y="804"/>
                    </a:lnTo>
                    <a:lnTo>
                      <a:pt x="1343" y="810"/>
                    </a:lnTo>
                    <a:lnTo>
                      <a:pt x="1343" y="810"/>
                    </a:lnTo>
                    <a:lnTo>
                      <a:pt x="1344" y="807"/>
                    </a:lnTo>
                    <a:lnTo>
                      <a:pt x="1345" y="808"/>
                    </a:lnTo>
                    <a:lnTo>
                      <a:pt x="1346" y="807"/>
                    </a:lnTo>
                    <a:lnTo>
                      <a:pt x="1347" y="805"/>
                    </a:lnTo>
                    <a:lnTo>
                      <a:pt x="1348" y="806"/>
                    </a:lnTo>
                    <a:lnTo>
                      <a:pt x="1349" y="804"/>
                    </a:lnTo>
                    <a:lnTo>
                      <a:pt x="1350" y="804"/>
                    </a:lnTo>
                    <a:lnTo>
                      <a:pt x="1351" y="803"/>
                    </a:lnTo>
                    <a:lnTo>
                      <a:pt x="1352" y="802"/>
                    </a:lnTo>
                    <a:lnTo>
                      <a:pt x="1353" y="801"/>
                    </a:lnTo>
                    <a:lnTo>
                      <a:pt x="1353" y="800"/>
                    </a:lnTo>
                    <a:lnTo>
                      <a:pt x="1354" y="799"/>
                    </a:lnTo>
                    <a:lnTo>
                      <a:pt x="1355" y="797"/>
                    </a:lnTo>
                    <a:lnTo>
                      <a:pt x="1356" y="799"/>
                    </a:lnTo>
                    <a:lnTo>
                      <a:pt x="1357" y="799"/>
                    </a:lnTo>
                    <a:lnTo>
                      <a:pt x="1358" y="795"/>
                    </a:lnTo>
                    <a:lnTo>
                      <a:pt x="1359" y="798"/>
                    </a:lnTo>
                    <a:lnTo>
                      <a:pt x="1360" y="801"/>
                    </a:lnTo>
                    <a:lnTo>
                      <a:pt x="1361" y="798"/>
                    </a:lnTo>
                    <a:lnTo>
                      <a:pt x="1362" y="800"/>
                    </a:lnTo>
                    <a:lnTo>
                      <a:pt x="1362" y="801"/>
                    </a:lnTo>
                    <a:lnTo>
                      <a:pt x="1363" y="801"/>
                    </a:lnTo>
                    <a:lnTo>
                      <a:pt x="1364" y="802"/>
                    </a:lnTo>
                    <a:lnTo>
                      <a:pt x="1365" y="801"/>
                    </a:lnTo>
                    <a:lnTo>
                      <a:pt x="1366" y="802"/>
                    </a:lnTo>
                    <a:lnTo>
                      <a:pt x="1367" y="802"/>
                    </a:lnTo>
                    <a:lnTo>
                      <a:pt x="1368" y="802"/>
                    </a:lnTo>
                    <a:lnTo>
                      <a:pt x="1369" y="802"/>
                    </a:lnTo>
                    <a:lnTo>
                      <a:pt x="1370" y="802"/>
                    </a:lnTo>
                    <a:lnTo>
                      <a:pt x="1371" y="803"/>
                    </a:lnTo>
                    <a:lnTo>
                      <a:pt x="1372" y="804"/>
                    </a:lnTo>
                    <a:lnTo>
                      <a:pt x="1373" y="805"/>
                    </a:lnTo>
                    <a:lnTo>
                      <a:pt x="1373" y="806"/>
                    </a:lnTo>
                    <a:lnTo>
                      <a:pt x="1374" y="807"/>
                    </a:lnTo>
                    <a:lnTo>
                      <a:pt x="1375" y="808"/>
                    </a:lnTo>
                    <a:lnTo>
                      <a:pt x="1376" y="809"/>
                    </a:lnTo>
                    <a:lnTo>
                      <a:pt x="1377" y="809"/>
                    </a:lnTo>
                    <a:lnTo>
                      <a:pt x="1378" y="811"/>
                    </a:lnTo>
                    <a:lnTo>
                      <a:pt x="1379" y="813"/>
                    </a:lnTo>
                    <a:lnTo>
                      <a:pt x="1380" y="814"/>
                    </a:lnTo>
                    <a:lnTo>
                      <a:pt x="1381" y="815"/>
                    </a:lnTo>
                    <a:lnTo>
                      <a:pt x="1382" y="817"/>
                    </a:lnTo>
                    <a:lnTo>
                      <a:pt x="1383" y="820"/>
                    </a:lnTo>
                    <a:lnTo>
                      <a:pt x="1383" y="818"/>
                    </a:lnTo>
                    <a:lnTo>
                      <a:pt x="1384" y="823"/>
                    </a:lnTo>
                    <a:lnTo>
                      <a:pt x="1385" y="822"/>
                    </a:lnTo>
                    <a:lnTo>
                      <a:pt x="1386" y="820"/>
                    </a:lnTo>
                    <a:lnTo>
                      <a:pt x="1387" y="818"/>
                    </a:lnTo>
                    <a:lnTo>
                      <a:pt x="1388" y="816"/>
                    </a:lnTo>
                    <a:lnTo>
                      <a:pt x="1389" y="812"/>
                    </a:lnTo>
                    <a:lnTo>
                      <a:pt x="1390" y="810"/>
                    </a:lnTo>
                    <a:lnTo>
                      <a:pt x="1391" y="808"/>
                    </a:lnTo>
                    <a:lnTo>
                      <a:pt x="1392" y="805"/>
                    </a:lnTo>
                    <a:lnTo>
                      <a:pt x="1393" y="802"/>
                    </a:lnTo>
                    <a:lnTo>
                      <a:pt x="1393" y="799"/>
                    </a:lnTo>
                    <a:lnTo>
                      <a:pt x="1394" y="796"/>
                    </a:lnTo>
                    <a:lnTo>
                      <a:pt x="1395" y="793"/>
                    </a:lnTo>
                    <a:lnTo>
                      <a:pt x="1396" y="789"/>
                    </a:lnTo>
                    <a:lnTo>
                      <a:pt x="1397" y="786"/>
                    </a:lnTo>
                    <a:lnTo>
                      <a:pt x="1398" y="782"/>
                    </a:lnTo>
                    <a:lnTo>
                      <a:pt x="1399" y="779"/>
                    </a:lnTo>
                    <a:lnTo>
                      <a:pt x="1400" y="778"/>
                    </a:lnTo>
                    <a:lnTo>
                      <a:pt x="1401" y="777"/>
                    </a:lnTo>
                    <a:lnTo>
                      <a:pt x="1402" y="777"/>
                    </a:lnTo>
                    <a:lnTo>
                      <a:pt x="1403" y="777"/>
                    </a:lnTo>
                    <a:lnTo>
                      <a:pt x="1404" y="777"/>
                    </a:lnTo>
                    <a:lnTo>
                      <a:pt x="1404" y="777"/>
                    </a:lnTo>
                    <a:lnTo>
                      <a:pt x="1405" y="777"/>
                    </a:lnTo>
                    <a:lnTo>
                      <a:pt x="1406" y="778"/>
                    </a:lnTo>
                    <a:lnTo>
                      <a:pt x="1407" y="779"/>
                    </a:lnTo>
                    <a:lnTo>
                      <a:pt x="1408" y="781"/>
                    </a:lnTo>
                    <a:lnTo>
                      <a:pt x="1409" y="776"/>
                    </a:lnTo>
                    <a:lnTo>
                      <a:pt x="1410" y="777"/>
                    </a:lnTo>
                    <a:lnTo>
                      <a:pt x="1411" y="786"/>
                    </a:lnTo>
                    <a:lnTo>
                      <a:pt x="1412" y="778"/>
                    </a:lnTo>
                    <a:lnTo>
                      <a:pt x="1413" y="780"/>
                    </a:lnTo>
                    <a:lnTo>
                      <a:pt x="1413" y="782"/>
                    </a:lnTo>
                    <a:lnTo>
                      <a:pt x="1414" y="783"/>
                    </a:lnTo>
                    <a:lnTo>
                      <a:pt x="1415" y="784"/>
                    </a:lnTo>
                    <a:lnTo>
                      <a:pt x="1416" y="786"/>
                    </a:lnTo>
                    <a:lnTo>
                      <a:pt x="1417" y="788"/>
                    </a:lnTo>
                    <a:lnTo>
                      <a:pt x="1418" y="789"/>
                    </a:lnTo>
                    <a:lnTo>
                      <a:pt x="1419" y="791"/>
                    </a:lnTo>
                    <a:lnTo>
                      <a:pt x="1420" y="793"/>
                    </a:lnTo>
                    <a:lnTo>
                      <a:pt x="1421" y="795"/>
                    </a:lnTo>
                    <a:lnTo>
                      <a:pt x="1422" y="797"/>
                    </a:lnTo>
                    <a:lnTo>
                      <a:pt x="1423" y="799"/>
                    </a:lnTo>
                    <a:lnTo>
                      <a:pt x="1423" y="801"/>
                    </a:lnTo>
                    <a:lnTo>
                      <a:pt x="1425" y="803"/>
                    </a:lnTo>
                    <a:lnTo>
                      <a:pt x="1425" y="806"/>
                    </a:lnTo>
                    <a:lnTo>
                      <a:pt x="1426" y="808"/>
                    </a:lnTo>
                    <a:lnTo>
                      <a:pt x="1427" y="810"/>
                    </a:lnTo>
                    <a:lnTo>
                      <a:pt x="1428" y="812"/>
                    </a:lnTo>
                    <a:lnTo>
                      <a:pt x="1429" y="814"/>
                    </a:lnTo>
                    <a:lnTo>
                      <a:pt x="1430" y="814"/>
                    </a:lnTo>
                    <a:lnTo>
                      <a:pt x="1431" y="815"/>
                    </a:lnTo>
                    <a:lnTo>
                      <a:pt x="1432" y="815"/>
                    </a:lnTo>
                    <a:lnTo>
                      <a:pt x="1433" y="815"/>
                    </a:lnTo>
                    <a:lnTo>
                      <a:pt x="1434" y="815"/>
                    </a:lnTo>
                    <a:lnTo>
                      <a:pt x="1434" y="814"/>
                    </a:lnTo>
                    <a:lnTo>
                      <a:pt x="1435" y="815"/>
                    </a:lnTo>
                    <a:lnTo>
                      <a:pt x="1436" y="812"/>
                    </a:lnTo>
                    <a:lnTo>
                      <a:pt x="1437" y="812"/>
                    </a:lnTo>
                    <a:lnTo>
                      <a:pt x="1438" y="816"/>
                    </a:lnTo>
                    <a:lnTo>
                      <a:pt x="1439" y="813"/>
                    </a:lnTo>
                    <a:lnTo>
                      <a:pt x="1440" y="814"/>
                    </a:lnTo>
                    <a:lnTo>
                      <a:pt x="1441" y="808"/>
                    </a:lnTo>
                    <a:lnTo>
                      <a:pt x="1442" y="804"/>
                    </a:lnTo>
                    <a:lnTo>
                      <a:pt x="1443" y="810"/>
                    </a:lnTo>
                    <a:lnTo>
                      <a:pt x="1444" y="813"/>
                    </a:lnTo>
                    <a:lnTo>
                      <a:pt x="1444" y="809"/>
                    </a:lnTo>
                    <a:lnTo>
                      <a:pt x="1445" y="807"/>
                    </a:lnTo>
                    <a:lnTo>
                      <a:pt x="1446" y="808"/>
                    </a:lnTo>
                    <a:lnTo>
                      <a:pt x="1447" y="808"/>
                    </a:lnTo>
                    <a:lnTo>
                      <a:pt x="1448" y="807"/>
                    </a:lnTo>
                    <a:lnTo>
                      <a:pt x="1449" y="807"/>
                    </a:lnTo>
                    <a:lnTo>
                      <a:pt x="1450" y="807"/>
                    </a:lnTo>
                    <a:lnTo>
                      <a:pt x="1451" y="806"/>
                    </a:lnTo>
                    <a:lnTo>
                      <a:pt x="1452" y="805"/>
                    </a:lnTo>
                    <a:lnTo>
                      <a:pt x="1453" y="804"/>
                    </a:lnTo>
                    <a:lnTo>
                      <a:pt x="1453" y="805"/>
                    </a:lnTo>
                    <a:lnTo>
                      <a:pt x="1455" y="809"/>
                    </a:lnTo>
                    <a:lnTo>
                      <a:pt x="1455" y="804"/>
                    </a:lnTo>
                    <a:lnTo>
                      <a:pt x="1456" y="806"/>
                    </a:lnTo>
                    <a:lnTo>
                      <a:pt x="1457" y="804"/>
                    </a:lnTo>
                    <a:lnTo>
                      <a:pt x="1458" y="803"/>
                    </a:lnTo>
                    <a:lnTo>
                      <a:pt x="1459" y="802"/>
                    </a:lnTo>
                    <a:lnTo>
                      <a:pt x="1460" y="799"/>
                    </a:lnTo>
                    <a:lnTo>
                      <a:pt x="1461" y="797"/>
                    </a:lnTo>
                    <a:lnTo>
                      <a:pt x="1462" y="795"/>
                    </a:lnTo>
                    <a:lnTo>
                      <a:pt x="1463" y="794"/>
                    </a:lnTo>
                    <a:lnTo>
                      <a:pt x="1464" y="789"/>
                    </a:lnTo>
                    <a:lnTo>
                      <a:pt x="1465" y="789"/>
                    </a:lnTo>
                    <a:lnTo>
                      <a:pt x="1465" y="786"/>
                    </a:lnTo>
                    <a:lnTo>
                      <a:pt x="1466" y="783"/>
                    </a:lnTo>
                    <a:lnTo>
                      <a:pt x="1467" y="780"/>
                    </a:lnTo>
                    <a:lnTo>
                      <a:pt x="1468" y="778"/>
                    </a:lnTo>
                    <a:lnTo>
                      <a:pt x="1469" y="775"/>
                    </a:lnTo>
                    <a:lnTo>
                      <a:pt x="1470" y="772"/>
                    </a:lnTo>
                    <a:lnTo>
                      <a:pt x="1471" y="769"/>
                    </a:lnTo>
                    <a:lnTo>
                      <a:pt x="1472" y="767"/>
                    </a:lnTo>
                    <a:lnTo>
                      <a:pt x="1473" y="765"/>
                    </a:lnTo>
                    <a:lnTo>
                      <a:pt x="1474" y="765"/>
                    </a:lnTo>
                    <a:lnTo>
                      <a:pt x="1474" y="762"/>
                    </a:lnTo>
                    <a:lnTo>
                      <a:pt x="1475" y="764"/>
                    </a:lnTo>
                    <a:lnTo>
                      <a:pt x="1476" y="763"/>
                    </a:lnTo>
                    <a:lnTo>
                      <a:pt x="1477" y="762"/>
                    </a:lnTo>
                    <a:lnTo>
                      <a:pt x="1478" y="763"/>
                    </a:lnTo>
                    <a:lnTo>
                      <a:pt x="1479" y="764"/>
                    </a:lnTo>
                    <a:lnTo>
                      <a:pt x="1480" y="762"/>
                    </a:lnTo>
                    <a:lnTo>
                      <a:pt x="1481" y="760"/>
                    </a:lnTo>
                    <a:lnTo>
                      <a:pt x="1482" y="762"/>
                    </a:lnTo>
                    <a:lnTo>
                      <a:pt x="1483" y="763"/>
                    </a:lnTo>
                    <a:lnTo>
                      <a:pt x="1484" y="764"/>
                    </a:lnTo>
                    <a:lnTo>
                      <a:pt x="1485" y="767"/>
                    </a:lnTo>
                    <a:lnTo>
                      <a:pt x="1486" y="759"/>
                    </a:lnTo>
                    <a:lnTo>
                      <a:pt x="1486" y="766"/>
                    </a:lnTo>
                    <a:lnTo>
                      <a:pt x="1487" y="764"/>
                    </a:lnTo>
                    <a:lnTo>
                      <a:pt x="1488" y="764"/>
                    </a:lnTo>
                    <a:lnTo>
                      <a:pt x="1489" y="763"/>
                    </a:lnTo>
                    <a:lnTo>
                      <a:pt x="1490" y="763"/>
                    </a:lnTo>
                    <a:lnTo>
                      <a:pt x="1491" y="762"/>
                    </a:lnTo>
                    <a:lnTo>
                      <a:pt x="1492" y="760"/>
                    </a:lnTo>
                    <a:lnTo>
                      <a:pt x="1493" y="762"/>
                    </a:lnTo>
                    <a:lnTo>
                      <a:pt x="1494" y="765"/>
                    </a:lnTo>
                    <a:lnTo>
                      <a:pt x="1495" y="750"/>
                    </a:lnTo>
                    <a:lnTo>
                      <a:pt x="1495" y="758"/>
                    </a:lnTo>
                    <a:lnTo>
                      <a:pt x="1496" y="766"/>
                    </a:lnTo>
                    <a:lnTo>
                      <a:pt x="1497" y="757"/>
                    </a:lnTo>
                    <a:lnTo>
                      <a:pt x="1498" y="754"/>
                    </a:lnTo>
                    <a:lnTo>
                      <a:pt x="1499" y="761"/>
                    </a:lnTo>
                    <a:lnTo>
                      <a:pt x="1500" y="763"/>
                    </a:lnTo>
                    <a:lnTo>
                      <a:pt x="1501" y="762"/>
                    </a:lnTo>
                  </a:path>
                </a:pathLst>
              </a:custGeom>
              <a:noFill/>
              <a:ln w="3175" cap="flat">
                <a:solidFill>
                  <a:srgbClr val="0072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5" name="Freeform 200">
                <a:extLst>
                  <a:ext uri="{FF2B5EF4-FFF2-40B4-BE49-F238E27FC236}">
                    <a16:creationId xmlns:a16="http://schemas.microsoft.com/office/drawing/2014/main" id="{94E17A79-C7B0-48C2-9558-940148899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491"/>
                <a:ext cx="451" cy="695"/>
              </a:xfrm>
              <a:custGeom>
                <a:avLst/>
                <a:gdLst>
                  <a:gd name="T0" fmla="*/ 5 w 451"/>
                  <a:gd name="T1" fmla="*/ 414 h 695"/>
                  <a:gd name="T2" fmla="*/ 13 w 451"/>
                  <a:gd name="T3" fmla="*/ 540 h 695"/>
                  <a:gd name="T4" fmla="*/ 20 w 451"/>
                  <a:gd name="T5" fmla="*/ 604 h 695"/>
                  <a:gd name="T6" fmla="*/ 27 w 451"/>
                  <a:gd name="T7" fmla="*/ 601 h 695"/>
                  <a:gd name="T8" fmla="*/ 35 w 451"/>
                  <a:gd name="T9" fmla="*/ 578 h 695"/>
                  <a:gd name="T10" fmla="*/ 42 w 451"/>
                  <a:gd name="T11" fmla="*/ 563 h 695"/>
                  <a:gd name="T12" fmla="*/ 49 w 451"/>
                  <a:gd name="T13" fmla="*/ 429 h 695"/>
                  <a:gd name="T14" fmla="*/ 56 w 451"/>
                  <a:gd name="T15" fmla="*/ 198 h 695"/>
                  <a:gd name="T16" fmla="*/ 64 w 451"/>
                  <a:gd name="T17" fmla="*/ 162 h 695"/>
                  <a:gd name="T18" fmla="*/ 71 w 451"/>
                  <a:gd name="T19" fmla="*/ 313 h 695"/>
                  <a:gd name="T20" fmla="*/ 78 w 451"/>
                  <a:gd name="T21" fmla="*/ 434 h 695"/>
                  <a:gd name="T22" fmla="*/ 86 w 451"/>
                  <a:gd name="T23" fmla="*/ 508 h 695"/>
                  <a:gd name="T24" fmla="*/ 93 w 451"/>
                  <a:gd name="T25" fmla="*/ 562 h 695"/>
                  <a:gd name="T26" fmla="*/ 100 w 451"/>
                  <a:gd name="T27" fmla="*/ 586 h 695"/>
                  <a:gd name="T28" fmla="*/ 107 w 451"/>
                  <a:gd name="T29" fmla="*/ 616 h 695"/>
                  <a:gd name="T30" fmla="*/ 115 w 451"/>
                  <a:gd name="T31" fmla="*/ 643 h 695"/>
                  <a:gd name="T32" fmla="*/ 122 w 451"/>
                  <a:gd name="T33" fmla="*/ 600 h 695"/>
                  <a:gd name="T34" fmla="*/ 129 w 451"/>
                  <a:gd name="T35" fmla="*/ 521 h 695"/>
                  <a:gd name="T36" fmla="*/ 137 w 451"/>
                  <a:gd name="T37" fmla="*/ 372 h 695"/>
                  <a:gd name="T38" fmla="*/ 144 w 451"/>
                  <a:gd name="T39" fmla="*/ 9 h 695"/>
                  <a:gd name="T40" fmla="*/ 151 w 451"/>
                  <a:gd name="T41" fmla="*/ 40 h 695"/>
                  <a:gd name="T42" fmla="*/ 159 w 451"/>
                  <a:gd name="T43" fmla="*/ 169 h 695"/>
                  <a:gd name="T44" fmla="*/ 166 w 451"/>
                  <a:gd name="T45" fmla="*/ 338 h 695"/>
                  <a:gd name="T46" fmla="*/ 173 w 451"/>
                  <a:gd name="T47" fmla="*/ 523 h 695"/>
                  <a:gd name="T48" fmla="*/ 180 w 451"/>
                  <a:gd name="T49" fmla="*/ 614 h 695"/>
                  <a:gd name="T50" fmla="*/ 188 w 451"/>
                  <a:gd name="T51" fmla="*/ 617 h 695"/>
                  <a:gd name="T52" fmla="*/ 195 w 451"/>
                  <a:gd name="T53" fmla="*/ 614 h 695"/>
                  <a:gd name="T54" fmla="*/ 202 w 451"/>
                  <a:gd name="T55" fmla="*/ 606 h 695"/>
                  <a:gd name="T56" fmla="*/ 210 w 451"/>
                  <a:gd name="T57" fmla="*/ 609 h 695"/>
                  <a:gd name="T58" fmla="*/ 217 w 451"/>
                  <a:gd name="T59" fmla="*/ 608 h 695"/>
                  <a:gd name="T60" fmla="*/ 224 w 451"/>
                  <a:gd name="T61" fmla="*/ 611 h 695"/>
                  <a:gd name="T62" fmla="*/ 231 w 451"/>
                  <a:gd name="T63" fmla="*/ 642 h 695"/>
                  <a:gd name="T64" fmla="*/ 239 w 451"/>
                  <a:gd name="T65" fmla="*/ 525 h 695"/>
                  <a:gd name="T66" fmla="*/ 246 w 451"/>
                  <a:gd name="T67" fmla="*/ 279 h 695"/>
                  <a:gd name="T68" fmla="*/ 253 w 451"/>
                  <a:gd name="T69" fmla="*/ 252 h 695"/>
                  <a:gd name="T70" fmla="*/ 261 w 451"/>
                  <a:gd name="T71" fmla="*/ 417 h 695"/>
                  <a:gd name="T72" fmla="*/ 268 w 451"/>
                  <a:gd name="T73" fmla="*/ 541 h 695"/>
                  <a:gd name="T74" fmla="*/ 275 w 451"/>
                  <a:gd name="T75" fmla="*/ 620 h 695"/>
                  <a:gd name="T76" fmla="*/ 282 w 451"/>
                  <a:gd name="T77" fmla="*/ 627 h 695"/>
                  <a:gd name="T78" fmla="*/ 290 w 451"/>
                  <a:gd name="T79" fmla="*/ 572 h 695"/>
                  <a:gd name="T80" fmla="*/ 297 w 451"/>
                  <a:gd name="T81" fmla="*/ 501 h 695"/>
                  <a:gd name="T82" fmla="*/ 304 w 451"/>
                  <a:gd name="T83" fmla="*/ 429 h 695"/>
                  <a:gd name="T84" fmla="*/ 311 w 451"/>
                  <a:gd name="T85" fmla="*/ 378 h 695"/>
                  <a:gd name="T86" fmla="*/ 319 w 451"/>
                  <a:gd name="T87" fmla="*/ 347 h 695"/>
                  <a:gd name="T88" fmla="*/ 326 w 451"/>
                  <a:gd name="T89" fmla="*/ 384 h 695"/>
                  <a:gd name="T90" fmla="*/ 333 w 451"/>
                  <a:gd name="T91" fmla="*/ 475 h 695"/>
                  <a:gd name="T92" fmla="*/ 341 w 451"/>
                  <a:gd name="T93" fmla="*/ 550 h 695"/>
                  <a:gd name="T94" fmla="*/ 348 w 451"/>
                  <a:gd name="T95" fmla="*/ 606 h 695"/>
                  <a:gd name="T96" fmla="*/ 355 w 451"/>
                  <a:gd name="T97" fmla="*/ 628 h 695"/>
                  <a:gd name="T98" fmla="*/ 362 w 451"/>
                  <a:gd name="T99" fmla="*/ 622 h 695"/>
                  <a:gd name="T100" fmla="*/ 370 w 451"/>
                  <a:gd name="T101" fmla="*/ 604 h 695"/>
                  <a:gd name="T102" fmla="*/ 377 w 451"/>
                  <a:gd name="T103" fmla="*/ 579 h 695"/>
                  <a:gd name="T104" fmla="*/ 384 w 451"/>
                  <a:gd name="T105" fmla="*/ 568 h 695"/>
                  <a:gd name="T106" fmla="*/ 392 w 451"/>
                  <a:gd name="T107" fmla="*/ 557 h 695"/>
                  <a:gd name="T108" fmla="*/ 399 w 451"/>
                  <a:gd name="T109" fmla="*/ 579 h 695"/>
                  <a:gd name="T110" fmla="*/ 406 w 451"/>
                  <a:gd name="T111" fmla="*/ 642 h 695"/>
                  <a:gd name="T112" fmla="*/ 413 w 451"/>
                  <a:gd name="T113" fmla="*/ 580 h 695"/>
                  <a:gd name="T114" fmla="*/ 421 w 451"/>
                  <a:gd name="T115" fmla="*/ 415 h 695"/>
                  <a:gd name="T116" fmla="*/ 428 w 451"/>
                  <a:gd name="T117" fmla="*/ 370 h 695"/>
                  <a:gd name="T118" fmla="*/ 435 w 451"/>
                  <a:gd name="T119" fmla="*/ 403 h 695"/>
                  <a:gd name="T120" fmla="*/ 443 w 451"/>
                  <a:gd name="T121" fmla="*/ 503 h 695"/>
                  <a:gd name="T122" fmla="*/ 450 w 451"/>
                  <a:gd name="T123" fmla="*/ 662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1" h="695">
                    <a:moveTo>
                      <a:pt x="0" y="342"/>
                    </a:moveTo>
                    <a:lnTo>
                      <a:pt x="0" y="342"/>
                    </a:lnTo>
                    <a:lnTo>
                      <a:pt x="1" y="350"/>
                    </a:lnTo>
                    <a:lnTo>
                      <a:pt x="2" y="361"/>
                    </a:lnTo>
                    <a:lnTo>
                      <a:pt x="3" y="374"/>
                    </a:lnTo>
                    <a:lnTo>
                      <a:pt x="4" y="388"/>
                    </a:lnTo>
                    <a:lnTo>
                      <a:pt x="5" y="401"/>
                    </a:lnTo>
                    <a:lnTo>
                      <a:pt x="5" y="414"/>
                    </a:lnTo>
                    <a:lnTo>
                      <a:pt x="6" y="429"/>
                    </a:lnTo>
                    <a:lnTo>
                      <a:pt x="7" y="444"/>
                    </a:lnTo>
                    <a:lnTo>
                      <a:pt x="8" y="459"/>
                    </a:lnTo>
                    <a:lnTo>
                      <a:pt x="9" y="476"/>
                    </a:lnTo>
                    <a:lnTo>
                      <a:pt x="10" y="491"/>
                    </a:lnTo>
                    <a:lnTo>
                      <a:pt x="11" y="507"/>
                    </a:lnTo>
                    <a:lnTo>
                      <a:pt x="12" y="524"/>
                    </a:lnTo>
                    <a:lnTo>
                      <a:pt x="13" y="540"/>
                    </a:lnTo>
                    <a:lnTo>
                      <a:pt x="14" y="557"/>
                    </a:lnTo>
                    <a:lnTo>
                      <a:pt x="15" y="572"/>
                    </a:lnTo>
                    <a:lnTo>
                      <a:pt x="16" y="582"/>
                    </a:lnTo>
                    <a:lnTo>
                      <a:pt x="16" y="589"/>
                    </a:lnTo>
                    <a:lnTo>
                      <a:pt x="17" y="594"/>
                    </a:lnTo>
                    <a:lnTo>
                      <a:pt x="18" y="598"/>
                    </a:lnTo>
                    <a:lnTo>
                      <a:pt x="19" y="601"/>
                    </a:lnTo>
                    <a:lnTo>
                      <a:pt x="20" y="604"/>
                    </a:lnTo>
                    <a:lnTo>
                      <a:pt x="21" y="606"/>
                    </a:lnTo>
                    <a:lnTo>
                      <a:pt x="22" y="607"/>
                    </a:lnTo>
                    <a:lnTo>
                      <a:pt x="23" y="607"/>
                    </a:lnTo>
                    <a:lnTo>
                      <a:pt x="24" y="607"/>
                    </a:lnTo>
                    <a:lnTo>
                      <a:pt x="25" y="607"/>
                    </a:lnTo>
                    <a:lnTo>
                      <a:pt x="26" y="606"/>
                    </a:lnTo>
                    <a:lnTo>
                      <a:pt x="26" y="604"/>
                    </a:lnTo>
                    <a:lnTo>
                      <a:pt x="27" y="601"/>
                    </a:lnTo>
                    <a:lnTo>
                      <a:pt x="28" y="598"/>
                    </a:lnTo>
                    <a:lnTo>
                      <a:pt x="29" y="595"/>
                    </a:lnTo>
                    <a:lnTo>
                      <a:pt x="30" y="592"/>
                    </a:lnTo>
                    <a:lnTo>
                      <a:pt x="31" y="590"/>
                    </a:lnTo>
                    <a:lnTo>
                      <a:pt x="32" y="589"/>
                    </a:lnTo>
                    <a:lnTo>
                      <a:pt x="33" y="588"/>
                    </a:lnTo>
                    <a:lnTo>
                      <a:pt x="34" y="584"/>
                    </a:lnTo>
                    <a:lnTo>
                      <a:pt x="35" y="578"/>
                    </a:lnTo>
                    <a:lnTo>
                      <a:pt x="35" y="572"/>
                    </a:lnTo>
                    <a:lnTo>
                      <a:pt x="36" y="567"/>
                    </a:lnTo>
                    <a:lnTo>
                      <a:pt x="37" y="565"/>
                    </a:lnTo>
                    <a:lnTo>
                      <a:pt x="38" y="566"/>
                    </a:lnTo>
                    <a:lnTo>
                      <a:pt x="39" y="564"/>
                    </a:lnTo>
                    <a:lnTo>
                      <a:pt x="40" y="563"/>
                    </a:lnTo>
                    <a:lnTo>
                      <a:pt x="41" y="564"/>
                    </a:lnTo>
                    <a:lnTo>
                      <a:pt x="42" y="563"/>
                    </a:lnTo>
                    <a:lnTo>
                      <a:pt x="43" y="563"/>
                    </a:lnTo>
                    <a:lnTo>
                      <a:pt x="44" y="561"/>
                    </a:lnTo>
                    <a:lnTo>
                      <a:pt x="45" y="547"/>
                    </a:lnTo>
                    <a:lnTo>
                      <a:pt x="46" y="526"/>
                    </a:lnTo>
                    <a:lnTo>
                      <a:pt x="47" y="502"/>
                    </a:lnTo>
                    <a:lnTo>
                      <a:pt x="47" y="476"/>
                    </a:lnTo>
                    <a:lnTo>
                      <a:pt x="48" y="453"/>
                    </a:lnTo>
                    <a:lnTo>
                      <a:pt x="49" y="429"/>
                    </a:lnTo>
                    <a:lnTo>
                      <a:pt x="50" y="405"/>
                    </a:lnTo>
                    <a:lnTo>
                      <a:pt x="51" y="380"/>
                    </a:lnTo>
                    <a:lnTo>
                      <a:pt x="52" y="350"/>
                    </a:lnTo>
                    <a:lnTo>
                      <a:pt x="53" y="319"/>
                    </a:lnTo>
                    <a:lnTo>
                      <a:pt x="54" y="290"/>
                    </a:lnTo>
                    <a:lnTo>
                      <a:pt x="55" y="261"/>
                    </a:lnTo>
                    <a:lnTo>
                      <a:pt x="56" y="229"/>
                    </a:lnTo>
                    <a:lnTo>
                      <a:pt x="56" y="198"/>
                    </a:lnTo>
                    <a:lnTo>
                      <a:pt x="57" y="166"/>
                    </a:lnTo>
                    <a:lnTo>
                      <a:pt x="58" y="137"/>
                    </a:lnTo>
                    <a:lnTo>
                      <a:pt x="59" y="128"/>
                    </a:lnTo>
                    <a:lnTo>
                      <a:pt x="60" y="128"/>
                    </a:lnTo>
                    <a:lnTo>
                      <a:pt x="61" y="133"/>
                    </a:lnTo>
                    <a:lnTo>
                      <a:pt x="62" y="143"/>
                    </a:lnTo>
                    <a:lnTo>
                      <a:pt x="63" y="152"/>
                    </a:lnTo>
                    <a:lnTo>
                      <a:pt x="64" y="162"/>
                    </a:lnTo>
                    <a:lnTo>
                      <a:pt x="65" y="176"/>
                    </a:lnTo>
                    <a:lnTo>
                      <a:pt x="66" y="192"/>
                    </a:lnTo>
                    <a:lnTo>
                      <a:pt x="66" y="209"/>
                    </a:lnTo>
                    <a:lnTo>
                      <a:pt x="67" y="228"/>
                    </a:lnTo>
                    <a:lnTo>
                      <a:pt x="68" y="247"/>
                    </a:lnTo>
                    <a:lnTo>
                      <a:pt x="69" y="266"/>
                    </a:lnTo>
                    <a:lnTo>
                      <a:pt x="70" y="290"/>
                    </a:lnTo>
                    <a:lnTo>
                      <a:pt x="71" y="313"/>
                    </a:lnTo>
                    <a:lnTo>
                      <a:pt x="72" y="339"/>
                    </a:lnTo>
                    <a:lnTo>
                      <a:pt x="73" y="363"/>
                    </a:lnTo>
                    <a:lnTo>
                      <a:pt x="74" y="380"/>
                    </a:lnTo>
                    <a:lnTo>
                      <a:pt x="75" y="392"/>
                    </a:lnTo>
                    <a:lnTo>
                      <a:pt x="76" y="404"/>
                    </a:lnTo>
                    <a:lnTo>
                      <a:pt x="77" y="414"/>
                    </a:lnTo>
                    <a:lnTo>
                      <a:pt x="77" y="424"/>
                    </a:lnTo>
                    <a:lnTo>
                      <a:pt x="78" y="434"/>
                    </a:lnTo>
                    <a:lnTo>
                      <a:pt x="79" y="442"/>
                    </a:lnTo>
                    <a:lnTo>
                      <a:pt x="80" y="450"/>
                    </a:lnTo>
                    <a:lnTo>
                      <a:pt x="81" y="460"/>
                    </a:lnTo>
                    <a:lnTo>
                      <a:pt x="82" y="470"/>
                    </a:lnTo>
                    <a:lnTo>
                      <a:pt x="83" y="480"/>
                    </a:lnTo>
                    <a:lnTo>
                      <a:pt x="84" y="490"/>
                    </a:lnTo>
                    <a:lnTo>
                      <a:pt x="85" y="499"/>
                    </a:lnTo>
                    <a:lnTo>
                      <a:pt x="86" y="508"/>
                    </a:lnTo>
                    <a:lnTo>
                      <a:pt x="87" y="516"/>
                    </a:lnTo>
                    <a:lnTo>
                      <a:pt x="87" y="524"/>
                    </a:lnTo>
                    <a:lnTo>
                      <a:pt x="88" y="531"/>
                    </a:lnTo>
                    <a:lnTo>
                      <a:pt x="89" y="538"/>
                    </a:lnTo>
                    <a:lnTo>
                      <a:pt x="90" y="544"/>
                    </a:lnTo>
                    <a:lnTo>
                      <a:pt x="91" y="550"/>
                    </a:lnTo>
                    <a:lnTo>
                      <a:pt x="92" y="556"/>
                    </a:lnTo>
                    <a:lnTo>
                      <a:pt x="93" y="562"/>
                    </a:lnTo>
                    <a:lnTo>
                      <a:pt x="94" y="567"/>
                    </a:lnTo>
                    <a:lnTo>
                      <a:pt x="95" y="572"/>
                    </a:lnTo>
                    <a:lnTo>
                      <a:pt x="96" y="576"/>
                    </a:lnTo>
                    <a:lnTo>
                      <a:pt x="96" y="578"/>
                    </a:lnTo>
                    <a:lnTo>
                      <a:pt x="98" y="581"/>
                    </a:lnTo>
                    <a:lnTo>
                      <a:pt x="98" y="583"/>
                    </a:lnTo>
                    <a:lnTo>
                      <a:pt x="99" y="585"/>
                    </a:lnTo>
                    <a:lnTo>
                      <a:pt x="100" y="586"/>
                    </a:lnTo>
                    <a:lnTo>
                      <a:pt x="101" y="586"/>
                    </a:lnTo>
                    <a:lnTo>
                      <a:pt x="102" y="587"/>
                    </a:lnTo>
                    <a:lnTo>
                      <a:pt x="103" y="590"/>
                    </a:lnTo>
                    <a:lnTo>
                      <a:pt x="104" y="596"/>
                    </a:lnTo>
                    <a:lnTo>
                      <a:pt x="105" y="601"/>
                    </a:lnTo>
                    <a:lnTo>
                      <a:pt x="106" y="607"/>
                    </a:lnTo>
                    <a:lnTo>
                      <a:pt x="107" y="611"/>
                    </a:lnTo>
                    <a:lnTo>
                      <a:pt x="107" y="616"/>
                    </a:lnTo>
                    <a:lnTo>
                      <a:pt x="108" y="621"/>
                    </a:lnTo>
                    <a:lnTo>
                      <a:pt x="109" y="624"/>
                    </a:lnTo>
                    <a:lnTo>
                      <a:pt x="110" y="629"/>
                    </a:lnTo>
                    <a:lnTo>
                      <a:pt x="111" y="632"/>
                    </a:lnTo>
                    <a:lnTo>
                      <a:pt x="112" y="635"/>
                    </a:lnTo>
                    <a:lnTo>
                      <a:pt x="113" y="637"/>
                    </a:lnTo>
                    <a:lnTo>
                      <a:pt x="114" y="640"/>
                    </a:lnTo>
                    <a:lnTo>
                      <a:pt x="115" y="643"/>
                    </a:lnTo>
                    <a:lnTo>
                      <a:pt x="116" y="645"/>
                    </a:lnTo>
                    <a:lnTo>
                      <a:pt x="117" y="646"/>
                    </a:lnTo>
                    <a:lnTo>
                      <a:pt x="117" y="642"/>
                    </a:lnTo>
                    <a:lnTo>
                      <a:pt x="119" y="636"/>
                    </a:lnTo>
                    <a:lnTo>
                      <a:pt x="119" y="630"/>
                    </a:lnTo>
                    <a:lnTo>
                      <a:pt x="120" y="622"/>
                    </a:lnTo>
                    <a:lnTo>
                      <a:pt x="121" y="611"/>
                    </a:lnTo>
                    <a:lnTo>
                      <a:pt x="122" y="600"/>
                    </a:lnTo>
                    <a:lnTo>
                      <a:pt x="123" y="586"/>
                    </a:lnTo>
                    <a:lnTo>
                      <a:pt x="124" y="572"/>
                    </a:lnTo>
                    <a:lnTo>
                      <a:pt x="125" y="564"/>
                    </a:lnTo>
                    <a:lnTo>
                      <a:pt x="126" y="557"/>
                    </a:lnTo>
                    <a:lnTo>
                      <a:pt x="127" y="550"/>
                    </a:lnTo>
                    <a:lnTo>
                      <a:pt x="128" y="543"/>
                    </a:lnTo>
                    <a:lnTo>
                      <a:pt x="128" y="533"/>
                    </a:lnTo>
                    <a:lnTo>
                      <a:pt x="129" y="521"/>
                    </a:lnTo>
                    <a:lnTo>
                      <a:pt x="130" y="511"/>
                    </a:lnTo>
                    <a:lnTo>
                      <a:pt x="131" y="499"/>
                    </a:lnTo>
                    <a:lnTo>
                      <a:pt x="132" y="479"/>
                    </a:lnTo>
                    <a:lnTo>
                      <a:pt x="133" y="457"/>
                    </a:lnTo>
                    <a:lnTo>
                      <a:pt x="134" y="423"/>
                    </a:lnTo>
                    <a:lnTo>
                      <a:pt x="135" y="388"/>
                    </a:lnTo>
                    <a:lnTo>
                      <a:pt x="136" y="379"/>
                    </a:lnTo>
                    <a:lnTo>
                      <a:pt x="137" y="372"/>
                    </a:lnTo>
                    <a:lnTo>
                      <a:pt x="138" y="379"/>
                    </a:lnTo>
                    <a:lnTo>
                      <a:pt x="138" y="380"/>
                    </a:lnTo>
                    <a:lnTo>
                      <a:pt x="139" y="314"/>
                    </a:lnTo>
                    <a:lnTo>
                      <a:pt x="140" y="229"/>
                    </a:lnTo>
                    <a:lnTo>
                      <a:pt x="141" y="123"/>
                    </a:lnTo>
                    <a:lnTo>
                      <a:pt x="142" y="21"/>
                    </a:lnTo>
                    <a:lnTo>
                      <a:pt x="143" y="0"/>
                    </a:lnTo>
                    <a:lnTo>
                      <a:pt x="144" y="9"/>
                    </a:lnTo>
                    <a:lnTo>
                      <a:pt x="145" y="32"/>
                    </a:lnTo>
                    <a:lnTo>
                      <a:pt x="146" y="63"/>
                    </a:lnTo>
                    <a:lnTo>
                      <a:pt x="147" y="60"/>
                    </a:lnTo>
                    <a:lnTo>
                      <a:pt x="147" y="48"/>
                    </a:lnTo>
                    <a:lnTo>
                      <a:pt x="149" y="37"/>
                    </a:lnTo>
                    <a:lnTo>
                      <a:pt x="149" y="27"/>
                    </a:lnTo>
                    <a:lnTo>
                      <a:pt x="150" y="31"/>
                    </a:lnTo>
                    <a:lnTo>
                      <a:pt x="151" y="40"/>
                    </a:lnTo>
                    <a:lnTo>
                      <a:pt x="152" y="53"/>
                    </a:lnTo>
                    <a:lnTo>
                      <a:pt x="153" y="68"/>
                    </a:lnTo>
                    <a:lnTo>
                      <a:pt x="154" y="82"/>
                    </a:lnTo>
                    <a:lnTo>
                      <a:pt x="155" y="96"/>
                    </a:lnTo>
                    <a:lnTo>
                      <a:pt x="156" y="111"/>
                    </a:lnTo>
                    <a:lnTo>
                      <a:pt x="157" y="127"/>
                    </a:lnTo>
                    <a:lnTo>
                      <a:pt x="158" y="147"/>
                    </a:lnTo>
                    <a:lnTo>
                      <a:pt x="159" y="169"/>
                    </a:lnTo>
                    <a:lnTo>
                      <a:pt x="159" y="192"/>
                    </a:lnTo>
                    <a:lnTo>
                      <a:pt x="160" y="215"/>
                    </a:lnTo>
                    <a:lnTo>
                      <a:pt x="161" y="236"/>
                    </a:lnTo>
                    <a:lnTo>
                      <a:pt x="162" y="256"/>
                    </a:lnTo>
                    <a:lnTo>
                      <a:pt x="163" y="277"/>
                    </a:lnTo>
                    <a:lnTo>
                      <a:pt x="164" y="298"/>
                    </a:lnTo>
                    <a:lnTo>
                      <a:pt x="165" y="318"/>
                    </a:lnTo>
                    <a:lnTo>
                      <a:pt x="166" y="338"/>
                    </a:lnTo>
                    <a:lnTo>
                      <a:pt x="167" y="357"/>
                    </a:lnTo>
                    <a:lnTo>
                      <a:pt x="168" y="377"/>
                    </a:lnTo>
                    <a:lnTo>
                      <a:pt x="168" y="400"/>
                    </a:lnTo>
                    <a:lnTo>
                      <a:pt x="169" y="425"/>
                    </a:lnTo>
                    <a:lnTo>
                      <a:pt x="170" y="449"/>
                    </a:lnTo>
                    <a:lnTo>
                      <a:pt x="171" y="473"/>
                    </a:lnTo>
                    <a:lnTo>
                      <a:pt x="172" y="499"/>
                    </a:lnTo>
                    <a:lnTo>
                      <a:pt x="173" y="523"/>
                    </a:lnTo>
                    <a:lnTo>
                      <a:pt x="174" y="549"/>
                    </a:lnTo>
                    <a:lnTo>
                      <a:pt x="175" y="572"/>
                    </a:lnTo>
                    <a:lnTo>
                      <a:pt x="176" y="586"/>
                    </a:lnTo>
                    <a:lnTo>
                      <a:pt x="177" y="595"/>
                    </a:lnTo>
                    <a:lnTo>
                      <a:pt x="178" y="602"/>
                    </a:lnTo>
                    <a:lnTo>
                      <a:pt x="179" y="606"/>
                    </a:lnTo>
                    <a:lnTo>
                      <a:pt x="179" y="611"/>
                    </a:lnTo>
                    <a:lnTo>
                      <a:pt x="180" y="614"/>
                    </a:lnTo>
                    <a:lnTo>
                      <a:pt x="181" y="616"/>
                    </a:lnTo>
                    <a:lnTo>
                      <a:pt x="182" y="616"/>
                    </a:lnTo>
                    <a:lnTo>
                      <a:pt x="183" y="617"/>
                    </a:lnTo>
                    <a:lnTo>
                      <a:pt x="184" y="619"/>
                    </a:lnTo>
                    <a:lnTo>
                      <a:pt x="185" y="619"/>
                    </a:lnTo>
                    <a:lnTo>
                      <a:pt x="186" y="620"/>
                    </a:lnTo>
                    <a:lnTo>
                      <a:pt x="187" y="619"/>
                    </a:lnTo>
                    <a:lnTo>
                      <a:pt x="188" y="617"/>
                    </a:lnTo>
                    <a:lnTo>
                      <a:pt x="189" y="615"/>
                    </a:lnTo>
                    <a:lnTo>
                      <a:pt x="189" y="613"/>
                    </a:lnTo>
                    <a:lnTo>
                      <a:pt x="190" y="612"/>
                    </a:lnTo>
                    <a:lnTo>
                      <a:pt x="191" y="613"/>
                    </a:lnTo>
                    <a:lnTo>
                      <a:pt x="192" y="613"/>
                    </a:lnTo>
                    <a:lnTo>
                      <a:pt x="193" y="613"/>
                    </a:lnTo>
                    <a:lnTo>
                      <a:pt x="194" y="614"/>
                    </a:lnTo>
                    <a:lnTo>
                      <a:pt x="195" y="614"/>
                    </a:lnTo>
                    <a:lnTo>
                      <a:pt x="196" y="615"/>
                    </a:lnTo>
                    <a:lnTo>
                      <a:pt x="197" y="616"/>
                    </a:lnTo>
                    <a:lnTo>
                      <a:pt x="198" y="615"/>
                    </a:lnTo>
                    <a:lnTo>
                      <a:pt x="199" y="613"/>
                    </a:lnTo>
                    <a:lnTo>
                      <a:pt x="199" y="612"/>
                    </a:lnTo>
                    <a:lnTo>
                      <a:pt x="200" y="610"/>
                    </a:lnTo>
                    <a:lnTo>
                      <a:pt x="201" y="608"/>
                    </a:lnTo>
                    <a:lnTo>
                      <a:pt x="202" y="606"/>
                    </a:lnTo>
                    <a:lnTo>
                      <a:pt x="203" y="603"/>
                    </a:lnTo>
                    <a:lnTo>
                      <a:pt x="204" y="601"/>
                    </a:lnTo>
                    <a:lnTo>
                      <a:pt x="205" y="601"/>
                    </a:lnTo>
                    <a:lnTo>
                      <a:pt x="206" y="602"/>
                    </a:lnTo>
                    <a:lnTo>
                      <a:pt x="207" y="603"/>
                    </a:lnTo>
                    <a:lnTo>
                      <a:pt x="208" y="605"/>
                    </a:lnTo>
                    <a:lnTo>
                      <a:pt x="208" y="607"/>
                    </a:lnTo>
                    <a:lnTo>
                      <a:pt x="210" y="609"/>
                    </a:lnTo>
                    <a:lnTo>
                      <a:pt x="210" y="611"/>
                    </a:lnTo>
                    <a:lnTo>
                      <a:pt x="211" y="613"/>
                    </a:lnTo>
                    <a:lnTo>
                      <a:pt x="212" y="613"/>
                    </a:lnTo>
                    <a:lnTo>
                      <a:pt x="213" y="612"/>
                    </a:lnTo>
                    <a:lnTo>
                      <a:pt x="214" y="612"/>
                    </a:lnTo>
                    <a:lnTo>
                      <a:pt x="215" y="611"/>
                    </a:lnTo>
                    <a:lnTo>
                      <a:pt x="216" y="609"/>
                    </a:lnTo>
                    <a:lnTo>
                      <a:pt x="217" y="608"/>
                    </a:lnTo>
                    <a:lnTo>
                      <a:pt x="218" y="607"/>
                    </a:lnTo>
                    <a:lnTo>
                      <a:pt x="219" y="606"/>
                    </a:lnTo>
                    <a:lnTo>
                      <a:pt x="219" y="606"/>
                    </a:lnTo>
                    <a:lnTo>
                      <a:pt x="220" y="607"/>
                    </a:lnTo>
                    <a:lnTo>
                      <a:pt x="221" y="610"/>
                    </a:lnTo>
                    <a:lnTo>
                      <a:pt x="222" y="613"/>
                    </a:lnTo>
                    <a:lnTo>
                      <a:pt x="223" y="612"/>
                    </a:lnTo>
                    <a:lnTo>
                      <a:pt x="224" y="611"/>
                    </a:lnTo>
                    <a:lnTo>
                      <a:pt x="225" y="609"/>
                    </a:lnTo>
                    <a:lnTo>
                      <a:pt x="226" y="607"/>
                    </a:lnTo>
                    <a:lnTo>
                      <a:pt x="227" y="612"/>
                    </a:lnTo>
                    <a:lnTo>
                      <a:pt x="228" y="619"/>
                    </a:lnTo>
                    <a:lnTo>
                      <a:pt x="229" y="624"/>
                    </a:lnTo>
                    <a:lnTo>
                      <a:pt x="229" y="629"/>
                    </a:lnTo>
                    <a:lnTo>
                      <a:pt x="231" y="636"/>
                    </a:lnTo>
                    <a:lnTo>
                      <a:pt x="231" y="642"/>
                    </a:lnTo>
                    <a:lnTo>
                      <a:pt x="232" y="650"/>
                    </a:lnTo>
                    <a:lnTo>
                      <a:pt x="233" y="654"/>
                    </a:lnTo>
                    <a:lnTo>
                      <a:pt x="234" y="643"/>
                    </a:lnTo>
                    <a:lnTo>
                      <a:pt x="235" y="623"/>
                    </a:lnTo>
                    <a:lnTo>
                      <a:pt x="236" y="600"/>
                    </a:lnTo>
                    <a:lnTo>
                      <a:pt x="237" y="573"/>
                    </a:lnTo>
                    <a:lnTo>
                      <a:pt x="238" y="549"/>
                    </a:lnTo>
                    <a:lnTo>
                      <a:pt x="239" y="525"/>
                    </a:lnTo>
                    <a:lnTo>
                      <a:pt x="240" y="500"/>
                    </a:lnTo>
                    <a:lnTo>
                      <a:pt x="240" y="474"/>
                    </a:lnTo>
                    <a:lnTo>
                      <a:pt x="241" y="443"/>
                    </a:lnTo>
                    <a:lnTo>
                      <a:pt x="242" y="409"/>
                    </a:lnTo>
                    <a:lnTo>
                      <a:pt x="243" y="379"/>
                    </a:lnTo>
                    <a:lnTo>
                      <a:pt x="244" y="348"/>
                    </a:lnTo>
                    <a:lnTo>
                      <a:pt x="245" y="313"/>
                    </a:lnTo>
                    <a:lnTo>
                      <a:pt x="246" y="279"/>
                    </a:lnTo>
                    <a:lnTo>
                      <a:pt x="247" y="243"/>
                    </a:lnTo>
                    <a:lnTo>
                      <a:pt x="248" y="212"/>
                    </a:lnTo>
                    <a:lnTo>
                      <a:pt x="249" y="204"/>
                    </a:lnTo>
                    <a:lnTo>
                      <a:pt x="250" y="206"/>
                    </a:lnTo>
                    <a:lnTo>
                      <a:pt x="250" y="213"/>
                    </a:lnTo>
                    <a:lnTo>
                      <a:pt x="251" y="226"/>
                    </a:lnTo>
                    <a:lnTo>
                      <a:pt x="252" y="238"/>
                    </a:lnTo>
                    <a:lnTo>
                      <a:pt x="253" y="252"/>
                    </a:lnTo>
                    <a:lnTo>
                      <a:pt x="254" y="270"/>
                    </a:lnTo>
                    <a:lnTo>
                      <a:pt x="255" y="290"/>
                    </a:lnTo>
                    <a:lnTo>
                      <a:pt x="256" y="309"/>
                    </a:lnTo>
                    <a:lnTo>
                      <a:pt x="257" y="329"/>
                    </a:lnTo>
                    <a:lnTo>
                      <a:pt x="258" y="349"/>
                    </a:lnTo>
                    <a:lnTo>
                      <a:pt x="259" y="369"/>
                    </a:lnTo>
                    <a:lnTo>
                      <a:pt x="259" y="393"/>
                    </a:lnTo>
                    <a:lnTo>
                      <a:pt x="261" y="417"/>
                    </a:lnTo>
                    <a:lnTo>
                      <a:pt x="261" y="443"/>
                    </a:lnTo>
                    <a:lnTo>
                      <a:pt x="262" y="468"/>
                    </a:lnTo>
                    <a:lnTo>
                      <a:pt x="263" y="485"/>
                    </a:lnTo>
                    <a:lnTo>
                      <a:pt x="264" y="498"/>
                    </a:lnTo>
                    <a:lnTo>
                      <a:pt x="265" y="511"/>
                    </a:lnTo>
                    <a:lnTo>
                      <a:pt x="266" y="522"/>
                    </a:lnTo>
                    <a:lnTo>
                      <a:pt x="267" y="532"/>
                    </a:lnTo>
                    <a:lnTo>
                      <a:pt x="268" y="541"/>
                    </a:lnTo>
                    <a:lnTo>
                      <a:pt x="269" y="548"/>
                    </a:lnTo>
                    <a:lnTo>
                      <a:pt x="270" y="556"/>
                    </a:lnTo>
                    <a:lnTo>
                      <a:pt x="271" y="566"/>
                    </a:lnTo>
                    <a:lnTo>
                      <a:pt x="271" y="578"/>
                    </a:lnTo>
                    <a:lnTo>
                      <a:pt x="272" y="589"/>
                    </a:lnTo>
                    <a:lnTo>
                      <a:pt x="273" y="600"/>
                    </a:lnTo>
                    <a:lnTo>
                      <a:pt x="274" y="610"/>
                    </a:lnTo>
                    <a:lnTo>
                      <a:pt x="275" y="620"/>
                    </a:lnTo>
                    <a:lnTo>
                      <a:pt x="276" y="630"/>
                    </a:lnTo>
                    <a:lnTo>
                      <a:pt x="277" y="638"/>
                    </a:lnTo>
                    <a:lnTo>
                      <a:pt x="278" y="641"/>
                    </a:lnTo>
                    <a:lnTo>
                      <a:pt x="279" y="641"/>
                    </a:lnTo>
                    <a:lnTo>
                      <a:pt x="280" y="639"/>
                    </a:lnTo>
                    <a:lnTo>
                      <a:pt x="280" y="635"/>
                    </a:lnTo>
                    <a:lnTo>
                      <a:pt x="281" y="632"/>
                    </a:lnTo>
                    <a:lnTo>
                      <a:pt x="282" y="627"/>
                    </a:lnTo>
                    <a:lnTo>
                      <a:pt x="283" y="621"/>
                    </a:lnTo>
                    <a:lnTo>
                      <a:pt x="284" y="615"/>
                    </a:lnTo>
                    <a:lnTo>
                      <a:pt x="285" y="608"/>
                    </a:lnTo>
                    <a:lnTo>
                      <a:pt x="286" y="600"/>
                    </a:lnTo>
                    <a:lnTo>
                      <a:pt x="287" y="594"/>
                    </a:lnTo>
                    <a:lnTo>
                      <a:pt x="288" y="588"/>
                    </a:lnTo>
                    <a:lnTo>
                      <a:pt x="289" y="580"/>
                    </a:lnTo>
                    <a:lnTo>
                      <a:pt x="290" y="572"/>
                    </a:lnTo>
                    <a:lnTo>
                      <a:pt x="291" y="563"/>
                    </a:lnTo>
                    <a:lnTo>
                      <a:pt x="291" y="554"/>
                    </a:lnTo>
                    <a:lnTo>
                      <a:pt x="292" y="545"/>
                    </a:lnTo>
                    <a:lnTo>
                      <a:pt x="293" y="537"/>
                    </a:lnTo>
                    <a:lnTo>
                      <a:pt x="294" y="528"/>
                    </a:lnTo>
                    <a:lnTo>
                      <a:pt x="295" y="519"/>
                    </a:lnTo>
                    <a:lnTo>
                      <a:pt x="296" y="510"/>
                    </a:lnTo>
                    <a:lnTo>
                      <a:pt x="297" y="501"/>
                    </a:lnTo>
                    <a:lnTo>
                      <a:pt x="298" y="492"/>
                    </a:lnTo>
                    <a:lnTo>
                      <a:pt x="299" y="483"/>
                    </a:lnTo>
                    <a:lnTo>
                      <a:pt x="300" y="474"/>
                    </a:lnTo>
                    <a:lnTo>
                      <a:pt x="301" y="465"/>
                    </a:lnTo>
                    <a:lnTo>
                      <a:pt x="301" y="456"/>
                    </a:lnTo>
                    <a:lnTo>
                      <a:pt x="302" y="447"/>
                    </a:lnTo>
                    <a:lnTo>
                      <a:pt x="303" y="438"/>
                    </a:lnTo>
                    <a:lnTo>
                      <a:pt x="304" y="429"/>
                    </a:lnTo>
                    <a:lnTo>
                      <a:pt x="305" y="420"/>
                    </a:lnTo>
                    <a:lnTo>
                      <a:pt x="306" y="412"/>
                    </a:lnTo>
                    <a:lnTo>
                      <a:pt x="307" y="405"/>
                    </a:lnTo>
                    <a:lnTo>
                      <a:pt x="308" y="398"/>
                    </a:lnTo>
                    <a:lnTo>
                      <a:pt x="309" y="392"/>
                    </a:lnTo>
                    <a:lnTo>
                      <a:pt x="310" y="387"/>
                    </a:lnTo>
                    <a:lnTo>
                      <a:pt x="311" y="382"/>
                    </a:lnTo>
                    <a:lnTo>
                      <a:pt x="311" y="378"/>
                    </a:lnTo>
                    <a:lnTo>
                      <a:pt x="312" y="375"/>
                    </a:lnTo>
                    <a:lnTo>
                      <a:pt x="313" y="372"/>
                    </a:lnTo>
                    <a:lnTo>
                      <a:pt x="314" y="368"/>
                    </a:lnTo>
                    <a:lnTo>
                      <a:pt x="315" y="363"/>
                    </a:lnTo>
                    <a:lnTo>
                      <a:pt x="316" y="358"/>
                    </a:lnTo>
                    <a:lnTo>
                      <a:pt x="317" y="355"/>
                    </a:lnTo>
                    <a:lnTo>
                      <a:pt x="318" y="350"/>
                    </a:lnTo>
                    <a:lnTo>
                      <a:pt x="319" y="347"/>
                    </a:lnTo>
                    <a:lnTo>
                      <a:pt x="320" y="343"/>
                    </a:lnTo>
                    <a:lnTo>
                      <a:pt x="321" y="341"/>
                    </a:lnTo>
                    <a:lnTo>
                      <a:pt x="322" y="344"/>
                    </a:lnTo>
                    <a:lnTo>
                      <a:pt x="322" y="350"/>
                    </a:lnTo>
                    <a:lnTo>
                      <a:pt x="323" y="357"/>
                    </a:lnTo>
                    <a:lnTo>
                      <a:pt x="324" y="366"/>
                    </a:lnTo>
                    <a:lnTo>
                      <a:pt x="325" y="375"/>
                    </a:lnTo>
                    <a:lnTo>
                      <a:pt x="326" y="384"/>
                    </a:lnTo>
                    <a:lnTo>
                      <a:pt x="327" y="394"/>
                    </a:lnTo>
                    <a:lnTo>
                      <a:pt x="328" y="405"/>
                    </a:lnTo>
                    <a:lnTo>
                      <a:pt x="329" y="416"/>
                    </a:lnTo>
                    <a:lnTo>
                      <a:pt x="330" y="427"/>
                    </a:lnTo>
                    <a:lnTo>
                      <a:pt x="331" y="439"/>
                    </a:lnTo>
                    <a:lnTo>
                      <a:pt x="331" y="450"/>
                    </a:lnTo>
                    <a:lnTo>
                      <a:pt x="332" y="463"/>
                    </a:lnTo>
                    <a:lnTo>
                      <a:pt x="333" y="475"/>
                    </a:lnTo>
                    <a:lnTo>
                      <a:pt x="334" y="488"/>
                    </a:lnTo>
                    <a:lnTo>
                      <a:pt x="335" y="501"/>
                    </a:lnTo>
                    <a:lnTo>
                      <a:pt x="336" y="511"/>
                    </a:lnTo>
                    <a:lnTo>
                      <a:pt x="337" y="520"/>
                    </a:lnTo>
                    <a:lnTo>
                      <a:pt x="338" y="528"/>
                    </a:lnTo>
                    <a:lnTo>
                      <a:pt x="339" y="536"/>
                    </a:lnTo>
                    <a:lnTo>
                      <a:pt x="340" y="543"/>
                    </a:lnTo>
                    <a:lnTo>
                      <a:pt x="341" y="550"/>
                    </a:lnTo>
                    <a:lnTo>
                      <a:pt x="341" y="557"/>
                    </a:lnTo>
                    <a:lnTo>
                      <a:pt x="343" y="563"/>
                    </a:lnTo>
                    <a:lnTo>
                      <a:pt x="343" y="570"/>
                    </a:lnTo>
                    <a:lnTo>
                      <a:pt x="344" y="578"/>
                    </a:lnTo>
                    <a:lnTo>
                      <a:pt x="345" y="585"/>
                    </a:lnTo>
                    <a:lnTo>
                      <a:pt x="346" y="592"/>
                    </a:lnTo>
                    <a:lnTo>
                      <a:pt x="347" y="599"/>
                    </a:lnTo>
                    <a:lnTo>
                      <a:pt x="348" y="606"/>
                    </a:lnTo>
                    <a:lnTo>
                      <a:pt x="349" y="612"/>
                    </a:lnTo>
                    <a:lnTo>
                      <a:pt x="350" y="618"/>
                    </a:lnTo>
                    <a:lnTo>
                      <a:pt x="351" y="622"/>
                    </a:lnTo>
                    <a:lnTo>
                      <a:pt x="352" y="624"/>
                    </a:lnTo>
                    <a:lnTo>
                      <a:pt x="352" y="626"/>
                    </a:lnTo>
                    <a:lnTo>
                      <a:pt x="353" y="627"/>
                    </a:lnTo>
                    <a:lnTo>
                      <a:pt x="354" y="627"/>
                    </a:lnTo>
                    <a:lnTo>
                      <a:pt x="355" y="628"/>
                    </a:lnTo>
                    <a:lnTo>
                      <a:pt x="356" y="627"/>
                    </a:lnTo>
                    <a:lnTo>
                      <a:pt x="357" y="627"/>
                    </a:lnTo>
                    <a:lnTo>
                      <a:pt x="358" y="626"/>
                    </a:lnTo>
                    <a:lnTo>
                      <a:pt x="359" y="626"/>
                    </a:lnTo>
                    <a:lnTo>
                      <a:pt x="360" y="625"/>
                    </a:lnTo>
                    <a:lnTo>
                      <a:pt x="361" y="624"/>
                    </a:lnTo>
                    <a:lnTo>
                      <a:pt x="362" y="623"/>
                    </a:lnTo>
                    <a:lnTo>
                      <a:pt x="362" y="622"/>
                    </a:lnTo>
                    <a:lnTo>
                      <a:pt x="363" y="620"/>
                    </a:lnTo>
                    <a:lnTo>
                      <a:pt x="364" y="618"/>
                    </a:lnTo>
                    <a:lnTo>
                      <a:pt x="365" y="616"/>
                    </a:lnTo>
                    <a:lnTo>
                      <a:pt x="366" y="614"/>
                    </a:lnTo>
                    <a:lnTo>
                      <a:pt x="367" y="611"/>
                    </a:lnTo>
                    <a:lnTo>
                      <a:pt x="368" y="609"/>
                    </a:lnTo>
                    <a:lnTo>
                      <a:pt x="369" y="606"/>
                    </a:lnTo>
                    <a:lnTo>
                      <a:pt x="370" y="604"/>
                    </a:lnTo>
                    <a:lnTo>
                      <a:pt x="371" y="601"/>
                    </a:lnTo>
                    <a:lnTo>
                      <a:pt x="371" y="598"/>
                    </a:lnTo>
                    <a:lnTo>
                      <a:pt x="373" y="595"/>
                    </a:lnTo>
                    <a:lnTo>
                      <a:pt x="373" y="592"/>
                    </a:lnTo>
                    <a:lnTo>
                      <a:pt x="374" y="589"/>
                    </a:lnTo>
                    <a:lnTo>
                      <a:pt x="375" y="586"/>
                    </a:lnTo>
                    <a:lnTo>
                      <a:pt x="376" y="582"/>
                    </a:lnTo>
                    <a:lnTo>
                      <a:pt x="377" y="579"/>
                    </a:lnTo>
                    <a:lnTo>
                      <a:pt x="378" y="575"/>
                    </a:lnTo>
                    <a:lnTo>
                      <a:pt x="379" y="572"/>
                    </a:lnTo>
                    <a:lnTo>
                      <a:pt x="380" y="570"/>
                    </a:lnTo>
                    <a:lnTo>
                      <a:pt x="381" y="569"/>
                    </a:lnTo>
                    <a:lnTo>
                      <a:pt x="382" y="568"/>
                    </a:lnTo>
                    <a:lnTo>
                      <a:pt x="383" y="567"/>
                    </a:lnTo>
                    <a:lnTo>
                      <a:pt x="383" y="567"/>
                    </a:lnTo>
                    <a:lnTo>
                      <a:pt x="384" y="568"/>
                    </a:lnTo>
                    <a:lnTo>
                      <a:pt x="385" y="569"/>
                    </a:lnTo>
                    <a:lnTo>
                      <a:pt x="386" y="570"/>
                    </a:lnTo>
                    <a:lnTo>
                      <a:pt x="387" y="568"/>
                    </a:lnTo>
                    <a:lnTo>
                      <a:pt x="388" y="566"/>
                    </a:lnTo>
                    <a:lnTo>
                      <a:pt x="389" y="564"/>
                    </a:lnTo>
                    <a:lnTo>
                      <a:pt x="390" y="562"/>
                    </a:lnTo>
                    <a:lnTo>
                      <a:pt x="391" y="559"/>
                    </a:lnTo>
                    <a:lnTo>
                      <a:pt x="392" y="557"/>
                    </a:lnTo>
                    <a:lnTo>
                      <a:pt x="392" y="554"/>
                    </a:lnTo>
                    <a:lnTo>
                      <a:pt x="394" y="552"/>
                    </a:lnTo>
                    <a:lnTo>
                      <a:pt x="394" y="555"/>
                    </a:lnTo>
                    <a:lnTo>
                      <a:pt x="395" y="559"/>
                    </a:lnTo>
                    <a:lnTo>
                      <a:pt x="396" y="564"/>
                    </a:lnTo>
                    <a:lnTo>
                      <a:pt x="397" y="571"/>
                    </a:lnTo>
                    <a:lnTo>
                      <a:pt x="398" y="575"/>
                    </a:lnTo>
                    <a:lnTo>
                      <a:pt x="399" y="579"/>
                    </a:lnTo>
                    <a:lnTo>
                      <a:pt x="400" y="582"/>
                    </a:lnTo>
                    <a:lnTo>
                      <a:pt x="401" y="586"/>
                    </a:lnTo>
                    <a:lnTo>
                      <a:pt x="402" y="594"/>
                    </a:lnTo>
                    <a:lnTo>
                      <a:pt x="403" y="604"/>
                    </a:lnTo>
                    <a:lnTo>
                      <a:pt x="403" y="613"/>
                    </a:lnTo>
                    <a:lnTo>
                      <a:pt x="404" y="621"/>
                    </a:lnTo>
                    <a:lnTo>
                      <a:pt x="405" y="632"/>
                    </a:lnTo>
                    <a:lnTo>
                      <a:pt x="406" y="642"/>
                    </a:lnTo>
                    <a:lnTo>
                      <a:pt x="407" y="653"/>
                    </a:lnTo>
                    <a:lnTo>
                      <a:pt x="408" y="662"/>
                    </a:lnTo>
                    <a:lnTo>
                      <a:pt x="409" y="657"/>
                    </a:lnTo>
                    <a:lnTo>
                      <a:pt x="410" y="646"/>
                    </a:lnTo>
                    <a:lnTo>
                      <a:pt x="411" y="631"/>
                    </a:lnTo>
                    <a:lnTo>
                      <a:pt x="412" y="613"/>
                    </a:lnTo>
                    <a:lnTo>
                      <a:pt x="413" y="597"/>
                    </a:lnTo>
                    <a:lnTo>
                      <a:pt x="413" y="580"/>
                    </a:lnTo>
                    <a:lnTo>
                      <a:pt x="414" y="563"/>
                    </a:lnTo>
                    <a:lnTo>
                      <a:pt x="415" y="543"/>
                    </a:lnTo>
                    <a:lnTo>
                      <a:pt x="416" y="523"/>
                    </a:lnTo>
                    <a:lnTo>
                      <a:pt x="417" y="501"/>
                    </a:lnTo>
                    <a:lnTo>
                      <a:pt x="418" y="481"/>
                    </a:lnTo>
                    <a:lnTo>
                      <a:pt x="419" y="461"/>
                    </a:lnTo>
                    <a:lnTo>
                      <a:pt x="420" y="438"/>
                    </a:lnTo>
                    <a:lnTo>
                      <a:pt x="421" y="415"/>
                    </a:lnTo>
                    <a:lnTo>
                      <a:pt x="422" y="392"/>
                    </a:lnTo>
                    <a:lnTo>
                      <a:pt x="423" y="370"/>
                    </a:lnTo>
                    <a:lnTo>
                      <a:pt x="424" y="361"/>
                    </a:lnTo>
                    <a:lnTo>
                      <a:pt x="424" y="359"/>
                    </a:lnTo>
                    <a:lnTo>
                      <a:pt x="425" y="358"/>
                    </a:lnTo>
                    <a:lnTo>
                      <a:pt x="426" y="360"/>
                    </a:lnTo>
                    <a:lnTo>
                      <a:pt x="427" y="364"/>
                    </a:lnTo>
                    <a:lnTo>
                      <a:pt x="428" y="370"/>
                    </a:lnTo>
                    <a:lnTo>
                      <a:pt x="429" y="378"/>
                    </a:lnTo>
                    <a:lnTo>
                      <a:pt x="430" y="387"/>
                    </a:lnTo>
                    <a:lnTo>
                      <a:pt x="431" y="390"/>
                    </a:lnTo>
                    <a:lnTo>
                      <a:pt x="432" y="392"/>
                    </a:lnTo>
                    <a:lnTo>
                      <a:pt x="433" y="394"/>
                    </a:lnTo>
                    <a:lnTo>
                      <a:pt x="434" y="396"/>
                    </a:lnTo>
                    <a:lnTo>
                      <a:pt x="434" y="399"/>
                    </a:lnTo>
                    <a:lnTo>
                      <a:pt x="435" y="403"/>
                    </a:lnTo>
                    <a:lnTo>
                      <a:pt x="436" y="406"/>
                    </a:lnTo>
                    <a:lnTo>
                      <a:pt x="437" y="410"/>
                    </a:lnTo>
                    <a:lnTo>
                      <a:pt x="438" y="422"/>
                    </a:lnTo>
                    <a:lnTo>
                      <a:pt x="439" y="437"/>
                    </a:lnTo>
                    <a:lnTo>
                      <a:pt x="440" y="454"/>
                    </a:lnTo>
                    <a:lnTo>
                      <a:pt x="441" y="473"/>
                    </a:lnTo>
                    <a:lnTo>
                      <a:pt x="442" y="488"/>
                    </a:lnTo>
                    <a:lnTo>
                      <a:pt x="443" y="503"/>
                    </a:lnTo>
                    <a:lnTo>
                      <a:pt x="444" y="518"/>
                    </a:lnTo>
                    <a:lnTo>
                      <a:pt x="444" y="533"/>
                    </a:lnTo>
                    <a:lnTo>
                      <a:pt x="445" y="554"/>
                    </a:lnTo>
                    <a:lnTo>
                      <a:pt x="446" y="577"/>
                    </a:lnTo>
                    <a:lnTo>
                      <a:pt x="447" y="597"/>
                    </a:lnTo>
                    <a:lnTo>
                      <a:pt x="448" y="616"/>
                    </a:lnTo>
                    <a:lnTo>
                      <a:pt x="449" y="640"/>
                    </a:lnTo>
                    <a:lnTo>
                      <a:pt x="450" y="662"/>
                    </a:lnTo>
                    <a:lnTo>
                      <a:pt x="451" y="685"/>
                    </a:lnTo>
                    <a:lnTo>
                      <a:pt x="451" y="695"/>
                    </a:lnTo>
                  </a:path>
                </a:pathLst>
              </a:custGeom>
              <a:noFill/>
              <a:ln w="3175" cap="flat">
                <a:solidFill>
                  <a:srgbClr val="D953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6" name="Freeform 201">
                <a:extLst>
                  <a:ext uri="{FF2B5EF4-FFF2-40B4-BE49-F238E27FC236}">
                    <a16:creationId xmlns:a16="http://schemas.microsoft.com/office/drawing/2014/main" id="{DB5F0735-2103-4021-BF89-FCFCAB3B6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8" y="1259"/>
                <a:ext cx="1048" cy="927"/>
              </a:xfrm>
              <a:custGeom>
                <a:avLst/>
                <a:gdLst>
                  <a:gd name="T0" fmla="*/ 16 w 1048"/>
                  <a:gd name="T1" fmla="*/ 463 h 927"/>
                  <a:gd name="T2" fmla="*/ 33 w 1048"/>
                  <a:gd name="T3" fmla="*/ 232 h 927"/>
                  <a:gd name="T4" fmla="*/ 51 w 1048"/>
                  <a:gd name="T5" fmla="*/ 861 h 927"/>
                  <a:gd name="T6" fmla="*/ 68 w 1048"/>
                  <a:gd name="T7" fmla="*/ 805 h 927"/>
                  <a:gd name="T8" fmla="*/ 85 w 1048"/>
                  <a:gd name="T9" fmla="*/ 869 h 927"/>
                  <a:gd name="T10" fmla="*/ 103 w 1048"/>
                  <a:gd name="T11" fmla="*/ 819 h 927"/>
                  <a:gd name="T12" fmla="*/ 120 w 1048"/>
                  <a:gd name="T13" fmla="*/ 678 h 927"/>
                  <a:gd name="T14" fmla="*/ 137 w 1048"/>
                  <a:gd name="T15" fmla="*/ 829 h 927"/>
                  <a:gd name="T16" fmla="*/ 154 w 1048"/>
                  <a:gd name="T17" fmla="*/ 857 h 927"/>
                  <a:gd name="T18" fmla="*/ 172 w 1048"/>
                  <a:gd name="T19" fmla="*/ 822 h 927"/>
                  <a:gd name="T20" fmla="*/ 189 w 1048"/>
                  <a:gd name="T21" fmla="*/ 681 h 927"/>
                  <a:gd name="T22" fmla="*/ 206 w 1048"/>
                  <a:gd name="T23" fmla="*/ 582 h 927"/>
                  <a:gd name="T24" fmla="*/ 224 w 1048"/>
                  <a:gd name="T25" fmla="*/ 723 h 927"/>
                  <a:gd name="T26" fmla="*/ 241 w 1048"/>
                  <a:gd name="T27" fmla="*/ 763 h 927"/>
                  <a:gd name="T28" fmla="*/ 258 w 1048"/>
                  <a:gd name="T29" fmla="*/ 682 h 927"/>
                  <a:gd name="T30" fmla="*/ 276 w 1048"/>
                  <a:gd name="T31" fmla="*/ 844 h 927"/>
                  <a:gd name="T32" fmla="*/ 293 w 1048"/>
                  <a:gd name="T33" fmla="*/ 845 h 927"/>
                  <a:gd name="T34" fmla="*/ 310 w 1048"/>
                  <a:gd name="T35" fmla="*/ 820 h 927"/>
                  <a:gd name="T36" fmla="*/ 328 w 1048"/>
                  <a:gd name="T37" fmla="*/ 847 h 927"/>
                  <a:gd name="T38" fmla="*/ 345 w 1048"/>
                  <a:gd name="T39" fmla="*/ 870 h 927"/>
                  <a:gd name="T40" fmla="*/ 362 w 1048"/>
                  <a:gd name="T41" fmla="*/ 788 h 927"/>
                  <a:gd name="T42" fmla="*/ 379 w 1048"/>
                  <a:gd name="T43" fmla="*/ 477 h 927"/>
                  <a:gd name="T44" fmla="*/ 397 w 1048"/>
                  <a:gd name="T45" fmla="*/ 757 h 927"/>
                  <a:gd name="T46" fmla="*/ 414 w 1048"/>
                  <a:gd name="T47" fmla="*/ 869 h 927"/>
                  <a:gd name="T48" fmla="*/ 431 w 1048"/>
                  <a:gd name="T49" fmla="*/ 822 h 927"/>
                  <a:gd name="T50" fmla="*/ 449 w 1048"/>
                  <a:gd name="T51" fmla="*/ 837 h 927"/>
                  <a:gd name="T52" fmla="*/ 466 w 1048"/>
                  <a:gd name="T53" fmla="*/ 792 h 927"/>
                  <a:gd name="T54" fmla="*/ 483 w 1048"/>
                  <a:gd name="T55" fmla="*/ 762 h 927"/>
                  <a:gd name="T56" fmla="*/ 501 w 1048"/>
                  <a:gd name="T57" fmla="*/ 836 h 927"/>
                  <a:gd name="T58" fmla="*/ 518 w 1048"/>
                  <a:gd name="T59" fmla="*/ 861 h 927"/>
                  <a:gd name="T60" fmla="*/ 535 w 1048"/>
                  <a:gd name="T61" fmla="*/ 804 h 927"/>
                  <a:gd name="T62" fmla="*/ 552 w 1048"/>
                  <a:gd name="T63" fmla="*/ 64 h 927"/>
                  <a:gd name="T64" fmla="*/ 570 w 1048"/>
                  <a:gd name="T65" fmla="*/ 683 h 927"/>
                  <a:gd name="T66" fmla="*/ 587 w 1048"/>
                  <a:gd name="T67" fmla="*/ 867 h 927"/>
                  <a:gd name="T68" fmla="*/ 604 w 1048"/>
                  <a:gd name="T69" fmla="*/ 829 h 927"/>
                  <a:gd name="T70" fmla="*/ 622 w 1048"/>
                  <a:gd name="T71" fmla="*/ 807 h 927"/>
                  <a:gd name="T72" fmla="*/ 639 w 1048"/>
                  <a:gd name="T73" fmla="*/ 836 h 927"/>
                  <a:gd name="T74" fmla="*/ 656 w 1048"/>
                  <a:gd name="T75" fmla="*/ 858 h 927"/>
                  <a:gd name="T76" fmla="*/ 674 w 1048"/>
                  <a:gd name="T77" fmla="*/ 832 h 927"/>
                  <a:gd name="T78" fmla="*/ 691 w 1048"/>
                  <a:gd name="T79" fmla="*/ 840 h 927"/>
                  <a:gd name="T80" fmla="*/ 708 w 1048"/>
                  <a:gd name="T81" fmla="*/ 821 h 927"/>
                  <a:gd name="T82" fmla="*/ 725 w 1048"/>
                  <a:gd name="T83" fmla="*/ 800 h 927"/>
                  <a:gd name="T84" fmla="*/ 743 w 1048"/>
                  <a:gd name="T85" fmla="*/ 783 h 927"/>
                  <a:gd name="T86" fmla="*/ 760 w 1048"/>
                  <a:gd name="T87" fmla="*/ 807 h 927"/>
                  <a:gd name="T88" fmla="*/ 777 w 1048"/>
                  <a:gd name="T89" fmla="*/ 821 h 927"/>
                  <a:gd name="T90" fmla="*/ 795 w 1048"/>
                  <a:gd name="T91" fmla="*/ 798 h 927"/>
                  <a:gd name="T92" fmla="*/ 812 w 1048"/>
                  <a:gd name="T93" fmla="*/ 806 h 927"/>
                  <a:gd name="T94" fmla="*/ 829 w 1048"/>
                  <a:gd name="T95" fmla="*/ 816 h 927"/>
                  <a:gd name="T96" fmla="*/ 847 w 1048"/>
                  <a:gd name="T97" fmla="*/ 782 h 927"/>
                  <a:gd name="T98" fmla="*/ 864 w 1048"/>
                  <a:gd name="T99" fmla="*/ 804 h 927"/>
                  <a:gd name="T100" fmla="*/ 881 w 1048"/>
                  <a:gd name="T101" fmla="*/ 808 h 927"/>
                  <a:gd name="T102" fmla="*/ 899 w 1048"/>
                  <a:gd name="T103" fmla="*/ 815 h 927"/>
                  <a:gd name="T104" fmla="*/ 916 w 1048"/>
                  <a:gd name="T105" fmla="*/ 799 h 927"/>
                  <a:gd name="T106" fmla="*/ 933 w 1048"/>
                  <a:gd name="T107" fmla="*/ 804 h 927"/>
                  <a:gd name="T108" fmla="*/ 951 w 1048"/>
                  <a:gd name="T109" fmla="*/ 779 h 927"/>
                  <a:gd name="T110" fmla="*/ 968 w 1048"/>
                  <a:gd name="T111" fmla="*/ 818 h 927"/>
                  <a:gd name="T112" fmla="*/ 985 w 1048"/>
                  <a:gd name="T113" fmla="*/ 818 h 927"/>
                  <a:gd name="T114" fmla="*/ 1002 w 1048"/>
                  <a:gd name="T115" fmla="*/ 807 h 927"/>
                  <a:gd name="T116" fmla="*/ 1020 w 1048"/>
                  <a:gd name="T117" fmla="*/ 817 h 927"/>
                  <a:gd name="T118" fmla="*/ 1037 w 1048"/>
                  <a:gd name="T119" fmla="*/ 796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48" h="927">
                    <a:moveTo>
                      <a:pt x="0" y="927"/>
                    </a:moveTo>
                    <a:lnTo>
                      <a:pt x="1" y="919"/>
                    </a:lnTo>
                    <a:lnTo>
                      <a:pt x="2" y="902"/>
                    </a:lnTo>
                    <a:lnTo>
                      <a:pt x="2" y="879"/>
                    </a:lnTo>
                    <a:lnTo>
                      <a:pt x="3" y="854"/>
                    </a:lnTo>
                    <a:lnTo>
                      <a:pt x="4" y="826"/>
                    </a:lnTo>
                    <a:lnTo>
                      <a:pt x="5" y="795"/>
                    </a:lnTo>
                    <a:lnTo>
                      <a:pt x="6" y="761"/>
                    </a:lnTo>
                    <a:lnTo>
                      <a:pt x="7" y="736"/>
                    </a:lnTo>
                    <a:lnTo>
                      <a:pt x="8" y="714"/>
                    </a:lnTo>
                    <a:lnTo>
                      <a:pt x="9" y="691"/>
                    </a:lnTo>
                    <a:lnTo>
                      <a:pt x="10" y="667"/>
                    </a:lnTo>
                    <a:lnTo>
                      <a:pt x="11" y="643"/>
                    </a:lnTo>
                    <a:lnTo>
                      <a:pt x="11" y="618"/>
                    </a:lnTo>
                    <a:lnTo>
                      <a:pt x="12" y="594"/>
                    </a:lnTo>
                    <a:lnTo>
                      <a:pt x="13" y="568"/>
                    </a:lnTo>
                    <a:lnTo>
                      <a:pt x="14" y="536"/>
                    </a:lnTo>
                    <a:lnTo>
                      <a:pt x="15" y="501"/>
                    </a:lnTo>
                    <a:lnTo>
                      <a:pt x="16" y="463"/>
                    </a:lnTo>
                    <a:lnTo>
                      <a:pt x="17" y="425"/>
                    </a:lnTo>
                    <a:lnTo>
                      <a:pt x="18" y="394"/>
                    </a:lnTo>
                    <a:lnTo>
                      <a:pt x="19" y="364"/>
                    </a:lnTo>
                    <a:lnTo>
                      <a:pt x="20" y="337"/>
                    </a:lnTo>
                    <a:lnTo>
                      <a:pt x="21" y="309"/>
                    </a:lnTo>
                    <a:lnTo>
                      <a:pt x="21" y="270"/>
                    </a:lnTo>
                    <a:lnTo>
                      <a:pt x="23" y="227"/>
                    </a:lnTo>
                    <a:lnTo>
                      <a:pt x="23" y="190"/>
                    </a:lnTo>
                    <a:lnTo>
                      <a:pt x="24" y="155"/>
                    </a:lnTo>
                    <a:lnTo>
                      <a:pt x="25" y="113"/>
                    </a:lnTo>
                    <a:lnTo>
                      <a:pt x="26" y="74"/>
                    </a:lnTo>
                    <a:lnTo>
                      <a:pt x="27" y="32"/>
                    </a:lnTo>
                    <a:lnTo>
                      <a:pt x="28" y="0"/>
                    </a:lnTo>
                    <a:lnTo>
                      <a:pt x="29" y="11"/>
                    </a:lnTo>
                    <a:lnTo>
                      <a:pt x="30" y="42"/>
                    </a:lnTo>
                    <a:lnTo>
                      <a:pt x="31" y="83"/>
                    </a:lnTo>
                    <a:lnTo>
                      <a:pt x="32" y="134"/>
                    </a:lnTo>
                    <a:lnTo>
                      <a:pt x="32" y="182"/>
                    </a:lnTo>
                    <a:lnTo>
                      <a:pt x="33" y="232"/>
                    </a:lnTo>
                    <a:lnTo>
                      <a:pt x="34" y="288"/>
                    </a:lnTo>
                    <a:lnTo>
                      <a:pt x="35" y="347"/>
                    </a:lnTo>
                    <a:lnTo>
                      <a:pt x="36" y="408"/>
                    </a:lnTo>
                    <a:lnTo>
                      <a:pt x="37" y="470"/>
                    </a:lnTo>
                    <a:lnTo>
                      <a:pt x="38" y="529"/>
                    </a:lnTo>
                    <a:lnTo>
                      <a:pt x="39" y="588"/>
                    </a:lnTo>
                    <a:lnTo>
                      <a:pt x="40" y="656"/>
                    </a:lnTo>
                    <a:lnTo>
                      <a:pt x="41" y="723"/>
                    </a:lnTo>
                    <a:lnTo>
                      <a:pt x="42" y="792"/>
                    </a:lnTo>
                    <a:lnTo>
                      <a:pt x="42" y="856"/>
                    </a:lnTo>
                    <a:lnTo>
                      <a:pt x="43" y="885"/>
                    </a:lnTo>
                    <a:lnTo>
                      <a:pt x="44" y="897"/>
                    </a:lnTo>
                    <a:lnTo>
                      <a:pt x="45" y="902"/>
                    </a:lnTo>
                    <a:lnTo>
                      <a:pt x="46" y="899"/>
                    </a:lnTo>
                    <a:lnTo>
                      <a:pt x="47" y="897"/>
                    </a:lnTo>
                    <a:lnTo>
                      <a:pt x="48" y="893"/>
                    </a:lnTo>
                    <a:lnTo>
                      <a:pt x="49" y="885"/>
                    </a:lnTo>
                    <a:lnTo>
                      <a:pt x="50" y="872"/>
                    </a:lnTo>
                    <a:lnTo>
                      <a:pt x="51" y="861"/>
                    </a:lnTo>
                    <a:lnTo>
                      <a:pt x="51" y="849"/>
                    </a:lnTo>
                    <a:lnTo>
                      <a:pt x="53" y="838"/>
                    </a:lnTo>
                    <a:lnTo>
                      <a:pt x="53" y="825"/>
                    </a:lnTo>
                    <a:lnTo>
                      <a:pt x="54" y="807"/>
                    </a:lnTo>
                    <a:lnTo>
                      <a:pt x="55" y="789"/>
                    </a:lnTo>
                    <a:lnTo>
                      <a:pt x="56" y="768"/>
                    </a:lnTo>
                    <a:lnTo>
                      <a:pt x="57" y="749"/>
                    </a:lnTo>
                    <a:lnTo>
                      <a:pt x="58" y="744"/>
                    </a:lnTo>
                    <a:lnTo>
                      <a:pt x="59" y="746"/>
                    </a:lnTo>
                    <a:lnTo>
                      <a:pt x="60" y="749"/>
                    </a:lnTo>
                    <a:lnTo>
                      <a:pt x="61" y="756"/>
                    </a:lnTo>
                    <a:lnTo>
                      <a:pt x="62" y="761"/>
                    </a:lnTo>
                    <a:lnTo>
                      <a:pt x="63" y="768"/>
                    </a:lnTo>
                    <a:lnTo>
                      <a:pt x="63" y="776"/>
                    </a:lnTo>
                    <a:lnTo>
                      <a:pt x="64" y="785"/>
                    </a:lnTo>
                    <a:lnTo>
                      <a:pt x="65" y="791"/>
                    </a:lnTo>
                    <a:lnTo>
                      <a:pt x="66" y="796"/>
                    </a:lnTo>
                    <a:lnTo>
                      <a:pt x="67" y="801"/>
                    </a:lnTo>
                    <a:lnTo>
                      <a:pt x="68" y="805"/>
                    </a:lnTo>
                    <a:lnTo>
                      <a:pt x="69" y="811"/>
                    </a:lnTo>
                    <a:lnTo>
                      <a:pt x="70" y="817"/>
                    </a:lnTo>
                    <a:lnTo>
                      <a:pt x="71" y="823"/>
                    </a:lnTo>
                    <a:lnTo>
                      <a:pt x="72" y="828"/>
                    </a:lnTo>
                    <a:lnTo>
                      <a:pt x="72" y="833"/>
                    </a:lnTo>
                    <a:lnTo>
                      <a:pt x="74" y="836"/>
                    </a:lnTo>
                    <a:lnTo>
                      <a:pt x="74" y="840"/>
                    </a:lnTo>
                    <a:lnTo>
                      <a:pt x="75" y="843"/>
                    </a:lnTo>
                    <a:lnTo>
                      <a:pt x="76" y="846"/>
                    </a:lnTo>
                    <a:lnTo>
                      <a:pt x="77" y="849"/>
                    </a:lnTo>
                    <a:lnTo>
                      <a:pt x="78" y="851"/>
                    </a:lnTo>
                    <a:lnTo>
                      <a:pt x="79" y="853"/>
                    </a:lnTo>
                    <a:lnTo>
                      <a:pt x="80" y="856"/>
                    </a:lnTo>
                    <a:lnTo>
                      <a:pt x="81" y="859"/>
                    </a:lnTo>
                    <a:lnTo>
                      <a:pt x="82" y="861"/>
                    </a:lnTo>
                    <a:lnTo>
                      <a:pt x="83" y="863"/>
                    </a:lnTo>
                    <a:lnTo>
                      <a:pt x="83" y="865"/>
                    </a:lnTo>
                    <a:lnTo>
                      <a:pt x="84" y="867"/>
                    </a:lnTo>
                    <a:lnTo>
                      <a:pt x="85" y="869"/>
                    </a:lnTo>
                    <a:lnTo>
                      <a:pt x="86" y="870"/>
                    </a:lnTo>
                    <a:lnTo>
                      <a:pt x="87" y="870"/>
                    </a:lnTo>
                    <a:lnTo>
                      <a:pt x="88" y="869"/>
                    </a:lnTo>
                    <a:lnTo>
                      <a:pt x="89" y="867"/>
                    </a:lnTo>
                    <a:lnTo>
                      <a:pt x="90" y="865"/>
                    </a:lnTo>
                    <a:lnTo>
                      <a:pt x="91" y="862"/>
                    </a:lnTo>
                    <a:lnTo>
                      <a:pt x="92" y="859"/>
                    </a:lnTo>
                    <a:lnTo>
                      <a:pt x="93" y="855"/>
                    </a:lnTo>
                    <a:lnTo>
                      <a:pt x="93" y="850"/>
                    </a:lnTo>
                    <a:lnTo>
                      <a:pt x="94" y="848"/>
                    </a:lnTo>
                    <a:lnTo>
                      <a:pt x="95" y="847"/>
                    </a:lnTo>
                    <a:lnTo>
                      <a:pt x="96" y="845"/>
                    </a:lnTo>
                    <a:lnTo>
                      <a:pt x="97" y="843"/>
                    </a:lnTo>
                    <a:lnTo>
                      <a:pt x="98" y="841"/>
                    </a:lnTo>
                    <a:lnTo>
                      <a:pt x="99" y="839"/>
                    </a:lnTo>
                    <a:lnTo>
                      <a:pt x="100" y="837"/>
                    </a:lnTo>
                    <a:lnTo>
                      <a:pt x="101" y="835"/>
                    </a:lnTo>
                    <a:lnTo>
                      <a:pt x="102" y="828"/>
                    </a:lnTo>
                    <a:lnTo>
                      <a:pt x="103" y="819"/>
                    </a:lnTo>
                    <a:lnTo>
                      <a:pt x="104" y="809"/>
                    </a:lnTo>
                    <a:lnTo>
                      <a:pt x="104" y="798"/>
                    </a:lnTo>
                    <a:lnTo>
                      <a:pt x="105" y="788"/>
                    </a:lnTo>
                    <a:lnTo>
                      <a:pt x="106" y="779"/>
                    </a:lnTo>
                    <a:lnTo>
                      <a:pt x="107" y="770"/>
                    </a:lnTo>
                    <a:lnTo>
                      <a:pt x="108" y="761"/>
                    </a:lnTo>
                    <a:lnTo>
                      <a:pt x="109" y="748"/>
                    </a:lnTo>
                    <a:lnTo>
                      <a:pt x="110" y="735"/>
                    </a:lnTo>
                    <a:lnTo>
                      <a:pt x="111" y="722"/>
                    </a:lnTo>
                    <a:lnTo>
                      <a:pt x="112" y="710"/>
                    </a:lnTo>
                    <a:lnTo>
                      <a:pt x="113" y="696"/>
                    </a:lnTo>
                    <a:lnTo>
                      <a:pt x="114" y="683"/>
                    </a:lnTo>
                    <a:lnTo>
                      <a:pt x="114" y="669"/>
                    </a:lnTo>
                    <a:lnTo>
                      <a:pt x="115" y="657"/>
                    </a:lnTo>
                    <a:lnTo>
                      <a:pt x="116" y="656"/>
                    </a:lnTo>
                    <a:lnTo>
                      <a:pt x="117" y="658"/>
                    </a:lnTo>
                    <a:lnTo>
                      <a:pt x="118" y="664"/>
                    </a:lnTo>
                    <a:lnTo>
                      <a:pt x="119" y="671"/>
                    </a:lnTo>
                    <a:lnTo>
                      <a:pt x="120" y="678"/>
                    </a:lnTo>
                    <a:lnTo>
                      <a:pt x="121" y="686"/>
                    </a:lnTo>
                    <a:lnTo>
                      <a:pt x="122" y="695"/>
                    </a:lnTo>
                    <a:lnTo>
                      <a:pt x="123" y="705"/>
                    </a:lnTo>
                    <a:lnTo>
                      <a:pt x="123" y="716"/>
                    </a:lnTo>
                    <a:lnTo>
                      <a:pt x="124" y="726"/>
                    </a:lnTo>
                    <a:lnTo>
                      <a:pt x="125" y="737"/>
                    </a:lnTo>
                    <a:lnTo>
                      <a:pt x="126" y="748"/>
                    </a:lnTo>
                    <a:lnTo>
                      <a:pt x="127" y="761"/>
                    </a:lnTo>
                    <a:lnTo>
                      <a:pt x="128" y="773"/>
                    </a:lnTo>
                    <a:lnTo>
                      <a:pt x="129" y="787"/>
                    </a:lnTo>
                    <a:lnTo>
                      <a:pt x="130" y="799"/>
                    </a:lnTo>
                    <a:lnTo>
                      <a:pt x="131" y="807"/>
                    </a:lnTo>
                    <a:lnTo>
                      <a:pt x="132" y="812"/>
                    </a:lnTo>
                    <a:lnTo>
                      <a:pt x="133" y="816"/>
                    </a:lnTo>
                    <a:lnTo>
                      <a:pt x="134" y="819"/>
                    </a:lnTo>
                    <a:lnTo>
                      <a:pt x="135" y="822"/>
                    </a:lnTo>
                    <a:lnTo>
                      <a:pt x="135" y="825"/>
                    </a:lnTo>
                    <a:lnTo>
                      <a:pt x="136" y="827"/>
                    </a:lnTo>
                    <a:lnTo>
                      <a:pt x="137" y="829"/>
                    </a:lnTo>
                    <a:lnTo>
                      <a:pt x="138" y="831"/>
                    </a:lnTo>
                    <a:lnTo>
                      <a:pt x="139" y="834"/>
                    </a:lnTo>
                    <a:lnTo>
                      <a:pt x="140" y="836"/>
                    </a:lnTo>
                    <a:lnTo>
                      <a:pt x="141" y="838"/>
                    </a:lnTo>
                    <a:lnTo>
                      <a:pt x="142" y="840"/>
                    </a:lnTo>
                    <a:lnTo>
                      <a:pt x="143" y="841"/>
                    </a:lnTo>
                    <a:lnTo>
                      <a:pt x="144" y="843"/>
                    </a:lnTo>
                    <a:lnTo>
                      <a:pt x="144" y="844"/>
                    </a:lnTo>
                    <a:lnTo>
                      <a:pt x="145" y="846"/>
                    </a:lnTo>
                    <a:lnTo>
                      <a:pt x="146" y="847"/>
                    </a:lnTo>
                    <a:lnTo>
                      <a:pt x="147" y="849"/>
                    </a:lnTo>
                    <a:lnTo>
                      <a:pt x="148" y="851"/>
                    </a:lnTo>
                    <a:lnTo>
                      <a:pt x="149" y="852"/>
                    </a:lnTo>
                    <a:lnTo>
                      <a:pt x="150" y="854"/>
                    </a:lnTo>
                    <a:lnTo>
                      <a:pt x="151" y="855"/>
                    </a:lnTo>
                    <a:lnTo>
                      <a:pt x="152" y="856"/>
                    </a:lnTo>
                    <a:lnTo>
                      <a:pt x="153" y="857"/>
                    </a:lnTo>
                    <a:lnTo>
                      <a:pt x="154" y="857"/>
                    </a:lnTo>
                    <a:lnTo>
                      <a:pt x="154" y="857"/>
                    </a:lnTo>
                    <a:lnTo>
                      <a:pt x="155" y="857"/>
                    </a:lnTo>
                    <a:lnTo>
                      <a:pt x="156" y="857"/>
                    </a:lnTo>
                    <a:lnTo>
                      <a:pt x="157" y="857"/>
                    </a:lnTo>
                    <a:lnTo>
                      <a:pt x="158" y="856"/>
                    </a:lnTo>
                    <a:lnTo>
                      <a:pt x="159" y="856"/>
                    </a:lnTo>
                    <a:lnTo>
                      <a:pt x="160" y="855"/>
                    </a:lnTo>
                    <a:lnTo>
                      <a:pt x="161" y="853"/>
                    </a:lnTo>
                    <a:lnTo>
                      <a:pt x="162" y="852"/>
                    </a:lnTo>
                    <a:lnTo>
                      <a:pt x="163" y="850"/>
                    </a:lnTo>
                    <a:lnTo>
                      <a:pt x="164" y="848"/>
                    </a:lnTo>
                    <a:lnTo>
                      <a:pt x="165" y="845"/>
                    </a:lnTo>
                    <a:lnTo>
                      <a:pt x="165" y="842"/>
                    </a:lnTo>
                    <a:lnTo>
                      <a:pt x="166" y="839"/>
                    </a:lnTo>
                    <a:lnTo>
                      <a:pt x="167" y="836"/>
                    </a:lnTo>
                    <a:lnTo>
                      <a:pt x="168" y="834"/>
                    </a:lnTo>
                    <a:lnTo>
                      <a:pt x="169" y="831"/>
                    </a:lnTo>
                    <a:lnTo>
                      <a:pt x="170" y="828"/>
                    </a:lnTo>
                    <a:lnTo>
                      <a:pt x="171" y="825"/>
                    </a:lnTo>
                    <a:lnTo>
                      <a:pt x="172" y="822"/>
                    </a:lnTo>
                    <a:lnTo>
                      <a:pt x="173" y="818"/>
                    </a:lnTo>
                    <a:lnTo>
                      <a:pt x="174" y="815"/>
                    </a:lnTo>
                    <a:lnTo>
                      <a:pt x="175" y="809"/>
                    </a:lnTo>
                    <a:lnTo>
                      <a:pt x="175" y="802"/>
                    </a:lnTo>
                    <a:lnTo>
                      <a:pt x="176" y="795"/>
                    </a:lnTo>
                    <a:lnTo>
                      <a:pt x="177" y="787"/>
                    </a:lnTo>
                    <a:lnTo>
                      <a:pt x="178" y="779"/>
                    </a:lnTo>
                    <a:lnTo>
                      <a:pt x="179" y="771"/>
                    </a:lnTo>
                    <a:lnTo>
                      <a:pt x="180" y="762"/>
                    </a:lnTo>
                    <a:lnTo>
                      <a:pt x="181" y="753"/>
                    </a:lnTo>
                    <a:lnTo>
                      <a:pt x="182" y="745"/>
                    </a:lnTo>
                    <a:lnTo>
                      <a:pt x="183" y="737"/>
                    </a:lnTo>
                    <a:lnTo>
                      <a:pt x="184" y="729"/>
                    </a:lnTo>
                    <a:lnTo>
                      <a:pt x="184" y="721"/>
                    </a:lnTo>
                    <a:lnTo>
                      <a:pt x="186" y="713"/>
                    </a:lnTo>
                    <a:lnTo>
                      <a:pt x="186" y="705"/>
                    </a:lnTo>
                    <a:lnTo>
                      <a:pt x="187" y="697"/>
                    </a:lnTo>
                    <a:lnTo>
                      <a:pt x="188" y="690"/>
                    </a:lnTo>
                    <a:lnTo>
                      <a:pt x="189" y="681"/>
                    </a:lnTo>
                    <a:lnTo>
                      <a:pt x="190" y="673"/>
                    </a:lnTo>
                    <a:lnTo>
                      <a:pt x="191" y="665"/>
                    </a:lnTo>
                    <a:lnTo>
                      <a:pt x="192" y="657"/>
                    </a:lnTo>
                    <a:lnTo>
                      <a:pt x="193" y="650"/>
                    </a:lnTo>
                    <a:lnTo>
                      <a:pt x="194" y="643"/>
                    </a:lnTo>
                    <a:lnTo>
                      <a:pt x="195" y="636"/>
                    </a:lnTo>
                    <a:lnTo>
                      <a:pt x="195" y="630"/>
                    </a:lnTo>
                    <a:lnTo>
                      <a:pt x="196" y="622"/>
                    </a:lnTo>
                    <a:lnTo>
                      <a:pt x="197" y="615"/>
                    </a:lnTo>
                    <a:lnTo>
                      <a:pt x="198" y="609"/>
                    </a:lnTo>
                    <a:lnTo>
                      <a:pt x="199" y="602"/>
                    </a:lnTo>
                    <a:lnTo>
                      <a:pt x="200" y="596"/>
                    </a:lnTo>
                    <a:lnTo>
                      <a:pt x="201" y="589"/>
                    </a:lnTo>
                    <a:lnTo>
                      <a:pt x="202" y="583"/>
                    </a:lnTo>
                    <a:lnTo>
                      <a:pt x="203" y="578"/>
                    </a:lnTo>
                    <a:lnTo>
                      <a:pt x="204" y="577"/>
                    </a:lnTo>
                    <a:lnTo>
                      <a:pt x="205" y="578"/>
                    </a:lnTo>
                    <a:lnTo>
                      <a:pt x="205" y="579"/>
                    </a:lnTo>
                    <a:lnTo>
                      <a:pt x="206" y="582"/>
                    </a:lnTo>
                    <a:lnTo>
                      <a:pt x="207" y="586"/>
                    </a:lnTo>
                    <a:lnTo>
                      <a:pt x="208" y="591"/>
                    </a:lnTo>
                    <a:lnTo>
                      <a:pt x="209" y="598"/>
                    </a:lnTo>
                    <a:lnTo>
                      <a:pt x="210" y="604"/>
                    </a:lnTo>
                    <a:lnTo>
                      <a:pt x="211" y="608"/>
                    </a:lnTo>
                    <a:lnTo>
                      <a:pt x="212" y="610"/>
                    </a:lnTo>
                    <a:lnTo>
                      <a:pt x="213" y="614"/>
                    </a:lnTo>
                    <a:lnTo>
                      <a:pt x="214" y="617"/>
                    </a:lnTo>
                    <a:lnTo>
                      <a:pt x="215" y="620"/>
                    </a:lnTo>
                    <a:lnTo>
                      <a:pt x="216" y="624"/>
                    </a:lnTo>
                    <a:lnTo>
                      <a:pt x="216" y="627"/>
                    </a:lnTo>
                    <a:lnTo>
                      <a:pt x="217" y="632"/>
                    </a:lnTo>
                    <a:lnTo>
                      <a:pt x="218" y="642"/>
                    </a:lnTo>
                    <a:lnTo>
                      <a:pt x="219" y="655"/>
                    </a:lnTo>
                    <a:lnTo>
                      <a:pt x="220" y="669"/>
                    </a:lnTo>
                    <a:lnTo>
                      <a:pt x="221" y="685"/>
                    </a:lnTo>
                    <a:lnTo>
                      <a:pt x="222" y="698"/>
                    </a:lnTo>
                    <a:lnTo>
                      <a:pt x="223" y="710"/>
                    </a:lnTo>
                    <a:lnTo>
                      <a:pt x="224" y="723"/>
                    </a:lnTo>
                    <a:lnTo>
                      <a:pt x="225" y="735"/>
                    </a:lnTo>
                    <a:lnTo>
                      <a:pt x="226" y="754"/>
                    </a:lnTo>
                    <a:lnTo>
                      <a:pt x="226" y="775"/>
                    </a:lnTo>
                    <a:lnTo>
                      <a:pt x="227" y="793"/>
                    </a:lnTo>
                    <a:lnTo>
                      <a:pt x="228" y="811"/>
                    </a:lnTo>
                    <a:lnTo>
                      <a:pt x="229" y="834"/>
                    </a:lnTo>
                    <a:lnTo>
                      <a:pt x="230" y="853"/>
                    </a:lnTo>
                    <a:lnTo>
                      <a:pt x="231" y="875"/>
                    </a:lnTo>
                    <a:lnTo>
                      <a:pt x="232" y="894"/>
                    </a:lnTo>
                    <a:lnTo>
                      <a:pt x="233" y="895"/>
                    </a:lnTo>
                    <a:lnTo>
                      <a:pt x="234" y="888"/>
                    </a:lnTo>
                    <a:lnTo>
                      <a:pt x="235" y="878"/>
                    </a:lnTo>
                    <a:lnTo>
                      <a:pt x="235" y="863"/>
                    </a:lnTo>
                    <a:lnTo>
                      <a:pt x="236" y="850"/>
                    </a:lnTo>
                    <a:lnTo>
                      <a:pt x="237" y="836"/>
                    </a:lnTo>
                    <a:lnTo>
                      <a:pt x="238" y="820"/>
                    </a:lnTo>
                    <a:lnTo>
                      <a:pt x="239" y="803"/>
                    </a:lnTo>
                    <a:lnTo>
                      <a:pt x="240" y="784"/>
                    </a:lnTo>
                    <a:lnTo>
                      <a:pt x="241" y="763"/>
                    </a:lnTo>
                    <a:lnTo>
                      <a:pt x="242" y="744"/>
                    </a:lnTo>
                    <a:lnTo>
                      <a:pt x="243" y="725"/>
                    </a:lnTo>
                    <a:lnTo>
                      <a:pt x="244" y="702"/>
                    </a:lnTo>
                    <a:lnTo>
                      <a:pt x="245" y="680"/>
                    </a:lnTo>
                    <a:lnTo>
                      <a:pt x="246" y="656"/>
                    </a:lnTo>
                    <a:lnTo>
                      <a:pt x="247" y="635"/>
                    </a:lnTo>
                    <a:lnTo>
                      <a:pt x="247" y="626"/>
                    </a:lnTo>
                    <a:lnTo>
                      <a:pt x="248" y="624"/>
                    </a:lnTo>
                    <a:lnTo>
                      <a:pt x="249" y="625"/>
                    </a:lnTo>
                    <a:lnTo>
                      <a:pt x="250" y="628"/>
                    </a:lnTo>
                    <a:lnTo>
                      <a:pt x="251" y="632"/>
                    </a:lnTo>
                    <a:lnTo>
                      <a:pt x="252" y="636"/>
                    </a:lnTo>
                    <a:lnTo>
                      <a:pt x="253" y="643"/>
                    </a:lnTo>
                    <a:lnTo>
                      <a:pt x="254" y="651"/>
                    </a:lnTo>
                    <a:lnTo>
                      <a:pt x="255" y="656"/>
                    </a:lnTo>
                    <a:lnTo>
                      <a:pt x="256" y="662"/>
                    </a:lnTo>
                    <a:lnTo>
                      <a:pt x="256" y="668"/>
                    </a:lnTo>
                    <a:lnTo>
                      <a:pt x="257" y="674"/>
                    </a:lnTo>
                    <a:lnTo>
                      <a:pt x="258" y="682"/>
                    </a:lnTo>
                    <a:lnTo>
                      <a:pt x="259" y="689"/>
                    </a:lnTo>
                    <a:lnTo>
                      <a:pt x="260" y="697"/>
                    </a:lnTo>
                    <a:lnTo>
                      <a:pt x="261" y="705"/>
                    </a:lnTo>
                    <a:lnTo>
                      <a:pt x="262" y="712"/>
                    </a:lnTo>
                    <a:lnTo>
                      <a:pt x="263" y="720"/>
                    </a:lnTo>
                    <a:lnTo>
                      <a:pt x="264" y="729"/>
                    </a:lnTo>
                    <a:lnTo>
                      <a:pt x="265" y="737"/>
                    </a:lnTo>
                    <a:lnTo>
                      <a:pt x="266" y="745"/>
                    </a:lnTo>
                    <a:lnTo>
                      <a:pt x="266" y="752"/>
                    </a:lnTo>
                    <a:lnTo>
                      <a:pt x="267" y="760"/>
                    </a:lnTo>
                    <a:lnTo>
                      <a:pt x="268" y="767"/>
                    </a:lnTo>
                    <a:lnTo>
                      <a:pt x="269" y="776"/>
                    </a:lnTo>
                    <a:lnTo>
                      <a:pt x="270" y="786"/>
                    </a:lnTo>
                    <a:lnTo>
                      <a:pt x="271" y="796"/>
                    </a:lnTo>
                    <a:lnTo>
                      <a:pt x="272" y="805"/>
                    </a:lnTo>
                    <a:lnTo>
                      <a:pt x="273" y="815"/>
                    </a:lnTo>
                    <a:lnTo>
                      <a:pt x="274" y="825"/>
                    </a:lnTo>
                    <a:lnTo>
                      <a:pt x="275" y="835"/>
                    </a:lnTo>
                    <a:lnTo>
                      <a:pt x="276" y="844"/>
                    </a:lnTo>
                    <a:lnTo>
                      <a:pt x="277" y="849"/>
                    </a:lnTo>
                    <a:lnTo>
                      <a:pt x="277" y="852"/>
                    </a:lnTo>
                    <a:lnTo>
                      <a:pt x="278" y="854"/>
                    </a:lnTo>
                    <a:lnTo>
                      <a:pt x="279" y="855"/>
                    </a:lnTo>
                    <a:lnTo>
                      <a:pt x="280" y="856"/>
                    </a:lnTo>
                    <a:lnTo>
                      <a:pt x="281" y="856"/>
                    </a:lnTo>
                    <a:lnTo>
                      <a:pt x="282" y="856"/>
                    </a:lnTo>
                    <a:lnTo>
                      <a:pt x="283" y="855"/>
                    </a:lnTo>
                    <a:lnTo>
                      <a:pt x="284" y="855"/>
                    </a:lnTo>
                    <a:lnTo>
                      <a:pt x="285" y="855"/>
                    </a:lnTo>
                    <a:lnTo>
                      <a:pt x="286" y="855"/>
                    </a:lnTo>
                    <a:lnTo>
                      <a:pt x="287" y="854"/>
                    </a:lnTo>
                    <a:lnTo>
                      <a:pt x="287" y="854"/>
                    </a:lnTo>
                    <a:lnTo>
                      <a:pt x="288" y="853"/>
                    </a:lnTo>
                    <a:lnTo>
                      <a:pt x="289" y="851"/>
                    </a:lnTo>
                    <a:lnTo>
                      <a:pt x="290" y="849"/>
                    </a:lnTo>
                    <a:lnTo>
                      <a:pt x="291" y="848"/>
                    </a:lnTo>
                    <a:lnTo>
                      <a:pt x="292" y="847"/>
                    </a:lnTo>
                    <a:lnTo>
                      <a:pt x="293" y="845"/>
                    </a:lnTo>
                    <a:lnTo>
                      <a:pt x="294" y="843"/>
                    </a:lnTo>
                    <a:lnTo>
                      <a:pt x="295" y="842"/>
                    </a:lnTo>
                    <a:lnTo>
                      <a:pt x="296" y="840"/>
                    </a:lnTo>
                    <a:lnTo>
                      <a:pt x="296" y="839"/>
                    </a:lnTo>
                    <a:lnTo>
                      <a:pt x="298" y="837"/>
                    </a:lnTo>
                    <a:lnTo>
                      <a:pt x="298" y="835"/>
                    </a:lnTo>
                    <a:lnTo>
                      <a:pt x="299" y="832"/>
                    </a:lnTo>
                    <a:lnTo>
                      <a:pt x="300" y="830"/>
                    </a:lnTo>
                    <a:lnTo>
                      <a:pt x="301" y="827"/>
                    </a:lnTo>
                    <a:lnTo>
                      <a:pt x="302" y="825"/>
                    </a:lnTo>
                    <a:lnTo>
                      <a:pt x="303" y="822"/>
                    </a:lnTo>
                    <a:lnTo>
                      <a:pt x="304" y="819"/>
                    </a:lnTo>
                    <a:lnTo>
                      <a:pt x="305" y="817"/>
                    </a:lnTo>
                    <a:lnTo>
                      <a:pt x="306" y="816"/>
                    </a:lnTo>
                    <a:lnTo>
                      <a:pt x="307" y="816"/>
                    </a:lnTo>
                    <a:lnTo>
                      <a:pt x="307" y="817"/>
                    </a:lnTo>
                    <a:lnTo>
                      <a:pt x="308" y="818"/>
                    </a:lnTo>
                    <a:lnTo>
                      <a:pt x="309" y="819"/>
                    </a:lnTo>
                    <a:lnTo>
                      <a:pt x="310" y="820"/>
                    </a:lnTo>
                    <a:lnTo>
                      <a:pt x="311" y="821"/>
                    </a:lnTo>
                    <a:lnTo>
                      <a:pt x="312" y="823"/>
                    </a:lnTo>
                    <a:lnTo>
                      <a:pt x="313" y="824"/>
                    </a:lnTo>
                    <a:lnTo>
                      <a:pt x="314" y="826"/>
                    </a:lnTo>
                    <a:lnTo>
                      <a:pt x="315" y="828"/>
                    </a:lnTo>
                    <a:lnTo>
                      <a:pt x="316" y="829"/>
                    </a:lnTo>
                    <a:lnTo>
                      <a:pt x="317" y="831"/>
                    </a:lnTo>
                    <a:lnTo>
                      <a:pt x="317" y="833"/>
                    </a:lnTo>
                    <a:lnTo>
                      <a:pt x="319" y="835"/>
                    </a:lnTo>
                    <a:lnTo>
                      <a:pt x="319" y="837"/>
                    </a:lnTo>
                    <a:lnTo>
                      <a:pt x="320" y="838"/>
                    </a:lnTo>
                    <a:lnTo>
                      <a:pt x="321" y="840"/>
                    </a:lnTo>
                    <a:lnTo>
                      <a:pt x="322" y="841"/>
                    </a:lnTo>
                    <a:lnTo>
                      <a:pt x="323" y="842"/>
                    </a:lnTo>
                    <a:lnTo>
                      <a:pt x="324" y="843"/>
                    </a:lnTo>
                    <a:lnTo>
                      <a:pt x="325" y="844"/>
                    </a:lnTo>
                    <a:lnTo>
                      <a:pt x="326" y="846"/>
                    </a:lnTo>
                    <a:lnTo>
                      <a:pt x="327" y="847"/>
                    </a:lnTo>
                    <a:lnTo>
                      <a:pt x="328" y="847"/>
                    </a:lnTo>
                    <a:lnTo>
                      <a:pt x="328" y="847"/>
                    </a:lnTo>
                    <a:lnTo>
                      <a:pt x="329" y="847"/>
                    </a:lnTo>
                    <a:lnTo>
                      <a:pt x="330" y="848"/>
                    </a:lnTo>
                    <a:lnTo>
                      <a:pt x="331" y="847"/>
                    </a:lnTo>
                    <a:lnTo>
                      <a:pt x="332" y="846"/>
                    </a:lnTo>
                    <a:lnTo>
                      <a:pt x="333" y="848"/>
                    </a:lnTo>
                    <a:lnTo>
                      <a:pt x="334" y="845"/>
                    </a:lnTo>
                    <a:lnTo>
                      <a:pt x="335" y="847"/>
                    </a:lnTo>
                    <a:lnTo>
                      <a:pt x="336" y="849"/>
                    </a:lnTo>
                    <a:lnTo>
                      <a:pt x="337" y="852"/>
                    </a:lnTo>
                    <a:lnTo>
                      <a:pt x="338" y="854"/>
                    </a:lnTo>
                    <a:lnTo>
                      <a:pt x="338" y="857"/>
                    </a:lnTo>
                    <a:lnTo>
                      <a:pt x="339" y="859"/>
                    </a:lnTo>
                    <a:lnTo>
                      <a:pt x="340" y="861"/>
                    </a:lnTo>
                    <a:lnTo>
                      <a:pt x="341" y="863"/>
                    </a:lnTo>
                    <a:lnTo>
                      <a:pt x="342" y="865"/>
                    </a:lnTo>
                    <a:lnTo>
                      <a:pt x="343" y="867"/>
                    </a:lnTo>
                    <a:lnTo>
                      <a:pt x="344" y="869"/>
                    </a:lnTo>
                    <a:lnTo>
                      <a:pt x="345" y="870"/>
                    </a:lnTo>
                    <a:lnTo>
                      <a:pt x="346" y="872"/>
                    </a:lnTo>
                    <a:lnTo>
                      <a:pt x="347" y="874"/>
                    </a:lnTo>
                    <a:lnTo>
                      <a:pt x="347" y="875"/>
                    </a:lnTo>
                    <a:lnTo>
                      <a:pt x="349" y="876"/>
                    </a:lnTo>
                    <a:lnTo>
                      <a:pt x="349" y="873"/>
                    </a:lnTo>
                    <a:lnTo>
                      <a:pt x="350" y="869"/>
                    </a:lnTo>
                    <a:lnTo>
                      <a:pt x="351" y="864"/>
                    </a:lnTo>
                    <a:lnTo>
                      <a:pt x="352" y="859"/>
                    </a:lnTo>
                    <a:lnTo>
                      <a:pt x="353" y="851"/>
                    </a:lnTo>
                    <a:lnTo>
                      <a:pt x="354" y="843"/>
                    </a:lnTo>
                    <a:lnTo>
                      <a:pt x="355" y="834"/>
                    </a:lnTo>
                    <a:lnTo>
                      <a:pt x="356" y="825"/>
                    </a:lnTo>
                    <a:lnTo>
                      <a:pt x="357" y="819"/>
                    </a:lnTo>
                    <a:lnTo>
                      <a:pt x="358" y="814"/>
                    </a:lnTo>
                    <a:lnTo>
                      <a:pt x="359" y="809"/>
                    </a:lnTo>
                    <a:lnTo>
                      <a:pt x="359" y="803"/>
                    </a:lnTo>
                    <a:lnTo>
                      <a:pt x="360" y="799"/>
                    </a:lnTo>
                    <a:lnTo>
                      <a:pt x="361" y="793"/>
                    </a:lnTo>
                    <a:lnTo>
                      <a:pt x="362" y="788"/>
                    </a:lnTo>
                    <a:lnTo>
                      <a:pt x="363" y="782"/>
                    </a:lnTo>
                    <a:lnTo>
                      <a:pt x="364" y="769"/>
                    </a:lnTo>
                    <a:lnTo>
                      <a:pt x="365" y="754"/>
                    </a:lnTo>
                    <a:lnTo>
                      <a:pt x="366" y="735"/>
                    </a:lnTo>
                    <a:lnTo>
                      <a:pt x="367" y="716"/>
                    </a:lnTo>
                    <a:lnTo>
                      <a:pt x="368" y="699"/>
                    </a:lnTo>
                    <a:lnTo>
                      <a:pt x="368" y="683"/>
                    </a:lnTo>
                    <a:lnTo>
                      <a:pt x="369" y="666"/>
                    </a:lnTo>
                    <a:lnTo>
                      <a:pt x="370" y="649"/>
                    </a:lnTo>
                    <a:lnTo>
                      <a:pt x="371" y="628"/>
                    </a:lnTo>
                    <a:lnTo>
                      <a:pt x="372" y="605"/>
                    </a:lnTo>
                    <a:lnTo>
                      <a:pt x="373" y="585"/>
                    </a:lnTo>
                    <a:lnTo>
                      <a:pt x="374" y="564"/>
                    </a:lnTo>
                    <a:lnTo>
                      <a:pt x="375" y="541"/>
                    </a:lnTo>
                    <a:lnTo>
                      <a:pt x="376" y="519"/>
                    </a:lnTo>
                    <a:lnTo>
                      <a:pt x="377" y="496"/>
                    </a:lnTo>
                    <a:lnTo>
                      <a:pt x="378" y="477"/>
                    </a:lnTo>
                    <a:lnTo>
                      <a:pt x="379" y="473"/>
                    </a:lnTo>
                    <a:lnTo>
                      <a:pt x="379" y="477"/>
                    </a:lnTo>
                    <a:lnTo>
                      <a:pt x="380" y="485"/>
                    </a:lnTo>
                    <a:lnTo>
                      <a:pt x="381" y="496"/>
                    </a:lnTo>
                    <a:lnTo>
                      <a:pt x="382" y="507"/>
                    </a:lnTo>
                    <a:lnTo>
                      <a:pt x="383" y="520"/>
                    </a:lnTo>
                    <a:lnTo>
                      <a:pt x="384" y="535"/>
                    </a:lnTo>
                    <a:lnTo>
                      <a:pt x="385" y="552"/>
                    </a:lnTo>
                    <a:lnTo>
                      <a:pt x="386" y="568"/>
                    </a:lnTo>
                    <a:lnTo>
                      <a:pt x="387" y="584"/>
                    </a:lnTo>
                    <a:lnTo>
                      <a:pt x="388" y="600"/>
                    </a:lnTo>
                    <a:lnTo>
                      <a:pt x="389" y="617"/>
                    </a:lnTo>
                    <a:lnTo>
                      <a:pt x="389" y="636"/>
                    </a:lnTo>
                    <a:lnTo>
                      <a:pt x="390" y="656"/>
                    </a:lnTo>
                    <a:lnTo>
                      <a:pt x="391" y="677"/>
                    </a:lnTo>
                    <a:lnTo>
                      <a:pt x="392" y="696"/>
                    </a:lnTo>
                    <a:lnTo>
                      <a:pt x="393" y="711"/>
                    </a:lnTo>
                    <a:lnTo>
                      <a:pt x="394" y="724"/>
                    </a:lnTo>
                    <a:lnTo>
                      <a:pt x="395" y="736"/>
                    </a:lnTo>
                    <a:lnTo>
                      <a:pt x="396" y="747"/>
                    </a:lnTo>
                    <a:lnTo>
                      <a:pt x="397" y="757"/>
                    </a:lnTo>
                    <a:lnTo>
                      <a:pt x="398" y="766"/>
                    </a:lnTo>
                    <a:lnTo>
                      <a:pt x="399" y="775"/>
                    </a:lnTo>
                    <a:lnTo>
                      <a:pt x="399" y="783"/>
                    </a:lnTo>
                    <a:lnTo>
                      <a:pt x="400" y="794"/>
                    </a:lnTo>
                    <a:lnTo>
                      <a:pt x="401" y="806"/>
                    </a:lnTo>
                    <a:lnTo>
                      <a:pt x="402" y="817"/>
                    </a:lnTo>
                    <a:lnTo>
                      <a:pt x="403" y="829"/>
                    </a:lnTo>
                    <a:lnTo>
                      <a:pt x="404" y="840"/>
                    </a:lnTo>
                    <a:lnTo>
                      <a:pt x="405" y="851"/>
                    </a:lnTo>
                    <a:lnTo>
                      <a:pt x="406" y="862"/>
                    </a:lnTo>
                    <a:lnTo>
                      <a:pt x="407" y="872"/>
                    </a:lnTo>
                    <a:lnTo>
                      <a:pt x="408" y="876"/>
                    </a:lnTo>
                    <a:lnTo>
                      <a:pt x="409" y="878"/>
                    </a:lnTo>
                    <a:lnTo>
                      <a:pt x="410" y="878"/>
                    </a:lnTo>
                    <a:lnTo>
                      <a:pt x="410" y="877"/>
                    </a:lnTo>
                    <a:lnTo>
                      <a:pt x="411" y="876"/>
                    </a:lnTo>
                    <a:lnTo>
                      <a:pt x="412" y="875"/>
                    </a:lnTo>
                    <a:lnTo>
                      <a:pt x="413" y="872"/>
                    </a:lnTo>
                    <a:lnTo>
                      <a:pt x="414" y="869"/>
                    </a:lnTo>
                    <a:lnTo>
                      <a:pt x="415" y="866"/>
                    </a:lnTo>
                    <a:lnTo>
                      <a:pt x="416" y="862"/>
                    </a:lnTo>
                    <a:lnTo>
                      <a:pt x="417" y="858"/>
                    </a:lnTo>
                    <a:lnTo>
                      <a:pt x="418" y="854"/>
                    </a:lnTo>
                    <a:lnTo>
                      <a:pt x="419" y="849"/>
                    </a:lnTo>
                    <a:lnTo>
                      <a:pt x="419" y="844"/>
                    </a:lnTo>
                    <a:lnTo>
                      <a:pt x="420" y="838"/>
                    </a:lnTo>
                    <a:lnTo>
                      <a:pt x="421" y="832"/>
                    </a:lnTo>
                    <a:lnTo>
                      <a:pt x="422" y="830"/>
                    </a:lnTo>
                    <a:lnTo>
                      <a:pt x="423" y="828"/>
                    </a:lnTo>
                    <a:lnTo>
                      <a:pt x="424" y="827"/>
                    </a:lnTo>
                    <a:lnTo>
                      <a:pt x="425" y="827"/>
                    </a:lnTo>
                    <a:lnTo>
                      <a:pt x="426" y="826"/>
                    </a:lnTo>
                    <a:lnTo>
                      <a:pt x="427" y="826"/>
                    </a:lnTo>
                    <a:lnTo>
                      <a:pt x="428" y="826"/>
                    </a:lnTo>
                    <a:lnTo>
                      <a:pt x="429" y="826"/>
                    </a:lnTo>
                    <a:lnTo>
                      <a:pt x="429" y="825"/>
                    </a:lnTo>
                    <a:lnTo>
                      <a:pt x="431" y="824"/>
                    </a:lnTo>
                    <a:lnTo>
                      <a:pt x="431" y="822"/>
                    </a:lnTo>
                    <a:lnTo>
                      <a:pt x="432" y="821"/>
                    </a:lnTo>
                    <a:lnTo>
                      <a:pt x="433" y="820"/>
                    </a:lnTo>
                    <a:lnTo>
                      <a:pt x="434" y="819"/>
                    </a:lnTo>
                    <a:lnTo>
                      <a:pt x="435" y="817"/>
                    </a:lnTo>
                    <a:lnTo>
                      <a:pt x="436" y="816"/>
                    </a:lnTo>
                    <a:lnTo>
                      <a:pt x="437" y="816"/>
                    </a:lnTo>
                    <a:lnTo>
                      <a:pt x="438" y="817"/>
                    </a:lnTo>
                    <a:lnTo>
                      <a:pt x="439" y="818"/>
                    </a:lnTo>
                    <a:lnTo>
                      <a:pt x="440" y="820"/>
                    </a:lnTo>
                    <a:lnTo>
                      <a:pt x="440" y="821"/>
                    </a:lnTo>
                    <a:lnTo>
                      <a:pt x="441" y="822"/>
                    </a:lnTo>
                    <a:lnTo>
                      <a:pt x="442" y="823"/>
                    </a:lnTo>
                    <a:lnTo>
                      <a:pt x="443" y="824"/>
                    </a:lnTo>
                    <a:lnTo>
                      <a:pt x="444" y="826"/>
                    </a:lnTo>
                    <a:lnTo>
                      <a:pt x="445" y="828"/>
                    </a:lnTo>
                    <a:lnTo>
                      <a:pt x="446" y="830"/>
                    </a:lnTo>
                    <a:lnTo>
                      <a:pt x="447" y="832"/>
                    </a:lnTo>
                    <a:lnTo>
                      <a:pt x="448" y="835"/>
                    </a:lnTo>
                    <a:lnTo>
                      <a:pt x="449" y="837"/>
                    </a:lnTo>
                    <a:lnTo>
                      <a:pt x="450" y="839"/>
                    </a:lnTo>
                    <a:lnTo>
                      <a:pt x="450" y="841"/>
                    </a:lnTo>
                    <a:lnTo>
                      <a:pt x="451" y="840"/>
                    </a:lnTo>
                    <a:lnTo>
                      <a:pt x="452" y="839"/>
                    </a:lnTo>
                    <a:lnTo>
                      <a:pt x="453" y="836"/>
                    </a:lnTo>
                    <a:lnTo>
                      <a:pt x="454" y="834"/>
                    </a:lnTo>
                    <a:lnTo>
                      <a:pt x="455" y="831"/>
                    </a:lnTo>
                    <a:lnTo>
                      <a:pt x="456" y="828"/>
                    </a:lnTo>
                    <a:lnTo>
                      <a:pt x="457" y="824"/>
                    </a:lnTo>
                    <a:lnTo>
                      <a:pt x="458" y="820"/>
                    </a:lnTo>
                    <a:lnTo>
                      <a:pt x="459" y="817"/>
                    </a:lnTo>
                    <a:lnTo>
                      <a:pt x="459" y="814"/>
                    </a:lnTo>
                    <a:lnTo>
                      <a:pt x="461" y="811"/>
                    </a:lnTo>
                    <a:lnTo>
                      <a:pt x="461" y="808"/>
                    </a:lnTo>
                    <a:lnTo>
                      <a:pt x="462" y="805"/>
                    </a:lnTo>
                    <a:lnTo>
                      <a:pt x="463" y="802"/>
                    </a:lnTo>
                    <a:lnTo>
                      <a:pt x="464" y="799"/>
                    </a:lnTo>
                    <a:lnTo>
                      <a:pt x="465" y="795"/>
                    </a:lnTo>
                    <a:lnTo>
                      <a:pt x="466" y="792"/>
                    </a:lnTo>
                    <a:lnTo>
                      <a:pt x="467" y="789"/>
                    </a:lnTo>
                    <a:lnTo>
                      <a:pt x="468" y="786"/>
                    </a:lnTo>
                    <a:lnTo>
                      <a:pt x="469" y="783"/>
                    </a:lnTo>
                    <a:lnTo>
                      <a:pt x="470" y="781"/>
                    </a:lnTo>
                    <a:lnTo>
                      <a:pt x="471" y="779"/>
                    </a:lnTo>
                    <a:lnTo>
                      <a:pt x="471" y="777"/>
                    </a:lnTo>
                    <a:lnTo>
                      <a:pt x="472" y="775"/>
                    </a:lnTo>
                    <a:lnTo>
                      <a:pt x="473" y="772"/>
                    </a:lnTo>
                    <a:lnTo>
                      <a:pt x="474" y="769"/>
                    </a:lnTo>
                    <a:lnTo>
                      <a:pt x="475" y="766"/>
                    </a:lnTo>
                    <a:lnTo>
                      <a:pt x="476" y="764"/>
                    </a:lnTo>
                    <a:lnTo>
                      <a:pt x="477" y="761"/>
                    </a:lnTo>
                    <a:lnTo>
                      <a:pt x="478" y="758"/>
                    </a:lnTo>
                    <a:lnTo>
                      <a:pt x="479" y="755"/>
                    </a:lnTo>
                    <a:lnTo>
                      <a:pt x="480" y="753"/>
                    </a:lnTo>
                    <a:lnTo>
                      <a:pt x="480" y="753"/>
                    </a:lnTo>
                    <a:lnTo>
                      <a:pt x="482" y="756"/>
                    </a:lnTo>
                    <a:lnTo>
                      <a:pt x="482" y="759"/>
                    </a:lnTo>
                    <a:lnTo>
                      <a:pt x="483" y="762"/>
                    </a:lnTo>
                    <a:lnTo>
                      <a:pt x="484" y="766"/>
                    </a:lnTo>
                    <a:lnTo>
                      <a:pt x="485" y="769"/>
                    </a:lnTo>
                    <a:lnTo>
                      <a:pt x="486" y="774"/>
                    </a:lnTo>
                    <a:lnTo>
                      <a:pt x="487" y="778"/>
                    </a:lnTo>
                    <a:lnTo>
                      <a:pt x="488" y="783"/>
                    </a:lnTo>
                    <a:lnTo>
                      <a:pt x="489" y="788"/>
                    </a:lnTo>
                    <a:lnTo>
                      <a:pt x="490" y="793"/>
                    </a:lnTo>
                    <a:lnTo>
                      <a:pt x="491" y="798"/>
                    </a:lnTo>
                    <a:lnTo>
                      <a:pt x="491" y="803"/>
                    </a:lnTo>
                    <a:lnTo>
                      <a:pt x="492" y="809"/>
                    </a:lnTo>
                    <a:lnTo>
                      <a:pt x="493" y="815"/>
                    </a:lnTo>
                    <a:lnTo>
                      <a:pt x="494" y="820"/>
                    </a:lnTo>
                    <a:lnTo>
                      <a:pt x="495" y="824"/>
                    </a:lnTo>
                    <a:lnTo>
                      <a:pt x="496" y="827"/>
                    </a:lnTo>
                    <a:lnTo>
                      <a:pt x="497" y="828"/>
                    </a:lnTo>
                    <a:lnTo>
                      <a:pt x="498" y="830"/>
                    </a:lnTo>
                    <a:lnTo>
                      <a:pt x="499" y="832"/>
                    </a:lnTo>
                    <a:lnTo>
                      <a:pt x="500" y="834"/>
                    </a:lnTo>
                    <a:lnTo>
                      <a:pt x="501" y="836"/>
                    </a:lnTo>
                    <a:lnTo>
                      <a:pt x="501" y="837"/>
                    </a:lnTo>
                    <a:lnTo>
                      <a:pt x="502" y="838"/>
                    </a:lnTo>
                    <a:lnTo>
                      <a:pt x="503" y="838"/>
                    </a:lnTo>
                    <a:lnTo>
                      <a:pt x="504" y="839"/>
                    </a:lnTo>
                    <a:lnTo>
                      <a:pt x="505" y="839"/>
                    </a:lnTo>
                    <a:lnTo>
                      <a:pt x="506" y="838"/>
                    </a:lnTo>
                    <a:lnTo>
                      <a:pt x="507" y="838"/>
                    </a:lnTo>
                    <a:lnTo>
                      <a:pt x="508" y="836"/>
                    </a:lnTo>
                    <a:lnTo>
                      <a:pt x="509" y="836"/>
                    </a:lnTo>
                    <a:lnTo>
                      <a:pt x="510" y="837"/>
                    </a:lnTo>
                    <a:lnTo>
                      <a:pt x="511" y="840"/>
                    </a:lnTo>
                    <a:lnTo>
                      <a:pt x="512" y="843"/>
                    </a:lnTo>
                    <a:lnTo>
                      <a:pt x="512" y="847"/>
                    </a:lnTo>
                    <a:lnTo>
                      <a:pt x="513" y="850"/>
                    </a:lnTo>
                    <a:lnTo>
                      <a:pt x="514" y="853"/>
                    </a:lnTo>
                    <a:lnTo>
                      <a:pt x="515" y="856"/>
                    </a:lnTo>
                    <a:lnTo>
                      <a:pt x="516" y="859"/>
                    </a:lnTo>
                    <a:lnTo>
                      <a:pt x="517" y="861"/>
                    </a:lnTo>
                    <a:lnTo>
                      <a:pt x="518" y="861"/>
                    </a:lnTo>
                    <a:lnTo>
                      <a:pt x="519" y="861"/>
                    </a:lnTo>
                    <a:lnTo>
                      <a:pt x="520" y="860"/>
                    </a:lnTo>
                    <a:lnTo>
                      <a:pt x="521" y="859"/>
                    </a:lnTo>
                    <a:lnTo>
                      <a:pt x="522" y="859"/>
                    </a:lnTo>
                    <a:lnTo>
                      <a:pt x="522" y="858"/>
                    </a:lnTo>
                    <a:lnTo>
                      <a:pt x="523" y="856"/>
                    </a:lnTo>
                    <a:lnTo>
                      <a:pt x="524" y="853"/>
                    </a:lnTo>
                    <a:lnTo>
                      <a:pt x="525" y="849"/>
                    </a:lnTo>
                    <a:lnTo>
                      <a:pt x="526" y="846"/>
                    </a:lnTo>
                    <a:lnTo>
                      <a:pt x="527" y="843"/>
                    </a:lnTo>
                    <a:lnTo>
                      <a:pt x="528" y="835"/>
                    </a:lnTo>
                    <a:lnTo>
                      <a:pt x="529" y="825"/>
                    </a:lnTo>
                    <a:lnTo>
                      <a:pt x="530" y="813"/>
                    </a:lnTo>
                    <a:lnTo>
                      <a:pt x="531" y="802"/>
                    </a:lnTo>
                    <a:lnTo>
                      <a:pt x="532" y="800"/>
                    </a:lnTo>
                    <a:lnTo>
                      <a:pt x="532" y="802"/>
                    </a:lnTo>
                    <a:lnTo>
                      <a:pt x="533" y="802"/>
                    </a:lnTo>
                    <a:lnTo>
                      <a:pt x="534" y="801"/>
                    </a:lnTo>
                    <a:lnTo>
                      <a:pt x="535" y="804"/>
                    </a:lnTo>
                    <a:lnTo>
                      <a:pt x="536" y="804"/>
                    </a:lnTo>
                    <a:lnTo>
                      <a:pt x="537" y="807"/>
                    </a:lnTo>
                    <a:lnTo>
                      <a:pt x="538" y="806"/>
                    </a:lnTo>
                    <a:lnTo>
                      <a:pt x="539" y="781"/>
                    </a:lnTo>
                    <a:lnTo>
                      <a:pt x="540" y="746"/>
                    </a:lnTo>
                    <a:lnTo>
                      <a:pt x="541" y="705"/>
                    </a:lnTo>
                    <a:lnTo>
                      <a:pt x="542" y="659"/>
                    </a:lnTo>
                    <a:lnTo>
                      <a:pt x="543" y="620"/>
                    </a:lnTo>
                    <a:lnTo>
                      <a:pt x="543" y="581"/>
                    </a:lnTo>
                    <a:lnTo>
                      <a:pt x="544" y="540"/>
                    </a:lnTo>
                    <a:lnTo>
                      <a:pt x="545" y="498"/>
                    </a:lnTo>
                    <a:lnTo>
                      <a:pt x="546" y="446"/>
                    </a:lnTo>
                    <a:lnTo>
                      <a:pt x="547" y="389"/>
                    </a:lnTo>
                    <a:lnTo>
                      <a:pt x="548" y="342"/>
                    </a:lnTo>
                    <a:lnTo>
                      <a:pt x="549" y="296"/>
                    </a:lnTo>
                    <a:lnTo>
                      <a:pt x="550" y="229"/>
                    </a:lnTo>
                    <a:lnTo>
                      <a:pt x="551" y="164"/>
                    </a:lnTo>
                    <a:lnTo>
                      <a:pt x="552" y="103"/>
                    </a:lnTo>
                    <a:lnTo>
                      <a:pt x="552" y="64"/>
                    </a:lnTo>
                    <a:lnTo>
                      <a:pt x="553" y="57"/>
                    </a:lnTo>
                    <a:lnTo>
                      <a:pt x="554" y="69"/>
                    </a:lnTo>
                    <a:lnTo>
                      <a:pt x="555" y="85"/>
                    </a:lnTo>
                    <a:lnTo>
                      <a:pt x="556" y="108"/>
                    </a:lnTo>
                    <a:lnTo>
                      <a:pt x="557" y="136"/>
                    </a:lnTo>
                    <a:lnTo>
                      <a:pt x="558" y="167"/>
                    </a:lnTo>
                    <a:lnTo>
                      <a:pt x="559" y="205"/>
                    </a:lnTo>
                    <a:lnTo>
                      <a:pt x="560" y="245"/>
                    </a:lnTo>
                    <a:lnTo>
                      <a:pt x="561" y="286"/>
                    </a:lnTo>
                    <a:lnTo>
                      <a:pt x="562" y="328"/>
                    </a:lnTo>
                    <a:lnTo>
                      <a:pt x="562" y="369"/>
                    </a:lnTo>
                    <a:lnTo>
                      <a:pt x="564" y="411"/>
                    </a:lnTo>
                    <a:lnTo>
                      <a:pt x="564" y="460"/>
                    </a:lnTo>
                    <a:lnTo>
                      <a:pt x="565" y="510"/>
                    </a:lnTo>
                    <a:lnTo>
                      <a:pt x="566" y="562"/>
                    </a:lnTo>
                    <a:lnTo>
                      <a:pt x="567" y="612"/>
                    </a:lnTo>
                    <a:lnTo>
                      <a:pt x="568" y="642"/>
                    </a:lnTo>
                    <a:lnTo>
                      <a:pt x="569" y="664"/>
                    </a:lnTo>
                    <a:lnTo>
                      <a:pt x="570" y="683"/>
                    </a:lnTo>
                    <a:lnTo>
                      <a:pt x="571" y="698"/>
                    </a:lnTo>
                    <a:lnTo>
                      <a:pt x="572" y="713"/>
                    </a:lnTo>
                    <a:lnTo>
                      <a:pt x="573" y="726"/>
                    </a:lnTo>
                    <a:lnTo>
                      <a:pt x="573" y="736"/>
                    </a:lnTo>
                    <a:lnTo>
                      <a:pt x="574" y="745"/>
                    </a:lnTo>
                    <a:lnTo>
                      <a:pt x="575" y="758"/>
                    </a:lnTo>
                    <a:lnTo>
                      <a:pt x="576" y="773"/>
                    </a:lnTo>
                    <a:lnTo>
                      <a:pt x="577" y="787"/>
                    </a:lnTo>
                    <a:lnTo>
                      <a:pt x="578" y="801"/>
                    </a:lnTo>
                    <a:lnTo>
                      <a:pt x="579" y="813"/>
                    </a:lnTo>
                    <a:lnTo>
                      <a:pt x="580" y="825"/>
                    </a:lnTo>
                    <a:lnTo>
                      <a:pt x="581" y="835"/>
                    </a:lnTo>
                    <a:lnTo>
                      <a:pt x="582" y="845"/>
                    </a:lnTo>
                    <a:lnTo>
                      <a:pt x="583" y="852"/>
                    </a:lnTo>
                    <a:lnTo>
                      <a:pt x="583" y="857"/>
                    </a:lnTo>
                    <a:lnTo>
                      <a:pt x="584" y="861"/>
                    </a:lnTo>
                    <a:lnTo>
                      <a:pt x="585" y="863"/>
                    </a:lnTo>
                    <a:lnTo>
                      <a:pt x="586" y="865"/>
                    </a:lnTo>
                    <a:lnTo>
                      <a:pt x="587" y="867"/>
                    </a:lnTo>
                    <a:lnTo>
                      <a:pt x="588" y="867"/>
                    </a:lnTo>
                    <a:lnTo>
                      <a:pt x="589" y="867"/>
                    </a:lnTo>
                    <a:lnTo>
                      <a:pt x="590" y="867"/>
                    </a:lnTo>
                    <a:lnTo>
                      <a:pt x="591" y="866"/>
                    </a:lnTo>
                    <a:lnTo>
                      <a:pt x="592" y="864"/>
                    </a:lnTo>
                    <a:lnTo>
                      <a:pt x="592" y="863"/>
                    </a:lnTo>
                    <a:lnTo>
                      <a:pt x="594" y="860"/>
                    </a:lnTo>
                    <a:lnTo>
                      <a:pt x="594" y="857"/>
                    </a:lnTo>
                    <a:lnTo>
                      <a:pt x="595" y="854"/>
                    </a:lnTo>
                    <a:lnTo>
                      <a:pt x="596" y="850"/>
                    </a:lnTo>
                    <a:lnTo>
                      <a:pt x="597" y="847"/>
                    </a:lnTo>
                    <a:lnTo>
                      <a:pt x="598" y="845"/>
                    </a:lnTo>
                    <a:lnTo>
                      <a:pt x="599" y="843"/>
                    </a:lnTo>
                    <a:lnTo>
                      <a:pt x="600" y="841"/>
                    </a:lnTo>
                    <a:lnTo>
                      <a:pt x="601" y="838"/>
                    </a:lnTo>
                    <a:lnTo>
                      <a:pt x="602" y="836"/>
                    </a:lnTo>
                    <a:lnTo>
                      <a:pt x="603" y="834"/>
                    </a:lnTo>
                    <a:lnTo>
                      <a:pt x="604" y="832"/>
                    </a:lnTo>
                    <a:lnTo>
                      <a:pt x="604" y="829"/>
                    </a:lnTo>
                    <a:lnTo>
                      <a:pt x="605" y="824"/>
                    </a:lnTo>
                    <a:lnTo>
                      <a:pt x="606" y="824"/>
                    </a:lnTo>
                    <a:lnTo>
                      <a:pt x="607" y="818"/>
                    </a:lnTo>
                    <a:lnTo>
                      <a:pt x="608" y="813"/>
                    </a:lnTo>
                    <a:lnTo>
                      <a:pt x="609" y="811"/>
                    </a:lnTo>
                    <a:lnTo>
                      <a:pt x="610" y="807"/>
                    </a:lnTo>
                    <a:lnTo>
                      <a:pt x="611" y="803"/>
                    </a:lnTo>
                    <a:lnTo>
                      <a:pt x="612" y="802"/>
                    </a:lnTo>
                    <a:lnTo>
                      <a:pt x="613" y="802"/>
                    </a:lnTo>
                    <a:lnTo>
                      <a:pt x="613" y="799"/>
                    </a:lnTo>
                    <a:lnTo>
                      <a:pt x="614" y="801"/>
                    </a:lnTo>
                    <a:lnTo>
                      <a:pt x="615" y="802"/>
                    </a:lnTo>
                    <a:lnTo>
                      <a:pt x="616" y="802"/>
                    </a:lnTo>
                    <a:lnTo>
                      <a:pt x="617" y="804"/>
                    </a:lnTo>
                    <a:lnTo>
                      <a:pt x="618" y="804"/>
                    </a:lnTo>
                    <a:lnTo>
                      <a:pt x="619" y="803"/>
                    </a:lnTo>
                    <a:lnTo>
                      <a:pt x="620" y="806"/>
                    </a:lnTo>
                    <a:lnTo>
                      <a:pt x="621" y="806"/>
                    </a:lnTo>
                    <a:lnTo>
                      <a:pt x="622" y="807"/>
                    </a:lnTo>
                    <a:lnTo>
                      <a:pt x="623" y="808"/>
                    </a:lnTo>
                    <a:lnTo>
                      <a:pt x="624" y="809"/>
                    </a:lnTo>
                    <a:lnTo>
                      <a:pt x="624" y="811"/>
                    </a:lnTo>
                    <a:lnTo>
                      <a:pt x="625" y="812"/>
                    </a:lnTo>
                    <a:lnTo>
                      <a:pt x="626" y="814"/>
                    </a:lnTo>
                    <a:lnTo>
                      <a:pt x="627" y="815"/>
                    </a:lnTo>
                    <a:lnTo>
                      <a:pt x="628" y="816"/>
                    </a:lnTo>
                    <a:lnTo>
                      <a:pt x="629" y="818"/>
                    </a:lnTo>
                    <a:lnTo>
                      <a:pt x="630" y="820"/>
                    </a:lnTo>
                    <a:lnTo>
                      <a:pt x="631" y="821"/>
                    </a:lnTo>
                    <a:lnTo>
                      <a:pt x="632" y="823"/>
                    </a:lnTo>
                    <a:lnTo>
                      <a:pt x="633" y="824"/>
                    </a:lnTo>
                    <a:lnTo>
                      <a:pt x="634" y="826"/>
                    </a:lnTo>
                    <a:lnTo>
                      <a:pt x="634" y="828"/>
                    </a:lnTo>
                    <a:lnTo>
                      <a:pt x="635" y="830"/>
                    </a:lnTo>
                    <a:lnTo>
                      <a:pt x="636" y="831"/>
                    </a:lnTo>
                    <a:lnTo>
                      <a:pt x="637" y="833"/>
                    </a:lnTo>
                    <a:lnTo>
                      <a:pt x="638" y="835"/>
                    </a:lnTo>
                    <a:lnTo>
                      <a:pt x="639" y="836"/>
                    </a:lnTo>
                    <a:lnTo>
                      <a:pt x="640" y="838"/>
                    </a:lnTo>
                    <a:lnTo>
                      <a:pt x="641" y="840"/>
                    </a:lnTo>
                    <a:lnTo>
                      <a:pt x="642" y="841"/>
                    </a:lnTo>
                    <a:lnTo>
                      <a:pt x="643" y="843"/>
                    </a:lnTo>
                    <a:lnTo>
                      <a:pt x="644" y="844"/>
                    </a:lnTo>
                    <a:lnTo>
                      <a:pt x="644" y="845"/>
                    </a:lnTo>
                    <a:lnTo>
                      <a:pt x="645" y="846"/>
                    </a:lnTo>
                    <a:lnTo>
                      <a:pt x="646" y="847"/>
                    </a:lnTo>
                    <a:lnTo>
                      <a:pt x="647" y="848"/>
                    </a:lnTo>
                    <a:lnTo>
                      <a:pt x="648" y="849"/>
                    </a:lnTo>
                    <a:lnTo>
                      <a:pt x="649" y="851"/>
                    </a:lnTo>
                    <a:lnTo>
                      <a:pt x="650" y="852"/>
                    </a:lnTo>
                    <a:lnTo>
                      <a:pt x="651" y="854"/>
                    </a:lnTo>
                    <a:lnTo>
                      <a:pt x="652" y="855"/>
                    </a:lnTo>
                    <a:lnTo>
                      <a:pt x="653" y="856"/>
                    </a:lnTo>
                    <a:lnTo>
                      <a:pt x="654" y="858"/>
                    </a:lnTo>
                    <a:lnTo>
                      <a:pt x="655" y="859"/>
                    </a:lnTo>
                    <a:lnTo>
                      <a:pt x="655" y="859"/>
                    </a:lnTo>
                    <a:lnTo>
                      <a:pt x="656" y="858"/>
                    </a:lnTo>
                    <a:lnTo>
                      <a:pt x="657" y="857"/>
                    </a:lnTo>
                    <a:lnTo>
                      <a:pt x="658" y="856"/>
                    </a:lnTo>
                    <a:lnTo>
                      <a:pt x="659" y="854"/>
                    </a:lnTo>
                    <a:lnTo>
                      <a:pt x="660" y="853"/>
                    </a:lnTo>
                    <a:lnTo>
                      <a:pt x="661" y="851"/>
                    </a:lnTo>
                    <a:lnTo>
                      <a:pt x="662" y="850"/>
                    </a:lnTo>
                    <a:lnTo>
                      <a:pt x="663" y="848"/>
                    </a:lnTo>
                    <a:lnTo>
                      <a:pt x="664" y="846"/>
                    </a:lnTo>
                    <a:lnTo>
                      <a:pt x="664" y="844"/>
                    </a:lnTo>
                    <a:lnTo>
                      <a:pt x="665" y="842"/>
                    </a:lnTo>
                    <a:lnTo>
                      <a:pt x="666" y="840"/>
                    </a:lnTo>
                    <a:lnTo>
                      <a:pt x="667" y="837"/>
                    </a:lnTo>
                    <a:lnTo>
                      <a:pt x="668" y="835"/>
                    </a:lnTo>
                    <a:lnTo>
                      <a:pt x="669" y="832"/>
                    </a:lnTo>
                    <a:lnTo>
                      <a:pt x="670" y="832"/>
                    </a:lnTo>
                    <a:lnTo>
                      <a:pt x="671" y="831"/>
                    </a:lnTo>
                    <a:lnTo>
                      <a:pt x="672" y="832"/>
                    </a:lnTo>
                    <a:lnTo>
                      <a:pt x="673" y="832"/>
                    </a:lnTo>
                    <a:lnTo>
                      <a:pt x="674" y="832"/>
                    </a:lnTo>
                    <a:lnTo>
                      <a:pt x="674" y="833"/>
                    </a:lnTo>
                    <a:lnTo>
                      <a:pt x="676" y="834"/>
                    </a:lnTo>
                    <a:lnTo>
                      <a:pt x="676" y="834"/>
                    </a:lnTo>
                    <a:lnTo>
                      <a:pt x="677" y="835"/>
                    </a:lnTo>
                    <a:lnTo>
                      <a:pt x="678" y="836"/>
                    </a:lnTo>
                    <a:lnTo>
                      <a:pt x="679" y="836"/>
                    </a:lnTo>
                    <a:lnTo>
                      <a:pt x="680" y="837"/>
                    </a:lnTo>
                    <a:lnTo>
                      <a:pt x="681" y="837"/>
                    </a:lnTo>
                    <a:lnTo>
                      <a:pt x="682" y="838"/>
                    </a:lnTo>
                    <a:lnTo>
                      <a:pt x="683" y="839"/>
                    </a:lnTo>
                    <a:lnTo>
                      <a:pt x="684" y="840"/>
                    </a:lnTo>
                    <a:lnTo>
                      <a:pt x="685" y="840"/>
                    </a:lnTo>
                    <a:lnTo>
                      <a:pt x="685" y="840"/>
                    </a:lnTo>
                    <a:lnTo>
                      <a:pt x="686" y="840"/>
                    </a:lnTo>
                    <a:lnTo>
                      <a:pt x="687" y="841"/>
                    </a:lnTo>
                    <a:lnTo>
                      <a:pt x="688" y="841"/>
                    </a:lnTo>
                    <a:lnTo>
                      <a:pt x="689" y="840"/>
                    </a:lnTo>
                    <a:lnTo>
                      <a:pt x="690" y="840"/>
                    </a:lnTo>
                    <a:lnTo>
                      <a:pt x="691" y="840"/>
                    </a:lnTo>
                    <a:lnTo>
                      <a:pt x="692" y="840"/>
                    </a:lnTo>
                    <a:lnTo>
                      <a:pt x="693" y="840"/>
                    </a:lnTo>
                    <a:lnTo>
                      <a:pt x="694" y="841"/>
                    </a:lnTo>
                    <a:lnTo>
                      <a:pt x="695" y="841"/>
                    </a:lnTo>
                    <a:lnTo>
                      <a:pt x="695" y="841"/>
                    </a:lnTo>
                    <a:lnTo>
                      <a:pt x="696" y="841"/>
                    </a:lnTo>
                    <a:lnTo>
                      <a:pt x="697" y="841"/>
                    </a:lnTo>
                    <a:lnTo>
                      <a:pt x="698" y="841"/>
                    </a:lnTo>
                    <a:lnTo>
                      <a:pt x="699" y="840"/>
                    </a:lnTo>
                    <a:lnTo>
                      <a:pt x="700" y="839"/>
                    </a:lnTo>
                    <a:lnTo>
                      <a:pt x="701" y="838"/>
                    </a:lnTo>
                    <a:lnTo>
                      <a:pt x="702" y="836"/>
                    </a:lnTo>
                    <a:lnTo>
                      <a:pt x="703" y="834"/>
                    </a:lnTo>
                    <a:lnTo>
                      <a:pt x="704" y="833"/>
                    </a:lnTo>
                    <a:lnTo>
                      <a:pt x="704" y="831"/>
                    </a:lnTo>
                    <a:lnTo>
                      <a:pt x="706" y="829"/>
                    </a:lnTo>
                    <a:lnTo>
                      <a:pt x="706" y="827"/>
                    </a:lnTo>
                    <a:lnTo>
                      <a:pt x="707" y="826"/>
                    </a:lnTo>
                    <a:lnTo>
                      <a:pt x="708" y="821"/>
                    </a:lnTo>
                    <a:lnTo>
                      <a:pt x="709" y="821"/>
                    </a:lnTo>
                    <a:lnTo>
                      <a:pt x="710" y="819"/>
                    </a:lnTo>
                    <a:lnTo>
                      <a:pt x="711" y="816"/>
                    </a:lnTo>
                    <a:lnTo>
                      <a:pt x="712" y="814"/>
                    </a:lnTo>
                    <a:lnTo>
                      <a:pt x="713" y="812"/>
                    </a:lnTo>
                    <a:lnTo>
                      <a:pt x="714" y="809"/>
                    </a:lnTo>
                    <a:lnTo>
                      <a:pt x="715" y="809"/>
                    </a:lnTo>
                    <a:lnTo>
                      <a:pt x="716" y="808"/>
                    </a:lnTo>
                    <a:lnTo>
                      <a:pt x="716" y="807"/>
                    </a:lnTo>
                    <a:lnTo>
                      <a:pt x="717" y="806"/>
                    </a:lnTo>
                    <a:lnTo>
                      <a:pt x="718" y="806"/>
                    </a:lnTo>
                    <a:lnTo>
                      <a:pt x="719" y="804"/>
                    </a:lnTo>
                    <a:lnTo>
                      <a:pt x="720" y="803"/>
                    </a:lnTo>
                    <a:lnTo>
                      <a:pt x="721" y="805"/>
                    </a:lnTo>
                    <a:lnTo>
                      <a:pt x="722" y="802"/>
                    </a:lnTo>
                    <a:lnTo>
                      <a:pt x="723" y="802"/>
                    </a:lnTo>
                    <a:lnTo>
                      <a:pt x="724" y="802"/>
                    </a:lnTo>
                    <a:lnTo>
                      <a:pt x="725" y="801"/>
                    </a:lnTo>
                    <a:lnTo>
                      <a:pt x="725" y="800"/>
                    </a:lnTo>
                    <a:lnTo>
                      <a:pt x="727" y="803"/>
                    </a:lnTo>
                    <a:lnTo>
                      <a:pt x="727" y="803"/>
                    </a:lnTo>
                    <a:lnTo>
                      <a:pt x="728" y="798"/>
                    </a:lnTo>
                    <a:lnTo>
                      <a:pt x="729" y="796"/>
                    </a:lnTo>
                    <a:lnTo>
                      <a:pt x="730" y="796"/>
                    </a:lnTo>
                    <a:lnTo>
                      <a:pt x="731" y="797"/>
                    </a:lnTo>
                    <a:lnTo>
                      <a:pt x="732" y="796"/>
                    </a:lnTo>
                    <a:lnTo>
                      <a:pt x="733" y="795"/>
                    </a:lnTo>
                    <a:lnTo>
                      <a:pt x="734" y="793"/>
                    </a:lnTo>
                    <a:lnTo>
                      <a:pt x="735" y="793"/>
                    </a:lnTo>
                    <a:lnTo>
                      <a:pt x="736" y="791"/>
                    </a:lnTo>
                    <a:lnTo>
                      <a:pt x="736" y="788"/>
                    </a:lnTo>
                    <a:lnTo>
                      <a:pt x="737" y="791"/>
                    </a:lnTo>
                    <a:lnTo>
                      <a:pt x="738" y="791"/>
                    </a:lnTo>
                    <a:lnTo>
                      <a:pt x="739" y="780"/>
                    </a:lnTo>
                    <a:lnTo>
                      <a:pt x="740" y="787"/>
                    </a:lnTo>
                    <a:lnTo>
                      <a:pt x="741" y="786"/>
                    </a:lnTo>
                    <a:lnTo>
                      <a:pt x="742" y="783"/>
                    </a:lnTo>
                    <a:lnTo>
                      <a:pt x="743" y="783"/>
                    </a:lnTo>
                    <a:lnTo>
                      <a:pt x="744" y="784"/>
                    </a:lnTo>
                    <a:lnTo>
                      <a:pt x="745" y="785"/>
                    </a:lnTo>
                    <a:lnTo>
                      <a:pt x="746" y="786"/>
                    </a:lnTo>
                    <a:lnTo>
                      <a:pt x="746" y="787"/>
                    </a:lnTo>
                    <a:lnTo>
                      <a:pt x="747" y="788"/>
                    </a:lnTo>
                    <a:lnTo>
                      <a:pt x="748" y="790"/>
                    </a:lnTo>
                    <a:lnTo>
                      <a:pt x="749" y="790"/>
                    </a:lnTo>
                    <a:lnTo>
                      <a:pt x="750" y="793"/>
                    </a:lnTo>
                    <a:lnTo>
                      <a:pt x="751" y="793"/>
                    </a:lnTo>
                    <a:lnTo>
                      <a:pt x="752" y="795"/>
                    </a:lnTo>
                    <a:lnTo>
                      <a:pt x="753" y="796"/>
                    </a:lnTo>
                    <a:lnTo>
                      <a:pt x="754" y="798"/>
                    </a:lnTo>
                    <a:lnTo>
                      <a:pt x="755" y="799"/>
                    </a:lnTo>
                    <a:lnTo>
                      <a:pt x="756" y="801"/>
                    </a:lnTo>
                    <a:lnTo>
                      <a:pt x="757" y="803"/>
                    </a:lnTo>
                    <a:lnTo>
                      <a:pt x="757" y="804"/>
                    </a:lnTo>
                    <a:lnTo>
                      <a:pt x="758" y="804"/>
                    </a:lnTo>
                    <a:lnTo>
                      <a:pt x="759" y="808"/>
                    </a:lnTo>
                    <a:lnTo>
                      <a:pt x="760" y="807"/>
                    </a:lnTo>
                    <a:lnTo>
                      <a:pt x="761" y="809"/>
                    </a:lnTo>
                    <a:lnTo>
                      <a:pt x="762" y="810"/>
                    </a:lnTo>
                    <a:lnTo>
                      <a:pt x="763" y="811"/>
                    </a:lnTo>
                    <a:lnTo>
                      <a:pt x="764" y="812"/>
                    </a:lnTo>
                    <a:lnTo>
                      <a:pt x="765" y="813"/>
                    </a:lnTo>
                    <a:lnTo>
                      <a:pt x="766" y="814"/>
                    </a:lnTo>
                    <a:lnTo>
                      <a:pt x="767" y="815"/>
                    </a:lnTo>
                    <a:lnTo>
                      <a:pt x="767" y="815"/>
                    </a:lnTo>
                    <a:lnTo>
                      <a:pt x="768" y="818"/>
                    </a:lnTo>
                    <a:lnTo>
                      <a:pt x="769" y="817"/>
                    </a:lnTo>
                    <a:lnTo>
                      <a:pt x="770" y="818"/>
                    </a:lnTo>
                    <a:lnTo>
                      <a:pt x="771" y="819"/>
                    </a:lnTo>
                    <a:lnTo>
                      <a:pt x="772" y="820"/>
                    </a:lnTo>
                    <a:lnTo>
                      <a:pt x="773" y="820"/>
                    </a:lnTo>
                    <a:lnTo>
                      <a:pt x="774" y="821"/>
                    </a:lnTo>
                    <a:lnTo>
                      <a:pt x="775" y="822"/>
                    </a:lnTo>
                    <a:lnTo>
                      <a:pt x="776" y="822"/>
                    </a:lnTo>
                    <a:lnTo>
                      <a:pt x="776" y="822"/>
                    </a:lnTo>
                    <a:lnTo>
                      <a:pt x="777" y="821"/>
                    </a:lnTo>
                    <a:lnTo>
                      <a:pt x="778" y="821"/>
                    </a:lnTo>
                    <a:lnTo>
                      <a:pt x="779" y="822"/>
                    </a:lnTo>
                    <a:lnTo>
                      <a:pt x="780" y="822"/>
                    </a:lnTo>
                    <a:lnTo>
                      <a:pt x="781" y="823"/>
                    </a:lnTo>
                    <a:lnTo>
                      <a:pt x="782" y="824"/>
                    </a:lnTo>
                    <a:lnTo>
                      <a:pt x="783" y="825"/>
                    </a:lnTo>
                    <a:lnTo>
                      <a:pt x="784" y="825"/>
                    </a:lnTo>
                    <a:lnTo>
                      <a:pt x="785" y="826"/>
                    </a:lnTo>
                    <a:lnTo>
                      <a:pt x="786" y="827"/>
                    </a:lnTo>
                    <a:lnTo>
                      <a:pt x="787" y="825"/>
                    </a:lnTo>
                    <a:lnTo>
                      <a:pt x="788" y="823"/>
                    </a:lnTo>
                    <a:lnTo>
                      <a:pt x="788" y="820"/>
                    </a:lnTo>
                    <a:lnTo>
                      <a:pt x="789" y="817"/>
                    </a:lnTo>
                    <a:lnTo>
                      <a:pt x="790" y="815"/>
                    </a:lnTo>
                    <a:lnTo>
                      <a:pt x="791" y="812"/>
                    </a:lnTo>
                    <a:lnTo>
                      <a:pt x="792" y="809"/>
                    </a:lnTo>
                    <a:lnTo>
                      <a:pt x="793" y="807"/>
                    </a:lnTo>
                    <a:lnTo>
                      <a:pt x="794" y="803"/>
                    </a:lnTo>
                    <a:lnTo>
                      <a:pt x="795" y="798"/>
                    </a:lnTo>
                    <a:lnTo>
                      <a:pt x="796" y="794"/>
                    </a:lnTo>
                    <a:lnTo>
                      <a:pt x="797" y="790"/>
                    </a:lnTo>
                    <a:lnTo>
                      <a:pt x="797" y="785"/>
                    </a:lnTo>
                    <a:lnTo>
                      <a:pt x="798" y="781"/>
                    </a:lnTo>
                    <a:lnTo>
                      <a:pt x="799" y="775"/>
                    </a:lnTo>
                    <a:lnTo>
                      <a:pt x="800" y="770"/>
                    </a:lnTo>
                    <a:lnTo>
                      <a:pt x="801" y="770"/>
                    </a:lnTo>
                    <a:lnTo>
                      <a:pt x="802" y="770"/>
                    </a:lnTo>
                    <a:lnTo>
                      <a:pt x="803" y="786"/>
                    </a:lnTo>
                    <a:lnTo>
                      <a:pt x="804" y="805"/>
                    </a:lnTo>
                    <a:lnTo>
                      <a:pt x="805" y="785"/>
                    </a:lnTo>
                    <a:lnTo>
                      <a:pt x="806" y="764"/>
                    </a:lnTo>
                    <a:lnTo>
                      <a:pt x="807" y="742"/>
                    </a:lnTo>
                    <a:lnTo>
                      <a:pt x="807" y="785"/>
                    </a:lnTo>
                    <a:lnTo>
                      <a:pt x="808" y="819"/>
                    </a:lnTo>
                    <a:lnTo>
                      <a:pt x="809" y="836"/>
                    </a:lnTo>
                    <a:lnTo>
                      <a:pt x="810" y="822"/>
                    </a:lnTo>
                    <a:lnTo>
                      <a:pt x="811" y="801"/>
                    </a:lnTo>
                    <a:lnTo>
                      <a:pt x="812" y="806"/>
                    </a:lnTo>
                    <a:lnTo>
                      <a:pt x="813" y="821"/>
                    </a:lnTo>
                    <a:lnTo>
                      <a:pt x="814" y="820"/>
                    </a:lnTo>
                    <a:lnTo>
                      <a:pt x="815" y="833"/>
                    </a:lnTo>
                    <a:lnTo>
                      <a:pt x="816" y="835"/>
                    </a:lnTo>
                    <a:lnTo>
                      <a:pt x="817" y="835"/>
                    </a:lnTo>
                    <a:lnTo>
                      <a:pt x="818" y="834"/>
                    </a:lnTo>
                    <a:lnTo>
                      <a:pt x="818" y="833"/>
                    </a:lnTo>
                    <a:lnTo>
                      <a:pt x="819" y="832"/>
                    </a:lnTo>
                    <a:lnTo>
                      <a:pt x="820" y="831"/>
                    </a:lnTo>
                    <a:lnTo>
                      <a:pt x="821" y="829"/>
                    </a:lnTo>
                    <a:lnTo>
                      <a:pt x="822" y="827"/>
                    </a:lnTo>
                    <a:lnTo>
                      <a:pt x="823" y="826"/>
                    </a:lnTo>
                    <a:lnTo>
                      <a:pt x="824" y="825"/>
                    </a:lnTo>
                    <a:lnTo>
                      <a:pt x="825" y="824"/>
                    </a:lnTo>
                    <a:lnTo>
                      <a:pt x="826" y="823"/>
                    </a:lnTo>
                    <a:lnTo>
                      <a:pt x="827" y="821"/>
                    </a:lnTo>
                    <a:lnTo>
                      <a:pt x="828" y="819"/>
                    </a:lnTo>
                    <a:lnTo>
                      <a:pt x="828" y="818"/>
                    </a:lnTo>
                    <a:lnTo>
                      <a:pt x="829" y="816"/>
                    </a:lnTo>
                    <a:lnTo>
                      <a:pt x="830" y="814"/>
                    </a:lnTo>
                    <a:lnTo>
                      <a:pt x="831" y="812"/>
                    </a:lnTo>
                    <a:lnTo>
                      <a:pt x="832" y="810"/>
                    </a:lnTo>
                    <a:lnTo>
                      <a:pt x="833" y="809"/>
                    </a:lnTo>
                    <a:lnTo>
                      <a:pt x="834" y="806"/>
                    </a:lnTo>
                    <a:lnTo>
                      <a:pt x="835" y="805"/>
                    </a:lnTo>
                    <a:lnTo>
                      <a:pt x="836" y="803"/>
                    </a:lnTo>
                    <a:lnTo>
                      <a:pt x="837" y="801"/>
                    </a:lnTo>
                    <a:lnTo>
                      <a:pt x="837" y="799"/>
                    </a:lnTo>
                    <a:lnTo>
                      <a:pt x="839" y="797"/>
                    </a:lnTo>
                    <a:lnTo>
                      <a:pt x="839" y="794"/>
                    </a:lnTo>
                    <a:lnTo>
                      <a:pt x="840" y="789"/>
                    </a:lnTo>
                    <a:lnTo>
                      <a:pt x="841" y="793"/>
                    </a:lnTo>
                    <a:lnTo>
                      <a:pt x="842" y="786"/>
                    </a:lnTo>
                    <a:lnTo>
                      <a:pt x="843" y="782"/>
                    </a:lnTo>
                    <a:lnTo>
                      <a:pt x="844" y="782"/>
                    </a:lnTo>
                    <a:lnTo>
                      <a:pt x="845" y="781"/>
                    </a:lnTo>
                    <a:lnTo>
                      <a:pt x="846" y="781"/>
                    </a:lnTo>
                    <a:lnTo>
                      <a:pt x="847" y="782"/>
                    </a:lnTo>
                    <a:lnTo>
                      <a:pt x="848" y="783"/>
                    </a:lnTo>
                    <a:lnTo>
                      <a:pt x="848" y="784"/>
                    </a:lnTo>
                    <a:lnTo>
                      <a:pt x="849" y="785"/>
                    </a:lnTo>
                    <a:lnTo>
                      <a:pt x="850" y="786"/>
                    </a:lnTo>
                    <a:lnTo>
                      <a:pt x="851" y="788"/>
                    </a:lnTo>
                    <a:lnTo>
                      <a:pt x="852" y="790"/>
                    </a:lnTo>
                    <a:lnTo>
                      <a:pt x="853" y="791"/>
                    </a:lnTo>
                    <a:lnTo>
                      <a:pt x="854" y="793"/>
                    </a:lnTo>
                    <a:lnTo>
                      <a:pt x="855" y="795"/>
                    </a:lnTo>
                    <a:lnTo>
                      <a:pt x="856" y="798"/>
                    </a:lnTo>
                    <a:lnTo>
                      <a:pt x="857" y="800"/>
                    </a:lnTo>
                    <a:lnTo>
                      <a:pt x="858" y="803"/>
                    </a:lnTo>
                    <a:lnTo>
                      <a:pt x="858" y="805"/>
                    </a:lnTo>
                    <a:lnTo>
                      <a:pt x="860" y="806"/>
                    </a:lnTo>
                    <a:lnTo>
                      <a:pt x="860" y="806"/>
                    </a:lnTo>
                    <a:lnTo>
                      <a:pt x="861" y="805"/>
                    </a:lnTo>
                    <a:lnTo>
                      <a:pt x="862" y="805"/>
                    </a:lnTo>
                    <a:lnTo>
                      <a:pt x="863" y="804"/>
                    </a:lnTo>
                    <a:lnTo>
                      <a:pt x="864" y="804"/>
                    </a:lnTo>
                    <a:lnTo>
                      <a:pt x="865" y="802"/>
                    </a:lnTo>
                    <a:lnTo>
                      <a:pt x="866" y="804"/>
                    </a:lnTo>
                    <a:lnTo>
                      <a:pt x="867" y="800"/>
                    </a:lnTo>
                    <a:lnTo>
                      <a:pt x="868" y="801"/>
                    </a:lnTo>
                    <a:lnTo>
                      <a:pt x="869" y="800"/>
                    </a:lnTo>
                    <a:lnTo>
                      <a:pt x="869" y="799"/>
                    </a:lnTo>
                    <a:lnTo>
                      <a:pt x="870" y="797"/>
                    </a:lnTo>
                    <a:lnTo>
                      <a:pt x="871" y="796"/>
                    </a:lnTo>
                    <a:lnTo>
                      <a:pt x="872" y="794"/>
                    </a:lnTo>
                    <a:lnTo>
                      <a:pt x="873" y="794"/>
                    </a:lnTo>
                    <a:lnTo>
                      <a:pt x="874" y="794"/>
                    </a:lnTo>
                    <a:lnTo>
                      <a:pt x="875" y="795"/>
                    </a:lnTo>
                    <a:lnTo>
                      <a:pt x="876" y="797"/>
                    </a:lnTo>
                    <a:lnTo>
                      <a:pt x="877" y="798"/>
                    </a:lnTo>
                    <a:lnTo>
                      <a:pt x="878" y="800"/>
                    </a:lnTo>
                    <a:lnTo>
                      <a:pt x="879" y="802"/>
                    </a:lnTo>
                    <a:lnTo>
                      <a:pt x="879" y="804"/>
                    </a:lnTo>
                    <a:lnTo>
                      <a:pt x="880" y="806"/>
                    </a:lnTo>
                    <a:lnTo>
                      <a:pt x="881" y="808"/>
                    </a:lnTo>
                    <a:lnTo>
                      <a:pt x="882" y="810"/>
                    </a:lnTo>
                    <a:lnTo>
                      <a:pt x="883" y="812"/>
                    </a:lnTo>
                    <a:lnTo>
                      <a:pt x="884" y="815"/>
                    </a:lnTo>
                    <a:lnTo>
                      <a:pt x="885" y="817"/>
                    </a:lnTo>
                    <a:lnTo>
                      <a:pt x="886" y="820"/>
                    </a:lnTo>
                    <a:lnTo>
                      <a:pt x="887" y="822"/>
                    </a:lnTo>
                    <a:lnTo>
                      <a:pt x="888" y="825"/>
                    </a:lnTo>
                    <a:lnTo>
                      <a:pt x="888" y="825"/>
                    </a:lnTo>
                    <a:lnTo>
                      <a:pt x="890" y="825"/>
                    </a:lnTo>
                    <a:lnTo>
                      <a:pt x="890" y="825"/>
                    </a:lnTo>
                    <a:lnTo>
                      <a:pt x="891" y="824"/>
                    </a:lnTo>
                    <a:lnTo>
                      <a:pt x="892" y="824"/>
                    </a:lnTo>
                    <a:lnTo>
                      <a:pt x="893" y="822"/>
                    </a:lnTo>
                    <a:lnTo>
                      <a:pt x="894" y="821"/>
                    </a:lnTo>
                    <a:lnTo>
                      <a:pt x="895" y="820"/>
                    </a:lnTo>
                    <a:lnTo>
                      <a:pt x="896" y="819"/>
                    </a:lnTo>
                    <a:lnTo>
                      <a:pt x="897" y="818"/>
                    </a:lnTo>
                    <a:lnTo>
                      <a:pt x="898" y="816"/>
                    </a:lnTo>
                    <a:lnTo>
                      <a:pt x="899" y="815"/>
                    </a:lnTo>
                    <a:lnTo>
                      <a:pt x="900" y="814"/>
                    </a:lnTo>
                    <a:lnTo>
                      <a:pt x="900" y="812"/>
                    </a:lnTo>
                    <a:lnTo>
                      <a:pt x="901" y="811"/>
                    </a:lnTo>
                    <a:lnTo>
                      <a:pt x="902" y="809"/>
                    </a:lnTo>
                    <a:lnTo>
                      <a:pt x="903" y="808"/>
                    </a:lnTo>
                    <a:lnTo>
                      <a:pt x="904" y="807"/>
                    </a:lnTo>
                    <a:lnTo>
                      <a:pt x="905" y="806"/>
                    </a:lnTo>
                    <a:lnTo>
                      <a:pt x="906" y="806"/>
                    </a:lnTo>
                    <a:lnTo>
                      <a:pt x="907" y="805"/>
                    </a:lnTo>
                    <a:lnTo>
                      <a:pt x="908" y="805"/>
                    </a:lnTo>
                    <a:lnTo>
                      <a:pt x="909" y="805"/>
                    </a:lnTo>
                    <a:lnTo>
                      <a:pt x="909" y="804"/>
                    </a:lnTo>
                    <a:lnTo>
                      <a:pt x="910" y="804"/>
                    </a:lnTo>
                    <a:lnTo>
                      <a:pt x="911" y="803"/>
                    </a:lnTo>
                    <a:lnTo>
                      <a:pt x="912" y="802"/>
                    </a:lnTo>
                    <a:lnTo>
                      <a:pt x="913" y="801"/>
                    </a:lnTo>
                    <a:lnTo>
                      <a:pt x="914" y="800"/>
                    </a:lnTo>
                    <a:lnTo>
                      <a:pt x="915" y="800"/>
                    </a:lnTo>
                    <a:lnTo>
                      <a:pt x="916" y="799"/>
                    </a:lnTo>
                    <a:lnTo>
                      <a:pt x="917" y="798"/>
                    </a:lnTo>
                    <a:lnTo>
                      <a:pt x="918" y="798"/>
                    </a:lnTo>
                    <a:lnTo>
                      <a:pt x="919" y="798"/>
                    </a:lnTo>
                    <a:lnTo>
                      <a:pt x="920" y="798"/>
                    </a:lnTo>
                    <a:lnTo>
                      <a:pt x="920" y="798"/>
                    </a:lnTo>
                    <a:lnTo>
                      <a:pt x="921" y="799"/>
                    </a:lnTo>
                    <a:lnTo>
                      <a:pt x="922" y="798"/>
                    </a:lnTo>
                    <a:lnTo>
                      <a:pt x="923" y="798"/>
                    </a:lnTo>
                    <a:lnTo>
                      <a:pt x="924" y="799"/>
                    </a:lnTo>
                    <a:lnTo>
                      <a:pt x="925" y="799"/>
                    </a:lnTo>
                    <a:lnTo>
                      <a:pt x="926" y="800"/>
                    </a:lnTo>
                    <a:lnTo>
                      <a:pt x="927" y="801"/>
                    </a:lnTo>
                    <a:lnTo>
                      <a:pt x="928" y="803"/>
                    </a:lnTo>
                    <a:lnTo>
                      <a:pt x="929" y="801"/>
                    </a:lnTo>
                    <a:lnTo>
                      <a:pt x="930" y="804"/>
                    </a:lnTo>
                    <a:lnTo>
                      <a:pt x="930" y="805"/>
                    </a:lnTo>
                    <a:lnTo>
                      <a:pt x="931" y="806"/>
                    </a:lnTo>
                    <a:lnTo>
                      <a:pt x="932" y="805"/>
                    </a:lnTo>
                    <a:lnTo>
                      <a:pt x="933" y="804"/>
                    </a:lnTo>
                    <a:lnTo>
                      <a:pt x="934" y="802"/>
                    </a:lnTo>
                    <a:lnTo>
                      <a:pt x="935" y="800"/>
                    </a:lnTo>
                    <a:lnTo>
                      <a:pt x="936" y="798"/>
                    </a:lnTo>
                    <a:lnTo>
                      <a:pt x="937" y="798"/>
                    </a:lnTo>
                    <a:lnTo>
                      <a:pt x="938" y="793"/>
                    </a:lnTo>
                    <a:lnTo>
                      <a:pt x="939" y="792"/>
                    </a:lnTo>
                    <a:lnTo>
                      <a:pt x="940" y="793"/>
                    </a:lnTo>
                    <a:lnTo>
                      <a:pt x="940" y="786"/>
                    </a:lnTo>
                    <a:lnTo>
                      <a:pt x="941" y="786"/>
                    </a:lnTo>
                    <a:lnTo>
                      <a:pt x="942" y="782"/>
                    </a:lnTo>
                    <a:lnTo>
                      <a:pt x="943" y="780"/>
                    </a:lnTo>
                    <a:lnTo>
                      <a:pt x="944" y="777"/>
                    </a:lnTo>
                    <a:lnTo>
                      <a:pt x="945" y="775"/>
                    </a:lnTo>
                    <a:lnTo>
                      <a:pt x="946" y="772"/>
                    </a:lnTo>
                    <a:lnTo>
                      <a:pt x="947" y="772"/>
                    </a:lnTo>
                    <a:lnTo>
                      <a:pt x="948" y="774"/>
                    </a:lnTo>
                    <a:lnTo>
                      <a:pt x="949" y="774"/>
                    </a:lnTo>
                    <a:lnTo>
                      <a:pt x="950" y="777"/>
                    </a:lnTo>
                    <a:lnTo>
                      <a:pt x="951" y="779"/>
                    </a:lnTo>
                    <a:lnTo>
                      <a:pt x="951" y="781"/>
                    </a:lnTo>
                    <a:lnTo>
                      <a:pt x="952" y="784"/>
                    </a:lnTo>
                    <a:lnTo>
                      <a:pt x="953" y="788"/>
                    </a:lnTo>
                    <a:lnTo>
                      <a:pt x="954" y="787"/>
                    </a:lnTo>
                    <a:lnTo>
                      <a:pt x="955" y="791"/>
                    </a:lnTo>
                    <a:lnTo>
                      <a:pt x="956" y="798"/>
                    </a:lnTo>
                    <a:lnTo>
                      <a:pt x="957" y="796"/>
                    </a:lnTo>
                    <a:lnTo>
                      <a:pt x="958" y="800"/>
                    </a:lnTo>
                    <a:lnTo>
                      <a:pt x="959" y="803"/>
                    </a:lnTo>
                    <a:lnTo>
                      <a:pt x="960" y="806"/>
                    </a:lnTo>
                    <a:lnTo>
                      <a:pt x="960" y="809"/>
                    </a:lnTo>
                    <a:lnTo>
                      <a:pt x="961" y="811"/>
                    </a:lnTo>
                    <a:lnTo>
                      <a:pt x="962" y="813"/>
                    </a:lnTo>
                    <a:lnTo>
                      <a:pt x="963" y="815"/>
                    </a:lnTo>
                    <a:lnTo>
                      <a:pt x="964" y="817"/>
                    </a:lnTo>
                    <a:lnTo>
                      <a:pt x="965" y="816"/>
                    </a:lnTo>
                    <a:lnTo>
                      <a:pt x="966" y="817"/>
                    </a:lnTo>
                    <a:lnTo>
                      <a:pt x="967" y="822"/>
                    </a:lnTo>
                    <a:lnTo>
                      <a:pt x="968" y="818"/>
                    </a:lnTo>
                    <a:lnTo>
                      <a:pt x="969" y="822"/>
                    </a:lnTo>
                    <a:lnTo>
                      <a:pt x="970" y="824"/>
                    </a:lnTo>
                    <a:lnTo>
                      <a:pt x="970" y="822"/>
                    </a:lnTo>
                    <a:lnTo>
                      <a:pt x="972" y="825"/>
                    </a:lnTo>
                    <a:lnTo>
                      <a:pt x="972" y="830"/>
                    </a:lnTo>
                    <a:lnTo>
                      <a:pt x="973" y="828"/>
                    </a:lnTo>
                    <a:lnTo>
                      <a:pt x="974" y="829"/>
                    </a:lnTo>
                    <a:lnTo>
                      <a:pt x="975" y="832"/>
                    </a:lnTo>
                    <a:lnTo>
                      <a:pt x="976" y="831"/>
                    </a:lnTo>
                    <a:lnTo>
                      <a:pt x="977" y="830"/>
                    </a:lnTo>
                    <a:lnTo>
                      <a:pt x="978" y="828"/>
                    </a:lnTo>
                    <a:lnTo>
                      <a:pt x="979" y="827"/>
                    </a:lnTo>
                    <a:lnTo>
                      <a:pt x="980" y="825"/>
                    </a:lnTo>
                    <a:lnTo>
                      <a:pt x="981" y="824"/>
                    </a:lnTo>
                    <a:lnTo>
                      <a:pt x="981" y="821"/>
                    </a:lnTo>
                    <a:lnTo>
                      <a:pt x="982" y="820"/>
                    </a:lnTo>
                    <a:lnTo>
                      <a:pt x="983" y="816"/>
                    </a:lnTo>
                    <a:lnTo>
                      <a:pt x="984" y="813"/>
                    </a:lnTo>
                    <a:lnTo>
                      <a:pt x="985" y="818"/>
                    </a:lnTo>
                    <a:lnTo>
                      <a:pt x="986" y="820"/>
                    </a:lnTo>
                    <a:lnTo>
                      <a:pt x="987" y="807"/>
                    </a:lnTo>
                    <a:lnTo>
                      <a:pt x="988" y="791"/>
                    </a:lnTo>
                    <a:lnTo>
                      <a:pt x="989" y="793"/>
                    </a:lnTo>
                    <a:lnTo>
                      <a:pt x="990" y="800"/>
                    </a:lnTo>
                    <a:lnTo>
                      <a:pt x="991" y="811"/>
                    </a:lnTo>
                    <a:lnTo>
                      <a:pt x="991" y="799"/>
                    </a:lnTo>
                    <a:lnTo>
                      <a:pt x="992" y="794"/>
                    </a:lnTo>
                    <a:lnTo>
                      <a:pt x="993" y="800"/>
                    </a:lnTo>
                    <a:lnTo>
                      <a:pt x="994" y="799"/>
                    </a:lnTo>
                    <a:lnTo>
                      <a:pt x="995" y="799"/>
                    </a:lnTo>
                    <a:lnTo>
                      <a:pt x="996" y="800"/>
                    </a:lnTo>
                    <a:lnTo>
                      <a:pt x="997" y="801"/>
                    </a:lnTo>
                    <a:lnTo>
                      <a:pt x="998" y="802"/>
                    </a:lnTo>
                    <a:lnTo>
                      <a:pt x="999" y="803"/>
                    </a:lnTo>
                    <a:lnTo>
                      <a:pt x="1000" y="804"/>
                    </a:lnTo>
                    <a:lnTo>
                      <a:pt x="1000" y="805"/>
                    </a:lnTo>
                    <a:lnTo>
                      <a:pt x="1002" y="806"/>
                    </a:lnTo>
                    <a:lnTo>
                      <a:pt x="1002" y="807"/>
                    </a:lnTo>
                    <a:lnTo>
                      <a:pt x="1003" y="808"/>
                    </a:lnTo>
                    <a:lnTo>
                      <a:pt x="1004" y="809"/>
                    </a:lnTo>
                    <a:lnTo>
                      <a:pt x="1005" y="810"/>
                    </a:lnTo>
                    <a:lnTo>
                      <a:pt x="1006" y="811"/>
                    </a:lnTo>
                    <a:lnTo>
                      <a:pt x="1007" y="809"/>
                    </a:lnTo>
                    <a:lnTo>
                      <a:pt x="1008" y="807"/>
                    </a:lnTo>
                    <a:lnTo>
                      <a:pt x="1009" y="812"/>
                    </a:lnTo>
                    <a:lnTo>
                      <a:pt x="1010" y="817"/>
                    </a:lnTo>
                    <a:lnTo>
                      <a:pt x="1011" y="816"/>
                    </a:lnTo>
                    <a:lnTo>
                      <a:pt x="1012" y="813"/>
                    </a:lnTo>
                    <a:lnTo>
                      <a:pt x="1012" y="808"/>
                    </a:lnTo>
                    <a:lnTo>
                      <a:pt x="1013" y="813"/>
                    </a:lnTo>
                    <a:lnTo>
                      <a:pt x="1014" y="814"/>
                    </a:lnTo>
                    <a:lnTo>
                      <a:pt x="1015" y="815"/>
                    </a:lnTo>
                    <a:lnTo>
                      <a:pt x="1016" y="816"/>
                    </a:lnTo>
                    <a:lnTo>
                      <a:pt x="1017" y="816"/>
                    </a:lnTo>
                    <a:lnTo>
                      <a:pt x="1018" y="816"/>
                    </a:lnTo>
                    <a:lnTo>
                      <a:pt x="1019" y="817"/>
                    </a:lnTo>
                    <a:lnTo>
                      <a:pt x="1020" y="817"/>
                    </a:lnTo>
                    <a:lnTo>
                      <a:pt x="1021" y="818"/>
                    </a:lnTo>
                    <a:lnTo>
                      <a:pt x="1021" y="814"/>
                    </a:lnTo>
                    <a:lnTo>
                      <a:pt x="1022" y="816"/>
                    </a:lnTo>
                    <a:lnTo>
                      <a:pt x="1023" y="818"/>
                    </a:lnTo>
                    <a:lnTo>
                      <a:pt x="1024" y="815"/>
                    </a:lnTo>
                    <a:lnTo>
                      <a:pt x="1025" y="815"/>
                    </a:lnTo>
                    <a:lnTo>
                      <a:pt x="1026" y="815"/>
                    </a:lnTo>
                    <a:lnTo>
                      <a:pt x="1027" y="815"/>
                    </a:lnTo>
                    <a:lnTo>
                      <a:pt x="1028" y="813"/>
                    </a:lnTo>
                    <a:lnTo>
                      <a:pt x="1029" y="815"/>
                    </a:lnTo>
                    <a:lnTo>
                      <a:pt x="1030" y="816"/>
                    </a:lnTo>
                    <a:lnTo>
                      <a:pt x="1031" y="809"/>
                    </a:lnTo>
                    <a:lnTo>
                      <a:pt x="1032" y="812"/>
                    </a:lnTo>
                    <a:lnTo>
                      <a:pt x="1033" y="818"/>
                    </a:lnTo>
                    <a:lnTo>
                      <a:pt x="1033" y="814"/>
                    </a:lnTo>
                    <a:lnTo>
                      <a:pt x="1034" y="812"/>
                    </a:lnTo>
                    <a:lnTo>
                      <a:pt x="1035" y="812"/>
                    </a:lnTo>
                    <a:lnTo>
                      <a:pt x="1036" y="801"/>
                    </a:lnTo>
                    <a:lnTo>
                      <a:pt x="1037" y="796"/>
                    </a:lnTo>
                    <a:lnTo>
                      <a:pt x="1038" y="811"/>
                    </a:lnTo>
                    <a:lnTo>
                      <a:pt x="1039" y="829"/>
                    </a:lnTo>
                    <a:lnTo>
                      <a:pt x="1040" y="827"/>
                    </a:lnTo>
                    <a:lnTo>
                      <a:pt x="1041" y="811"/>
                    </a:lnTo>
                    <a:lnTo>
                      <a:pt x="1042" y="783"/>
                    </a:lnTo>
                    <a:lnTo>
                      <a:pt x="1042" y="807"/>
                    </a:lnTo>
                    <a:lnTo>
                      <a:pt x="1043" y="819"/>
                    </a:lnTo>
                    <a:lnTo>
                      <a:pt x="1044" y="805"/>
                    </a:lnTo>
                    <a:lnTo>
                      <a:pt x="1045" y="806"/>
                    </a:lnTo>
                    <a:lnTo>
                      <a:pt x="1046" y="808"/>
                    </a:lnTo>
                    <a:lnTo>
                      <a:pt x="1047" y="808"/>
                    </a:lnTo>
                    <a:lnTo>
                      <a:pt x="1048" y="807"/>
                    </a:lnTo>
                  </a:path>
                </a:pathLst>
              </a:custGeom>
              <a:noFill/>
              <a:ln w="3175" cap="flat">
                <a:solidFill>
                  <a:srgbClr val="D953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7" name="Freeform 202">
                <a:extLst>
                  <a:ext uri="{FF2B5EF4-FFF2-40B4-BE49-F238E27FC236}">
                    <a16:creationId xmlns:a16="http://schemas.microsoft.com/office/drawing/2014/main" id="{76299399-EAFA-49ED-8866-66138750A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279"/>
                <a:ext cx="1501" cy="905"/>
              </a:xfrm>
              <a:custGeom>
                <a:avLst/>
                <a:gdLst>
                  <a:gd name="T0" fmla="*/ 22 w 1501"/>
                  <a:gd name="T1" fmla="*/ 841 h 905"/>
                  <a:gd name="T2" fmla="*/ 46 w 1501"/>
                  <a:gd name="T3" fmla="*/ 829 h 905"/>
                  <a:gd name="T4" fmla="*/ 69 w 1501"/>
                  <a:gd name="T5" fmla="*/ 513 h 905"/>
                  <a:gd name="T6" fmla="*/ 93 w 1501"/>
                  <a:gd name="T7" fmla="*/ 762 h 905"/>
                  <a:gd name="T8" fmla="*/ 117 w 1501"/>
                  <a:gd name="T9" fmla="*/ 847 h 905"/>
                  <a:gd name="T10" fmla="*/ 140 w 1501"/>
                  <a:gd name="T11" fmla="*/ 545 h 905"/>
                  <a:gd name="T12" fmla="*/ 164 w 1501"/>
                  <a:gd name="T13" fmla="*/ 661 h 905"/>
                  <a:gd name="T14" fmla="*/ 188 w 1501"/>
                  <a:gd name="T15" fmla="*/ 827 h 905"/>
                  <a:gd name="T16" fmla="*/ 211 w 1501"/>
                  <a:gd name="T17" fmla="*/ 782 h 905"/>
                  <a:gd name="T18" fmla="*/ 235 w 1501"/>
                  <a:gd name="T19" fmla="*/ 802 h 905"/>
                  <a:gd name="T20" fmla="*/ 259 w 1501"/>
                  <a:gd name="T21" fmla="*/ 610 h 905"/>
                  <a:gd name="T22" fmla="*/ 282 w 1501"/>
                  <a:gd name="T23" fmla="*/ 820 h 905"/>
                  <a:gd name="T24" fmla="*/ 306 w 1501"/>
                  <a:gd name="T25" fmla="*/ 590 h 905"/>
                  <a:gd name="T26" fmla="*/ 330 w 1501"/>
                  <a:gd name="T27" fmla="*/ 635 h 905"/>
                  <a:gd name="T28" fmla="*/ 353 w 1501"/>
                  <a:gd name="T29" fmla="*/ 851 h 905"/>
                  <a:gd name="T30" fmla="*/ 377 w 1501"/>
                  <a:gd name="T31" fmla="*/ 821 h 905"/>
                  <a:gd name="T32" fmla="*/ 401 w 1501"/>
                  <a:gd name="T33" fmla="*/ 821 h 905"/>
                  <a:gd name="T34" fmla="*/ 424 w 1501"/>
                  <a:gd name="T35" fmla="*/ 531 h 905"/>
                  <a:gd name="T36" fmla="*/ 448 w 1501"/>
                  <a:gd name="T37" fmla="*/ 822 h 905"/>
                  <a:gd name="T38" fmla="*/ 472 w 1501"/>
                  <a:gd name="T39" fmla="*/ 367 h 905"/>
                  <a:gd name="T40" fmla="*/ 495 w 1501"/>
                  <a:gd name="T41" fmla="*/ 797 h 905"/>
                  <a:gd name="T42" fmla="*/ 519 w 1501"/>
                  <a:gd name="T43" fmla="*/ 785 h 905"/>
                  <a:gd name="T44" fmla="*/ 543 w 1501"/>
                  <a:gd name="T45" fmla="*/ 841 h 905"/>
                  <a:gd name="T46" fmla="*/ 567 w 1501"/>
                  <a:gd name="T47" fmla="*/ 707 h 905"/>
                  <a:gd name="T48" fmla="*/ 590 w 1501"/>
                  <a:gd name="T49" fmla="*/ 836 h 905"/>
                  <a:gd name="T50" fmla="*/ 614 w 1501"/>
                  <a:gd name="T51" fmla="*/ 854 h 905"/>
                  <a:gd name="T52" fmla="*/ 637 w 1501"/>
                  <a:gd name="T53" fmla="*/ 598 h 905"/>
                  <a:gd name="T54" fmla="*/ 661 w 1501"/>
                  <a:gd name="T55" fmla="*/ 550 h 905"/>
                  <a:gd name="T56" fmla="*/ 685 w 1501"/>
                  <a:gd name="T57" fmla="*/ 889 h 905"/>
                  <a:gd name="T58" fmla="*/ 709 w 1501"/>
                  <a:gd name="T59" fmla="*/ 639 h 905"/>
                  <a:gd name="T60" fmla="*/ 732 w 1501"/>
                  <a:gd name="T61" fmla="*/ 791 h 905"/>
                  <a:gd name="T62" fmla="*/ 756 w 1501"/>
                  <a:gd name="T63" fmla="*/ 809 h 905"/>
                  <a:gd name="T64" fmla="*/ 780 w 1501"/>
                  <a:gd name="T65" fmla="*/ 834 h 905"/>
                  <a:gd name="T66" fmla="*/ 803 w 1501"/>
                  <a:gd name="T67" fmla="*/ 845 h 905"/>
                  <a:gd name="T68" fmla="*/ 827 w 1501"/>
                  <a:gd name="T69" fmla="*/ 577 h 905"/>
                  <a:gd name="T70" fmla="*/ 851 w 1501"/>
                  <a:gd name="T71" fmla="*/ 734 h 905"/>
                  <a:gd name="T72" fmla="*/ 874 w 1501"/>
                  <a:gd name="T73" fmla="*/ 838 h 905"/>
                  <a:gd name="T74" fmla="*/ 898 w 1501"/>
                  <a:gd name="T75" fmla="*/ 826 h 905"/>
                  <a:gd name="T76" fmla="*/ 922 w 1501"/>
                  <a:gd name="T77" fmla="*/ 804 h 905"/>
                  <a:gd name="T78" fmla="*/ 945 w 1501"/>
                  <a:gd name="T79" fmla="*/ 829 h 905"/>
                  <a:gd name="T80" fmla="*/ 969 w 1501"/>
                  <a:gd name="T81" fmla="*/ 852 h 905"/>
                  <a:gd name="T82" fmla="*/ 993 w 1501"/>
                  <a:gd name="T83" fmla="*/ 766 h 905"/>
                  <a:gd name="T84" fmla="*/ 1017 w 1501"/>
                  <a:gd name="T85" fmla="*/ 433 h 905"/>
                  <a:gd name="T86" fmla="*/ 1040 w 1501"/>
                  <a:gd name="T87" fmla="*/ 860 h 905"/>
                  <a:gd name="T88" fmla="*/ 1064 w 1501"/>
                  <a:gd name="T89" fmla="*/ 813 h 905"/>
                  <a:gd name="T90" fmla="*/ 1087 w 1501"/>
                  <a:gd name="T91" fmla="*/ 818 h 905"/>
                  <a:gd name="T92" fmla="*/ 1111 w 1501"/>
                  <a:gd name="T93" fmla="*/ 823 h 905"/>
                  <a:gd name="T94" fmla="*/ 1135 w 1501"/>
                  <a:gd name="T95" fmla="*/ 816 h 905"/>
                  <a:gd name="T96" fmla="*/ 1159 w 1501"/>
                  <a:gd name="T97" fmla="*/ 802 h 905"/>
                  <a:gd name="T98" fmla="*/ 1182 w 1501"/>
                  <a:gd name="T99" fmla="*/ 802 h 905"/>
                  <a:gd name="T100" fmla="*/ 1206 w 1501"/>
                  <a:gd name="T101" fmla="*/ 823 h 905"/>
                  <a:gd name="T102" fmla="*/ 1229 w 1501"/>
                  <a:gd name="T103" fmla="*/ 828 h 905"/>
                  <a:gd name="T104" fmla="*/ 1253 w 1501"/>
                  <a:gd name="T105" fmla="*/ 712 h 905"/>
                  <a:gd name="T106" fmla="*/ 1277 w 1501"/>
                  <a:gd name="T107" fmla="*/ 796 h 905"/>
                  <a:gd name="T108" fmla="*/ 1301 w 1501"/>
                  <a:gd name="T109" fmla="*/ 792 h 905"/>
                  <a:gd name="T110" fmla="*/ 1324 w 1501"/>
                  <a:gd name="T111" fmla="*/ 792 h 905"/>
                  <a:gd name="T112" fmla="*/ 1348 w 1501"/>
                  <a:gd name="T113" fmla="*/ 794 h 905"/>
                  <a:gd name="T114" fmla="*/ 1372 w 1501"/>
                  <a:gd name="T115" fmla="*/ 770 h 905"/>
                  <a:gd name="T116" fmla="*/ 1395 w 1501"/>
                  <a:gd name="T117" fmla="*/ 781 h 905"/>
                  <a:gd name="T118" fmla="*/ 1419 w 1501"/>
                  <a:gd name="T119" fmla="*/ 787 h 905"/>
                  <a:gd name="T120" fmla="*/ 1443 w 1501"/>
                  <a:gd name="T121" fmla="*/ 788 h 905"/>
                  <a:gd name="T122" fmla="*/ 1466 w 1501"/>
                  <a:gd name="T123" fmla="*/ 768 h 905"/>
                  <a:gd name="T124" fmla="*/ 1490 w 1501"/>
                  <a:gd name="T125" fmla="*/ 775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05">
                    <a:moveTo>
                      <a:pt x="0" y="533"/>
                    </a:moveTo>
                    <a:lnTo>
                      <a:pt x="0" y="534"/>
                    </a:lnTo>
                    <a:lnTo>
                      <a:pt x="1" y="544"/>
                    </a:lnTo>
                    <a:lnTo>
                      <a:pt x="2" y="556"/>
                    </a:lnTo>
                    <a:lnTo>
                      <a:pt x="3" y="570"/>
                    </a:lnTo>
                    <a:lnTo>
                      <a:pt x="4" y="586"/>
                    </a:lnTo>
                    <a:lnTo>
                      <a:pt x="5" y="601"/>
                    </a:lnTo>
                    <a:lnTo>
                      <a:pt x="5" y="616"/>
                    </a:lnTo>
                    <a:lnTo>
                      <a:pt x="6" y="632"/>
                    </a:lnTo>
                    <a:lnTo>
                      <a:pt x="7" y="649"/>
                    </a:lnTo>
                    <a:lnTo>
                      <a:pt x="8" y="666"/>
                    </a:lnTo>
                    <a:lnTo>
                      <a:pt x="9" y="685"/>
                    </a:lnTo>
                    <a:lnTo>
                      <a:pt x="10" y="702"/>
                    </a:lnTo>
                    <a:lnTo>
                      <a:pt x="11" y="720"/>
                    </a:lnTo>
                    <a:lnTo>
                      <a:pt x="12" y="739"/>
                    </a:lnTo>
                    <a:lnTo>
                      <a:pt x="13" y="758"/>
                    </a:lnTo>
                    <a:lnTo>
                      <a:pt x="14" y="777"/>
                    </a:lnTo>
                    <a:lnTo>
                      <a:pt x="15" y="795"/>
                    </a:lnTo>
                    <a:lnTo>
                      <a:pt x="16" y="806"/>
                    </a:lnTo>
                    <a:lnTo>
                      <a:pt x="16" y="814"/>
                    </a:lnTo>
                    <a:lnTo>
                      <a:pt x="17" y="821"/>
                    </a:lnTo>
                    <a:lnTo>
                      <a:pt x="18" y="825"/>
                    </a:lnTo>
                    <a:lnTo>
                      <a:pt x="19" y="830"/>
                    </a:lnTo>
                    <a:lnTo>
                      <a:pt x="20" y="835"/>
                    </a:lnTo>
                    <a:lnTo>
                      <a:pt x="21" y="838"/>
                    </a:lnTo>
                    <a:lnTo>
                      <a:pt x="22" y="841"/>
                    </a:lnTo>
                    <a:lnTo>
                      <a:pt x="23" y="842"/>
                    </a:lnTo>
                    <a:lnTo>
                      <a:pt x="24" y="843"/>
                    </a:lnTo>
                    <a:lnTo>
                      <a:pt x="25" y="843"/>
                    </a:lnTo>
                    <a:lnTo>
                      <a:pt x="26" y="843"/>
                    </a:lnTo>
                    <a:lnTo>
                      <a:pt x="26" y="842"/>
                    </a:lnTo>
                    <a:lnTo>
                      <a:pt x="27" y="841"/>
                    </a:lnTo>
                    <a:lnTo>
                      <a:pt x="28" y="838"/>
                    </a:lnTo>
                    <a:lnTo>
                      <a:pt x="29" y="836"/>
                    </a:lnTo>
                    <a:lnTo>
                      <a:pt x="30" y="836"/>
                    </a:lnTo>
                    <a:lnTo>
                      <a:pt x="31" y="837"/>
                    </a:lnTo>
                    <a:lnTo>
                      <a:pt x="32" y="839"/>
                    </a:lnTo>
                    <a:lnTo>
                      <a:pt x="33" y="842"/>
                    </a:lnTo>
                    <a:lnTo>
                      <a:pt x="34" y="841"/>
                    </a:lnTo>
                    <a:lnTo>
                      <a:pt x="35" y="840"/>
                    </a:lnTo>
                    <a:lnTo>
                      <a:pt x="35" y="839"/>
                    </a:lnTo>
                    <a:lnTo>
                      <a:pt x="36" y="837"/>
                    </a:lnTo>
                    <a:lnTo>
                      <a:pt x="37" y="839"/>
                    </a:lnTo>
                    <a:lnTo>
                      <a:pt x="38" y="843"/>
                    </a:lnTo>
                    <a:lnTo>
                      <a:pt x="39" y="845"/>
                    </a:lnTo>
                    <a:lnTo>
                      <a:pt x="40" y="847"/>
                    </a:lnTo>
                    <a:lnTo>
                      <a:pt x="41" y="851"/>
                    </a:lnTo>
                    <a:lnTo>
                      <a:pt x="42" y="853"/>
                    </a:lnTo>
                    <a:lnTo>
                      <a:pt x="43" y="857"/>
                    </a:lnTo>
                    <a:lnTo>
                      <a:pt x="44" y="858"/>
                    </a:lnTo>
                    <a:lnTo>
                      <a:pt x="45" y="847"/>
                    </a:lnTo>
                    <a:lnTo>
                      <a:pt x="46" y="829"/>
                    </a:lnTo>
                    <a:lnTo>
                      <a:pt x="47" y="809"/>
                    </a:lnTo>
                    <a:lnTo>
                      <a:pt x="47" y="786"/>
                    </a:lnTo>
                    <a:lnTo>
                      <a:pt x="48" y="764"/>
                    </a:lnTo>
                    <a:lnTo>
                      <a:pt x="49" y="743"/>
                    </a:lnTo>
                    <a:lnTo>
                      <a:pt x="50" y="720"/>
                    </a:lnTo>
                    <a:lnTo>
                      <a:pt x="51" y="697"/>
                    </a:lnTo>
                    <a:lnTo>
                      <a:pt x="52" y="670"/>
                    </a:lnTo>
                    <a:lnTo>
                      <a:pt x="53" y="642"/>
                    </a:lnTo>
                    <a:lnTo>
                      <a:pt x="54" y="615"/>
                    </a:lnTo>
                    <a:lnTo>
                      <a:pt x="55" y="589"/>
                    </a:lnTo>
                    <a:lnTo>
                      <a:pt x="56" y="560"/>
                    </a:lnTo>
                    <a:lnTo>
                      <a:pt x="56" y="531"/>
                    </a:lnTo>
                    <a:lnTo>
                      <a:pt x="57" y="501"/>
                    </a:lnTo>
                    <a:lnTo>
                      <a:pt x="58" y="475"/>
                    </a:lnTo>
                    <a:lnTo>
                      <a:pt x="59" y="463"/>
                    </a:lnTo>
                    <a:lnTo>
                      <a:pt x="60" y="459"/>
                    </a:lnTo>
                    <a:lnTo>
                      <a:pt x="61" y="458"/>
                    </a:lnTo>
                    <a:lnTo>
                      <a:pt x="62" y="461"/>
                    </a:lnTo>
                    <a:lnTo>
                      <a:pt x="63" y="464"/>
                    </a:lnTo>
                    <a:lnTo>
                      <a:pt x="64" y="468"/>
                    </a:lnTo>
                    <a:lnTo>
                      <a:pt x="65" y="476"/>
                    </a:lnTo>
                    <a:lnTo>
                      <a:pt x="66" y="485"/>
                    </a:lnTo>
                    <a:lnTo>
                      <a:pt x="66" y="492"/>
                    </a:lnTo>
                    <a:lnTo>
                      <a:pt x="67" y="499"/>
                    </a:lnTo>
                    <a:lnTo>
                      <a:pt x="68" y="506"/>
                    </a:lnTo>
                    <a:lnTo>
                      <a:pt x="69" y="513"/>
                    </a:lnTo>
                    <a:lnTo>
                      <a:pt x="70" y="523"/>
                    </a:lnTo>
                    <a:lnTo>
                      <a:pt x="71" y="534"/>
                    </a:lnTo>
                    <a:lnTo>
                      <a:pt x="72" y="545"/>
                    </a:lnTo>
                    <a:lnTo>
                      <a:pt x="73" y="556"/>
                    </a:lnTo>
                    <a:lnTo>
                      <a:pt x="74" y="567"/>
                    </a:lnTo>
                    <a:lnTo>
                      <a:pt x="75" y="576"/>
                    </a:lnTo>
                    <a:lnTo>
                      <a:pt x="76" y="586"/>
                    </a:lnTo>
                    <a:lnTo>
                      <a:pt x="77" y="596"/>
                    </a:lnTo>
                    <a:lnTo>
                      <a:pt x="77" y="606"/>
                    </a:lnTo>
                    <a:lnTo>
                      <a:pt x="78" y="615"/>
                    </a:lnTo>
                    <a:lnTo>
                      <a:pt x="79" y="624"/>
                    </a:lnTo>
                    <a:lnTo>
                      <a:pt x="80" y="634"/>
                    </a:lnTo>
                    <a:lnTo>
                      <a:pt x="81" y="646"/>
                    </a:lnTo>
                    <a:lnTo>
                      <a:pt x="82" y="658"/>
                    </a:lnTo>
                    <a:lnTo>
                      <a:pt x="83" y="671"/>
                    </a:lnTo>
                    <a:lnTo>
                      <a:pt x="84" y="684"/>
                    </a:lnTo>
                    <a:lnTo>
                      <a:pt x="85" y="697"/>
                    </a:lnTo>
                    <a:lnTo>
                      <a:pt x="86" y="710"/>
                    </a:lnTo>
                    <a:lnTo>
                      <a:pt x="87" y="723"/>
                    </a:lnTo>
                    <a:lnTo>
                      <a:pt x="87" y="736"/>
                    </a:lnTo>
                    <a:lnTo>
                      <a:pt x="88" y="744"/>
                    </a:lnTo>
                    <a:lnTo>
                      <a:pt x="89" y="749"/>
                    </a:lnTo>
                    <a:lnTo>
                      <a:pt x="90" y="753"/>
                    </a:lnTo>
                    <a:lnTo>
                      <a:pt x="91" y="756"/>
                    </a:lnTo>
                    <a:lnTo>
                      <a:pt x="92" y="759"/>
                    </a:lnTo>
                    <a:lnTo>
                      <a:pt x="93" y="762"/>
                    </a:lnTo>
                    <a:lnTo>
                      <a:pt x="94" y="765"/>
                    </a:lnTo>
                    <a:lnTo>
                      <a:pt x="95" y="766"/>
                    </a:lnTo>
                    <a:lnTo>
                      <a:pt x="96" y="767"/>
                    </a:lnTo>
                    <a:lnTo>
                      <a:pt x="96" y="767"/>
                    </a:lnTo>
                    <a:lnTo>
                      <a:pt x="98" y="767"/>
                    </a:lnTo>
                    <a:lnTo>
                      <a:pt x="98" y="767"/>
                    </a:lnTo>
                    <a:lnTo>
                      <a:pt x="99" y="766"/>
                    </a:lnTo>
                    <a:lnTo>
                      <a:pt x="100" y="764"/>
                    </a:lnTo>
                    <a:lnTo>
                      <a:pt x="101" y="762"/>
                    </a:lnTo>
                    <a:lnTo>
                      <a:pt x="102" y="760"/>
                    </a:lnTo>
                    <a:lnTo>
                      <a:pt x="103" y="763"/>
                    </a:lnTo>
                    <a:lnTo>
                      <a:pt x="104" y="768"/>
                    </a:lnTo>
                    <a:lnTo>
                      <a:pt x="105" y="777"/>
                    </a:lnTo>
                    <a:lnTo>
                      <a:pt x="106" y="781"/>
                    </a:lnTo>
                    <a:lnTo>
                      <a:pt x="107" y="788"/>
                    </a:lnTo>
                    <a:lnTo>
                      <a:pt x="107" y="794"/>
                    </a:lnTo>
                    <a:lnTo>
                      <a:pt x="108" y="800"/>
                    </a:lnTo>
                    <a:lnTo>
                      <a:pt x="109" y="807"/>
                    </a:lnTo>
                    <a:lnTo>
                      <a:pt x="110" y="813"/>
                    </a:lnTo>
                    <a:lnTo>
                      <a:pt x="111" y="818"/>
                    </a:lnTo>
                    <a:lnTo>
                      <a:pt x="112" y="823"/>
                    </a:lnTo>
                    <a:lnTo>
                      <a:pt x="113" y="827"/>
                    </a:lnTo>
                    <a:lnTo>
                      <a:pt x="114" y="833"/>
                    </a:lnTo>
                    <a:lnTo>
                      <a:pt x="115" y="838"/>
                    </a:lnTo>
                    <a:lnTo>
                      <a:pt x="116" y="843"/>
                    </a:lnTo>
                    <a:lnTo>
                      <a:pt x="117" y="847"/>
                    </a:lnTo>
                    <a:lnTo>
                      <a:pt x="117" y="846"/>
                    </a:lnTo>
                    <a:lnTo>
                      <a:pt x="119" y="843"/>
                    </a:lnTo>
                    <a:lnTo>
                      <a:pt x="119" y="840"/>
                    </a:lnTo>
                    <a:lnTo>
                      <a:pt x="120" y="836"/>
                    </a:lnTo>
                    <a:lnTo>
                      <a:pt x="121" y="829"/>
                    </a:lnTo>
                    <a:lnTo>
                      <a:pt x="122" y="821"/>
                    </a:lnTo>
                    <a:lnTo>
                      <a:pt x="123" y="812"/>
                    </a:lnTo>
                    <a:lnTo>
                      <a:pt x="124" y="801"/>
                    </a:lnTo>
                    <a:lnTo>
                      <a:pt x="125" y="797"/>
                    </a:lnTo>
                    <a:lnTo>
                      <a:pt x="126" y="795"/>
                    </a:lnTo>
                    <a:lnTo>
                      <a:pt x="127" y="793"/>
                    </a:lnTo>
                    <a:lnTo>
                      <a:pt x="128" y="791"/>
                    </a:lnTo>
                    <a:lnTo>
                      <a:pt x="128" y="785"/>
                    </a:lnTo>
                    <a:lnTo>
                      <a:pt x="129" y="777"/>
                    </a:lnTo>
                    <a:lnTo>
                      <a:pt x="130" y="771"/>
                    </a:lnTo>
                    <a:lnTo>
                      <a:pt x="131" y="763"/>
                    </a:lnTo>
                    <a:lnTo>
                      <a:pt x="132" y="748"/>
                    </a:lnTo>
                    <a:lnTo>
                      <a:pt x="133" y="732"/>
                    </a:lnTo>
                    <a:lnTo>
                      <a:pt x="134" y="701"/>
                    </a:lnTo>
                    <a:lnTo>
                      <a:pt x="135" y="670"/>
                    </a:lnTo>
                    <a:lnTo>
                      <a:pt x="136" y="670"/>
                    </a:lnTo>
                    <a:lnTo>
                      <a:pt x="137" y="673"/>
                    </a:lnTo>
                    <a:lnTo>
                      <a:pt x="138" y="701"/>
                    </a:lnTo>
                    <a:lnTo>
                      <a:pt x="138" y="724"/>
                    </a:lnTo>
                    <a:lnTo>
                      <a:pt x="139" y="648"/>
                    </a:lnTo>
                    <a:lnTo>
                      <a:pt x="140" y="545"/>
                    </a:lnTo>
                    <a:lnTo>
                      <a:pt x="141" y="412"/>
                    </a:lnTo>
                    <a:lnTo>
                      <a:pt x="142" y="284"/>
                    </a:lnTo>
                    <a:lnTo>
                      <a:pt x="143" y="277"/>
                    </a:lnTo>
                    <a:lnTo>
                      <a:pt x="144" y="319"/>
                    </a:lnTo>
                    <a:lnTo>
                      <a:pt x="145" y="380"/>
                    </a:lnTo>
                    <a:lnTo>
                      <a:pt x="146" y="450"/>
                    </a:lnTo>
                    <a:lnTo>
                      <a:pt x="147" y="456"/>
                    </a:lnTo>
                    <a:lnTo>
                      <a:pt x="147" y="441"/>
                    </a:lnTo>
                    <a:lnTo>
                      <a:pt x="149" y="425"/>
                    </a:lnTo>
                    <a:lnTo>
                      <a:pt x="149" y="407"/>
                    </a:lnTo>
                    <a:lnTo>
                      <a:pt x="150" y="409"/>
                    </a:lnTo>
                    <a:lnTo>
                      <a:pt x="151" y="419"/>
                    </a:lnTo>
                    <a:lnTo>
                      <a:pt x="152" y="430"/>
                    </a:lnTo>
                    <a:lnTo>
                      <a:pt x="153" y="442"/>
                    </a:lnTo>
                    <a:lnTo>
                      <a:pt x="154" y="457"/>
                    </a:lnTo>
                    <a:lnTo>
                      <a:pt x="155" y="472"/>
                    </a:lnTo>
                    <a:lnTo>
                      <a:pt x="156" y="489"/>
                    </a:lnTo>
                    <a:lnTo>
                      <a:pt x="157" y="507"/>
                    </a:lnTo>
                    <a:lnTo>
                      <a:pt x="158" y="528"/>
                    </a:lnTo>
                    <a:lnTo>
                      <a:pt x="159" y="551"/>
                    </a:lnTo>
                    <a:lnTo>
                      <a:pt x="159" y="575"/>
                    </a:lnTo>
                    <a:lnTo>
                      <a:pt x="160" y="600"/>
                    </a:lnTo>
                    <a:lnTo>
                      <a:pt x="161" y="617"/>
                    </a:lnTo>
                    <a:lnTo>
                      <a:pt x="162" y="633"/>
                    </a:lnTo>
                    <a:lnTo>
                      <a:pt x="163" y="647"/>
                    </a:lnTo>
                    <a:lnTo>
                      <a:pt x="164" y="661"/>
                    </a:lnTo>
                    <a:lnTo>
                      <a:pt x="165" y="674"/>
                    </a:lnTo>
                    <a:lnTo>
                      <a:pt x="166" y="687"/>
                    </a:lnTo>
                    <a:lnTo>
                      <a:pt x="167" y="699"/>
                    </a:lnTo>
                    <a:lnTo>
                      <a:pt x="168" y="710"/>
                    </a:lnTo>
                    <a:lnTo>
                      <a:pt x="168" y="725"/>
                    </a:lnTo>
                    <a:lnTo>
                      <a:pt x="169" y="741"/>
                    </a:lnTo>
                    <a:lnTo>
                      <a:pt x="170" y="757"/>
                    </a:lnTo>
                    <a:lnTo>
                      <a:pt x="171" y="772"/>
                    </a:lnTo>
                    <a:lnTo>
                      <a:pt x="172" y="788"/>
                    </a:lnTo>
                    <a:lnTo>
                      <a:pt x="173" y="803"/>
                    </a:lnTo>
                    <a:lnTo>
                      <a:pt x="174" y="818"/>
                    </a:lnTo>
                    <a:lnTo>
                      <a:pt x="175" y="832"/>
                    </a:lnTo>
                    <a:lnTo>
                      <a:pt x="176" y="839"/>
                    </a:lnTo>
                    <a:lnTo>
                      <a:pt x="177" y="843"/>
                    </a:lnTo>
                    <a:lnTo>
                      <a:pt x="178" y="846"/>
                    </a:lnTo>
                    <a:lnTo>
                      <a:pt x="179" y="847"/>
                    </a:lnTo>
                    <a:lnTo>
                      <a:pt x="179" y="848"/>
                    </a:lnTo>
                    <a:lnTo>
                      <a:pt x="180" y="848"/>
                    </a:lnTo>
                    <a:lnTo>
                      <a:pt x="181" y="847"/>
                    </a:lnTo>
                    <a:lnTo>
                      <a:pt x="182" y="845"/>
                    </a:lnTo>
                    <a:lnTo>
                      <a:pt x="183" y="843"/>
                    </a:lnTo>
                    <a:lnTo>
                      <a:pt x="184" y="841"/>
                    </a:lnTo>
                    <a:lnTo>
                      <a:pt x="185" y="838"/>
                    </a:lnTo>
                    <a:lnTo>
                      <a:pt x="186" y="836"/>
                    </a:lnTo>
                    <a:lnTo>
                      <a:pt x="187" y="831"/>
                    </a:lnTo>
                    <a:lnTo>
                      <a:pt x="188" y="827"/>
                    </a:lnTo>
                    <a:lnTo>
                      <a:pt x="189" y="822"/>
                    </a:lnTo>
                    <a:lnTo>
                      <a:pt x="189" y="817"/>
                    </a:lnTo>
                    <a:lnTo>
                      <a:pt x="190" y="815"/>
                    </a:lnTo>
                    <a:lnTo>
                      <a:pt x="191" y="814"/>
                    </a:lnTo>
                    <a:lnTo>
                      <a:pt x="192" y="813"/>
                    </a:lnTo>
                    <a:lnTo>
                      <a:pt x="193" y="813"/>
                    </a:lnTo>
                    <a:lnTo>
                      <a:pt x="194" y="812"/>
                    </a:lnTo>
                    <a:lnTo>
                      <a:pt x="195" y="812"/>
                    </a:lnTo>
                    <a:lnTo>
                      <a:pt x="196" y="811"/>
                    </a:lnTo>
                    <a:lnTo>
                      <a:pt x="197" y="811"/>
                    </a:lnTo>
                    <a:lnTo>
                      <a:pt x="198" y="810"/>
                    </a:lnTo>
                    <a:lnTo>
                      <a:pt x="199" y="809"/>
                    </a:lnTo>
                    <a:lnTo>
                      <a:pt x="199" y="808"/>
                    </a:lnTo>
                    <a:lnTo>
                      <a:pt x="200" y="807"/>
                    </a:lnTo>
                    <a:lnTo>
                      <a:pt x="201" y="806"/>
                    </a:lnTo>
                    <a:lnTo>
                      <a:pt x="202" y="805"/>
                    </a:lnTo>
                    <a:lnTo>
                      <a:pt x="203" y="805"/>
                    </a:lnTo>
                    <a:lnTo>
                      <a:pt x="204" y="804"/>
                    </a:lnTo>
                    <a:lnTo>
                      <a:pt x="205" y="802"/>
                    </a:lnTo>
                    <a:lnTo>
                      <a:pt x="206" y="799"/>
                    </a:lnTo>
                    <a:lnTo>
                      <a:pt x="207" y="797"/>
                    </a:lnTo>
                    <a:lnTo>
                      <a:pt x="208" y="794"/>
                    </a:lnTo>
                    <a:lnTo>
                      <a:pt x="208" y="791"/>
                    </a:lnTo>
                    <a:lnTo>
                      <a:pt x="210" y="789"/>
                    </a:lnTo>
                    <a:lnTo>
                      <a:pt x="210" y="785"/>
                    </a:lnTo>
                    <a:lnTo>
                      <a:pt x="211" y="782"/>
                    </a:lnTo>
                    <a:lnTo>
                      <a:pt x="212" y="779"/>
                    </a:lnTo>
                    <a:lnTo>
                      <a:pt x="213" y="775"/>
                    </a:lnTo>
                    <a:lnTo>
                      <a:pt x="214" y="773"/>
                    </a:lnTo>
                    <a:lnTo>
                      <a:pt x="215" y="770"/>
                    </a:lnTo>
                    <a:lnTo>
                      <a:pt x="216" y="763"/>
                    </a:lnTo>
                    <a:lnTo>
                      <a:pt x="217" y="756"/>
                    </a:lnTo>
                    <a:lnTo>
                      <a:pt x="218" y="747"/>
                    </a:lnTo>
                    <a:lnTo>
                      <a:pt x="219" y="739"/>
                    </a:lnTo>
                    <a:lnTo>
                      <a:pt x="219" y="738"/>
                    </a:lnTo>
                    <a:lnTo>
                      <a:pt x="220" y="740"/>
                    </a:lnTo>
                    <a:lnTo>
                      <a:pt x="221" y="744"/>
                    </a:lnTo>
                    <a:lnTo>
                      <a:pt x="222" y="749"/>
                    </a:lnTo>
                    <a:lnTo>
                      <a:pt x="223" y="751"/>
                    </a:lnTo>
                    <a:lnTo>
                      <a:pt x="224" y="751"/>
                    </a:lnTo>
                    <a:lnTo>
                      <a:pt x="225" y="754"/>
                    </a:lnTo>
                    <a:lnTo>
                      <a:pt x="226" y="754"/>
                    </a:lnTo>
                    <a:lnTo>
                      <a:pt x="227" y="761"/>
                    </a:lnTo>
                    <a:lnTo>
                      <a:pt x="228" y="771"/>
                    </a:lnTo>
                    <a:lnTo>
                      <a:pt x="229" y="779"/>
                    </a:lnTo>
                    <a:lnTo>
                      <a:pt x="229" y="786"/>
                    </a:lnTo>
                    <a:lnTo>
                      <a:pt x="231" y="797"/>
                    </a:lnTo>
                    <a:lnTo>
                      <a:pt x="231" y="806"/>
                    </a:lnTo>
                    <a:lnTo>
                      <a:pt x="232" y="817"/>
                    </a:lnTo>
                    <a:lnTo>
                      <a:pt x="233" y="825"/>
                    </a:lnTo>
                    <a:lnTo>
                      <a:pt x="234" y="817"/>
                    </a:lnTo>
                    <a:lnTo>
                      <a:pt x="235" y="802"/>
                    </a:lnTo>
                    <a:lnTo>
                      <a:pt x="236" y="781"/>
                    </a:lnTo>
                    <a:lnTo>
                      <a:pt x="237" y="758"/>
                    </a:lnTo>
                    <a:lnTo>
                      <a:pt x="238" y="739"/>
                    </a:lnTo>
                    <a:lnTo>
                      <a:pt x="239" y="718"/>
                    </a:lnTo>
                    <a:lnTo>
                      <a:pt x="240" y="697"/>
                    </a:lnTo>
                    <a:lnTo>
                      <a:pt x="240" y="675"/>
                    </a:lnTo>
                    <a:lnTo>
                      <a:pt x="241" y="647"/>
                    </a:lnTo>
                    <a:lnTo>
                      <a:pt x="242" y="618"/>
                    </a:lnTo>
                    <a:lnTo>
                      <a:pt x="243" y="591"/>
                    </a:lnTo>
                    <a:lnTo>
                      <a:pt x="244" y="565"/>
                    </a:lnTo>
                    <a:lnTo>
                      <a:pt x="245" y="533"/>
                    </a:lnTo>
                    <a:lnTo>
                      <a:pt x="246" y="503"/>
                    </a:lnTo>
                    <a:lnTo>
                      <a:pt x="247" y="471"/>
                    </a:lnTo>
                    <a:lnTo>
                      <a:pt x="248" y="444"/>
                    </a:lnTo>
                    <a:lnTo>
                      <a:pt x="249" y="438"/>
                    </a:lnTo>
                    <a:lnTo>
                      <a:pt x="250" y="442"/>
                    </a:lnTo>
                    <a:lnTo>
                      <a:pt x="250" y="451"/>
                    </a:lnTo>
                    <a:lnTo>
                      <a:pt x="251" y="465"/>
                    </a:lnTo>
                    <a:lnTo>
                      <a:pt x="252" y="479"/>
                    </a:lnTo>
                    <a:lnTo>
                      <a:pt x="253" y="494"/>
                    </a:lnTo>
                    <a:lnTo>
                      <a:pt x="254" y="513"/>
                    </a:lnTo>
                    <a:lnTo>
                      <a:pt x="255" y="533"/>
                    </a:lnTo>
                    <a:lnTo>
                      <a:pt x="256" y="552"/>
                    </a:lnTo>
                    <a:lnTo>
                      <a:pt x="257" y="572"/>
                    </a:lnTo>
                    <a:lnTo>
                      <a:pt x="258" y="590"/>
                    </a:lnTo>
                    <a:lnTo>
                      <a:pt x="259" y="610"/>
                    </a:lnTo>
                    <a:lnTo>
                      <a:pt x="259" y="632"/>
                    </a:lnTo>
                    <a:lnTo>
                      <a:pt x="261" y="655"/>
                    </a:lnTo>
                    <a:lnTo>
                      <a:pt x="261" y="679"/>
                    </a:lnTo>
                    <a:lnTo>
                      <a:pt x="262" y="702"/>
                    </a:lnTo>
                    <a:lnTo>
                      <a:pt x="263" y="717"/>
                    </a:lnTo>
                    <a:lnTo>
                      <a:pt x="264" y="730"/>
                    </a:lnTo>
                    <a:lnTo>
                      <a:pt x="265" y="741"/>
                    </a:lnTo>
                    <a:lnTo>
                      <a:pt x="266" y="751"/>
                    </a:lnTo>
                    <a:lnTo>
                      <a:pt x="267" y="760"/>
                    </a:lnTo>
                    <a:lnTo>
                      <a:pt x="268" y="768"/>
                    </a:lnTo>
                    <a:lnTo>
                      <a:pt x="269" y="774"/>
                    </a:lnTo>
                    <a:lnTo>
                      <a:pt x="270" y="779"/>
                    </a:lnTo>
                    <a:lnTo>
                      <a:pt x="271" y="789"/>
                    </a:lnTo>
                    <a:lnTo>
                      <a:pt x="271" y="800"/>
                    </a:lnTo>
                    <a:lnTo>
                      <a:pt x="272" y="809"/>
                    </a:lnTo>
                    <a:lnTo>
                      <a:pt x="273" y="818"/>
                    </a:lnTo>
                    <a:lnTo>
                      <a:pt x="274" y="828"/>
                    </a:lnTo>
                    <a:lnTo>
                      <a:pt x="275" y="836"/>
                    </a:lnTo>
                    <a:lnTo>
                      <a:pt x="276" y="845"/>
                    </a:lnTo>
                    <a:lnTo>
                      <a:pt x="277" y="852"/>
                    </a:lnTo>
                    <a:lnTo>
                      <a:pt x="278" y="851"/>
                    </a:lnTo>
                    <a:lnTo>
                      <a:pt x="279" y="848"/>
                    </a:lnTo>
                    <a:lnTo>
                      <a:pt x="280" y="842"/>
                    </a:lnTo>
                    <a:lnTo>
                      <a:pt x="280" y="835"/>
                    </a:lnTo>
                    <a:lnTo>
                      <a:pt x="281" y="828"/>
                    </a:lnTo>
                    <a:lnTo>
                      <a:pt x="282" y="820"/>
                    </a:lnTo>
                    <a:lnTo>
                      <a:pt x="283" y="810"/>
                    </a:lnTo>
                    <a:lnTo>
                      <a:pt x="284" y="800"/>
                    </a:lnTo>
                    <a:lnTo>
                      <a:pt x="285" y="790"/>
                    </a:lnTo>
                    <a:lnTo>
                      <a:pt x="286" y="779"/>
                    </a:lnTo>
                    <a:lnTo>
                      <a:pt x="287" y="768"/>
                    </a:lnTo>
                    <a:lnTo>
                      <a:pt x="288" y="756"/>
                    </a:lnTo>
                    <a:lnTo>
                      <a:pt x="289" y="744"/>
                    </a:lnTo>
                    <a:lnTo>
                      <a:pt x="290" y="731"/>
                    </a:lnTo>
                    <a:lnTo>
                      <a:pt x="291" y="717"/>
                    </a:lnTo>
                    <a:lnTo>
                      <a:pt x="291" y="704"/>
                    </a:lnTo>
                    <a:lnTo>
                      <a:pt x="292" y="694"/>
                    </a:lnTo>
                    <a:lnTo>
                      <a:pt x="293" y="685"/>
                    </a:lnTo>
                    <a:lnTo>
                      <a:pt x="294" y="677"/>
                    </a:lnTo>
                    <a:lnTo>
                      <a:pt x="295" y="669"/>
                    </a:lnTo>
                    <a:lnTo>
                      <a:pt x="296" y="661"/>
                    </a:lnTo>
                    <a:lnTo>
                      <a:pt x="297" y="653"/>
                    </a:lnTo>
                    <a:lnTo>
                      <a:pt x="298" y="646"/>
                    </a:lnTo>
                    <a:lnTo>
                      <a:pt x="299" y="639"/>
                    </a:lnTo>
                    <a:lnTo>
                      <a:pt x="300" y="632"/>
                    </a:lnTo>
                    <a:lnTo>
                      <a:pt x="301" y="625"/>
                    </a:lnTo>
                    <a:lnTo>
                      <a:pt x="301" y="619"/>
                    </a:lnTo>
                    <a:lnTo>
                      <a:pt x="302" y="612"/>
                    </a:lnTo>
                    <a:lnTo>
                      <a:pt x="303" y="606"/>
                    </a:lnTo>
                    <a:lnTo>
                      <a:pt x="304" y="600"/>
                    </a:lnTo>
                    <a:lnTo>
                      <a:pt x="305" y="595"/>
                    </a:lnTo>
                    <a:lnTo>
                      <a:pt x="306" y="590"/>
                    </a:lnTo>
                    <a:lnTo>
                      <a:pt x="307" y="584"/>
                    </a:lnTo>
                    <a:lnTo>
                      <a:pt x="308" y="578"/>
                    </a:lnTo>
                    <a:lnTo>
                      <a:pt x="309" y="572"/>
                    </a:lnTo>
                    <a:lnTo>
                      <a:pt x="310" y="566"/>
                    </a:lnTo>
                    <a:lnTo>
                      <a:pt x="311" y="562"/>
                    </a:lnTo>
                    <a:lnTo>
                      <a:pt x="311" y="558"/>
                    </a:lnTo>
                    <a:lnTo>
                      <a:pt x="312" y="555"/>
                    </a:lnTo>
                    <a:lnTo>
                      <a:pt x="313" y="552"/>
                    </a:lnTo>
                    <a:lnTo>
                      <a:pt x="314" y="547"/>
                    </a:lnTo>
                    <a:lnTo>
                      <a:pt x="315" y="541"/>
                    </a:lnTo>
                    <a:lnTo>
                      <a:pt x="316" y="537"/>
                    </a:lnTo>
                    <a:lnTo>
                      <a:pt x="317" y="533"/>
                    </a:lnTo>
                    <a:lnTo>
                      <a:pt x="318" y="527"/>
                    </a:lnTo>
                    <a:lnTo>
                      <a:pt x="319" y="523"/>
                    </a:lnTo>
                    <a:lnTo>
                      <a:pt x="320" y="518"/>
                    </a:lnTo>
                    <a:lnTo>
                      <a:pt x="321" y="515"/>
                    </a:lnTo>
                    <a:lnTo>
                      <a:pt x="322" y="520"/>
                    </a:lnTo>
                    <a:lnTo>
                      <a:pt x="322" y="529"/>
                    </a:lnTo>
                    <a:lnTo>
                      <a:pt x="323" y="539"/>
                    </a:lnTo>
                    <a:lnTo>
                      <a:pt x="324" y="551"/>
                    </a:lnTo>
                    <a:lnTo>
                      <a:pt x="325" y="563"/>
                    </a:lnTo>
                    <a:lnTo>
                      <a:pt x="326" y="576"/>
                    </a:lnTo>
                    <a:lnTo>
                      <a:pt x="327" y="590"/>
                    </a:lnTo>
                    <a:lnTo>
                      <a:pt x="328" y="604"/>
                    </a:lnTo>
                    <a:lnTo>
                      <a:pt x="329" y="620"/>
                    </a:lnTo>
                    <a:lnTo>
                      <a:pt x="330" y="635"/>
                    </a:lnTo>
                    <a:lnTo>
                      <a:pt x="331" y="650"/>
                    </a:lnTo>
                    <a:lnTo>
                      <a:pt x="331" y="666"/>
                    </a:lnTo>
                    <a:lnTo>
                      <a:pt x="332" y="683"/>
                    </a:lnTo>
                    <a:lnTo>
                      <a:pt x="333" y="700"/>
                    </a:lnTo>
                    <a:lnTo>
                      <a:pt x="334" y="717"/>
                    </a:lnTo>
                    <a:lnTo>
                      <a:pt x="335" y="734"/>
                    </a:lnTo>
                    <a:lnTo>
                      <a:pt x="336" y="746"/>
                    </a:lnTo>
                    <a:lnTo>
                      <a:pt x="337" y="756"/>
                    </a:lnTo>
                    <a:lnTo>
                      <a:pt x="338" y="764"/>
                    </a:lnTo>
                    <a:lnTo>
                      <a:pt x="339" y="772"/>
                    </a:lnTo>
                    <a:lnTo>
                      <a:pt x="340" y="779"/>
                    </a:lnTo>
                    <a:lnTo>
                      <a:pt x="341" y="786"/>
                    </a:lnTo>
                    <a:lnTo>
                      <a:pt x="341" y="791"/>
                    </a:lnTo>
                    <a:lnTo>
                      <a:pt x="343" y="796"/>
                    </a:lnTo>
                    <a:lnTo>
                      <a:pt x="343" y="803"/>
                    </a:lnTo>
                    <a:lnTo>
                      <a:pt x="344" y="810"/>
                    </a:lnTo>
                    <a:lnTo>
                      <a:pt x="345" y="817"/>
                    </a:lnTo>
                    <a:lnTo>
                      <a:pt x="346" y="824"/>
                    </a:lnTo>
                    <a:lnTo>
                      <a:pt x="347" y="830"/>
                    </a:lnTo>
                    <a:lnTo>
                      <a:pt x="348" y="836"/>
                    </a:lnTo>
                    <a:lnTo>
                      <a:pt x="349" y="841"/>
                    </a:lnTo>
                    <a:lnTo>
                      <a:pt x="350" y="846"/>
                    </a:lnTo>
                    <a:lnTo>
                      <a:pt x="351" y="849"/>
                    </a:lnTo>
                    <a:lnTo>
                      <a:pt x="352" y="850"/>
                    </a:lnTo>
                    <a:lnTo>
                      <a:pt x="352" y="851"/>
                    </a:lnTo>
                    <a:lnTo>
                      <a:pt x="353" y="851"/>
                    </a:lnTo>
                    <a:lnTo>
                      <a:pt x="354" y="851"/>
                    </a:lnTo>
                    <a:lnTo>
                      <a:pt x="355" y="850"/>
                    </a:lnTo>
                    <a:lnTo>
                      <a:pt x="356" y="849"/>
                    </a:lnTo>
                    <a:lnTo>
                      <a:pt x="357" y="848"/>
                    </a:lnTo>
                    <a:lnTo>
                      <a:pt x="358" y="846"/>
                    </a:lnTo>
                    <a:lnTo>
                      <a:pt x="359" y="844"/>
                    </a:lnTo>
                    <a:lnTo>
                      <a:pt x="360" y="842"/>
                    </a:lnTo>
                    <a:lnTo>
                      <a:pt x="361" y="839"/>
                    </a:lnTo>
                    <a:lnTo>
                      <a:pt x="362" y="836"/>
                    </a:lnTo>
                    <a:lnTo>
                      <a:pt x="362" y="833"/>
                    </a:lnTo>
                    <a:lnTo>
                      <a:pt x="363" y="830"/>
                    </a:lnTo>
                    <a:lnTo>
                      <a:pt x="364" y="827"/>
                    </a:lnTo>
                    <a:lnTo>
                      <a:pt x="365" y="825"/>
                    </a:lnTo>
                    <a:lnTo>
                      <a:pt x="366" y="824"/>
                    </a:lnTo>
                    <a:lnTo>
                      <a:pt x="367" y="824"/>
                    </a:lnTo>
                    <a:lnTo>
                      <a:pt x="368" y="824"/>
                    </a:lnTo>
                    <a:lnTo>
                      <a:pt x="369" y="823"/>
                    </a:lnTo>
                    <a:lnTo>
                      <a:pt x="370" y="823"/>
                    </a:lnTo>
                    <a:lnTo>
                      <a:pt x="371" y="823"/>
                    </a:lnTo>
                    <a:lnTo>
                      <a:pt x="371" y="823"/>
                    </a:lnTo>
                    <a:lnTo>
                      <a:pt x="373" y="823"/>
                    </a:lnTo>
                    <a:lnTo>
                      <a:pt x="373" y="823"/>
                    </a:lnTo>
                    <a:lnTo>
                      <a:pt x="374" y="822"/>
                    </a:lnTo>
                    <a:lnTo>
                      <a:pt x="375" y="822"/>
                    </a:lnTo>
                    <a:lnTo>
                      <a:pt x="376" y="821"/>
                    </a:lnTo>
                    <a:lnTo>
                      <a:pt x="377" y="821"/>
                    </a:lnTo>
                    <a:lnTo>
                      <a:pt x="378" y="820"/>
                    </a:lnTo>
                    <a:lnTo>
                      <a:pt x="379" y="820"/>
                    </a:lnTo>
                    <a:lnTo>
                      <a:pt x="380" y="820"/>
                    </a:lnTo>
                    <a:lnTo>
                      <a:pt x="381" y="820"/>
                    </a:lnTo>
                    <a:lnTo>
                      <a:pt x="382" y="820"/>
                    </a:lnTo>
                    <a:lnTo>
                      <a:pt x="383" y="820"/>
                    </a:lnTo>
                    <a:lnTo>
                      <a:pt x="383" y="821"/>
                    </a:lnTo>
                    <a:lnTo>
                      <a:pt x="384" y="821"/>
                    </a:lnTo>
                    <a:lnTo>
                      <a:pt x="385" y="822"/>
                    </a:lnTo>
                    <a:lnTo>
                      <a:pt x="386" y="823"/>
                    </a:lnTo>
                    <a:lnTo>
                      <a:pt x="387" y="822"/>
                    </a:lnTo>
                    <a:lnTo>
                      <a:pt x="388" y="820"/>
                    </a:lnTo>
                    <a:lnTo>
                      <a:pt x="389" y="819"/>
                    </a:lnTo>
                    <a:lnTo>
                      <a:pt x="390" y="817"/>
                    </a:lnTo>
                    <a:lnTo>
                      <a:pt x="391" y="815"/>
                    </a:lnTo>
                    <a:lnTo>
                      <a:pt x="392" y="813"/>
                    </a:lnTo>
                    <a:lnTo>
                      <a:pt x="392" y="810"/>
                    </a:lnTo>
                    <a:lnTo>
                      <a:pt x="394" y="808"/>
                    </a:lnTo>
                    <a:lnTo>
                      <a:pt x="394" y="809"/>
                    </a:lnTo>
                    <a:lnTo>
                      <a:pt x="395" y="811"/>
                    </a:lnTo>
                    <a:lnTo>
                      <a:pt x="396" y="814"/>
                    </a:lnTo>
                    <a:lnTo>
                      <a:pt x="397" y="818"/>
                    </a:lnTo>
                    <a:lnTo>
                      <a:pt x="398" y="819"/>
                    </a:lnTo>
                    <a:lnTo>
                      <a:pt x="399" y="820"/>
                    </a:lnTo>
                    <a:lnTo>
                      <a:pt x="400" y="820"/>
                    </a:lnTo>
                    <a:lnTo>
                      <a:pt x="401" y="821"/>
                    </a:lnTo>
                    <a:lnTo>
                      <a:pt x="402" y="826"/>
                    </a:lnTo>
                    <a:lnTo>
                      <a:pt x="403" y="833"/>
                    </a:lnTo>
                    <a:lnTo>
                      <a:pt x="403" y="839"/>
                    </a:lnTo>
                    <a:lnTo>
                      <a:pt x="404" y="844"/>
                    </a:lnTo>
                    <a:lnTo>
                      <a:pt x="405" y="852"/>
                    </a:lnTo>
                    <a:lnTo>
                      <a:pt x="406" y="858"/>
                    </a:lnTo>
                    <a:lnTo>
                      <a:pt x="407" y="866"/>
                    </a:lnTo>
                    <a:lnTo>
                      <a:pt x="408" y="871"/>
                    </a:lnTo>
                    <a:lnTo>
                      <a:pt x="409" y="864"/>
                    </a:lnTo>
                    <a:lnTo>
                      <a:pt x="410" y="850"/>
                    </a:lnTo>
                    <a:lnTo>
                      <a:pt x="411" y="832"/>
                    </a:lnTo>
                    <a:lnTo>
                      <a:pt x="412" y="812"/>
                    </a:lnTo>
                    <a:lnTo>
                      <a:pt x="413" y="794"/>
                    </a:lnTo>
                    <a:lnTo>
                      <a:pt x="413" y="775"/>
                    </a:lnTo>
                    <a:lnTo>
                      <a:pt x="414" y="756"/>
                    </a:lnTo>
                    <a:lnTo>
                      <a:pt x="415" y="735"/>
                    </a:lnTo>
                    <a:lnTo>
                      <a:pt x="416" y="712"/>
                    </a:lnTo>
                    <a:lnTo>
                      <a:pt x="417" y="687"/>
                    </a:lnTo>
                    <a:lnTo>
                      <a:pt x="418" y="665"/>
                    </a:lnTo>
                    <a:lnTo>
                      <a:pt x="419" y="643"/>
                    </a:lnTo>
                    <a:lnTo>
                      <a:pt x="420" y="617"/>
                    </a:lnTo>
                    <a:lnTo>
                      <a:pt x="421" y="591"/>
                    </a:lnTo>
                    <a:lnTo>
                      <a:pt x="422" y="565"/>
                    </a:lnTo>
                    <a:lnTo>
                      <a:pt x="423" y="542"/>
                    </a:lnTo>
                    <a:lnTo>
                      <a:pt x="424" y="533"/>
                    </a:lnTo>
                    <a:lnTo>
                      <a:pt x="424" y="531"/>
                    </a:lnTo>
                    <a:lnTo>
                      <a:pt x="425" y="532"/>
                    </a:lnTo>
                    <a:lnTo>
                      <a:pt x="426" y="536"/>
                    </a:lnTo>
                    <a:lnTo>
                      <a:pt x="427" y="542"/>
                    </a:lnTo>
                    <a:lnTo>
                      <a:pt x="428" y="550"/>
                    </a:lnTo>
                    <a:lnTo>
                      <a:pt x="429" y="560"/>
                    </a:lnTo>
                    <a:lnTo>
                      <a:pt x="430" y="571"/>
                    </a:lnTo>
                    <a:lnTo>
                      <a:pt x="431" y="578"/>
                    </a:lnTo>
                    <a:lnTo>
                      <a:pt x="432" y="583"/>
                    </a:lnTo>
                    <a:lnTo>
                      <a:pt x="433" y="588"/>
                    </a:lnTo>
                    <a:lnTo>
                      <a:pt x="434" y="594"/>
                    </a:lnTo>
                    <a:lnTo>
                      <a:pt x="434" y="600"/>
                    </a:lnTo>
                    <a:lnTo>
                      <a:pt x="435" y="607"/>
                    </a:lnTo>
                    <a:lnTo>
                      <a:pt x="436" y="614"/>
                    </a:lnTo>
                    <a:lnTo>
                      <a:pt x="437" y="623"/>
                    </a:lnTo>
                    <a:lnTo>
                      <a:pt x="438" y="636"/>
                    </a:lnTo>
                    <a:lnTo>
                      <a:pt x="439" y="651"/>
                    </a:lnTo>
                    <a:lnTo>
                      <a:pt x="440" y="668"/>
                    </a:lnTo>
                    <a:lnTo>
                      <a:pt x="441" y="686"/>
                    </a:lnTo>
                    <a:lnTo>
                      <a:pt x="442" y="701"/>
                    </a:lnTo>
                    <a:lnTo>
                      <a:pt x="443" y="715"/>
                    </a:lnTo>
                    <a:lnTo>
                      <a:pt x="444" y="729"/>
                    </a:lnTo>
                    <a:lnTo>
                      <a:pt x="444" y="743"/>
                    </a:lnTo>
                    <a:lnTo>
                      <a:pt x="445" y="763"/>
                    </a:lnTo>
                    <a:lnTo>
                      <a:pt x="446" y="785"/>
                    </a:lnTo>
                    <a:lnTo>
                      <a:pt x="447" y="804"/>
                    </a:lnTo>
                    <a:lnTo>
                      <a:pt x="448" y="822"/>
                    </a:lnTo>
                    <a:lnTo>
                      <a:pt x="449" y="845"/>
                    </a:lnTo>
                    <a:lnTo>
                      <a:pt x="450" y="866"/>
                    </a:lnTo>
                    <a:lnTo>
                      <a:pt x="451" y="888"/>
                    </a:lnTo>
                    <a:lnTo>
                      <a:pt x="452" y="905"/>
                    </a:lnTo>
                    <a:lnTo>
                      <a:pt x="453" y="903"/>
                    </a:lnTo>
                    <a:lnTo>
                      <a:pt x="454" y="890"/>
                    </a:lnTo>
                    <a:lnTo>
                      <a:pt x="455" y="873"/>
                    </a:lnTo>
                    <a:lnTo>
                      <a:pt x="455" y="851"/>
                    </a:lnTo>
                    <a:lnTo>
                      <a:pt x="456" y="828"/>
                    </a:lnTo>
                    <a:lnTo>
                      <a:pt x="457" y="802"/>
                    </a:lnTo>
                    <a:lnTo>
                      <a:pt x="458" y="772"/>
                    </a:lnTo>
                    <a:lnTo>
                      <a:pt x="459" y="741"/>
                    </a:lnTo>
                    <a:lnTo>
                      <a:pt x="460" y="716"/>
                    </a:lnTo>
                    <a:lnTo>
                      <a:pt x="461" y="694"/>
                    </a:lnTo>
                    <a:lnTo>
                      <a:pt x="462" y="671"/>
                    </a:lnTo>
                    <a:lnTo>
                      <a:pt x="463" y="649"/>
                    </a:lnTo>
                    <a:lnTo>
                      <a:pt x="464" y="624"/>
                    </a:lnTo>
                    <a:lnTo>
                      <a:pt x="464" y="599"/>
                    </a:lnTo>
                    <a:lnTo>
                      <a:pt x="465" y="574"/>
                    </a:lnTo>
                    <a:lnTo>
                      <a:pt x="466" y="548"/>
                    </a:lnTo>
                    <a:lnTo>
                      <a:pt x="467" y="518"/>
                    </a:lnTo>
                    <a:lnTo>
                      <a:pt x="468" y="487"/>
                    </a:lnTo>
                    <a:lnTo>
                      <a:pt x="469" y="453"/>
                    </a:lnTo>
                    <a:lnTo>
                      <a:pt x="470" y="418"/>
                    </a:lnTo>
                    <a:lnTo>
                      <a:pt x="471" y="392"/>
                    </a:lnTo>
                    <a:lnTo>
                      <a:pt x="472" y="367"/>
                    </a:lnTo>
                    <a:lnTo>
                      <a:pt x="473" y="345"/>
                    </a:lnTo>
                    <a:lnTo>
                      <a:pt x="474" y="322"/>
                    </a:lnTo>
                    <a:lnTo>
                      <a:pt x="474" y="284"/>
                    </a:lnTo>
                    <a:lnTo>
                      <a:pt x="476" y="240"/>
                    </a:lnTo>
                    <a:lnTo>
                      <a:pt x="476" y="203"/>
                    </a:lnTo>
                    <a:lnTo>
                      <a:pt x="477" y="166"/>
                    </a:lnTo>
                    <a:lnTo>
                      <a:pt x="478" y="121"/>
                    </a:lnTo>
                    <a:lnTo>
                      <a:pt x="479" y="80"/>
                    </a:lnTo>
                    <a:lnTo>
                      <a:pt x="480" y="36"/>
                    </a:lnTo>
                    <a:lnTo>
                      <a:pt x="481" y="0"/>
                    </a:lnTo>
                    <a:lnTo>
                      <a:pt x="482" y="10"/>
                    </a:lnTo>
                    <a:lnTo>
                      <a:pt x="483" y="41"/>
                    </a:lnTo>
                    <a:lnTo>
                      <a:pt x="484" y="82"/>
                    </a:lnTo>
                    <a:lnTo>
                      <a:pt x="485" y="132"/>
                    </a:lnTo>
                    <a:lnTo>
                      <a:pt x="485" y="181"/>
                    </a:lnTo>
                    <a:lnTo>
                      <a:pt x="486" y="232"/>
                    </a:lnTo>
                    <a:lnTo>
                      <a:pt x="487" y="290"/>
                    </a:lnTo>
                    <a:lnTo>
                      <a:pt x="488" y="349"/>
                    </a:lnTo>
                    <a:lnTo>
                      <a:pt x="489" y="406"/>
                    </a:lnTo>
                    <a:lnTo>
                      <a:pt x="490" y="461"/>
                    </a:lnTo>
                    <a:lnTo>
                      <a:pt x="491" y="513"/>
                    </a:lnTo>
                    <a:lnTo>
                      <a:pt x="492" y="564"/>
                    </a:lnTo>
                    <a:lnTo>
                      <a:pt x="493" y="624"/>
                    </a:lnTo>
                    <a:lnTo>
                      <a:pt x="494" y="682"/>
                    </a:lnTo>
                    <a:lnTo>
                      <a:pt x="495" y="742"/>
                    </a:lnTo>
                    <a:lnTo>
                      <a:pt x="495" y="797"/>
                    </a:lnTo>
                    <a:lnTo>
                      <a:pt x="496" y="826"/>
                    </a:lnTo>
                    <a:lnTo>
                      <a:pt x="497" y="841"/>
                    </a:lnTo>
                    <a:lnTo>
                      <a:pt x="498" y="850"/>
                    </a:lnTo>
                    <a:lnTo>
                      <a:pt x="499" y="853"/>
                    </a:lnTo>
                    <a:lnTo>
                      <a:pt x="500" y="856"/>
                    </a:lnTo>
                    <a:lnTo>
                      <a:pt x="501" y="857"/>
                    </a:lnTo>
                    <a:lnTo>
                      <a:pt x="502" y="854"/>
                    </a:lnTo>
                    <a:lnTo>
                      <a:pt x="503" y="848"/>
                    </a:lnTo>
                    <a:lnTo>
                      <a:pt x="504" y="844"/>
                    </a:lnTo>
                    <a:lnTo>
                      <a:pt x="504" y="839"/>
                    </a:lnTo>
                    <a:lnTo>
                      <a:pt x="506" y="835"/>
                    </a:lnTo>
                    <a:lnTo>
                      <a:pt x="506" y="830"/>
                    </a:lnTo>
                    <a:lnTo>
                      <a:pt x="507" y="820"/>
                    </a:lnTo>
                    <a:lnTo>
                      <a:pt x="508" y="810"/>
                    </a:lnTo>
                    <a:lnTo>
                      <a:pt x="509" y="798"/>
                    </a:lnTo>
                    <a:lnTo>
                      <a:pt x="510" y="786"/>
                    </a:lnTo>
                    <a:lnTo>
                      <a:pt x="511" y="782"/>
                    </a:lnTo>
                    <a:lnTo>
                      <a:pt x="512" y="781"/>
                    </a:lnTo>
                    <a:lnTo>
                      <a:pt x="513" y="781"/>
                    </a:lnTo>
                    <a:lnTo>
                      <a:pt x="514" y="782"/>
                    </a:lnTo>
                    <a:lnTo>
                      <a:pt x="515" y="783"/>
                    </a:lnTo>
                    <a:lnTo>
                      <a:pt x="516" y="784"/>
                    </a:lnTo>
                    <a:lnTo>
                      <a:pt x="516" y="786"/>
                    </a:lnTo>
                    <a:lnTo>
                      <a:pt x="517" y="789"/>
                    </a:lnTo>
                    <a:lnTo>
                      <a:pt x="518" y="788"/>
                    </a:lnTo>
                    <a:lnTo>
                      <a:pt x="519" y="785"/>
                    </a:lnTo>
                    <a:lnTo>
                      <a:pt x="520" y="783"/>
                    </a:lnTo>
                    <a:lnTo>
                      <a:pt x="521" y="781"/>
                    </a:lnTo>
                    <a:lnTo>
                      <a:pt x="522" y="778"/>
                    </a:lnTo>
                    <a:lnTo>
                      <a:pt x="523" y="776"/>
                    </a:lnTo>
                    <a:lnTo>
                      <a:pt x="524" y="773"/>
                    </a:lnTo>
                    <a:lnTo>
                      <a:pt x="525" y="770"/>
                    </a:lnTo>
                    <a:lnTo>
                      <a:pt x="525" y="772"/>
                    </a:lnTo>
                    <a:lnTo>
                      <a:pt x="527" y="775"/>
                    </a:lnTo>
                    <a:lnTo>
                      <a:pt x="527" y="779"/>
                    </a:lnTo>
                    <a:lnTo>
                      <a:pt x="528" y="783"/>
                    </a:lnTo>
                    <a:lnTo>
                      <a:pt x="529" y="787"/>
                    </a:lnTo>
                    <a:lnTo>
                      <a:pt x="530" y="792"/>
                    </a:lnTo>
                    <a:lnTo>
                      <a:pt x="531" y="796"/>
                    </a:lnTo>
                    <a:lnTo>
                      <a:pt x="532" y="801"/>
                    </a:lnTo>
                    <a:lnTo>
                      <a:pt x="533" y="806"/>
                    </a:lnTo>
                    <a:lnTo>
                      <a:pt x="534" y="811"/>
                    </a:lnTo>
                    <a:lnTo>
                      <a:pt x="535" y="816"/>
                    </a:lnTo>
                    <a:lnTo>
                      <a:pt x="536" y="821"/>
                    </a:lnTo>
                    <a:lnTo>
                      <a:pt x="536" y="826"/>
                    </a:lnTo>
                    <a:lnTo>
                      <a:pt x="537" y="832"/>
                    </a:lnTo>
                    <a:lnTo>
                      <a:pt x="538" y="837"/>
                    </a:lnTo>
                    <a:lnTo>
                      <a:pt x="539" y="842"/>
                    </a:lnTo>
                    <a:lnTo>
                      <a:pt x="540" y="844"/>
                    </a:lnTo>
                    <a:lnTo>
                      <a:pt x="541" y="844"/>
                    </a:lnTo>
                    <a:lnTo>
                      <a:pt x="542" y="843"/>
                    </a:lnTo>
                    <a:lnTo>
                      <a:pt x="543" y="841"/>
                    </a:lnTo>
                    <a:lnTo>
                      <a:pt x="544" y="839"/>
                    </a:lnTo>
                    <a:lnTo>
                      <a:pt x="545" y="836"/>
                    </a:lnTo>
                    <a:lnTo>
                      <a:pt x="546" y="832"/>
                    </a:lnTo>
                    <a:lnTo>
                      <a:pt x="546" y="829"/>
                    </a:lnTo>
                    <a:lnTo>
                      <a:pt x="547" y="826"/>
                    </a:lnTo>
                    <a:lnTo>
                      <a:pt x="548" y="825"/>
                    </a:lnTo>
                    <a:lnTo>
                      <a:pt x="549" y="823"/>
                    </a:lnTo>
                    <a:lnTo>
                      <a:pt x="550" y="821"/>
                    </a:lnTo>
                    <a:lnTo>
                      <a:pt x="551" y="820"/>
                    </a:lnTo>
                    <a:lnTo>
                      <a:pt x="552" y="817"/>
                    </a:lnTo>
                    <a:lnTo>
                      <a:pt x="553" y="815"/>
                    </a:lnTo>
                    <a:lnTo>
                      <a:pt x="554" y="813"/>
                    </a:lnTo>
                    <a:lnTo>
                      <a:pt x="555" y="808"/>
                    </a:lnTo>
                    <a:lnTo>
                      <a:pt x="556" y="802"/>
                    </a:lnTo>
                    <a:lnTo>
                      <a:pt x="557" y="795"/>
                    </a:lnTo>
                    <a:lnTo>
                      <a:pt x="557" y="787"/>
                    </a:lnTo>
                    <a:lnTo>
                      <a:pt x="558" y="781"/>
                    </a:lnTo>
                    <a:lnTo>
                      <a:pt x="559" y="775"/>
                    </a:lnTo>
                    <a:lnTo>
                      <a:pt x="560" y="769"/>
                    </a:lnTo>
                    <a:lnTo>
                      <a:pt x="561" y="762"/>
                    </a:lnTo>
                    <a:lnTo>
                      <a:pt x="562" y="754"/>
                    </a:lnTo>
                    <a:lnTo>
                      <a:pt x="563" y="744"/>
                    </a:lnTo>
                    <a:lnTo>
                      <a:pt x="564" y="735"/>
                    </a:lnTo>
                    <a:lnTo>
                      <a:pt x="565" y="727"/>
                    </a:lnTo>
                    <a:lnTo>
                      <a:pt x="566" y="717"/>
                    </a:lnTo>
                    <a:lnTo>
                      <a:pt x="567" y="707"/>
                    </a:lnTo>
                    <a:lnTo>
                      <a:pt x="567" y="698"/>
                    </a:lnTo>
                    <a:lnTo>
                      <a:pt x="568" y="689"/>
                    </a:lnTo>
                    <a:lnTo>
                      <a:pt x="569" y="689"/>
                    </a:lnTo>
                    <a:lnTo>
                      <a:pt x="570" y="692"/>
                    </a:lnTo>
                    <a:lnTo>
                      <a:pt x="571" y="697"/>
                    </a:lnTo>
                    <a:lnTo>
                      <a:pt x="572" y="704"/>
                    </a:lnTo>
                    <a:lnTo>
                      <a:pt x="573" y="711"/>
                    </a:lnTo>
                    <a:lnTo>
                      <a:pt x="574" y="718"/>
                    </a:lnTo>
                    <a:lnTo>
                      <a:pt x="575" y="726"/>
                    </a:lnTo>
                    <a:lnTo>
                      <a:pt x="576" y="735"/>
                    </a:lnTo>
                    <a:lnTo>
                      <a:pt x="576" y="744"/>
                    </a:lnTo>
                    <a:lnTo>
                      <a:pt x="577" y="754"/>
                    </a:lnTo>
                    <a:lnTo>
                      <a:pt x="578" y="764"/>
                    </a:lnTo>
                    <a:lnTo>
                      <a:pt x="579" y="773"/>
                    </a:lnTo>
                    <a:lnTo>
                      <a:pt x="580" y="785"/>
                    </a:lnTo>
                    <a:lnTo>
                      <a:pt x="581" y="796"/>
                    </a:lnTo>
                    <a:lnTo>
                      <a:pt x="582" y="808"/>
                    </a:lnTo>
                    <a:lnTo>
                      <a:pt x="583" y="819"/>
                    </a:lnTo>
                    <a:lnTo>
                      <a:pt x="584" y="825"/>
                    </a:lnTo>
                    <a:lnTo>
                      <a:pt x="585" y="828"/>
                    </a:lnTo>
                    <a:lnTo>
                      <a:pt x="586" y="831"/>
                    </a:lnTo>
                    <a:lnTo>
                      <a:pt x="587" y="832"/>
                    </a:lnTo>
                    <a:lnTo>
                      <a:pt x="588" y="834"/>
                    </a:lnTo>
                    <a:lnTo>
                      <a:pt x="588" y="835"/>
                    </a:lnTo>
                    <a:lnTo>
                      <a:pt x="589" y="836"/>
                    </a:lnTo>
                    <a:lnTo>
                      <a:pt x="590" y="836"/>
                    </a:lnTo>
                    <a:lnTo>
                      <a:pt x="591" y="836"/>
                    </a:lnTo>
                    <a:lnTo>
                      <a:pt x="592" y="836"/>
                    </a:lnTo>
                    <a:lnTo>
                      <a:pt x="593" y="836"/>
                    </a:lnTo>
                    <a:lnTo>
                      <a:pt x="594" y="835"/>
                    </a:lnTo>
                    <a:lnTo>
                      <a:pt x="595" y="833"/>
                    </a:lnTo>
                    <a:lnTo>
                      <a:pt x="596" y="832"/>
                    </a:lnTo>
                    <a:lnTo>
                      <a:pt x="597" y="829"/>
                    </a:lnTo>
                    <a:lnTo>
                      <a:pt x="597" y="828"/>
                    </a:lnTo>
                    <a:lnTo>
                      <a:pt x="598" y="829"/>
                    </a:lnTo>
                    <a:lnTo>
                      <a:pt x="599" y="831"/>
                    </a:lnTo>
                    <a:lnTo>
                      <a:pt x="600" y="834"/>
                    </a:lnTo>
                    <a:lnTo>
                      <a:pt x="601" y="837"/>
                    </a:lnTo>
                    <a:lnTo>
                      <a:pt x="602" y="839"/>
                    </a:lnTo>
                    <a:lnTo>
                      <a:pt x="603" y="841"/>
                    </a:lnTo>
                    <a:lnTo>
                      <a:pt x="604" y="842"/>
                    </a:lnTo>
                    <a:lnTo>
                      <a:pt x="605" y="844"/>
                    </a:lnTo>
                    <a:lnTo>
                      <a:pt x="606" y="847"/>
                    </a:lnTo>
                    <a:lnTo>
                      <a:pt x="607" y="850"/>
                    </a:lnTo>
                    <a:lnTo>
                      <a:pt x="607" y="853"/>
                    </a:lnTo>
                    <a:lnTo>
                      <a:pt x="608" y="855"/>
                    </a:lnTo>
                    <a:lnTo>
                      <a:pt x="609" y="858"/>
                    </a:lnTo>
                    <a:lnTo>
                      <a:pt x="610" y="860"/>
                    </a:lnTo>
                    <a:lnTo>
                      <a:pt x="611" y="863"/>
                    </a:lnTo>
                    <a:lnTo>
                      <a:pt x="612" y="865"/>
                    </a:lnTo>
                    <a:lnTo>
                      <a:pt x="613" y="861"/>
                    </a:lnTo>
                    <a:lnTo>
                      <a:pt x="614" y="854"/>
                    </a:lnTo>
                    <a:lnTo>
                      <a:pt x="615" y="847"/>
                    </a:lnTo>
                    <a:lnTo>
                      <a:pt x="616" y="838"/>
                    </a:lnTo>
                    <a:lnTo>
                      <a:pt x="617" y="829"/>
                    </a:lnTo>
                    <a:lnTo>
                      <a:pt x="618" y="819"/>
                    </a:lnTo>
                    <a:lnTo>
                      <a:pt x="618" y="809"/>
                    </a:lnTo>
                    <a:lnTo>
                      <a:pt x="619" y="798"/>
                    </a:lnTo>
                    <a:lnTo>
                      <a:pt x="620" y="787"/>
                    </a:lnTo>
                    <a:lnTo>
                      <a:pt x="621" y="776"/>
                    </a:lnTo>
                    <a:lnTo>
                      <a:pt x="622" y="766"/>
                    </a:lnTo>
                    <a:lnTo>
                      <a:pt x="623" y="755"/>
                    </a:lnTo>
                    <a:lnTo>
                      <a:pt x="624" y="743"/>
                    </a:lnTo>
                    <a:lnTo>
                      <a:pt x="625" y="731"/>
                    </a:lnTo>
                    <a:lnTo>
                      <a:pt x="626" y="719"/>
                    </a:lnTo>
                    <a:lnTo>
                      <a:pt x="627" y="707"/>
                    </a:lnTo>
                    <a:lnTo>
                      <a:pt x="628" y="696"/>
                    </a:lnTo>
                    <a:lnTo>
                      <a:pt x="628" y="686"/>
                    </a:lnTo>
                    <a:lnTo>
                      <a:pt x="629" y="677"/>
                    </a:lnTo>
                    <a:lnTo>
                      <a:pt x="630" y="668"/>
                    </a:lnTo>
                    <a:lnTo>
                      <a:pt x="631" y="658"/>
                    </a:lnTo>
                    <a:lnTo>
                      <a:pt x="632" y="649"/>
                    </a:lnTo>
                    <a:lnTo>
                      <a:pt x="633" y="641"/>
                    </a:lnTo>
                    <a:lnTo>
                      <a:pt x="634" y="633"/>
                    </a:lnTo>
                    <a:lnTo>
                      <a:pt x="635" y="624"/>
                    </a:lnTo>
                    <a:lnTo>
                      <a:pt x="636" y="615"/>
                    </a:lnTo>
                    <a:lnTo>
                      <a:pt x="637" y="607"/>
                    </a:lnTo>
                    <a:lnTo>
                      <a:pt x="637" y="598"/>
                    </a:lnTo>
                    <a:lnTo>
                      <a:pt x="639" y="590"/>
                    </a:lnTo>
                    <a:lnTo>
                      <a:pt x="639" y="583"/>
                    </a:lnTo>
                    <a:lnTo>
                      <a:pt x="640" y="575"/>
                    </a:lnTo>
                    <a:lnTo>
                      <a:pt x="641" y="568"/>
                    </a:lnTo>
                    <a:lnTo>
                      <a:pt x="642" y="562"/>
                    </a:lnTo>
                    <a:lnTo>
                      <a:pt x="643" y="557"/>
                    </a:lnTo>
                    <a:lnTo>
                      <a:pt x="644" y="552"/>
                    </a:lnTo>
                    <a:lnTo>
                      <a:pt x="645" y="547"/>
                    </a:lnTo>
                    <a:lnTo>
                      <a:pt x="646" y="543"/>
                    </a:lnTo>
                    <a:lnTo>
                      <a:pt x="647" y="540"/>
                    </a:lnTo>
                    <a:lnTo>
                      <a:pt x="648" y="537"/>
                    </a:lnTo>
                    <a:lnTo>
                      <a:pt x="648" y="534"/>
                    </a:lnTo>
                    <a:lnTo>
                      <a:pt x="649" y="532"/>
                    </a:lnTo>
                    <a:lnTo>
                      <a:pt x="650" y="529"/>
                    </a:lnTo>
                    <a:lnTo>
                      <a:pt x="651" y="528"/>
                    </a:lnTo>
                    <a:lnTo>
                      <a:pt x="652" y="526"/>
                    </a:lnTo>
                    <a:lnTo>
                      <a:pt x="653" y="525"/>
                    </a:lnTo>
                    <a:lnTo>
                      <a:pt x="654" y="524"/>
                    </a:lnTo>
                    <a:lnTo>
                      <a:pt x="655" y="523"/>
                    </a:lnTo>
                    <a:lnTo>
                      <a:pt x="656" y="523"/>
                    </a:lnTo>
                    <a:lnTo>
                      <a:pt x="657" y="525"/>
                    </a:lnTo>
                    <a:lnTo>
                      <a:pt x="658" y="529"/>
                    </a:lnTo>
                    <a:lnTo>
                      <a:pt x="658" y="533"/>
                    </a:lnTo>
                    <a:lnTo>
                      <a:pt x="659" y="537"/>
                    </a:lnTo>
                    <a:lnTo>
                      <a:pt x="660" y="544"/>
                    </a:lnTo>
                    <a:lnTo>
                      <a:pt x="661" y="550"/>
                    </a:lnTo>
                    <a:lnTo>
                      <a:pt x="662" y="558"/>
                    </a:lnTo>
                    <a:lnTo>
                      <a:pt x="663" y="566"/>
                    </a:lnTo>
                    <a:lnTo>
                      <a:pt x="664" y="571"/>
                    </a:lnTo>
                    <a:lnTo>
                      <a:pt x="665" y="575"/>
                    </a:lnTo>
                    <a:lnTo>
                      <a:pt x="666" y="580"/>
                    </a:lnTo>
                    <a:lnTo>
                      <a:pt x="667" y="584"/>
                    </a:lnTo>
                    <a:lnTo>
                      <a:pt x="668" y="589"/>
                    </a:lnTo>
                    <a:lnTo>
                      <a:pt x="669" y="594"/>
                    </a:lnTo>
                    <a:lnTo>
                      <a:pt x="669" y="598"/>
                    </a:lnTo>
                    <a:lnTo>
                      <a:pt x="670" y="604"/>
                    </a:lnTo>
                    <a:lnTo>
                      <a:pt x="671" y="615"/>
                    </a:lnTo>
                    <a:lnTo>
                      <a:pt x="672" y="629"/>
                    </a:lnTo>
                    <a:lnTo>
                      <a:pt x="673" y="646"/>
                    </a:lnTo>
                    <a:lnTo>
                      <a:pt x="674" y="663"/>
                    </a:lnTo>
                    <a:lnTo>
                      <a:pt x="675" y="678"/>
                    </a:lnTo>
                    <a:lnTo>
                      <a:pt x="676" y="692"/>
                    </a:lnTo>
                    <a:lnTo>
                      <a:pt x="677" y="705"/>
                    </a:lnTo>
                    <a:lnTo>
                      <a:pt x="678" y="720"/>
                    </a:lnTo>
                    <a:lnTo>
                      <a:pt x="679" y="740"/>
                    </a:lnTo>
                    <a:lnTo>
                      <a:pt x="679" y="762"/>
                    </a:lnTo>
                    <a:lnTo>
                      <a:pt x="680" y="782"/>
                    </a:lnTo>
                    <a:lnTo>
                      <a:pt x="681" y="802"/>
                    </a:lnTo>
                    <a:lnTo>
                      <a:pt x="682" y="825"/>
                    </a:lnTo>
                    <a:lnTo>
                      <a:pt x="683" y="847"/>
                    </a:lnTo>
                    <a:lnTo>
                      <a:pt x="684" y="870"/>
                    </a:lnTo>
                    <a:lnTo>
                      <a:pt x="685" y="889"/>
                    </a:lnTo>
                    <a:lnTo>
                      <a:pt x="686" y="891"/>
                    </a:lnTo>
                    <a:lnTo>
                      <a:pt x="687" y="885"/>
                    </a:lnTo>
                    <a:lnTo>
                      <a:pt x="688" y="874"/>
                    </a:lnTo>
                    <a:lnTo>
                      <a:pt x="688" y="859"/>
                    </a:lnTo>
                    <a:lnTo>
                      <a:pt x="689" y="845"/>
                    </a:lnTo>
                    <a:lnTo>
                      <a:pt x="690" y="831"/>
                    </a:lnTo>
                    <a:lnTo>
                      <a:pt x="691" y="815"/>
                    </a:lnTo>
                    <a:lnTo>
                      <a:pt x="692" y="797"/>
                    </a:lnTo>
                    <a:lnTo>
                      <a:pt x="693" y="777"/>
                    </a:lnTo>
                    <a:lnTo>
                      <a:pt x="694" y="755"/>
                    </a:lnTo>
                    <a:lnTo>
                      <a:pt x="695" y="735"/>
                    </a:lnTo>
                    <a:lnTo>
                      <a:pt x="696" y="715"/>
                    </a:lnTo>
                    <a:lnTo>
                      <a:pt x="697" y="691"/>
                    </a:lnTo>
                    <a:lnTo>
                      <a:pt x="698" y="668"/>
                    </a:lnTo>
                    <a:lnTo>
                      <a:pt x="699" y="644"/>
                    </a:lnTo>
                    <a:lnTo>
                      <a:pt x="700" y="622"/>
                    </a:lnTo>
                    <a:lnTo>
                      <a:pt x="700" y="612"/>
                    </a:lnTo>
                    <a:lnTo>
                      <a:pt x="701" y="608"/>
                    </a:lnTo>
                    <a:lnTo>
                      <a:pt x="702" y="610"/>
                    </a:lnTo>
                    <a:lnTo>
                      <a:pt x="703" y="613"/>
                    </a:lnTo>
                    <a:lnTo>
                      <a:pt x="704" y="612"/>
                    </a:lnTo>
                    <a:lnTo>
                      <a:pt x="705" y="610"/>
                    </a:lnTo>
                    <a:lnTo>
                      <a:pt x="706" y="607"/>
                    </a:lnTo>
                    <a:lnTo>
                      <a:pt x="707" y="605"/>
                    </a:lnTo>
                    <a:lnTo>
                      <a:pt x="708" y="618"/>
                    </a:lnTo>
                    <a:lnTo>
                      <a:pt x="709" y="639"/>
                    </a:lnTo>
                    <a:lnTo>
                      <a:pt x="709" y="665"/>
                    </a:lnTo>
                    <a:lnTo>
                      <a:pt x="710" y="690"/>
                    </a:lnTo>
                    <a:lnTo>
                      <a:pt x="711" y="693"/>
                    </a:lnTo>
                    <a:lnTo>
                      <a:pt x="712" y="689"/>
                    </a:lnTo>
                    <a:lnTo>
                      <a:pt x="713" y="681"/>
                    </a:lnTo>
                    <a:lnTo>
                      <a:pt x="714" y="672"/>
                    </a:lnTo>
                    <a:lnTo>
                      <a:pt x="715" y="676"/>
                    </a:lnTo>
                    <a:lnTo>
                      <a:pt x="716" y="685"/>
                    </a:lnTo>
                    <a:lnTo>
                      <a:pt x="717" y="694"/>
                    </a:lnTo>
                    <a:lnTo>
                      <a:pt x="718" y="704"/>
                    </a:lnTo>
                    <a:lnTo>
                      <a:pt x="719" y="711"/>
                    </a:lnTo>
                    <a:lnTo>
                      <a:pt x="719" y="717"/>
                    </a:lnTo>
                    <a:lnTo>
                      <a:pt x="720" y="722"/>
                    </a:lnTo>
                    <a:lnTo>
                      <a:pt x="721" y="728"/>
                    </a:lnTo>
                    <a:lnTo>
                      <a:pt x="722" y="734"/>
                    </a:lnTo>
                    <a:lnTo>
                      <a:pt x="723" y="740"/>
                    </a:lnTo>
                    <a:lnTo>
                      <a:pt x="724" y="746"/>
                    </a:lnTo>
                    <a:lnTo>
                      <a:pt x="725" y="752"/>
                    </a:lnTo>
                    <a:lnTo>
                      <a:pt x="726" y="757"/>
                    </a:lnTo>
                    <a:lnTo>
                      <a:pt x="727" y="762"/>
                    </a:lnTo>
                    <a:lnTo>
                      <a:pt x="728" y="768"/>
                    </a:lnTo>
                    <a:lnTo>
                      <a:pt x="729" y="773"/>
                    </a:lnTo>
                    <a:lnTo>
                      <a:pt x="730" y="778"/>
                    </a:lnTo>
                    <a:lnTo>
                      <a:pt x="730" y="782"/>
                    </a:lnTo>
                    <a:lnTo>
                      <a:pt x="731" y="787"/>
                    </a:lnTo>
                    <a:lnTo>
                      <a:pt x="732" y="791"/>
                    </a:lnTo>
                    <a:lnTo>
                      <a:pt x="733" y="795"/>
                    </a:lnTo>
                    <a:lnTo>
                      <a:pt x="734" y="799"/>
                    </a:lnTo>
                    <a:lnTo>
                      <a:pt x="735" y="802"/>
                    </a:lnTo>
                    <a:lnTo>
                      <a:pt x="736" y="805"/>
                    </a:lnTo>
                    <a:lnTo>
                      <a:pt x="737" y="809"/>
                    </a:lnTo>
                    <a:lnTo>
                      <a:pt x="738" y="814"/>
                    </a:lnTo>
                    <a:lnTo>
                      <a:pt x="739" y="818"/>
                    </a:lnTo>
                    <a:lnTo>
                      <a:pt x="740" y="821"/>
                    </a:lnTo>
                    <a:lnTo>
                      <a:pt x="740" y="826"/>
                    </a:lnTo>
                    <a:lnTo>
                      <a:pt x="741" y="829"/>
                    </a:lnTo>
                    <a:lnTo>
                      <a:pt x="742" y="834"/>
                    </a:lnTo>
                    <a:lnTo>
                      <a:pt x="743" y="837"/>
                    </a:lnTo>
                    <a:lnTo>
                      <a:pt x="744" y="838"/>
                    </a:lnTo>
                    <a:lnTo>
                      <a:pt x="745" y="837"/>
                    </a:lnTo>
                    <a:lnTo>
                      <a:pt x="746" y="836"/>
                    </a:lnTo>
                    <a:lnTo>
                      <a:pt x="747" y="835"/>
                    </a:lnTo>
                    <a:lnTo>
                      <a:pt x="748" y="833"/>
                    </a:lnTo>
                    <a:lnTo>
                      <a:pt x="749" y="832"/>
                    </a:lnTo>
                    <a:lnTo>
                      <a:pt x="749" y="830"/>
                    </a:lnTo>
                    <a:lnTo>
                      <a:pt x="751" y="828"/>
                    </a:lnTo>
                    <a:lnTo>
                      <a:pt x="751" y="825"/>
                    </a:lnTo>
                    <a:lnTo>
                      <a:pt x="752" y="822"/>
                    </a:lnTo>
                    <a:lnTo>
                      <a:pt x="753" y="819"/>
                    </a:lnTo>
                    <a:lnTo>
                      <a:pt x="754" y="816"/>
                    </a:lnTo>
                    <a:lnTo>
                      <a:pt x="755" y="813"/>
                    </a:lnTo>
                    <a:lnTo>
                      <a:pt x="756" y="809"/>
                    </a:lnTo>
                    <a:lnTo>
                      <a:pt x="757" y="805"/>
                    </a:lnTo>
                    <a:lnTo>
                      <a:pt x="758" y="802"/>
                    </a:lnTo>
                    <a:lnTo>
                      <a:pt x="759" y="801"/>
                    </a:lnTo>
                    <a:lnTo>
                      <a:pt x="760" y="802"/>
                    </a:lnTo>
                    <a:lnTo>
                      <a:pt x="760" y="802"/>
                    </a:lnTo>
                    <a:lnTo>
                      <a:pt x="761" y="804"/>
                    </a:lnTo>
                    <a:lnTo>
                      <a:pt x="762" y="805"/>
                    </a:lnTo>
                    <a:lnTo>
                      <a:pt x="763" y="806"/>
                    </a:lnTo>
                    <a:lnTo>
                      <a:pt x="764" y="808"/>
                    </a:lnTo>
                    <a:lnTo>
                      <a:pt x="765" y="810"/>
                    </a:lnTo>
                    <a:lnTo>
                      <a:pt x="766" y="811"/>
                    </a:lnTo>
                    <a:lnTo>
                      <a:pt x="767" y="813"/>
                    </a:lnTo>
                    <a:lnTo>
                      <a:pt x="768" y="815"/>
                    </a:lnTo>
                    <a:lnTo>
                      <a:pt x="769" y="816"/>
                    </a:lnTo>
                    <a:lnTo>
                      <a:pt x="770" y="818"/>
                    </a:lnTo>
                    <a:lnTo>
                      <a:pt x="770" y="820"/>
                    </a:lnTo>
                    <a:lnTo>
                      <a:pt x="772" y="822"/>
                    </a:lnTo>
                    <a:lnTo>
                      <a:pt x="772" y="824"/>
                    </a:lnTo>
                    <a:lnTo>
                      <a:pt x="773" y="825"/>
                    </a:lnTo>
                    <a:lnTo>
                      <a:pt x="774" y="827"/>
                    </a:lnTo>
                    <a:lnTo>
                      <a:pt x="775" y="828"/>
                    </a:lnTo>
                    <a:lnTo>
                      <a:pt x="776" y="829"/>
                    </a:lnTo>
                    <a:lnTo>
                      <a:pt x="777" y="830"/>
                    </a:lnTo>
                    <a:lnTo>
                      <a:pt x="778" y="831"/>
                    </a:lnTo>
                    <a:lnTo>
                      <a:pt x="779" y="833"/>
                    </a:lnTo>
                    <a:lnTo>
                      <a:pt x="780" y="834"/>
                    </a:lnTo>
                    <a:lnTo>
                      <a:pt x="781" y="834"/>
                    </a:lnTo>
                    <a:lnTo>
                      <a:pt x="781" y="834"/>
                    </a:lnTo>
                    <a:lnTo>
                      <a:pt x="782" y="837"/>
                    </a:lnTo>
                    <a:lnTo>
                      <a:pt x="783" y="835"/>
                    </a:lnTo>
                    <a:lnTo>
                      <a:pt x="784" y="835"/>
                    </a:lnTo>
                    <a:lnTo>
                      <a:pt x="785" y="836"/>
                    </a:lnTo>
                    <a:lnTo>
                      <a:pt x="786" y="836"/>
                    </a:lnTo>
                    <a:lnTo>
                      <a:pt x="787" y="835"/>
                    </a:lnTo>
                    <a:lnTo>
                      <a:pt x="788" y="836"/>
                    </a:lnTo>
                    <a:lnTo>
                      <a:pt x="789" y="838"/>
                    </a:lnTo>
                    <a:lnTo>
                      <a:pt x="790" y="840"/>
                    </a:lnTo>
                    <a:lnTo>
                      <a:pt x="791" y="841"/>
                    </a:lnTo>
                    <a:lnTo>
                      <a:pt x="791" y="843"/>
                    </a:lnTo>
                    <a:lnTo>
                      <a:pt x="792" y="844"/>
                    </a:lnTo>
                    <a:lnTo>
                      <a:pt x="793" y="845"/>
                    </a:lnTo>
                    <a:lnTo>
                      <a:pt x="794" y="846"/>
                    </a:lnTo>
                    <a:lnTo>
                      <a:pt x="795" y="847"/>
                    </a:lnTo>
                    <a:lnTo>
                      <a:pt x="796" y="849"/>
                    </a:lnTo>
                    <a:lnTo>
                      <a:pt x="797" y="849"/>
                    </a:lnTo>
                    <a:lnTo>
                      <a:pt x="798" y="850"/>
                    </a:lnTo>
                    <a:lnTo>
                      <a:pt x="799" y="851"/>
                    </a:lnTo>
                    <a:lnTo>
                      <a:pt x="800" y="851"/>
                    </a:lnTo>
                    <a:lnTo>
                      <a:pt x="800" y="852"/>
                    </a:lnTo>
                    <a:lnTo>
                      <a:pt x="802" y="852"/>
                    </a:lnTo>
                    <a:lnTo>
                      <a:pt x="802" y="849"/>
                    </a:lnTo>
                    <a:lnTo>
                      <a:pt x="803" y="845"/>
                    </a:lnTo>
                    <a:lnTo>
                      <a:pt x="804" y="840"/>
                    </a:lnTo>
                    <a:lnTo>
                      <a:pt x="805" y="835"/>
                    </a:lnTo>
                    <a:lnTo>
                      <a:pt x="806" y="829"/>
                    </a:lnTo>
                    <a:lnTo>
                      <a:pt x="807" y="822"/>
                    </a:lnTo>
                    <a:lnTo>
                      <a:pt x="808" y="813"/>
                    </a:lnTo>
                    <a:lnTo>
                      <a:pt x="809" y="805"/>
                    </a:lnTo>
                    <a:lnTo>
                      <a:pt x="810" y="800"/>
                    </a:lnTo>
                    <a:lnTo>
                      <a:pt x="811" y="796"/>
                    </a:lnTo>
                    <a:lnTo>
                      <a:pt x="812" y="791"/>
                    </a:lnTo>
                    <a:lnTo>
                      <a:pt x="812" y="786"/>
                    </a:lnTo>
                    <a:lnTo>
                      <a:pt x="813" y="782"/>
                    </a:lnTo>
                    <a:lnTo>
                      <a:pt x="814" y="777"/>
                    </a:lnTo>
                    <a:lnTo>
                      <a:pt x="815" y="773"/>
                    </a:lnTo>
                    <a:lnTo>
                      <a:pt x="816" y="767"/>
                    </a:lnTo>
                    <a:lnTo>
                      <a:pt x="817" y="756"/>
                    </a:lnTo>
                    <a:lnTo>
                      <a:pt x="818" y="742"/>
                    </a:lnTo>
                    <a:lnTo>
                      <a:pt x="819" y="726"/>
                    </a:lnTo>
                    <a:lnTo>
                      <a:pt x="820" y="709"/>
                    </a:lnTo>
                    <a:lnTo>
                      <a:pt x="821" y="694"/>
                    </a:lnTo>
                    <a:lnTo>
                      <a:pt x="821" y="680"/>
                    </a:lnTo>
                    <a:lnTo>
                      <a:pt x="822" y="665"/>
                    </a:lnTo>
                    <a:lnTo>
                      <a:pt x="823" y="650"/>
                    </a:lnTo>
                    <a:lnTo>
                      <a:pt x="824" y="632"/>
                    </a:lnTo>
                    <a:lnTo>
                      <a:pt x="825" y="612"/>
                    </a:lnTo>
                    <a:lnTo>
                      <a:pt x="826" y="595"/>
                    </a:lnTo>
                    <a:lnTo>
                      <a:pt x="827" y="577"/>
                    </a:lnTo>
                    <a:lnTo>
                      <a:pt x="828" y="557"/>
                    </a:lnTo>
                    <a:lnTo>
                      <a:pt x="829" y="539"/>
                    </a:lnTo>
                    <a:lnTo>
                      <a:pt x="830" y="519"/>
                    </a:lnTo>
                    <a:lnTo>
                      <a:pt x="831" y="502"/>
                    </a:lnTo>
                    <a:lnTo>
                      <a:pt x="832" y="498"/>
                    </a:lnTo>
                    <a:lnTo>
                      <a:pt x="832" y="500"/>
                    </a:lnTo>
                    <a:lnTo>
                      <a:pt x="833" y="505"/>
                    </a:lnTo>
                    <a:lnTo>
                      <a:pt x="834" y="513"/>
                    </a:lnTo>
                    <a:lnTo>
                      <a:pt x="835" y="522"/>
                    </a:lnTo>
                    <a:lnTo>
                      <a:pt x="836" y="531"/>
                    </a:lnTo>
                    <a:lnTo>
                      <a:pt x="837" y="543"/>
                    </a:lnTo>
                    <a:lnTo>
                      <a:pt x="838" y="556"/>
                    </a:lnTo>
                    <a:lnTo>
                      <a:pt x="839" y="568"/>
                    </a:lnTo>
                    <a:lnTo>
                      <a:pt x="840" y="581"/>
                    </a:lnTo>
                    <a:lnTo>
                      <a:pt x="841" y="593"/>
                    </a:lnTo>
                    <a:lnTo>
                      <a:pt x="842" y="605"/>
                    </a:lnTo>
                    <a:lnTo>
                      <a:pt x="842" y="620"/>
                    </a:lnTo>
                    <a:lnTo>
                      <a:pt x="843" y="635"/>
                    </a:lnTo>
                    <a:lnTo>
                      <a:pt x="844" y="651"/>
                    </a:lnTo>
                    <a:lnTo>
                      <a:pt x="845" y="666"/>
                    </a:lnTo>
                    <a:lnTo>
                      <a:pt x="846" y="679"/>
                    </a:lnTo>
                    <a:lnTo>
                      <a:pt x="847" y="691"/>
                    </a:lnTo>
                    <a:lnTo>
                      <a:pt x="848" y="702"/>
                    </a:lnTo>
                    <a:lnTo>
                      <a:pt x="849" y="713"/>
                    </a:lnTo>
                    <a:lnTo>
                      <a:pt x="850" y="723"/>
                    </a:lnTo>
                    <a:lnTo>
                      <a:pt x="851" y="734"/>
                    </a:lnTo>
                    <a:lnTo>
                      <a:pt x="852" y="743"/>
                    </a:lnTo>
                    <a:lnTo>
                      <a:pt x="852" y="752"/>
                    </a:lnTo>
                    <a:lnTo>
                      <a:pt x="853" y="764"/>
                    </a:lnTo>
                    <a:lnTo>
                      <a:pt x="854" y="776"/>
                    </a:lnTo>
                    <a:lnTo>
                      <a:pt x="855" y="788"/>
                    </a:lnTo>
                    <a:lnTo>
                      <a:pt x="856" y="800"/>
                    </a:lnTo>
                    <a:lnTo>
                      <a:pt x="857" y="812"/>
                    </a:lnTo>
                    <a:lnTo>
                      <a:pt x="858" y="824"/>
                    </a:lnTo>
                    <a:lnTo>
                      <a:pt x="859" y="836"/>
                    </a:lnTo>
                    <a:lnTo>
                      <a:pt x="860" y="847"/>
                    </a:lnTo>
                    <a:lnTo>
                      <a:pt x="861" y="852"/>
                    </a:lnTo>
                    <a:lnTo>
                      <a:pt x="862" y="855"/>
                    </a:lnTo>
                    <a:lnTo>
                      <a:pt x="863" y="857"/>
                    </a:lnTo>
                    <a:lnTo>
                      <a:pt x="863" y="858"/>
                    </a:lnTo>
                    <a:lnTo>
                      <a:pt x="864" y="858"/>
                    </a:lnTo>
                    <a:lnTo>
                      <a:pt x="865" y="858"/>
                    </a:lnTo>
                    <a:lnTo>
                      <a:pt x="866" y="858"/>
                    </a:lnTo>
                    <a:lnTo>
                      <a:pt x="867" y="856"/>
                    </a:lnTo>
                    <a:lnTo>
                      <a:pt x="868" y="855"/>
                    </a:lnTo>
                    <a:lnTo>
                      <a:pt x="869" y="853"/>
                    </a:lnTo>
                    <a:lnTo>
                      <a:pt x="870" y="852"/>
                    </a:lnTo>
                    <a:lnTo>
                      <a:pt x="871" y="850"/>
                    </a:lnTo>
                    <a:lnTo>
                      <a:pt x="872" y="847"/>
                    </a:lnTo>
                    <a:lnTo>
                      <a:pt x="872" y="844"/>
                    </a:lnTo>
                    <a:lnTo>
                      <a:pt x="873" y="841"/>
                    </a:lnTo>
                    <a:lnTo>
                      <a:pt x="874" y="838"/>
                    </a:lnTo>
                    <a:lnTo>
                      <a:pt x="875" y="836"/>
                    </a:lnTo>
                    <a:lnTo>
                      <a:pt x="876" y="834"/>
                    </a:lnTo>
                    <a:lnTo>
                      <a:pt x="877" y="833"/>
                    </a:lnTo>
                    <a:lnTo>
                      <a:pt x="878" y="832"/>
                    </a:lnTo>
                    <a:lnTo>
                      <a:pt x="879" y="831"/>
                    </a:lnTo>
                    <a:lnTo>
                      <a:pt x="880" y="830"/>
                    </a:lnTo>
                    <a:lnTo>
                      <a:pt x="881" y="830"/>
                    </a:lnTo>
                    <a:lnTo>
                      <a:pt x="882" y="829"/>
                    </a:lnTo>
                    <a:lnTo>
                      <a:pt x="882" y="827"/>
                    </a:lnTo>
                    <a:lnTo>
                      <a:pt x="884" y="825"/>
                    </a:lnTo>
                    <a:lnTo>
                      <a:pt x="884" y="823"/>
                    </a:lnTo>
                    <a:lnTo>
                      <a:pt x="885" y="821"/>
                    </a:lnTo>
                    <a:lnTo>
                      <a:pt x="886" y="818"/>
                    </a:lnTo>
                    <a:lnTo>
                      <a:pt x="887" y="816"/>
                    </a:lnTo>
                    <a:lnTo>
                      <a:pt x="888" y="813"/>
                    </a:lnTo>
                    <a:lnTo>
                      <a:pt x="889" y="811"/>
                    </a:lnTo>
                    <a:lnTo>
                      <a:pt x="890" y="811"/>
                    </a:lnTo>
                    <a:lnTo>
                      <a:pt x="891" y="812"/>
                    </a:lnTo>
                    <a:lnTo>
                      <a:pt x="892" y="813"/>
                    </a:lnTo>
                    <a:lnTo>
                      <a:pt x="893" y="815"/>
                    </a:lnTo>
                    <a:lnTo>
                      <a:pt x="893" y="816"/>
                    </a:lnTo>
                    <a:lnTo>
                      <a:pt x="894" y="818"/>
                    </a:lnTo>
                    <a:lnTo>
                      <a:pt x="895" y="820"/>
                    </a:lnTo>
                    <a:lnTo>
                      <a:pt x="896" y="821"/>
                    </a:lnTo>
                    <a:lnTo>
                      <a:pt x="897" y="824"/>
                    </a:lnTo>
                    <a:lnTo>
                      <a:pt x="898" y="826"/>
                    </a:lnTo>
                    <a:lnTo>
                      <a:pt x="899" y="828"/>
                    </a:lnTo>
                    <a:lnTo>
                      <a:pt x="900" y="830"/>
                    </a:lnTo>
                    <a:lnTo>
                      <a:pt x="901" y="833"/>
                    </a:lnTo>
                    <a:lnTo>
                      <a:pt x="902" y="835"/>
                    </a:lnTo>
                    <a:lnTo>
                      <a:pt x="903" y="838"/>
                    </a:lnTo>
                    <a:lnTo>
                      <a:pt x="903" y="840"/>
                    </a:lnTo>
                    <a:lnTo>
                      <a:pt x="904" y="841"/>
                    </a:lnTo>
                    <a:lnTo>
                      <a:pt x="905" y="840"/>
                    </a:lnTo>
                    <a:lnTo>
                      <a:pt x="906" y="839"/>
                    </a:lnTo>
                    <a:lnTo>
                      <a:pt x="907" y="837"/>
                    </a:lnTo>
                    <a:lnTo>
                      <a:pt x="908" y="835"/>
                    </a:lnTo>
                    <a:lnTo>
                      <a:pt x="909" y="833"/>
                    </a:lnTo>
                    <a:lnTo>
                      <a:pt x="910" y="831"/>
                    </a:lnTo>
                    <a:lnTo>
                      <a:pt x="911" y="829"/>
                    </a:lnTo>
                    <a:lnTo>
                      <a:pt x="912" y="827"/>
                    </a:lnTo>
                    <a:lnTo>
                      <a:pt x="912" y="825"/>
                    </a:lnTo>
                    <a:lnTo>
                      <a:pt x="914" y="824"/>
                    </a:lnTo>
                    <a:lnTo>
                      <a:pt x="914" y="822"/>
                    </a:lnTo>
                    <a:lnTo>
                      <a:pt x="915" y="820"/>
                    </a:lnTo>
                    <a:lnTo>
                      <a:pt x="916" y="819"/>
                    </a:lnTo>
                    <a:lnTo>
                      <a:pt x="917" y="817"/>
                    </a:lnTo>
                    <a:lnTo>
                      <a:pt x="918" y="815"/>
                    </a:lnTo>
                    <a:lnTo>
                      <a:pt x="919" y="813"/>
                    </a:lnTo>
                    <a:lnTo>
                      <a:pt x="920" y="810"/>
                    </a:lnTo>
                    <a:lnTo>
                      <a:pt x="921" y="807"/>
                    </a:lnTo>
                    <a:lnTo>
                      <a:pt x="922" y="804"/>
                    </a:lnTo>
                    <a:lnTo>
                      <a:pt x="923" y="802"/>
                    </a:lnTo>
                    <a:lnTo>
                      <a:pt x="924" y="799"/>
                    </a:lnTo>
                    <a:lnTo>
                      <a:pt x="924" y="797"/>
                    </a:lnTo>
                    <a:lnTo>
                      <a:pt x="925" y="795"/>
                    </a:lnTo>
                    <a:lnTo>
                      <a:pt x="926" y="792"/>
                    </a:lnTo>
                    <a:lnTo>
                      <a:pt x="927" y="788"/>
                    </a:lnTo>
                    <a:lnTo>
                      <a:pt x="928" y="785"/>
                    </a:lnTo>
                    <a:lnTo>
                      <a:pt x="929" y="781"/>
                    </a:lnTo>
                    <a:lnTo>
                      <a:pt x="930" y="778"/>
                    </a:lnTo>
                    <a:lnTo>
                      <a:pt x="931" y="774"/>
                    </a:lnTo>
                    <a:lnTo>
                      <a:pt x="932" y="770"/>
                    </a:lnTo>
                    <a:lnTo>
                      <a:pt x="933" y="767"/>
                    </a:lnTo>
                    <a:lnTo>
                      <a:pt x="933" y="768"/>
                    </a:lnTo>
                    <a:lnTo>
                      <a:pt x="935" y="770"/>
                    </a:lnTo>
                    <a:lnTo>
                      <a:pt x="935" y="773"/>
                    </a:lnTo>
                    <a:lnTo>
                      <a:pt x="936" y="777"/>
                    </a:lnTo>
                    <a:lnTo>
                      <a:pt x="937" y="781"/>
                    </a:lnTo>
                    <a:lnTo>
                      <a:pt x="938" y="785"/>
                    </a:lnTo>
                    <a:lnTo>
                      <a:pt x="939" y="789"/>
                    </a:lnTo>
                    <a:lnTo>
                      <a:pt x="940" y="794"/>
                    </a:lnTo>
                    <a:lnTo>
                      <a:pt x="941" y="799"/>
                    </a:lnTo>
                    <a:lnTo>
                      <a:pt x="942" y="805"/>
                    </a:lnTo>
                    <a:lnTo>
                      <a:pt x="943" y="810"/>
                    </a:lnTo>
                    <a:lnTo>
                      <a:pt x="944" y="816"/>
                    </a:lnTo>
                    <a:lnTo>
                      <a:pt x="944" y="823"/>
                    </a:lnTo>
                    <a:lnTo>
                      <a:pt x="945" y="829"/>
                    </a:lnTo>
                    <a:lnTo>
                      <a:pt x="946" y="835"/>
                    </a:lnTo>
                    <a:lnTo>
                      <a:pt x="947" y="841"/>
                    </a:lnTo>
                    <a:lnTo>
                      <a:pt x="948" y="844"/>
                    </a:lnTo>
                    <a:lnTo>
                      <a:pt x="949" y="846"/>
                    </a:lnTo>
                    <a:lnTo>
                      <a:pt x="950" y="846"/>
                    </a:lnTo>
                    <a:lnTo>
                      <a:pt x="951" y="846"/>
                    </a:lnTo>
                    <a:lnTo>
                      <a:pt x="952" y="846"/>
                    </a:lnTo>
                    <a:lnTo>
                      <a:pt x="953" y="847"/>
                    </a:lnTo>
                    <a:lnTo>
                      <a:pt x="954" y="846"/>
                    </a:lnTo>
                    <a:lnTo>
                      <a:pt x="954" y="846"/>
                    </a:lnTo>
                    <a:lnTo>
                      <a:pt x="955" y="844"/>
                    </a:lnTo>
                    <a:lnTo>
                      <a:pt x="956" y="842"/>
                    </a:lnTo>
                    <a:lnTo>
                      <a:pt x="957" y="841"/>
                    </a:lnTo>
                    <a:lnTo>
                      <a:pt x="958" y="839"/>
                    </a:lnTo>
                    <a:lnTo>
                      <a:pt x="959" y="836"/>
                    </a:lnTo>
                    <a:lnTo>
                      <a:pt x="960" y="833"/>
                    </a:lnTo>
                    <a:lnTo>
                      <a:pt x="961" y="829"/>
                    </a:lnTo>
                    <a:lnTo>
                      <a:pt x="962" y="826"/>
                    </a:lnTo>
                    <a:lnTo>
                      <a:pt x="963" y="827"/>
                    </a:lnTo>
                    <a:lnTo>
                      <a:pt x="964" y="830"/>
                    </a:lnTo>
                    <a:lnTo>
                      <a:pt x="965" y="833"/>
                    </a:lnTo>
                    <a:lnTo>
                      <a:pt x="965" y="837"/>
                    </a:lnTo>
                    <a:lnTo>
                      <a:pt x="966" y="840"/>
                    </a:lnTo>
                    <a:lnTo>
                      <a:pt x="967" y="844"/>
                    </a:lnTo>
                    <a:lnTo>
                      <a:pt x="968" y="848"/>
                    </a:lnTo>
                    <a:lnTo>
                      <a:pt x="969" y="852"/>
                    </a:lnTo>
                    <a:lnTo>
                      <a:pt x="970" y="854"/>
                    </a:lnTo>
                    <a:lnTo>
                      <a:pt x="971" y="855"/>
                    </a:lnTo>
                    <a:lnTo>
                      <a:pt x="972" y="855"/>
                    </a:lnTo>
                    <a:lnTo>
                      <a:pt x="973" y="855"/>
                    </a:lnTo>
                    <a:lnTo>
                      <a:pt x="974" y="855"/>
                    </a:lnTo>
                    <a:lnTo>
                      <a:pt x="975" y="856"/>
                    </a:lnTo>
                    <a:lnTo>
                      <a:pt x="975" y="855"/>
                    </a:lnTo>
                    <a:lnTo>
                      <a:pt x="976" y="855"/>
                    </a:lnTo>
                    <a:lnTo>
                      <a:pt x="977" y="853"/>
                    </a:lnTo>
                    <a:lnTo>
                      <a:pt x="978" y="850"/>
                    </a:lnTo>
                    <a:lnTo>
                      <a:pt x="979" y="848"/>
                    </a:lnTo>
                    <a:lnTo>
                      <a:pt x="980" y="846"/>
                    </a:lnTo>
                    <a:lnTo>
                      <a:pt x="981" y="838"/>
                    </a:lnTo>
                    <a:lnTo>
                      <a:pt x="982" y="830"/>
                    </a:lnTo>
                    <a:lnTo>
                      <a:pt x="983" y="819"/>
                    </a:lnTo>
                    <a:lnTo>
                      <a:pt x="984" y="808"/>
                    </a:lnTo>
                    <a:lnTo>
                      <a:pt x="985" y="808"/>
                    </a:lnTo>
                    <a:lnTo>
                      <a:pt x="985" y="812"/>
                    </a:lnTo>
                    <a:lnTo>
                      <a:pt x="986" y="813"/>
                    </a:lnTo>
                    <a:lnTo>
                      <a:pt x="987" y="814"/>
                    </a:lnTo>
                    <a:lnTo>
                      <a:pt x="988" y="818"/>
                    </a:lnTo>
                    <a:lnTo>
                      <a:pt x="989" y="821"/>
                    </a:lnTo>
                    <a:lnTo>
                      <a:pt x="990" y="826"/>
                    </a:lnTo>
                    <a:lnTo>
                      <a:pt x="991" y="826"/>
                    </a:lnTo>
                    <a:lnTo>
                      <a:pt x="992" y="801"/>
                    </a:lnTo>
                    <a:lnTo>
                      <a:pt x="993" y="766"/>
                    </a:lnTo>
                    <a:lnTo>
                      <a:pt x="994" y="723"/>
                    </a:lnTo>
                    <a:lnTo>
                      <a:pt x="995" y="675"/>
                    </a:lnTo>
                    <a:lnTo>
                      <a:pt x="996" y="635"/>
                    </a:lnTo>
                    <a:lnTo>
                      <a:pt x="996" y="594"/>
                    </a:lnTo>
                    <a:lnTo>
                      <a:pt x="997" y="553"/>
                    </a:lnTo>
                    <a:lnTo>
                      <a:pt x="998" y="510"/>
                    </a:lnTo>
                    <a:lnTo>
                      <a:pt x="999" y="453"/>
                    </a:lnTo>
                    <a:lnTo>
                      <a:pt x="1000" y="395"/>
                    </a:lnTo>
                    <a:lnTo>
                      <a:pt x="1001" y="347"/>
                    </a:lnTo>
                    <a:lnTo>
                      <a:pt x="1002" y="297"/>
                    </a:lnTo>
                    <a:lnTo>
                      <a:pt x="1003" y="227"/>
                    </a:lnTo>
                    <a:lnTo>
                      <a:pt x="1004" y="160"/>
                    </a:lnTo>
                    <a:lnTo>
                      <a:pt x="1005" y="89"/>
                    </a:lnTo>
                    <a:lnTo>
                      <a:pt x="1005" y="54"/>
                    </a:lnTo>
                    <a:lnTo>
                      <a:pt x="1006" y="48"/>
                    </a:lnTo>
                    <a:lnTo>
                      <a:pt x="1007" y="63"/>
                    </a:lnTo>
                    <a:lnTo>
                      <a:pt x="1008" y="80"/>
                    </a:lnTo>
                    <a:lnTo>
                      <a:pt x="1009" y="104"/>
                    </a:lnTo>
                    <a:lnTo>
                      <a:pt x="1010" y="134"/>
                    </a:lnTo>
                    <a:lnTo>
                      <a:pt x="1011" y="169"/>
                    </a:lnTo>
                    <a:lnTo>
                      <a:pt x="1012" y="209"/>
                    </a:lnTo>
                    <a:lnTo>
                      <a:pt x="1013" y="253"/>
                    </a:lnTo>
                    <a:lnTo>
                      <a:pt x="1014" y="297"/>
                    </a:lnTo>
                    <a:lnTo>
                      <a:pt x="1015" y="344"/>
                    </a:lnTo>
                    <a:lnTo>
                      <a:pt x="1015" y="388"/>
                    </a:lnTo>
                    <a:lnTo>
                      <a:pt x="1017" y="433"/>
                    </a:lnTo>
                    <a:lnTo>
                      <a:pt x="1017" y="487"/>
                    </a:lnTo>
                    <a:lnTo>
                      <a:pt x="1018" y="541"/>
                    </a:lnTo>
                    <a:lnTo>
                      <a:pt x="1019" y="597"/>
                    </a:lnTo>
                    <a:lnTo>
                      <a:pt x="1020" y="651"/>
                    </a:lnTo>
                    <a:lnTo>
                      <a:pt x="1021" y="682"/>
                    </a:lnTo>
                    <a:lnTo>
                      <a:pt x="1022" y="704"/>
                    </a:lnTo>
                    <a:lnTo>
                      <a:pt x="1023" y="721"/>
                    </a:lnTo>
                    <a:lnTo>
                      <a:pt x="1024" y="734"/>
                    </a:lnTo>
                    <a:lnTo>
                      <a:pt x="1025" y="747"/>
                    </a:lnTo>
                    <a:lnTo>
                      <a:pt x="1026" y="758"/>
                    </a:lnTo>
                    <a:lnTo>
                      <a:pt x="1026" y="765"/>
                    </a:lnTo>
                    <a:lnTo>
                      <a:pt x="1027" y="771"/>
                    </a:lnTo>
                    <a:lnTo>
                      <a:pt x="1028" y="782"/>
                    </a:lnTo>
                    <a:lnTo>
                      <a:pt x="1029" y="794"/>
                    </a:lnTo>
                    <a:lnTo>
                      <a:pt x="1030" y="805"/>
                    </a:lnTo>
                    <a:lnTo>
                      <a:pt x="1031" y="817"/>
                    </a:lnTo>
                    <a:lnTo>
                      <a:pt x="1032" y="826"/>
                    </a:lnTo>
                    <a:lnTo>
                      <a:pt x="1033" y="834"/>
                    </a:lnTo>
                    <a:lnTo>
                      <a:pt x="1034" y="842"/>
                    </a:lnTo>
                    <a:lnTo>
                      <a:pt x="1035" y="849"/>
                    </a:lnTo>
                    <a:lnTo>
                      <a:pt x="1036" y="853"/>
                    </a:lnTo>
                    <a:lnTo>
                      <a:pt x="1036" y="856"/>
                    </a:lnTo>
                    <a:lnTo>
                      <a:pt x="1037" y="858"/>
                    </a:lnTo>
                    <a:lnTo>
                      <a:pt x="1038" y="859"/>
                    </a:lnTo>
                    <a:lnTo>
                      <a:pt x="1039" y="860"/>
                    </a:lnTo>
                    <a:lnTo>
                      <a:pt x="1040" y="860"/>
                    </a:lnTo>
                    <a:lnTo>
                      <a:pt x="1041" y="859"/>
                    </a:lnTo>
                    <a:lnTo>
                      <a:pt x="1042" y="858"/>
                    </a:lnTo>
                    <a:lnTo>
                      <a:pt x="1043" y="856"/>
                    </a:lnTo>
                    <a:lnTo>
                      <a:pt x="1044" y="853"/>
                    </a:lnTo>
                    <a:lnTo>
                      <a:pt x="1045" y="850"/>
                    </a:lnTo>
                    <a:lnTo>
                      <a:pt x="1045" y="847"/>
                    </a:lnTo>
                    <a:lnTo>
                      <a:pt x="1047" y="842"/>
                    </a:lnTo>
                    <a:lnTo>
                      <a:pt x="1047" y="836"/>
                    </a:lnTo>
                    <a:lnTo>
                      <a:pt x="1048" y="834"/>
                    </a:lnTo>
                    <a:lnTo>
                      <a:pt x="1049" y="826"/>
                    </a:lnTo>
                    <a:lnTo>
                      <a:pt x="1050" y="824"/>
                    </a:lnTo>
                    <a:lnTo>
                      <a:pt x="1051" y="823"/>
                    </a:lnTo>
                    <a:lnTo>
                      <a:pt x="1052" y="822"/>
                    </a:lnTo>
                    <a:lnTo>
                      <a:pt x="1053" y="822"/>
                    </a:lnTo>
                    <a:lnTo>
                      <a:pt x="1054" y="821"/>
                    </a:lnTo>
                    <a:lnTo>
                      <a:pt x="1055" y="821"/>
                    </a:lnTo>
                    <a:lnTo>
                      <a:pt x="1056" y="821"/>
                    </a:lnTo>
                    <a:lnTo>
                      <a:pt x="1057" y="821"/>
                    </a:lnTo>
                    <a:lnTo>
                      <a:pt x="1057" y="820"/>
                    </a:lnTo>
                    <a:lnTo>
                      <a:pt x="1058" y="819"/>
                    </a:lnTo>
                    <a:lnTo>
                      <a:pt x="1059" y="818"/>
                    </a:lnTo>
                    <a:lnTo>
                      <a:pt x="1060" y="817"/>
                    </a:lnTo>
                    <a:lnTo>
                      <a:pt x="1061" y="816"/>
                    </a:lnTo>
                    <a:lnTo>
                      <a:pt x="1062" y="815"/>
                    </a:lnTo>
                    <a:lnTo>
                      <a:pt x="1063" y="814"/>
                    </a:lnTo>
                    <a:lnTo>
                      <a:pt x="1064" y="813"/>
                    </a:lnTo>
                    <a:lnTo>
                      <a:pt x="1065" y="812"/>
                    </a:lnTo>
                    <a:lnTo>
                      <a:pt x="1066" y="812"/>
                    </a:lnTo>
                    <a:lnTo>
                      <a:pt x="1066" y="812"/>
                    </a:lnTo>
                    <a:lnTo>
                      <a:pt x="1067" y="812"/>
                    </a:lnTo>
                    <a:lnTo>
                      <a:pt x="1068" y="812"/>
                    </a:lnTo>
                    <a:lnTo>
                      <a:pt x="1069" y="812"/>
                    </a:lnTo>
                    <a:lnTo>
                      <a:pt x="1070" y="812"/>
                    </a:lnTo>
                    <a:lnTo>
                      <a:pt x="1071" y="812"/>
                    </a:lnTo>
                    <a:lnTo>
                      <a:pt x="1072" y="812"/>
                    </a:lnTo>
                    <a:lnTo>
                      <a:pt x="1073" y="813"/>
                    </a:lnTo>
                    <a:lnTo>
                      <a:pt x="1074" y="813"/>
                    </a:lnTo>
                    <a:lnTo>
                      <a:pt x="1075" y="813"/>
                    </a:lnTo>
                    <a:lnTo>
                      <a:pt x="1076" y="813"/>
                    </a:lnTo>
                    <a:lnTo>
                      <a:pt x="1077" y="813"/>
                    </a:lnTo>
                    <a:lnTo>
                      <a:pt x="1077" y="814"/>
                    </a:lnTo>
                    <a:lnTo>
                      <a:pt x="1078" y="814"/>
                    </a:lnTo>
                    <a:lnTo>
                      <a:pt x="1079" y="815"/>
                    </a:lnTo>
                    <a:lnTo>
                      <a:pt x="1080" y="815"/>
                    </a:lnTo>
                    <a:lnTo>
                      <a:pt x="1081" y="815"/>
                    </a:lnTo>
                    <a:lnTo>
                      <a:pt x="1082" y="816"/>
                    </a:lnTo>
                    <a:lnTo>
                      <a:pt x="1083" y="816"/>
                    </a:lnTo>
                    <a:lnTo>
                      <a:pt x="1084" y="816"/>
                    </a:lnTo>
                    <a:lnTo>
                      <a:pt x="1085" y="817"/>
                    </a:lnTo>
                    <a:lnTo>
                      <a:pt x="1086" y="817"/>
                    </a:lnTo>
                    <a:lnTo>
                      <a:pt x="1087" y="818"/>
                    </a:lnTo>
                    <a:lnTo>
                      <a:pt x="1087" y="818"/>
                    </a:lnTo>
                    <a:lnTo>
                      <a:pt x="1088" y="818"/>
                    </a:lnTo>
                    <a:lnTo>
                      <a:pt x="1089" y="819"/>
                    </a:lnTo>
                    <a:lnTo>
                      <a:pt x="1090" y="819"/>
                    </a:lnTo>
                    <a:lnTo>
                      <a:pt x="1091" y="820"/>
                    </a:lnTo>
                    <a:lnTo>
                      <a:pt x="1092" y="820"/>
                    </a:lnTo>
                    <a:lnTo>
                      <a:pt x="1093" y="821"/>
                    </a:lnTo>
                    <a:lnTo>
                      <a:pt x="1094" y="821"/>
                    </a:lnTo>
                    <a:lnTo>
                      <a:pt x="1095" y="821"/>
                    </a:lnTo>
                    <a:lnTo>
                      <a:pt x="1096" y="821"/>
                    </a:lnTo>
                    <a:lnTo>
                      <a:pt x="1097" y="822"/>
                    </a:lnTo>
                    <a:lnTo>
                      <a:pt x="1097" y="822"/>
                    </a:lnTo>
                    <a:lnTo>
                      <a:pt x="1098" y="822"/>
                    </a:lnTo>
                    <a:lnTo>
                      <a:pt x="1099" y="822"/>
                    </a:lnTo>
                    <a:lnTo>
                      <a:pt x="1100" y="822"/>
                    </a:lnTo>
                    <a:lnTo>
                      <a:pt x="1101" y="823"/>
                    </a:lnTo>
                    <a:lnTo>
                      <a:pt x="1102" y="823"/>
                    </a:lnTo>
                    <a:lnTo>
                      <a:pt x="1103" y="823"/>
                    </a:lnTo>
                    <a:lnTo>
                      <a:pt x="1104" y="824"/>
                    </a:lnTo>
                    <a:lnTo>
                      <a:pt x="1105" y="824"/>
                    </a:lnTo>
                    <a:lnTo>
                      <a:pt x="1106" y="824"/>
                    </a:lnTo>
                    <a:lnTo>
                      <a:pt x="1107" y="825"/>
                    </a:lnTo>
                    <a:lnTo>
                      <a:pt x="1108" y="825"/>
                    </a:lnTo>
                    <a:lnTo>
                      <a:pt x="1108" y="825"/>
                    </a:lnTo>
                    <a:lnTo>
                      <a:pt x="1109" y="824"/>
                    </a:lnTo>
                    <a:lnTo>
                      <a:pt x="1110" y="823"/>
                    </a:lnTo>
                    <a:lnTo>
                      <a:pt x="1111" y="823"/>
                    </a:lnTo>
                    <a:lnTo>
                      <a:pt x="1112" y="822"/>
                    </a:lnTo>
                    <a:lnTo>
                      <a:pt x="1113" y="821"/>
                    </a:lnTo>
                    <a:lnTo>
                      <a:pt x="1114" y="820"/>
                    </a:lnTo>
                    <a:lnTo>
                      <a:pt x="1115" y="819"/>
                    </a:lnTo>
                    <a:lnTo>
                      <a:pt x="1116" y="818"/>
                    </a:lnTo>
                    <a:lnTo>
                      <a:pt x="1117" y="817"/>
                    </a:lnTo>
                    <a:lnTo>
                      <a:pt x="1117" y="816"/>
                    </a:lnTo>
                    <a:lnTo>
                      <a:pt x="1118" y="815"/>
                    </a:lnTo>
                    <a:lnTo>
                      <a:pt x="1119" y="813"/>
                    </a:lnTo>
                    <a:lnTo>
                      <a:pt x="1120" y="812"/>
                    </a:lnTo>
                    <a:lnTo>
                      <a:pt x="1121" y="810"/>
                    </a:lnTo>
                    <a:lnTo>
                      <a:pt x="1122" y="809"/>
                    </a:lnTo>
                    <a:lnTo>
                      <a:pt x="1123" y="809"/>
                    </a:lnTo>
                    <a:lnTo>
                      <a:pt x="1124" y="809"/>
                    </a:lnTo>
                    <a:lnTo>
                      <a:pt x="1125" y="809"/>
                    </a:lnTo>
                    <a:lnTo>
                      <a:pt x="1126" y="810"/>
                    </a:lnTo>
                    <a:lnTo>
                      <a:pt x="1127" y="810"/>
                    </a:lnTo>
                    <a:lnTo>
                      <a:pt x="1127" y="810"/>
                    </a:lnTo>
                    <a:lnTo>
                      <a:pt x="1129" y="811"/>
                    </a:lnTo>
                    <a:lnTo>
                      <a:pt x="1129" y="812"/>
                    </a:lnTo>
                    <a:lnTo>
                      <a:pt x="1130" y="812"/>
                    </a:lnTo>
                    <a:lnTo>
                      <a:pt x="1131" y="813"/>
                    </a:lnTo>
                    <a:lnTo>
                      <a:pt x="1132" y="814"/>
                    </a:lnTo>
                    <a:lnTo>
                      <a:pt x="1133" y="815"/>
                    </a:lnTo>
                    <a:lnTo>
                      <a:pt x="1134" y="816"/>
                    </a:lnTo>
                    <a:lnTo>
                      <a:pt x="1135" y="816"/>
                    </a:lnTo>
                    <a:lnTo>
                      <a:pt x="1136" y="818"/>
                    </a:lnTo>
                    <a:lnTo>
                      <a:pt x="1137" y="818"/>
                    </a:lnTo>
                    <a:lnTo>
                      <a:pt x="1138" y="818"/>
                    </a:lnTo>
                    <a:lnTo>
                      <a:pt x="1138" y="818"/>
                    </a:lnTo>
                    <a:lnTo>
                      <a:pt x="1139" y="817"/>
                    </a:lnTo>
                    <a:lnTo>
                      <a:pt x="1140" y="816"/>
                    </a:lnTo>
                    <a:lnTo>
                      <a:pt x="1141" y="815"/>
                    </a:lnTo>
                    <a:lnTo>
                      <a:pt x="1142" y="815"/>
                    </a:lnTo>
                    <a:lnTo>
                      <a:pt x="1143" y="813"/>
                    </a:lnTo>
                    <a:lnTo>
                      <a:pt x="1144" y="813"/>
                    </a:lnTo>
                    <a:lnTo>
                      <a:pt x="1145" y="812"/>
                    </a:lnTo>
                    <a:lnTo>
                      <a:pt x="1146" y="810"/>
                    </a:lnTo>
                    <a:lnTo>
                      <a:pt x="1147" y="809"/>
                    </a:lnTo>
                    <a:lnTo>
                      <a:pt x="1148" y="808"/>
                    </a:lnTo>
                    <a:lnTo>
                      <a:pt x="1148" y="806"/>
                    </a:lnTo>
                    <a:lnTo>
                      <a:pt x="1149" y="805"/>
                    </a:lnTo>
                    <a:lnTo>
                      <a:pt x="1150" y="804"/>
                    </a:lnTo>
                    <a:lnTo>
                      <a:pt x="1151" y="802"/>
                    </a:lnTo>
                    <a:lnTo>
                      <a:pt x="1152" y="802"/>
                    </a:lnTo>
                    <a:lnTo>
                      <a:pt x="1153" y="802"/>
                    </a:lnTo>
                    <a:lnTo>
                      <a:pt x="1154" y="802"/>
                    </a:lnTo>
                    <a:lnTo>
                      <a:pt x="1155" y="802"/>
                    </a:lnTo>
                    <a:lnTo>
                      <a:pt x="1156" y="802"/>
                    </a:lnTo>
                    <a:lnTo>
                      <a:pt x="1157" y="803"/>
                    </a:lnTo>
                    <a:lnTo>
                      <a:pt x="1157" y="803"/>
                    </a:lnTo>
                    <a:lnTo>
                      <a:pt x="1159" y="802"/>
                    </a:lnTo>
                    <a:lnTo>
                      <a:pt x="1159" y="805"/>
                    </a:lnTo>
                    <a:lnTo>
                      <a:pt x="1160" y="804"/>
                    </a:lnTo>
                    <a:lnTo>
                      <a:pt x="1161" y="804"/>
                    </a:lnTo>
                    <a:lnTo>
                      <a:pt x="1162" y="805"/>
                    </a:lnTo>
                    <a:lnTo>
                      <a:pt x="1163" y="806"/>
                    </a:lnTo>
                    <a:lnTo>
                      <a:pt x="1164" y="806"/>
                    </a:lnTo>
                    <a:lnTo>
                      <a:pt x="1165" y="807"/>
                    </a:lnTo>
                    <a:lnTo>
                      <a:pt x="1166" y="808"/>
                    </a:lnTo>
                    <a:lnTo>
                      <a:pt x="1167" y="808"/>
                    </a:lnTo>
                    <a:lnTo>
                      <a:pt x="1168" y="807"/>
                    </a:lnTo>
                    <a:lnTo>
                      <a:pt x="1169" y="809"/>
                    </a:lnTo>
                    <a:lnTo>
                      <a:pt x="1169" y="806"/>
                    </a:lnTo>
                    <a:lnTo>
                      <a:pt x="1170" y="806"/>
                    </a:lnTo>
                    <a:lnTo>
                      <a:pt x="1171" y="806"/>
                    </a:lnTo>
                    <a:lnTo>
                      <a:pt x="1172" y="805"/>
                    </a:lnTo>
                    <a:lnTo>
                      <a:pt x="1173" y="805"/>
                    </a:lnTo>
                    <a:lnTo>
                      <a:pt x="1174" y="805"/>
                    </a:lnTo>
                    <a:lnTo>
                      <a:pt x="1175" y="804"/>
                    </a:lnTo>
                    <a:lnTo>
                      <a:pt x="1176" y="804"/>
                    </a:lnTo>
                    <a:lnTo>
                      <a:pt x="1177" y="804"/>
                    </a:lnTo>
                    <a:lnTo>
                      <a:pt x="1178" y="803"/>
                    </a:lnTo>
                    <a:lnTo>
                      <a:pt x="1178" y="803"/>
                    </a:lnTo>
                    <a:lnTo>
                      <a:pt x="1180" y="802"/>
                    </a:lnTo>
                    <a:lnTo>
                      <a:pt x="1180" y="803"/>
                    </a:lnTo>
                    <a:lnTo>
                      <a:pt x="1181" y="801"/>
                    </a:lnTo>
                    <a:lnTo>
                      <a:pt x="1182" y="802"/>
                    </a:lnTo>
                    <a:lnTo>
                      <a:pt x="1183" y="802"/>
                    </a:lnTo>
                    <a:lnTo>
                      <a:pt x="1184" y="802"/>
                    </a:lnTo>
                    <a:lnTo>
                      <a:pt x="1185" y="803"/>
                    </a:lnTo>
                    <a:lnTo>
                      <a:pt x="1186" y="803"/>
                    </a:lnTo>
                    <a:lnTo>
                      <a:pt x="1187" y="803"/>
                    </a:lnTo>
                    <a:lnTo>
                      <a:pt x="1188" y="804"/>
                    </a:lnTo>
                    <a:lnTo>
                      <a:pt x="1189" y="804"/>
                    </a:lnTo>
                    <a:lnTo>
                      <a:pt x="1189" y="802"/>
                    </a:lnTo>
                    <a:lnTo>
                      <a:pt x="1190" y="808"/>
                    </a:lnTo>
                    <a:lnTo>
                      <a:pt x="1191" y="808"/>
                    </a:lnTo>
                    <a:lnTo>
                      <a:pt x="1192" y="797"/>
                    </a:lnTo>
                    <a:lnTo>
                      <a:pt x="1193" y="805"/>
                    </a:lnTo>
                    <a:lnTo>
                      <a:pt x="1194" y="810"/>
                    </a:lnTo>
                    <a:lnTo>
                      <a:pt x="1195" y="804"/>
                    </a:lnTo>
                    <a:lnTo>
                      <a:pt x="1196" y="806"/>
                    </a:lnTo>
                    <a:lnTo>
                      <a:pt x="1197" y="808"/>
                    </a:lnTo>
                    <a:lnTo>
                      <a:pt x="1198" y="809"/>
                    </a:lnTo>
                    <a:lnTo>
                      <a:pt x="1199" y="811"/>
                    </a:lnTo>
                    <a:lnTo>
                      <a:pt x="1199" y="812"/>
                    </a:lnTo>
                    <a:lnTo>
                      <a:pt x="1200" y="814"/>
                    </a:lnTo>
                    <a:lnTo>
                      <a:pt x="1201" y="815"/>
                    </a:lnTo>
                    <a:lnTo>
                      <a:pt x="1202" y="817"/>
                    </a:lnTo>
                    <a:lnTo>
                      <a:pt x="1203" y="818"/>
                    </a:lnTo>
                    <a:lnTo>
                      <a:pt x="1204" y="820"/>
                    </a:lnTo>
                    <a:lnTo>
                      <a:pt x="1205" y="821"/>
                    </a:lnTo>
                    <a:lnTo>
                      <a:pt x="1206" y="823"/>
                    </a:lnTo>
                    <a:lnTo>
                      <a:pt x="1207" y="824"/>
                    </a:lnTo>
                    <a:lnTo>
                      <a:pt x="1208" y="826"/>
                    </a:lnTo>
                    <a:lnTo>
                      <a:pt x="1209" y="828"/>
                    </a:lnTo>
                    <a:lnTo>
                      <a:pt x="1210" y="829"/>
                    </a:lnTo>
                    <a:lnTo>
                      <a:pt x="1210" y="830"/>
                    </a:lnTo>
                    <a:lnTo>
                      <a:pt x="1211" y="831"/>
                    </a:lnTo>
                    <a:lnTo>
                      <a:pt x="1212" y="832"/>
                    </a:lnTo>
                    <a:lnTo>
                      <a:pt x="1213" y="833"/>
                    </a:lnTo>
                    <a:lnTo>
                      <a:pt x="1214" y="834"/>
                    </a:lnTo>
                    <a:lnTo>
                      <a:pt x="1215" y="834"/>
                    </a:lnTo>
                    <a:lnTo>
                      <a:pt x="1216" y="835"/>
                    </a:lnTo>
                    <a:lnTo>
                      <a:pt x="1217" y="835"/>
                    </a:lnTo>
                    <a:lnTo>
                      <a:pt x="1218" y="836"/>
                    </a:lnTo>
                    <a:lnTo>
                      <a:pt x="1219" y="836"/>
                    </a:lnTo>
                    <a:lnTo>
                      <a:pt x="1220" y="836"/>
                    </a:lnTo>
                    <a:lnTo>
                      <a:pt x="1220" y="836"/>
                    </a:lnTo>
                    <a:lnTo>
                      <a:pt x="1221" y="836"/>
                    </a:lnTo>
                    <a:lnTo>
                      <a:pt x="1222" y="836"/>
                    </a:lnTo>
                    <a:lnTo>
                      <a:pt x="1223" y="836"/>
                    </a:lnTo>
                    <a:lnTo>
                      <a:pt x="1224" y="836"/>
                    </a:lnTo>
                    <a:lnTo>
                      <a:pt x="1225" y="835"/>
                    </a:lnTo>
                    <a:lnTo>
                      <a:pt x="1226" y="834"/>
                    </a:lnTo>
                    <a:lnTo>
                      <a:pt x="1227" y="833"/>
                    </a:lnTo>
                    <a:lnTo>
                      <a:pt x="1228" y="832"/>
                    </a:lnTo>
                    <a:lnTo>
                      <a:pt x="1229" y="830"/>
                    </a:lnTo>
                    <a:lnTo>
                      <a:pt x="1229" y="828"/>
                    </a:lnTo>
                    <a:lnTo>
                      <a:pt x="1230" y="825"/>
                    </a:lnTo>
                    <a:lnTo>
                      <a:pt x="1231" y="823"/>
                    </a:lnTo>
                    <a:lnTo>
                      <a:pt x="1232" y="821"/>
                    </a:lnTo>
                    <a:lnTo>
                      <a:pt x="1233" y="820"/>
                    </a:lnTo>
                    <a:lnTo>
                      <a:pt x="1234" y="819"/>
                    </a:lnTo>
                    <a:lnTo>
                      <a:pt x="1235" y="817"/>
                    </a:lnTo>
                    <a:lnTo>
                      <a:pt x="1236" y="816"/>
                    </a:lnTo>
                    <a:lnTo>
                      <a:pt x="1237" y="815"/>
                    </a:lnTo>
                    <a:lnTo>
                      <a:pt x="1238" y="813"/>
                    </a:lnTo>
                    <a:lnTo>
                      <a:pt x="1239" y="812"/>
                    </a:lnTo>
                    <a:lnTo>
                      <a:pt x="1240" y="807"/>
                    </a:lnTo>
                    <a:lnTo>
                      <a:pt x="1241" y="802"/>
                    </a:lnTo>
                    <a:lnTo>
                      <a:pt x="1241" y="800"/>
                    </a:lnTo>
                    <a:lnTo>
                      <a:pt x="1242" y="787"/>
                    </a:lnTo>
                    <a:lnTo>
                      <a:pt x="1243" y="789"/>
                    </a:lnTo>
                    <a:lnTo>
                      <a:pt x="1244" y="780"/>
                    </a:lnTo>
                    <a:lnTo>
                      <a:pt x="1245" y="770"/>
                    </a:lnTo>
                    <a:lnTo>
                      <a:pt x="1246" y="769"/>
                    </a:lnTo>
                    <a:lnTo>
                      <a:pt x="1247" y="762"/>
                    </a:lnTo>
                    <a:lnTo>
                      <a:pt x="1248" y="755"/>
                    </a:lnTo>
                    <a:lnTo>
                      <a:pt x="1249" y="749"/>
                    </a:lnTo>
                    <a:lnTo>
                      <a:pt x="1250" y="743"/>
                    </a:lnTo>
                    <a:lnTo>
                      <a:pt x="1250" y="738"/>
                    </a:lnTo>
                    <a:lnTo>
                      <a:pt x="1251" y="734"/>
                    </a:lnTo>
                    <a:lnTo>
                      <a:pt x="1252" y="725"/>
                    </a:lnTo>
                    <a:lnTo>
                      <a:pt x="1253" y="712"/>
                    </a:lnTo>
                    <a:lnTo>
                      <a:pt x="1254" y="716"/>
                    </a:lnTo>
                    <a:lnTo>
                      <a:pt x="1255" y="727"/>
                    </a:lnTo>
                    <a:lnTo>
                      <a:pt x="1256" y="745"/>
                    </a:lnTo>
                    <a:lnTo>
                      <a:pt x="1257" y="756"/>
                    </a:lnTo>
                    <a:lnTo>
                      <a:pt x="1258" y="725"/>
                    </a:lnTo>
                    <a:lnTo>
                      <a:pt x="1259" y="662"/>
                    </a:lnTo>
                    <a:lnTo>
                      <a:pt x="1260" y="594"/>
                    </a:lnTo>
                    <a:lnTo>
                      <a:pt x="1260" y="648"/>
                    </a:lnTo>
                    <a:lnTo>
                      <a:pt x="1261" y="731"/>
                    </a:lnTo>
                    <a:lnTo>
                      <a:pt x="1262" y="804"/>
                    </a:lnTo>
                    <a:lnTo>
                      <a:pt x="1263" y="799"/>
                    </a:lnTo>
                    <a:lnTo>
                      <a:pt x="1264" y="763"/>
                    </a:lnTo>
                    <a:lnTo>
                      <a:pt x="1265" y="765"/>
                    </a:lnTo>
                    <a:lnTo>
                      <a:pt x="1266" y="773"/>
                    </a:lnTo>
                    <a:lnTo>
                      <a:pt x="1267" y="763"/>
                    </a:lnTo>
                    <a:lnTo>
                      <a:pt x="1268" y="750"/>
                    </a:lnTo>
                    <a:lnTo>
                      <a:pt x="1269" y="753"/>
                    </a:lnTo>
                    <a:lnTo>
                      <a:pt x="1270" y="761"/>
                    </a:lnTo>
                    <a:lnTo>
                      <a:pt x="1271" y="769"/>
                    </a:lnTo>
                    <a:lnTo>
                      <a:pt x="1271" y="776"/>
                    </a:lnTo>
                    <a:lnTo>
                      <a:pt x="1272" y="783"/>
                    </a:lnTo>
                    <a:lnTo>
                      <a:pt x="1273" y="786"/>
                    </a:lnTo>
                    <a:lnTo>
                      <a:pt x="1274" y="784"/>
                    </a:lnTo>
                    <a:lnTo>
                      <a:pt x="1275" y="790"/>
                    </a:lnTo>
                    <a:lnTo>
                      <a:pt x="1276" y="793"/>
                    </a:lnTo>
                    <a:lnTo>
                      <a:pt x="1277" y="796"/>
                    </a:lnTo>
                    <a:lnTo>
                      <a:pt x="1278" y="799"/>
                    </a:lnTo>
                    <a:lnTo>
                      <a:pt x="1279" y="804"/>
                    </a:lnTo>
                    <a:lnTo>
                      <a:pt x="1280" y="804"/>
                    </a:lnTo>
                    <a:lnTo>
                      <a:pt x="1281" y="808"/>
                    </a:lnTo>
                    <a:lnTo>
                      <a:pt x="1281" y="811"/>
                    </a:lnTo>
                    <a:lnTo>
                      <a:pt x="1282" y="812"/>
                    </a:lnTo>
                    <a:lnTo>
                      <a:pt x="1283" y="813"/>
                    </a:lnTo>
                    <a:lnTo>
                      <a:pt x="1284" y="813"/>
                    </a:lnTo>
                    <a:lnTo>
                      <a:pt x="1285" y="813"/>
                    </a:lnTo>
                    <a:lnTo>
                      <a:pt x="1286" y="812"/>
                    </a:lnTo>
                    <a:lnTo>
                      <a:pt x="1287" y="812"/>
                    </a:lnTo>
                    <a:lnTo>
                      <a:pt x="1288" y="810"/>
                    </a:lnTo>
                    <a:lnTo>
                      <a:pt x="1289" y="809"/>
                    </a:lnTo>
                    <a:lnTo>
                      <a:pt x="1290" y="808"/>
                    </a:lnTo>
                    <a:lnTo>
                      <a:pt x="1290" y="806"/>
                    </a:lnTo>
                    <a:lnTo>
                      <a:pt x="1292" y="804"/>
                    </a:lnTo>
                    <a:lnTo>
                      <a:pt x="1292" y="802"/>
                    </a:lnTo>
                    <a:lnTo>
                      <a:pt x="1293" y="800"/>
                    </a:lnTo>
                    <a:lnTo>
                      <a:pt x="1294" y="797"/>
                    </a:lnTo>
                    <a:lnTo>
                      <a:pt x="1295" y="795"/>
                    </a:lnTo>
                    <a:lnTo>
                      <a:pt x="1296" y="792"/>
                    </a:lnTo>
                    <a:lnTo>
                      <a:pt x="1297" y="790"/>
                    </a:lnTo>
                    <a:lnTo>
                      <a:pt x="1298" y="789"/>
                    </a:lnTo>
                    <a:lnTo>
                      <a:pt x="1299" y="790"/>
                    </a:lnTo>
                    <a:lnTo>
                      <a:pt x="1300" y="791"/>
                    </a:lnTo>
                    <a:lnTo>
                      <a:pt x="1301" y="792"/>
                    </a:lnTo>
                    <a:lnTo>
                      <a:pt x="1301" y="792"/>
                    </a:lnTo>
                    <a:lnTo>
                      <a:pt x="1302" y="794"/>
                    </a:lnTo>
                    <a:lnTo>
                      <a:pt x="1303" y="795"/>
                    </a:lnTo>
                    <a:lnTo>
                      <a:pt x="1304" y="796"/>
                    </a:lnTo>
                    <a:lnTo>
                      <a:pt x="1305" y="797"/>
                    </a:lnTo>
                    <a:lnTo>
                      <a:pt x="1306" y="799"/>
                    </a:lnTo>
                    <a:lnTo>
                      <a:pt x="1307" y="800"/>
                    </a:lnTo>
                    <a:lnTo>
                      <a:pt x="1308" y="802"/>
                    </a:lnTo>
                    <a:lnTo>
                      <a:pt x="1309" y="804"/>
                    </a:lnTo>
                    <a:lnTo>
                      <a:pt x="1310" y="805"/>
                    </a:lnTo>
                    <a:lnTo>
                      <a:pt x="1311" y="807"/>
                    </a:lnTo>
                    <a:lnTo>
                      <a:pt x="1311" y="809"/>
                    </a:lnTo>
                    <a:lnTo>
                      <a:pt x="1313" y="809"/>
                    </a:lnTo>
                    <a:lnTo>
                      <a:pt x="1313" y="808"/>
                    </a:lnTo>
                    <a:lnTo>
                      <a:pt x="1314" y="807"/>
                    </a:lnTo>
                    <a:lnTo>
                      <a:pt x="1315" y="806"/>
                    </a:lnTo>
                    <a:lnTo>
                      <a:pt x="1316" y="805"/>
                    </a:lnTo>
                    <a:lnTo>
                      <a:pt x="1317" y="804"/>
                    </a:lnTo>
                    <a:lnTo>
                      <a:pt x="1318" y="803"/>
                    </a:lnTo>
                    <a:lnTo>
                      <a:pt x="1319" y="801"/>
                    </a:lnTo>
                    <a:lnTo>
                      <a:pt x="1320" y="800"/>
                    </a:lnTo>
                    <a:lnTo>
                      <a:pt x="1321" y="798"/>
                    </a:lnTo>
                    <a:lnTo>
                      <a:pt x="1322" y="796"/>
                    </a:lnTo>
                    <a:lnTo>
                      <a:pt x="1322" y="794"/>
                    </a:lnTo>
                    <a:lnTo>
                      <a:pt x="1323" y="793"/>
                    </a:lnTo>
                    <a:lnTo>
                      <a:pt x="1324" y="792"/>
                    </a:lnTo>
                    <a:lnTo>
                      <a:pt x="1325" y="786"/>
                    </a:lnTo>
                    <a:lnTo>
                      <a:pt x="1326" y="788"/>
                    </a:lnTo>
                    <a:lnTo>
                      <a:pt x="1327" y="787"/>
                    </a:lnTo>
                    <a:lnTo>
                      <a:pt x="1328" y="786"/>
                    </a:lnTo>
                    <a:lnTo>
                      <a:pt x="1329" y="786"/>
                    </a:lnTo>
                    <a:lnTo>
                      <a:pt x="1330" y="787"/>
                    </a:lnTo>
                    <a:lnTo>
                      <a:pt x="1331" y="787"/>
                    </a:lnTo>
                    <a:lnTo>
                      <a:pt x="1332" y="788"/>
                    </a:lnTo>
                    <a:lnTo>
                      <a:pt x="1332" y="788"/>
                    </a:lnTo>
                    <a:lnTo>
                      <a:pt x="1333" y="789"/>
                    </a:lnTo>
                    <a:lnTo>
                      <a:pt x="1334" y="790"/>
                    </a:lnTo>
                    <a:lnTo>
                      <a:pt x="1335" y="790"/>
                    </a:lnTo>
                    <a:lnTo>
                      <a:pt x="1336" y="792"/>
                    </a:lnTo>
                    <a:lnTo>
                      <a:pt x="1337" y="791"/>
                    </a:lnTo>
                    <a:lnTo>
                      <a:pt x="1338" y="792"/>
                    </a:lnTo>
                    <a:lnTo>
                      <a:pt x="1339" y="792"/>
                    </a:lnTo>
                    <a:lnTo>
                      <a:pt x="1340" y="795"/>
                    </a:lnTo>
                    <a:lnTo>
                      <a:pt x="1341" y="795"/>
                    </a:lnTo>
                    <a:lnTo>
                      <a:pt x="1341" y="793"/>
                    </a:lnTo>
                    <a:lnTo>
                      <a:pt x="1343" y="795"/>
                    </a:lnTo>
                    <a:lnTo>
                      <a:pt x="1343" y="795"/>
                    </a:lnTo>
                    <a:lnTo>
                      <a:pt x="1344" y="795"/>
                    </a:lnTo>
                    <a:lnTo>
                      <a:pt x="1345" y="794"/>
                    </a:lnTo>
                    <a:lnTo>
                      <a:pt x="1346" y="793"/>
                    </a:lnTo>
                    <a:lnTo>
                      <a:pt x="1347" y="795"/>
                    </a:lnTo>
                    <a:lnTo>
                      <a:pt x="1348" y="794"/>
                    </a:lnTo>
                    <a:lnTo>
                      <a:pt x="1349" y="791"/>
                    </a:lnTo>
                    <a:lnTo>
                      <a:pt x="1350" y="794"/>
                    </a:lnTo>
                    <a:lnTo>
                      <a:pt x="1351" y="793"/>
                    </a:lnTo>
                    <a:lnTo>
                      <a:pt x="1352" y="793"/>
                    </a:lnTo>
                    <a:lnTo>
                      <a:pt x="1353" y="793"/>
                    </a:lnTo>
                    <a:lnTo>
                      <a:pt x="1353" y="793"/>
                    </a:lnTo>
                    <a:lnTo>
                      <a:pt x="1354" y="792"/>
                    </a:lnTo>
                    <a:lnTo>
                      <a:pt x="1355" y="792"/>
                    </a:lnTo>
                    <a:lnTo>
                      <a:pt x="1356" y="792"/>
                    </a:lnTo>
                    <a:lnTo>
                      <a:pt x="1357" y="791"/>
                    </a:lnTo>
                    <a:lnTo>
                      <a:pt x="1358" y="790"/>
                    </a:lnTo>
                    <a:lnTo>
                      <a:pt x="1359" y="788"/>
                    </a:lnTo>
                    <a:lnTo>
                      <a:pt x="1360" y="787"/>
                    </a:lnTo>
                    <a:lnTo>
                      <a:pt x="1361" y="786"/>
                    </a:lnTo>
                    <a:lnTo>
                      <a:pt x="1362" y="785"/>
                    </a:lnTo>
                    <a:lnTo>
                      <a:pt x="1362" y="784"/>
                    </a:lnTo>
                    <a:lnTo>
                      <a:pt x="1363" y="783"/>
                    </a:lnTo>
                    <a:lnTo>
                      <a:pt x="1364" y="781"/>
                    </a:lnTo>
                    <a:lnTo>
                      <a:pt x="1365" y="780"/>
                    </a:lnTo>
                    <a:lnTo>
                      <a:pt x="1366" y="775"/>
                    </a:lnTo>
                    <a:lnTo>
                      <a:pt x="1367" y="781"/>
                    </a:lnTo>
                    <a:lnTo>
                      <a:pt x="1368" y="777"/>
                    </a:lnTo>
                    <a:lnTo>
                      <a:pt x="1369" y="775"/>
                    </a:lnTo>
                    <a:lnTo>
                      <a:pt x="1370" y="775"/>
                    </a:lnTo>
                    <a:lnTo>
                      <a:pt x="1371" y="770"/>
                    </a:lnTo>
                    <a:lnTo>
                      <a:pt x="1372" y="770"/>
                    </a:lnTo>
                    <a:lnTo>
                      <a:pt x="1373" y="777"/>
                    </a:lnTo>
                    <a:lnTo>
                      <a:pt x="1373" y="774"/>
                    </a:lnTo>
                    <a:lnTo>
                      <a:pt x="1374" y="767"/>
                    </a:lnTo>
                    <a:lnTo>
                      <a:pt x="1375" y="773"/>
                    </a:lnTo>
                    <a:lnTo>
                      <a:pt x="1376" y="776"/>
                    </a:lnTo>
                    <a:lnTo>
                      <a:pt x="1377" y="769"/>
                    </a:lnTo>
                    <a:lnTo>
                      <a:pt x="1378" y="776"/>
                    </a:lnTo>
                    <a:lnTo>
                      <a:pt x="1379" y="776"/>
                    </a:lnTo>
                    <a:lnTo>
                      <a:pt x="1380" y="767"/>
                    </a:lnTo>
                    <a:lnTo>
                      <a:pt x="1381" y="771"/>
                    </a:lnTo>
                    <a:lnTo>
                      <a:pt x="1382" y="782"/>
                    </a:lnTo>
                    <a:lnTo>
                      <a:pt x="1383" y="773"/>
                    </a:lnTo>
                    <a:lnTo>
                      <a:pt x="1383" y="771"/>
                    </a:lnTo>
                    <a:lnTo>
                      <a:pt x="1384" y="776"/>
                    </a:lnTo>
                    <a:lnTo>
                      <a:pt x="1385" y="776"/>
                    </a:lnTo>
                    <a:lnTo>
                      <a:pt x="1386" y="776"/>
                    </a:lnTo>
                    <a:lnTo>
                      <a:pt x="1387" y="777"/>
                    </a:lnTo>
                    <a:lnTo>
                      <a:pt x="1388" y="777"/>
                    </a:lnTo>
                    <a:lnTo>
                      <a:pt x="1389" y="777"/>
                    </a:lnTo>
                    <a:lnTo>
                      <a:pt x="1390" y="778"/>
                    </a:lnTo>
                    <a:lnTo>
                      <a:pt x="1391" y="779"/>
                    </a:lnTo>
                    <a:lnTo>
                      <a:pt x="1392" y="779"/>
                    </a:lnTo>
                    <a:lnTo>
                      <a:pt x="1393" y="780"/>
                    </a:lnTo>
                    <a:lnTo>
                      <a:pt x="1393" y="780"/>
                    </a:lnTo>
                    <a:lnTo>
                      <a:pt x="1394" y="781"/>
                    </a:lnTo>
                    <a:lnTo>
                      <a:pt x="1395" y="781"/>
                    </a:lnTo>
                    <a:lnTo>
                      <a:pt x="1396" y="781"/>
                    </a:lnTo>
                    <a:lnTo>
                      <a:pt x="1397" y="782"/>
                    </a:lnTo>
                    <a:lnTo>
                      <a:pt x="1398" y="781"/>
                    </a:lnTo>
                    <a:lnTo>
                      <a:pt x="1399" y="782"/>
                    </a:lnTo>
                    <a:lnTo>
                      <a:pt x="1400" y="784"/>
                    </a:lnTo>
                    <a:lnTo>
                      <a:pt x="1401" y="783"/>
                    </a:lnTo>
                    <a:lnTo>
                      <a:pt x="1402" y="784"/>
                    </a:lnTo>
                    <a:lnTo>
                      <a:pt x="1403" y="785"/>
                    </a:lnTo>
                    <a:lnTo>
                      <a:pt x="1404" y="786"/>
                    </a:lnTo>
                    <a:lnTo>
                      <a:pt x="1404" y="786"/>
                    </a:lnTo>
                    <a:lnTo>
                      <a:pt x="1405" y="787"/>
                    </a:lnTo>
                    <a:lnTo>
                      <a:pt x="1406" y="787"/>
                    </a:lnTo>
                    <a:lnTo>
                      <a:pt x="1407" y="788"/>
                    </a:lnTo>
                    <a:lnTo>
                      <a:pt x="1408" y="789"/>
                    </a:lnTo>
                    <a:lnTo>
                      <a:pt x="1409" y="790"/>
                    </a:lnTo>
                    <a:lnTo>
                      <a:pt x="1410" y="790"/>
                    </a:lnTo>
                    <a:lnTo>
                      <a:pt x="1411" y="793"/>
                    </a:lnTo>
                    <a:lnTo>
                      <a:pt x="1412" y="791"/>
                    </a:lnTo>
                    <a:lnTo>
                      <a:pt x="1413" y="800"/>
                    </a:lnTo>
                    <a:lnTo>
                      <a:pt x="1413" y="796"/>
                    </a:lnTo>
                    <a:lnTo>
                      <a:pt x="1414" y="790"/>
                    </a:lnTo>
                    <a:lnTo>
                      <a:pt x="1415" y="795"/>
                    </a:lnTo>
                    <a:lnTo>
                      <a:pt x="1416" y="793"/>
                    </a:lnTo>
                    <a:lnTo>
                      <a:pt x="1417" y="790"/>
                    </a:lnTo>
                    <a:lnTo>
                      <a:pt x="1418" y="789"/>
                    </a:lnTo>
                    <a:lnTo>
                      <a:pt x="1419" y="787"/>
                    </a:lnTo>
                    <a:lnTo>
                      <a:pt x="1420" y="786"/>
                    </a:lnTo>
                    <a:lnTo>
                      <a:pt x="1421" y="784"/>
                    </a:lnTo>
                    <a:lnTo>
                      <a:pt x="1422" y="781"/>
                    </a:lnTo>
                    <a:lnTo>
                      <a:pt x="1423" y="778"/>
                    </a:lnTo>
                    <a:lnTo>
                      <a:pt x="1423" y="777"/>
                    </a:lnTo>
                    <a:lnTo>
                      <a:pt x="1425" y="773"/>
                    </a:lnTo>
                    <a:lnTo>
                      <a:pt x="1425" y="771"/>
                    </a:lnTo>
                    <a:lnTo>
                      <a:pt x="1426" y="770"/>
                    </a:lnTo>
                    <a:lnTo>
                      <a:pt x="1427" y="762"/>
                    </a:lnTo>
                    <a:lnTo>
                      <a:pt x="1428" y="764"/>
                    </a:lnTo>
                    <a:lnTo>
                      <a:pt x="1429" y="762"/>
                    </a:lnTo>
                    <a:lnTo>
                      <a:pt x="1430" y="762"/>
                    </a:lnTo>
                    <a:lnTo>
                      <a:pt x="1431" y="763"/>
                    </a:lnTo>
                    <a:lnTo>
                      <a:pt x="1432" y="765"/>
                    </a:lnTo>
                    <a:lnTo>
                      <a:pt x="1433" y="766"/>
                    </a:lnTo>
                    <a:lnTo>
                      <a:pt x="1434" y="768"/>
                    </a:lnTo>
                    <a:lnTo>
                      <a:pt x="1434" y="767"/>
                    </a:lnTo>
                    <a:lnTo>
                      <a:pt x="1435" y="770"/>
                    </a:lnTo>
                    <a:lnTo>
                      <a:pt x="1436" y="770"/>
                    </a:lnTo>
                    <a:lnTo>
                      <a:pt x="1437" y="772"/>
                    </a:lnTo>
                    <a:lnTo>
                      <a:pt x="1438" y="781"/>
                    </a:lnTo>
                    <a:lnTo>
                      <a:pt x="1439" y="784"/>
                    </a:lnTo>
                    <a:lnTo>
                      <a:pt x="1440" y="779"/>
                    </a:lnTo>
                    <a:lnTo>
                      <a:pt x="1441" y="773"/>
                    </a:lnTo>
                    <a:lnTo>
                      <a:pt x="1442" y="774"/>
                    </a:lnTo>
                    <a:lnTo>
                      <a:pt x="1443" y="788"/>
                    </a:lnTo>
                    <a:lnTo>
                      <a:pt x="1444" y="797"/>
                    </a:lnTo>
                    <a:lnTo>
                      <a:pt x="1444" y="789"/>
                    </a:lnTo>
                    <a:lnTo>
                      <a:pt x="1445" y="780"/>
                    </a:lnTo>
                    <a:lnTo>
                      <a:pt x="1446" y="785"/>
                    </a:lnTo>
                    <a:lnTo>
                      <a:pt x="1447" y="789"/>
                    </a:lnTo>
                    <a:lnTo>
                      <a:pt x="1448" y="781"/>
                    </a:lnTo>
                    <a:lnTo>
                      <a:pt x="1449" y="783"/>
                    </a:lnTo>
                    <a:lnTo>
                      <a:pt x="1450" y="782"/>
                    </a:lnTo>
                    <a:lnTo>
                      <a:pt x="1451" y="780"/>
                    </a:lnTo>
                    <a:lnTo>
                      <a:pt x="1452" y="780"/>
                    </a:lnTo>
                    <a:lnTo>
                      <a:pt x="1453" y="779"/>
                    </a:lnTo>
                    <a:lnTo>
                      <a:pt x="1453" y="778"/>
                    </a:lnTo>
                    <a:lnTo>
                      <a:pt x="1455" y="776"/>
                    </a:lnTo>
                    <a:lnTo>
                      <a:pt x="1455" y="776"/>
                    </a:lnTo>
                    <a:lnTo>
                      <a:pt x="1456" y="774"/>
                    </a:lnTo>
                    <a:lnTo>
                      <a:pt x="1457" y="773"/>
                    </a:lnTo>
                    <a:lnTo>
                      <a:pt x="1458" y="772"/>
                    </a:lnTo>
                    <a:lnTo>
                      <a:pt x="1459" y="771"/>
                    </a:lnTo>
                    <a:lnTo>
                      <a:pt x="1460" y="771"/>
                    </a:lnTo>
                    <a:lnTo>
                      <a:pt x="1461" y="771"/>
                    </a:lnTo>
                    <a:lnTo>
                      <a:pt x="1462" y="769"/>
                    </a:lnTo>
                    <a:lnTo>
                      <a:pt x="1463" y="767"/>
                    </a:lnTo>
                    <a:lnTo>
                      <a:pt x="1464" y="775"/>
                    </a:lnTo>
                    <a:lnTo>
                      <a:pt x="1465" y="771"/>
                    </a:lnTo>
                    <a:lnTo>
                      <a:pt x="1465" y="766"/>
                    </a:lnTo>
                    <a:lnTo>
                      <a:pt x="1466" y="768"/>
                    </a:lnTo>
                    <a:lnTo>
                      <a:pt x="1467" y="767"/>
                    </a:lnTo>
                    <a:lnTo>
                      <a:pt x="1468" y="767"/>
                    </a:lnTo>
                    <a:lnTo>
                      <a:pt x="1469" y="769"/>
                    </a:lnTo>
                    <a:lnTo>
                      <a:pt x="1470" y="771"/>
                    </a:lnTo>
                    <a:lnTo>
                      <a:pt x="1471" y="770"/>
                    </a:lnTo>
                    <a:lnTo>
                      <a:pt x="1472" y="766"/>
                    </a:lnTo>
                    <a:lnTo>
                      <a:pt x="1473" y="766"/>
                    </a:lnTo>
                    <a:lnTo>
                      <a:pt x="1474" y="769"/>
                    </a:lnTo>
                    <a:lnTo>
                      <a:pt x="1474" y="765"/>
                    </a:lnTo>
                    <a:lnTo>
                      <a:pt x="1475" y="769"/>
                    </a:lnTo>
                    <a:lnTo>
                      <a:pt x="1476" y="769"/>
                    </a:lnTo>
                    <a:lnTo>
                      <a:pt x="1477" y="766"/>
                    </a:lnTo>
                    <a:lnTo>
                      <a:pt x="1478" y="773"/>
                    </a:lnTo>
                    <a:lnTo>
                      <a:pt x="1479" y="768"/>
                    </a:lnTo>
                    <a:lnTo>
                      <a:pt x="1480" y="769"/>
                    </a:lnTo>
                    <a:lnTo>
                      <a:pt x="1481" y="766"/>
                    </a:lnTo>
                    <a:lnTo>
                      <a:pt x="1482" y="776"/>
                    </a:lnTo>
                    <a:lnTo>
                      <a:pt x="1483" y="773"/>
                    </a:lnTo>
                    <a:lnTo>
                      <a:pt x="1484" y="765"/>
                    </a:lnTo>
                    <a:lnTo>
                      <a:pt x="1485" y="773"/>
                    </a:lnTo>
                    <a:lnTo>
                      <a:pt x="1486" y="777"/>
                    </a:lnTo>
                    <a:lnTo>
                      <a:pt x="1486" y="772"/>
                    </a:lnTo>
                    <a:lnTo>
                      <a:pt x="1487" y="773"/>
                    </a:lnTo>
                    <a:lnTo>
                      <a:pt x="1488" y="774"/>
                    </a:lnTo>
                    <a:lnTo>
                      <a:pt x="1489" y="775"/>
                    </a:lnTo>
                    <a:lnTo>
                      <a:pt x="1490" y="775"/>
                    </a:lnTo>
                    <a:lnTo>
                      <a:pt x="1491" y="775"/>
                    </a:lnTo>
                    <a:lnTo>
                      <a:pt x="1492" y="776"/>
                    </a:lnTo>
                    <a:lnTo>
                      <a:pt x="1493" y="776"/>
                    </a:lnTo>
                    <a:lnTo>
                      <a:pt x="1494" y="776"/>
                    </a:lnTo>
                    <a:lnTo>
                      <a:pt x="1495" y="776"/>
                    </a:lnTo>
                    <a:lnTo>
                      <a:pt x="1495" y="776"/>
                    </a:lnTo>
                    <a:lnTo>
                      <a:pt x="1496" y="779"/>
                    </a:lnTo>
                    <a:lnTo>
                      <a:pt x="1497" y="782"/>
                    </a:lnTo>
                    <a:lnTo>
                      <a:pt x="1498" y="777"/>
                    </a:lnTo>
                    <a:lnTo>
                      <a:pt x="1499" y="775"/>
                    </a:lnTo>
                    <a:lnTo>
                      <a:pt x="1500" y="777"/>
                    </a:lnTo>
                    <a:lnTo>
                      <a:pt x="1501" y="779"/>
                    </a:lnTo>
                  </a:path>
                </a:pathLst>
              </a:custGeom>
              <a:noFill/>
              <a:ln w="3175" cap="flat">
                <a:solidFill>
                  <a:srgbClr val="EDB1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8" name="Freeform 203">
                <a:extLst>
                  <a:ext uri="{FF2B5EF4-FFF2-40B4-BE49-F238E27FC236}">
                    <a16:creationId xmlns:a16="http://schemas.microsoft.com/office/drawing/2014/main" id="{3169F560-95D6-4F4C-AECC-D9545F2D7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236"/>
                <a:ext cx="1501" cy="931"/>
              </a:xfrm>
              <a:custGeom>
                <a:avLst/>
                <a:gdLst>
                  <a:gd name="T0" fmla="*/ 22 w 1501"/>
                  <a:gd name="T1" fmla="*/ 876 h 931"/>
                  <a:gd name="T2" fmla="*/ 46 w 1501"/>
                  <a:gd name="T3" fmla="*/ 870 h 931"/>
                  <a:gd name="T4" fmla="*/ 69 w 1501"/>
                  <a:gd name="T5" fmla="*/ 682 h 931"/>
                  <a:gd name="T6" fmla="*/ 93 w 1501"/>
                  <a:gd name="T7" fmla="*/ 882 h 931"/>
                  <a:gd name="T8" fmla="*/ 117 w 1501"/>
                  <a:gd name="T9" fmla="*/ 894 h 931"/>
                  <a:gd name="T10" fmla="*/ 140 w 1501"/>
                  <a:gd name="T11" fmla="*/ 765 h 931"/>
                  <a:gd name="T12" fmla="*/ 164 w 1501"/>
                  <a:gd name="T13" fmla="*/ 746 h 931"/>
                  <a:gd name="T14" fmla="*/ 188 w 1501"/>
                  <a:gd name="T15" fmla="*/ 849 h 931"/>
                  <a:gd name="T16" fmla="*/ 211 w 1501"/>
                  <a:gd name="T17" fmla="*/ 859 h 931"/>
                  <a:gd name="T18" fmla="*/ 235 w 1501"/>
                  <a:gd name="T19" fmla="*/ 905 h 931"/>
                  <a:gd name="T20" fmla="*/ 259 w 1501"/>
                  <a:gd name="T21" fmla="*/ 803 h 931"/>
                  <a:gd name="T22" fmla="*/ 282 w 1501"/>
                  <a:gd name="T23" fmla="*/ 856 h 931"/>
                  <a:gd name="T24" fmla="*/ 306 w 1501"/>
                  <a:gd name="T25" fmla="*/ 722 h 931"/>
                  <a:gd name="T26" fmla="*/ 330 w 1501"/>
                  <a:gd name="T27" fmla="*/ 813 h 931"/>
                  <a:gd name="T28" fmla="*/ 353 w 1501"/>
                  <a:gd name="T29" fmla="*/ 883 h 931"/>
                  <a:gd name="T30" fmla="*/ 377 w 1501"/>
                  <a:gd name="T31" fmla="*/ 877 h 931"/>
                  <a:gd name="T32" fmla="*/ 401 w 1501"/>
                  <a:gd name="T33" fmla="*/ 877 h 931"/>
                  <a:gd name="T34" fmla="*/ 424 w 1501"/>
                  <a:gd name="T35" fmla="*/ 749 h 931"/>
                  <a:gd name="T36" fmla="*/ 448 w 1501"/>
                  <a:gd name="T37" fmla="*/ 895 h 931"/>
                  <a:gd name="T38" fmla="*/ 472 w 1501"/>
                  <a:gd name="T39" fmla="*/ 503 h 931"/>
                  <a:gd name="T40" fmla="*/ 495 w 1501"/>
                  <a:gd name="T41" fmla="*/ 833 h 931"/>
                  <a:gd name="T42" fmla="*/ 519 w 1501"/>
                  <a:gd name="T43" fmla="*/ 862 h 931"/>
                  <a:gd name="T44" fmla="*/ 543 w 1501"/>
                  <a:gd name="T45" fmla="*/ 882 h 931"/>
                  <a:gd name="T46" fmla="*/ 567 w 1501"/>
                  <a:gd name="T47" fmla="*/ 787 h 931"/>
                  <a:gd name="T48" fmla="*/ 590 w 1501"/>
                  <a:gd name="T49" fmla="*/ 848 h 931"/>
                  <a:gd name="T50" fmla="*/ 614 w 1501"/>
                  <a:gd name="T51" fmla="*/ 898 h 931"/>
                  <a:gd name="T52" fmla="*/ 637 w 1501"/>
                  <a:gd name="T53" fmla="*/ 825 h 931"/>
                  <a:gd name="T54" fmla="*/ 661 w 1501"/>
                  <a:gd name="T55" fmla="*/ 806 h 931"/>
                  <a:gd name="T56" fmla="*/ 685 w 1501"/>
                  <a:gd name="T57" fmla="*/ 920 h 931"/>
                  <a:gd name="T58" fmla="*/ 709 w 1501"/>
                  <a:gd name="T59" fmla="*/ 820 h 931"/>
                  <a:gd name="T60" fmla="*/ 732 w 1501"/>
                  <a:gd name="T61" fmla="*/ 872 h 931"/>
                  <a:gd name="T62" fmla="*/ 756 w 1501"/>
                  <a:gd name="T63" fmla="*/ 847 h 931"/>
                  <a:gd name="T64" fmla="*/ 780 w 1501"/>
                  <a:gd name="T65" fmla="*/ 858 h 931"/>
                  <a:gd name="T66" fmla="*/ 803 w 1501"/>
                  <a:gd name="T67" fmla="*/ 878 h 931"/>
                  <a:gd name="T68" fmla="*/ 827 w 1501"/>
                  <a:gd name="T69" fmla="*/ 754 h 931"/>
                  <a:gd name="T70" fmla="*/ 851 w 1501"/>
                  <a:gd name="T71" fmla="*/ 799 h 931"/>
                  <a:gd name="T72" fmla="*/ 874 w 1501"/>
                  <a:gd name="T73" fmla="*/ 886 h 931"/>
                  <a:gd name="T74" fmla="*/ 898 w 1501"/>
                  <a:gd name="T75" fmla="*/ 875 h 931"/>
                  <a:gd name="T76" fmla="*/ 922 w 1501"/>
                  <a:gd name="T77" fmla="*/ 873 h 931"/>
                  <a:gd name="T78" fmla="*/ 945 w 1501"/>
                  <a:gd name="T79" fmla="*/ 872 h 931"/>
                  <a:gd name="T80" fmla="*/ 969 w 1501"/>
                  <a:gd name="T81" fmla="*/ 890 h 931"/>
                  <a:gd name="T82" fmla="*/ 993 w 1501"/>
                  <a:gd name="T83" fmla="*/ 804 h 931"/>
                  <a:gd name="T84" fmla="*/ 1017 w 1501"/>
                  <a:gd name="T85" fmla="*/ 636 h 931"/>
                  <a:gd name="T86" fmla="*/ 1040 w 1501"/>
                  <a:gd name="T87" fmla="*/ 893 h 931"/>
                  <a:gd name="T88" fmla="*/ 1064 w 1501"/>
                  <a:gd name="T89" fmla="*/ 866 h 931"/>
                  <a:gd name="T90" fmla="*/ 1087 w 1501"/>
                  <a:gd name="T91" fmla="*/ 879 h 931"/>
                  <a:gd name="T92" fmla="*/ 1111 w 1501"/>
                  <a:gd name="T93" fmla="*/ 883 h 931"/>
                  <a:gd name="T94" fmla="*/ 1135 w 1501"/>
                  <a:gd name="T95" fmla="*/ 885 h 931"/>
                  <a:gd name="T96" fmla="*/ 1159 w 1501"/>
                  <a:gd name="T97" fmla="*/ 879 h 931"/>
                  <a:gd name="T98" fmla="*/ 1182 w 1501"/>
                  <a:gd name="T99" fmla="*/ 852 h 931"/>
                  <a:gd name="T100" fmla="*/ 1206 w 1501"/>
                  <a:gd name="T101" fmla="*/ 868 h 931"/>
                  <a:gd name="T102" fmla="*/ 1229 w 1501"/>
                  <a:gd name="T103" fmla="*/ 865 h 931"/>
                  <a:gd name="T104" fmla="*/ 1253 w 1501"/>
                  <a:gd name="T105" fmla="*/ 832 h 931"/>
                  <a:gd name="T106" fmla="*/ 1277 w 1501"/>
                  <a:gd name="T107" fmla="*/ 834 h 931"/>
                  <a:gd name="T108" fmla="*/ 1301 w 1501"/>
                  <a:gd name="T109" fmla="*/ 805 h 931"/>
                  <a:gd name="T110" fmla="*/ 1324 w 1501"/>
                  <a:gd name="T111" fmla="*/ 867 h 931"/>
                  <a:gd name="T112" fmla="*/ 1348 w 1501"/>
                  <a:gd name="T113" fmla="*/ 860 h 931"/>
                  <a:gd name="T114" fmla="*/ 1372 w 1501"/>
                  <a:gd name="T115" fmla="*/ 861 h 931"/>
                  <a:gd name="T116" fmla="*/ 1395 w 1501"/>
                  <a:gd name="T117" fmla="*/ 867 h 931"/>
                  <a:gd name="T118" fmla="*/ 1419 w 1501"/>
                  <a:gd name="T119" fmla="*/ 849 h 931"/>
                  <a:gd name="T120" fmla="*/ 1443 w 1501"/>
                  <a:gd name="T121" fmla="*/ 849 h 931"/>
                  <a:gd name="T122" fmla="*/ 1466 w 1501"/>
                  <a:gd name="T123" fmla="*/ 864 h 931"/>
                  <a:gd name="T124" fmla="*/ 1490 w 1501"/>
                  <a:gd name="T125" fmla="*/ 849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31">
                    <a:moveTo>
                      <a:pt x="0" y="716"/>
                    </a:moveTo>
                    <a:lnTo>
                      <a:pt x="0" y="717"/>
                    </a:lnTo>
                    <a:lnTo>
                      <a:pt x="1" y="722"/>
                    </a:lnTo>
                    <a:lnTo>
                      <a:pt x="2" y="729"/>
                    </a:lnTo>
                    <a:lnTo>
                      <a:pt x="3" y="737"/>
                    </a:lnTo>
                    <a:lnTo>
                      <a:pt x="4" y="747"/>
                    </a:lnTo>
                    <a:lnTo>
                      <a:pt x="5" y="755"/>
                    </a:lnTo>
                    <a:lnTo>
                      <a:pt x="5" y="764"/>
                    </a:lnTo>
                    <a:lnTo>
                      <a:pt x="6" y="773"/>
                    </a:lnTo>
                    <a:lnTo>
                      <a:pt x="7" y="782"/>
                    </a:lnTo>
                    <a:lnTo>
                      <a:pt x="8" y="793"/>
                    </a:lnTo>
                    <a:lnTo>
                      <a:pt x="9" y="804"/>
                    </a:lnTo>
                    <a:lnTo>
                      <a:pt x="10" y="815"/>
                    </a:lnTo>
                    <a:lnTo>
                      <a:pt x="11" y="826"/>
                    </a:lnTo>
                    <a:lnTo>
                      <a:pt x="12" y="838"/>
                    </a:lnTo>
                    <a:lnTo>
                      <a:pt x="13" y="849"/>
                    </a:lnTo>
                    <a:lnTo>
                      <a:pt x="14" y="861"/>
                    </a:lnTo>
                    <a:lnTo>
                      <a:pt x="15" y="872"/>
                    </a:lnTo>
                    <a:lnTo>
                      <a:pt x="16" y="877"/>
                    </a:lnTo>
                    <a:lnTo>
                      <a:pt x="16" y="879"/>
                    </a:lnTo>
                    <a:lnTo>
                      <a:pt x="17" y="880"/>
                    </a:lnTo>
                    <a:lnTo>
                      <a:pt x="18" y="879"/>
                    </a:lnTo>
                    <a:lnTo>
                      <a:pt x="19" y="879"/>
                    </a:lnTo>
                    <a:lnTo>
                      <a:pt x="20" y="879"/>
                    </a:lnTo>
                    <a:lnTo>
                      <a:pt x="21" y="877"/>
                    </a:lnTo>
                    <a:lnTo>
                      <a:pt x="22" y="876"/>
                    </a:lnTo>
                    <a:lnTo>
                      <a:pt x="23" y="872"/>
                    </a:lnTo>
                    <a:lnTo>
                      <a:pt x="24" y="868"/>
                    </a:lnTo>
                    <a:lnTo>
                      <a:pt x="25" y="864"/>
                    </a:lnTo>
                    <a:lnTo>
                      <a:pt x="26" y="860"/>
                    </a:lnTo>
                    <a:lnTo>
                      <a:pt x="26" y="855"/>
                    </a:lnTo>
                    <a:lnTo>
                      <a:pt x="27" y="849"/>
                    </a:lnTo>
                    <a:lnTo>
                      <a:pt x="28" y="843"/>
                    </a:lnTo>
                    <a:lnTo>
                      <a:pt x="29" y="837"/>
                    </a:lnTo>
                    <a:lnTo>
                      <a:pt x="30" y="837"/>
                    </a:lnTo>
                    <a:lnTo>
                      <a:pt x="31" y="837"/>
                    </a:lnTo>
                    <a:lnTo>
                      <a:pt x="32" y="840"/>
                    </a:lnTo>
                    <a:lnTo>
                      <a:pt x="33" y="843"/>
                    </a:lnTo>
                    <a:lnTo>
                      <a:pt x="34" y="844"/>
                    </a:lnTo>
                    <a:lnTo>
                      <a:pt x="35" y="846"/>
                    </a:lnTo>
                    <a:lnTo>
                      <a:pt x="35" y="847"/>
                    </a:lnTo>
                    <a:lnTo>
                      <a:pt x="36" y="848"/>
                    </a:lnTo>
                    <a:lnTo>
                      <a:pt x="37" y="852"/>
                    </a:lnTo>
                    <a:lnTo>
                      <a:pt x="38" y="857"/>
                    </a:lnTo>
                    <a:lnTo>
                      <a:pt x="39" y="861"/>
                    </a:lnTo>
                    <a:lnTo>
                      <a:pt x="40" y="865"/>
                    </a:lnTo>
                    <a:lnTo>
                      <a:pt x="41" y="871"/>
                    </a:lnTo>
                    <a:lnTo>
                      <a:pt x="42" y="876"/>
                    </a:lnTo>
                    <a:lnTo>
                      <a:pt x="43" y="881"/>
                    </a:lnTo>
                    <a:lnTo>
                      <a:pt x="44" y="885"/>
                    </a:lnTo>
                    <a:lnTo>
                      <a:pt x="45" y="880"/>
                    </a:lnTo>
                    <a:lnTo>
                      <a:pt x="46" y="870"/>
                    </a:lnTo>
                    <a:lnTo>
                      <a:pt x="47" y="858"/>
                    </a:lnTo>
                    <a:lnTo>
                      <a:pt x="47" y="844"/>
                    </a:lnTo>
                    <a:lnTo>
                      <a:pt x="48" y="832"/>
                    </a:lnTo>
                    <a:lnTo>
                      <a:pt x="49" y="819"/>
                    </a:lnTo>
                    <a:lnTo>
                      <a:pt x="50" y="805"/>
                    </a:lnTo>
                    <a:lnTo>
                      <a:pt x="51" y="790"/>
                    </a:lnTo>
                    <a:lnTo>
                      <a:pt x="52" y="774"/>
                    </a:lnTo>
                    <a:lnTo>
                      <a:pt x="53" y="758"/>
                    </a:lnTo>
                    <a:lnTo>
                      <a:pt x="54" y="742"/>
                    </a:lnTo>
                    <a:lnTo>
                      <a:pt x="55" y="727"/>
                    </a:lnTo>
                    <a:lnTo>
                      <a:pt x="56" y="709"/>
                    </a:lnTo>
                    <a:lnTo>
                      <a:pt x="56" y="692"/>
                    </a:lnTo>
                    <a:lnTo>
                      <a:pt x="57" y="674"/>
                    </a:lnTo>
                    <a:lnTo>
                      <a:pt x="58" y="658"/>
                    </a:lnTo>
                    <a:lnTo>
                      <a:pt x="59" y="651"/>
                    </a:lnTo>
                    <a:lnTo>
                      <a:pt x="60" y="649"/>
                    </a:lnTo>
                    <a:lnTo>
                      <a:pt x="61" y="648"/>
                    </a:lnTo>
                    <a:lnTo>
                      <a:pt x="62" y="650"/>
                    </a:lnTo>
                    <a:lnTo>
                      <a:pt x="63" y="652"/>
                    </a:lnTo>
                    <a:lnTo>
                      <a:pt x="64" y="655"/>
                    </a:lnTo>
                    <a:lnTo>
                      <a:pt x="65" y="660"/>
                    </a:lnTo>
                    <a:lnTo>
                      <a:pt x="66" y="666"/>
                    </a:lnTo>
                    <a:lnTo>
                      <a:pt x="66" y="670"/>
                    </a:lnTo>
                    <a:lnTo>
                      <a:pt x="67" y="673"/>
                    </a:lnTo>
                    <a:lnTo>
                      <a:pt x="68" y="677"/>
                    </a:lnTo>
                    <a:lnTo>
                      <a:pt x="69" y="682"/>
                    </a:lnTo>
                    <a:lnTo>
                      <a:pt x="70" y="687"/>
                    </a:lnTo>
                    <a:lnTo>
                      <a:pt x="71" y="693"/>
                    </a:lnTo>
                    <a:lnTo>
                      <a:pt x="72" y="699"/>
                    </a:lnTo>
                    <a:lnTo>
                      <a:pt x="73" y="706"/>
                    </a:lnTo>
                    <a:lnTo>
                      <a:pt x="74" y="713"/>
                    </a:lnTo>
                    <a:lnTo>
                      <a:pt x="75" y="721"/>
                    </a:lnTo>
                    <a:lnTo>
                      <a:pt x="76" y="730"/>
                    </a:lnTo>
                    <a:lnTo>
                      <a:pt x="77" y="739"/>
                    </a:lnTo>
                    <a:lnTo>
                      <a:pt x="77" y="748"/>
                    </a:lnTo>
                    <a:lnTo>
                      <a:pt x="78" y="757"/>
                    </a:lnTo>
                    <a:lnTo>
                      <a:pt x="79" y="765"/>
                    </a:lnTo>
                    <a:lnTo>
                      <a:pt x="80" y="774"/>
                    </a:lnTo>
                    <a:lnTo>
                      <a:pt x="81" y="785"/>
                    </a:lnTo>
                    <a:lnTo>
                      <a:pt x="82" y="796"/>
                    </a:lnTo>
                    <a:lnTo>
                      <a:pt x="83" y="807"/>
                    </a:lnTo>
                    <a:lnTo>
                      <a:pt x="84" y="818"/>
                    </a:lnTo>
                    <a:lnTo>
                      <a:pt x="85" y="830"/>
                    </a:lnTo>
                    <a:lnTo>
                      <a:pt x="86" y="842"/>
                    </a:lnTo>
                    <a:lnTo>
                      <a:pt x="87" y="854"/>
                    </a:lnTo>
                    <a:lnTo>
                      <a:pt x="87" y="865"/>
                    </a:lnTo>
                    <a:lnTo>
                      <a:pt x="88" y="871"/>
                    </a:lnTo>
                    <a:lnTo>
                      <a:pt x="89" y="875"/>
                    </a:lnTo>
                    <a:lnTo>
                      <a:pt x="90" y="877"/>
                    </a:lnTo>
                    <a:lnTo>
                      <a:pt x="91" y="879"/>
                    </a:lnTo>
                    <a:lnTo>
                      <a:pt x="92" y="881"/>
                    </a:lnTo>
                    <a:lnTo>
                      <a:pt x="93" y="882"/>
                    </a:lnTo>
                    <a:lnTo>
                      <a:pt x="94" y="883"/>
                    </a:lnTo>
                    <a:lnTo>
                      <a:pt x="95" y="883"/>
                    </a:lnTo>
                    <a:lnTo>
                      <a:pt x="96" y="882"/>
                    </a:lnTo>
                    <a:lnTo>
                      <a:pt x="96" y="882"/>
                    </a:lnTo>
                    <a:lnTo>
                      <a:pt x="98" y="881"/>
                    </a:lnTo>
                    <a:lnTo>
                      <a:pt x="98" y="881"/>
                    </a:lnTo>
                    <a:lnTo>
                      <a:pt x="99" y="879"/>
                    </a:lnTo>
                    <a:lnTo>
                      <a:pt x="100" y="877"/>
                    </a:lnTo>
                    <a:lnTo>
                      <a:pt x="101" y="875"/>
                    </a:lnTo>
                    <a:lnTo>
                      <a:pt x="102" y="873"/>
                    </a:lnTo>
                    <a:lnTo>
                      <a:pt x="103" y="873"/>
                    </a:lnTo>
                    <a:lnTo>
                      <a:pt x="104" y="875"/>
                    </a:lnTo>
                    <a:lnTo>
                      <a:pt x="105" y="876"/>
                    </a:lnTo>
                    <a:lnTo>
                      <a:pt x="106" y="879"/>
                    </a:lnTo>
                    <a:lnTo>
                      <a:pt x="107" y="880"/>
                    </a:lnTo>
                    <a:lnTo>
                      <a:pt x="107" y="882"/>
                    </a:lnTo>
                    <a:lnTo>
                      <a:pt x="108" y="884"/>
                    </a:lnTo>
                    <a:lnTo>
                      <a:pt x="109" y="886"/>
                    </a:lnTo>
                    <a:lnTo>
                      <a:pt x="110" y="887"/>
                    </a:lnTo>
                    <a:lnTo>
                      <a:pt x="111" y="889"/>
                    </a:lnTo>
                    <a:lnTo>
                      <a:pt x="112" y="890"/>
                    </a:lnTo>
                    <a:lnTo>
                      <a:pt x="113" y="890"/>
                    </a:lnTo>
                    <a:lnTo>
                      <a:pt x="114" y="892"/>
                    </a:lnTo>
                    <a:lnTo>
                      <a:pt x="115" y="892"/>
                    </a:lnTo>
                    <a:lnTo>
                      <a:pt x="116" y="893"/>
                    </a:lnTo>
                    <a:lnTo>
                      <a:pt x="117" y="894"/>
                    </a:lnTo>
                    <a:lnTo>
                      <a:pt x="117" y="893"/>
                    </a:lnTo>
                    <a:lnTo>
                      <a:pt x="119" y="891"/>
                    </a:lnTo>
                    <a:lnTo>
                      <a:pt x="119" y="889"/>
                    </a:lnTo>
                    <a:lnTo>
                      <a:pt x="120" y="887"/>
                    </a:lnTo>
                    <a:lnTo>
                      <a:pt x="121" y="884"/>
                    </a:lnTo>
                    <a:lnTo>
                      <a:pt x="122" y="881"/>
                    </a:lnTo>
                    <a:lnTo>
                      <a:pt x="123" y="877"/>
                    </a:lnTo>
                    <a:lnTo>
                      <a:pt x="124" y="873"/>
                    </a:lnTo>
                    <a:lnTo>
                      <a:pt x="125" y="871"/>
                    </a:lnTo>
                    <a:lnTo>
                      <a:pt x="126" y="868"/>
                    </a:lnTo>
                    <a:lnTo>
                      <a:pt x="127" y="866"/>
                    </a:lnTo>
                    <a:lnTo>
                      <a:pt x="128" y="863"/>
                    </a:lnTo>
                    <a:lnTo>
                      <a:pt x="128" y="861"/>
                    </a:lnTo>
                    <a:lnTo>
                      <a:pt x="129" y="858"/>
                    </a:lnTo>
                    <a:lnTo>
                      <a:pt x="130" y="856"/>
                    </a:lnTo>
                    <a:lnTo>
                      <a:pt x="131" y="853"/>
                    </a:lnTo>
                    <a:lnTo>
                      <a:pt x="132" y="846"/>
                    </a:lnTo>
                    <a:lnTo>
                      <a:pt x="133" y="838"/>
                    </a:lnTo>
                    <a:lnTo>
                      <a:pt x="134" y="830"/>
                    </a:lnTo>
                    <a:lnTo>
                      <a:pt x="135" y="821"/>
                    </a:lnTo>
                    <a:lnTo>
                      <a:pt x="136" y="812"/>
                    </a:lnTo>
                    <a:lnTo>
                      <a:pt x="137" y="803"/>
                    </a:lnTo>
                    <a:lnTo>
                      <a:pt x="138" y="794"/>
                    </a:lnTo>
                    <a:lnTo>
                      <a:pt x="138" y="785"/>
                    </a:lnTo>
                    <a:lnTo>
                      <a:pt x="139" y="775"/>
                    </a:lnTo>
                    <a:lnTo>
                      <a:pt x="140" y="765"/>
                    </a:lnTo>
                    <a:lnTo>
                      <a:pt x="141" y="756"/>
                    </a:lnTo>
                    <a:lnTo>
                      <a:pt x="142" y="747"/>
                    </a:lnTo>
                    <a:lnTo>
                      <a:pt x="143" y="736"/>
                    </a:lnTo>
                    <a:lnTo>
                      <a:pt x="144" y="726"/>
                    </a:lnTo>
                    <a:lnTo>
                      <a:pt x="145" y="715"/>
                    </a:lnTo>
                    <a:lnTo>
                      <a:pt x="146" y="705"/>
                    </a:lnTo>
                    <a:lnTo>
                      <a:pt x="147" y="700"/>
                    </a:lnTo>
                    <a:lnTo>
                      <a:pt x="147" y="698"/>
                    </a:lnTo>
                    <a:lnTo>
                      <a:pt x="149" y="697"/>
                    </a:lnTo>
                    <a:lnTo>
                      <a:pt x="149" y="697"/>
                    </a:lnTo>
                    <a:lnTo>
                      <a:pt x="150" y="698"/>
                    </a:lnTo>
                    <a:lnTo>
                      <a:pt x="151" y="699"/>
                    </a:lnTo>
                    <a:lnTo>
                      <a:pt x="152" y="702"/>
                    </a:lnTo>
                    <a:lnTo>
                      <a:pt x="153" y="705"/>
                    </a:lnTo>
                    <a:lnTo>
                      <a:pt x="154" y="706"/>
                    </a:lnTo>
                    <a:lnTo>
                      <a:pt x="155" y="707"/>
                    </a:lnTo>
                    <a:lnTo>
                      <a:pt x="156" y="709"/>
                    </a:lnTo>
                    <a:lnTo>
                      <a:pt x="157" y="711"/>
                    </a:lnTo>
                    <a:lnTo>
                      <a:pt x="158" y="713"/>
                    </a:lnTo>
                    <a:lnTo>
                      <a:pt x="159" y="716"/>
                    </a:lnTo>
                    <a:lnTo>
                      <a:pt x="159" y="718"/>
                    </a:lnTo>
                    <a:lnTo>
                      <a:pt x="160" y="722"/>
                    </a:lnTo>
                    <a:lnTo>
                      <a:pt x="161" y="727"/>
                    </a:lnTo>
                    <a:lnTo>
                      <a:pt x="162" y="732"/>
                    </a:lnTo>
                    <a:lnTo>
                      <a:pt x="163" y="739"/>
                    </a:lnTo>
                    <a:lnTo>
                      <a:pt x="164" y="746"/>
                    </a:lnTo>
                    <a:lnTo>
                      <a:pt x="165" y="753"/>
                    </a:lnTo>
                    <a:lnTo>
                      <a:pt x="166" y="759"/>
                    </a:lnTo>
                    <a:lnTo>
                      <a:pt x="167" y="766"/>
                    </a:lnTo>
                    <a:lnTo>
                      <a:pt x="168" y="773"/>
                    </a:lnTo>
                    <a:lnTo>
                      <a:pt x="168" y="781"/>
                    </a:lnTo>
                    <a:lnTo>
                      <a:pt x="169" y="790"/>
                    </a:lnTo>
                    <a:lnTo>
                      <a:pt x="170" y="798"/>
                    </a:lnTo>
                    <a:lnTo>
                      <a:pt x="171" y="806"/>
                    </a:lnTo>
                    <a:lnTo>
                      <a:pt x="172" y="815"/>
                    </a:lnTo>
                    <a:lnTo>
                      <a:pt x="173" y="824"/>
                    </a:lnTo>
                    <a:lnTo>
                      <a:pt x="174" y="833"/>
                    </a:lnTo>
                    <a:lnTo>
                      <a:pt x="175" y="842"/>
                    </a:lnTo>
                    <a:lnTo>
                      <a:pt x="176" y="846"/>
                    </a:lnTo>
                    <a:lnTo>
                      <a:pt x="177" y="849"/>
                    </a:lnTo>
                    <a:lnTo>
                      <a:pt x="178" y="851"/>
                    </a:lnTo>
                    <a:lnTo>
                      <a:pt x="179" y="851"/>
                    </a:lnTo>
                    <a:lnTo>
                      <a:pt x="179" y="852"/>
                    </a:lnTo>
                    <a:lnTo>
                      <a:pt x="180" y="853"/>
                    </a:lnTo>
                    <a:lnTo>
                      <a:pt x="181" y="853"/>
                    </a:lnTo>
                    <a:lnTo>
                      <a:pt x="182" y="853"/>
                    </a:lnTo>
                    <a:lnTo>
                      <a:pt x="183" y="853"/>
                    </a:lnTo>
                    <a:lnTo>
                      <a:pt x="184" y="852"/>
                    </a:lnTo>
                    <a:lnTo>
                      <a:pt x="185" y="852"/>
                    </a:lnTo>
                    <a:lnTo>
                      <a:pt x="186" y="851"/>
                    </a:lnTo>
                    <a:lnTo>
                      <a:pt x="187" y="850"/>
                    </a:lnTo>
                    <a:lnTo>
                      <a:pt x="188" y="849"/>
                    </a:lnTo>
                    <a:lnTo>
                      <a:pt x="189" y="847"/>
                    </a:lnTo>
                    <a:lnTo>
                      <a:pt x="189" y="846"/>
                    </a:lnTo>
                    <a:lnTo>
                      <a:pt x="190" y="846"/>
                    </a:lnTo>
                    <a:lnTo>
                      <a:pt x="191" y="847"/>
                    </a:lnTo>
                    <a:lnTo>
                      <a:pt x="192" y="847"/>
                    </a:lnTo>
                    <a:lnTo>
                      <a:pt x="193" y="848"/>
                    </a:lnTo>
                    <a:lnTo>
                      <a:pt x="194" y="849"/>
                    </a:lnTo>
                    <a:lnTo>
                      <a:pt x="195" y="850"/>
                    </a:lnTo>
                    <a:lnTo>
                      <a:pt x="196" y="851"/>
                    </a:lnTo>
                    <a:lnTo>
                      <a:pt x="197" y="852"/>
                    </a:lnTo>
                    <a:lnTo>
                      <a:pt x="198" y="853"/>
                    </a:lnTo>
                    <a:lnTo>
                      <a:pt x="199" y="854"/>
                    </a:lnTo>
                    <a:lnTo>
                      <a:pt x="199" y="855"/>
                    </a:lnTo>
                    <a:lnTo>
                      <a:pt x="200" y="856"/>
                    </a:lnTo>
                    <a:lnTo>
                      <a:pt x="201" y="857"/>
                    </a:lnTo>
                    <a:lnTo>
                      <a:pt x="202" y="858"/>
                    </a:lnTo>
                    <a:lnTo>
                      <a:pt x="203" y="859"/>
                    </a:lnTo>
                    <a:lnTo>
                      <a:pt x="204" y="860"/>
                    </a:lnTo>
                    <a:lnTo>
                      <a:pt x="205" y="860"/>
                    </a:lnTo>
                    <a:lnTo>
                      <a:pt x="206" y="860"/>
                    </a:lnTo>
                    <a:lnTo>
                      <a:pt x="207" y="860"/>
                    </a:lnTo>
                    <a:lnTo>
                      <a:pt x="208" y="859"/>
                    </a:lnTo>
                    <a:lnTo>
                      <a:pt x="208" y="859"/>
                    </a:lnTo>
                    <a:lnTo>
                      <a:pt x="210" y="859"/>
                    </a:lnTo>
                    <a:lnTo>
                      <a:pt x="210" y="859"/>
                    </a:lnTo>
                    <a:lnTo>
                      <a:pt x="211" y="859"/>
                    </a:lnTo>
                    <a:lnTo>
                      <a:pt x="212" y="858"/>
                    </a:lnTo>
                    <a:lnTo>
                      <a:pt x="213" y="856"/>
                    </a:lnTo>
                    <a:lnTo>
                      <a:pt x="214" y="854"/>
                    </a:lnTo>
                    <a:lnTo>
                      <a:pt x="215" y="852"/>
                    </a:lnTo>
                    <a:lnTo>
                      <a:pt x="216" y="849"/>
                    </a:lnTo>
                    <a:lnTo>
                      <a:pt x="217" y="847"/>
                    </a:lnTo>
                    <a:lnTo>
                      <a:pt x="218" y="844"/>
                    </a:lnTo>
                    <a:lnTo>
                      <a:pt x="219" y="842"/>
                    </a:lnTo>
                    <a:lnTo>
                      <a:pt x="219" y="843"/>
                    </a:lnTo>
                    <a:lnTo>
                      <a:pt x="220" y="846"/>
                    </a:lnTo>
                    <a:lnTo>
                      <a:pt x="221" y="849"/>
                    </a:lnTo>
                    <a:lnTo>
                      <a:pt x="222" y="853"/>
                    </a:lnTo>
                    <a:lnTo>
                      <a:pt x="223" y="856"/>
                    </a:lnTo>
                    <a:lnTo>
                      <a:pt x="224" y="859"/>
                    </a:lnTo>
                    <a:lnTo>
                      <a:pt x="225" y="861"/>
                    </a:lnTo>
                    <a:lnTo>
                      <a:pt x="226" y="864"/>
                    </a:lnTo>
                    <a:lnTo>
                      <a:pt x="227" y="869"/>
                    </a:lnTo>
                    <a:lnTo>
                      <a:pt x="228" y="876"/>
                    </a:lnTo>
                    <a:lnTo>
                      <a:pt x="229" y="882"/>
                    </a:lnTo>
                    <a:lnTo>
                      <a:pt x="229" y="888"/>
                    </a:lnTo>
                    <a:lnTo>
                      <a:pt x="231" y="895"/>
                    </a:lnTo>
                    <a:lnTo>
                      <a:pt x="231" y="902"/>
                    </a:lnTo>
                    <a:lnTo>
                      <a:pt x="232" y="909"/>
                    </a:lnTo>
                    <a:lnTo>
                      <a:pt x="233" y="915"/>
                    </a:lnTo>
                    <a:lnTo>
                      <a:pt x="234" y="912"/>
                    </a:lnTo>
                    <a:lnTo>
                      <a:pt x="235" y="905"/>
                    </a:lnTo>
                    <a:lnTo>
                      <a:pt x="236" y="896"/>
                    </a:lnTo>
                    <a:lnTo>
                      <a:pt x="237" y="885"/>
                    </a:lnTo>
                    <a:lnTo>
                      <a:pt x="238" y="876"/>
                    </a:lnTo>
                    <a:lnTo>
                      <a:pt x="239" y="866"/>
                    </a:lnTo>
                    <a:lnTo>
                      <a:pt x="240" y="856"/>
                    </a:lnTo>
                    <a:lnTo>
                      <a:pt x="240" y="845"/>
                    </a:lnTo>
                    <a:lnTo>
                      <a:pt x="241" y="831"/>
                    </a:lnTo>
                    <a:lnTo>
                      <a:pt x="242" y="817"/>
                    </a:lnTo>
                    <a:lnTo>
                      <a:pt x="243" y="804"/>
                    </a:lnTo>
                    <a:lnTo>
                      <a:pt x="244" y="790"/>
                    </a:lnTo>
                    <a:lnTo>
                      <a:pt x="245" y="775"/>
                    </a:lnTo>
                    <a:lnTo>
                      <a:pt x="246" y="759"/>
                    </a:lnTo>
                    <a:lnTo>
                      <a:pt x="247" y="743"/>
                    </a:lnTo>
                    <a:lnTo>
                      <a:pt x="248" y="729"/>
                    </a:lnTo>
                    <a:lnTo>
                      <a:pt x="249" y="726"/>
                    </a:lnTo>
                    <a:lnTo>
                      <a:pt x="250" y="727"/>
                    </a:lnTo>
                    <a:lnTo>
                      <a:pt x="250" y="732"/>
                    </a:lnTo>
                    <a:lnTo>
                      <a:pt x="251" y="738"/>
                    </a:lnTo>
                    <a:lnTo>
                      <a:pt x="252" y="744"/>
                    </a:lnTo>
                    <a:lnTo>
                      <a:pt x="253" y="751"/>
                    </a:lnTo>
                    <a:lnTo>
                      <a:pt x="254" y="759"/>
                    </a:lnTo>
                    <a:lnTo>
                      <a:pt x="255" y="769"/>
                    </a:lnTo>
                    <a:lnTo>
                      <a:pt x="256" y="777"/>
                    </a:lnTo>
                    <a:lnTo>
                      <a:pt x="257" y="786"/>
                    </a:lnTo>
                    <a:lnTo>
                      <a:pt x="258" y="794"/>
                    </a:lnTo>
                    <a:lnTo>
                      <a:pt x="259" y="803"/>
                    </a:lnTo>
                    <a:lnTo>
                      <a:pt x="259" y="813"/>
                    </a:lnTo>
                    <a:lnTo>
                      <a:pt x="261" y="823"/>
                    </a:lnTo>
                    <a:lnTo>
                      <a:pt x="261" y="834"/>
                    </a:lnTo>
                    <a:lnTo>
                      <a:pt x="262" y="844"/>
                    </a:lnTo>
                    <a:lnTo>
                      <a:pt x="263" y="851"/>
                    </a:lnTo>
                    <a:lnTo>
                      <a:pt x="264" y="855"/>
                    </a:lnTo>
                    <a:lnTo>
                      <a:pt x="265" y="859"/>
                    </a:lnTo>
                    <a:lnTo>
                      <a:pt x="266" y="862"/>
                    </a:lnTo>
                    <a:lnTo>
                      <a:pt x="267" y="864"/>
                    </a:lnTo>
                    <a:lnTo>
                      <a:pt x="268" y="866"/>
                    </a:lnTo>
                    <a:lnTo>
                      <a:pt x="269" y="866"/>
                    </a:lnTo>
                    <a:lnTo>
                      <a:pt x="270" y="867"/>
                    </a:lnTo>
                    <a:lnTo>
                      <a:pt x="271" y="869"/>
                    </a:lnTo>
                    <a:lnTo>
                      <a:pt x="271" y="873"/>
                    </a:lnTo>
                    <a:lnTo>
                      <a:pt x="272" y="875"/>
                    </a:lnTo>
                    <a:lnTo>
                      <a:pt x="273" y="878"/>
                    </a:lnTo>
                    <a:lnTo>
                      <a:pt x="274" y="880"/>
                    </a:lnTo>
                    <a:lnTo>
                      <a:pt x="275" y="882"/>
                    </a:lnTo>
                    <a:lnTo>
                      <a:pt x="276" y="885"/>
                    </a:lnTo>
                    <a:lnTo>
                      <a:pt x="277" y="886"/>
                    </a:lnTo>
                    <a:lnTo>
                      <a:pt x="278" y="884"/>
                    </a:lnTo>
                    <a:lnTo>
                      <a:pt x="279" y="879"/>
                    </a:lnTo>
                    <a:lnTo>
                      <a:pt x="280" y="874"/>
                    </a:lnTo>
                    <a:lnTo>
                      <a:pt x="280" y="868"/>
                    </a:lnTo>
                    <a:lnTo>
                      <a:pt x="281" y="862"/>
                    </a:lnTo>
                    <a:lnTo>
                      <a:pt x="282" y="856"/>
                    </a:lnTo>
                    <a:lnTo>
                      <a:pt x="283" y="849"/>
                    </a:lnTo>
                    <a:lnTo>
                      <a:pt x="284" y="841"/>
                    </a:lnTo>
                    <a:lnTo>
                      <a:pt x="285" y="834"/>
                    </a:lnTo>
                    <a:lnTo>
                      <a:pt x="286" y="826"/>
                    </a:lnTo>
                    <a:lnTo>
                      <a:pt x="287" y="818"/>
                    </a:lnTo>
                    <a:lnTo>
                      <a:pt x="288" y="811"/>
                    </a:lnTo>
                    <a:lnTo>
                      <a:pt x="289" y="802"/>
                    </a:lnTo>
                    <a:lnTo>
                      <a:pt x="290" y="794"/>
                    </a:lnTo>
                    <a:lnTo>
                      <a:pt x="291" y="785"/>
                    </a:lnTo>
                    <a:lnTo>
                      <a:pt x="291" y="777"/>
                    </a:lnTo>
                    <a:lnTo>
                      <a:pt x="292" y="771"/>
                    </a:lnTo>
                    <a:lnTo>
                      <a:pt x="293" y="766"/>
                    </a:lnTo>
                    <a:lnTo>
                      <a:pt x="294" y="761"/>
                    </a:lnTo>
                    <a:lnTo>
                      <a:pt x="295" y="757"/>
                    </a:lnTo>
                    <a:lnTo>
                      <a:pt x="296" y="753"/>
                    </a:lnTo>
                    <a:lnTo>
                      <a:pt x="297" y="749"/>
                    </a:lnTo>
                    <a:lnTo>
                      <a:pt x="298" y="746"/>
                    </a:lnTo>
                    <a:lnTo>
                      <a:pt x="299" y="743"/>
                    </a:lnTo>
                    <a:lnTo>
                      <a:pt x="300" y="740"/>
                    </a:lnTo>
                    <a:lnTo>
                      <a:pt x="301" y="737"/>
                    </a:lnTo>
                    <a:lnTo>
                      <a:pt x="301" y="734"/>
                    </a:lnTo>
                    <a:lnTo>
                      <a:pt x="302" y="731"/>
                    </a:lnTo>
                    <a:lnTo>
                      <a:pt x="303" y="728"/>
                    </a:lnTo>
                    <a:lnTo>
                      <a:pt x="304" y="726"/>
                    </a:lnTo>
                    <a:lnTo>
                      <a:pt x="305" y="724"/>
                    </a:lnTo>
                    <a:lnTo>
                      <a:pt x="306" y="722"/>
                    </a:lnTo>
                    <a:lnTo>
                      <a:pt x="307" y="721"/>
                    </a:lnTo>
                    <a:lnTo>
                      <a:pt x="308" y="720"/>
                    </a:lnTo>
                    <a:lnTo>
                      <a:pt x="309" y="720"/>
                    </a:lnTo>
                    <a:lnTo>
                      <a:pt x="310" y="720"/>
                    </a:lnTo>
                    <a:lnTo>
                      <a:pt x="311" y="721"/>
                    </a:lnTo>
                    <a:lnTo>
                      <a:pt x="311" y="723"/>
                    </a:lnTo>
                    <a:lnTo>
                      <a:pt x="312" y="725"/>
                    </a:lnTo>
                    <a:lnTo>
                      <a:pt x="313" y="727"/>
                    </a:lnTo>
                    <a:lnTo>
                      <a:pt x="314" y="728"/>
                    </a:lnTo>
                    <a:lnTo>
                      <a:pt x="315" y="728"/>
                    </a:lnTo>
                    <a:lnTo>
                      <a:pt x="316" y="730"/>
                    </a:lnTo>
                    <a:lnTo>
                      <a:pt x="317" y="731"/>
                    </a:lnTo>
                    <a:lnTo>
                      <a:pt x="318" y="732"/>
                    </a:lnTo>
                    <a:lnTo>
                      <a:pt x="319" y="734"/>
                    </a:lnTo>
                    <a:lnTo>
                      <a:pt x="320" y="735"/>
                    </a:lnTo>
                    <a:lnTo>
                      <a:pt x="321" y="737"/>
                    </a:lnTo>
                    <a:lnTo>
                      <a:pt x="322" y="742"/>
                    </a:lnTo>
                    <a:lnTo>
                      <a:pt x="322" y="749"/>
                    </a:lnTo>
                    <a:lnTo>
                      <a:pt x="323" y="756"/>
                    </a:lnTo>
                    <a:lnTo>
                      <a:pt x="324" y="764"/>
                    </a:lnTo>
                    <a:lnTo>
                      <a:pt x="325" y="771"/>
                    </a:lnTo>
                    <a:lnTo>
                      <a:pt x="326" y="779"/>
                    </a:lnTo>
                    <a:lnTo>
                      <a:pt x="327" y="786"/>
                    </a:lnTo>
                    <a:lnTo>
                      <a:pt x="328" y="794"/>
                    </a:lnTo>
                    <a:lnTo>
                      <a:pt x="329" y="803"/>
                    </a:lnTo>
                    <a:lnTo>
                      <a:pt x="330" y="813"/>
                    </a:lnTo>
                    <a:lnTo>
                      <a:pt x="331" y="821"/>
                    </a:lnTo>
                    <a:lnTo>
                      <a:pt x="331" y="830"/>
                    </a:lnTo>
                    <a:lnTo>
                      <a:pt x="332" y="840"/>
                    </a:lnTo>
                    <a:lnTo>
                      <a:pt x="333" y="850"/>
                    </a:lnTo>
                    <a:lnTo>
                      <a:pt x="334" y="860"/>
                    </a:lnTo>
                    <a:lnTo>
                      <a:pt x="335" y="869"/>
                    </a:lnTo>
                    <a:lnTo>
                      <a:pt x="336" y="874"/>
                    </a:lnTo>
                    <a:lnTo>
                      <a:pt x="337" y="877"/>
                    </a:lnTo>
                    <a:lnTo>
                      <a:pt x="338" y="880"/>
                    </a:lnTo>
                    <a:lnTo>
                      <a:pt x="339" y="882"/>
                    </a:lnTo>
                    <a:lnTo>
                      <a:pt x="340" y="883"/>
                    </a:lnTo>
                    <a:lnTo>
                      <a:pt x="341" y="884"/>
                    </a:lnTo>
                    <a:lnTo>
                      <a:pt x="341" y="885"/>
                    </a:lnTo>
                    <a:lnTo>
                      <a:pt x="343" y="885"/>
                    </a:lnTo>
                    <a:lnTo>
                      <a:pt x="343" y="885"/>
                    </a:lnTo>
                    <a:lnTo>
                      <a:pt x="344" y="886"/>
                    </a:lnTo>
                    <a:lnTo>
                      <a:pt x="345" y="886"/>
                    </a:lnTo>
                    <a:lnTo>
                      <a:pt x="346" y="887"/>
                    </a:lnTo>
                    <a:lnTo>
                      <a:pt x="347" y="887"/>
                    </a:lnTo>
                    <a:lnTo>
                      <a:pt x="348" y="886"/>
                    </a:lnTo>
                    <a:lnTo>
                      <a:pt x="349" y="886"/>
                    </a:lnTo>
                    <a:lnTo>
                      <a:pt x="350" y="885"/>
                    </a:lnTo>
                    <a:lnTo>
                      <a:pt x="351" y="885"/>
                    </a:lnTo>
                    <a:lnTo>
                      <a:pt x="352" y="884"/>
                    </a:lnTo>
                    <a:lnTo>
                      <a:pt x="352" y="884"/>
                    </a:lnTo>
                    <a:lnTo>
                      <a:pt x="353" y="883"/>
                    </a:lnTo>
                    <a:lnTo>
                      <a:pt x="354" y="882"/>
                    </a:lnTo>
                    <a:lnTo>
                      <a:pt x="355" y="881"/>
                    </a:lnTo>
                    <a:lnTo>
                      <a:pt x="356" y="881"/>
                    </a:lnTo>
                    <a:lnTo>
                      <a:pt x="357" y="880"/>
                    </a:lnTo>
                    <a:lnTo>
                      <a:pt x="358" y="879"/>
                    </a:lnTo>
                    <a:lnTo>
                      <a:pt x="359" y="877"/>
                    </a:lnTo>
                    <a:lnTo>
                      <a:pt x="360" y="875"/>
                    </a:lnTo>
                    <a:lnTo>
                      <a:pt x="361" y="874"/>
                    </a:lnTo>
                    <a:lnTo>
                      <a:pt x="362" y="872"/>
                    </a:lnTo>
                    <a:lnTo>
                      <a:pt x="362" y="870"/>
                    </a:lnTo>
                    <a:lnTo>
                      <a:pt x="363" y="868"/>
                    </a:lnTo>
                    <a:lnTo>
                      <a:pt x="364" y="866"/>
                    </a:lnTo>
                    <a:lnTo>
                      <a:pt x="365" y="866"/>
                    </a:lnTo>
                    <a:lnTo>
                      <a:pt x="366" y="866"/>
                    </a:lnTo>
                    <a:lnTo>
                      <a:pt x="367" y="866"/>
                    </a:lnTo>
                    <a:lnTo>
                      <a:pt x="368" y="867"/>
                    </a:lnTo>
                    <a:lnTo>
                      <a:pt x="369" y="867"/>
                    </a:lnTo>
                    <a:lnTo>
                      <a:pt x="370" y="868"/>
                    </a:lnTo>
                    <a:lnTo>
                      <a:pt x="371" y="869"/>
                    </a:lnTo>
                    <a:lnTo>
                      <a:pt x="371" y="870"/>
                    </a:lnTo>
                    <a:lnTo>
                      <a:pt x="373" y="871"/>
                    </a:lnTo>
                    <a:lnTo>
                      <a:pt x="373" y="872"/>
                    </a:lnTo>
                    <a:lnTo>
                      <a:pt x="374" y="873"/>
                    </a:lnTo>
                    <a:lnTo>
                      <a:pt x="375" y="875"/>
                    </a:lnTo>
                    <a:lnTo>
                      <a:pt x="376" y="876"/>
                    </a:lnTo>
                    <a:lnTo>
                      <a:pt x="377" y="877"/>
                    </a:lnTo>
                    <a:lnTo>
                      <a:pt x="378" y="878"/>
                    </a:lnTo>
                    <a:lnTo>
                      <a:pt x="379" y="880"/>
                    </a:lnTo>
                    <a:lnTo>
                      <a:pt x="380" y="880"/>
                    </a:lnTo>
                    <a:lnTo>
                      <a:pt x="381" y="880"/>
                    </a:lnTo>
                    <a:lnTo>
                      <a:pt x="382" y="880"/>
                    </a:lnTo>
                    <a:lnTo>
                      <a:pt x="383" y="880"/>
                    </a:lnTo>
                    <a:lnTo>
                      <a:pt x="383" y="880"/>
                    </a:lnTo>
                    <a:lnTo>
                      <a:pt x="384" y="880"/>
                    </a:lnTo>
                    <a:lnTo>
                      <a:pt x="385" y="880"/>
                    </a:lnTo>
                    <a:lnTo>
                      <a:pt x="386" y="880"/>
                    </a:lnTo>
                    <a:lnTo>
                      <a:pt x="387" y="879"/>
                    </a:lnTo>
                    <a:lnTo>
                      <a:pt x="388" y="878"/>
                    </a:lnTo>
                    <a:lnTo>
                      <a:pt x="389" y="876"/>
                    </a:lnTo>
                    <a:lnTo>
                      <a:pt x="390" y="875"/>
                    </a:lnTo>
                    <a:lnTo>
                      <a:pt x="391" y="873"/>
                    </a:lnTo>
                    <a:lnTo>
                      <a:pt x="392" y="872"/>
                    </a:lnTo>
                    <a:lnTo>
                      <a:pt x="392" y="870"/>
                    </a:lnTo>
                    <a:lnTo>
                      <a:pt x="394" y="868"/>
                    </a:lnTo>
                    <a:lnTo>
                      <a:pt x="394" y="869"/>
                    </a:lnTo>
                    <a:lnTo>
                      <a:pt x="395" y="870"/>
                    </a:lnTo>
                    <a:lnTo>
                      <a:pt x="396" y="872"/>
                    </a:lnTo>
                    <a:lnTo>
                      <a:pt x="397" y="874"/>
                    </a:lnTo>
                    <a:lnTo>
                      <a:pt x="398" y="875"/>
                    </a:lnTo>
                    <a:lnTo>
                      <a:pt x="399" y="876"/>
                    </a:lnTo>
                    <a:lnTo>
                      <a:pt x="400" y="876"/>
                    </a:lnTo>
                    <a:lnTo>
                      <a:pt x="401" y="877"/>
                    </a:lnTo>
                    <a:lnTo>
                      <a:pt x="402" y="880"/>
                    </a:lnTo>
                    <a:lnTo>
                      <a:pt x="403" y="884"/>
                    </a:lnTo>
                    <a:lnTo>
                      <a:pt x="403" y="887"/>
                    </a:lnTo>
                    <a:lnTo>
                      <a:pt x="404" y="890"/>
                    </a:lnTo>
                    <a:lnTo>
                      <a:pt x="405" y="895"/>
                    </a:lnTo>
                    <a:lnTo>
                      <a:pt x="406" y="898"/>
                    </a:lnTo>
                    <a:lnTo>
                      <a:pt x="407" y="903"/>
                    </a:lnTo>
                    <a:lnTo>
                      <a:pt x="408" y="906"/>
                    </a:lnTo>
                    <a:lnTo>
                      <a:pt x="409" y="902"/>
                    </a:lnTo>
                    <a:lnTo>
                      <a:pt x="410" y="896"/>
                    </a:lnTo>
                    <a:lnTo>
                      <a:pt x="411" y="888"/>
                    </a:lnTo>
                    <a:lnTo>
                      <a:pt x="412" y="879"/>
                    </a:lnTo>
                    <a:lnTo>
                      <a:pt x="413" y="871"/>
                    </a:lnTo>
                    <a:lnTo>
                      <a:pt x="413" y="862"/>
                    </a:lnTo>
                    <a:lnTo>
                      <a:pt x="414" y="853"/>
                    </a:lnTo>
                    <a:lnTo>
                      <a:pt x="415" y="843"/>
                    </a:lnTo>
                    <a:lnTo>
                      <a:pt x="416" y="833"/>
                    </a:lnTo>
                    <a:lnTo>
                      <a:pt x="417" y="821"/>
                    </a:lnTo>
                    <a:lnTo>
                      <a:pt x="418" y="811"/>
                    </a:lnTo>
                    <a:lnTo>
                      <a:pt x="419" y="801"/>
                    </a:lnTo>
                    <a:lnTo>
                      <a:pt x="420" y="788"/>
                    </a:lnTo>
                    <a:lnTo>
                      <a:pt x="421" y="776"/>
                    </a:lnTo>
                    <a:lnTo>
                      <a:pt x="422" y="764"/>
                    </a:lnTo>
                    <a:lnTo>
                      <a:pt x="423" y="753"/>
                    </a:lnTo>
                    <a:lnTo>
                      <a:pt x="424" y="749"/>
                    </a:lnTo>
                    <a:lnTo>
                      <a:pt x="424" y="749"/>
                    </a:lnTo>
                    <a:lnTo>
                      <a:pt x="425" y="750"/>
                    </a:lnTo>
                    <a:lnTo>
                      <a:pt x="426" y="753"/>
                    </a:lnTo>
                    <a:lnTo>
                      <a:pt x="427" y="756"/>
                    </a:lnTo>
                    <a:lnTo>
                      <a:pt x="428" y="761"/>
                    </a:lnTo>
                    <a:lnTo>
                      <a:pt x="429" y="767"/>
                    </a:lnTo>
                    <a:lnTo>
                      <a:pt x="430" y="773"/>
                    </a:lnTo>
                    <a:lnTo>
                      <a:pt x="431" y="776"/>
                    </a:lnTo>
                    <a:lnTo>
                      <a:pt x="432" y="778"/>
                    </a:lnTo>
                    <a:lnTo>
                      <a:pt x="433" y="781"/>
                    </a:lnTo>
                    <a:lnTo>
                      <a:pt x="434" y="784"/>
                    </a:lnTo>
                    <a:lnTo>
                      <a:pt x="434" y="786"/>
                    </a:lnTo>
                    <a:lnTo>
                      <a:pt x="435" y="789"/>
                    </a:lnTo>
                    <a:lnTo>
                      <a:pt x="436" y="792"/>
                    </a:lnTo>
                    <a:lnTo>
                      <a:pt x="437" y="795"/>
                    </a:lnTo>
                    <a:lnTo>
                      <a:pt x="438" y="802"/>
                    </a:lnTo>
                    <a:lnTo>
                      <a:pt x="439" y="810"/>
                    </a:lnTo>
                    <a:lnTo>
                      <a:pt x="440" y="819"/>
                    </a:lnTo>
                    <a:lnTo>
                      <a:pt x="441" y="829"/>
                    </a:lnTo>
                    <a:lnTo>
                      <a:pt x="442" y="837"/>
                    </a:lnTo>
                    <a:lnTo>
                      <a:pt x="443" y="845"/>
                    </a:lnTo>
                    <a:lnTo>
                      <a:pt x="444" y="852"/>
                    </a:lnTo>
                    <a:lnTo>
                      <a:pt x="444" y="859"/>
                    </a:lnTo>
                    <a:lnTo>
                      <a:pt x="445" y="869"/>
                    </a:lnTo>
                    <a:lnTo>
                      <a:pt x="446" y="879"/>
                    </a:lnTo>
                    <a:lnTo>
                      <a:pt x="447" y="887"/>
                    </a:lnTo>
                    <a:lnTo>
                      <a:pt x="448" y="895"/>
                    </a:lnTo>
                    <a:lnTo>
                      <a:pt x="449" y="905"/>
                    </a:lnTo>
                    <a:lnTo>
                      <a:pt x="450" y="915"/>
                    </a:lnTo>
                    <a:lnTo>
                      <a:pt x="451" y="924"/>
                    </a:lnTo>
                    <a:lnTo>
                      <a:pt x="452" y="931"/>
                    </a:lnTo>
                    <a:lnTo>
                      <a:pt x="453" y="927"/>
                    </a:lnTo>
                    <a:lnTo>
                      <a:pt x="454" y="917"/>
                    </a:lnTo>
                    <a:lnTo>
                      <a:pt x="455" y="906"/>
                    </a:lnTo>
                    <a:lnTo>
                      <a:pt x="455" y="892"/>
                    </a:lnTo>
                    <a:lnTo>
                      <a:pt x="456" y="874"/>
                    </a:lnTo>
                    <a:lnTo>
                      <a:pt x="457" y="855"/>
                    </a:lnTo>
                    <a:lnTo>
                      <a:pt x="458" y="832"/>
                    </a:lnTo>
                    <a:lnTo>
                      <a:pt x="459" y="808"/>
                    </a:lnTo>
                    <a:lnTo>
                      <a:pt x="460" y="795"/>
                    </a:lnTo>
                    <a:lnTo>
                      <a:pt x="461" y="785"/>
                    </a:lnTo>
                    <a:lnTo>
                      <a:pt x="462" y="773"/>
                    </a:lnTo>
                    <a:lnTo>
                      <a:pt x="463" y="761"/>
                    </a:lnTo>
                    <a:lnTo>
                      <a:pt x="464" y="750"/>
                    </a:lnTo>
                    <a:lnTo>
                      <a:pt x="464" y="737"/>
                    </a:lnTo>
                    <a:lnTo>
                      <a:pt x="465" y="726"/>
                    </a:lnTo>
                    <a:lnTo>
                      <a:pt x="466" y="713"/>
                    </a:lnTo>
                    <a:lnTo>
                      <a:pt x="467" y="684"/>
                    </a:lnTo>
                    <a:lnTo>
                      <a:pt x="468" y="650"/>
                    </a:lnTo>
                    <a:lnTo>
                      <a:pt x="469" y="610"/>
                    </a:lnTo>
                    <a:lnTo>
                      <a:pt x="470" y="567"/>
                    </a:lnTo>
                    <a:lnTo>
                      <a:pt x="471" y="535"/>
                    </a:lnTo>
                    <a:lnTo>
                      <a:pt x="472" y="503"/>
                    </a:lnTo>
                    <a:lnTo>
                      <a:pt x="473" y="474"/>
                    </a:lnTo>
                    <a:lnTo>
                      <a:pt x="474" y="442"/>
                    </a:lnTo>
                    <a:lnTo>
                      <a:pt x="474" y="392"/>
                    </a:lnTo>
                    <a:lnTo>
                      <a:pt x="476" y="334"/>
                    </a:lnTo>
                    <a:lnTo>
                      <a:pt x="476" y="284"/>
                    </a:lnTo>
                    <a:lnTo>
                      <a:pt x="477" y="234"/>
                    </a:lnTo>
                    <a:lnTo>
                      <a:pt x="478" y="174"/>
                    </a:lnTo>
                    <a:lnTo>
                      <a:pt x="479" y="113"/>
                    </a:lnTo>
                    <a:lnTo>
                      <a:pt x="480" y="50"/>
                    </a:lnTo>
                    <a:lnTo>
                      <a:pt x="481" y="0"/>
                    </a:lnTo>
                    <a:lnTo>
                      <a:pt x="482" y="3"/>
                    </a:lnTo>
                    <a:lnTo>
                      <a:pt x="483" y="43"/>
                    </a:lnTo>
                    <a:lnTo>
                      <a:pt x="484" y="89"/>
                    </a:lnTo>
                    <a:lnTo>
                      <a:pt x="485" y="148"/>
                    </a:lnTo>
                    <a:lnTo>
                      <a:pt x="485" y="208"/>
                    </a:lnTo>
                    <a:lnTo>
                      <a:pt x="486" y="271"/>
                    </a:lnTo>
                    <a:lnTo>
                      <a:pt x="487" y="343"/>
                    </a:lnTo>
                    <a:lnTo>
                      <a:pt x="488" y="416"/>
                    </a:lnTo>
                    <a:lnTo>
                      <a:pt x="489" y="474"/>
                    </a:lnTo>
                    <a:lnTo>
                      <a:pt x="490" y="527"/>
                    </a:lnTo>
                    <a:lnTo>
                      <a:pt x="491" y="576"/>
                    </a:lnTo>
                    <a:lnTo>
                      <a:pt x="492" y="622"/>
                    </a:lnTo>
                    <a:lnTo>
                      <a:pt x="493" y="676"/>
                    </a:lnTo>
                    <a:lnTo>
                      <a:pt x="494" y="730"/>
                    </a:lnTo>
                    <a:lnTo>
                      <a:pt x="495" y="784"/>
                    </a:lnTo>
                    <a:lnTo>
                      <a:pt x="495" y="833"/>
                    </a:lnTo>
                    <a:lnTo>
                      <a:pt x="496" y="861"/>
                    </a:lnTo>
                    <a:lnTo>
                      <a:pt x="497" y="877"/>
                    </a:lnTo>
                    <a:lnTo>
                      <a:pt x="498" y="889"/>
                    </a:lnTo>
                    <a:lnTo>
                      <a:pt x="499" y="895"/>
                    </a:lnTo>
                    <a:lnTo>
                      <a:pt x="500" y="901"/>
                    </a:lnTo>
                    <a:lnTo>
                      <a:pt x="501" y="905"/>
                    </a:lnTo>
                    <a:lnTo>
                      <a:pt x="502" y="905"/>
                    </a:lnTo>
                    <a:lnTo>
                      <a:pt x="503" y="903"/>
                    </a:lnTo>
                    <a:lnTo>
                      <a:pt x="504" y="901"/>
                    </a:lnTo>
                    <a:lnTo>
                      <a:pt x="504" y="898"/>
                    </a:lnTo>
                    <a:lnTo>
                      <a:pt x="506" y="895"/>
                    </a:lnTo>
                    <a:lnTo>
                      <a:pt x="506" y="891"/>
                    </a:lnTo>
                    <a:lnTo>
                      <a:pt x="507" y="883"/>
                    </a:lnTo>
                    <a:lnTo>
                      <a:pt x="508" y="873"/>
                    </a:lnTo>
                    <a:lnTo>
                      <a:pt x="509" y="863"/>
                    </a:lnTo>
                    <a:lnTo>
                      <a:pt x="510" y="852"/>
                    </a:lnTo>
                    <a:lnTo>
                      <a:pt x="511" y="850"/>
                    </a:lnTo>
                    <a:lnTo>
                      <a:pt x="512" y="850"/>
                    </a:lnTo>
                    <a:lnTo>
                      <a:pt x="513" y="851"/>
                    </a:lnTo>
                    <a:lnTo>
                      <a:pt x="514" y="853"/>
                    </a:lnTo>
                    <a:lnTo>
                      <a:pt x="515" y="855"/>
                    </a:lnTo>
                    <a:lnTo>
                      <a:pt x="516" y="857"/>
                    </a:lnTo>
                    <a:lnTo>
                      <a:pt x="516" y="860"/>
                    </a:lnTo>
                    <a:lnTo>
                      <a:pt x="517" y="863"/>
                    </a:lnTo>
                    <a:lnTo>
                      <a:pt x="518" y="863"/>
                    </a:lnTo>
                    <a:lnTo>
                      <a:pt x="519" y="862"/>
                    </a:lnTo>
                    <a:lnTo>
                      <a:pt x="520" y="861"/>
                    </a:lnTo>
                    <a:lnTo>
                      <a:pt x="521" y="859"/>
                    </a:lnTo>
                    <a:lnTo>
                      <a:pt x="522" y="857"/>
                    </a:lnTo>
                    <a:lnTo>
                      <a:pt x="523" y="856"/>
                    </a:lnTo>
                    <a:lnTo>
                      <a:pt x="524" y="854"/>
                    </a:lnTo>
                    <a:lnTo>
                      <a:pt x="525" y="852"/>
                    </a:lnTo>
                    <a:lnTo>
                      <a:pt x="525" y="853"/>
                    </a:lnTo>
                    <a:lnTo>
                      <a:pt x="527" y="855"/>
                    </a:lnTo>
                    <a:lnTo>
                      <a:pt x="527" y="857"/>
                    </a:lnTo>
                    <a:lnTo>
                      <a:pt x="528" y="859"/>
                    </a:lnTo>
                    <a:lnTo>
                      <a:pt x="529" y="861"/>
                    </a:lnTo>
                    <a:lnTo>
                      <a:pt x="530" y="863"/>
                    </a:lnTo>
                    <a:lnTo>
                      <a:pt x="531" y="866"/>
                    </a:lnTo>
                    <a:lnTo>
                      <a:pt x="532" y="868"/>
                    </a:lnTo>
                    <a:lnTo>
                      <a:pt x="533" y="870"/>
                    </a:lnTo>
                    <a:lnTo>
                      <a:pt x="534" y="873"/>
                    </a:lnTo>
                    <a:lnTo>
                      <a:pt x="535" y="876"/>
                    </a:lnTo>
                    <a:lnTo>
                      <a:pt x="536" y="878"/>
                    </a:lnTo>
                    <a:lnTo>
                      <a:pt x="536" y="881"/>
                    </a:lnTo>
                    <a:lnTo>
                      <a:pt x="537" y="884"/>
                    </a:lnTo>
                    <a:lnTo>
                      <a:pt x="538" y="887"/>
                    </a:lnTo>
                    <a:lnTo>
                      <a:pt x="539" y="889"/>
                    </a:lnTo>
                    <a:lnTo>
                      <a:pt x="540" y="888"/>
                    </a:lnTo>
                    <a:lnTo>
                      <a:pt x="541" y="887"/>
                    </a:lnTo>
                    <a:lnTo>
                      <a:pt x="542" y="885"/>
                    </a:lnTo>
                    <a:lnTo>
                      <a:pt x="543" y="882"/>
                    </a:lnTo>
                    <a:lnTo>
                      <a:pt x="544" y="879"/>
                    </a:lnTo>
                    <a:lnTo>
                      <a:pt x="545" y="875"/>
                    </a:lnTo>
                    <a:lnTo>
                      <a:pt x="546" y="872"/>
                    </a:lnTo>
                    <a:lnTo>
                      <a:pt x="546" y="868"/>
                    </a:lnTo>
                    <a:lnTo>
                      <a:pt x="547" y="864"/>
                    </a:lnTo>
                    <a:lnTo>
                      <a:pt x="548" y="861"/>
                    </a:lnTo>
                    <a:lnTo>
                      <a:pt x="549" y="858"/>
                    </a:lnTo>
                    <a:lnTo>
                      <a:pt x="550" y="854"/>
                    </a:lnTo>
                    <a:lnTo>
                      <a:pt x="551" y="850"/>
                    </a:lnTo>
                    <a:lnTo>
                      <a:pt x="552" y="847"/>
                    </a:lnTo>
                    <a:lnTo>
                      <a:pt x="553" y="843"/>
                    </a:lnTo>
                    <a:lnTo>
                      <a:pt x="554" y="839"/>
                    </a:lnTo>
                    <a:lnTo>
                      <a:pt x="555" y="835"/>
                    </a:lnTo>
                    <a:lnTo>
                      <a:pt x="556" y="831"/>
                    </a:lnTo>
                    <a:lnTo>
                      <a:pt x="557" y="827"/>
                    </a:lnTo>
                    <a:lnTo>
                      <a:pt x="557" y="823"/>
                    </a:lnTo>
                    <a:lnTo>
                      <a:pt x="558" y="820"/>
                    </a:lnTo>
                    <a:lnTo>
                      <a:pt x="559" y="816"/>
                    </a:lnTo>
                    <a:lnTo>
                      <a:pt x="560" y="813"/>
                    </a:lnTo>
                    <a:lnTo>
                      <a:pt x="561" y="810"/>
                    </a:lnTo>
                    <a:lnTo>
                      <a:pt x="562" y="806"/>
                    </a:lnTo>
                    <a:lnTo>
                      <a:pt x="563" y="802"/>
                    </a:lnTo>
                    <a:lnTo>
                      <a:pt x="564" y="798"/>
                    </a:lnTo>
                    <a:lnTo>
                      <a:pt x="565" y="795"/>
                    </a:lnTo>
                    <a:lnTo>
                      <a:pt x="566" y="791"/>
                    </a:lnTo>
                    <a:lnTo>
                      <a:pt x="567" y="787"/>
                    </a:lnTo>
                    <a:lnTo>
                      <a:pt x="567" y="784"/>
                    </a:lnTo>
                    <a:lnTo>
                      <a:pt x="568" y="780"/>
                    </a:lnTo>
                    <a:lnTo>
                      <a:pt x="569" y="779"/>
                    </a:lnTo>
                    <a:lnTo>
                      <a:pt x="570" y="780"/>
                    </a:lnTo>
                    <a:lnTo>
                      <a:pt x="571" y="781"/>
                    </a:lnTo>
                    <a:lnTo>
                      <a:pt x="572" y="782"/>
                    </a:lnTo>
                    <a:lnTo>
                      <a:pt x="573" y="784"/>
                    </a:lnTo>
                    <a:lnTo>
                      <a:pt x="574" y="787"/>
                    </a:lnTo>
                    <a:lnTo>
                      <a:pt x="575" y="789"/>
                    </a:lnTo>
                    <a:lnTo>
                      <a:pt x="576" y="792"/>
                    </a:lnTo>
                    <a:lnTo>
                      <a:pt x="576" y="795"/>
                    </a:lnTo>
                    <a:lnTo>
                      <a:pt x="577" y="797"/>
                    </a:lnTo>
                    <a:lnTo>
                      <a:pt x="578" y="800"/>
                    </a:lnTo>
                    <a:lnTo>
                      <a:pt x="579" y="803"/>
                    </a:lnTo>
                    <a:lnTo>
                      <a:pt x="580" y="806"/>
                    </a:lnTo>
                    <a:lnTo>
                      <a:pt x="581" y="809"/>
                    </a:lnTo>
                    <a:lnTo>
                      <a:pt x="582" y="812"/>
                    </a:lnTo>
                    <a:lnTo>
                      <a:pt x="583" y="816"/>
                    </a:lnTo>
                    <a:lnTo>
                      <a:pt x="584" y="819"/>
                    </a:lnTo>
                    <a:lnTo>
                      <a:pt x="585" y="823"/>
                    </a:lnTo>
                    <a:lnTo>
                      <a:pt x="586" y="827"/>
                    </a:lnTo>
                    <a:lnTo>
                      <a:pt x="587" y="832"/>
                    </a:lnTo>
                    <a:lnTo>
                      <a:pt x="588" y="836"/>
                    </a:lnTo>
                    <a:lnTo>
                      <a:pt x="588" y="840"/>
                    </a:lnTo>
                    <a:lnTo>
                      <a:pt x="589" y="844"/>
                    </a:lnTo>
                    <a:lnTo>
                      <a:pt x="590" y="848"/>
                    </a:lnTo>
                    <a:lnTo>
                      <a:pt x="591" y="852"/>
                    </a:lnTo>
                    <a:lnTo>
                      <a:pt x="592" y="856"/>
                    </a:lnTo>
                    <a:lnTo>
                      <a:pt x="593" y="861"/>
                    </a:lnTo>
                    <a:lnTo>
                      <a:pt x="594" y="864"/>
                    </a:lnTo>
                    <a:lnTo>
                      <a:pt x="595" y="869"/>
                    </a:lnTo>
                    <a:lnTo>
                      <a:pt x="596" y="873"/>
                    </a:lnTo>
                    <a:lnTo>
                      <a:pt x="597" y="877"/>
                    </a:lnTo>
                    <a:lnTo>
                      <a:pt x="597" y="881"/>
                    </a:lnTo>
                    <a:lnTo>
                      <a:pt x="598" y="884"/>
                    </a:lnTo>
                    <a:lnTo>
                      <a:pt x="599" y="886"/>
                    </a:lnTo>
                    <a:lnTo>
                      <a:pt x="600" y="888"/>
                    </a:lnTo>
                    <a:lnTo>
                      <a:pt x="601" y="890"/>
                    </a:lnTo>
                    <a:lnTo>
                      <a:pt x="602" y="891"/>
                    </a:lnTo>
                    <a:lnTo>
                      <a:pt x="603" y="892"/>
                    </a:lnTo>
                    <a:lnTo>
                      <a:pt x="604" y="892"/>
                    </a:lnTo>
                    <a:lnTo>
                      <a:pt x="605" y="892"/>
                    </a:lnTo>
                    <a:lnTo>
                      <a:pt x="606" y="893"/>
                    </a:lnTo>
                    <a:lnTo>
                      <a:pt x="607" y="896"/>
                    </a:lnTo>
                    <a:lnTo>
                      <a:pt x="607" y="897"/>
                    </a:lnTo>
                    <a:lnTo>
                      <a:pt x="608" y="899"/>
                    </a:lnTo>
                    <a:lnTo>
                      <a:pt x="609" y="900"/>
                    </a:lnTo>
                    <a:lnTo>
                      <a:pt x="610" y="902"/>
                    </a:lnTo>
                    <a:lnTo>
                      <a:pt x="611" y="903"/>
                    </a:lnTo>
                    <a:lnTo>
                      <a:pt x="612" y="904"/>
                    </a:lnTo>
                    <a:lnTo>
                      <a:pt x="613" y="902"/>
                    </a:lnTo>
                    <a:lnTo>
                      <a:pt x="614" y="898"/>
                    </a:lnTo>
                    <a:lnTo>
                      <a:pt x="615" y="892"/>
                    </a:lnTo>
                    <a:lnTo>
                      <a:pt x="616" y="886"/>
                    </a:lnTo>
                    <a:lnTo>
                      <a:pt x="617" y="882"/>
                    </a:lnTo>
                    <a:lnTo>
                      <a:pt x="618" y="876"/>
                    </a:lnTo>
                    <a:lnTo>
                      <a:pt x="618" y="871"/>
                    </a:lnTo>
                    <a:lnTo>
                      <a:pt x="619" y="864"/>
                    </a:lnTo>
                    <a:lnTo>
                      <a:pt x="620" y="857"/>
                    </a:lnTo>
                    <a:lnTo>
                      <a:pt x="621" y="849"/>
                    </a:lnTo>
                    <a:lnTo>
                      <a:pt x="622" y="842"/>
                    </a:lnTo>
                    <a:lnTo>
                      <a:pt x="623" y="834"/>
                    </a:lnTo>
                    <a:lnTo>
                      <a:pt x="624" y="825"/>
                    </a:lnTo>
                    <a:lnTo>
                      <a:pt x="625" y="817"/>
                    </a:lnTo>
                    <a:lnTo>
                      <a:pt x="626" y="808"/>
                    </a:lnTo>
                    <a:lnTo>
                      <a:pt x="627" y="800"/>
                    </a:lnTo>
                    <a:lnTo>
                      <a:pt x="628" y="797"/>
                    </a:lnTo>
                    <a:lnTo>
                      <a:pt x="628" y="797"/>
                    </a:lnTo>
                    <a:lnTo>
                      <a:pt x="629" y="798"/>
                    </a:lnTo>
                    <a:lnTo>
                      <a:pt x="630" y="800"/>
                    </a:lnTo>
                    <a:lnTo>
                      <a:pt x="631" y="802"/>
                    </a:lnTo>
                    <a:lnTo>
                      <a:pt x="632" y="805"/>
                    </a:lnTo>
                    <a:lnTo>
                      <a:pt x="633" y="808"/>
                    </a:lnTo>
                    <a:lnTo>
                      <a:pt x="634" y="811"/>
                    </a:lnTo>
                    <a:lnTo>
                      <a:pt x="635" y="814"/>
                    </a:lnTo>
                    <a:lnTo>
                      <a:pt x="636" y="818"/>
                    </a:lnTo>
                    <a:lnTo>
                      <a:pt x="637" y="822"/>
                    </a:lnTo>
                    <a:lnTo>
                      <a:pt x="637" y="825"/>
                    </a:lnTo>
                    <a:lnTo>
                      <a:pt x="639" y="830"/>
                    </a:lnTo>
                    <a:lnTo>
                      <a:pt x="639" y="835"/>
                    </a:lnTo>
                    <a:lnTo>
                      <a:pt x="640" y="840"/>
                    </a:lnTo>
                    <a:lnTo>
                      <a:pt x="641" y="844"/>
                    </a:lnTo>
                    <a:lnTo>
                      <a:pt x="642" y="845"/>
                    </a:lnTo>
                    <a:lnTo>
                      <a:pt x="643" y="845"/>
                    </a:lnTo>
                    <a:lnTo>
                      <a:pt x="644" y="844"/>
                    </a:lnTo>
                    <a:lnTo>
                      <a:pt x="645" y="842"/>
                    </a:lnTo>
                    <a:lnTo>
                      <a:pt x="646" y="840"/>
                    </a:lnTo>
                    <a:lnTo>
                      <a:pt x="647" y="838"/>
                    </a:lnTo>
                    <a:lnTo>
                      <a:pt x="648" y="836"/>
                    </a:lnTo>
                    <a:lnTo>
                      <a:pt x="648" y="833"/>
                    </a:lnTo>
                    <a:lnTo>
                      <a:pt x="649" y="831"/>
                    </a:lnTo>
                    <a:lnTo>
                      <a:pt x="650" y="830"/>
                    </a:lnTo>
                    <a:lnTo>
                      <a:pt x="651" y="830"/>
                    </a:lnTo>
                    <a:lnTo>
                      <a:pt x="652" y="829"/>
                    </a:lnTo>
                    <a:lnTo>
                      <a:pt x="653" y="827"/>
                    </a:lnTo>
                    <a:lnTo>
                      <a:pt x="654" y="826"/>
                    </a:lnTo>
                    <a:lnTo>
                      <a:pt x="655" y="825"/>
                    </a:lnTo>
                    <a:lnTo>
                      <a:pt x="656" y="824"/>
                    </a:lnTo>
                    <a:lnTo>
                      <a:pt x="657" y="821"/>
                    </a:lnTo>
                    <a:lnTo>
                      <a:pt x="658" y="818"/>
                    </a:lnTo>
                    <a:lnTo>
                      <a:pt x="658" y="815"/>
                    </a:lnTo>
                    <a:lnTo>
                      <a:pt x="659" y="811"/>
                    </a:lnTo>
                    <a:lnTo>
                      <a:pt x="660" y="808"/>
                    </a:lnTo>
                    <a:lnTo>
                      <a:pt x="661" y="806"/>
                    </a:lnTo>
                    <a:lnTo>
                      <a:pt x="662" y="804"/>
                    </a:lnTo>
                    <a:lnTo>
                      <a:pt x="663" y="802"/>
                    </a:lnTo>
                    <a:lnTo>
                      <a:pt x="664" y="797"/>
                    </a:lnTo>
                    <a:lnTo>
                      <a:pt x="665" y="792"/>
                    </a:lnTo>
                    <a:lnTo>
                      <a:pt x="666" y="786"/>
                    </a:lnTo>
                    <a:lnTo>
                      <a:pt x="667" y="781"/>
                    </a:lnTo>
                    <a:lnTo>
                      <a:pt x="668" y="775"/>
                    </a:lnTo>
                    <a:lnTo>
                      <a:pt x="669" y="769"/>
                    </a:lnTo>
                    <a:lnTo>
                      <a:pt x="669" y="763"/>
                    </a:lnTo>
                    <a:lnTo>
                      <a:pt x="670" y="758"/>
                    </a:lnTo>
                    <a:lnTo>
                      <a:pt x="671" y="761"/>
                    </a:lnTo>
                    <a:lnTo>
                      <a:pt x="672" y="767"/>
                    </a:lnTo>
                    <a:lnTo>
                      <a:pt x="673" y="774"/>
                    </a:lnTo>
                    <a:lnTo>
                      <a:pt x="674" y="784"/>
                    </a:lnTo>
                    <a:lnTo>
                      <a:pt x="675" y="791"/>
                    </a:lnTo>
                    <a:lnTo>
                      <a:pt x="676" y="799"/>
                    </a:lnTo>
                    <a:lnTo>
                      <a:pt x="677" y="808"/>
                    </a:lnTo>
                    <a:lnTo>
                      <a:pt x="678" y="817"/>
                    </a:lnTo>
                    <a:lnTo>
                      <a:pt x="679" y="829"/>
                    </a:lnTo>
                    <a:lnTo>
                      <a:pt x="679" y="841"/>
                    </a:lnTo>
                    <a:lnTo>
                      <a:pt x="680" y="853"/>
                    </a:lnTo>
                    <a:lnTo>
                      <a:pt x="681" y="865"/>
                    </a:lnTo>
                    <a:lnTo>
                      <a:pt x="682" y="879"/>
                    </a:lnTo>
                    <a:lnTo>
                      <a:pt x="683" y="893"/>
                    </a:lnTo>
                    <a:lnTo>
                      <a:pt x="684" y="907"/>
                    </a:lnTo>
                    <a:lnTo>
                      <a:pt x="685" y="920"/>
                    </a:lnTo>
                    <a:lnTo>
                      <a:pt x="686" y="922"/>
                    </a:lnTo>
                    <a:lnTo>
                      <a:pt x="687" y="920"/>
                    </a:lnTo>
                    <a:lnTo>
                      <a:pt x="688" y="916"/>
                    </a:lnTo>
                    <a:lnTo>
                      <a:pt x="688" y="909"/>
                    </a:lnTo>
                    <a:lnTo>
                      <a:pt x="689" y="903"/>
                    </a:lnTo>
                    <a:lnTo>
                      <a:pt x="690" y="896"/>
                    </a:lnTo>
                    <a:lnTo>
                      <a:pt x="691" y="889"/>
                    </a:lnTo>
                    <a:lnTo>
                      <a:pt x="692" y="880"/>
                    </a:lnTo>
                    <a:lnTo>
                      <a:pt x="693" y="871"/>
                    </a:lnTo>
                    <a:lnTo>
                      <a:pt x="694" y="861"/>
                    </a:lnTo>
                    <a:lnTo>
                      <a:pt x="695" y="852"/>
                    </a:lnTo>
                    <a:lnTo>
                      <a:pt x="696" y="842"/>
                    </a:lnTo>
                    <a:lnTo>
                      <a:pt x="697" y="831"/>
                    </a:lnTo>
                    <a:lnTo>
                      <a:pt x="698" y="819"/>
                    </a:lnTo>
                    <a:lnTo>
                      <a:pt x="699" y="808"/>
                    </a:lnTo>
                    <a:lnTo>
                      <a:pt x="700" y="797"/>
                    </a:lnTo>
                    <a:lnTo>
                      <a:pt x="700" y="793"/>
                    </a:lnTo>
                    <a:lnTo>
                      <a:pt x="701" y="793"/>
                    </a:lnTo>
                    <a:lnTo>
                      <a:pt x="702" y="794"/>
                    </a:lnTo>
                    <a:lnTo>
                      <a:pt x="703" y="797"/>
                    </a:lnTo>
                    <a:lnTo>
                      <a:pt x="704" y="800"/>
                    </a:lnTo>
                    <a:lnTo>
                      <a:pt x="705" y="803"/>
                    </a:lnTo>
                    <a:lnTo>
                      <a:pt x="706" y="807"/>
                    </a:lnTo>
                    <a:lnTo>
                      <a:pt x="707" y="812"/>
                    </a:lnTo>
                    <a:lnTo>
                      <a:pt x="708" y="816"/>
                    </a:lnTo>
                    <a:lnTo>
                      <a:pt x="709" y="820"/>
                    </a:lnTo>
                    <a:lnTo>
                      <a:pt x="709" y="824"/>
                    </a:lnTo>
                    <a:lnTo>
                      <a:pt x="710" y="828"/>
                    </a:lnTo>
                    <a:lnTo>
                      <a:pt x="711" y="833"/>
                    </a:lnTo>
                    <a:lnTo>
                      <a:pt x="712" y="838"/>
                    </a:lnTo>
                    <a:lnTo>
                      <a:pt x="713" y="844"/>
                    </a:lnTo>
                    <a:lnTo>
                      <a:pt x="714" y="850"/>
                    </a:lnTo>
                    <a:lnTo>
                      <a:pt x="715" y="853"/>
                    </a:lnTo>
                    <a:lnTo>
                      <a:pt x="716" y="855"/>
                    </a:lnTo>
                    <a:lnTo>
                      <a:pt x="717" y="856"/>
                    </a:lnTo>
                    <a:lnTo>
                      <a:pt x="718" y="857"/>
                    </a:lnTo>
                    <a:lnTo>
                      <a:pt x="719" y="859"/>
                    </a:lnTo>
                    <a:lnTo>
                      <a:pt x="719" y="860"/>
                    </a:lnTo>
                    <a:lnTo>
                      <a:pt x="720" y="861"/>
                    </a:lnTo>
                    <a:lnTo>
                      <a:pt x="721" y="861"/>
                    </a:lnTo>
                    <a:lnTo>
                      <a:pt x="722" y="862"/>
                    </a:lnTo>
                    <a:lnTo>
                      <a:pt x="723" y="863"/>
                    </a:lnTo>
                    <a:lnTo>
                      <a:pt x="724" y="864"/>
                    </a:lnTo>
                    <a:lnTo>
                      <a:pt x="725" y="865"/>
                    </a:lnTo>
                    <a:lnTo>
                      <a:pt x="726" y="866"/>
                    </a:lnTo>
                    <a:lnTo>
                      <a:pt x="727" y="867"/>
                    </a:lnTo>
                    <a:lnTo>
                      <a:pt x="728" y="867"/>
                    </a:lnTo>
                    <a:lnTo>
                      <a:pt x="729" y="867"/>
                    </a:lnTo>
                    <a:lnTo>
                      <a:pt x="730" y="869"/>
                    </a:lnTo>
                    <a:lnTo>
                      <a:pt x="730" y="869"/>
                    </a:lnTo>
                    <a:lnTo>
                      <a:pt x="731" y="871"/>
                    </a:lnTo>
                    <a:lnTo>
                      <a:pt x="732" y="872"/>
                    </a:lnTo>
                    <a:lnTo>
                      <a:pt x="733" y="873"/>
                    </a:lnTo>
                    <a:lnTo>
                      <a:pt x="734" y="873"/>
                    </a:lnTo>
                    <a:lnTo>
                      <a:pt x="735" y="874"/>
                    </a:lnTo>
                    <a:lnTo>
                      <a:pt x="736" y="874"/>
                    </a:lnTo>
                    <a:lnTo>
                      <a:pt x="737" y="876"/>
                    </a:lnTo>
                    <a:lnTo>
                      <a:pt x="738" y="877"/>
                    </a:lnTo>
                    <a:lnTo>
                      <a:pt x="739" y="878"/>
                    </a:lnTo>
                    <a:lnTo>
                      <a:pt x="740" y="879"/>
                    </a:lnTo>
                    <a:lnTo>
                      <a:pt x="740" y="880"/>
                    </a:lnTo>
                    <a:lnTo>
                      <a:pt x="741" y="881"/>
                    </a:lnTo>
                    <a:lnTo>
                      <a:pt x="742" y="883"/>
                    </a:lnTo>
                    <a:lnTo>
                      <a:pt x="743" y="884"/>
                    </a:lnTo>
                    <a:lnTo>
                      <a:pt x="744" y="883"/>
                    </a:lnTo>
                    <a:lnTo>
                      <a:pt x="745" y="881"/>
                    </a:lnTo>
                    <a:lnTo>
                      <a:pt x="746" y="879"/>
                    </a:lnTo>
                    <a:lnTo>
                      <a:pt x="747" y="876"/>
                    </a:lnTo>
                    <a:lnTo>
                      <a:pt x="748" y="874"/>
                    </a:lnTo>
                    <a:lnTo>
                      <a:pt x="749" y="871"/>
                    </a:lnTo>
                    <a:lnTo>
                      <a:pt x="749" y="869"/>
                    </a:lnTo>
                    <a:lnTo>
                      <a:pt x="751" y="866"/>
                    </a:lnTo>
                    <a:lnTo>
                      <a:pt x="751" y="863"/>
                    </a:lnTo>
                    <a:lnTo>
                      <a:pt x="752" y="859"/>
                    </a:lnTo>
                    <a:lnTo>
                      <a:pt x="753" y="856"/>
                    </a:lnTo>
                    <a:lnTo>
                      <a:pt x="754" y="853"/>
                    </a:lnTo>
                    <a:lnTo>
                      <a:pt x="755" y="850"/>
                    </a:lnTo>
                    <a:lnTo>
                      <a:pt x="756" y="847"/>
                    </a:lnTo>
                    <a:lnTo>
                      <a:pt x="757" y="843"/>
                    </a:lnTo>
                    <a:lnTo>
                      <a:pt x="758" y="840"/>
                    </a:lnTo>
                    <a:lnTo>
                      <a:pt x="759" y="838"/>
                    </a:lnTo>
                    <a:lnTo>
                      <a:pt x="760" y="838"/>
                    </a:lnTo>
                    <a:lnTo>
                      <a:pt x="760" y="838"/>
                    </a:lnTo>
                    <a:lnTo>
                      <a:pt x="761" y="838"/>
                    </a:lnTo>
                    <a:lnTo>
                      <a:pt x="762" y="838"/>
                    </a:lnTo>
                    <a:lnTo>
                      <a:pt x="763" y="839"/>
                    </a:lnTo>
                    <a:lnTo>
                      <a:pt x="764" y="840"/>
                    </a:lnTo>
                    <a:lnTo>
                      <a:pt x="765" y="841"/>
                    </a:lnTo>
                    <a:lnTo>
                      <a:pt x="766" y="842"/>
                    </a:lnTo>
                    <a:lnTo>
                      <a:pt x="767" y="842"/>
                    </a:lnTo>
                    <a:lnTo>
                      <a:pt x="768" y="843"/>
                    </a:lnTo>
                    <a:lnTo>
                      <a:pt x="769" y="844"/>
                    </a:lnTo>
                    <a:lnTo>
                      <a:pt x="770" y="845"/>
                    </a:lnTo>
                    <a:lnTo>
                      <a:pt x="770" y="846"/>
                    </a:lnTo>
                    <a:lnTo>
                      <a:pt x="772" y="848"/>
                    </a:lnTo>
                    <a:lnTo>
                      <a:pt x="772" y="849"/>
                    </a:lnTo>
                    <a:lnTo>
                      <a:pt x="773" y="850"/>
                    </a:lnTo>
                    <a:lnTo>
                      <a:pt x="774" y="851"/>
                    </a:lnTo>
                    <a:lnTo>
                      <a:pt x="775" y="852"/>
                    </a:lnTo>
                    <a:lnTo>
                      <a:pt x="776" y="853"/>
                    </a:lnTo>
                    <a:lnTo>
                      <a:pt x="777" y="855"/>
                    </a:lnTo>
                    <a:lnTo>
                      <a:pt x="778" y="855"/>
                    </a:lnTo>
                    <a:lnTo>
                      <a:pt x="779" y="857"/>
                    </a:lnTo>
                    <a:lnTo>
                      <a:pt x="780" y="858"/>
                    </a:lnTo>
                    <a:lnTo>
                      <a:pt x="781" y="859"/>
                    </a:lnTo>
                    <a:lnTo>
                      <a:pt x="781" y="860"/>
                    </a:lnTo>
                    <a:lnTo>
                      <a:pt x="782" y="861"/>
                    </a:lnTo>
                    <a:lnTo>
                      <a:pt x="783" y="862"/>
                    </a:lnTo>
                    <a:lnTo>
                      <a:pt x="784" y="863"/>
                    </a:lnTo>
                    <a:lnTo>
                      <a:pt x="785" y="864"/>
                    </a:lnTo>
                    <a:lnTo>
                      <a:pt x="786" y="865"/>
                    </a:lnTo>
                    <a:lnTo>
                      <a:pt x="787" y="866"/>
                    </a:lnTo>
                    <a:lnTo>
                      <a:pt x="788" y="867"/>
                    </a:lnTo>
                    <a:lnTo>
                      <a:pt x="789" y="869"/>
                    </a:lnTo>
                    <a:lnTo>
                      <a:pt x="790" y="870"/>
                    </a:lnTo>
                    <a:lnTo>
                      <a:pt x="791" y="870"/>
                    </a:lnTo>
                    <a:lnTo>
                      <a:pt x="791" y="874"/>
                    </a:lnTo>
                    <a:lnTo>
                      <a:pt x="792" y="873"/>
                    </a:lnTo>
                    <a:lnTo>
                      <a:pt x="793" y="874"/>
                    </a:lnTo>
                    <a:lnTo>
                      <a:pt x="794" y="876"/>
                    </a:lnTo>
                    <a:lnTo>
                      <a:pt x="795" y="877"/>
                    </a:lnTo>
                    <a:lnTo>
                      <a:pt x="796" y="877"/>
                    </a:lnTo>
                    <a:lnTo>
                      <a:pt x="797" y="879"/>
                    </a:lnTo>
                    <a:lnTo>
                      <a:pt x="798" y="878"/>
                    </a:lnTo>
                    <a:lnTo>
                      <a:pt x="799" y="879"/>
                    </a:lnTo>
                    <a:lnTo>
                      <a:pt x="800" y="879"/>
                    </a:lnTo>
                    <a:lnTo>
                      <a:pt x="800" y="879"/>
                    </a:lnTo>
                    <a:lnTo>
                      <a:pt x="802" y="879"/>
                    </a:lnTo>
                    <a:lnTo>
                      <a:pt x="802" y="879"/>
                    </a:lnTo>
                    <a:lnTo>
                      <a:pt x="803" y="878"/>
                    </a:lnTo>
                    <a:lnTo>
                      <a:pt x="804" y="878"/>
                    </a:lnTo>
                    <a:lnTo>
                      <a:pt x="805" y="877"/>
                    </a:lnTo>
                    <a:lnTo>
                      <a:pt x="806" y="875"/>
                    </a:lnTo>
                    <a:lnTo>
                      <a:pt x="807" y="873"/>
                    </a:lnTo>
                    <a:lnTo>
                      <a:pt x="808" y="870"/>
                    </a:lnTo>
                    <a:lnTo>
                      <a:pt x="809" y="868"/>
                    </a:lnTo>
                    <a:lnTo>
                      <a:pt x="810" y="867"/>
                    </a:lnTo>
                    <a:lnTo>
                      <a:pt x="811" y="867"/>
                    </a:lnTo>
                    <a:lnTo>
                      <a:pt x="812" y="866"/>
                    </a:lnTo>
                    <a:lnTo>
                      <a:pt x="812" y="865"/>
                    </a:lnTo>
                    <a:lnTo>
                      <a:pt x="813" y="865"/>
                    </a:lnTo>
                    <a:lnTo>
                      <a:pt x="814" y="864"/>
                    </a:lnTo>
                    <a:lnTo>
                      <a:pt x="815" y="864"/>
                    </a:lnTo>
                    <a:lnTo>
                      <a:pt x="816" y="863"/>
                    </a:lnTo>
                    <a:lnTo>
                      <a:pt x="817" y="858"/>
                    </a:lnTo>
                    <a:lnTo>
                      <a:pt x="818" y="850"/>
                    </a:lnTo>
                    <a:lnTo>
                      <a:pt x="819" y="842"/>
                    </a:lnTo>
                    <a:lnTo>
                      <a:pt x="820" y="832"/>
                    </a:lnTo>
                    <a:lnTo>
                      <a:pt x="821" y="823"/>
                    </a:lnTo>
                    <a:lnTo>
                      <a:pt x="821" y="814"/>
                    </a:lnTo>
                    <a:lnTo>
                      <a:pt x="822" y="805"/>
                    </a:lnTo>
                    <a:lnTo>
                      <a:pt x="823" y="796"/>
                    </a:lnTo>
                    <a:lnTo>
                      <a:pt x="824" y="785"/>
                    </a:lnTo>
                    <a:lnTo>
                      <a:pt x="825" y="774"/>
                    </a:lnTo>
                    <a:lnTo>
                      <a:pt x="826" y="764"/>
                    </a:lnTo>
                    <a:lnTo>
                      <a:pt x="827" y="754"/>
                    </a:lnTo>
                    <a:lnTo>
                      <a:pt x="828" y="743"/>
                    </a:lnTo>
                    <a:lnTo>
                      <a:pt x="829" y="732"/>
                    </a:lnTo>
                    <a:lnTo>
                      <a:pt x="830" y="721"/>
                    </a:lnTo>
                    <a:lnTo>
                      <a:pt x="831" y="711"/>
                    </a:lnTo>
                    <a:lnTo>
                      <a:pt x="832" y="707"/>
                    </a:lnTo>
                    <a:lnTo>
                      <a:pt x="832" y="706"/>
                    </a:lnTo>
                    <a:lnTo>
                      <a:pt x="833" y="706"/>
                    </a:lnTo>
                    <a:lnTo>
                      <a:pt x="834" y="708"/>
                    </a:lnTo>
                    <a:lnTo>
                      <a:pt x="835" y="710"/>
                    </a:lnTo>
                    <a:lnTo>
                      <a:pt x="836" y="713"/>
                    </a:lnTo>
                    <a:lnTo>
                      <a:pt x="837" y="717"/>
                    </a:lnTo>
                    <a:lnTo>
                      <a:pt x="838" y="722"/>
                    </a:lnTo>
                    <a:lnTo>
                      <a:pt x="839" y="725"/>
                    </a:lnTo>
                    <a:lnTo>
                      <a:pt x="840" y="728"/>
                    </a:lnTo>
                    <a:lnTo>
                      <a:pt x="841" y="731"/>
                    </a:lnTo>
                    <a:lnTo>
                      <a:pt x="842" y="735"/>
                    </a:lnTo>
                    <a:lnTo>
                      <a:pt x="842" y="739"/>
                    </a:lnTo>
                    <a:lnTo>
                      <a:pt x="843" y="744"/>
                    </a:lnTo>
                    <a:lnTo>
                      <a:pt x="844" y="749"/>
                    </a:lnTo>
                    <a:lnTo>
                      <a:pt x="845" y="754"/>
                    </a:lnTo>
                    <a:lnTo>
                      <a:pt x="846" y="760"/>
                    </a:lnTo>
                    <a:lnTo>
                      <a:pt x="847" y="768"/>
                    </a:lnTo>
                    <a:lnTo>
                      <a:pt x="848" y="776"/>
                    </a:lnTo>
                    <a:lnTo>
                      <a:pt x="849" y="784"/>
                    </a:lnTo>
                    <a:lnTo>
                      <a:pt x="850" y="791"/>
                    </a:lnTo>
                    <a:lnTo>
                      <a:pt x="851" y="799"/>
                    </a:lnTo>
                    <a:lnTo>
                      <a:pt x="852" y="806"/>
                    </a:lnTo>
                    <a:lnTo>
                      <a:pt x="852" y="814"/>
                    </a:lnTo>
                    <a:lnTo>
                      <a:pt x="853" y="824"/>
                    </a:lnTo>
                    <a:lnTo>
                      <a:pt x="854" y="834"/>
                    </a:lnTo>
                    <a:lnTo>
                      <a:pt x="855" y="843"/>
                    </a:lnTo>
                    <a:lnTo>
                      <a:pt x="856" y="853"/>
                    </a:lnTo>
                    <a:lnTo>
                      <a:pt x="857" y="863"/>
                    </a:lnTo>
                    <a:lnTo>
                      <a:pt x="858" y="873"/>
                    </a:lnTo>
                    <a:lnTo>
                      <a:pt x="859" y="883"/>
                    </a:lnTo>
                    <a:lnTo>
                      <a:pt x="860" y="893"/>
                    </a:lnTo>
                    <a:lnTo>
                      <a:pt x="861" y="897"/>
                    </a:lnTo>
                    <a:lnTo>
                      <a:pt x="862" y="900"/>
                    </a:lnTo>
                    <a:lnTo>
                      <a:pt x="863" y="901"/>
                    </a:lnTo>
                    <a:lnTo>
                      <a:pt x="863" y="902"/>
                    </a:lnTo>
                    <a:lnTo>
                      <a:pt x="864" y="902"/>
                    </a:lnTo>
                    <a:lnTo>
                      <a:pt x="865" y="902"/>
                    </a:lnTo>
                    <a:lnTo>
                      <a:pt x="866" y="901"/>
                    </a:lnTo>
                    <a:lnTo>
                      <a:pt x="867" y="899"/>
                    </a:lnTo>
                    <a:lnTo>
                      <a:pt x="868" y="898"/>
                    </a:lnTo>
                    <a:lnTo>
                      <a:pt x="869" y="897"/>
                    </a:lnTo>
                    <a:lnTo>
                      <a:pt x="870" y="896"/>
                    </a:lnTo>
                    <a:lnTo>
                      <a:pt x="871" y="895"/>
                    </a:lnTo>
                    <a:lnTo>
                      <a:pt x="872" y="893"/>
                    </a:lnTo>
                    <a:lnTo>
                      <a:pt x="872" y="890"/>
                    </a:lnTo>
                    <a:lnTo>
                      <a:pt x="873" y="888"/>
                    </a:lnTo>
                    <a:lnTo>
                      <a:pt x="874" y="886"/>
                    </a:lnTo>
                    <a:lnTo>
                      <a:pt x="875" y="884"/>
                    </a:lnTo>
                    <a:lnTo>
                      <a:pt x="876" y="883"/>
                    </a:lnTo>
                    <a:lnTo>
                      <a:pt x="877" y="882"/>
                    </a:lnTo>
                    <a:lnTo>
                      <a:pt x="878" y="881"/>
                    </a:lnTo>
                    <a:lnTo>
                      <a:pt x="879" y="880"/>
                    </a:lnTo>
                    <a:lnTo>
                      <a:pt x="880" y="879"/>
                    </a:lnTo>
                    <a:lnTo>
                      <a:pt x="881" y="879"/>
                    </a:lnTo>
                    <a:lnTo>
                      <a:pt x="882" y="878"/>
                    </a:lnTo>
                    <a:lnTo>
                      <a:pt x="882" y="877"/>
                    </a:lnTo>
                    <a:lnTo>
                      <a:pt x="884" y="875"/>
                    </a:lnTo>
                    <a:lnTo>
                      <a:pt x="884" y="873"/>
                    </a:lnTo>
                    <a:lnTo>
                      <a:pt x="885" y="871"/>
                    </a:lnTo>
                    <a:lnTo>
                      <a:pt x="886" y="869"/>
                    </a:lnTo>
                    <a:lnTo>
                      <a:pt x="887" y="867"/>
                    </a:lnTo>
                    <a:lnTo>
                      <a:pt x="888" y="866"/>
                    </a:lnTo>
                    <a:lnTo>
                      <a:pt x="889" y="864"/>
                    </a:lnTo>
                    <a:lnTo>
                      <a:pt x="890" y="864"/>
                    </a:lnTo>
                    <a:lnTo>
                      <a:pt x="891" y="864"/>
                    </a:lnTo>
                    <a:lnTo>
                      <a:pt x="892" y="865"/>
                    </a:lnTo>
                    <a:lnTo>
                      <a:pt x="893" y="866"/>
                    </a:lnTo>
                    <a:lnTo>
                      <a:pt x="893" y="867"/>
                    </a:lnTo>
                    <a:lnTo>
                      <a:pt x="894" y="869"/>
                    </a:lnTo>
                    <a:lnTo>
                      <a:pt x="895" y="870"/>
                    </a:lnTo>
                    <a:lnTo>
                      <a:pt x="896" y="872"/>
                    </a:lnTo>
                    <a:lnTo>
                      <a:pt x="897" y="873"/>
                    </a:lnTo>
                    <a:lnTo>
                      <a:pt x="898" y="875"/>
                    </a:lnTo>
                    <a:lnTo>
                      <a:pt x="899" y="876"/>
                    </a:lnTo>
                    <a:lnTo>
                      <a:pt x="900" y="877"/>
                    </a:lnTo>
                    <a:lnTo>
                      <a:pt x="901" y="879"/>
                    </a:lnTo>
                    <a:lnTo>
                      <a:pt x="902" y="881"/>
                    </a:lnTo>
                    <a:lnTo>
                      <a:pt x="903" y="883"/>
                    </a:lnTo>
                    <a:lnTo>
                      <a:pt x="903" y="884"/>
                    </a:lnTo>
                    <a:lnTo>
                      <a:pt x="904" y="885"/>
                    </a:lnTo>
                    <a:lnTo>
                      <a:pt x="905" y="885"/>
                    </a:lnTo>
                    <a:lnTo>
                      <a:pt x="906" y="885"/>
                    </a:lnTo>
                    <a:lnTo>
                      <a:pt x="907" y="885"/>
                    </a:lnTo>
                    <a:lnTo>
                      <a:pt x="908" y="885"/>
                    </a:lnTo>
                    <a:lnTo>
                      <a:pt x="909" y="884"/>
                    </a:lnTo>
                    <a:lnTo>
                      <a:pt x="910" y="883"/>
                    </a:lnTo>
                    <a:lnTo>
                      <a:pt x="911" y="882"/>
                    </a:lnTo>
                    <a:lnTo>
                      <a:pt x="912" y="883"/>
                    </a:lnTo>
                    <a:lnTo>
                      <a:pt x="912" y="882"/>
                    </a:lnTo>
                    <a:lnTo>
                      <a:pt x="914" y="883"/>
                    </a:lnTo>
                    <a:lnTo>
                      <a:pt x="914" y="883"/>
                    </a:lnTo>
                    <a:lnTo>
                      <a:pt x="915" y="883"/>
                    </a:lnTo>
                    <a:lnTo>
                      <a:pt x="916" y="883"/>
                    </a:lnTo>
                    <a:lnTo>
                      <a:pt x="917" y="883"/>
                    </a:lnTo>
                    <a:lnTo>
                      <a:pt x="918" y="883"/>
                    </a:lnTo>
                    <a:lnTo>
                      <a:pt x="919" y="881"/>
                    </a:lnTo>
                    <a:lnTo>
                      <a:pt x="920" y="879"/>
                    </a:lnTo>
                    <a:lnTo>
                      <a:pt x="921" y="876"/>
                    </a:lnTo>
                    <a:lnTo>
                      <a:pt x="922" y="873"/>
                    </a:lnTo>
                    <a:lnTo>
                      <a:pt x="923" y="871"/>
                    </a:lnTo>
                    <a:lnTo>
                      <a:pt x="924" y="868"/>
                    </a:lnTo>
                    <a:lnTo>
                      <a:pt x="924" y="865"/>
                    </a:lnTo>
                    <a:lnTo>
                      <a:pt x="925" y="863"/>
                    </a:lnTo>
                    <a:lnTo>
                      <a:pt x="926" y="859"/>
                    </a:lnTo>
                    <a:lnTo>
                      <a:pt x="927" y="855"/>
                    </a:lnTo>
                    <a:lnTo>
                      <a:pt x="928" y="851"/>
                    </a:lnTo>
                    <a:lnTo>
                      <a:pt x="929" y="848"/>
                    </a:lnTo>
                    <a:lnTo>
                      <a:pt x="930" y="843"/>
                    </a:lnTo>
                    <a:lnTo>
                      <a:pt x="931" y="839"/>
                    </a:lnTo>
                    <a:lnTo>
                      <a:pt x="932" y="835"/>
                    </a:lnTo>
                    <a:lnTo>
                      <a:pt x="933" y="832"/>
                    </a:lnTo>
                    <a:lnTo>
                      <a:pt x="933" y="831"/>
                    </a:lnTo>
                    <a:lnTo>
                      <a:pt x="935" y="832"/>
                    </a:lnTo>
                    <a:lnTo>
                      <a:pt x="935" y="834"/>
                    </a:lnTo>
                    <a:lnTo>
                      <a:pt x="936" y="837"/>
                    </a:lnTo>
                    <a:lnTo>
                      <a:pt x="937" y="839"/>
                    </a:lnTo>
                    <a:lnTo>
                      <a:pt x="938" y="842"/>
                    </a:lnTo>
                    <a:lnTo>
                      <a:pt x="939" y="845"/>
                    </a:lnTo>
                    <a:lnTo>
                      <a:pt x="940" y="848"/>
                    </a:lnTo>
                    <a:lnTo>
                      <a:pt x="941" y="852"/>
                    </a:lnTo>
                    <a:lnTo>
                      <a:pt x="942" y="856"/>
                    </a:lnTo>
                    <a:lnTo>
                      <a:pt x="943" y="859"/>
                    </a:lnTo>
                    <a:lnTo>
                      <a:pt x="944" y="863"/>
                    </a:lnTo>
                    <a:lnTo>
                      <a:pt x="944" y="868"/>
                    </a:lnTo>
                    <a:lnTo>
                      <a:pt x="945" y="872"/>
                    </a:lnTo>
                    <a:lnTo>
                      <a:pt x="946" y="877"/>
                    </a:lnTo>
                    <a:lnTo>
                      <a:pt x="947" y="881"/>
                    </a:lnTo>
                    <a:lnTo>
                      <a:pt x="948" y="883"/>
                    </a:lnTo>
                    <a:lnTo>
                      <a:pt x="949" y="884"/>
                    </a:lnTo>
                    <a:lnTo>
                      <a:pt x="950" y="884"/>
                    </a:lnTo>
                    <a:lnTo>
                      <a:pt x="951" y="884"/>
                    </a:lnTo>
                    <a:lnTo>
                      <a:pt x="952" y="884"/>
                    </a:lnTo>
                    <a:lnTo>
                      <a:pt x="953" y="884"/>
                    </a:lnTo>
                    <a:lnTo>
                      <a:pt x="954" y="884"/>
                    </a:lnTo>
                    <a:lnTo>
                      <a:pt x="954" y="884"/>
                    </a:lnTo>
                    <a:lnTo>
                      <a:pt x="955" y="883"/>
                    </a:lnTo>
                    <a:lnTo>
                      <a:pt x="956" y="881"/>
                    </a:lnTo>
                    <a:lnTo>
                      <a:pt x="957" y="880"/>
                    </a:lnTo>
                    <a:lnTo>
                      <a:pt x="958" y="878"/>
                    </a:lnTo>
                    <a:lnTo>
                      <a:pt x="959" y="876"/>
                    </a:lnTo>
                    <a:lnTo>
                      <a:pt x="960" y="873"/>
                    </a:lnTo>
                    <a:lnTo>
                      <a:pt x="961" y="871"/>
                    </a:lnTo>
                    <a:lnTo>
                      <a:pt x="962" y="868"/>
                    </a:lnTo>
                    <a:lnTo>
                      <a:pt x="963" y="869"/>
                    </a:lnTo>
                    <a:lnTo>
                      <a:pt x="964" y="871"/>
                    </a:lnTo>
                    <a:lnTo>
                      <a:pt x="965" y="874"/>
                    </a:lnTo>
                    <a:lnTo>
                      <a:pt x="965" y="877"/>
                    </a:lnTo>
                    <a:lnTo>
                      <a:pt x="966" y="880"/>
                    </a:lnTo>
                    <a:lnTo>
                      <a:pt x="967" y="883"/>
                    </a:lnTo>
                    <a:lnTo>
                      <a:pt x="968" y="887"/>
                    </a:lnTo>
                    <a:lnTo>
                      <a:pt x="969" y="890"/>
                    </a:lnTo>
                    <a:lnTo>
                      <a:pt x="970" y="892"/>
                    </a:lnTo>
                    <a:lnTo>
                      <a:pt x="971" y="894"/>
                    </a:lnTo>
                    <a:lnTo>
                      <a:pt x="972" y="896"/>
                    </a:lnTo>
                    <a:lnTo>
                      <a:pt x="973" y="897"/>
                    </a:lnTo>
                    <a:lnTo>
                      <a:pt x="974" y="898"/>
                    </a:lnTo>
                    <a:lnTo>
                      <a:pt x="975" y="900"/>
                    </a:lnTo>
                    <a:lnTo>
                      <a:pt x="975" y="901"/>
                    </a:lnTo>
                    <a:lnTo>
                      <a:pt x="976" y="902"/>
                    </a:lnTo>
                    <a:lnTo>
                      <a:pt x="977" y="900"/>
                    </a:lnTo>
                    <a:lnTo>
                      <a:pt x="978" y="897"/>
                    </a:lnTo>
                    <a:lnTo>
                      <a:pt x="979" y="894"/>
                    </a:lnTo>
                    <a:lnTo>
                      <a:pt x="980" y="890"/>
                    </a:lnTo>
                    <a:lnTo>
                      <a:pt x="981" y="883"/>
                    </a:lnTo>
                    <a:lnTo>
                      <a:pt x="982" y="875"/>
                    </a:lnTo>
                    <a:lnTo>
                      <a:pt x="983" y="865"/>
                    </a:lnTo>
                    <a:lnTo>
                      <a:pt x="984" y="856"/>
                    </a:lnTo>
                    <a:lnTo>
                      <a:pt x="985" y="853"/>
                    </a:lnTo>
                    <a:lnTo>
                      <a:pt x="985" y="853"/>
                    </a:lnTo>
                    <a:lnTo>
                      <a:pt x="986" y="851"/>
                    </a:lnTo>
                    <a:lnTo>
                      <a:pt x="987" y="849"/>
                    </a:lnTo>
                    <a:lnTo>
                      <a:pt x="988" y="848"/>
                    </a:lnTo>
                    <a:lnTo>
                      <a:pt x="989" y="847"/>
                    </a:lnTo>
                    <a:lnTo>
                      <a:pt x="990" y="847"/>
                    </a:lnTo>
                    <a:lnTo>
                      <a:pt x="991" y="844"/>
                    </a:lnTo>
                    <a:lnTo>
                      <a:pt x="992" y="827"/>
                    </a:lnTo>
                    <a:lnTo>
                      <a:pt x="993" y="804"/>
                    </a:lnTo>
                    <a:lnTo>
                      <a:pt x="994" y="776"/>
                    </a:lnTo>
                    <a:lnTo>
                      <a:pt x="995" y="745"/>
                    </a:lnTo>
                    <a:lnTo>
                      <a:pt x="996" y="720"/>
                    </a:lnTo>
                    <a:lnTo>
                      <a:pt x="996" y="695"/>
                    </a:lnTo>
                    <a:lnTo>
                      <a:pt x="997" y="669"/>
                    </a:lnTo>
                    <a:lnTo>
                      <a:pt x="998" y="642"/>
                    </a:lnTo>
                    <a:lnTo>
                      <a:pt x="999" y="607"/>
                    </a:lnTo>
                    <a:lnTo>
                      <a:pt x="1000" y="569"/>
                    </a:lnTo>
                    <a:lnTo>
                      <a:pt x="1001" y="535"/>
                    </a:lnTo>
                    <a:lnTo>
                      <a:pt x="1002" y="503"/>
                    </a:lnTo>
                    <a:lnTo>
                      <a:pt x="1003" y="461"/>
                    </a:lnTo>
                    <a:lnTo>
                      <a:pt x="1004" y="423"/>
                    </a:lnTo>
                    <a:lnTo>
                      <a:pt x="1005" y="378"/>
                    </a:lnTo>
                    <a:lnTo>
                      <a:pt x="1005" y="349"/>
                    </a:lnTo>
                    <a:lnTo>
                      <a:pt x="1006" y="347"/>
                    </a:lnTo>
                    <a:lnTo>
                      <a:pt x="1007" y="360"/>
                    </a:lnTo>
                    <a:lnTo>
                      <a:pt x="1008" y="375"/>
                    </a:lnTo>
                    <a:lnTo>
                      <a:pt x="1009" y="395"/>
                    </a:lnTo>
                    <a:lnTo>
                      <a:pt x="1010" y="418"/>
                    </a:lnTo>
                    <a:lnTo>
                      <a:pt x="1011" y="443"/>
                    </a:lnTo>
                    <a:lnTo>
                      <a:pt x="1012" y="472"/>
                    </a:lnTo>
                    <a:lnTo>
                      <a:pt x="1013" y="503"/>
                    </a:lnTo>
                    <a:lnTo>
                      <a:pt x="1014" y="536"/>
                    </a:lnTo>
                    <a:lnTo>
                      <a:pt x="1015" y="570"/>
                    </a:lnTo>
                    <a:lnTo>
                      <a:pt x="1015" y="603"/>
                    </a:lnTo>
                    <a:lnTo>
                      <a:pt x="1017" y="636"/>
                    </a:lnTo>
                    <a:lnTo>
                      <a:pt x="1017" y="675"/>
                    </a:lnTo>
                    <a:lnTo>
                      <a:pt x="1018" y="715"/>
                    </a:lnTo>
                    <a:lnTo>
                      <a:pt x="1019" y="756"/>
                    </a:lnTo>
                    <a:lnTo>
                      <a:pt x="1020" y="795"/>
                    </a:lnTo>
                    <a:lnTo>
                      <a:pt x="1021" y="816"/>
                    </a:lnTo>
                    <a:lnTo>
                      <a:pt x="1022" y="829"/>
                    </a:lnTo>
                    <a:lnTo>
                      <a:pt x="1023" y="840"/>
                    </a:lnTo>
                    <a:lnTo>
                      <a:pt x="1024" y="846"/>
                    </a:lnTo>
                    <a:lnTo>
                      <a:pt x="1025" y="852"/>
                    </a:lnTo>
                    <a:lnTo>
                      <a:pt x="1026" y="858"/>
                    </a:lnTo>
                    <a:lnTo>
                      <a:pt x="1026" y="860"/>
                    </a:lnTo>
                    <a:lnTo>
                      <a:pt x="1027" y="861"/>
                    </a:lnTo>
                    <a:lnTo>
                      <a:pt x="1028" y="866"/>
                    </a:lnTo>
                    <a:lnTo>
                      <a:pt x="1029" y="870"/>
                    </a:lnTo>
                    <a:lnTo>
                      <a:pt x="1030" y="875"/>
                    </a:lnTo>
                    <a:lnTo>
                      <a:pt x="1031" y="879"/>
                    </a:lnTo>
                    <a:lnTo>
                      <a:pt x="1032" y="881"/>
                    </a:lnTo>
                    <a:lnTo>
                      <a:pt x="1033" y="883"/>
                    </a:lnTo>
                    <a:lnTo>
                      <a:pt x="1034" y="884"/>
                    </a:lnTo>
                    <a:lnTo>
                      <a:pt x="1035" y="885"/>
                    </a:lnTo>
                    <a:lnTo>
                      <a:pt x="1036" y="887"/>
                    </a:lnTo>
                    <a:lnTo>
                      <a:pt x="1036" y="888"/>
                    </a:lnTo>
                    <a:lnTo>
                      <a:pt x="1037" y="890"/>
                    </a:lnTo>
                    <a:lnTo>
                      <a:pt x="1038" y="891"/>
                    </a:lnTo>
                    <a:lnTo>
                      <a:pt x="1039" y="892"/>
                    </a:lnTo>
                    <a:lnTo>
                      <a:pt x="1040" y="893"/>
                    </a:lnTo>
                    <a:lnTo>
                      <a:pt x="1041" y="893"/>
                    </a:lnTo>
                    <a:lnTo>
                      <a:pt x="1042" y="894"/>
                    </a:lnTo>
                    <a:lnTo>
                      <a:pt x="1043" y="893"/>
                    </a:lnTo>
                    <a:lnTo>
                      <a:pt x="1044" y="892"/>
                    </a:lnTo>
                    <a:lnTo>
                      <a:pt x="1045" y="891"/>
                    </a:lnTo>
                    <a:lnTo>
                      <a:pt x="1045" y="890"/>
                    </a:lnTo>
                    <a:lnTo>
                      <a:pt x="1047" y="888"/>
                    </a:lnTo>
                    <a:lnTo>
                      <a:pt x="1047" y="886"/>
                    </a:lnTo>
                    <a:lnTo>
                      <a:pt x="1048" y="884"/>
                    </a:lnTo>
                    <a:lnTo>
                      <a:pt x="1049" y="882"/>
                    </a:lnTo>
                    <a:lnTo>
                      <a:pt x="1050" y="881"/>
                    </a:lnTo>
                    <a:lnTo>
                      <a:pt x="1051" y="880"/>
                    </a:lnTo>
                    <a:lnTo>
                      <a:pt x="1052" y="879"/>
                    </a:lnTo>
                    <a:lnTo>
                      <a:pt x="1053" y="879"/>
                    </a:lnTo>
                    <a:lnTo>
                      <a:pt x="1054" y="877"/>
                    </a:lnTo>
                    <a:lnTo>
                      <a:pt x="1055" y="877"/>
                    </a:lnTo>
                    <a:lnTo>
                      <a:pt x="1056" y="876"/>
                    </a:lnTo>
                    <a:lnTo>
                      <a:pt x="1057" y="875"/>
                    </a:lnTo>
                    <a:lnTo>
                      <a:pt x="1057" y="874"/>
                    </a:lnTo>
                    <a:lnTo>
                      <a:pt x="1058" y="875"/>
                    </a:lnTo>
                    <a:lnTo>
                      <a:pt x="1059" y="869"/>
                    </a:lnTo>
                    <a:lnTo>
                      <a:pt x="1060" y="869"/>
                    </a:lnTo>
                    <a:lnTo>
                      <a:pt x="1061" y="874"/>
                    </a:lnTo>
                    <a:lnTo>
                      <a:pt x="1062" y="866"/>
                    </a:lnTo>
                    <a:lnTo>
                      <a:pt x="1063" y="866"/>
                    </a:lnTo>
                    <a:lnTo>
                      <a:pt x="1064" y="866"/>
                    </a:lnTo>
                    <a:lnTo>
                      <a:pt x="1065" y="865"/>
                    </a:lnTo>
                    <a:lnTo>
                      <a:pt x="1066" y="865"/>
                    </a:lnTo>
                    <a:lnTo>
                      <a:pt x="1066" y="864"/>
                    </a:lnTo>
                    <a:lnTo>
                      <a:pt x="1067" y="864"/>
                    </a:lnTo>
                    <a:lnTo>
                      <a:pt x="1068" y="864"/>
                    </a:lnTo>
                    <a:lnTo>
                      <a:pt x="1069" y="864"/>
                    </a:lnTo>
                    <a:lnTo>
                      <a:pt x="1070" y="864"/>
                    </a:lnTo>
                    <a:lnTo>
                      <a:pt x="1071" y="865"/>
                    </a:lnTo>
                    <a:lnTo>
                      <a:pt x="1072" y="864"/>
                    </a:lnTo>
                    <a:lnTo>
                      <a:pt x="1073" y="864"/>
                    </a:lnTo>
                    <a:lnTo>
                      <a:pt x="1074" y="864"/>
                    </a:lnTo>
                    <a:lnTo>
                      <a:pt x="1075" y="864"/>
                    </a:lnTo>
                    <a:lnTo>
                      <a:pt x="1076" y="864"/>
                    </a:lnTo>
                    <a:lnTo>
                      <a:pt x="1077" y="864"/>
                    </a:lnTo>
                    <a:lnTo>
                      <a:pt x="1077" y="864"/>
                    </a:lnTo>
                    <a:lnTo>
                      <a:pt x="1078" y="864"/>
                    </a:lnTo>
                    <a:lnTo>
                      <a:pt x="1079" y="865"/>
                    </a:lnTo>
                    <a:lnTo>
                      <a:pt x="1080" y="866"/>
                    </a:lnTo>
                    <a:lnTo>
                      <a:pt x="1081" y="867"/>
                    </a:lnTo>
                    <a:lnTo>
                      <a:pt x="1082" y="869"/>
                    </a:lnTo>
                    <a:lnTo>
                      <a:pt x="1083" y="870"/>
                    </a:lnTo>
                    <a:lnTo>
                      <a:pt x="1084" y="872"/>
                    </a:lnTo>
                    <a:lnTo>
                      <a:pt x="1085" y="873"/>
                    </a:lnTo>
                    <a:lnTo>
                      <a:pt x="1086" y="875"/>
                    </a:lnTo>
                    <a:lnTo>
                      <a:pt x="1087" y="877"/>
                    </a:lnTo>
                    <a:lnTo>
                      <a:pt x="1087" y="879"/>
                    </a:lnTo>
                    <a:lnTo>
                      <a:pt x="1088" y="880"/>
                    </a:lnTo>
                    <a:lnTo>
                      <a:pt x="1089" y="882"/>
                    </a:lnTo>
                    <a:lnTo>
                      <a:pt x="1090" y="884"/>
                    </a:lnTo>
                    <a:lnTo>
                      <a:pt x="1091" y="886"/>
                    </a:lnTo>
                    <a:lnTo>
                      <a:pt x="1092" y="888"/>
                    </a:lnTo>
                    <a:lnTo>
                      <a:pt x="1093" y="889"/>
                    </a:lnTo>
                    <a:lnTo>
                      <a:pt x="1094" y="890"/>
                    </a:lnTo>
                    <a:lnTo>
                      <a:pt x="1095" y="890"/>
                    </a:lnTo>
                    <a:lnTo>
                      <a:pt x="1096" y="891"/>
                    </a:lnTo>
                    <a:lnTo>
                      <a:pt x="1097" y="891"/>
                    </a:lnTo>
                    <a:lnTo>
                      <a:pt x="1097" y="890"/>
                    </a:lnTo>
                    <a:lnTo>
                      <a:pt x="1098" y="890"/>
                    </a:lnTo>
                    <a:lnTo>
                      <a:pt x="1099" y="890"/>
                    </a:lnTo>
                    <a:lnTo>
                      <a:pt x="1100" y="889"/>
                    </a:lnTo>
                    <a:lnTo>
                      <a:pt x="1101" y="889"/>
                    </a:lnTo>
                    <a:lnTo>
                      <a:pt x="1102" y="889"/>
                    </a:lnTo>
                    <a:lnTo>
                      <a:pt x="1103" y="888"/>
                    </a:lnTo>
                    <a:lnTo>
                      <a:pt x="1104" y="888"/>
                    </a:lnTo>
                    <a:lnTo>
                      <a:pt x="1105" y="888"/>
                    </a:lnTo>
                    <a:lnTo>
                      <a:pt x="1106" y="888"/>
                    </a:lnTo>
                    <a:lnTo>
                      <a:pt x="1107" y="887"/>
                    </a:lnTo>
                    <a:lnTo>
                      <a:pt x="1108" y="887"/>
                    </a:lnTo>
                    <a:lnTo>
                      <a:pt x="1108" y="886"/>
                    </a:lnTo>
                    <a:lnTo>
                      <a:pt x="1109" y="885"/>
                    </a:lnTo>
                    <a:lnTo>
                      <a:pt x="1110" y="884"/>
                    </a:lnTo>
                    <a:lnTo>
                      <a:pt x="1111" y="883"/>
                    </a:lnTo>
                    <a:lnTo>
                      <a:pt x="1112" y="882"/>
                    </a:lnTo>
                    <a:lnTo>
                      <a:pt x="1113" y="881"/>
                    </a:lnTo>
                    <a:lnTo>
                      <a:pt x="1114" y="880"/>
                    </a:lnTo>
                    <a:lnTo>
                      <a:pt x="1115" y="879"/>
                    </a:lnTo>
                    <a:lnTo>
                      <a:pt x="1116" y="878"/>
                    </a:lnTo>
                    <a:lnTo>
                      <a:pt x="1117" y="877"/>
                    </a:lnTo>
                    <a:lnTo>
                      <a:pt x="1117" y="874"/>
                    </a:lnTo>
                    <a:lnTo>
                      <a:pt x="1118" y="873"/>
                    </a:lnTo>
                    <a:lnTo>
                      <a:pt x="1119" y="873"/>
                    </a:lnTo>
                    <a:lnTo>
                      <a:pt x="1120" y="869"/>
                    </a:lnTo>
                    <a:lnTo>
                      <a:pt x="1121" y="868"/>
                    </a:lnTo>
                    <a:lnTo>
                      <a:pt x="1122" y="867"/>
                    </a:lnTo>
                    <a:lnTo>
                      <a:pt x="1123" y="866"/>
                    </a:lnTo>
                    <a:lnTo>
                      <a:pt x="1124" y="867"/>
                    </a:lnTo>
                    <a:lnTo>
                      <a:pt x="1125" y="869"/>
                    </a:lnTo>
                    <a:lnTo>
                      <a:pt x="1126" y="869"/>
                    </a:lnTo>
                    <a:lnTo>
                      <a:pt x="1127" y="871"/>
                    </a:lnTo>
                    <a:lnTo>
                      <a:pt x="1127" y="872"/>
                    </a:lnTo>
                    <a:lnTo>
                      <a:pt x="1129" y="873"/>
                    </a:lnTo>
                    <a:lnTo>
                      <a:pt x="1129" y="875"/>
                    </a:lnTo>
                    <a:lnTo>
                      <a:pt x="1130" y="876"/>
                    </a:lnTo>
                    <a:lnTo>
                      <a:pt x="1131" y="878"/>
                    </a:lnTo>
                    <a:lnTo>
                      <a:pt x="1132" y="880"/>
                    </a:lnTo>
                    <a:lnTo>
                      <a:pt x="1133" y="881"/>
                    </a:lnTo>
                    <a:lnTo>
                      <a:pt x="1134" y="883"/>
                    </a:lnTo>
                    <a:lnTo>
                      <a:pt x="1135" y="885"/>
                    </a:lnTo>
                    <a:lnTo>
                      <a:pt x="1136" y="887"/>
                    </a:lnTo>
                    <a:lnTo>
                      <a:pt x="1137" y="889"/>
                    </a:lnTo>
                    <a:lnTo>
                      <a:pt x="1138" y="890"/>
                    </a:lnTo>
                    <a:lnTo>
                      <a:pt x="1138" y="890"/>
                    </a:lnTo>
                    <a:lnTo>
                      <a:pt x="1139" y="890"/>
                    </a:lnTo>
                    <a:lnTo>
                      <a:pt x="1140" y="890"/>
                    </a:lnTo>
                    <a:lnTo>
                      <a:pt x="1141" y="889"/>
                    </a:lnTo>
                    <a:lnTo>
                      <a:pt x="1142" y="889"/>
                    </a:lnTo>
                    <a:lnTo>
                      <a:pt x="1143" y="889"/>
                    </a:lnTo>
                    <a:lnTo>
                      <a:pt x="1144" y="888"/>
                    </a:lnTo>
                    <a:lnTo>
                      <a:pt x="1145" y="888"/>
                    </a:lnTo>
                    <a:lnTo>
                      <a:pt x="1146" y="887"/>
                    </a:lnTo>
                    <a:lnTo>
                      <a:pt x="1147" y="887"/>
                    </a:lnTo>
                    <a:lnTo>
                      <a:pt x="1148" y="886"/>
                    </a:lnTo>
                    <a:lnTo>
                      <a:pt x="1148" y="886"/>
                    </a:lnTo>
                    <a:lnTo>
                      <a:pt x="1149" y="885"/>
                    </a:lnTo>
                    <a:lnTo>
                      <a:pt x="1150" y="884"/>
                    </a:lnTo>
                    <a:lnTo>
                      <a:pt x="1151" y="884"/>
                    </a:lnTo>
                    <a:lnTo>
                      <a:pt x="1152" y="883"/>
                    </a:lnTo>
                    <a:lnTo>
                      <a:pt x="1153" y="882"/>
                    </a:lnTo>
                    <a:lnTo>
                      <a:pt x="1154" y="882"/>
                    </a:lnTo>
                    <a:lnTo>
                      <a:pt x="1155" y="881"/>
                    </a:lnTo>
                    <a:lnTo>
                      <a:pt x="1156" y="881"/>
                    </a:lnTo>
                    <a:lnTo>
                      <a:pt x="1157" y="880"/>
                    </a:lnTo>
                    <a:lnTo>
                      <a:pt x="1157" y="879"/>
                    </a:lnTo>
                    <a:lnTo>
                      <a:pt x="1159" y="879"/>
                    </a:lnTo>
                    <a:lnTo>
                      <a:pt x="1159" y="878"/>
                    </a:lnTo>
                    <a:lnTo>
                      <a:pt x="1160" y="877"/>
                    </a:lnTo>
                    <a:lnTo>
                      <a:pt x="1161" y="877"/>
                    </a:lnTo>
                    <a:lnTo>
                      <a:pt x="1162" y="876"/>
                    </a:lnTo>
                    <a:lnTo>
                      <a:pt x="1163" y="876"/>
                    </a:lnTo>
                    <a:lnTo>
                      <a:pt x="1164" y="875"/>
                    </a:lnTo>
                    <a:lnTo>
                      <a:pt x="1165" y="875"/>
                    </a:lnTo>
                    <a:lnTo>
                      <a:pt x="1166" y="874"/>
                    </a:lnTo>
                    <a:lnTo>
                      <a:pt x="1167" y="873"/>
                    </a:lnTo>
                    <a:lnTo>
                      <a:pt x="1168" y="872"/>
                    </a:lnTo>
                    <a:lnTo>
                      <a:pt x="1169" y="871"/>
                    </a:lnTo>
                    <a:lnTo>
                      <a:pt x="1169" y="870"/>
                    </a:lnTo>
                    <a:lnTo>
                      <a:pt x="1170" y="869"/>
                    </a:lnTo>
                    <a:lnTo>
                      <a:pt x="1171" y="868"/>
                    </a:lnTo>
                    <a:lnTo>
                      <a:pt x="1172" y="867"/>
                    </a:lnTo>
                    <a:lnTo>
                      <a:pt x="1173" y="866"/>
                    </a:lnTo>
                    <a:lnTo>
                      <a:pt x="1174" y="865"/>
                    </a:lnTo>
                    <a:lnTo>
                      <a:pt x="1175" y="864"/>
                    </a:lnTo>
                    <a:lnTo>
                      <a:pt x="1176" y="863"/>
                    </a:lnTo>
                    <a:lnTo>
                      <a:pt x="1177" y="862"/>
                    </a:lnTo>
                    <a:lnTo>
                      <a:pt x="1178" y="859"/>
                    </a:lnTo>
                    <a:lnTo>
                      <a:pt x="1178" y="857"/>
                    </a:lnTo>
                    <a:lnTo>
                      <a:pt x="1180" y="863"/>
                    </a:lnTo>
                    <a:lnTo>
                      <a:pt x="1180" y="859"/>
                    </a:lnTo>
                    <a:lnTo>
                      <a:pt x="1181" y="856"/>
                    </a:lnTo>
                    <a:lnTo>
                      <a:pt x="1182" y="852"/>
                    </a:lnTo>
                    <a:lnTo>
                      <a:pt x="1183" y="854"/>
                    </a:lnTo>
                    <a:lnTo>
                      <a:pt x="1184" y="858"/>
                    </a:lnTo>
                    <a:lnTo>
                      <a:pt x="1185" y="858"/>
                    </a:lnTo>
                    <a:lnTo>
                      <a:pt x="1186" y="857"/>
                    </a:lnTo>
                    <a:lnTo>
                      <a:pt x="1187" y="856"/>
                    </a:lnTo>
                    <a:lnTo>
                      <a:pt x="1188" y="856"/>
                    </a:lnTo>
                    <a:lnTo>
                      <a:pt x="1189" y="857"/>
                    </a:lnTo>
                    <a:lnTo>
                      <a:pt x="1189" y="857"/>
                    </a:lnTo>
                    <a:lnTo>
                      <a:pt x="1190" y="859"/>
                    </a:lnTo>
                    <a:lnTo>
                      <a:pt x="1191" y="858"/>
                    </a:lnTo>
                    <a:lnTo>
                      <a:pt x="1192" y="855"/>
                    </a:lnTo>
                    <a:lnTo>
                      <a:pt x="1193" y="859"/>
                    </a:lnTo>
                    <a:lnTo>
                      <a:pt x="1194" y="858"/>
                    </a:lnTo>
                    <a:lnTo>
                      <a:pt x="1195" y="858"/>
                    </a:lnTo>
                    <a:lnTo>
                      <a:pt x="1196" y="859"/>
                    </a:lnTo>
                    <a:lnTo>
                      <a:pt x="1197" y="860"/>
                    </a:lnTo>
                    <a:lnTo>
                      <a:pt x="1198" y="860"/>
                    </a:lnTo>
                    <a:lnTo>
                      <a:pt x="1199" y="861"/>
                    </a:lnTo>
                    <a:lnTo>
                      <a:pt x="1199" y="862"/>
                    </a:lnTo>
                    <a:lnTo>
                      <a:pt x="1200" y="862"/>
                    </a:lnTo>
                    <a:lnTo>
                      <a:pt x="1201" y="864"/>
                    </a:lnTo>
                    <a:lnTo>
                      <a:pt x="1202" y="863"/>
                    </a:lnTo>
                    <a:lnTo>
                      <a:pt x="1203" y="864"/>
                    </a:lnTo>
                    <a:lnTo>
                      <a:pt x="1204" y="866"/>
                    </a:lnTo>
                    <a:lnTo>
                      <a:pt x="1205" y="866"/>
                    </a:lnTo>
                    <a:lnTo>
                      <a:pt x="1206" y="868"/>
                    </a:lnTo>
                    <a:lnTo>
                      <a:pt x="1207" y="869"/>
                    </a:lnTo>
                    <a:lnTo>
                      <a:pt x="1208" y="868"/>
                    </a:lnTo>
                    <a:lnTo>
                      <a:pt x="1209" y="874"/>
                    </a:lnTo>
                    <a:lnTo>
                      <a:pt x="1210" y="871"/>
                    </a:lnTo>
                    <a:lnTo>
                      <a:pt x="1210" y="871"/>
                    </a:lnTo>
                    <a:lnTo>
                      <a:pt x="1211" y="872"/>
                    </a:lnTo>
                    <a:lnTo>
                      <a:pt x="1212" y="872"/>
                    </a:lnTo>
                    <a:lnTo>
                      <a:pt x="1213" y="871"/>
                    </a:lnTo>
                    <a:lnTo>
                      <a:pt x="1214" y="871"/>
                    </a:lnTo>
                    <a:lnTo>
                      <a:pt x="1215" y="871"/>
                    </a:lnTo>
                    <a:lnTo>
                      <a:pt x="1216" y="871"/>
                    </a:lnTo>
                    <a:lnTo>
                      <a:pt x="1217" y="871"/>
                    </a:lnTo>
                    <a:lnTo>
                      <a:pt x="1218" y="869"/>
                    </a:lnTo>
                    <a:lnTo>
                      <a:pt x="1219" y="869"/>
                    </a:lnTo>
                    <a:lnTo>
                      <a:pt x="1220" y="868"/>
                    </a:lnTo>
                    <a:lnTo>
                      <a:pt x="1220" y="867"/>
                    </a:lnTo>
                    <a:lnTo>
                      <a:pt x="1221" y="866"/>
                    </a:lnTo>
                    <a:lnTo>
                      <a:pt x="1222" y="864"/>
                    </a:lnTo>
                    <a:lnTo>
                      <a:pt x="1223" y="863"/>
                    </a:lnTo>
                    <a:lnTo>
                      <a:pt x="1224" y="862"/>
                    </a:lnTo>
                    <a:lnTo>
                      <a:pt x="1225" y="862"/>
                    </a:lnTo>
                    <a:lnTo>
                      <a:pt x="1226" y="863"/>
                    </a:lnTo>
                    <a:lnTo>
                      <a:pt x="1227" y="863"/>
                    </a:lnTo>
                    <a:lnTo>
                      <a:pt x="1228" y="864"/>
                    </a:lnTo>
                    <a:lnTo>
                      <a:pt x="1229" y="865"/>
                    </a:lnTo>
                    <a:lnTo>
                      <a:pt x="1229" y="865"/>
                    </a:lnTo>
                    <a:lnTo>
                      <a:pt x="1230" y="867"/>
                    </a:lnTo>
                    <a:lnTo>
                      <a:pt x="1231" y="867"/>
                    </a:lnTo>
                    <a:lnTo>
                      <a:pt x="1232" y="867"/>
                    </a:lnTo>
                    <a:lnTo>
                      <a:pt x="1233" y="870"/>
                    </a:lnTo>
                    <a:lnTo>
                      <a:pt x="1234" y="871"/>
                    </a:lnTo>
                    <a:lnTo>
                      <a:pt x="1235" y="872"/>
                    </a:lnTo>
                    <a:lnTo>
                      <a:pt x="1236" y="874"/>
                    </a:lnTo>
                    <a:lnTo>
                      <a:pt x="1237" y="875"/>
                    </a:lnTo>
                    <a:lnTo>
                      <a:pt x="1238" y="877"/>
                    </a:lnTo>
                    <a:lnTo>
                      <a:pt x="1239" y="878"/>
                    </a:lnTo>
                    <a:lnTo>
                      <a:pt x="1240" y="877"/>
                    </a:lnTo>
                    <a:lnTo>
                      <a:pt x="1241" y="876"/>
                    </a:lnTo>
                    <a:lnTo>
                      <a:pt x="1241" y="873"/>
                    </a:lnTo>
                    <a:lnTo>
                      <a:pt x="1242" y="871"/>
                    </a:lnTo>
                    <a:lnTo>
                      <a:pt x="1243" y="868"/>
                    </a:lnTo>
                    <a:lnTo>
                      <a:pt x="1244" y="866"/>
                    </a:lnTo>
                    <a:lnTo>
                      <a:pt x="1245" y="863"/>
                    </a:lnTo>
                    <a:lnTo>
                      <a:pt x="1246" y="860"/>
                    </a:lnTo>
                    <a:lnTo>
                      <a:pt x="1247" y="856"/>
                    </a:lnTo>
                    <a:lnTo>
                      <a:pt x="1248" y="853"/>
                    </a:lnTo>
                    <a:lnTo>
                      <a:pt x="1249" y="850"/>
                    </a:lnTo>
                    <a:lnTo>
                      <a:pt x="1250" y="846"/>
                    </a:lnTo>
                    <a:lnTo>
                      <a:pt x="1250" y="843"/>
                    </a:lnTo>
                    <a:lnTo>
                      <a:pt x="1251" y="841"/>
                    </a:lnTo>
                    <a:lnTo>
                      <a:pt x="1252" y="833"/>
                    </a:lnTo>
                    <a:lnTo>
                      <a:pt x="1253" y="832"/>
                    </a:lnTo>
                    <a:lnTo>
                      <a:pt x="1254" y="832"/>
                    </a:lnTo>
                    <a:lnTo>
                      <a:pt x="1255" y="829"/>
                    </a:lnTo>
                    <a:lnTo>
                      <a:pt x="1256" y="830"/>
                    </a:lnTo>
                    <a:lnTo>
                      <a:pt x="1257" y="830"/>
                    </a:lnTo>
                    <a:lnTo>
                      <a:pt x="1258" y="832"/>
                    </a:lnTo>
                    <a:lnTo>
                      <a:pt x="1259" y="829"/>
                    </a:lnTo>
                    <a:lnTo>
                      <a:pt x="1260" y="812"/>
                    </a:lnTo>
                    <a:lnTo>
                      <a:pt x="1260" y="816"/>
                    </a:lnTo>
                    <a:lnTo>
                      <a:pt x="1261" y="825"/>
                    </a:lnTo>
                    <a:lnTo>
                      <a:pt x="1262" y="838"/>
                    </a:lnTo>
                    <a:lnTo>
                      <a:pt x="1263" y="849"/>
                    </a:lnTo>
                    <a:lnTo>
                      <a:pt x="1264" y="848"/>
                    </a:lnTo>
                    <a:lnTo>
                      <a:pt x="1265" y="845"/>
                    </a:lnTo>
                    <a:lnTo>
                      <a:pt x="1266" y="845"/>
                    </a:lnTo>
                    <a:lnTo>
                      <a:pt x="1267" y="839"/>
                    </a:lnTo>
                    <a:lnTo>
                      <a:pt x="1268" y="832"/>
                    </a:lnTo>
                    <a:lnTo>
                      <a:pt x="1269" y="831"/>
                    </a:lnTo>
                    <a:lnTo>
                      <a:pt x="1270" y="832"/>
                    </a:lnTo>
                    <a:lnTo>
                      <a:pt x="1271" y="834"/>
                    </a:lnTo>
                    <a:lnTo>
                      <a:pt x="1271" y="836"/>
                    </a:lnTo>
                    <a:lnTo>
                      <a:pt x="1272" y="836"/>
                    </a:lnTo>
                    <a:lnTo>
                      <a:pt x="1273" y="835"/>
                    </a:lnTo>
                    <a:lnTo>
                      <a:pt x="1274" y="835"/>
                    </a:lnTo>
                    <a:lnTo>
                      <a:pt x="1275" y="834"/>
                    </a:lnTo>
                    <a:lnTo>
                      <a:pt x="1276" y="834"/>
                    </a:lnTo>
                    <a:lnTo>
                      <a:pt x="1277" y="834"/>
                    </a:lnTo>
                    <a:lnTo>
                      <a:pt x="1278" y="834"/>
                    </a:lnTo>
                    <a:lnTo>
                      <a:pt x="1279" y="834"/>
                    </a:lnTo>
                    <a:lnTo>
                      <a:pt x="1280" y="834"/>
                    </a:lnTo>
                    <a:lnTo>
                      <a:pt x="1281" y="834"/>
                    </a:lnTo>
                    <a:lnTo>
                      <a:pt x="1281" y="832"/>
                    </a:lnTo>
                    <a:lnTo>
                      <a:pt x="1282" y="834"/>
                    </a:lnTo>
                    <a:lnTo>
                      <a:pt x="1283" y="832"/>
                    </a:lnTo>
                    <a:lnTo>
                      <a:pt x="1284" y="830"/>
                    </a:lnTo>
                    <a:lnTo>
                      <a:pt x="1285" y="828"/>
                    </a:lnTo>
                    <a:lnTo>
                      <a:pt x="1286" y="826"/>
                    </a:lnTo>
                    <a:lnTo>
                      <a:pt x="1287" y="824"/>
                    </a:lnTo>
                    <a:lnTo>
                      <a:pt x="1288" y="822"/>
                    </a:lnTo>
                    <a:lnTo>
                      <a:pt x="1289" y="821"/>
                    </a:lnTo>
                    <a:lnTo>
                      <a:pt x="1290" y="819"/>
                    </a:lnTo>
                    <a:lnTo>
                      <a:pt x="1290" y="816"/>
                    </a:lnTo>
                    <a:lnTo>
                      <a:pt x="1292" y="813"/>
                    </a:lnTo>
                    <a:lnTo>
                      <a:pt x="1292" y="811"/>
                    </a:lnTo>
                    <a:lnTo>
                      <a:pt x="1293" y="811"/>
                    </a:lnTo>
                    <a:lnTo>
                      <a:pt x="1294" y="801"/>
                    </a:lnTo>
                    <a:lnTo>
                      <a:pt x="1295" y="801"/>
                    </a:lnTo>
                    <a:lnTo>
                      <a:pt x="1296" y="803"/>
                    </a:lnTo>
                    <a:lnTo>
                      <a:pt x="1297" y="796"/>
                    </a:lnTo>
                    <a:lnTo>
                      <a:pt x="1298" y="797"/>
                    </a:lnTo>
                    <a:lnTo>
                      <a:pt x="1299" y="799"/>
                    </a:lnTo>
                    <a:lnTo>
                      <a:pt x="1300" y="800"/>
                    </a:lnTo>
                    <a:lnTo>
                      <a:pt x="1301" y="805"/>
                    </a:lnTo>
                    <a:lnTo>
                      <a:pt x="1301" y="808"/>
                    </a:lnTo>
                    <a:lnTo>
                      <a:pt x="1302" y="813"/>
                    </a:lnTo>
                    <a:lnTo>
                      <a:pt x="1303" y="816"/>
                    </a:lnTo>
                    <a:lnTo>
                      <a:pt x="1304" y="819"/>
                    </a:lnTo>
                    <a:lnTo>
                      <a:pt x="1305" y="822"/>
                    </a:lnTo>
                    <a:lnTo>
                      <a:pt x="1306" y="826"/>
                    </a:lnTo>
                    <a:lnTo>
                      <a:pt x="1307" y="830"/>
                    </a:lnTo>
                    <a:lnTo>
                      <a:pt x="1308" y="834"/>
                    </a:lnTo>
                    <a:lnTo>
                      <a:pt x="1309" y="844"/>
                    </a:lnTo>
                    <a:lnTo>
                      <a:pt x="1310" y="846"/>
                    </a:lnTo>
                    <a:lnTo>
                      <a:pt x="1311" y="846"/>
                    </a:lnTo>
                    <a:lnTo>
                      <a:pt x="1311" y="855"/>
                    </a:lnTo>
                    <a:lnTo>
                      <a:pt x="1313" y="858"/>
                    </a:lnTo>
                    <a:lnTo>
                      <a:pt x="1313" y="859"/>
                    </a:lnTo>
                    <a:lnTo>
                      <a:pt x="1314" y="860"/>
                    </a:lnTo>
                    <a:lnTo>
                      <a:pt x="1315" y="861"/>
                    </a:lnTo>
                    <a:lnTo>
                      <a:pt x="1316" y="861"/>
                    </a:lnTo>
                    <a:lnTo>
                      <a:pt x="1317" y="863"/>
                    </a:lnTo>
                    <a:lnTo>
                      <a:pt x="1318" y="863"/>
                    </a:lnTo>
                    <a:lnTo>
                      <a:pt x="1319" y="863"/>
                    </a:lnTo>
                    <a:lnTo>
                      <a:pt x="1320" y="864"/>
                    </a:lnTo>
                    <a:lnTo>
                      <a:pt x="1321" y="865"/>
                    </a:lnTo>
                    <a:lnTo>
                      <a:pt x="1322" y="866"/>
                    </a:lnTo>
                    <a:lnTo>
                      <a:pt x="1322" y="866"/>
                    </a:lnTo>
                    <a:lnTo>
                      <a:pt x="1323" y="866"/>
                    </a:lnTo>
                    <a:lnTo>
                      <a:pt x="1324" y="867"/>
                    </a:lnTo>
                    <a:lnTo>
                      <a:pt x="1325" y="866"/>
                    </a:lnTo>
                    <a:lnTo>
                      <a:pt x="1326" y="867"/>
                    </a:lnTo>
                    <a:lnTo>
                      <a:pt x="1327" y="867"/>
                    </a:lnTo>
                    <a:lnTo>
                      <a:pt x="1328" y="867"/>
                    </a:lnTo>
                    <a:lnTo>
                      <a:pt x="1329" y="867"/>
                    </a:lnTo>
                    <a:lnTo>
                      <a:pt x="1330" y="867"/>
                    </a:lnTo>
                    <a:lnTo>
                      <a:pt x="1331" y="866"/>
                    </a:lnTo>
                    <a:lnTo>
                      <a:pt x="1332" y="866"/>
                    </a:lnTo>
                    <a:lnTo>
                      <a:pt x="1332" y="866"/>
                    </a:lnTo>
                    <a:lnTo>
                      <a:pt x="1333" y="865"/>
                    </a:lnTo>
                    <a:lnTo>
                      <a:pt x="1334" y="865"/>
                    </a:lnTo>
                    <a:lnTo>
                      <a:pt x="1335" y="864"/>
                    </a:lnTo>
                    <a:lnTo>
                      <a:pt x="1336" y="863"/>
                    </a:lnTo>
                    <a:lnTo>
                      <a:pt x="1337" y="863"/>
                    </a:lnTo>
                    <a:lnTo>
                      <a:pt x="1338" y="862"/>
                    </a:lnTo>
                    <a:lnTo>
                      <a:pt x="1339" y="864"/>
                    </a:lnTo>
                    <a:lnTo>
                      <a:pt x="1340" y="856"/>
                    </a:lnTo>
                    <a:lnTo>
                      <a:pt x="1341" y="860"/>
                    </a:lnTo>
                    <a:lnTo>
                      <a:pt x="1341" y="861"/>
                    </a:lnTo>
                    <a:lnTo>
                      <a:pt x="1343" y="856"/>
                    </a:lnTo>
                    <a:lnTo>
                      <a:pt x="1343" y="863"/>
                    </a:lnTo>
                    <a:lnTo>
                      <a:pt x="1344" y="858"/>
                    </a:lnTo>
                    <a:lnTo>
                      <a:pt x="1345" y="857"/>
                    </a:lnTo>
                    <a:lnTo>
                      <a:pt x="1346" y="859"/>
                    </a:lnTo>
                    <a:lnTo>
                      <a:pt x="1347" y="859"/>
                    </a:lnTo>
                    <a:lnTo>
                      <a:pt x="1348" y="860"/>
                    </a:lnTo>
                    <a:lnTo>
                      <a:pt x="1349" y="858"/>
                    </a:lnTo>
                    <a:lnTo>
                      <a:pt x="1350" y="860"/>
                    </a:lnTo>
                    <a:lnTo>
                      <a:pt x="1351" y="859"/>
                    </a:lnTo>
                    <a:lnTo>
                      <a:pt x="1352" y="859"/>
                    </a:lnTo>
                    <a:lnTo>
                      <a:pt x="1353" y="859"/>
                    </a:lnTo>
                    <a:lnTo>
                      <a:pt x="1353" y="859"/>
                    </a:lnTo>
                    <a:lnTo>
                      <a:pt x="1354" y="859"/>
                    </a:lnTo>
                    <a:lnTo>
                      <a:pt x="1355" y="859"/>
                    </a:lnTo>
                    <a:lnTo>
                      <a:pt x="1356" y="859"/>
                    </a:lnTo>
                    <a:lnTo>
                      <a:pt x="1357" y="859"/>
                    </a:lnTo>
                    <a:lnTo>
                      <a:pt x="1358" y="859"/>
                    </a:lnTo>
                    <a:lnTo>
                      <a:pt x="1359" y="859"/>
                    </a:lnTo>
                    <a:lnTo>
                      <a:pt x="1360" y="859"/>
                    </a:lnTo>
                    <a:lnTo>
                      <a:pt x="1361" y="859"/>
                    </a:lnTo>
                    <a:lnTo>
                      <a:pt x="1362" y="860"/>
                    </a:lnTo>
                    <a:lnTo>
                      <a:pt x="1362" y="861"/>
                    </a:lnTo>
                    <a:lnTo>
                      <a:pt x="1363" y="857"/>
                    </a:lnTo>
                    <a:lnTo>
                      <a:pt x="1364" y="860"/>
                    </a:lnTo>
                    <a:lnTo>
                      <a:pt x="1365" y="861"/>
                    </a:lnTo>
                    <a:lnTo>
                      <a:pt x="1366" y="860"/>
                    </a:lnTo>
                    <a:lnTo>
                      <a:pt x="1367" y="860"/>
                    </a:lnTo>
                    <a:lnTo>
                      <a:pt x="1368" y="861"/>
                    </a:lnTo>
                    <a:lnTo>
                      <a:pt x="1369" y="861"/>
                    </a:lnTo>
                    <a:lnTo>
                      <a:pt x="1370" y="860"/>
                    </a:lnTo>
                    <a:lnTo>
                      <a:pt x="1371" y="862"/>
                    </a:lnTo>
                    <a:lnTo>
                      <a:pt x="1372" y="861"/>
                    </a:lnTo>
                    <a:lnTo>
                      <a:pt x="1373" y="859"/>
                    </a:lnTo>
                    <a:lnTo>
                      <a:pt x="1373" y="860"/>
                    </a:lnTo>
                    <a:lnTo>
                      <a:pt x="1374" y="860"/>
                    </a:lnTo>
                    <a:lnTo>
                      <a:pt x="1375" y="859"/>
                    </a:lnTo>
                    <a:lnTo>
                      <a:pt x="1376" y="859"/>
                    </a:lnTo>
                    <a:lnTo>
                      <a:pt x="1377" y="859"/>
                    </a:lnTo>
                    <a:lnTo>
                      <a:pt x="1378" y="858"/>
                    </a:lnTo>
                    <a:lnTo>
                      <a:pt x="1379" y="858"/>
                    </a:lnTo>
                    <a:lnTo>
                      <a:pt x="1380" y="857"/>
                    </a:lnTo>
                    <a:lnTo>
                      <a:pt x="1381" y="855"/>
                    </a:lnTo>
                    <a:lnTo>
                      <a:pt x="1382" y="857"/>
                    </a:lnTo>
                    <a:lnTo>
                      <a:pt x="1383" y="855"/>
                    </a:lnTo>
                    <a:lnTo>
                      <a:pt x="1383" y="853"/>
                    </a:lnTo>
                    <a:lnTo>
                      <a:pt x="1384" y="853"/>
                    </a:lnTo>
                    <a:lnTo>
                      <a:pt x="1385" y="854"/>
                    </a:lnTo>
                    <a:lnTo>
                      <a:pt x="1386" y="854"/>
                    </a:lnTo>
                    <a:lnTo>
                      <a:pt x="1387" y="856"/>
                    </a:lnTo>
                    <a:lnTo>
                      <a:pt x="1388" y="857"/>
                    </a:lnTo>
                    <a:lnTo>
                      <a:pt x="1389" y="857"/>
                    </a:lnTo>
                    <a:lnTo>
                      <a:pt x="1390" y="859"/>
                    </a:lnTo>
                    <a:lnTo>
                      <a:pt x="1391" y="860"/>
                    </a:lnTo>
                    <a:lnTo>
                      <a:pt x="1392" y="861"/>
                    </a:lnTo>
                    <a:lnTo>
                      <a:pt x="1393" y="862"/>
                    </a:lnTo>
                    <a:lnTo>
                      <a:pt x="1393" y="864"/>
                    </a:lnTo>
                    <a:lnTo>
                      <a:pt x="1394" y="866"/>
                    </a:lnTo>
                    <a:lnTo>
                      <a:pt x="1395" y="867"/>
                    </a:lnTo>
                    <a:lnTo>
                      <a:pt x="1396" y="869"/>
                    </a:lnTo>
                    <a:lnTo>
                      <a:pt x="1397" y="871"/>
                    </a:lnTo>
                    <a:lnTo>
                      <a:pt x="1398" y="872"/>
                    </a:lnTo>
                    <a:lnTo>
                      <a:pt x="1399" y="874"/>
                    </a:lnTo>
                    <a:lnTo>
                      <a:pt x="1400" y="874"/>
                    </a:lnTo>
                    <a:lnTo>
                      <a:pt x="1401" y="873"/>
                    </a:lnTo>
                    <a:lnTo>
                      <a:pt x="1402" y="872"/>
                    </a:lnTo>
                    <a:lnTo>
                      <a:pt x="1403" y="871"/>
                    </a:lnTo>
                    <a:lnTo>
                      <a:pt x="1404" y="869"/>
                    </a:lnTo>
                    <a:lnTo>
                      <a:pt x="1404" y="868"/>
                    </a:lnTo>
                    <a:lnTo>
                      <a:pt x="1405" y="866"/>
                    </a:lnTo>
                    <a:lnTo>
                      <a:pt x="1406" y="867"/>
                    </a:lnTo>
                    <a:lnTo>
                      <a:pt x="1407" y="859"/>
                    </a:lnTo>
                    <a:lnTo>
                      <a:pt x="1408" y="860"/>
                    </a:lnTo>
                    <a:lnTo>
                      <a:pt x="1409" y="863"/>
                    </a:lnTo>
                    <a:lnTo>
                      <a:pt x="1410" y="855"/>
                    </a:lnTo>
                    <a:lnTo>
                      <a:pt x="1411" y="855"/>
                    </a:lnTo>
                    <a:lnTo>
                      <a:pt x="1412" y="853"/>
                    </a:lnTo>
                    <a:lnTo>
                      <a:pt x="1413" y="851"/>
                    </a:lnTo>
                    <a:lnTo>
                      <a:pt x="1413" y="852"/>
                    </a:lnTo>
                    <a:lnTo>
                      <a:pt x="1414" y="849"/>
                    </a:lnTo>
                    <a:lnTo>
                      <a:pt x="1415" y="845"/>
                    </a:lnTo>
                    <a:lnTo>
                      <a:pt x="1416" y="840"/>
                    </a:lnTo>
                    <a:lnTo>
                      <a:pt x="1417" y="842"/>
                    </a:lnTo>
                    <a:lnTo>
                      <a:pt x="1418" y="849"/>
                    </a:lnTo>
                    <a:lnTo>
                      <a:pt x="1419" y="849"/>
                    </a:lnTo>
                    <a:lnTo>
                      <a:pt x="1420" y="849"/>
                    </a:lnTo>
                    <a:lnTo>
                      <a:pt x="1421" y="842"/>
                    </a:lnTo>
                    <a:lnTo>
                      <a:pt x="1422" y="841"/>
                    </a:lnTo>
                    <a:lnTo>
                      <a:pt x="1423" y="843"/>
                    </a:lnTo>
                    <a:lnTo>
                      <a:pt x="1423" y="843"/>
                    </a:lnTo>
                    <a:lnTo>
                      <a:pt x="1425" y="843"/>
                    </a:lnTo>
                    <a:lnTo>
                      <a:pt x="1425" y="843"/>
                    </a:lnTo>
                    <a:lnTo>
                      <a:pt x="1426" y="843"/>
                    </a:lnTo>
                    <a:lnTo>
                      <a:pt x="1427" y="843"/>
                    </a:lnTo>
                    <a:lnTo>
                      <a:pt x="1428" y="843"/>
                    </a:lnTo>
                    <a:lnTo>
                      <a:pt x="1429" y="843"/>
                    </a:lnTo>
                    <a:lnTo>
                      <a:pt x="1430" y="843"/>
                    </a:lnTo>
                    <a:lnTo>
                      <a:pt x="1431" y="843"/>
                    </a:lnTo>
                    <a:lnTo>
                      <a:pt x="1432" y="843"/>
                    </a:lnTo>
                    <a:lnTo>
                      <a:pt x="1433" y="843"/>
                    </a:lnTo>
                    <a:lnTo>
                      <a:pt x="1434" y="844"/>
                    </a:lnTo>
                    <a:lnTo>
                      <a:pt x="1434" y="845"/>
                    </a:lnTo>
                    <a:lnTo>
                      <a:pt x="1435" y="845"/>
                    </a:lnTo>
                    <a:lnTo>
                      <a:pt x="1436" y="845"/>
                    </a:lnTo>
                    <a:lnTo>
                      <a:pt x="1437" y="845"/>
                    </a:lnTo>
                    <a:lnTo>
                      <a:pt x="1438" y="845"/>
                    </a:lnTo>
                    <a:lnTo>
                      <a:pt x="1439" y="845"/>
                    </a:lnTo>
                    <a:lnTo>
                      <a:pt x="1440" y="845"/>
                    </a:lnTo>
                    <a:lnTo>
                      <a:pt x="1441" y="848"/>
                    </a:lnTo>
                    <a:lnTo>
                      <a:pt x="1442" y="847"/>
                    </a:lnTo>
                    <a:lnTo>
                      <a:pt x="1443" y="849"/>
                    </a:lnTo>
                    <a:lnTo>
                      <a:pt x="1444" y="842"/>
                    </a:lnTo>
                    <a:lnTo>
                      <a:pt x="1444" y="849"/>
                    </a:lnTo>
                    <a:lnTo>
                      <a:pt x="1445" y="853"/>
                    </a:lnTo>
                    <a:lnTo>
                      <a:pt x="1446" y="851"/>
                    </a:lnTo>
                    <a:lnTo>
                      <a:pt x="1447" y="854"/>
                    </a:lnTo>
                    <a:lnTo>
                      <a:pt x="1448" y="856"/>
                    </a:lnTo>
                    <a:lnTo>
                      <a:pt x="1449" y="857"/>
                    </a:lnTo>
                    <a:lnTo>
                      <a:pt x="1450" y="859"/>
                    </a:lnTo>
                    <a:lnTo>
                      <a:pt x="1451" y="861"/>
                    </a:lnTo>
                    <a:lnTo>
                      <a:pt x="1452" y="864"/>
                    </a:lnTo>
                    <a:lnTo>
                      <a:pt x="1453" y="866"/>
                    </a:lnTo>
                    <a:lnTo>
                      <a:pt x="1453" y="869"/>
                    </a:lnTo>
                    <a:lnTo>
                      <a:pt x="1455" y="870"/>
                    </a:lnTo>
                    <a:lnTo>
                      <a:pt x="1455" y="874"/>
                    </a:lnTo>
                    <a:lnTo>
                      <a:pt x="1456" y="876"/>
                    </a:lnTo>
                    <a:lnTo>
                      <a:pt x="1457" y="878"/>
                    </a:lnTo>
                    <a:lnTo>
                      <a:pt x="1458" y="878"/>
                    </a:lnTo>
                    <a:lnTo>
                      <a:pt x="1459" y="878"/>
                    </a:lnTo>
                    <a:lnTo>
                      <a:pt x="1460" y="877"/>
                    </a:lnTo>
                    <a:lnTo>
                      <a:pt x="1461" y="875"/>
                    </a:lnTo>
                    <a:lnTo>
                      <a:pt x="1462" y="874"/>
                    </a:lnTo>
                    <a:lnTo>
                      <a:pt x="1463" y="872"/>
                    </a:lnTo>
                    <a:lnTo>
                      <a:pt x="1464" y="871"/>
                    </a:lnTo>
                    <a:lnTo>
                      <a:pt x="1465" y="869"/>
                    </a:lnTo>
                    <a:lnTo>
                      <a:pt x="1465" y="867"/>
                    </a:lnTo>
                    <a:lnTo>
                      <a:pt x="1466" y="864"/>
                    </a:lnTo>
                    <a:lnTo>
                      <a:pt x="1467" y="862"/>
                    </a:lnTo>
                    <a:lnTo>
                      <a:pt x="1468" y="859"/>
                    </a:lnTo>
                    <a:lnTo>
                      <a:pt x="1469" y="856"/>
                    </a:lnTo>
                    <a:lnTo>
                      <a:pt x="1470" y="853"/>
                    </a:lnTo>
                    <a:lnTo>
                      <a:pt x="1471" y="851"/>
                    </a:lnTo>
                    <a:lnTo>
                      <a:pt x="1472" y="846"/>
                    </a:lnTo>
                    <a:lnTo>
                      <a:pt x="1473" y="849"/>
                    </a:lnTo>
                    <a:lnTo>
                      <a:pt x="1474" y="847"/>
                    </a:lnTo>
                    <a:lnTo>
                      <a:pt x="1474" y="844"/>
                    </a:lnTo>
                    <a:lnTo>
                      <a:pt x="1475" y="848"/>
                    </a:lnTo>
                    <a:lnTo>
                      <a:pt x="1476" y="848"/>
                    </a:lnTo>
                    <a:lnTo>
                      <a:pt x="1477" y="848"/>
                    </a:lnTo>
                    <a:lnTo>
                      <a:pt x="1478" y="848"/>
                    </a:lnTo>
                    <a:lnTo>
                      <a:pt x="1479" y="849"/>
                    </a:lnTo>
                    <a:lnTo>
                      <a:pt x="1480" y="850"/>
                    </a:lnTo>
                    <a:lnTo>
                      <a:pt x="1481" y="852"/>
                    </a:lnTo>
                    <a:lnTo>
                      <a:pt x="1482" y="851"/>
                    </a:lnTo>
                    <a:lnTo>
                      <a:pt x="1483" y="853"/>
                    </a:lnTo>
                    <a:lnTo>
                      <a:pt x="1484" y="854"/>
                    </a:lnTo>
                    <a:lnTo>
                      <a:pt x="1485" y="855"/>
                    </a:lnTo>
                    <a:lnTo>
                      <a:pt x="1486" y="857"/>
                    </a:lnTo>
                    <a:lnTo>
                      <a:pt x="1486" y="858"/>
                    </a:lnTo>
                    <a:lnTo>
                      <a:pt x="1487" y="857"/>
                    </a:lnTo>
                    <a:lnTo>
                      <a:pt x="1488" y="855"/>
                    </a:lnTo>
                    <a:lnTo>
                      <a:pt x="1489" y="853"/>
                    </a:lnTo>
                    <a:lnTo>
                      <a:pt x="1490" y="849"/>
                    </a:lnTo>
                    <a:lnTo>
                      <a:pt x="1491" y="849"/>
                    </a:lnTo>
                    <a:lnTo>
                      <a:pt x="1492" y="844"/>
                    </a:lnTo>
                    <a:lnTo>
                      <a:pt x="1493" y="841"/>
                    </a:lnTo>
                    <a:lnTo>
                      <a:pt x="1494" y="838"/>
                    </a:lnTo>
                    <a:lnTo>
                      <a:pt x="1495" y="835"/>
                    </a:lnTo>
                    <a:lnTo>
                      <a:pt x="1495" y="831"/>
                    </a:lnTo>
                    <a:lnTo>
                      <a:pt x="1496" y="829"/>
                    </a:lnTo>
                    <a:lnTo>
                      <a:pt x="1497" y="824"/>
                    </a:lnTo>
                    <a:lnTo>
                      <a:pt x="1498" y="821"/>
                    </a:lnTo>
                    <a:lnTo>
                      <a:pt x="1499" y="817"/>
                    </a:lnTo>
                    <a:lnTo>
                      <a:pt x="1500" y="813"/>
                    </a:lnTo>
                    <a:lnTo>
                      <a:pt x="1501" y="808"/>
                    </a:lnTo>
                  </a:path>
                </a:pathLst>
              </a:custGeom>
              <a:noFill/>
              <a:ln w="3175" cap="flat">
                <a:solidFill>
                  <a:srgbClr val="7E2F8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9" name="Freeform 204">
                <a:extLst>
                  <a:ext uri="{FF2B5EF4-FFF2-40B4-BE49-F238E27FC236}">
                    <a16:creationId xmlns:a16="http://schemas.microsoft.com/office/drawing/2014/main" id="{CD7CB310-B92A-4D31-A086-04B9E25C8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768"/>
                <a:ext cx="451" cy="418"/>
              </a:xfrm>
              <a:custGeom>
                <a:avLst/>
                <a:gdLst>
                  <a:gd name="T0" fmla="*/ 5 w 451"/>
                  <a:gd name="T1" fmla="*/ 315 h 418"/>
                  <a:gd name="T2" fmla="*/ 13 w 451"/>
                  <a:gd name="T3" fmla="*/ 325 h 418"/>
                  <a:gd name="T4" fmla="*/ 20 w 451"/>
                  <a:gd name="T5" fmla="*/ 339 h 418"/>
                  <a:gd name="T6" fmla="*/ 27 w 451"/>
                  <a:gd name="T7" fmla="*/ 350 h 418"/>
                  <a:gd name="T8" fmla="*/ 35 w 451"/>
                  <a:gd name="T9" fmla="*/ 346 h 418"/>
                  <a:gd name="T10" fmla="*/ 42 w 451"/>
                  <a:gd name="T11" fmla="*/ 343 h 418"/>
                  <a:gd name="T12" fmla="*/ 49 w 451"/>
                  <a:gd name="T13" fmla="*/ 270 h 418"/>
                  <a:gd name="T14" fmla="*/ 56 w 451"/>
                  <a:gd name="T15" fmla="*/ 139 h 418"/>
                  <a:gd name="T16" fmla="*/ 64 w 451"/>
                  <a:gd name="T17" fmla="*/ 115 h 418"/>
                  <a:gd name="T18" fmla="*/ 71 w 451"/>
                  <a:gd name="T19" fmla="*/ 190 h 418"/>
                  <a:gd name="T20" fmla="*/ 78 w 451"/>
                  <a:gd name="T21" fmla="*/ 252 h 418"/>
                  <a:gd name="T22" fmla="*/ 86 w 451"/>
                  <a:gd name="T23" fmla="*/ 298 h 418"/>
                  <a:gd name="T24" fmla="*/ 93 w 451"/>
                  <a:gd name="T25" fmla="*/ 330 h 418"/>
                  <a:gd name="T26" fmla="*/ 100 w 451"/>
                  <a:gd name="T27" fmla="*/ 342 h 418"/>
                  <a:gd name="T28" fmla="*/ 107 w 451"/>
                  <a:gd name="T29" fmla="*/ 353 h 418"/>
                  <a:gd name="T30" fmla="*/ 115 w 451"/>
                  <a:gd name="T31" fmla="*/ 358 h 418"/>
                  <a:gd name="T32" fmla="*/ 122 w 451"/>
                  <a:gd name="T33" fmla="*/ 339 h 418"/>
                  <a:gd name="T34" fmla="*/ 129 w 451"/>
                  <a:gd name="T35" fmla="*/ 307 h 418"/>
                  <a:gd name="T36" fmla="*/ 137 w 451"/>
                  <a:gd name="T37" fmla="*/ 247 h 418"/>
                  <a:gd name="T38" fmla="*/ 144 w 451"/>
                  <a:gd name="T39" fmla="*/ 15 h 418"/>
                  <a:gd name="T40" fmla="*/ 151 w 451"/>
                  <a:gd name="T41" fmla="*/ 32 h 418"/>
                  <a:gd name="T42" fmla="*/ 159 w 451"/>
                  <a:gd name="T43" fmla="*/ 102 h 418"/>
                  <a:gd name="T44" fmla="*/ 166 w 451"/>
                  <a:gd name="T45" fmla="*/ 183 h 418"/>
                  <a:gd name="T46" fmla="*/ 173 w 451"/>
                  <a:gd name="T47" fmla="*/ 266 h 418"/>
                  <a:gd name="T48" fmla="*/ 180 w 451"/>
                  <a:gd name="T49" fmla="*/ 312 h 418"/>
                  <a:gd name="T50" fmla="*/ 188 w 451"/>
                  <a:gd name="T51" fmla="*/ 324 h 418"/>
                  <a:gd name="T52" fmla="*/ 195 w 451"/>
                  <a:gd name="T53" fmla="*/ 322 h 418"/>
                  <a:gd name="T54" fmla="*/ 202 w 451"/>
                  <a:gd name="T55" fmla="*/ 308 h 418"/>
                  <a:gd name="T56" fmla="*/ 210 w 451"/>
                  <a:gd name="T57" fmla="*/ 311 h 418"/>
                  <a:gd name="T58" fmla="*/ 217 w 451"/>
                  <a:gd name="T59" fmla="*/ 321 h 418"/>
                  <a:gd name="T60" fmla="*/ 224 w 451"/>
                  <a:gd name="T61" fmla="*/ 337 h 418"/>
                  <a:gd name="T62" fmla="*/ 231 w 451"/>
                  <a:gd name="T63" fmla="*/ 372 h 418"/>
                  <a:gd name="T64" fmla="*/ 239 w 451"/>
                  <a:gd name="T65" fmla="*/ 321 h 418"/>
                  <a:gd name="T66" fmla="*/ 246 w 451"/>
                  <a:gd name="T67" fmla="*/ 187 h 418"/>
                  <a:gd name="T68" fmla="*/ 253 w 451"/>
                  <a:gd name="T69" fmla="*/ 188 h 418"/>
                  <a:gd name="T70" fmla="*/ 261 w 451"/>
                  <a:gd name="T71" fmla="*/ 303 h 418"/>
                  <a:gd name="T72" fmla="*/ 268 w 451"/>
                  <a:gd name="T73" fmla="*/ 355 h 418"/>
                  <a:gd name="T74" fmla="*/ 275 w 451"/>
                  <a:gd name="T75" fmla="*/ 344 h 418"/>
                  <a:gd name="T76" fmla="*/ 282 w 451"/>
                  <a:gd name="T77" fmla="*/ 320 h 418"/>
                  <a:gd name="T78" fmla="*/ 290 w 451"/>
                  <a:gd name="T79" fmla="*/ 291 h 418"/>
                  <a:gd name="T80" fmla="*/ 297 w 451"/>
                  <a:gd name="T81" fmla="*/ 222 h 418"/>
                  <a:gd name="T82" fmla="*/ 304 w 451"/>
                  <a:gd name="T83" fmla="*/ 130 h 418"/>
                  <a:gd name="T84" fmla="*/ 311 w 451"/>
                  <a:gd name="T85" fmla="*/ 88 h 418"/>
                  <a:gd name="T86" fmla="*/ 319 w 451"/>
                  <a:gd name="T87" fmla="*/ 84 h 418"/>
                  <a:gd name="T88" fmla="*/ 326 w 451"/>
                  <a:gd name="T89" fmla="*/ 145 h 418"/>
                  <a:gd name="T90" fmla="*/ 333 w 451"/>
                  <a:gd name="T91" fmla="*/ 258 h 418"/>
                  <a:gd name="T92" fmla="*/ 341 w 451"/>
                  <a:gd name="T93" fmla="*/ 323 h 418"/>
                  <a:gd name="T94" fmla="*/ 348 w 451"/>
                  <a:gd name="T95" fmla="*/ 344 h 418"/>
                  <a:gd name="T96" fmla="*/ 355 w 451"/>
                  <a:gd name="T97" fmla="*/ 345 h 418"/>
                  <a:gd name="T98" fmla="*/ 362 w 451"/>
                  <a:gd name="T99" fmla="*/ 328 h 418"/>
                  <a:gd name="T100" fmla="*/ 370 w 451"/>
                  <a:gd name="T101" fmla="*/ 322 h 418"/>
                  <a:gd name="T102" fmla="*/ 377 w 451"/>
                  <a:gd name="T103" fmla="*/ 327 h 418"/>
                  <a:gd name="T104" fmla="*/ 384 w 451"/>
                  <a:gd name="T105" fmla="*/ 332 h 418"/>
                  <a:gd name="T106" fmla="*/ 392 w 451"/>
                  <a:gd name="T107" fmla="*/ 329 h 418"/>
                  <a:gd name="T108" fmla="*/ 399 w 451"/>
                  <a:gd name="T109" fmla="*/ 337 h 418"/>
                  <a:gd name="T110" fmla="*/ 406 w 451"/>
                  <a:gd name="T111" fmla="*/ 366 h 418"/>
                  <a:gd name="T112" fmla="*/ 413 w 451"/>
                  <a:gd name="T113" fmla="*/ 311 h 418"/>
                  <a:gd name="T114" fmla="*/ 421 w 451"/>
                  <a:gd name="T115" fmla="*/ 185 h 418"/>
                  <a:gd name="T116" fmla="*/ 428 w 451"/>
                  <a:gd name="T117" fmla="*/ 162 h 418"/>
                  <a:gd name="T118" fmla="*/ 435 w 451"/>
                  <a:gd name="T119" fmla="*/ 206 h 418"/>
                  <a:gd name="T120" fmla="*/ 443 w 451"/>
                  <a:gd name="T121" fmla="*/ 290 h 418"/>
                  <a:gd name="T122" fmla="*/ 450 w 451"/>
                  <a:gd name="T123" fmla="*/ 402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1" h="418">
                    <a:moveTo>
                      <a:pt x="0" y="305"/>
                    </a:moveTo>
                    <a:lnTo>
                      <a:pt x="0" y="306"/>
                    </a:lnTo>
                    <a:lnTo>
                      <a:pt x="1" y="307"/>
                    </a:lnTo>
                    <a:lnTo>
                      <a:pt x="2" y="309"/>
                    </a:lnTo>
                    <a:lnTo>
                      <a:pt x="3" y="310"/>
                    </a:lnTo>
                    <a:lnTo>
                      <a:pt x="4" y="312"/>
                    </a:lnTo>
                    <a:lnTo>
                      <a:pt x="5" y="313"/>
                    </a:lnTo>
                    <a:lnTo>
                      <a:pt x="5" y="315"/>
                    </a:lnTo>
                    <a:lnTo>
                      <a:pt x="6" y="316"/>
                    </a:lnTo>
                    <a:lnTo>
                      <a:pt x="7" y="318"/>
                    </a:lnTo>
                    <a:lnTo>
                      <a:pt x="8" y="319"/>
                    </a:lnTo>
                    <a:lnTo>
                      <a:pt x="9" y="321"/>
                    </a:lnTo>
                    <a:lnTo>
                      <a:pt x="10" y="322"/>
                    </a:lnTo>
                    <a:lnTo>
                      <a:pt x="11" y="323"/>
                    </a:lnTo>
                    <a:lnTo>
                      <a:pt x="12" y="324"/>
                    </a:lnTo>
                    <a:lnTo>
                      <a:pt x="13" y="325"/>
                    </a:lnTo>
                    <a:lnTo>
                      <a:pt x="14" y="326"/>
                    </a:lnTo>
                    <a:lnTo>
                      <a:pt x="15" y="327"/>
                    </a:lnTo>
                    <a:lnTo>
                      <a:pt x="16" y="329"/>
                    </a:lnTo>
                    <a:lnTo>
                      <a:pt x="16" y="331"/>
                    </a:lnTo>
                    <a:lnTo>
                      <a:pt x="17" y="333"/>
                    </a:lnTo>
                    <a:lnTo>
                      <a:pt x="18" y="335"/>
                    </a:lnTo>
                    <a:lnTo>
                      <a:pt x="19" y="337"/>
                    </a:lnTo>
                    <a:lnTo>
                      <a:pt x="20" y="339"/>
                    </a:lnTo>
                    <a:lnTo>
                      <a:pt x="21" y="342"/>
                    </a:lnTo>
                    <a:lnTo>
                      <a:pt x="22" y="344"/>
                    </a:lnTo>
                    <a:lnTo>
                      <a:pt x="23" y="345"/>
                    </a:lnTo>
                    <a:lnTo>
                      <a:pt x="24" y="346"/>
                    </a:lnTo>
                    <a:lnTo>
                      <a:pt x="25" y="347"/>
                    </a:lnTo>
                    <a:lnTo>
                      <a:pt x="26" y="348"/>
                    </a:lnTo>
                    <a:lnTo>
                      <a:pt x="26" y="349"/>
                    </a:lnTo>
                    <a:lnTo>
                      <a:pt x="27" y="350"/>
                    </a:lnTo>
                    <a:lnTo>
                      <a:pt x="28" y="350"/>
                    </a:lnTo>
                    <a:lnTo>
                      <a:pt x="29" y="351"/>
                    </a:lnTo>
                    <a:lnTo>
                      <a:pt x="30" y="351"/>
                    </a:lnTo>
                    <a:lnTo>
                      <a:pt x="31" y="350"/>
                    </a:lnTo>
                    <a:lnTo>
                      <a:pt x="32" y="350"/>
                    </a:lnTo>
                    <a:lnTo>
                      <a:pt x="33" y="350"/>
                    </a:lnTo>
                    <a:lnTo>
                      <a:pt x="34" y="348"/>
                    </a:lnTo>
                    <a:lnTo>
                      <a:pt x="35" y="346"/>
                    </a:lnTo>
                    <a:lnTo>
                      <a:pt x="35" y="343"/>
                    </a:lnTo>
                    <a:lnTo>
                      <a:pt x="36" y="340"/>
                    </a:lnTo>
                    <a:lnTo>
                      <a:pt x="37" y="340"/>
                    </a:lnTo>
                    <a:lnTo>
                      <a:pt x="38" y="341"/>
                    </a:lnTo>
                    <a:lnTo>
                      <a:pt x="39" y="342"/>
                    </a:lnTo>
                    <a:lnTo>
                      <a:pt x="40" y="342"/>
                    </a:lnTo>
                    <a:lnTo>
                      <a:pt x="41" y="343"/>
                    </a:lnTo>
                    <a:lnTo>
                      <a:pt x="42" y="343"/>
                    </a:lnTo>
                    <a:lnTo>
                      <a:pt x="43" y="344"/>
                    </a:lnTo>
                    <a:lnTo>
                      <a:pt x="44" y="344"/>
                    </a:lnTo>
                    <a:lnTo>
                      <a:pt x="45" y="336"/>
                    </a:lnTo>
                    <a:lnTo>
                      <a:pt x="46" y="325"/>
                    </a:lnTo>
                    <a:lnTo>
                      <a:pt x="47" y="311"/>
                    </a:lnTo>
                    <a:lnTo>
                      <a:pt x="47" y="297"/>
                    </a:lnTo>
                    <a:lnTo>
                      <a:pt x="48" y="284"/>
                    </a:lnTo>
                    <a:lnTo>
                      <a:pt x="49" y="270"/>
                    </a:lnTo>
                    <a:lnTo>
                      <a:pt x="50" y="256"/>
                    </a:lnTo>
                    <a:lnTo>
                      <a:pt x="51" y="242"/>
                    </a:lnTo>
                    <a:lnTo>
                      <a:pt x="52" y="226"/>
                    </a:lnTo>
                    <a:lnTo>
                      <a:pt x="53" y="208"/>
                    </a:lnTo>
                    <a:lnTo>
                      <a:pt x="54" y="191"/>
                    </a:lnTo>
                    <a:lnTo>
                      <a:pt x="55" y="175"/>
                    </a:lnTo>
                    <a:lnTo>
                      <a:pt x="56" y="156"/>
                    </a:lnTo>
                    <a:lnTo>
                      <a:pt x="56" y="139"/>
                    </a:lnTo>
                    <a:lnTo>
                      <a:pt x="57" y="120"/>
                    </a:lnTo>
                    <a:lnTo>
                      <a:pt x="58" y="104"/>
                    </a:lnTo>
                    <a:lnTo>
                      <a:pt x="59" y="98"/>
                    </a:lnTo>
                    <a:lnTo>
                      <a:pt x="60" y="98"/>
                    </a:lnTo>
                    <a:lnTo>
                      <a:pt x="61" y="100"/>
                    </a:lnTo>
                    <a:lnTo>
                      <a:pt x="62" y="105"/>
                    </a:lnTo>
                    <a:lnTo>
                      <a:pt x="63" y="109"/>
                    </a:lnTo>
                    <a:lnTo>
                      <a:pt x="64" y="115"/>
                    </a:lnTo>
                    <a:lnTo>
                      <a:pt x="65" y="122"/>
                    </a:lnTo>
                    <a:lnTo>
                      <a:pt x="66" y="130"/>
                    </a:lnTo>
                    <a:lnTo>
                      <a:pt x="66" y="139"/>
                    </a:lnTo>
                    <a:lnTo>
                      <a:pt x="67" y="148"/>
                    </a:lnTo>
                    <a:lnTo>
                      <a:pt x="68" y="157"/>
                    </a:lnTo>
                    <a:lnTo>
                      <a:pt x="69" y="166"/>
                    </a:lnTo>
                    <a:lnTo>
                      <a:pt x="70" y="178"/>
                    </a:lnTo>
                    <a:lnTo>
                      <a:pt x="71" y="190"/>
                    </a:lnTo>
                    <a:lnTo>
                      <a:pt x="72" y="202"/>
                    </a:lnTo>
                    <a:lnTo>
                      <a:pt x="73" y="215"/>
                    </a:lnTo>
                    <a:lnTo>
                      <a:pt x="74" y="223"/>
                    </a:lnTo>
                    <a:lnTo>
                      <a:pt x="75" y="230"/>
                    </a:lnTo>
                    <a:lnTo>
                      <a:pt x="76" y="236"/>
                    </a:lnTo>
                    <a:lnTo>
                      <a:pt x="77" y="241"/>
                    </a:lnTo>
                    <a:lnTo>
                      <a:pt x="77" y="247"/>
                    </a:lnTo>
                    <a:lnTo>
                      <a:pt x="78" y="252"/>
                    </a:lnTo>
                    <a:lnTo>
                      <a:pt x="79" y="257"/>
                    </a:lnTo>
                    <a:lnTo>
                      <a:pt x="80" y="261"/>
                    </a:lnTo>
                    <a:lnTo>
                      <a:pt x="81" y="267"/>
                    </a:lnTo>
                    <a:lnTo>
                      <a:pt x="82" y="274"/>
                    </a:lnTo>
                    <a:lnTo>
                      <a:pt x="83" y="280"/>
                    </a:lnTo>
                    <a:lnTo>
                      <a:pt x="84" y="286"/>
                    </a:lnTo>
                    <a:lnTo>
                      <a:pt x="85" y="293"/>
                    </a:lnTo>
                    <a:lnTo>
                      <a:pt x="86" y="298"/>
                    </a:lnTo>
                    <a:lnTo>
                      <a:pt x="87" y="305"/>
                    </a:lnTo>
                    <a:lnTo>
                      <a:pt x="87" y="310"/>
                    </a:lnTo>
                    <a:lnTo>
                      <a:pt x="88" y="315"/>
                    </a:lnTo>
                    <a:lnTo>
                      <a:pt x="89" y="318"/>
                    </a:lnTo>
                    <a:lnTo>
                      <a:pt x="90" y="321"/>
                    </a:lnTo>
                    <a:lnTo>
                      <a:pt x="91" y="324"/>
                    </a:lnTo>
                    <a:lnTo>
                      <a:pt x="92" y="327"/>
                    </a:lnTo>
                    <a:lnTo>
                      <a:pt x="93" y="330"/>
                    </a:lnTo>
                    <a:lnTo>
                      <a:pt x="94" y="332"/>
                    </a:lnTo>
                    <a:lnTo>
                      <a:pt x="95" y="335"/>
                    </a:lnTo>
                    <a:lnTo>
                      <a:pt x="96" y="337"/>
                    </a:lnTo>
                    <a:lnTo>
                      <a:pt x="96" y="338"/>
                    </a:lnTo>
                    <a:lnTo>
                      <a:pt x="98" y="340"/>
                    </a:lnTo>
                    <a:lnTo>
                      <a:pt x="98" y="341"/>
                    </a:lnTo>
                    <a:lnTo>
                      <a:pt x="99" y="342"/>
                    </a:lnTo>
                    <a:lnTo>
                      <a:pt x="100" y="342"/>
                    </a:lnTo>
                    <a:lnTo>
                      <a:pt x="101" y="342"/>
                    </a:lnTo>
                    <a:lnTo>
                      <a:pt x="102" y="343"/>
                    </a:lnTo>
                    <a:lnTo>
                      <a:pt x="103" y="344"/>
                    </a:lnTo>
                    <a:lnTo>
                      <a:pt x="104" y="346"/>
                    </a:lnTo>
                    <a:lnTo>
                      <a:pt x="105" y="348"/>
                    </a:lnTo>
                    <a:lnTo>
                      <a:pt x="106" y="350"/>
                    </a:lnTo>
                    <a:lnTo>
                      <a:pt x="107" y="352"/>
                    </a:lnTo>
                    <a:lnTo>
                      <a:pt x="107" y="353"/>
                    </a:lnTo>
                    <a:lnTo>
                      <a:pt x="108" y="355"/>
                    </a:lnTo>
                    <a:lnTo>
                      <a:pt x="109" y="356"/>
                    </a:lnTo>
                    <a:lnTo>
                      <a:pt x="110" y="357"/>
                    </a:lnTo>
                    <a:lnTo>
                      <a:pt x="111" y="358"/>
                    </a:lnTo>
                    <a:lnTo>
                      <a:pt x="112" y="358"/>
                    </a:lnTo>
                    <a:lnTo>
                      <a:pt x="113" y="358"/>
                    </a:lnTo>
                    <a:lnTo>
                      <a:pt x="114" y="358"/>
                    </a:lnTo>
                    <a:lnTo>
                      <a:pt x="115" y="358"/>
                    </a:lnTo>
                    <a:lnTo>
                      <a:pt x="116" y="358"/>
                    </a:lnTo>
                    <a:lnTo>
                      <a:pt x="117" y="356"/>
                    </a:lnTo>
                    <a:lnTo>
                      <a:pt x="117" y="355"/>
                    </a:lnTo>
                    <a:lnTo>
                      <a:pt x="119" y="353"/>
                    </a:lnTo>
                    <a:lnTo>
                      <a:pt x="119" y="350"/>
                    </a:lnTo>
                    <a:lnTo>
                      <a:pt x="120" y="348"/>
                    </a:lnTo>
                    <a:lnTo>
                      <a:pt x="121" y="344"/>
                    </a:lnTo>
                    <a:lnTo>
                      <a:pt x="122" y="339"/>
                    </a:lnTo>
                    <a:lnTo>
                      <a:pt x="123" y="334"/>
                    </a:lnTo>
                    <a:lnTo>
                      <a:pt x="124" y="328"/>
                    </a:lnTo>
                    <a:lnTo>
                      <a:pt x="125" y="326"/>
                    </a:lnTo>
                    <a:lnTo>
                      <a:pt x="126" y="323"/>
                    </a:lnTo>
                    <a:lnTo>
                      <a:pt x="127" y="321"/>
                    </a:lnTo>
                    <a:lnTo>
                      <a:pt x="128" y="319"/>
                    </a:lnTo>
                    <a:lnTo>
                      <a:pt x="128" y="313"/>
                    </a:lnTo>
                    <a:lnTo>
                      <a:pt x="129" y="307"/>
                    </a:lnTo>
                    <a:lnTo>
                      <a:pt x="130" y="301"/>
                    </a:lnTo>
                    <a:lnTo>
                      <a:pt x="131" y="295"/>
                    </a:lnTo>
                    <a:lnTo>
                      <a:pt x="132" y="286"/>
                    </a:lnTo>
                    <a:lnTo>
                      <a:pt x="133" y="278"/>
                    </a:lnTo>
                    <a:lnTo>
                      <a:pt x="134" y="261"/>
                    </a:lnTo>
                    <a:lnTo>
                      <a:pt x="135" y="244"/>
                    </a:lnTo>
                    <a:lnTo>
                      <a:pt x="136" y="245"/>
                    </a:lnTo>
                    <a:lnTo>
                      <a:pt x="137" y="247"/>
                    </a:lnTo>
                    <a:lnTo>
                      <a:pt x="138" y="264"/>
                    </a:lnTo>
                    <a:lnTo>
                      <a:pt x="138" y="277"/>
                    </a:lnTo>
                    <a:lnTo>
                      <a:pt x="139" y="232"/>
                    </a:lnTo>
                    <a:lnTo>
                      <a:pt x="140" y="169"/>
                    </a:lnTo>
                    <a:lnTo>
                      <a:pt x="141" y="90"/>
                    </a:lnTo>
                    <a:lnTo>
                      <a:pt x="142" y="13"/>
                    </a:lnTo>
                    <a:lnTo>
                      <a:pt x="143" y="0"/>
                    </a:lnTo>
                    <a:lnTo>
                      <a:pt x="144" y="15"/>
                    </a:lnTo>
                    <a:lnTo>
                      <a:pt x="145" y="39"/>
                    </a:lnTo>
                    <a:lnTo>
                      <a:pt x="146" y="69"/>
                    </a:lnTo>
                    <a:lnTo>
                      <a:pt x="147" y="66"/>
                    </a:lnTo>
                    <a:lnTo>
                      <a:pt x="147" y="52"/>
                    </a:lnTo>
                    <a:lnTo>
                      <a:pt x="149" y="38"/>
                    </a:lnTo>
                    <a:lnTo>
                      <a:pt x="149" y="23"/>
                    </a:lnTo>
                    <a:lnTo>
                      <a:pt x="150" y="25"/>
                    </a:lnTo>
                    <a:lnTo>
                      <a:pt x="151" y="32"/>
                    </a:lnTo>
                    <a:lnTo>
                      <a:pt x="152" y="41"/>
                    </a:lnTo>
                    <a:lnTo>
                      <a:pt x="153" y="53"/>
                    </a:lnTo>
                    <a:lnTo>
                      <a:pt x="154" y="60"/>
                    </a:lnTo>
                    <a:lnTo>
                      <a:pt x="155" y="66"/>
                    </a:lnTo>
                    <a:lnTo>
                      <a:pt x="156" y="73"/>
                    </a:lnTo>
                    <a:lnTo>
                      <a:pt x="157" y="80"/>
                    </a:lnTo>
                    <a:lnTo>
                      <a:pt x="158" y="90"/>
                    </a:lnTo>
                    <a:lnTo>
                      <a:pt x="159" y="102"/>
                    </a:lnTo>
                    <a:lnTo>
                      <a:pt x="159" y="114"/>
                    </a:lnTo>
                    <a:lnTo>
                      <a:pt x="160" y="126"/>
                    </a:lnTo>
                    <a:lnTo>
                      <a:pt x="161" y="136"/>
                    </a:lnTo>
                    <a:lnTo>
                      <a:pt x="162" y="146"/>
                    </a:lnTo>
                    <a:lnTo>
                      <a:pt x="163" y="155"/>
                    </a:lnTo>
                    <a:lnTo>
                      <a:pt x="164" y="165"/>
                    </a:lnTo>
                    <a:lnTo>
                      <a:pt x="165" y="174"/>
                    </a:lnTo>
                    <a:lnTo>
                      <a:pt x="166" y="183"/>
                    </a:lnTo>
                    <a:lnTo>
                      <a:pt x="167" y="192"/>
                    </a:lnTo>
                    <a:lnTo>
                      <a:pt x="168" y="201"/>
                    </a:lnTo>
                    <a:lnTo>
                      <a:pt x="168" y="211"/>
                    </a:lnTo>
                    <a:lnTo>
                      <a:pt x="169" y="223"/>
                    </a:lnTo>
                    <a:lnTo>
                      <a:pt x="170" y="233"/>
                    </a:lnTo>
                    <a:lnTo>
                      <a:pt x="171" y="244"/>
                    </a:lnTo>
                    <a:lnTo>
                      <a:pt x="172" y="255"/>
                    </a:lnTo>
                    <a:lnTo>
                      <a:pt x="173" y="266"/>
                    </a:lnTo>
                    <a:lnTo>
                      <a:pt x="174" y="278"/>
                    </a:lnTo>
                    <a:lnTo>
                      <a:pt x="175" y="288"/>
                    </a:lnTo>
                    <a:lnTo>
                      <a:pt x="176" y="295"/>
                    </a:lnTo>
                    <a:lnTo>
                      <a:pt x="177" y="300"/>
                    </a:lnTo>
                    <a:lnTo>
                      <a:pt x="178" y="304"/>
                    </a:lnTo>
                    <a:lnTo>
                      <a:pt x="179" y="307"/>
                    </a:lnTo>
                    <a:lnTo>
                      <a:pt x="179" y="310"/>
                    </a:lnTo>
                    <a:lnTo>
                      <a:pt x="180" y="312"/>
                    </a:lnTo>
                    <a:lnTo>
                      <a:pt x="181" y="314"/>
                    </a:lnTo>
                    <a:lnTo>
                      <a:pt x="182" y="315"/>
                    </a:lnTo>
                    <a:lnTo>
                      <a:pt x="183" y="317"/>
                    </a:lnTo>
                    <a:lnTo>
                      <a:pt x="184" y="319"/>
                    </a:lnTo>
                    <a:lnTo>
                      <a:pt x="185" y="321"/>
                    </a:lnTo>
                    <a:lnTo>
                      <a:pt x="186" y="323"/>
                    </a:lnTo>
                    <a:lnTo>
                      <a:pt x="187" y="324"/>
                    </a:lnTo>
                    <a:lnTo>
                      <a:pt x="188" y="324"/>
                    </a:lnTo>
                    <a:lnTo>
                      <a:pt x="189" y="325"/>
                    </a:lnTo>
                    <a:lnTo>
                      <a:pt x="189" y="326"/>
                    </a:lnTo>
                    <a:lnTo>
                      <a:pt x="190" y="326"/>
                    </a:lnTo>
                    <a:lnTo>
                      <a:pt x="191" y="325"/>
                    </a:lnTo>
                    <a:lnTo>
                      <a:pt x="192" y="325"/>
                    </a:lnTo>
                    <a:lnTo>
                      <a:pt x="193" y="324"/>
                    </a:lnTo>
                    <a:lnTo>
                      <a:pt x="194" y="323"/>
                    </a:lnTo>
                    <a:lnTo>
                      <a:pt x="195" y="322"/>
                    </a:lnTo>
                    <a:lnTo>
                      <a:pt x="196" y="322"/>
                    </a:lnTo>
                    <a:lnTo>
                      <a:pt x="197" y="321"/>
                    </a:lnTo>
                    <a:lnTo>
                      <a:pt x="198" y="319"/>
                    </a:lnTo>
                    <a:lnTo>
                      <a:pt x="199" y="317"/>
                    </a:lnTo>
                    <a:lnTo>
                      <a:pt x="199" y="315"/>
                    </a:lnTo>
                    <a:lnTo>
                      <a:pt x="200" y="313"/>
                    </a:lnTo>
                    <a:lnTo>
                      <a:pt x="201" y="311"/>
                    </a:lnTo>
                    <a:lnTo>
                      <a:pt x="202" y="308"/>
                    </a:lnTo>
                    <a:lnTo>
                      <a:pt x="203" y="305"/>
                    </a:lnTo>
                    <a:lnTo>
                      <a:pt x="204" y="303"/>
                    </a:lnTo>
                    <a:lnTo>
                      <a:pt x="205" y="303"/>
                    </a:lnTo>
                    <a:lnTo>
                      <a:pt x="206" y="304"/>
                    </a:lnTo>
                    <a:lnTo>
                      <a:pt x="207" y="305"/>
                    </a:lnTo>
                    <a:lnTo>
                      <a:pt x="208" y="307"/>
                    </a:lnTo>
                    <a:lnTo>
                      <a:pt x="208" y="309"/>
                    </a:lnTo>
                    <a:lnTo>
                      <a:pt x="210" y="311"/>
                    </a:lnTo>
                    <a:lnTo>
                      <a:pt x="210" y="313"/>
                    </a:lnTo>
                    <a:lnTo>
                      <a:pt x="211" y="316"/>
                    </a:lnTo>
                    <a:lnTo>
                      <a:pt x="212" y="317"/>
                    </a:lnTo>
                    <a:lnTo>
                      <a:pt x="213" y="318"/>
                    </a:lnTo>
                    <a:lnTo>
                      <a:pt x="214" y="319"/>
                    </a:lnTo>
                    <a:lnTo>
                      <a:pt x="215" y="319"/>
                    </a:lnTo>
                    <a:lnTo>
                      <a:pt x="216" y="320"/>
                    </a:lnTo>
                    <a:lnTo>
                      <a:pt x="217" y="321"/>
                    </a:lnTo>
                    <a:lnTo>
                      <a:pt x="218" y="321"/>
                    </a:lnTo>
                    <a:lnTo>
                      <a:pt x="219" y="322"/>
                    </a:lnTo>
                    <a:lnTo>
                      <a:pt x="219" y="324"/>
                    </a:lnTo>
                    <a:lnTo>
                      <a:pt x="220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3" y="335"/>
                    </a:lnTo>
                    <a:lnTo>
                      <a:pt x="224" y="337"/>
                    </a:lnTo>
                    <a:lnTo>
                      <a:pt x="225" y="337"/>
                    </a:lnTo>
                    <a:lnTo>
                      <a:pt x="226" y="338"/>
                    </a:lnTo>
                    <a:lnTo>
                      <a:pt x="227" y="343"/>
                    </a:lnTo>
                    <a:lnTo>
                      <a:pt x="228" y="349"/>
                    </a:lnTo>
                    <a:lnTo>
                      <a:pt x="229" y="354"/>
                    </a:lnTo>
                    <a:lnTo>
                      <a:pt x="229" y="360"/>
                    </a:lnTo>
                    <a:lnTo>
                      <a:pt x="231" y="366"/>
                    </a:lnTo>
                    <a:lnTo>
                      <a:pt x="231" y="372"/>
                    </a:lnTo>
                    <a:lnTo>
                      <a:pt x="232" y="379"/>
                    </a:lnTo>
                    <a:lnTo>
                      <a:pt x="233" y="384"/>
                    </a:lnTo>
                    <a:lnTo>
                      <a:pt x="234" y="379"/>
                    </a:lnTo>
                    <a:lnTo>
                      <a:pt x="235" y="370"/>
                    </a:lnTo>
                    <a:lnTo>
                      <a:pt x="236" y="358"/>
                    </a:lnTo>
                    <a:lnTo>
                      <a:pt x="237" y="344"/>
                    </a:lnTo>
                    <a:lnTo>
                      <a:pt x="238" y="332"/>
                    </a:lnTo>
                    <a:lnTo>
                      <a:pt x="239" y="321"/>
                    </a:lnTo>
                    <a:lnTo>
                      <a:pt x="240" y="308"/>
                    </a:lnTo>
                    <a:lnTo>
                      <a:pt x="240" y="295"/>
                    </a:lnTo>
                    <a:lnTo>
                      <a:pt x="241" y="278"/>
                    </a:lnTo>
                    <a:lnTo>
                      <a:pt x="242" y="260"/>
                    </a:lnTo>
                    <a:lnTo>
                      <a:pt x="243" y="243"/>
                    </a:lnTo>
                    <a:lnTo>
                      <a:pt x="244" y="226"/>
                    </a:lnTo>
                    <a:lnTo>
                      <a:pt x="245" y="206"/>
                    </a:lnTo>
                    <a:lnTo>
                      <a:pt x="246" y="187"/>
                    </a:lnTo>
                    <a:lnTo>
                      <a:pt x="247" y="167"/>
                    </a:lnTo>
                    <a:lnTo>
                      <a:pt x="248" y="149"/>
                    </a:lnTo>
                    <a:lnTo>
                      <a:pt x="249" y="146"/>
                    </a:lnTo>
                    <a:lnTo>
                      <a:pt x="250" y="150"/>
                    </a:lnTo>
                    <a:lnTo>
                      <a:pt x="250" y="157"/>
                    </a:lnTo>
                    <a:lnTo>
                      <a:pt x="251" y="168"/>
                    </a:lnTo>
                    <a:lnTo>
                      <a:pt x="252" y="177"/>
                    </a:lnTo>
                    <a:lnTo>
                      <a:pt x="253" y="188"/>
                    </a:lnTo>
                    <a:lnTo>
                      <a:pt x="254" y="200"/>
                    </a:lnTo>
                    <a:lnTo>
                      <a:pt x="255" y="214"/>
                    </a:lnTo>
                    <a:lnTo>
                      <a:pt x="256" y="228"/>
                    </a:lnTo>
                    <a:lnTo>
                      <a:pt x="257" y="242"/>
                    </a:lnTo>
                    <a:lnTo>
                      <a:pt x="258" y="256"/>
                    </a:lnTo>
                    <a:lnTo>
                      <a:pt x="259" y="270"/>
                    </a:lnTo>
                    <a:lnTo>
                      <a:pt x="259" y="287"/>
                    </a:lnTo>
                    <a:lnTo>
                      <a:pt x="261" y="303"/>
                    </a:lnTo>
                    <a:lnTo>
                      <a:pt x="261" y="321"/>
                    </a:lnTo>
                    <a:lnTo>
                      <a:pt x="262" y="337"/>
                    </a:lnTo>
                    <a:lnTo>
                      <a:pt x="263" y="345"/>
                    </a:lnTo>
                    <a:lnTo>
                      <a:pt x="264" y="350"/>
                    </a:lnTo>
                    <a:lnTo>
                      <a:pt x="265" y="352"/>
                    </a:lnTo>
                    <a:lnTo>
                      <a:pt x="266" y="353"/>
                    </a:lnTo>
                    <a:lnTo>
                      <a:pt x="267" y="354"/>
                    </a:lnTo>
                    <a:lnTo>
                      <a:pt x="268" y="355"/>
                    </a:lnTo>
                    <a:lnTo>
                      <a:pt x="269" y="354"/>
                    </a:lnTo>
                    <a:lnTo>
                      <a:pt x="270" y="352"/>
                    </a:lnTo>
                    <a:lnTo>
                      <a:pt x="271" y="352"/>
                    </a:lnTo>
                    <a:lnTo>
                      <a:pt x="271" y="351"/>
                    </a:lnTo>
                    <a:lnTo>
                      <a:pt x="272" y="350"/>
                    </a:lnTo>
                    <a:lnTo>
                      <a:pt x="273" y="349"/>
                    </a:lnTo>
                    <a:lnTo>
                      <a:pt x="274" y="347"/>
                    </a:lnTo>
                    <a:lnTo>
                      <a:pt x="275" y="344"/>
                    </a:lnTo>
                    <a:lnTo>
                      <a:pt x="276" y="341"/>
                    </a:lnTo>
                    <a:lnTo>
                      <a:pt x="277" y="338"/>
                    </a:lnTo>
                    <a:lnTo>
                      <a:pt x="278" y="336"/>
                    </a:lnTo>
                    <a:lnTo>
                      <a:pt x="279" y="333"/>
                    </a:lnTo>
                    <a:lnTo>
                      <a:pt x="280" y="331"/>
                    </a:lnTo>
                    <a:lnTo>
                      <a:pt x="280" y="328"/>
                    </a:lnTo>
                    <a:lnTo>
                      <a:pt x="281" y="324"/>
                    </a:lnTo>
                    <a:lnTo>
                      <a:pt x="282" y="320"/>
                    </a:lnTo>
                    <a:lnTo>
                      <a:pt x="283" y="316"/>
                    </a:lnTo>
                    <a:lnTo>
                      <a:pt x="284" y="311"/>
                    </a:lnTo>
                    <a:lnTo>
                      <a:pt x="285" y="308"/>
                    </a:lnTo>
                    <a:lnTo>
                      <a:pt x="286" y="305"/>
                    </a:lnTo>
                    <a:lnTo>
                      <a:pt x="287" y="302"/>
                    </a:lnTo>
                    <a:lnTo>
                      <a:pt x="288" y="298"/>
                    </a:lnTo>
                    <a:lnTo>
                      <a:pt x="289" y="294"/>
                    </a:lnTo>
                    <a:lnTo>
                      <a:pt x="290" y="291"/>
                    </a:lnTo>
                    <a:lnTo>
                      <a:pt x="291" y="287"/>
                    </a:lnTo>
                    <a:lnTo>
                      <a:pt x="291" y="283"/>
                    </a:lnTo>
                    <a:lnTo>
                      <a:pt x="292" y="275"/>
                    </a:lnTo>
                    <a:lnTo>
                      <a:pt x="293" y="266"/>
                    </a:lnTo>
                    <a:lnTo>
                      <a:pt x="294" y="255"/>
                    </a:lnTo>
                    <a:lnTo>
                      <a:pt x="295" y="244"/>
                    </a:lnTo>
                    <a:lnTo>
                      <a:pt x="296" y="233"/>
                    </a:lnTo>
                    <a:lnTo>
                      <a:pt x="297" y="222"/>
                    </a:lnTo>
                    <a:lnTo>
                      <a:pt x="298" y="211"/>
                    </a:lnTo>
                    <a:lnTo>
                      <a:pt x="299" y="200"/>
                    </a:lnTo>
                    <a:lnTo>
                      <a:pt x="300" y="188"/>
                    </a:lnTo>
                    <a:lnTo>
                      <a:pt x="301" y="176"/>
                    </a:lnTo>
                    <a:lnTo>
                      <a:pt x="301" y="165"/>
                    </a:lnTo>
                    <a:lnTo>
                      <a:pt x="302" y="154"/>
                    </a:lnTo>
                    <a:lnTo>
                      <a:pt x="303" y="142"/>
                    </a:lnTo>
                    <a:lnTo>
                      <a:pt x="304" y="130"/>
                    </a:lnTo>
                    <a:lnTo>
                      <a:pt x="305" y="119"/>
                    </a:lnTo>
                    <a:lnTo>
                      <a:pt x="306" y="108"/>
                    </a:lnTo>
                    <a:lnTo>
                      <a:pt x="307" y="101"/>
                    </a:lnTo>
                    <a:lnTo>
                      <a:pt x="308" y="97"/>
                    </a:lnTo>
                    <a:lnTo>
                      <a:pt x="309" y="93"/>
                    </a:lnTo>
                    <a:lnTo>
                      <a:pt x="310" y="90"/>
                    </a:lnTo>
                    <a:lnTo>
                      <a:pt x="311" y="88"/>
                    </a:lnTo>
                    <a:lnTo>
                      <a:pt x="311" y="88"/>
                    </a:lnTo>
                    <a:lnTo>
                      <a:pt x="312" y="88"/>
                    </a:lnTo>
                    <a:lnTo>
                      <a:pt x="313" y="89"/>
                    </a:lnTo>
                    <a:lnTo>
                      <a:pt x="314" y="88"/>
                    </a:lnTo>
                    <a:lnTo>
                      <a:pt x="315" y="86"/>
                    </a:lnTo>
                    <a:lnTo>
                      <a:pt x="316" y="85"/>
                    </a:lnTo>
                    <a:lnTo>
                      <a:pt x="317" y="84"/>
                    </a:lnTo>
                    <a:lnTo>
                      <a:pt x="318" y="84"/>
                    </a:lnTo>
                    <a:lnTo>
                      <a:pt x="319" y="84"/>
                    </a:lnTo>
                    <a:lnTo>
                      <a:pt x="320" y="83"/>
                    </a:lnTo>
                    <a:lnTo>
                      <a:pt x="321" y="85"/>
                    </a:lnTo>
                    <a:lnTo>
                      <a:pt x="322" y="91"/>
                    </a:lnTo>
                    <a:lnTo>
                      <a:pt x="322" y="100"/>
                    </a:lnTo>
                    <a:lnTo>
                      <a:pt x="323" y="110"/>
                    </a:lnTo>
                    <a:lnTo>
                      <a:pt x="324" y="122"/>
                    </a:lnTo>
                    <a:lnTo>
                      <a:pt x="325" y="133"/>
                    </a:lnTo>
                    <a:lnTo>
                      <a:pt x="326" y="145"/>
                    </a:lnTo>
                    <a:lnTo>
                      <a:pt x="327" y="157"/>
                    </a:lnTo>
                    <a:lnTo>
                      <a:pt x="328" y="169"/>
                    </a:lnTo>
                    <a:lnTo>
                      <a:pt x="329" y="183"/>
                    </a:lnTo>
                    <a:lnTo>
                      <a:pt x="330" y="198"/>
                    </a:lnTo>
                    <a:lnTo>
                      <a:pt x="331" y="212"/>
                    </a:lnTo>
                    <a:lnTo>
                      <a:pt x="331" y="226"/>
                    </a:lnTo>
                    <a:lnTo>
                      <a:pt x="332" y="242"/>
                    </a:lnTo>
                    <a:lnTo>
                      <a:pt x="333" y="258"/>
                    </a:lnTo>
                    <a:lnTo>
                      <a:pt x="334" y="274"/>
                    </a:lnTo>
                    <a:lnTo>
                      <a:pt x="335" y="289"/>
                    </a:lnTo>
                    <a:lnTo>
                      <a:pt x="336" y="298"/>
                    </a:lnTo>
                    <a:lnTo>
                      <a:pt x="337" y="305"/>
                    </a:lnTo>
                    <a:lnTo>
                      <a:pt x="338" y="311"/>
                    </a:lnTo>
                    <a:lnTo>
                      <a:pt x="339" y="315"/>
                    </a:lnTo>
                    <a:lnTo>
                      <a:pt x="340" y="319"/>
                    </a:lnTo>
                    <a:lnTo>
                      <a:pt x="341" y="323"/>
                    </a:lnTo>
                    <a:lnTo>
                      <a:pt x="341" y="325"/>
                    </a:lnTo>
                    <a:lnTo>
                      <a:pt x="343" y="327"/>
                    </a:lnTo>
                    <a:lnTo>
                      <a:pt x="343" y="330"/>
                    </a:lnTo>
                    <a:lnTo>
                      <a:pt x="344" y="334"/>
                    </a:lnTo>
                    <a:lnTo>
                      <a:pt x="345" y="337"/>
                    </a:lnTo>
                    <a:lnTo>
                      <a:pt x="346" y="340"/>
                    </a:lnTo>
                    <a:lnTo>
                      <a:pt x="347" y="342"/>
                    </a:lnTo>
                    <a:lnTo>
                      <a:pt x="348" y="344"/>
                    </a:lnTo>
                    <a:lnTo>
                      <a:pt x="349" y="345"/>
                    </a:lnTo>
                    <a:lnTo>
                      <a:pt x="350" y="347"/>
                    </a:lnTo>
                    <a:lnTo>
                      <a:pt x="351" y="347"/>
                    </a:lnTo>
                    <a:lnTo>
                      <a:pt x="352" y="347"/>
                    </a:lnTo>
                    <a:lnTo>
                      <a:pt x="352" y="347"/>
                    </a:lnTo>
                    <a:lnTo>
                      <a:pt x="353" y="346"/>
                    </a:lnTo>
                    <a:lnTo>
                      <a:pt x="354" y="346"/>
                    </a:lnTo>
                    <a:lnTo>
                      <a:pt x="355" y="345"/>
                    </a:lnTo>
                    <a:lnTo>
                      <a:pt x="356" y="344"/>
                    </a:lnTo>
                    <a:lnTo>
                      <a:pt x="357" y="342"/>
                    </a:lnTo>
                    <a:lnTo>
                      <a:pt x="358" y="340"/>
                    </a:lnTo>
                    <a:lnTo>
                      <a:pt x="359" y="338"/>
                    </a:lnTo>
                    <a:lnTo>
                      <a:pt x="360" y="336"/>
                    </a:lnTo>
                    <a:lnTo>
                      <a:pt x="361" y="334"/>
                    </a:lnTo>
                    <a:lnTo>
                      <a:pt x="362" y="331"/>
                    </a:lnTo>
                    <a:lnTo>
                      <a:pt x="362" y="328"/>
                    </a:lnTo>
                    <a:lnTo>
                      <a:pt x="363" y="325"/>
                    </a:lnTo>
                    <a:lnTo>
                      <a:pt x="364" y="322"/>
                    </a:lnTo>
                    <a:lnTo>
                      <a:pt x="365" y="321"/>
                    </a:lnTo>
                    <a:lnTo>
                      <a:pt x="366" y="321"/>
                    </a:lnTo>
                    <a:lnTo>
                      <a:pt x="367" y="321"/>
                    </a:lnTo>
                    <a:lnTo>
                      <a:pt x="368" y="321"/>
                    </a:lnTo>
                    <a:lnTo>
                      <a:pt x="369" y="322"/>
                    </a:lnTo>
                    <a:lnTo>
                      <a:pt x="370" y="322"/>
                    </a:lnTo>
                    <a:lnTo>
                      <a:pt x="371" y="323"/>
                    </a:lnTo>
                    <a:lnTo>
                      <a:pt x="371" y="324"/>
                    </a:lnTo>
                    <a:lnTo>
                      <a:pt x="373" y="324"/>
                    </a:lnTo>
                    <a:lnTo>
                      <a:pt x="373" y="325"/>
                    </a:lnTo>
                    <a:lnTo>
                      <a:pt x="374" y="325"/>
                    </a:lnTo>
                    <a:lnTo>
                      <a:pt x="375" y="326"/>
                    </a:lnTo>
                    <a:lnTo>
                      <a:pt x="376" y="326"/>
                    </a:lnTo>
                    <a:lnTo>
                      <a:pt x="377" y="327"/>
                    </a:lnTo>
                    <a:lnTo>
                      <a:pt x="378" y="328"/>
                    </a:lnTo>
                    <a:lnTo>
                      <a:pt x="379" y="328"/>
                    </a:lnTo>
                    <a:lnTo>
                      <a:pt x="380" y="329"/>
                    </a:lnTo>
                    <a:lnTo>
                      <a:pt x="381" y="330"/>
                    </a:lnTo>
                    <a:lnTo>
                      <a:pt x="382" y="330"/>
                    </a:lnTo>
                    <a:lnTo>
                      <a:pt x="383" y="331"/>
                    </a:lnTo>
                    <a:lnTo>
                      <a:pt x="383" y="331"/>
                    </a:lnTo>
                    <a:lnTo>
                      <a:pt x="384" y="332"/>
                    </a:lnTo>
                    <a:lnTo>
                      <a:pt x="385" y="333"/>
                    </a:lnTo>
                    <a:lnTo>
                      <a:pt x="386" y="334"/>
                    </a:lnTo>
                    <a:lnTo>
                      <a:pt x="387" y="334"/>
                    </a:lnTo>
                    <a:lnTo>
                      <a:pt x="388" y="333"/>
                    </a:lnTo>
                    <a:lnTo>
                      <a:pt x="389" y="332"/>
                    </a:lnTo>
                    <a:lnTo>
                      <a:pt x="390" y="332"/>
                    </a:lnTo>
                    <a:lnTo>
                      <a:pt x="391" y="331"/>
                    </a:lnTo>
                    <a:lnTo>
                      <a:pt x="392" y="329"/>
                    </a:lnTo>
                    <a:lnTo>
                      <a:pt x="392" y="328"/>
                    </a:lnTo>
                    <a:lnTo>
                      <a:pt x="394" y="327"/>
                    </a:lnTo>
                    <a:lnTo>
                      <a:pt x="394" y="328"/>
                    </a:lnTo>
                    <a:lnTo>
                      <a:pt x="395" y="330"/>
                    </a:lnTo>
                    <a:lnTo>
                      <a:pt x="396" y="332"/>
                    </a:lnTo>
                    <a:lnTo>
                      <a:pt x="397" y="335"/>
                    </a:lnTo>
                    <a:lnTo>
                      <a:pt x="398" y="336"/>
                    </a:lnTo>
                    <a:lnTo>
                      <a:pt x="399" y="337"/>
                    </a:lnTo>
                    <a:lnTo>
                      <a:pt x="400" y="338"/>
                    </a:lnTo>
                    <a:lnTo>
                      <a:pt x="401" y="339"/>
                    </a:lnTo>
                    <a:lnTo>
                      <a:pt x="402" y="342"/>
                    </a:lnTo>
                    <a:lnTo>
                      <a:pt x="403" y="348"/>
                    </a:lnTo>
                    <a:lnTo>
                      <a:pt x="403" y="352"/>
                    </a:lnTo>
                    <a:lnTo>
                      <a:pt x="404" y="356"/>
                    </a:lnTo>
                    <a:lnTo>
                      <a:pt x="405" y="361"/>
                    </a:lnTo>
                    <a:lnTo>
                      <a:pt x="406" y="366"/>
                    </a:lnTo>
                    <a:lnTo>
                      <a:pt x="407" y="372"/>
                    </a:lnTo>
                    <a:lnTo>
                      <a:pt x="408" y="376"/>
                    </a:lnTo>
                    <a:lnTo>
                      <a:pt x="409" y="371"/>
                    </a:lnTo>
                    <a:lnTo>
                      <a:pt x="410" y="361"/>
                    </a:lnTo>
                    <a:lnTo>
                      <a:pt x="411" y="349"/>
                    </a:lnTo>
                    <a:lnTo>
                      <a:pt x="412" y="335"/>
                    </a:lnTo>
                    <a:lnTo>
                      <a:pt x="413" y="323"/>
                    </a:lnTo>
                    <a:lnTo>
                      <a:pt x="413" y="311"/>
                    </a:lnTo>
                    <a:lnTo>
                      <a:pt x="414" y="297"/>
                    </a:lnTo>
                    <a:lnTo>
                      <a:pt x="415" y="283"/>
                    </a:lnTo>
                    <a:lnTo>
                      <a:pt x="416" y="268"/>
                    </a:lnTo>
                    <a:lnTo>
                      <a:pt x="417" y="251"/>
                    </a:lnTo>
                    <a:lnTo>
                      <a:pt x="418" y="235"/>
                    </a:lnTo>
                    <a:lnTo>
                      <a:pt x="419" y="220"/>
                    </a:lnTo>
                    <a:lnTo>
                      <a:pt x="420" y="202"/>
                    </a:lnTo>
                    <a:lnTo>
                      <a:pt x="421" y="185"/>
                    </a:lnTo>
                    <a:lnTo>
                      <a:pt x="422" y="166"/>
                    </a:lnTo>
                    <a:lnTo>
                      <a:pt x="423" y="150"/>
                    </a:lnTo>
                    <a:lnTo>
                      <a:pt x="424" y="145"/>
                    </a:lnTo>
                    <a:lnTo>
                      <a:pt x="424" y="145"/>
                    </a:lnTo>
                    <a:lnTo>
                      <a:pt x="425" y="146"/>
                    </a:lnTo>
                    <a:lnTo>
                      <a:pt x="426" y="150"/>
                    </a:lnTo>
                    <a:lnTo>
                      <a:pt x="427" y="156"/>
                    </a:lnTo>
                    <a:lnTo>
                      <a:pt x="428" y="162"/>
                    </a:lnTo>
                    <a:lnTo>
                      <a:pt x="429" y="171"/>
                    </a:lnTo>
                    <a:lnTo>
                      <a:pt x="430" y="180"/>
                    </a:lnTo>
                    <a:lnTo>
                      <a:pt x="431" y="185"/>
                    </a:lnTo>
                    <a:lnTo>
                      <a:pt x="432" y="189"/>
                    </a:lnTo>
                    <a:lnTo>
                      <a:pt x="433" y="193"/>
                    </a:lnTo>
                    <a:lnTo>
                      <a:pt x="434" y="197"/>
                    </a:lnTo>
                    <a:lnTo>
                      <a:pt x="434" y="201"/>
                    </a:lnTo>
                    <a:lnTo>
                      <a:pt x="435" y="206"/>
                    </a:lnTo>
                    <a:lnTo>
                      <a:pt x="436" y="211"/>
                    </a:lnTo>
                    <a:lnTo>
                      <a:pt x="437" y="216"/>
                    </a:lnTo>
                    <a:lnTo>
                      <a:pt x="438" y="226"/>
                    </a:lnTo>
                    <a:lnTo>
                      <a:pt x="439" y="239"/>
                    </a:lnTo>
                    <a:lnTo>
                      <a:pt x="440" y="253"/>
                    </a:lnTo>
                    <a:lnTo>
                      <a:pt x="441" y="267"/>
                    </a:lnTo>
                    <a:lnTo>
                      <a:pt x="442" y="279"/>
                    </a:lnTo>
                    <a:lnTo>
                      <a:pt x="443" y="290"/>
                    </a:lnTo>
                    <a:lnTo>
                      <a:pt x="444" y="301"/>
                    </a:lnTo>
                    <a:lnTo>
                      <a:pt x="444" y="312"/>
                    </a:lnTo>
                    <a:lnTo>
                      <a:pt x="445" y="327"/>
                    </a:lnTo>
                    <a:lnTo>
                      <a:pt x="446" y="344"/>
                    </a:lnTo>
                    <a:lnTo>
                      <a:pt x="447" y="357"/>
                    </a:lnTo>
                    <a:lnTo>
                      <a:pt x="448" y="370"/>
                    </a:lnTo>
                    <a:lnTo>
                      <a:pt x="449" y="387"/>
                    </a:lnTo>
                    <a:lnTo>
                      <a:pt x="450" y="402"/>
                    </a:lnTo>
                    <a:lnTo>
                      <a:pt x="451" y="418"/>
                    </a:lnTo>
                    <a:lnTo>
                      <a:pt x="451" y="418"/>
                    </a:lnTo>
                  </a:path>
                </a:pathLst>
              </a:custGeom>
              <a:noFill/>
              <a:ln w="3175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0" name="Freeform 205">
                <a:extLst>
                  <a:ext uri="{FF2B5EF4-FFF2-40B4-BE49-F238E27FC236}">
                    <a16:creationId xmlns:a16="http://schemas.microsoft.com/office/drawing/2014/main" id="{FFBDF9DC-359A-47C1-9EF4-079EADBCD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8" y="1294"/>
                <a:ext cx="1048" cy="892"/>
              </a:xfrm>
              <a:custGeom>
                <a:avLst/>
                <a:gdLst>
                  <a:gd name="T0" fmla="*/ 16 w 1048"/>
                  <a:gd name="T1" fmla="*/ 450 h 892"/>
                  <a:gd name="T2" fmla="*/ 33 w 1048"/>
                  <a:gd name="T3" fmla="*/ 148 h 892"/>
                  <a:gd name="T4" fmla="*/ 51 w 1048"/>
                  <a:gd name="T5" fmla="*/ 819 h 892"/>
                  <a:gd name="T6" fmla="*/ 68 w 1048"/>
                  <a:gd name="T7" fmla="*/ 792 h 892"/>
                  <a:gd name="T8" fmla="*/ 85 w 1048"/>
                  <a:gd name="T9" fmla="*/ 818 h 892"/>
                  <a:gd name="T10" fmla="*/ 103 w 1048"/>
                  <a:gd name="T11" fmla="*/ 780 h 892"/>
                  <a:gd name="T12" fmla="*/ 120 w 1048"/>
                  <a:gd name="T13" fmla="*/ 713 h 892"/>
                  <a:gd name="T14" fmla="*/ 137 w 1048"/>
                  <a:gd name="T15" fmla="*/ 806 h 892"/>
                  <a:gd name="T16" fmla="*/ 154 w 1048"/>
                  <a:gd name="T17" fmla="*/ 842 h 892"/>
                  <a:gd name="T18" fmla="*/ 172 w 1048"/>
                  <a:gd name="T19" fmla="*/ 769 h 892"/>
                  <a:gd name="T20" fmla="*/ 189 w 1048"/>
                  <a:gd name="T21" fmla="*/ 792 h 892"/>
                  <a:gd name="T22" fmla="*/ 206 w 1048"/>
                  <a:gd name="T23" fmla="*/ 777 h 892"/>
                  <a:gd name="T24" fmla="*/ 224 w 1048"/>
                  <a:gd name="T25" fmla="*/ 719 h 892"/>
                  <a:gd name="T26" fmla="*/ 241 w 1048"/>
                  <a:gd name="T27" fmla="*/ 774 h 892"/>
                  <a:gd name="T28" fmla="*/ 258 w 1048"/>
                  <a:gd name="T29" fmla="*/ 745 h 892"/>
                  <a:gd name="T30" fmla="*/ 276 w 1048"/>
                  <a:gd name="T31" fmla="*/ 802 h 892"/>
                  <a:gd name="T32" fmla="*/ 293 w 1048"/>
                  <a:gd name="T33" fmla="*/ 820 h 892"/>
                  <a:gd name="T34" fmla="*/ 310 w 1048"/>
                  <a:gd name="T35" fmla="*/ 794 h 892"/>
                  <a:gd name="T36" fmla="*/ 328 w 1048"/>
                  <a:gd name="T37" fmla="*/ 811 h 892"/>
                  <a:gd name="T38" fmla="*/ 345 w 1048"/>
                  <a:gd name="T39" fmla="*/ 836 h 892"/>
                  <a:gd name="T40" fmla="*/ 362 w 1048"/>
                  <a:gd name="T41" fmla="*/ 781 h 892"/>
                  <a:gd name="T42" fmla="*/ 379 w 1048"/>
                  <a:gd name="T43" fmla="*/ 597 h 892"/>
                  <a:gd name="T44" fmla="*/ 397 w 1048"/>
                  <a:gd name="T45" fmla="*/ 710 h 892"/>
                  <a:gd name="T46" fmla="*/ 414 w 1048"/>
                  <a:gd name="T47" fmla="*/ 845 h 892"/>
                  <a:gd name="T48" fmla="*/ 431 w 1048"/>
                  <a:gd name="T49" fmla="*/ 819 h 892"/>
                  <a:gd name="T50" fmla="*/ 449 w 1048"/>
                  <a:gd name="T51" fmla="*/ 816 h 892"/>
                  <a:gd name="T52" fmla="*/ 466 w 1048"/>
                  <a:gd name="T53" fmla="*/ 841 h 892"/>
                  <a:gd name="T54" fmla="*/ 483 w 1048"/>
                  <a:gd name="T55" fmla="*/ 781 h 892"/>
                  <a:gd name="T56" fmla="*/ 501 w 1048"/>
                  <a:gd name="T57" fmla="*/ 816 h 892"/>
                  <a:gd name="T58" fmla="*/ 518 w 1048"/>
                  <a:gd name="T59" fmla="*/ 831 h 892"/>
                  <a:gd name="T60" fmla="*/ 535 w 1048"/>
                  <a:gd name="T61" fmla="*/ 773 h 892"/>
                  <a:gd name="T62" fmla="*/ 552 w 1048"/>
                  <a:gd name="T63" fmla="*/ 115 h 892"/>
                  <a:gd name="T64" fmla="*/ 570 w 1048"/>
                  <a:gd name="T65" fmla="*/ 751 h 892"/>
                  <a:gd name="T66" fmla="*/ 587 w 1048"/>
                  <a:gd name="T67" fmla="*/ 825 h 892"/>
                  <a:gd name="T68" fmla="*/ 604 w 1048"/>
                  <a:gd name="T69" fmla="*/ 809 h 892"/>
                  <a:gd name="T70" fmla="*/ 622 w 1048"/>
                  <a:gd name="T71" fmla="*/ 794 h 892"/>
                  <a:gd name="T72" fmla="*/ 639 w 1048"/>
                  <a:gd name="T73" fmla="*/ 808 h 892"/>
                  <a:gd name="T74" fmla="*/ 656 w 1048"/>
                  <a:gd name="T75" fmla="*/ 817 h 892"/>
                  <a:gd name="T76" fmla="*/ 674 w 1048"/>
                  <a:gd name="T77" fmla="*/ 809 h 892"/>
                  <a:gd name="T78" fmla="*/ 691 w 1048"/>
                  <a:gd name="T79" fmla="*/ 829 h 892"/>
                  <a:gd name="T80" fmla="*/ 708 w 1048"/>
                  <a:gd name="T81" fmla="*/ 818 h 892"/>
                  <a:gd name="T82" fmla="*/ 725 w 1048"/>
                  <a:gd name="T83" fmla="*/ 813 h 892"/>
                  <a:gd name="T84" fmla="*/ 743 w 1048"/>
                  <a:gd name="T85" fmla="*/ 810 h 892"/>
                  <a:gd name="T86" fmla="*/ 760 w 1048"/>
                  <a:gd name="T87" fmla="*/ 814 h 892"/>
                  <a:gd name="T88" fmla="*/ 777 w 1048"/>
                  <a:gd name="T89" fmla="*/ 803 h 892"/>
                  <a:gd name="T90" fmla="*/ 795 w 1048"/>
                  <a:gd name="T91" fmla="*/ 761 h 892"/>
                  <a:gd name="T92" fmla="*/ 812 w 1048"/>
                  <a:gd name="T93" fmla="*/ 773 h 892"/>
                  <a:gd name="T94" fmla="*/ 829 w 1048"/>
                  <a:gd name="T95" fmla="*/ 807 h 892"/>
                  <a:gd name="T96" fmla="*/ 847 w 1048"/>
                  <a:gd name="T97" fmla="*/ 744 h 892"/>
                  <a:gd name="T98" fmla="*/ 864 w 1048"/>
                  <a:gd name="T99" fmla="*/ 809 h 892"/>
                  <a:gd name="T100" fmla="*/ 881 w 1048"/>
                  <a:gd name="T101" fmla="*/ 802 h 892"/>
                  <a:gd name="T102" fmla="*/ 899 w 1048"/>
                  <a:gd name="T103" fmla="*/ 810 h 892"/>
                  <a:gd name="T104" fmla="*/ 916 w 1048"/>
                  <a:gd name="T105" fmla="*/ 796 h 892"/>
                  <a:gd name="T106" fmla="*/ 933 w 1048"/>
                  <a:gd name="T107" fmla="*/ 804 h 892"/>
                  <a:gd name="T108" fmla="*/ 951 w 1048"/>
                  <a:gd name="T109" fmla="*/ 801 h 892"/>
                  <a:gd name="T110" fmla="*/ 968 w 1048"/>
                  <a:gd name="T111" fmla="*/ 798 h 892"/>
                  <a:gd name="T112" fmla="*/ 985 w 1048"/>
                  <a:gd name="T113" fmla="*/ 784 h 892"/>
                  <a:gd name="T114" fmla="*/ 1002 w 1048"/>
                  <a:gd name="T115" fmla="*/ 795 h 892"/>
                  <a:gd name="T116" fmla="*/ 1020 w 1048"/>
                  <a:gd name="T117" fmla="*/ 785 h 892"/>
                  <a:gd name="T118" fmla="*/ 1037 w 1048"/>
                  <a:gd name="T119" fmla="*/ 776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48" h="892">
                    <a:moveTo>
                      <a:pt x="0" y="892"/>
                    </a:moveTo>
                    <a:lnTo>
                      <a:pt x="1" y="884"/>
                    </a:lnTo>
                    <a:lnTo>
                      <a:pt x="2" y="867"/>
                    </a:lnTo>
                    <a:lnTo>
                      <a:pt x="2" y="846"/>
                    </a:lnTo>
                    <a:lnTo>
                      <a:pt x="3" y="821"/>
                    </a:lnTo>
                    <a:lnTo>
                      <a:pt x="4" y="793"/>
                    </a:lnTo>
                    <a:lnTo>
                      <a:pt x="5" y="761"/>
                    </a:lnTo>
                    <a:lnTo>
                      <a:pt x="6" y="728"/>
                    </a:lnTo>
                    <a:lnTo>
                      <a:pt x="7" y="707"/>
                    </a:lnTo>
                    <a:lnTo>
                      <a:pt x="8" y="689"/>
                    </a:lnTo>
                    <a:lnTo>
                      <a:pt x="9" y="669"/>
                    </a:lnTo>
                    <a:lnTo>
                      <a:pt x="10" y="650"/>
                    </a:lnTo>
                    <a:lnTo>
                      <a:pt x="11" y="633"/>
                    </a:lnTo>
                    <a:lnTo>
                      <a:pt x="11" y="615"/>
                    </a:lnTo>
                    <a:lnTo>
                      <a:pt x="12" y="600"/>
                    </a:lnTo>
                    <a:lnTo>
                      <a:pt x="13" y="582"/>
                    </a:lnTo>
                    <a:lnTo>
                      <a:pt x="14" y="544"/>
                    </a:lnTo>
                    <a:lnTo>
                      <a:pt x="15" y="498"/>
                    </a:lnTo>
                    <a:lnTo>
                      <a:pt x="16" y="450"/>
                    </a:lnTo>
                    <a:lnTo>
                      <a:pt x="17" y="398"/>
                    </a:lnTo>
                    <a:lnTo>
                      <a:pt x="18" y="350"/>
                    </a:lnTo>
                    <a:lnTo>
                      <a:pt x="19" y="302"/>
                    </a:lnTo>
                    <a:lnTo>
                      <a:pt x="20" y="254"/>
                    </a:lnTo>
                    <a:lnTo>
                      <a:pt x="21" y="208"/>
                    </a:lnTo>
                    <a:lnTo>
                      <a:pt x="21" y="168"/>
                    </a:lnTo>
                    <a:lnTo>
                      <a:pt x="23" y="132"/>
                    </a:lnTo>
                    <a:lnTo>
                      <a:pt x="23" y="101"/>
                    </a:lnTo>
                    <a:lnTo>
                      <a:pt x="24" y="74"/>
                    </a:lnTo>
                    <a:lnTo>
                      <a:pt x="25" y="48"/>
                    </a:lnTo>
                    <a:lnTo>
                      <a:pt x="26" y="27"/>
                    </a:lnTo>
                    <a:lnTo>
                      <a:pt x="27" y="11"/>
                    </a:lnTo>
                    <a:lnTo>
                      <a:pt x="28" y="0"/>
                    </a:lnTo>
                    <a:lnTo>
                      <a:pt x="29" y="5"/>
                    </a:lnTo>
                    <a:lnTo>
                      <a:pt x="30" y="13"/>
                    </a:lnTo>
                    <a:lnTo>
                      <a:pt x="31" y="26"/>
                    </a:lnTo>
                    <a:lnTo>
                      <a:pt x="32" y="48"/>
                    </a:lnTo>
                    <a:lnTo>
                      <a:pt x="32" y="92"/>
                    </a:lnTo>
                    <a:lnTo>
                      <a:pt x="33" y="148"/>
                    </a:lnTo>
                    <a:lnTo>
                      <a:pt x="34" y="213"/>
                    </a:lnTo>
                    <a:lnTo>
                      <a:pt x="35" y="282"/>
                    </a:lnTo>
                    <a:lnTo>
                      <a:pt x="36" y="341"/>
                    </a:lnTo>
                    <a:lnTo>
                      <a:pt x="37" y="399"/>
                    </a:lnTo>
                    <a:lnTo>
                      <a:pt x="38" y="453"/>
                    </a:lnTo>
                    <a:lnTo>
                      <a:pt x="39" y="506"/>
                    </a:lnTo>
                    <a:lnTo>
                      <a:pt x="40" y="572"/>
                    </a:lnTo>
                    <a:lnTo>
                      <a:pt x="41" y="638"/>
                    </a:lnTo>
                    <a:lnTo>
                      <a:pt x="42" y="708"/>
                    </a:lnTo>
                    <a:lnTo>
                      <a:pt x="42" y="772"/>
                    </a:lnTo>
                    <a:lnTo>
                      <a:pt x="43" y="803"/>
                    </a:lnTo>
                    <a:lnTo>
                      <a:pt x="44" y="818"/>
                    </a:lnTo>
                    <a:lnTo>
                      <a:pt x="45" y="827"/>
                    </a:lnTo>
                    <a:lnTo>
                      <a:pt x="46" y="830"/>
                    </a:lnTo>
                    <a:lnTo>
                      <a:pt x="47" y="833"/>
                    </a:lnTo>
                    <a:lnTo>
                      <a:pt x="48" y="834"/>
                    </a:lnTo>
                    <a:lnTo>
                      <a:pt x="49" y="830"/>
                    </a:lnTo>
                    <a:lnTo>
                      <a:pt x="50" y="823"/>
                    </a:lnTo>
                    <a:lnTo>
                      <a:pt x="51" y="819"/>
                    </a:lnTo>
                    <a:lnTo>
                      <a:pt x="51" y="815"/>
                    </a:lnTo>
                    <a:lnTo>
                      <a:pt x="53" y="811"/>
                    </a:lnTo>
                    <a:lnTo>
                      <a:pt x="53" y="806"/>
                    </a:lnTo>
                    <a:lnTo>
                      <a:pt x="54" y="796"/>
                    </a:lnTo>
                    <a:lnTo>
                      <a:pt x="55" y="786"/>
                    </a:lnTo>
                    <a:lnTo>
                      <a:pt x="56" y="774"/>
                    </a:lnTo>
                    <a:lnTo>
                      <a:pt x="57" y="763"/>
                    </a:lnTo>
                    <a:lnTo>
                      <a:pt x="58" y="761"/>
                    </a:lnTo>
                    <a:lnTo>
                      <a:pt x="59" y="762"/>
                    </a:lnTo>
                    <a:lnTo>
                      <a:pt x="60" y="764"/>
                    </a:lnTo>
                    <a:lnTo>
                      <a:pt x="61" y="768"/>
                    </a:lnTo>
                    <a:lnTo>
                      <a:pt x="62" y="772"/>
                    </a:lnTo>
                    <a:lnTo>
                      <a:pt x="63" y="776"/>
                    </a:lnTo>
                    <a:lnTo>
                      <a:pt x="63" y="780"/>
                    </a:lnTo>
                    <a:lnTo>
                      <a:pt x="64" y="785"/>
                    </a:lnTo>
                    <a:lnTo>
                      <a:pt x="65" y="788"/>
                    </a:lnTo>
                    <a:lnTo>
                      <a:pt x="66" y="789"/>
                    </a:lnTo>
                    <a:lnTo>
                      <a:pt x="67" y="790"/>
                    </a:lnTo>
                    <a:lnTo>
                      <a:pt x="68" y="792"/>
                    </a:lnTo>
                    <a:lnTo>
                      <a:pt x="69" y="793"/>
                    </a:lnTo>
                    <a:lnTo>
                      <a:pt x="70" y="794"/>
                    </a:lnTo>
                    <a:lnTo>
                      <a:pt x="71" y="796"/>
                    </a:lnTo>
                    <a:lnTo>
                      <a:pt x="72" y="797"/>
                    </a:lnTo>
                    <a:lnTo>
                      <a:pt x="72" y="799"/>
                    </a:lnTo>
                    <a:lnTo>
                      <a:pt x="74" y="800"/>
                    </a:lnTo>
                    <a:lnTo>
                      <a:pt x="74" y="802"/>
                    </a:lnTo>
                    <a:lnTo>
                      <a:pt x="75" y="804"/>
                    </a:lnTo>
                    <a:lnTo>
                      <a:pt x="76" y="805"/>
                    </a:lnTo>
                    <a:lnTo>
                      <a:pt x="77" y="807"/>
                    </a:lnTo>
                    <a:lnTo>
                      <a:pt x="78" y="808"/>
                    </a:lnTo>
                    <a:lnTo>
                      <a:pt x="79" y="809"/>
                    </a:lnTo>
                    <a:lnTo>
                      <a:pt x="80" y="811"/>
                    </a:lnTo>
                    <a:lnTo>
                      <a:pt x="81" y="812"/>
                    </a:lnTo>
                    <a:lnTo>
                      <a:pt x="82" y="813"/>
                    </a:lnTo>
                    <a:lnTo>
                      <a:pt x="83" y="814"/>
                    </a:lnTo>
                    <a:lnTo>
                      <a:pt x="83" y="815"/>
                    </a:lnTo>
                    <a:lnTo>
                      <a:pt x="84" y="816"/>
                    </a:lnTo>
                    <a:lnTo>
                      <a:pt x="85" y="818"/>
                    </a:lnTo>
                    <a:lnTo>
                      <a:pt x="86" y="818"/>
                    </a:lnTo>
                    <a:lnTo>
                      <a:pt x="87" y="818"/>
                    </a:lnTo>
                    <a:lnTo>
                      <a:pt x="88" y="816"/>
                    </a:lnTo>
                    <a:lnTo>
                      <a:pt x="89" y="815"/>
                    </a:lnTo>
                    <a:lnTo>
                      <a:pt x="90" y="814"/>
                    </a:lnTo>
                    <a:lnTo>
                      <a:pt x="91" y="811"/>
                    </a:lnTo>
                    <a:lnTo>
                      <a:pt x="92" y="808"/>
                    </a:lnTo>
                    <a:lnTo>
                      <a:pt x="93" y="807"/>
                    </a:lnTo>
                    <a:lnTo>
                      <a:pt x="93" y="802"/>
                    </a:lnTo>
                    <a:lnTo>
                      <a:pt x="94" y="801"/>
                    </a:lnTo>
                    <a:lnTo>
                      <a:pt x="95" y="800"/>
                    </a:lnTo>
                    <a:lnTo>
                      <a:pt x="96" y="798"/>
                    </a:lnTo>
                    <a:lnTo>
                      <a:pt x="97" y="796"/>
                    </a:lnTo>
                    <a:lnTo>
                      <a:pt x="98" y="794"/>
                    </a:lnTo>
                    <a:lnTo>
                      <a:pt x="99" y="792"/>
                    </a:lnTo>
                    <a:lnTo>
                      <a:pt x="100" y="790"/>
                    </a:lnTo>
                    <a:lnTo>
                      <a:pt x="101" y="788"/>
                    </a:lnTo>
                    <a:lnTo>
                      <a:pt x="102" y="785"/>
                    </a:lnTo>
                    <a:lnTo>
                      <a:pt x="103" y="780"/>
                    </a:lnTo>
                    <a:lnTo>
                      <a:pt x="104" y="775"/>
                    </a:lnTo>
                    <a:lnTo>
                      <a:pt x="104" y="769"/>
                    </a:lnTo>
                    <a:lnTo>
                      <a:pt x="105" y="764"/>
                    </a:lnTo>
                    <a:lnTo>
                      <a:pt x="106" y="760"/>
                    </a:lnTo>
                    <a:lnTo>
                      <a:pt x="107" y="755"/>
                    </a:lnTo>
                    <a:lnTo>
                      <a:pt x="108" y="751"/>
                    </a:lnTo>
                    <a:lnTo>
                      <a:pt x="109" y="744"/>
                    </a:lnTo>
                    <a:lnTo>
                      <a:pt x="110" y="738"/>
                    </a:lnTo>
                    <a:lnTo>
                      <a:pt x="111" y="732"/>
                    </a:lnTo>
                    <a:lnTo>
                      <a:pt x="112" y="726"/>
                    </a:lnTo>
                    <a:lnTo>
                      <a:pt x="113" y="719"/>
                    </a:lnTo>
                    <a:lnTo>
                      <a:pt x="114" y="713"/>
                    </a:lnTo>
                    <a:lnTo>
                      <a:pt x="114" y="706"/>
                    </a:lnTo>
                    <a:lnTo>
                      <a:pt x="115" y="700"/>
                    </a:lnTo>
                    <a:lnTo>
                      <a:pt x="116" y="700"/>
                    </a:lnTo>
                    <a:lnTo>
                      <a:pt x="117" y="702"/>
                    </a:lnTo>
                    <a:lnTo>
                      <a:pt x="118" y="705"/>
                    </a:lnTo>
                    <a:lnTo>
                      <a:pt x="119" y="709"/>
                    </a:lnTo>
                    <a:lnTo>
                      <a:pt x="120" y="713"/>
                    </a:lnTo>
                    <a:lnTo>
                      <a:pt x="121" y="718"/>
                    </a:lnTo>
                    <a:lnTo>
                      <a:pt x="122" y="723"/>
                    </a:lnTo>
                    <a:lnTo>
                      <a:pt x="123" y="729"/>
                    </a:lnTo>
                    <a:lnTo>
                      <a:pt x="123" y="735"/>
                    </a:lnTo>
                    <a:lnTo>
                      <a:pt x="124" y="741"/>
                    </a:lnTo>
                    <a:lnTo>
                      <a:pt x="125" y="747"/>
                    </a:lnTo>
                    <a:lnTo>
                      <a:pt x="126" y="754"/>
                    </a:lnTo>
                    <a:lnTo>
                      <a:pt x="127" y="761"/>
                    </a:lnTo>
                    <a:lnTo>
                      <a:pt x="128" y="768"/>
                    </a:lnTo>
                    <a:lnTo>
                      <a:pt x="129" y="776"/>
                    </a:lnTo>
                    <a:lnTo>
                      <a:pt x="130" y="783"/>
                    </a:lnTo>
                    <a:lnTo>
                      <a:pt x="131" y="788"/>
                    </a:lnTo>
                    <a:lnTo>
                      <a:pt x="132" y="791"/>
                    </a:lnTo>
                    <a:lnTo>
                      <a:pt x="133" y="794"/>
                    </a:lnTo>
                    <a:lnTo>
                      <a:pt x="134" y="797"/>
                    </a:lnTo>
                    <a:lnTo>
                      <a:pt x="135" y="800"/>
                    </a:lnTo>
                    <a:lnTo>
                      <a:pt x="135" y="802"/>
                    </a:lnTo>
                    <a:lnTo>
                      <a:pt x="136" y="804"/>
                    </a:lnTo>
                    <a:lnTo>
                      <a:pt x="137" y="806"/>
                    </a:lnTo>
                    <a:lnTo>
                      <a:pt x="138" y="808"/>
                    </a:lnTo>
                    <a:lnTo>
                      <a:pt x="139" y="810"/>
                    </a:lnTo>
                    <a:lnTo>
                      <a:pt x="140" y="812"/>
                    </a:lnTo>
                    <a:lnTo>
                      <a:pt x="141" y="813"/>
                    </a:lnTo>
                    <a:lnTo>
                      <a:pt x="142" y="815"/>
                    </a:lnTo>
                    <a:lnTo>
                      <a:pt x="143" y="816"/>
                    </a:lnTo>
                    <a:lnTo>
                      <a:pt x="144" y="817"/>
                    </a:lnTo>
                    <a:lnTo>
                      <a:pt x="144" y="818"/>
                    </a:lnTo>
                    <a:lnTo>
                      <a:pt x="145" y="820"/>
                    </a:lnTo>
                    <a:lnTo>
                      <a:pt x="146" y="822"/>
                    </a:lnTo>
                    <a:lnTo>
                      <a:pt x="147" y="825"/>
                    </a:lnTo>
                    <a:lnTo>
                      <a:pt x="148" y="827"/>
                    </a:lnTo>
                    <a:lnTo>
                      <a:pt x="149" y="829"/>
                    </a:lnTo>
                    <a:lnTo>
                      <a:pt x="150" y="831"/>
                    </a:lnTo>
                    <a:lnTo>
                      <a:pt x="151" y="832"/>
                    </a:lnTo>
                    <a:lnTo>
                      <a:pt x="152" y="833"/>
                    </a:lnTo>
                    <a:lnTo>
                      <a:pt x="153" y="836"/>
                    </a:lnTo>
                    <a:lnTo>
                      <a:pt x="154" y="839"/>
                    </a:lnTo>
                    <a:lnTo>
                      <a:pt x="154" y="842"/>
                    </a:lnTo>
                    <a:lnTo>
                      <a:pt x="155" y="845"/>
                    </a:lnTo>
                    <a:lnTo>
                      <a:pt x="156" y="848"/>
                    </a:lnTo>
                    <a:lnTo>
                      <a:pt x="157" y="850"/>
                    </a:lnTo>
                    <a:lnTo>
                      <a:pt x="158" y="854"/>
                    </a:lnTo>
                    <a:lnTo>
                      <a:pt x="159" y="856"/>
                    </a:lnTo>
                    <a:lnTo>
                      <a:pt x="160" y="854"/>
                    </a:lnTo>
                    <a:lnTo>
                      <a:pt x="161" y="850"/>
                    </a:lnTo>
                    <a:lnTo>
                      <a:pt x="162" y="845"/>
                    </a:lnTo>
                    <a:lnTo>
                      <a:pt x="163" y="839"/>
                    </a:lnTo>
                    <a:lnTo>
                      <a:pt x="164" y="834"/>
                    </a:lnTo>
                    <a:lnTo>
                      <a:pt x="165" y="828"/>
                    </a:lnTo>
                    <a:lnTo>
                      <a:pt x="165" y="823"/>
                    </a:lnTo>
                    <a:lnTo>
                      <a:pt x="166" y="816"/>
                    </a:lnTo>
                    <a:lnTo>
                      <a:pt x="167" y="809"/>
                    </a:lnTo>
                    <a:lnTo>
                      <a:pt x="168" y="801"/>
                    </a:lnTo>
                    <a:lnTo>
                      <a:pt x="169" y="793"/>
                    </a:lnTo>
                    <a:lnTo>
                      <a:pt x="170" y="786"/>
                    </a:lnTo>
                    <a:lnTo>
                      <a:pt x="171" y="777"/>
                    </a:lnTo>
                    <a:lnTo>
                      <a:pt x="172" y="769"/>
                    </a:lnTo>
                    <a:lnTo>
                      <a:pt x="173" y="760"/>
                    </a:lnTo>
                    <a:lnTo>
                      <a:pt x="174" y="751"/>
                    </a:lnTo>
                    <a:lnTo>
                      <a:pt x="175" y="749"/>
                    </a:lnTo>
                    <a:lnTo>
                      <a:pt x="175" y="749"/>
                    </a:lnTo>
                    <a:lnTo>
                      <a:pt x="176" y="750"/>
                    </a:lnTo>
                    <a:lnTo>
                      <a:pt x="177" y="752"/>
                    </a:lnTo>
                    <a:lnTo>
                      <a:pt x="178" y="754"/>
                    </a:lnTo>
                    <a:lnTo>
                      <a:pt x="179" y="756"/>
                    </a:lnTo>
                    <a:lnTo>
                      <a:pt x="180" y="760"/>
                    </a:lnTo>
                    <a:lnTo>
                      <a:pt x="181" y="763"/>
                    </a:lnTo>
                    <a:lnTo>
                      <a:pt x="182" y="766"/>
                    </a:lnTo>
                    <a:lnTo>
                      <a:pt x="183" y="769"/>
                    </a:lnTo>
                    <a:lnTo>
                      <a:pt x="184" y="772"/>
                    </a:lnTo>
                    <a:lnTo>
                      <a:pt x="184" y="775"/>
                    </a:lnTo>
                    <a:lnTo>
                      <a:pt x="186" y="779"/>
                    </a:lnTo>
                    <a:lnTo>
                      <a:pt x="186" y="782"/>
                    </a:lnTo>
                    <a:lnTo>
                      <a:pt x="187" y="787"/>
                    </a:lnTo>
                    <a:lnTo>
                      <a:pt x="188" y="790"/>
                    </a:lnTo>
                    <a:lnTo>
                      <a:pt x="189" y="792"/>
                    </a:lnTo>
                    <a:lnTo>
                      <a:pt x="190" y="793"/>
                    </a:lnTo>
                    <a:lnTo>
                      <a:pt x="191" y="794"/>
                    </a:lnTo>
                    <a:lnTo>
                      <a:pt x="192" y="794"/>
                    </a:lnTo>
                    <a:lnTo>
                      <a:pt x="193" y="793"/>
                    </a:lnTo>
                    <a:lnTo>
                      <a:pt x="194" y="793"/>
                    </a:lnTo>
                    <a:lnTo>
                      <a:pt x="195" y="791"/>
                    </a:lnTo>
                    <a:lnTo>
                      <a:pt x="195" y="789"/>
                    </a:lnTo>
                    <a:lnTo>
                      <a:pt x="196" y="790"/>
                    </a:lnTo>
                    <a:lnTo>
                      <a:pt x="197" y="792"/>
                    </a:lnTo>
                    <a:lnTo>
                      <a:pt x="198" y="794"/>
                    </a:lnTo>
                    <a:lnTo>
                      <a:pt x="199" y="795"/>
                    </a:lnTo>
                    <a:lnTo>
                      <a:pt x="200" y="797"/>
                    </a:lnTo>
                    <a:lnTo>
                      <a:pt x="201" y="798"/>
                    </a:lnTo>
                    <a:lnTo>
                      <a:pt x="202" y="800"/>
                    </a:lnTo>
                    <a:lnTo>
                      <a:pt x="203" y="801"/>
                    </a:lnTo>
                    <a:lnTo>
                      <a:pt x="204" y="798"/>
                    </a:lnTo>
                    <a:lnTo>
                      <a:pt x="205" y="792"/>
                    </a:lnTo>
                    <a:lnTo>
                      <a:pt x="205" y="785"/>
                    </a:lnTo>
                    <a:lnTo>
                      <a:pt x="206" y="777"/>
                    </a:lnTo>
                    <a:lnTo>
                      <a:pt x="207" y="772"/>
                    </a:lnTo>
                    <a:lnTo>
                      <a:pt x="208" y="766"/>
                    </a:lnTo>
                    <a:lnTo>
                      <a:pt x="209" y="760"/>
                    </a:lnTo>
                    <a:lnTo>
                      <a:pt x="210" y="754"/>
                    </a:lnTo>
                    <a:lnTo>
                      <a:pt x="211" y="744"/>
                    </a:lnTo>
                    <a:lnTo>
                      <a:pt x="212" y="733"/>
                    </a:lnTo>
                    <a:lnTo>
                      <a:pt x="213" y="722"/>
                    </a:lnTo>
                    <a:lnTo>
                      <a:pt x="214" y="712"/>
                    </a:lnTo>
                    <a:lnTo>
                      <a:pt x="215" y="700"/>
                    </a:lnTo>
                    <a:lnTo>
                      <a:pt x="216" y="688"/>
                    </a:lnTo>
                    <a:lnTo>
                      <a:pt x="216" y="676"/>
                    </a:lnTo>
                    <a:lnTo>
                      <a:pt x="217" y="665"/>
                    </a:lnTo>
                    <a:lnTo>
                      <a:pt x="218" y="666"/>
                    </a:lnTo>
                    <a:lnTo>
                      <a:pt x="219" y="671"/>
                    </a:lnTo>
                    <a:lnTo>
                      <a:pt x="220" y="680"/>
                    </a:lnTo>
                    <a:lnTo>
                      <a:pt x="221" y="691"/>
                    </a:lnTo>
                    <a:lnTo>
                      <a:pt x="222" y="700"/>
                    </a:lnTo>
                    <a:lnTo>
                      <a:pt x="223" y="709"/>
                    </a:lnTo>
                    <a:lnTo>
                      <a:pt x="224" y="719"/>
                    </a:lnTo>
                    <a:lnTo>
                      <a:pt x="225" y="730"/>
                    </a:lnTo>
                    <a:lnTo>
                      <a:pt x="226" y="744"/>
                    </a:lnTo>
                    <a:lnTo>
                      <a:pt x="226" y="760"/>
                    </a:lnTo>
                    <a:lnTo>
                      <a:pt x="227" y="774"/>
                    </a:lnTo>
                    <a:lnTo>
                      <a:pt x="228" y="789"/>
                    </a:lnTo>
                    <a:lnTo>
                      <a:pt x="229" y="806"/>
                    </a:lnTo>
                    <a:lnTo>
                      <a:pt x="230" y="823"/>
                    </a:lnTo>
                    <a:lnTo>
                      <a:pt x="231" y="841"/>
                    </a:lnTo>
                    <a:lnTo>
                      <a:pt x="232" y="857"/>
                    </a:lnTo>
                    <a:lnTo>
                      <a:pt x="233" y="859"/>
                    </a:lnTo>
                    <a:lnTo>
                      <a:pt x="234" y="856"/>
                    </a:lnTo>
                    <a:lnTo>
                      <a:pt x="235" y="849"/>
                    </a:lnTo>
                    <a:lnTo>
                      <a:pt x="235" y="839"/>
                    </a:lnTo>
                    <a:lnTo>
                      <a:pt x="236" y="831"/>
                    </a:lnTo>
                    <a:lnTo>
                      <a:pt x="237" y="822"/>
                    </a:lnTo>
                    <a:lnTo>
                      <a:pt x="238" y="811"/>
                    </a:lnTo>
                    <a:lnTo>
                      <a:pt x="239" y="800"/>
                    </a:lnTo>
                    <a:lnTo>
                      <a:pt x="240" y="787"/>
                    </a:lnTo>
                    <a:lnTo>
                      <a:pt x="241" y="774"/>
                    </a:lnTo>
                    <a:lnTo>
                      <a:pt x="242" y="762"/>
                    </a:lnTo>
                    <a:lnTo>
                      <a:pt x="243" y="749"/>
                    </a:lnTo>
                    <a:lnTo>
                      <a:pt x="244" y="735"/>
                    </a:lnTo>
                    <a:lnTo>
                      <a:pt x="245" y="721"/>
                    </a:lnTo>
                    <a:lnTo>
                      <a:pt x="246" y="706"/>
                    </a:lnTo>
                    <a:lnTo>
                      <a:pt x="247" y="693"/>
                    </a:lnTo>
                    <a:lnTo>
                      <a:pt x="247" y="687"/>
                    </a:lnTo>
                    <a:lnTo>
                      <a:pt x="248" y="685"/>
                    </a:lnTo>
                    <a:lnTo>
                      <a:pt x="249" y="686"/>
                    </a:lnTo>
                    <a:lnTo>
                      <a:pt x="250" y="689"/>
                    </a:lnTo>
                    <a:lnTo>
                      <a:pt x="251" y="687"/>
                    </a:lnTo>
                    <a:lnTo>
                      <a:pt x="252" y="686"/>
                    </a:lnTo>
                    <a:lnTo>
                      <a:pt x="253" y="682"/>
                    </a:lnTo>
                    <a:lnTo>
                      <a:pt x="254" y="679"/>
                    </a:lnTo>
                    <a:lnTo>
                      <a:pt x="255" y="689"/>
                    </a:lnTo>
                    <a:lnTo>
                      <a:pt x="256" y="705"/>
                    </a:lnTo>
                    <a:lnTo>
                      <a:pt x="256" y="724"/>
                    </a:lnTo>
                    <a:lnTo>
                      <a:pt x="257" y="743"/>
                    </a:lnTo>
                    <a:lnTo>
                      <a:pt x="258" y="745"/>
                    </a:lnTo>
                    <a:lnTo>
                      <a:pt x="259" y="740"/>
                    </a:lnTo>
                    <a:lnTo>
                      <a:pt x="260" y="732"/>
                    </a:lnTo>
                    <a:lnTo>
                      <a:pt x="261" y="723"/>
                    </a:lnTo>
                    <a:lnTo>
                      <a:pt x="262" y="725"/>
                    </a:lnTo>
                    <a:lnTo>
                      <a:pt x="263" y="732"/>
                    </a:lnTo>
                    <a:lnTo>
                      <a:pt x="264" y="739"/>
                    </a:lnTo>
                    <a:lnTo>
                      <a:pt x="265" y="748"/>
                    </a:lnTo>
                    <a:lnTo>
                      <a:pt x="266" y="753"/>
                    </a:lnTo>
                    <a:lnTo>
                      <a:pt x="266" y="757"/>
                    </a:lnTo>
                    <a:lnTo>
                      <a:pt x="267" y="761"/>
                    </a:lnTo>
                    <a:lnTo>
                      <a:pt x="268" y="766"/>
                    </a:lnTo>
                    <a:lnTo>
                      <a:pt x="269" y="771"/>
                    </a:lnTo>
                    <a:lnTo>
                      <a:pt x="270" y="776"/>
                    </a:lnTo>
                    <a:lnTo>
                      <a:pt x="271" y="780"/>
                    </a:lnTo>
                    <a:lnTo>
                      <a:pt x="272" y="785"/>
                    </a:lnTo>
                    <a:lnTo>
                      <a:pt x="273" y="789"/>
                    </a:lnTo>
                    <a:lnTo>
                      <a:pt x="274" y="794"/>
                    </a:lnTo>
                    <a:lnTo>
                      <a:pt x="275" y="798"/>
                    </a:lnTo>
                    <a:lnTo>
                      <a:pt x="276" y="802"/>
                    </a:lnTo>
                    <a:lnTo>
                      <a:pt x="277" y="805"/>
                    </a:lnTo>
                    <a:lnTo>
                      <a:pt x="277" y="807"/>
                    </a:lnTo>
                    <a:lnTo>
                      <a:pt x="278" y="809"/>
                    </a:lnTo>
                    <a:lnTo>
                      <a:pt x="279" y="811"/>
                    </a:lnTo>
                    <a:lnTo>
                      <a:pt x="280" y="813"/>
                    </a:lnTo>
                    <a:lnTo>
                      <a:pt x="281" y="814"/>
                    </a:lnTo>
                    <a:lnTo>
                      <a:pt x="282" y="814"/>
                    </a:lnTo>
                    <a:lnTo>
                      <a:pt x="283" y="815"/>
                    </a:lnTo>
                    <a:lnTo>
                      <a:pt x="284" y="816"/>
                    </a:lnTo>
                    <a:lnTo>
                      <a:pt x="285" y="818"/>
                    </a:lnTo>
                    <a:lnTo>
                      <a:pt x="286" y="819"/>
                    </a:lnTo>
                    <a:lnTo>
                      <a:pt x="287" y="819"/>
                    </a:lnTo>
                    <a:lnTo>
                      <a:pt x="287" y="820"/>
                    </a:lnTo>
                    <a:lnTo>
                      <a:pt x="288" y="821"/>
                    </a:lnTo>
                    <a:lnTo>
                      <a:pt x="289" y="822"/>
                    </a:lnTo>
                    <a:lnTo>
                      <a:pt x="290" y="822"/>
                    </a:lnTo>
                    <a:lnTo>
                      <a:pt x="291" y="822"/>
                    </a:lnTo>
                    <a:lnTo>
                      <a:pt x="292" y="821"/>
                    </a:lnTo>
                    <a:lnTo>
                      <a:pt x="293" y="820"/>
                    </a:lnTo>
                    <a:lnTo>
                      <a:pt x="294" y="818"/>
                    </a:lnTo>
                    <a:lnTo>
                      <a:pt x="295" y="817"/>
                    </a:lnTo>
                    <a:lnTo>
                      <a:pt x="296" y="815"/>
                    </a:lnTo>
                    <a:lnTo>
                      <a:pt x="296" y="814"/>
                    </a:lnTo>
                    <a:lnTo>
                      <a:pt x="298" y="812"/>
                    </a:lnTo>
                    <a:lnTo>
                      <a:pt x="298" y="810"/>
                    </a:lnTo>
                    <a:lnTo>
                      <a:pt x="299" y="808"/>
                    </a:lnTo>
                    <a:lnTo>
                      <a:pt x="300" y="806"/>
                    </a:lnTo>
                    <a:lnTo>
                      <a:pt x="301" y="804"/>
                    </a:lnTo>
                    <a:lnTo>
                      <a:pt x="302" y="801"/>
                    </a:lnTo>
                    <a:lnTo>
                      <a:pt x="303" y="799"/>
                    </a:lnTo>
                    <a:lnTo>
                      <a:pt x="304" y="797"/>
                    </a:lnTo>
                    <a:lnTo>
                      <a:pt x="305" y="795"/>
                    </a:lnTo>
                    <a:lnTo>
                      <a:pt x="306" y="793"/>
                    </a:lnTo>
                    <a:lnTo>
                      <a:pt x="307" y="793"/>
                    </a:lnTo>
                    <a:lnTo>
                      <a:pt x="307" y="793"/>
                    </a:lnTo>
                    <a:lnTo>
                      <a:pt x="308" y="793"/>
                    </a:lnTo>
                    <a:lnTo>
                      <a:pt x="309" y="793"/>
                    </a:lnTo>
                    <a:lnTo>
                      <a:pt x="310" y="794"/>
                    </a:lnTo>
                    <a:lnTo>
                      <a:pt x="311" y="794"/>
                    </a:lnTo>
                    <a:lnTo>
                      <a:pt x="312" y="795"/>
                    </a:lnTo>
                    <a:lnTo>
                      <a:pt x="313" y="796"/>
                    </a:lnTo>
                    <a:lnTo>
                      <a:pt x="314" y="796"/>
                    </a:lnTo>
                    <a:lnTo>
                      <a:pt x="315" y="797"/>
                    </a:lnTo>
                    <a:lnTo>
                      <a:pt x="316" y="797"/>
                    </a:lnTo>
                    <a:lnTo>
                      <a:pt x="317" y="798"/>
                    </a:lnTo>
                    <a:lnTo>
                      <a:pt x="317" y="798"/>
                    </a:lnTo>
                    <a:lnTo>
                      <a:pt x="319" y="799"/>
                    </a:lnTo>
                    <a:lnTo>
                      <a:pt x="319" y="800"/>
                    </a:lnTo>
                    <a:lnTo>
                      <a:pt x="320" y="801"/>
                    </a:lnTo>
                    <a:lnTo>
                      <a:pt x="321" y="802"/>
                    </a:lnTo>
                    <a:lnTo>
                      <a:pt x="322" y="803"/>
                    </a:lnTo>
                    <a:lnTo>
                      <a:pt x="323" y="804"/>
                    </a:lnTo>
                    <a:lnTo>
                      <a:pt x="324" y="806"/>
                    </a:lnTo>
                    <a:lnTo>
                      <a:pt x="325" y="807"/>
                    </a:lnTo>
                    <a:lnTo>
                      <a:pt x="326" y="808"/>
                    </a:lnTo>
                    <a:lnTo>
                      <a:pt x="327" y="810"/>
                    </a:lnTo>
                    <a:lnTo>
                      <a:pt x="328" y="811"/>
                    </a:lnTo>
                    <a:lnTo>
                      <a:pt x="328" y="811"/>
                    </a:lnTo>
                    <a:lnTo>
                      <a:pt x="329" y="812"/>
                    </a:lnTo>
                    <a:lnTo>
                      <a:pt x="330" y="813"/>
                    </a:lnTo>
                    <a:lnTo>
                      <a:pt x="331" y="813"/>
                    </a:lnTo>
                    <a:lnTo>
                      <a:pt x="332" y="814"/>
                    </a:lnTo>
                    <a:lnTo>
                      <a:pt x="333" y="814"/>
                    </a:lnTo>
                    <a:lnTo>
                      <a:pt x="334" y="815"/>
                    </a:lnTo>
                    <a:lnTo>
                      <a:pt x="335" y="816"/>
                    </a:lnTo>
                    <a:lnTo>
                      <a:pt x="336" y="818"/>
                    </a:lnTo>
                    <a:lnTo>
                      <a:pt x="337" y="820"/>
                    </a:lnTo>
                    <a:lnTo>
                      <a:pt x="338" y="822"/>
                    </a:lnTo>
                    <a:lnTo>
                      <a:pt x="338" y="824"/>
                    </a:lnTo>
                    <a:lnTo>
                      <a:pt x="339" y="826"/>
                    </a:lnTo>
                    <a:lnTo>
                      <a:pt x="340" y="828"/>
                    </a:lnTo>
                    <a:lnTo>
                      <a:pt x="341" y="829"/>
                    </a:lnTo>
                    <a:lnTo>
                      <a:pt x="342" y="831"/>
                    </a:lnTo>
                    <a:lnTo>
                      <a:pt x="343" y="833"/>
                    </a:lnTo>
                    <a:lnTo>
                      <a:pt x="344" y="835"/>
                    </a:lnTo>
                    <a:lnTo>
                      <a:pt x="345" y="836"/>
                    </a:lnTo>
                    <a:lnTo>
                      <a:pt x="346" y="838"/>
                    </a:lnTo>
                    <a:lnTo>
                      <a:pt x="347" y="839"/>
                    </a:lnTo>
                    <a:lnTo>
                      <a:pt x="347" y="841"/>
                    </a:lnTo>
                    <a:lnTo>
                      <a:pt x="349" y="842"/>
                    </a:lnTo>
                    <a:lnTo>
                      <a:pt x="349" y="840"/>
                    </a:lnTo>
                    <a:lnTo>
                      <a:pt x="350" y="837"/>
                    </a:lnTo>
                    <a:lnTo>
                      <a:pt x="351" y="834"/>
                    </a:lnTo>
                    <a:lnTo>
                      <a:pt x="352" y="830"/>
                    </a:lnTo>
                    <a:lnTo>
                      <a:pt x="353" y="826"/>
                    </a:lnTo>
                    <a:lnTo>
                      <a:pt x="354" y="821"/>
                    </a:lnTo>
                    <a:lnTo>
                      <a:pt x="355" y="815"/>
                    </a:lnTo>
                    <a:lnTo>
                      <a:pt x="356" y="809"/>
                    </a:lnTo>
                    <a:lnTo>
                      <a:pt x="357" y="805"/>
                    </a:lnTo>
                    <a:lnTo>
                      <a:pt x="358" y="801"/>
                    </a:lnTo>
                    <a:lnTo>
                      <a:pt x="359" y="797"/>
                    </a:lnTo>
                    <a:lnTo>
                      <a:pt x="359" y="793"/>
                    </a:lnTo>
                    <a:lnTo>
                      <a:pt x="360" y="789"/>
                    </a:lnTo>
                    <a:lnTo>
                      <a:pt x="361" y="785"/>
                    </a:lnTo>
                    <a:lnTo>
                      <a:pt x="362" y="781"/>
                    </a:lnTo>
                    <a:lnTo>
                      <a:pt x="363" y="776"/>
                    </a:lnTo>
                    <a:lnTo>
                      <a:pt x="364" y="768"/>
                    </a:lnTo>
                    <a:lnTo>
                      <a:pt x="365" y="758"/>
                    </a:lnTo>
                    <a:lnTo>
                      <a:pt x="366" y="748"/>
                    </a:lnTo>
                    <a:lnTo>
                      <a:pt x="367" y="737"/>
                    </a:lnTo>
                    <a:lnTo>
                      <a:pt x="368" y="726"/>
                    </a:lnTo>
                    <a:lnTo>
                      <a:pt x="368" y="716"/>
                    </a:lnTo>
                    <a:lnTo>
                      <a:pt x="369" y="706"/>
                    </a:lnTo>
                    <a:lnTo>
                      <a:pt x="370" y="696"/>
                    </a:lnTo>
                    <a:lnTo>
                      <a:pt x="371" y="684"/>
                    </a:lnTo>
                    <a:lnTo>
                      <a:pt x="372" y="671"/>
                    </a:lnTo>
                    <a:lnTo>
                      <a:pt x="373" y="660"/>
                    </a:lnTo>
                    <a:lnTo>
                      <a:pt x="374" y="649"/>
                    </a:lnTo>
                    <a:lnTo>
                      <a:pt x="375" y="636"/>
                    </a:lnTo>
                    <a:lnTo>
                      <a:pt x="376" y="624"/>
                    </a:lnTo>
                    <a:lnTo>
                      <a:pt x="377" y="612"/>
                    </a:lnTo>
                    <a:lnTo>
                      <a:pt x="378" y="601"/>
                    </a:lnTo>
                    <a:lnTo>
                      <a:pt x="379" y="597"/>
                    </a:lnTo>
                    <a:lnTo>
                      <a:pt x="379" y="597"/>
                    </a:lnTo>
                    <a:lnTo>
                      <a:pt x="380" y="597"/>
                    </a:lnTo>
                    <a:lnTo>
                      <a:pt x="381" y="600"/>
                    </a:lnTo>
                    <a:lnTo>
                      <a:pt x="382" y="603"/>
                    </a:lnTo>
                    <a:lnTo>
                      <a:pt x="383" y="607"/>
                    </a:lnTo>
                    <a:lnTo>
                      <a:pt x="384" y="613"/>
                    </a:lnTo>
                    <a:lnTo>
                      <a:pt x="385" y="619"/>
                    </a:lnTo>
                    <a:lnTo>
                      <a:pt x="386" y="623"/>
                    </a:lnTo>
                    <a:lnTo>
                      <a:pt x="387" y="627"/>
                    </a:lnTo>
                    <a:lnTo>
                      <a:pt x="388" y="632"/>
                    </a:lnTo>
                    <a:lnTo>
                      <a:pt x="389" y="637"/>
                    </a:lnTo>
                    <a:lnTo>
                      <a:pt x="389" y="643"/>
                    </a:lnTo>
                    <a:lnTo>
                      <a:pt x="390" y="649"/>
                    </a:lnTo>
                    <a:lnTo>
                      <a:pt x="391" y="656"/>
                    </a:lnTo>
                    <a:lnTo>
                      <a:pt x="392" y="663"/>
                    </a:lnTo>
                    <a:lnTo>
                      <a:pt x="393" y="671"/>
                    </a:lnTo>
                    <a:lnTo>
                      <a:pt x="394" y="680"/>
                    </a:lnTo>
                    <a:lnTo>
                      <a:pt x="395" y="690"/>
                    </a:lnTo>
                    <a:lnTo>
                      <a:pt x="396" y="700"/>
                    </a:lnTo>
                    <a:lnTo>
                      <a:pt x="397" y="710"/>
                    </a:lnTo>
                    <a:lnTo>
                      <a:pt x="398" y="719"/>
                    </a:lnTo>
                    <a:lnTo>
                      <a:pt x="399" y="729"/>
                    </a:lnTo>
                    <a:lnTo>
                      <a:pt x="399" y="739"/>
                    </a:lnTo>
                    <a:lnTo>
                      <a:pt x="400" y="750"/>
                    </a:lnTo>
                    <a:lnTo>
                      <a:pt x="401" y="763"/>
                    </a:lnTo>
                    <a:lnTo>
                      <a:pt x="402" y="775"/>
                    </a:lnTo>
                    <a:lnTo>
                      <a:pt x="403" y="787"/>
                    </a:lnTo>
                    <a:lnTo>
                      <a:pt x="404" y="800"/>
                    </a:lnTo>
                    <a:lnTo>
                      <a:pt x="405" y="812"/>
                    </a:lnTo>
                    <a:lnTo>
                      <a:pt x="406" y="825"/>
                    </a:lnTo>
                    <a:lnTo>
                      <a:pt x="407" y="837"/>
                    </a:lnTo>
                    <a:lnTo>
                      <a:pt x="408" y="843"/>
                    </a:lnTo>
                    <a:lnTo>
                      <a:pt x="409" y="846"/>
                    </a:lnTo>
                    <a:lnTo>
                      <a:pt x="410" y="847"/>
                    </a:lnTo>
                    <a:lnTo>
                      <a:pt x="410" y="848"/>
                    </a:lnTo>
                    <a:lnTo>
                      <a:pt x="411" y="848"/>
                    </a:lnTo>
                    <a:lnTo>
                      <a:pt x="412" y="848"/>
                    </a:lnTo>
                    <a:lnTo>
                      <a:pt x="413" y="847"/>
                    </a:lnTo>
                    <a:lnTo>
                      <a:pt x="414" y="845"/>
                    </a:lnTo>
                    <a:lnTo>
                      <a:pt x="415" y="843"/>
                    </a:lnTo>
                    <a:lnTo>
                      <a:pt x="416" y="842"/>
                    </a:lnTo>
                    <a:lnTo>
                      <a:pt x="417" y="840"/>
                    </a:lnTo>
                    <a:lnTo>
                      <a:pt x="418" y="838"/>
                    </a:lnTo>
                    <a:lnTo>
                      <a:pt x="419" y="836"/>
                    </a:lnTo>
                    <a:lnTo>
                      <a:pt x="419" y="833"/>
                    </a:lnTo>
                    <a:lnTo>
                      <a:pt x="420" y="830"/>
                    </a:lnTo>
                    <a:lnTo>
                      <a:pt x="421" y="826"/>
                    </a:lnTo>
                    <a:lnTo>
                      <a:pt x="422" y="825"/>
                    </a:lnTo>
                    <a:lnTo>
                      <a:pt x="423" y="824"/>
                    </a:lnTo>
                    <a:lnTo>
                      <a:pt x="424" y="823"/>
                    </a:lnTo>
                    <a:lnTo>
                      <a:pt x="425" y="823"/>
                    </a:lnTo>
                    <a:lnTo>
                      <a:pt x="426" y="822"/>
                    </a:lnTo>
                    <a:lnTo>
                      <a:pt x="427" y="822"/>
                    </a:lnTo>
                    <a:lnTo>
                      <a:pt x="428" y="822"/>
                    </a:lnTo>
                    <a:lnTo>
                      <a:pt x="429" y="822"/>
                    </a:lnTo>
                    <a:lnTo>
                      <a:pt x="429" y="821"/>
                    </a:lnTo>
                    <a:lnTo>
                      <a:pt x="431" y="820"/>
                    </a:lnTo>
                    <a:lnTo>
                      <a:pt x="431" y="819"/>
                    </a:lnTo>
                    <a:lnTo>
                      <a:pt x="432" y="818"/>
                    </a:lnTo>
                    <a:lnTo>
                      <a:pt x="433" y="817"/>
                    </a:lnTo>
                    <a:lnTo>
                      <a:pt x="434" y="816"/>
                    </a:lnTo>
                    <a:lnTo>
                      <a:pt x="435" y="815"/>
                    </a:lnTo>
                    <a:lnTo>
                      <a:pt x="436" y="814"/>
                    </a:lnTo>
                    <a:lnTo>
                      <a:pt x="437" y="814"/>
                    </a:lnTo>
                    <a:lnTo>
                      <a:pt x="438" y="814"/>
                    </a:lnTo>
                    <a:lnTo>
                      <a:pt x="439" y="814"/>
                    </a:lnTo>
                    <a:lnTo>
                      <a:pt x="440" y="814"/>
                    </a:lnTo>
                    <a:lnTo>
                      <a:pt x="440" y="814"/>
                    </a:lnTo>
                    <a:lnTo>
                      <a:pt x="441" y="814"/>
                    </a:lnTo>
                    <a:lnTo>
                      <a:pt x="442" y="815"/>
                    </a:lnTo>
                    <a:lnTo>
                      <a:pt x="443" y="816"/>
                    </a:lnTo>
                    <a:lnTo>
                      <a:pt x="444" y="816"/>
                    </a:lnTo>
                    <a:lnTo>
                      <a:pt x="445" y="816"/>
                    </a:lnTo>
                    <a:lnTo>
                      <a:pt x="446" y="816"/>
                    </a:lnTo>
                    <a:lnTo>
                      <a:pt x="447" y="816"/>
                    </a:lnTo>
                    <a:lnTo>
                      <a:pt x="448" y="816"/>
                    </a:lnTo>
                    <a:lnTo>
                      <a:pt x="449" y="816"/>
                    </a:lnTo>
                    <a:lnTo>
                      <a:pt x="450" y="816"/>
                    </a:lnTo>
                    <a:lnTo>
                      <a:pt x="450" y="816"/>
                    </a:lnTo>
                    <a:lnTo>
                      <a:pt x="451" y="817"/>
                    </a:lnTo>
                    <a:lnTo>
                      <a:pt x="452" y="818"/>
                    </a:lnTo>
                    <a:lnTo>
                      <a:pt x="453" y="819"/>
                    </a:lnTo>
                    <a:lnTo>
                      <a:pt x="454" y="821"/>
                    </a:lnTo>
                    <a:lnTo>
                      <a:pt x="455" y="822"/>
                    </a:lnTo>
                    <a:lnTo>
                      <a:pt x="456" y="823"/>
                    </a:lnTo>
                    <a:lnTo>
                      <a:pt x="457" y="823"/>
                    </a:lnTo>
                    <a:lnTo>
                      <a:pt x="458" y="824"/>
                    </a:lnTo>
                    <a:lnTo>
                      <a:pt x="459" y="826"/>
                    </a:lnTo>
                    <a:lnTo>
                      <a:pt x="459" y="829"/>
                    </a:lnTo>
                    <a:lnTo>
                      <a:pt x="461" y="831"/>
                    </a:lnTo>
                    <a:lnTo>
                      <a:pt x="461" y="833"/>
                    </a:lnTo>
                    <a:lnTo>
                      <a:pt x="462" y="835"/>
                    </a:lnTo>
                    <a:lnTo>
                      <a:pt x="463" y="837"/>
                    </a:lnTo>
                    <a:lnTo>
                      <a:pt x="464" y="840"/>
                    </a:lnTo>
                    <a:lnTo>
                      <a:pt x="465" y="842"/>
                    </a:lnTo>
                    <a:lnTo>
                      <a:pt x="466" y="841"/>
                    </a:lnTo>
                    <a:lnTo>
                      <a:pt x="467" y="839"/>
                    </a:lnTo>
                    <a:lnTo>
                      <a:pt x="468" y="836"/>
                    </a:lnTo>
                    <a:lnTo>
                      <a:pt x="469" y="832"/>
                    </a:lnTo>
                    <a:lnTo>
                      <a:pt x="470" y="829"/>
                    </a:lnTo>
                    <a:lnTo>
                      <a:pt x="471" y="826"/>
                    </a:lnTo>
                    <a:lnTo>
                      <a:pt x="471" y="822"/>
                    </a:lnTo>
                    <a:lnTo>
                      <a:pt x="472" y="819"/>
                    </a:lnTo>
                    <a:lnTo>
                      <a:pt x="473" y="814"/>
                    </a:lnTo>
                    <a:lnTo>
                      <a:pt x="474" y="809"/>
                    </a:lnTo>
                    <a:lnTo>
                      <a:pt x="475" y="805"/>
                    </a:lnTo>
                    <a:lnTo>
                      <a:pt x="476" y="800"/>
                    </a:lnTo>
                    <a:lnTo>
                      <a:pt x="477" y="795"/>
                    </a:lnTo>
                    <a:lnTo>
                      <a:pt x="478" y="790"/>
                    </a:lnTo>
                    <a:lnTo>
                      <a:pt x="479" y="785"/>
                    </a:lnTo>
                    <a:lnTo>
                      <a:pt x="480" y="780"/>
                    </a:lnTo>
                    <a:lnTo>
                      <a:pt x="480" y="779"/>
                    </a:lnTo>
                    <a:lnTo>
                      <a:pt x="482" y="779"/>
                    </a:lnTo>
                    <a:lnTo>
                      <a:pt x="482" y="780"/>
                    </a:lnTo>
                    <a:lnTo>
                      <a:pt x="483" y="781"/>
                    </a:lnTo>
                    <a:lnTo>
                      <a:pt x="484" y="783"/>
                    </a:lnTo>
                    <a:lnTo>
                      <a:pt x="485" y="785"/>
                    </a:lnTo>
                    <a:lnTo>
                      <a:pt x="486" y="787"/>
                    </a:lnTo>
                    <a:lnTo>
                      <a:pt x="487" y="789"/>
                    </a:lnTo>
                    <a:lnTo>
                      <a:pt x="488" y="792"/>
                    </a:lnTo>
                    <a:lnTo>
                      <a:pt x="489" y="794"/>
                    </a:lnTo>
                    <a:lnTo>
                      <a:pt x="490" y="797"/>
                    </a:lnTo>
                    <a:lnTo>
                      <a:pt x="491" y="800"/>
                    </a:lnTo>
                    <a:lnTo>
                      <a:pt x="491" y="803"/>
                    </a:lnTo>
                    <a:lnTo>
                      <a:pt x="492" y="806"/>
                    </a:lnTo>
                    <a:lnTo>
                      <a:pt x="493" y="809"/>
                    </a:lnTo>
                    <a:lnTo>
                      <a:pt x="494" y="813"/>
                    </a:lnTo>
                    <a:lnTo>
                      <a:pt x="495" y="814"/>
                    </a:lnTo>
                    <a:lnTo>
                      <a:pt x="496" y="815"/>
                    </a:lnTo>
                    <a:lnTo>
                      <a:pt x="497" y="815"/>
                    </a:lnTo>
                    <a:lnTo>
                      <a:pt x="498" y="815"/>
                    </a:lnTo>
                    <a:lnTo>
                      <a:pt x="499" y="816"/>
                    </a:lnTo>
                    <a:lnTo>
                      <a:pt x="500" y="816"/>
                    </a:lnTo>
                    <a:lnTo>
                      <a:pt x="501" y="816"/>
                    </a:lnTo>
                    <a:lnTo>
                      <a:pt x="501" y="816"/>
                    </a:lnTo>
                    <a:lnTo>
                      <a:pt x="502" y="816"/>
                    </a:lnTo>
                    <a:lnTo>
                      <a:pt x="503" y="814"/>
                    </a:lnTo>
                    <a:lnTo>
                      <a:pt x="504" y="813"/>
                    </a:lnTo>
                    <a:lnTo>
                      <a:pt x="505" y="811"/>
                    </a:lnTo>
                    <a:lnTo>
                      <a:pt x="506" y="809"/>
                    </a:lnTo>
                    <a:lnTo>
                      <a:pt x="507" y="807"/>
                    </a:lnTo>
                    <a:lnTo>
                      <a:pt x="508" y="805"/>
                    </a:lnTo>
                    <a:lnTo>
                      <a:pt x="509" y="802"/>
                    </a:lnTo>
                    <a:lnTo>
                      <a:pt x="510" y="803"/>
                    </a:lnTo>
                    <a:lnTo>
                      <a:pt x="511" y="806"/>
                    </a:lnTo>
                    <a:lnTo>
                      <a:pt x="512" y="809"/>
                    </a:lnTo>
                    <a:lnTo>
                      <a:pt x="512" y="813"/>
                    </a:lnTo>
                    <a:lnTo>
                      <a:pt x="513" y="816"/>
                    </a:lnTo>
                    <a:lnTo>
                      <a:pt x="514" y="820"/>
                    </a:lnTo>
                    <a:lnTo>
                      <a:pt x="515" y="823"/>
                    </a:lnTo>
                    <a:lnTo>
                      <a:pt x="516" y="827"/>
                    </a:lnTo>
                    <a:lnTo>
                      <a:pt x="517" y="829"/>
                    </a:lnTo>
                    <a:lnTo>
                      <a:pt x="518" y="831"/>
                    </a:lnTo>
                    <a:lnTo>
                      <a:pt x="519" y="831"/>
                    </a:lnTo>
                    <a:lnTo>
                      <a:pt x="520" y="832"/>
                    </a:lnTo>
                    <a:lnTo>
                      <a:pt x="521" y="835"/>
                    </a:lnTo>
                    <a:lnTo>
                      <a:pt x="522" y="834"/>
                    </a:lnTo>
                    <a:lnTo>
                      <a:pt x="522" y="836"/>
                    </a:lnTo>
                    <a:lnTo>
                      <a:pt x="523" y="836"/>
                    </a:lnTo>
                    <a:lnTo>
                      <a:pt x="524" y="833"/>
                    </a:lnTo>
                    <a:lnTo>
                      <a:pt x="525" y="829"/>
                    </a:lnTo>
                    <a:lnTo>
                      <a:pt x="526" y="825"/>
                    </a:lnTo>
                    <a:lnTo>
                      <a:pt x="527" y="821"/>
                    </a:lnTo>
                    <a:lnTo>
                      <a:pt x="528" y="812"/>
                    </a:lnTo>
                    <a:lnTo>
                      <a:pt x="529" y="802"/>
                    </a:lnTo>
                    <a:lnTo>
                      <a:pt x="530" y="790"/>
                    </a:lnTo>
                    <a:lnTo>
                      <a:pt x="531" y="778"/>
                    </a:lnTo>
                    <a:lnTo>
                      <a:pt x="532" y="776"/>
                    </a:lnTo>
                    <a:lnTo>
                      <a:pt x="532" y="776"/>
                    </a:lnTo>
                    <a:lnTo>
                      <a:pt x="533" y="774"/>
                    </a:lnTo>
                    <a:lnTo>
                      <a:pt x="534" y="772"/>
                    </a:lnTo>
                    <a:lnTo>
                      <a:pt x="535" y="773"/>
                    </a:lnTo>
                    <a:lnTo>
                      <a:pt x="536" y="772"/>
                    </a:lnTo>
                    <a:lnTo>
                      <a:pt x="537" y="773"/>
                    </a:lnTo>
                    <a:lnTo>
                      <a:pt x="538" y="770"/>
                    </a:lnTo>
                    <a:lnTo>
                      <a:pt x="539" y="748"/>
                    </a:lnTo>
                    <a:lnTo>
                      <a:pt x="540" y="717"/>
                    </a:lnTo>
                    <a:lnTo>
                      <a:pt x="541" y="681"/>
                    </a:lnTo>
                    <a:lnTo>
                      <a:pt x="542" y="640"/>
                    </a:lnTo>
                    <a:lnTo>
                      <a:pt x="543" y="606"/>
                    </a:lnTo>
                    <a:lnTo>
                      <a:pt x="543" y="573"/>
                    </a:lnTo>
                    <a:lnTo>
                      <a:pt x="544" y="539"/>
                    </a:lnTo>
                    <a:lnTo>
                      <a:pt x="545" y="503"/>
                    </a:lnTo>
                    <a:lnTo>
                      <a:pt x="546" y="457"/>
                    </a:lnTo>
                    <a:lnTo>
                      <a:pt x="547" y="406"/>
                    </a:lnTo>
                    <a:lnTo>
                      <a:pt x="548" y="361"/>
                    </a:lnTo>
                    <a:lnTo>
                      <a:pt x="549" y="315"/>
                    </a:lnTo>
                    <a:lnTo>
                      <a:pt x="550" y="263"/>
                    </a:lnTo>
                    <a:lnTo>
                      <a:pt x="551" y="216"/>
                    </a:lnTo>
                    <a:lnTo>
                      <a:pt x="552" y="155"/>
                    </a:lnTo>
                    <a:lnTo>
                      <a:pt x="552" y="115"/>
                    </a:lnTo>
                    <a:lnTo>
                      <a:pt x="553" y="110"/>
                    </a:lnTo>
                    <a:lnTo>
                      <a:pt x="554" y="125"/>
                    </a:lnTo>
                    <a:lnTo>
                      <a:pt x="555" y="146"/>
                    </a:lnTo>
                    <a:lnTo>
                      <a:pt x="556" y="174"/>
                    </a:lnTo>
                    <a:lnTo>
                      <a:pt x="557" y="203"/>
                    </a:lnTo>
                    <a:lnTo>
                      <a:pt x="558" y="236"/>
                    </a:lnTo>
                    <a:lnTo>
                      <a:pt x="559" y="273"/>
                    </a:lnTo>
                    <a:lnTo>
                      <a:pt x="560" y="313"/>
                    </a:lnTo>
                    <a:lnTo>
                      <a:pt x="561" y="356"/>
                    </a:lnTo>
                    <a:lnTo>
                      <a:pt x="562" y="400"/>
                    </a:lnTo>
                    <a:lnTo>
                      <a:pt x="562" y="443"/>
                    </a:lnTo>
                    <a:lnTo>
                      <a:pt x="564" y="486"/>
                    </a:lnTo>
                    <a:lnTo>
                      <a:pt x="564" y="537"/>
                    </a:lnTo>
                    <a:lnTo>
                      <a:pt x="565" y="589"/>
                    </a:lnTo>
                    <a:lnTo>
                      <a:pt x="566" y="642"/>
                    </a:lnTo>
                    <a:lnTo>
                      <a:pt x="567" y="693"/>
                    </a:lnTo>
                    <a:lnTo>
                      <a:pt x="568" y="721"/>
                    </a:lnTo>
                    <a:lnTo>
                      <a:pt x="569" y="738"/>
                    </a:lnTo>
                    <a:lnTo>
                      <a:pt x="570" y="751"/>
                    </a:lnTo>
                    <a:lnTo>
                      <a:pt x="571" y="760"/>
                    </a:lnTo>
                    <a:lnTo>
                      <a:pt x="572" y="769"/>
                    </a:lnTo>
                    <a:lnTo>
                      <a:pt x="573" y="776"/>
                    </a:lnTo>
                    <a:lnTo>
                      <a:pt x="573" y="779"/>
                    </a:lnTo>
                    <a:lnTo>
                      <a:pt x="574" y="781"/>
                    </a:lnTo>
                    <a:lnTo>
                      <a:pt x="575" y="787"/>
                    </a:lnTo>
                    <a:lnTo>
                      <a:pt x="576" y="793"/>
                    </a:lnTo>
                    <a:lnTo>
                      <a:pt x="577" y="800"/>
                    </a:lnTo>
                    <a:lnTo>
                      <a:pt x="578" y="806"/>
                    </a:lnTo>
                    <a:lnTo>
                      <a:pt x="579" y="810"/>
                    </a:lnTo>
                    <a:lnTo>
                      <a:pt x="580" y="812"/>
                    </a:lnTo>
                    <a:lnTo>
                      <a:pt x="581" y="814"/>
                    </a:lnTo>
                    <a:lnTo>
                      <a:pt x="582" y="816"/>
                    </a:lnTo>
                    <a:lnTo>
                      <a:pt x="583" y="818"/>
                    </a:lnTo>
                    <a:lnTo>
                      <a:pt x="583" y="820"/>
                    </a:lnTo>
                    <a:lnTo>
                      <a:pt x="584" y="822"/>
                    </a:lnTo>
                    <a:lnTo>
                      <a:pt x="585" y="823"/>
                    </a:lnTo>
                    <a:lnTo>
                      <a:pt x="586" y="825"/>
                    </a:lnTo>
                    <a:lnTo>
                      <a:pt x="587" y="825"/>
                    </a:lnTo>
                    <a:lnTo>
                      <a:pt x="588" y="826"/>
                    </a:lnTo>
                    <a:lnTo>
                      <a:pt x="589" y="827"/>
                    </a:lnTo>
                    <a:lnTo>
                      <a:pt x="590" y="825"/>
                    </a:lnTo>
                    <a:lnTo>
                      <a:pt x="591" y="824"/>
                    </a:lnTo>
                    <a:lnTo>
                      <a:pt x="592" y="821"/>
                    </a:lnTo>
                    <a:lnTo>
                      <a:pt x="592" y="818"/>
                    </a:lnTo>
                    <a:lnTo>
                      <a:pt x="594" y="816"/>
                    </a:lnTo>
                    <a:lnTo>
                      <a:pt x="594" y="812"/>
                    </a:lnTo>
                    <a:lnTo>
                      <a:pt x="595" y="811"/>
                    </a:lnTo>
                    <a:lnTo>
                      <a:pt x="596" y="811"/>
                    </a:lnTo>
                    <a:lnTo>
                      <a:pt x="597" y="805"/>
                    </a:lnTo>
                    <a:lnTo>
                      <a:pt x="598" y="798"/>
                    </a:lnTo>
                    <a:lnTo>
                      <a:pt x="599" y="802"/>
                    </a:lnTo>
                    <a:lnTo>
                      <a:pt x="600" y="807"/>
                    </a:lnTo>
                    <a:lnTo>
                      <a:pt x="601" y="811"/>
                    </a:lnTo>
                    <a:lnTo>
                      <a:pt x="602" y="807"/>
                    </a:lnTo>
                    <a:lnTo>
                      <a:pt x="603" y="807"/>
                    </a:lnTo>
                    <a:lnTo>
                      <a:pt x="604" y="808"/>
                    </a:lnTo>
                    <a:lnTo>
                      <a:pt x="604" y="809"/>
                    </a:lnTo>
                    <a:lnTo>
                      <a:pt x="605" y="809"/>
                    </a:lnTo>
                    <a:lnTo>
                      <a:pt x="606" y="810"/>
                    </a:lnTo>
                    <a:lnTo>
                      <a:pt x="607" y="811"/>
                    </a:lnTo>
                    <a:lnTo>
                      <a:pt x="608" y="811"/>
                    </a:lnTo>
                    <a:lnTo>
                      <a:pt x="609" y="812"/>
                    </a:lnTo>
                    <a:lnTo>
                      <a:pt x="610" y="813"/>
                    </a:lnTo>
                    <a:lnTo>
                      <a:pt x="611" y="813"/>
                    </a:lnTo>
                    <a:lnTo>
                      <a:pt x="612" y="813"/>
                    </a:lnTo>
                    <a:lnTo>
                      <a:pt x="613" y="812"/>
                    </a:lnTo>
                    <a:lnTo>
                      <a:pt x="613" y="810"/>
                    </a:lnTo>
                    <a:lnTo>
                      <a:pt x="614" y="808"/>
                    </a:lnTo>
                    <a:lnTo>
                      <a:pt x="615" y="807"/>
                    </a:lnTo>
                    <a:lnTo>
                      <a:pt x="616" y="806"/>
                    </a:lnTo>
                    <a:lnTo>
                      <a:pt x="617" y="804"/>
                    </a:lnTo>
                    <a:lnTo>
                      <a:pt x="618" y="802"/>
                    </a:lnTo>
                    <a:lnTo>
                      <a:pt x="619" y="800"/>
                    </a:lnTo>
                    <a:lnTo>
                      <a:pt x="620" y="798"/>
                    </a:lnTo>
                    <a:lnTo>
                      <a:pt x="621" y="796"/>
                    </a:lnTo>
                    <a:lnTo>
                      <a:pt x="622" y="794"/>
                    </a:lnTo>
                    <a:lnTo>
                      <a:pt x="623" y="792"/>
                    </a:lnTo>
                    <a:lnTo>
                      <a:pt x="624" y="789"/>
                    </a:lnTo>
                    <a:lnTo>
                      <a:pt x="624" y="787"/>
                    </a:lnTo>
                    <a:lnTo>
                      <a:pt x="625" y="785"/>
                    </a:lnTo>
                    <a:lnTo>
                      <a:pt x="626" y="784"/>
                    </a:lnTo>
                    <a:lnTo>
                      <a:pt x="627" y="785"/>
                    </a:lnTo>
                    <a:lnTo>
                      <a:pt x="628" y="786"/>
                    </a:lnTo>
                    <a:lnTo>
                      <a:pt x="629" y="787"/>
                    </a:lnTo>
                    <a:lnTo>
                      <a:pt x="630" y="789"/>
                    </a:lnTo>
                    <a:lnTo>
                      <a:pt x="631" y="790"/>
                    </a:lnTo>
                    <a:lnTo>
                      <a:pt x="632" y="792"/>
                    </a:lnTo>
                    <a:lnTo>
                      <a:pt x="633" y="793"/>
                    </a:lnTo>
                    <a:lnTo>
                      <a:pt x="634" y="795"/>
                    </a:lnTo>
                    <a:lnTo>
                      <a:pt x="634" y="797"/>
                    </a:lnTo>
                    <a:lnTo>
                      <a:pt x="635" y="799"/>
                    </a:lnTo>
                    <a:lnTo>
                      <a:pt x="636" y="801"/>
                    </a:lnTo>
                    <a:lnTo>
                      <a:pt x="637" y="803"/>
                    </a:lnTo>
                    <a:lnTo>
                      <a:pt x="638" y="805"/>
                    </a:lnTo>
                    <a:lnTo>
                      <a:pt x="639" y="808"/>
                    </a:lnTo>
                    <a:lnTo>
                      <a:pt x="640" y="810"/>
                    </a:lnTo>
                    <a:lnTo>
                      <a:pt x="641" y="811"/>
                    </a:lnTo>
                    <a:lnTo>
                      <a:pt x="642" y="812"/>
                    </a:lnTo>
                    <a:lnTo>
                      <a:pt x="643" y="812"/>
                    </a:lnTo>
                    <a:lnTo>
                      <a:pt x="644" y="813"/>
                    </a:lnTo>
                    <a:lnTo>
                      <a:pt x="644" y="813"/>
                    </a:lnTo>
                    <a:lnTo>
                      <a:pt x="645" y="813"/>
                    </a:lnTo>
                    <a:lnTo>
                      <a:pt x="646" y="814"/>
                    </a:lnTo>
                    <a:lnTo>
                      <a:pt x="647" y="814"/>
                    </a:lnTo>
                    <a:lnTo>
                      <a:pt x="648" y="814"/>
                    </a:lnTo>
                    <a:lnTo>
                      <a:pt x="649" y="815"/>
                    </a:lnTo>
                    <a:lnTo>
                      <a:pt x="650" y="815"/>
                    </a:lnTo>
                    <a:lnTo>
                      <a:pt x="651" y="816"/>
                    </a:lnTo>
                    <a:lnTo>
                      <a:pt x="652" y="816"/>
                    </a:lnTo>
                    <a:lnTo>
                      <a:pt x="653" y="817"/>
                    </a:lnTo>
                    <a:lnTo>
                      <a:pt x="654" y="817"/>
                    </a:lnTo>
                    <a:lnTo>
                      <a:pt x="655" y="817"/>
                    </a:lnTo>
                    <a:lnTo>
                      <a:pt x="655" y="817"/>
                    </a:lnTo>
                    <a:lnTo>
                      <a:pt x="656" y="817"/>
                    </a:lnTo>
                    <a:lnTo>
                      <a:pt x="657" y="816"/>
                    </a:lnTo>
                    <a:lnTo>
                      <a:pt x="658" y="816"/>
                    </a:lnTo>
                    <a:lnTo>
                      <a:pt x="659" y="815"/>
                    </a:lnTo>
                    <a:lnTo>
                      <a:pt x="660" y="814"/>
                    </a:lnTo>
                    <a:lnTo>
                      <a:pt x="661" y="814"/>
                    </a:lnTo>
                    <a:lnTo>
                      <a:pt x="662" y="813"/>
                    </a:lnTo>
                    <a:lnTo>
                      <a:pt x="663" y="813"/>
                    </a:lnTo>
                    <a:lnTo>
                      <a:pt x="664" y="811"/>
                    </a:lnTo>
                    <a:lnTo>
                      <a:pt x="664" y="810"/>
                    </a:lnTo>
                    <a:lnTo>
                      <a:pt x="665" y="809"/>
                    </a:lnTo>
                    <a:lnTo>
                      <a:pt x="666" y="808"/>
                    </a:lnTo>
                    <a:lnTo>
                      <a:pt x="667" y="806"/>
                    </a:lnTo>
                    <a:lnTo>
                      <a:pt x="668" y="805"/>
                    </a:lnTo>
                    <a:lnTo>
                      <a:pt x="669" y="804"/>
                    </a:lnTo>
                    <a:lnTo>
                      <a:pt x="670" y="804"/>
                    </a:lnTo>
                    <a:lnTo>
                      <a:pt x="671" y="805"/>
                    </a:lnTo>
                    <a:lnTo>
                      <a:pt x="672" y="806"/>
                    </a:lnTo>
                    <a:lnTo>
                      <a:pt x="673" y="808"/>
                    </a:lnTo>
                    <a:lnTo>
                      <a:pt x="674" y="809"/>
                    </a:lnTo>
                    <a:lnTo>
                      <a:pt x="674" y="811"/>
                    </a:lnTo>
                    <a:lnTo>
                      <a:pt x="676" y="813"/>
                    </a:lnTo>
                    <a:lnTo>
                      <a:pt x="676" y="814"/>
                    </a:lnTo>
                    <a:lnTo>
                      <a:pt x="677" y="816"/>
                    </a:lnTo>
                    <a:lnTo>
                      <a:pt x="678" y="818"/>
                    </a:lnTo>
                    <a:lnTo>
                      <a:pt x="679" y="820"/>
                    </a:lnTo>
                    <a:lnTo>
                      <a:pt x="680" y="822"/>
                    </a:lnTo>
                    <a:lnTo>
                      <a:pt x="681" y="824"/>
                    </a:lnTo>
                    <a:lnTo>
                      <a:pt x="682" y="827"/>
                    </a:lnTo>
                    <a:lnTo>
                      <a:pt x="683" y="829"/>
                    </a:lnTo>
                    <a:lnTo>
                      <a:pt x="684" y="831"/>
                    </a:lnTo>
                    <a:lnTo>
                      <a:pt x="685" y="832"/>
                    </a:lnTo>
                    <a:lnTo>
                      <a:pt x="685" y="832"/>
                    </a:lnTo>
                    <a:lnTo>
                      <a:pt x="686" y="832"/>
                    </a:lnTo>
                    <a:lnTo>
                      <a:pt x="687" y="831"/>
                    </a:lnTo>
                    <a:lnTo>
                      <a:pt x="688" y="831"/>
                    </a:lnTo>
                    <a:lnTo>
                      <a:pt x="689" y="830"/>
                    </a:lnTo>
                    <a:lnTo>
                      <a:pt x="690" y="830"/>
                    </a:lnTo>
                    <a:lnTo>
                      <a:pt x="691" y="829"/>
                    </a:lnTo>
                    <a:lnTo>
                      <a:pt x="692" y="828"/>
                    </a:lnTo>
                    <a:lnTo>
                      <a:pt x="693" y="827"/>
                    </a:lnTo>
                    <a:lnTo>
                      <a:pt x="694" y="827"/>
                    </a:lnTo>
                    <a:lnTo>
                      <a:pt x="695" y="826"/>
                    </a:lnTo>
                    <a:lnTo>
                      <a:pt x="695" y="825"/>
                    </a:lnTo>
                    <a:lnTo>
                      <a:pt x="696" y="824"/>
                    </a:lnTo>
                    <a:lnTo>
                      <a:pt x="697" y="823"/>
                    </a:lnTo>
                    <a:lnTo>
                      <a:pt x="698" y="821"/>
                    </a:lnTo>
                    <a:lnTo>
                      <a:pt x="699" y="821"/>
                    </a:lnTo>
                    <a:lnTo>
                      <a:pt x="700" y="821"/>
                    </a:lnTo>
                    <a:lnTo>
                      <a:pt x="701" y="820"/>
                    </a:lnTo>
                    <a:lnTo>
                      <a:pt x="702" y="820"/>
                    </a:lnTo>
                    <a:lnTo>
                      <a:pt x="703" y="820"/>
                    </a:lnTo>
                    <a:lnTo>
                      <a:pt x="704" y="819"/>
                    </a:lnTo>
                    <a:lnTo>
                      <a:pt x="704" y="819"/>
                    </a:lnTo>
                    <a:lnTo>
                      <a:pt x="706" y="819"/>
                    </a:lnTo>
                    <a:lnTo>
                      <a:pt x="706" y="819"/>
                    </a:lnTo>
                    <a:lnTo>
                      <a:pt x="707" y="819"/>
                    </a:lnTo>
                    <a:lnTo>
                      <a:pt x="708" y="818"/>
                    </a:lnTo>
                    <a:lnTo>
                      <a:pt x="709" y="818"/>
                    </a:lnTo>
                    <a:lnTo>
                      <a:pt x="710" y="818"/>
                    </a:lnTo>
                    <a:lnTo>
                      <a:pt x="711" y="817"/>
                    </a:lnTo>
                    <a:lnTo>
                      <a:pt x="712" y="817"/>
                    </a:lnTo>
                    <a:lnTo>
                      <a:pt x="713" y="817"/>
                    </a:lnTo>
                    <a:lnTo>
                      <a:pt x="714" y="817"/>
                    </a:lnTo>
                    <a:lnTo>
                      <a:pt x="715" y="816"/>
                    </a:lnTo>
                    <a:lnTo>
                      <a:pt x="716" y="816"/>
                    </a:lnTo>
                    <a:lnTo>
                      <a:pt x="716" y="816"/>
                    </a:lnTo>
                    <a:lnTo>
                      <a:pt x="717" y="815"/>
                    </a:lnTo>
                    <a:lnTo>
                      <a:pt x="718" y="815"/>
                    </a:lnTo>
                    <a:lnTo>
                      <a:pt x="719" y="814"/>
                    </a:lnTo>
                    <a:lnTo>
                      <a:pt x="720" y="814"/>
                    </a:lnTo>
                    <a:lnTo>
                      <a:pt x="721" y="814"/>
                    </a:lnTo>
                    <a:lnTo>
                      <a:pt x="722" y="814"/>
                    </a:lnTo>
                    <a:lnTo>
                      <a:pt x="723" y="813"/>
                    </a:lnTo>
                    <a:lnTo>
                      <a:pt x="724" y="813"/>
                    </a:lnTo>
                    <a:lnTo>
                      <a:pt x="725" y="813"/>
                    </a:lnTo>
                    <a:lnTo>
                      <a:pt x="725" y="813"/>
                    </a:lnTo>
                    <a:lnTo>
                      <a:pt x="727" y="812"/>
                    </a:lnTo>
                    <a:lnTo>
                      <a:pt x="727" y="812"/>
                    </a:lnTo>
                    <a:lnTo>
                      <a:pt x="728" y="812"/>
                    </a:lnTo>
                    <a:lnTo>
                      <a:pt x="729" y="812"/>
                    </a:lnTo>
                    <a:lnTo>
                      <a:pt x="730" y="811"/>
                    </a:lnTo>
                    <a:lnTo>
                      <a:pt x="731" y="811"/>
                    </a:lnTo>
                    <a:lnTo>
                      <a:pt x="732" y="811"/>
                    </a:lnTo>
                    <a:lnTo>
                      <a:pt x="733" y="811"/>
                    </a:lnTo>
                    <a:lnTo>
                      <a:pt x="734" y="811"/>
                    </a:lnTo>
                    <a:lnTo>
                      <a:pt x="735" y="811"/>
                    </a:lnTo>
                    <a:lnTo>
                      <a:pt x="736" y="811"/>
                    </a:lnTo>
                    <a:lnTo>
                      <a:pt x="736" y="810"/>
                    </a:lnTo>
                    <a:lnTo>
                      <a:pt x="737" y="811"/>
                    </a:lnTo>
                    <a:lnTo>
                      <a:pt x="738" y="812"/>
                    </a:lnTo>
                    <a:lnTo>
                      <a:pt x="739" y="807"/>
                    </a:lnTo>
                    <a:lnTo>
                      <a:pt x="740" y="811"/>
                    </a:lnTo>
                    <a:lnTo>
                      <a:pt x="741" y="810"/>
                    </a:lnTo>
                    <a:lnTo>
                      <a:pt x="742" y="810"/>
                    </a:lnTo>
                    <a:lnTo>
                      <a:pt x="743" y="810"/>
                    </a:lnTo>
                    <a:lnTo>
                      <a:pt x="744" y="810"/>
                    </a:lnTo>
                    <a:lnTo>
                      <a:pt x="745" y="810"/>
                    </a:lnTo>
                    <a:lnTo>
                      <a:pt x="746" y="811"/>
                    </a:lnTo>
                    <a:lnTo>
                      <a:pt x="746" y="811"/>
                    </a:lnTo>
                    <a:lnTo>
                      <a:pt x="747" y="811"/>
                    </a:lnTo>
                    <a:lnTo>
                      <a:pt x="748" y="812"/>
                    </a:lnTo>
                    <a:lnTo>
                      <a:pt x="749" y="812"/>
                    </a:lnTo>
                    <a:lnTo>
                      <a:pt x="750" y="812"/>
                    </a:lnTo>
                    <a:lnTo>
                      <a:pt x="751" y="813"/>
                    </a:lnTo>
                    <a:lnTo>
                      <a:pt x="752" y="813"/>
                    </a:lnTo>
                    <a:lnTo>
                      <a:pt x="753" y="814"/>
                    </a:lnTo>
                    <a:lnTo>
                      <a:pt x="754" y="814"/>
                    </a:lnTo>
                    <a:lnTo>
                      <a:pt x="755" y="815"/>
                    </a:lnTo>
                    <a:lnTo>
                      <a:pt x="756" y="816"/>
                    </a:lnTo>
                    <a:lnTo>
                      <a:pt x="757" y="816"/>
                    </a:lnTo>
                    <a:lnTo>
                      <a:pt x="757" y="816"/>
                    </a:lnTo>
                    <a:lnTo>
                      <a:pt x="758" y="816"/>
                    </a:lnTo>
                    <a:lnTo>
                      <a:pt x="759" y="815"/>
                    </a:lnTo>
                    <a:lnTo>
                      <a:pt x="760" y="814"/>
                    </a:lnTo>
                    <a:lnTo>
                      <a:pt x="761" y="814"/>
                    </a:lnTo>
                    <a:lnTo>
                      <a:pt x="762" y="813"/>
                    </a:lnTo>
                    <a:lnTo>
                      <a:pt x="763" y="813"/>
                    </a:lnTo>
                    <a:lnTo>
                      <a:pt x="764" y="812"/>
                    </a:lnTo>
                    <a:lnTo>
                      <a:pt x="765" y="811"/>
                    </a:lnTo>
                    <a:lnTo>
                      <a:pt x="766" y="809"/>
                    </a:lnTo>
                    <a:lnTo>
                      <a:pt x="767" y="808"/>
                    </a:lnTo>
                    <a:lnTo>
                      <a:pt x="767" y="806"/>
                    </a:lnTo>
                    <a:lnTo>
                      <a:pt x="768" y="805"/>
                    </a:lnTo>
                    <a:lnTo>
                      <a:pt x="769" y="803"/>
                    </a:lnTo>
                    <a:lnTo>
                      <a:pt x="770" y="801"/>
                    </a:lnTo>
                    <a:lnTo>
                      <a:pt x="771" y="799"/>
                    </a:lnTo>
                    <a:lnTo>
                      <a:pt x="772" y="799"/>
                    </a:lnTo>
                    <a:lnTo>
                      <a:pt x="773" y="799"/>
                    </a:lnTo>
                    <a:lnTo>
                      <a:pt x="774" y="800"/>
                    </a:lnTo>
                    <a:lnTo>
                      <a:pt x="775" y="801"/>
                    </a:lnTo>
                    <a:lnTo>
                      <a:pt x="776" y="802"/>
                    </a:lnTo>
                    <a:lnTo>
                      <a:pt x="776" y="802"/>
                    </a:lnTo>
                    <a:lnTo>
                      <a:pt x="777" y="803"/>
                    </a:lnTo>
                    <a:lnTo>
                      <a:pt x="778" y="803"/>
                    </a:lnTo>
                    <a:lnTo>
                      <a:pt x="779" y="805"/>
                    </a:lnTo>
                    <a:lnTo>
                      <a:pt x="780" y="807"/>
                    </a:lnTo>
                    <a:lnTo>
                      <a:pt x="781" y="808"/>
                    </a:lnTo>
                    <a:lnTo>
                      <a:pt x="782" y="810"/>
                    </a:lnTo>
                    <a:lnTo>
                      <a:pt x="783" y="812"/>
                    </a:lnTo>
                    <a:lnTo>
                      <a:pt x="784" y="814"/>
                    </a:lnTo>
                    <a:lnTo>
                      <a:pt x="785" y="817"/>
                    </a:lnTo>
                    <a:lnTo>
                      <a:pt x="786" y="819"/>
                    </a:lnTo>
                    <a:lnTo>
                      <a:pt x="787" y="815"/>
                    </a:lnTo>
                    <a:lnTo>
                      <a:pt x="788" y="812"/>
                    </a:lnTo>
                    <a:lnTo>
                      <a:pt x="788" y="806"/>
                    </a:lnTo>
                    <a:lnTo>
                      <a:pt x="789" y="800"/>
                    </a:lnTo>
                    <a:lnTo>
                      <a:pt x="790" y="794"/>
                    </a:lnTo>
                    <a:lnTo>
                      <a:pt x="791" y="787"/>
                    </a:lnTo>
                    <a:lnTo>
                      <a:pt x="792" y="781"/>
                    </a:lnTo>
                    <a:lnTo>
                      <a:pt x="793" y="774"/>
                    </a:lnTo>
                    <a:lnTo>
                      <a:pt x="794" y="768"/>
                    </a:lnTo>
                    <a:lnTo>
                      <a:pt x="795" y="761"/>
                    </a:lnTo>
                    <a:lnTo>
                      <a:pt x="796" y="755"/>
                    </a:lnTo>
                    <a:lnTo>
                      <a:pt x="797" y="749"/>
                    </a:lnTo>
                    <a:lnTo>
                      <a:pt x="797" y="746"/>
                    </a:lnTo>
                    <a:lnTo>
                      <a:pt x="798" y="744"/>
                    </a:lnTo>
                    <a:lnTo>
                      <a:pt x="799" y="737"/>
                    </a:lnTo>
                    <a:lnTo>
                      <a:pt x="800" y="733"/>
                    </a:lnTo>
                    <a:lnTo>
                      <a:pt x="801" y="726"/>
                    </a:lnTo>
                    <a:lnTo>
                      <a:pt x="802" y="728"/>
                    </a:lnTo>
                    <a:lnTo>
                      <a:pt x="803" y="743"/>
                    </a:lnTo>
                    <a:lnTo>
                      <a:pt x="804" y="746"/>
                    </a:lnTo>
                    <a:lnTo>
                      <a:pt x="805" y="739"/>
                    </a:lnTo>
                    <a:lnTo>
                      <a:pt x="806" y="656"/>
                    </a:lnTo>
                    <a:lnTo>
                      <a:pt x="807" y="560"/>
                    </a:lnTo>
                    <a:lnTo>
                      <a:pt x="807" y="596"/>
                    </a:lnTo>
                    <a:lnTo>
                      <a:pt x="808" y="690"/>
                    </a:lnTo>
                    <a:lnTo>
                      <a:pt x="809" y="814"/>
                    </a:lnTo>
                    <a:lnTo>
                      <a:pt x="810" y="808"/>
                    </a:lnTo>
                    <a:lnTo>
                      <a:pt x="811" y="763"/>
                    </a:lnTo>
                    <a:lnTo>
                      <a:pt x="812" y="773"/>
                    </a:lnTo>
                    <a:lnTo>
                      <a:pt x="813" y="782"/>
                    </a:lnTo>
                    <a:lnTo>
                      <a:pt x="814" y="760"/>
                    </a:lnTo>
                    <a:lnTo>
                      <a:pt x="815" y="746"/>
                    </a:lnTo>
                    <a:lnTo>
                      <a:pt x="816" y="754"/>
                    </a:lnTo>
                    <a:lnTo>
                      <a:pt x="817" y="770"/>
                    </a:lnTo>
                    <a:lnTo>
                      <a:pt x="818" y="776"/>
                    </a:lnTo>
                    <a:lnTo>
                      <a:pt x="818" y="781"/>
                    </a:lnTo>
                    <a:lnTo>
                      <a:pt x="819" y="777"/>
                    </a:lnTo>
                    <a:lnTo>
                      <a:pt x="820" y="786"/>
                    </a:lnTo>
                    <a:lnTo>
                      <a:pt x="821" y="788"/>
                    </a:lnTo>
                    <a:lnTo>
                      <a:pt x="822" y="787"/>
                    </a:lnTo>
                    <a:lnTo>
                      <a:pt x="823" y="790"/>
                    </a:lnTo>
                    <a:lnTo>
                      <a:pt x="824" y="794"/>
                    </a:lnTo>
                    <a:lnTo>
                      <a:pt x="825" y="797"/>
                    </a:lnTo>
                    <a:lnTo>
                      <a:pt x="826" y="800"/>
                    </a:lnTo>
                    <a:lnTo>
                      <a:pt x="827" y="802"/>
                    </a:lnTo>
                    <a:lnTo>
                      <a:pt x="828" y="804"/>
                    </a:lnTo>
                    <a:lnTo>
                      <a:pt x="828" y="806"/>
                    </a:lnTo>
                    <a:lnTo>
                      <a:pt x="829" y="807"/>
                    </a:lnTo>
                    <a:lnTo>
                      <a:pt x="830" y="806"/>
                    </a:lnTo>
                    <a:lnTo>
                      <a:pt x="831" y="804"/>
                    </a:lnTo>
                    <a:lnTo>
                      <a:pt x="832" y="801"/>
                    </a:lnTo>
                    <a:lnTo>
                      <a:pt x="833" y="797"/>
                    </a:lnTo>
                    <a:lnTo>
                      <a:pt x="834" y="794"/>
                    </a:lnTo>
                    <a:lnTo>
                      <a:pt x="835" y="792"/>
                    </a:lnTo>
                    <a:lnTo>
                      <a:pt x="836" y="787"/>
                    </a:lnTo>
                    <a:lnTo>
                      <a:pt x="837" y="785"/>
                    </a:lnTo>
                    <a:lnTo>
                      <a:pt x="837" y="779"/>
                    </a:lnTo>
                    <a:lnTo>
                      <a:pt x="839" y="774"/>
                    </a:lnTo>
                    <a:lnTo>
                      <a:pt x="839" y="769"/>
                    </a:lnTo>
                    <a:lnTo>
                      <a:pt x="840" y="765"/>
                    </a:lnTo>
                    <a:lnTo>
                      <a:pt x="841" y="756"/>
                    </a:lnTo>
                    <a:lnTo>
                      <a:pt x="842" y="752"/>
                    </a:lnTo>
                    <a:lnTo>
                      <a:pt x="843" y="747"/>
                    </a:lnTo>
                    <a:lnTo>
                      <a:pt x="844" y="740"/>
                    </a:lnTo>
                    <a:lnTo>
                      <a:pt x="845" y="740"/>
                    </a:lnTo>
                    <a:lnTo>
                      <a:pt x="846" y="742"/>
                    </a:lnTo>
                    <a:lnTo>
                      <a:pt x="847" y="744"/>
                    </a:lnTo>
                    <a:lnTo>
                      <a:pt x="848" y="747"/>
                    </a:lnTo>
                    <a:lnTo>
                      <a:pt x="848" y="754"/>
                    </a:lnTo>
                    <a:lnTo>
                      <a:pt x="849" y="754"/>
                    </a:lnTo>
                    <a:lnTo>
                      <a:pt x="850" y="758"/>
                    </a:lnTo>
                    <a:lnTo>
                      <a:pt x="851" y="764"/>
                    </a:lnTo>
                    <a:lnTo>
                      <a:pt x="852" y="769"/>
                    </a:lnTo>
                    <a:lnTo>
                      <a:pt x="853" y="774"/>
                    </a:lnTo>
                    <a:lnTo>
                      <a:pt x="854" y="779"/>
                    </a:lnTo>
                    <a:lnTo>
                      <a:pt x="855" y="784"/>
                    </a:lnTo>
                    <a:lnTo>
                      <a:pt x="856" y="790"/>
                    </a:lnTo>
                    <a:lnTo>
                      <a:pt x="857" y="796"/>
                    </a:lnTo>
                    <a:lnTo>
                      <a:pt x="858" y="802"/>
                    </a:lnTo>
                    <a:lnTo>
                      <a:pt x="858" y="808"/>
                    </a:lnTo>
                    <a:lnTo>
                      <a:pt x="860" y="810"/>
                    </a:lnTo>
                    <a:lnTo>
                      <a:pt x="860" y="810"/>
                    </a:lnTo>
                    <a:lnTo>
                      <a:pt x="861" y="812"/>
                    </a:lnTo>
                    <a:lnTo>
                      <a:pt x="862" y="810"/>
                    </a:lnTo>
                    <a:lnTo>
                      <a:pt x="863" y="810"/>
                    </a:lnTo>
                    <a:lnTo>
                      <a:pt x="864" y="809"/>
                    </a:lnTo>
                    <a:lnTo>
                      <a:pt x="865" y="808"/>
                    </a:lnTo>
                    <a:lnTo>
                      <a:pt x="866" y="807"/>
                    </a:lnTo>
                    <a:lnTo>
                      <a:pt x="867" y="806"/>
                    </a:lnTo>
                    <a:lnTo>
                      <a:pt x="868" y="804"/>
                    </a:lnTo>
                    <a:lnTo>
                      <a:pt x="869" y="803"/>
                    </a:lnTo>
                    <a:lnTo>
                      <a:pt x="869" y="802"/>
                    </a:lnTo>
                    <a:lnTo>
                      <a:pt x="870" y="800"/>
                    </a:lnTo>
                    <a:lnTo>
                      <a:pt x="871" y="798"/>
                    </a:lnTo>
                    <a:lnTo>
                      <a:pt x="872" y="796"/>
                    </a:lnTo>
                    <a:lnTo>
                      <a:pt x="873" y="794"/>
                    </a:lnTo>
                    <a:lnTo>
                      <a:pt x="874" y="794"/>
                    </a:lnTo>
                    <a:lnTo>
                      <a:pt x="875" y="795"/>
                    </a:lnTo>
                    <a:lnTo>
                      <a:pt x="876" y="795"/>
                    </a:lnTo>
                    <a:lnTo>
                      <a:pt x="877" y="796"/>
                    </a:lnTo>
                    <a:lnTo>
                      <a:pt x="878" y="797"/>
                    </a:lnTo>
                    <a:lnTo>
                      <a:pt x="879" y="798"/>
                    </a:lnTo>
                    <a:lnTo>
                      <a:pt x="879" y="799"/>
                    </a:lnTo>
                    <a:lnTo>
                      <a:pt x="880" y="801"/>
                    </a:lnTo>
                    <a:lnTo>
                      <a:pt x="881" y="802"/>
                    </a:lnTo>
                    <a:lnTo>
                      <a:pt x="882" y="802"/>
                    </a:lnTo>
                    <a:lnTo>
                      <a:pt x="883" y="805"/>
                    </a:lnTo>
                    <a:lnTo>
                      <a:pt x="884" y="804"/>
                    </a:lnTo>
                    <a:lnTo>
                      <a:pt x="885" y="806"/>
                    </a:lnTo>
                    <a:lnTo>
                      <a:pt x="886" y="808"/>
                    </a:lnTo>
                    <a:lnTo>
                      <a:pt x="887" y="808"/>
                    </a:lnTo>
                    <a:lnTo>
                      <a:pt x="888" y="810"/>
                    </a:lnTo>
                    <a:lnTo>
                      <a:pt x="888" y="810"/>
                    </a:lnTo>
                    <a:lnTo>
                      <a:pt x="890" y="810"/>
                    </a:lnTo>
                    <a:lnTo>
                      <a:pt x="890" y="811"/>
                    </a:lnTo>
                    <a:lnTo>
                      <a:pt x="891" y="811"/>
                    </a:lnTo>
                    <a:lnTo>
                      <a:pt x="892" y="811"/>
                    </a:lnTo>
                    <a:lnTo>
                      <a:pt x="893" y="811"/>
                    </a:lnTo>
                    <a:lnTo>
                      <a:pt x="894" y="811"/>
                    </a:lnTo>
                    <a:lnTo>
                      <a:pt x="895" y="811"/>
                    </a:lnTo>
                    <a:lnTo>
                      <a:pt x="896" y="811"/>
                    </a:lnTo>
                    <a:lnTo>
                      <a:pt x="897" y="811"/>
                    </a:lnTo>
                    <a:lnTo>
                      <a:pt x="898" y="811"/>
                    </a:lnTo>
                    <a:lnTo>
                      <a:pt x="899" y="810"/>
                    </a:lnTo>
                    <a:lnTo>
                      <a:pt x="900" y="814"/>
                    </a:lnTo>
                    <a:lnTo>
                      <a:pt x="900" y="812"/>
                    </a:lnTo>
                    <a:lnTo>
                      <a:pt x="901" y="809"/>
                    </a:lnTo>
                    <a:lnTo>
                      <a:pt x="902" y="812"/>
                    </a:lnTo>
                    <a:lnTo>
                      <a:pt x="903" y="812"/>
                    </a:lnTo>
                    <a:lnTo>
                      <a:pt x="904" y="810"/>
                    </a:lnTo>
                    <a:lnTo>
                      <a:pt x="905" y="809"/>
                    </a:lnTo>
                    <a:lnTo>
                      <a:pt x="906" y="808"/>
                    </a:lnTo>
                    <a:lnTo>
                      <a:pt x="907" y="808"/>
                    </a:lnTo>
                    <a:lnTo>
                      <a:pt x="908" y="807"/>
                    </a:lnTo>
                    <a:lnTo>
                      <a:pt x="909" y="806"/>
                    </a:lnTo>
                    <a:lnTo>
                      <a:pt x="909" y="805"/>
                    </a:lnTo>
                    <a:lnTo>
                      <a:pt x="910" y="804"/>
                    </a:lnTo>
                    <a:lnTo>
                      <a:pt x="911" y="803"/>
                    </a:lnTo>
                    <a:lnTo>
                      <a:pt x="912" y="800"/>
                    </a:lnTo>
                    <a:lnTo>
                      <a:pt x="913" y="801"/>
                    </a:lnTo>
                    <a:lnTo>
                      <a:pt x="914" y="799"/>
                    </a:lnTo>
                    <a:lnTo>
                      <a:pt x="915" y="798"/>
                    </a:lnTo>
                    <a:lnTo>
                      <a:pt x="916" y="796"/>
                    </a:lnTo>
                    <a:lnTo>
                      <a:pt x="917" y="795"/>
                    </a:lnTo>
                    <a:lnTo>
                      <a:pt x="918" y="795"/>
                    </a:lnTo>
                    <a:lnTo>
                      <a:pt x="919" y="795"/>
                    </a:lnTo>
                    <a:lnTo>
                      <a:pt x="920" y="795"/>
                    </a:lnTo>
                    <a:lnTo>
                      <a:pt x="920" y="796"/>
                    </a:lnTo>
                    <a:lnTo>
                      <a:pt x="921" y="796"/>
                    </a:lnTo>
                    <a:lnTo>
                      <a:pt x="922" y="796"/>
                    </a:lnTo>
                    <a:lnTo>
                      <a:pt x="923" y="797"/>
                    </a:lnTo>
                    <a:lnTo>
                      <a:pt x="924" y="798"/>
                    </a:lnTo>
                    <a:lnTo>
                      <a:pt x="925" y="798"/>
                    </a:lnTo>
                    <a:lnTo>
                      <a:pt x="926" y="799"/>
                    </a:lnTo>
                    <a:lnTo>
                      <a:pt x="927" y="800"/>
                    </a:lnTo>
                    <a:lnTo>
                      <a:pt x="928" y="800"/>
                    </a:lnTo>
                    <a:lnTo>
                      <a:pt x="929" y="801"/>
                    </a:lnTo>
                    <a:lnTo>
                      <a:pt x="930" y="802"/>
                    </a:lnTo>
                    <a:lnTo>
                      <a:pt x="930" y="803"/>
                    </a:lnTo>
                    <a:lnTo>
                      <a:pt x="931" y="804"/>
                    </a:lnTo>
                    <a:lnTo>
                      <a:pt x="932" y="804"/>
                    </a:lnTo>
                    <a:lnTo>
                      <a:pt x="933" y="804"/>
                    </a:lnTo>
                    <a:lnTo>
                      <a:pt x="934" y="804"/>
                    </a:lnTo>
                    <a:lnTo>
                      <a:pt x="935" y="804"/>
                    </a:lnTo>
                    <a:lnTo>
                      <a:pt x="936" y="804"/>
                    </a:lnTo>
                    <a:lnTo>
                      <a:pt x="937" y="804"/>
                    </a:lnTo>
                    <a:lnTo>
                      <a:pt x="938" y="804"/>
                    </a:lnTo>
                    <a:lnTo>
                      <a:pt x="939" y="803"/>
                    </a:lnTo>
                    <a:lnTo>
                      <a:pt x="940" y="803"/>
                    </a:lnTo>
                    <a:lnTo>
                      <a:pt x="940" y="803"/>
                    </a:lnTo>
                    <a:lnTo>
                      <a:pt x="941" y="803"/>
                    </a:lnTo>
                    <a:lnTo>
                      <a:pt x="942" y="800"/>
                    </a:lnTo>
                    <a:lnTo>
                      <a:pt x="943" y="805"/>
                    </a:lnTo>
                    <a:lnTo>
                      <a:pt x="944" y="808"/>
                    </a:lnTo>
                    <a:lnTo>
                      <a:pt x="945" y="792"/>
                    </a:lnTo>
                    <a:lnTo>
                      <a:pt x="946" y="799"/>
                    </a:lnTo>
                    <a:lnTo>
                      <a:pt x="947" y="812"/>
                    </a:lnTo>
                    <a:lnTo>
                      <a:pt x="948" y="798"/>
                    </a:lnTo>
                    <a:lnTo>
                      <a:pt x="949" y="800"/>
                    </a:lnTo>
                    <a:lnTo>
                      <a:pt x="950" y="801"/>
                    </a:lnTo>
                    <a:lnTo>
                      <a:pt x="951" y="801"/>
                    </a:lnTo>
                    <a:lnTo>
                      <a:pt x="951" y="801"/>
                    </a:lnTo>
                    <a:lnTo>
                      <a:pt x="952" y="801"/>
                    </a:lnTo>
                    <a:lnTo>
                      <a:pt x="953" y="803"/>
                    </a:lnTo>
                    <a:lnTo>
                      <a:pt x="954" y="799"/>
                    </a:lnTo>
                    <a:lnTo>
                      <a:pt x="955" y="801"/>
                    </a:lnTo>
                    <a:lnTo>
                      <a:pt x="956" y="803"/>
                    </a:lnTo>
                    <a:lnTo>
                      <a:pt x="957" y="800"/>
                    </a:lnTo>
                    <a:lnTo>
                      <a:pt x="958" y="800"/>
                    </a:lnTo>
                    <a:lnTo>
                      <a:pt x="959" y="800"/>
                    </a:lnTo>
                    <a:lnTo>
                      <a:pt x="960" y="800"/>
                    </a:lnTo>
                    <a:lnTo>
                      <a:pt x="960" y="800"/>
                    </a:lnTo>
                    <a:lnTo>
                      <a:pt x="961" y="800"/>
                    </a:lnTo>
                    <a:lnTo>
                      <a:pt x="962" y="799"/>
                    </a:lnTo>
                    <a:lnTo>
                      <a:pt x="963" y="799"/>
                    </a:lnTo>
                    <a:lnTo>
                      <a:pt x="964" y="799"/>
                    </a:lnTo>
                    <a:lnTo>
                      <a:pt x="965" y="799"/>
                    </a:lnTo>
                    <a:lnTo>
                      <a:pt x="966" y="799"/>
                    </a:lnTo>
                    <a:lnTo>
                      <a:pt x="967" y="798"/>
                    </a:lnTo>
                    <a:lnTo>
                      <a:pt x="968" y="798"/>
                    </a:lnTo>
                    <a:lnTo>
                      <a:pt x="969" y="798"/>
                    </a:lnTo>
                    <a:lnTo>
                      <a:pt x="970" y="800"/>
                    </a:lnTo>
                    <a:lnTo>
                      <a:pt x="970" y="796"/>
                    </a:lnTo>
                    <a:lnTo>
                      <a:pt x="972" y="798"/>
                    </a:lnTo>
                    <a:lnTo>
                      <a:pt x="972" y="803"/>
                    </a:lnTo>
                    <a:lnTo>
                      <a:pt x="973" y="798"/>
                    </a:lnTo>
                    <a:lnTo>
                      <a:pt x="974" y="799"/>
                    </a:lnTo>
                    <a:lnTo>
                      <a:pt x="975" y="800"/>
                    </a:lnTo>
                    <a:lnTo>
                      <a:pt x="976" y="799"/>
                    </a:lnTo>
                    <a:lnTo>
                      <a:pt x="977" y="798"/>
                    </a:lnTo>
                    <a:lnTo>
                      <a:pt x="978" y="797"/>
                    </a:lnTo>
                    <a:lnTo>
                      <a:pt x="979" y="795"/>
                    </a:lnTo>
                    <a:lnTo>
                      <a:pt x="980" y="793"/>
                    </a:lnTo>
                    <a:lnTo>
                      <a:pt x="981" y="792"/>
                    </a:lnTo>
                    <a:lnTo>
                      <a:pt x="981" y="791"/>
                    </a:lnTo>
                    <a:lnTo>
                      <a:pt x="982" y="789"/>
                    </a:lnTo>
                    <a:lnTo>
                      <a:pt x="983" y="786"/>
                    </a:lnTo>
                    <a:lnTo>
                      <a:pt x="984" y="783"/>
                    </a:lnTo>
                    <a:lnTo>
                      <a:pt x="985" y="784"/>
                    </a:lnTo>
                    <a:lnTo>
                      <a:pt x="986" y="781"/>
                    </a:lnTo>
                    <a:lnTo>
                      <a:pt x="987" y="777"/>
                    </a:lnTo>
                    <a:lnTo>
                      <a:pt x="988" y="777"/>
                    </a:lnTo>
                    <a:lnTo>
                      <a:pt x="989" y="764"/>
                    </a:lnTo>
                    <a:lnTo>
                      <a:pt x="990" y="770"/>
                    </a:lnTo>
                    <a:lnTo>
                      <a:pt x="991" y="777"/>
                    </a:lnTo>
                    <a:lnTo>
                      <a:pt x="991" y="769"/>
                    </a:lnTo>
                    <a:lnTo>
                      <a:pt x="992" y="771"/>
                    </a:lnTo>
                    <a:lnTo>
                      <a:pt x="993" y="774"/>
                    </a:lnTo>
                    <a:lnTo>
                      <a:pt x="994" y="775"/>
                    </a:lnTo>
                    <a:lnTo>
                      <a:pt x="995" y="777"/>
                    </a:lnTo>
                    <a:lnTo>
                      <a:pt x="996" y="779"/>
                    </a:lnTo>
                    <a:lnTo>
                      <a:pt x="997" y="780"/>
                    </a:lnTo>
                    <a:lnTo>
                      <a:pt x="998" y="783"/>
                    </a:lnTo>
                    <a:lnTo>
                      <a:pt x="999" y="785"/>
                    </a:lnTo>
                    <a:lnTo>
                      <a:pt x="1000" y="788"/>
                    </a:lnTo>
                    <a:lnTo>
                      <a:pt x="1000" y="790"/>
                    </a:lnTo>
                    <a:lnTo>
                      <a:pt x="1002" y="792"/>
                    </a:lnTo>
                    <a:lnTo>
                      <a:pt x="1002" y="795"/>
                    </a:lnTo>
                    <a:lnTo>
                      <a:pt x="1003" y="799"/>
                    </a:lnTo>
                    <a:lnTo>
                      <a:pt x="1004" y="801"/>
                    </a:lnTo>
                    <a:lnTo>
                      <a:pt x="1005" y="802"/>
                    </a:lnTo>
                    <a:lnTo>
                      <a:pt x="1006" y="801"/>
                    </a:lnTo>
                    <a:lnTo>
                      <a:pt x="1007" y="801"/>
                    </a:lnTo>
                    <a:lnTo>
                      <a:pt x="1008" y="800"/>
                    </a:lnTo>
                    <a:lnTo>
                      <a:pt x="1009" y="799"/>
                    </a:lnTo>
                    <a:lnTo>
                      <a:pt x="1010" y="798"/>
                    </a:lnTo>
                    <a:lnTo>
                      <a:pt x="1011" y="796"/>
                    </a:lnTo>
                    <a:lnTo>
                      <a:pt x="1012" y="795"/>
                    </a:lnTo>
                    <a:lnTo>
                      <a:pt x="1012" y="793"/>
                    </a:lnTo>
                    <a:lnTo>
                      <a:pt x="1013" y="792"/>
                    </a:lnTo>
                    <a:lnTo>
                      <a:pt x="1014" y="791"/>
                    </a:lnTo>
                    <a:lnTo>
                      <a:pt x="1015" y="790"/>
                    </a:lnTo>
                    <a:lnTo>
                      <a:pt x="1016" y="787"/>
                    </a:lnTo>
                    <a:lnTo>
                      <a:pt x="1017" y="785"/>
                    </a:lnTo>
                    <a:lnTo>
                      <a:pt x="1018" y="781"/>
                    </a:lnTo>
                    <a:lnTo>
                      <a:pt x="1019" y="780"/>
                    </a:lnTo>
                    <a:lnTo>
                      <a:pt x="1020" y="785"/>
                    </a:lnTo>
                    <a:lnTo>
                      <a:pt x="1021" y="779"/>
                    </a:lnTo>
                    <a:lnTo>
                      <a:pt x="1021" y="779"/>
                    </a:lnTo>
                    <a:lnTo>
                      <a:pt x="1022" y="779"/>
                    </a:lnTo>
                    <a:lnTo>
                      <a:pt x="1023" y="781"/>
                    </a:lnTo>
                    <a:lnTo>
                      <a:pt x="1024" y="778"/>
                    </a:lnTo>
                    <a:lnTo>
                      <a:pt x="1025" y="779"/>
                    </a:lnTo>
                    <a:lnTo>
                      <a:pt x="1026" y="778"/>
                    </a:lnTo>
                    <a:lnTo>
                      <a:pt x="1027" y="780"/>
                    </a:lnTo>
                    <a:lnTo>
                      <a:pt x="1028" y="780"/>
                    </a:lnTo>
                    <a:lnTo>
                      <a:pt x="1029" y="775"/>
                    </a:lnTo>
                    <a:lnTo>
                      <a:pt x="1030" y="778"/>
                    </a:lnTo>
                    <a:lnTo>
                      <a:pt x="1031" y="782"/>
                    </a:lnTo>
                    <a:lnTo>
                      <a:pt x="1032" y="779"/>
                    </a:lnTo>
                    <a:lnTo>
                      <a:pt x="1033" y="774"/>
                    </a:lnTo>
                    <a:lnTo>
                      <a:pt x="1033" y="778"/>
                    </a:lnTo>
                    <a:lnTo>
                      <a:pt x="1034" y="779"/>
                    </a:lnTo>
                    <a:lnTo>
                      <a:pt x="1035" y="779"/>
                    </a:lnTo>
                    <a:lnTo>
                      <a:pt x="1036" y="781"/>
                    </a:lnTo>
                    <a:lnTo>
                      <a:pt x="1037" y="776"/>
                    </a:lnTo>
                    <a:lnTo>
                      <a:pt x="1038" y="775"/>
                    </a:lnTo>
                    <a:lnTo>
                      <a:pt x="1039" y="777"/>
                    </a:lnTo>
                    <a:lnTo>
                      <a:pt x="1040" y="777"/>
                    </a:lnTo>
                    <a:lnTo>
                      <a:pt x="1041" y="777"/>
                    </a:lnTo>
                    <a:lnTo>
                      <a:pt x="1042" y="775"/>
                    </a:lnTo>
                    <a:lnTo>
                      <a:pt x="1042" y="776"/>
                    </a:lnTo>
                    <a:lnTo>
                      <a:pt x="1043" y="776"/>
                    </a:lnTo>
                    <a:lnTo>
                      <a:pt x="1044" y="775"/>
                    </a:lnTo>
                    <a:lnTo>
                      <a:pt x="1045" y="775"/>
                    </a:lnTo>
                    <a:lnTo>
                      <a:pt x="1046" y="775"/>
                    </a:lnTo>
                    <a:lnTo>
                      <a:pt x="1047" y="774"/>
                    </a:lnTo>
                    <a:lnTo>
                      <a:pt x="1048" y="774"/>
                    </a:lnTo>
                  </a:path>
                </a:pathLst>
              </a:custGeom>
              <a:noFill/>
              <a:ln w="3175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1" name="Freeform 206">
                <a:extLst>
                  <a:ext uri="{FF2B5EF4-FFF2-40B4-BE49-F238E27FC236}">
                    <a16:creationId xmlns:a16="http://schemas.microsoft.com/office/drawing/2014/main" id="{9665E82D-B12C-4470-ABA3-401CC3F50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228"/>
                <a:ext cx="1501" cy="951"/>
              </a:xfrm>
              <a:custGeom>
                <a:avLst/>
                <a:gdLst>
                  <a:gd name="T0" fmla="*/ 22 w 1501"/>
                  <a:gd name="T1" fmla="*/ 875 h 951"/>
                  <a:gd name="T2" fmla="*/ 46 w 1501"/>
                  <a:gd name="T3" fmla="*/ 884 h 951"/>
                  <a:gd name="T4" fmla="*/ 69 w 1501"/>
                  <a:gd name="T5" fmla="*/ 675 h 951"/>
                  <a:gd name="T6" fmla="*/ 93 w 1501"/>
                  <a:gd name="T7" fmla="*/ 832 h 951"/>
                  <a:gd name="T8" fmla="*/ 117 w 1501"/>
                  <a:gd name="T9" fmla="*/ 888 h 951"/>
                  <a:gd name="T10" fmla="*/ 140 w 1501"/>
                  <a:gd name="T11" fmla="*/ 724 h 951"/>
                  <a:gd name="T12" fmla="*/ 164 w 1501"/>
                  <a:gd name="T13" fmla="*/ 771 h 951"/>
                  <a:gd name="T14" fmla="*/ 188 w 1501"/>
                  <a:gd name="T15" fmla="*/ 860 h 951"/>
                  <a:gd name="T16" fmla="*/ 211 w 1501"/>
                  <a:gd name="T17" fmla="*/ 851 h 951"/>
                  <a:gd name="T18" fmla="*/ 235 w 1501"/>
                  <a:gd name="T19" fmla="*/ 909 h 951"/>
                  <a:gd name="T20" fmla="*/ 259 w 1501"/>
                  <a:gd name="T21" fmla="*/ 771 h 951"/>
                  <a:gd name="T22" fmla="*/ 282 w 1501"/>
                  <a:gd name="T23" fmla="*/ 871 h 951"/>
                  <a:gd name="T24" fmla="*/ 306 w 1501"/>
                  <a:gd name="T25" fmla="*/ 646 h 951"/>
                  <a:gd name="T26" fmla="*/ 330 w 1501"/>
                  <a:gd name="T27" fmla="*/ 690 h 951"/>
                  <a:gd name="T28" fmla="*/ 353 w 1501"/>
                  <a:gd name="T29" fmla="*/ 903 h 951"/>
                  <a:gd name="T30" fmla="*/ 377 w 1501"/>
                  <a:gd name="T31" fmla="*/ 873 h 951"/>
                  <a:gd name="T32" fmla="*/ 401 w 1501"/>
                  <a:gd name="T33" fmla="*/ 865 h 951"/>
                  <a:gd name="T34" fmla="*/ 424 w 1501"/>
                  <a:gd name="T35" fmla="*/ 644 h 951"/>
                  <a:gd name="T36" fmla="*/ 448 w 1501"/>
                  <a:gd name="T37" fmla="*/ 885 h 951"/>
                  <a:gd name="T38" fmla="*/ 472 w 1501"/>
                  <a:gd name="T39" fmla="*/ 397 h 951"/>
                  <a:gd name="T40" fmla="*/ 495 w 1501"/>
                  <a:gd name="T41" fmla="*/ 855 h 951"/>
                  <a:gd name="T42" fmla="*/ 519 w 1501"/>
                  <a:gd name="T43" fmla="*/ 865 h 951"/>
                  <a:gd name="T44" fmla="*/ 543 w 1501"/>
                  <a:gd name="T45" fmla="*/ 883 h 951"/>
                  <a:gd name="T46" fmla="*/ 567 w 1501"/>
                  <a:gd name="T47" fmla="*/ 730 h 951"/>
                  <a:gd name="T48" fmla="*/ 590 w 1501"/>
                  <a:gd name="T49" fmla="*/ 856 h 951"/>
                  <a:gd name="T50" fmla="*/ 614 w 1501"/>
                  <a:gd name="T51" fmla="*/ 910 h 951"/>
                  <a:gd name="T52" fmla="*/ 637 w 1501"/>
                  <a:gd name="T53" fmla="*/ 777 h 951"/>
                  <a:gd name="T54" fmla="*/ 661 w 1501"/>
                  <a:gd name="T55" fmla="*/ 804 h 951"/>
                  <a:gd name="T56" fmla="*/ 685 w 1501"/>
                  <a:gd name="T57" fmla="*/ 921 h 951"/>
                  <a:gd name="T58" fmla="*/ 709 w 1501"/>
                  <a:gd name="T59" fmla="*/ 791 h 951"/>
                  <a:gd name="T60" fmla="*/ 732 w 1501"/>
                  <a:gd name="T61" fmla="*/ 875 h 951"/>
                  <a:gd name="T62" fmla="*/ 756 w 1501"/>
                  <a:gd name="T63" fmla="*/ 857 h 951"/>
                  <a:gd name="T64" fmla="*/ 780 w 1501"/>
                  <a:gd name="T65" fmla="*/ 875 h 951"/>
                  <a:gd name="T66" fmla="*/ 803 w 1501"/>
                  <a:gd name="T67" fmla="*/ 890 h 951"/>
                  <a:gd name="T68" fmla="*/ 827 w 1501"/>
                  <a:gd name="T69" fmla="*/ 705 h 951"/>
                  <a:gd name="T70" fmla="*/ 851 w 1501"/>
                  <a:gd name="T71" fmla="*/ 766 h 951"/>
                  <a:gd name="T72" fmla="*/ 874 w 1501"/>
                  <a:gd name="T73" fmla="*/ 863 h 951"/>
                  <a:gd name="T74" fmla="*/ 898 w 1501"/>
                  <a:gd name="T75" fmla="*/ 875 h 951"/>
                  <a:gd name="T76" fmla="*/ 922 w 1501"/>
                  <a:gd name="T77" fmla="*/ 843 h 951"/>
                  <a:gd name="T78" fmla="*/ 945 w 1501"/>
                  <a:gd name="T79" fmla="*/ 853 h 951"/>
                  <a:gd name="T80" fmla="*/ 969 w 1501"/>
                  <a:gd name="T81" fmla="*/ 877 h 951"/>
                  <a:gd name="T82" fmla="*/ 993 w 1501"/>
                  <a:gd name="T83" fmla="*/ 779 h 951"/>
                  <a:gd name="T84" fmla="*/ 1017 w 1501"/>
                  <a:gd name="T85" fmla="*/ 553 h 951"/>
                  <a:gd name="T86" fmla="*/ 1040 w 1501"/>
                  <a:gd name="T87" fmla="*/ 876 h 951"/>
                  <a:gd name="T88" fmla="*/ 1064 w 1501"/>
                  <a:gd name="T89" fmla="*/ 864 h 951"/>
                  <a:gd name="T90" fmla="*/ 1087 w 1501"/>
                  <a:gd name="T91" fmla="*/ 865 h 951"/>
                  <a:gd name="T92" fmla="*/ 1111 w 1501"/>
                  <a:gd name="T93" fmla="*/ 881 h 951"/>
                  <a:gd name="T94" fmla="*/ 1135 w 1501"/>
                  <a:gd name="T95" fmla="*/ 885 h 951"/>
                  <a:gd name="T96" fmla="*/ 1159 w 1501"/>
                  <a:gd name="T97" fmla="*/ 862 h 951"/>
                  <a:gd name="T98" fmla="*/ 1182 w 1501"/>
                  <a:gd name="T99" fmla="*/ 845 h 951"/>
                  <a:gd name="T100" fmla="*/ 1206 w 1501"/>
                  <a:gd name="T101" fmla="*/ 868 h 951"/>
                  <a:gd name="T102" fmla="*/ 1229 w 1501"/>
                  <a:gd name="T103" fmla="*/ 883 h 951"/>
                  <a:gd name="T104" fmla="*/ 1253 w 1501"/>
                  <a:gd name="T105" fmla="*/ 848 h 951"/>
                  <a:gd name="T106" fmla="*/ 1277 w 1501"/>
                  <a:gd name="T107" fmla="*/ 825 h 951"/>
                  <a:gd name="T108" fmla="*/ 1301 w 1501"/>
                  <a:gd name="T109" fmla="*/ 792 h 951"/>
                  <a:gd name="T110" fmla="*/ 1324 w 1501"/>
                  <a:gd name="T111" fmla="*/ 853 h 951"/>
                  <a:gd name="T112" fmla="*/ 1348 w 1501"/>
                  <a:gd name="T113" fmla="*/ 887 h 951"/>
                  <a:gd name="T114" fmla="*/ 1372 w 1501"/>
                  <a:gd name="T115" fmla="*/ 845 h 951"/>
                  <a:gd name="T116" fmla="*/ 1395 w 1501"/>
                  <a:gd name="T117" fmla="*/ 827 h 951"/>
                  <a:gd name="T118" fmla="*/ 1419 w 1501"/>
                  <a:gd name="T119" fmla="*/ 864 h 951"/>
                  <a:gd name="T120" fmla="*/ 1443 w 1501"/>
                  <a:gd name="T121" fmla="*/ 856 h 951"/>
                  <a:gd name="T122" fmla="*/ 1466 w 1501"/>
                  <a:gd name="T123" fmla="*/ 835 h 951"/>
                  <a:gd name="T124" fmla="*/ 1490 w 1501"/>
                  <a:gd name="T125" fmla="*/ 847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51">
                    <a:moveTo>
                      <a:pt x="0" y="795"/>
                    </a:moveTo>
                    <a:lnTo>
                      <a:pt x="0" y="795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3" y="801"/>
                    </a:lnTo>
                    <a:lnTo>
                      <a:pt x="4" y="805"/>
                    </a:lnTo>
                    <a:lnTo>
                      <a:pt x="5" y="808"/>
                    </a:lnTo>
                    <a:lnTo>
                      <a:pt x="5" y="812"/>
                    </a:lnTo>
                    <a:lnTo>
                      <a:pt x="6" y="816"/>
                    </a:lnTo>
                    <a:lnTo>
                      <a:pt x="7" y="820"/>
                    </a:lnTo>
                    <a:lnTo>
                      <a:pt x="8" y="824"/>
                    </a:lnTo>
                    <a:lnTo>
                      <a:pt x="9" y="828"/>
                    </a:lnTo>
                    <a:lnTo>
                      <a:pt x="10" y="833"/>
                    </a:lnTo>
                    <a:lnTo>
                      <a:pt x="11" y="837"/>
                    </a:lnTo>
                    <a:lnTo>
                      <a:pt x="12" y="842"/>
                    </a:lnTo>
                    <a:lnTo>
                      <a:pt x="13" y="846"/>
                    </a:lnTo>
                    <a:lnTo>
                      <a:pt x="14" y="850"/>
                    </a:lnTo>
                    <a:lnTo>
                      <a:pt x="15" y="854"/>
                    </a:lnTo>
                    <a:lnTo>
                      <a:pt x="16" y="857"/>
                    </a:lnTo>
                    <a:lnTo>
                      <a:pt x="16" y="860"/>
                    </a:lnTo>
                    <a:lnTo>
                      <a:pt x="17" y="863"/>
                    </a:lnTo>
                    <a:lnTo>
                      <a:pt x="18" y="866"/>
                    </a:lnTo>
                    <a:lnTo>
                      <a:pt x="19" y="868"/>
                    </a:lnTo>
                    <a:lnTo>
                      <a:pt x="20" y="871"/>
                    </a:lnTo>
                    <a:lnTo>
                      <a:pt x="21" y="873"/>
                    </a:lnTo>
                    <a:lnTo>
                      <a:pt x="22" y="875"/>
                    </a:lnTo>
                    <a:lnTo>
                      <a:pt x="23" y="877"/>
                    </a:lnTo>
                    <a:lnTo>
                      <a:pt x="24" y="878"/>
                    </a:lnTo>
                    <a:lnTo>
                      <a:pt x="25" y="878"/>
                    </a:lnTo>
                    <a:lnTo>
                      <a:pt x="26" y="879"/>
                    </a:lnTo>
                    <a:lnTo>
                      <a:pt x="26" y="879"/>
                    </a:lnTo>
                    <a:lnTo>
                      <a:pt x="27" y="879"/>
                    </a:lnTo>
                    <a:lnTo>
                      <a:pt x="28" y="879"/>
                    </a:lnTo>
                    <a:lnTo>
                      <a:pt x="29" y="879"/>
                    </a:lnTo>
                    <a:lnTo>
                      <a:pt x="30" y="880"/>
                    </a:lnTo>
                    <a:lnTo>
                      <a:pt x="31" y="880"/>
                    </a:lnTo>
                    <a:lnTo>
                      <a:pt x="32" y="883"/>
                    </a:lnTo>
                    <a:lnTo>
                      <a:pt x="33" y="884"/>
                    </a:lnTo>
                    <a:lnTo>
                      <a:pt x="34" y="884"/>
                    </a:lnTo>
                    <a:lnTo>
                      <a:pt x="35" y="884"/>
                    </a:lnTo>
                    <a:lnTo>
                      <a:pt x="35" y="882"/>
                    </a:lnTo>
                    <a:lnTo>
                      <a:pt x="36" y="881"/>
                    </a:lnTo>
                    <a:lnTo>
                      <a:pt x="37" y="884"/>
                    </a:lnTo>
                    <a:lnTo>
                      <a:pt x="38" y="887"/>
                    </a:lnTo>
                    <a:lnTo>
                      <a:pt x="39" y="890"/>
                    </a:lnTo>
                    <a:lnTo>
                      <a:pt x="40" y="892"/>
                    </a:lnTo>
                    <a:lnTo>
                      <a:pt x="41" y="895"/>
                    </a:lnTo>
                    <a:lnTo>
                      <a:pt x="42" y="898"/>
                    </a:lnTo>
                    <a:lnTo>
                      <a:pt x="43" y="902"/>
                    </a:lnTo>
                    <a:lnTo>
                      <a:pt x="44" y="904"/>
                    </a:lnTo>
                    <a:lnTo>
                      <a:pt x="45" y="896"/>
                    </a:lnTo>
                    <a:lnTo>
                      <a:pt x="46" y="884"/>
                    </a:lnTo>
                    <a:lnTo>
                      <a:pt x="47" y="869"/>
                    </a:lnTo>
                    <a:lnTo>
                      <a:pt x="47" y="852"/>
                    </a:lnTo>
                    <a:lnTo>
                      <a:pt x="48" y="837"/>
                    </a:lnTo>
                    <a:lnTo>
                      <a:pt x="49" y="822"/>
                    </a:lnTo>
                    <a:lnTo>
                      <a:pt x="50" y="806"/>
                    </a:lnTo>
                    <a:lnTo>
                      <a:pt x="51" y="789"/>
                    </a:lnTo>
                    <a:lnTo>
                      <a:pt x="52" y="769"/>
                    </a:lnTo>
                    <a:lnTo>
                      <a:pt x="53" y="749"/>
                    </a:lnTo>
                    <a:lnTo>
                      <a:pt x="54" y="729"/>
                    </a:lnTo>
                    <a:lnTo>
                      <a:pt x="55" y="710"/>
                    </a:lnTo>
                    <a:lnTo>
                      <a:pt x="56" y="688"/>
                    </a:lnTo>
                    <a:lnTo>
                      <a:pt x="56" y="668"/>
                    </a:lnTo>
                    <a:lnTo>
                      <a:pt x="57" y="645"/>
                    </a:lnTo>
                    <a:lnTo>
                      <a:pt x="58" y="626"/>
                    </a:lnTo>
                    <a:lnTo>
                      <a:pt x="59" y="618"/>
                    </a:lnTo>
                    <a:lnTo>
                      <a:pt x="60" y="617"/>
                    </a:lnTo>
                    <a:lnTo>
                      <a:pt x="61" y="618"/>
                    </a:lnTo>
                    <a:lnTo>
                      <a:pt x="62" y="622"/>
                    </a:lnTo>
                    <a:lnTo>
                      <a:pt x="63" y="626"/>
                    </a:lnTo>
                    <a:lnTo>
                      <a:pt x="64" y="630"/>
                    </a:lnTo>
                    <a:lnTo>
                      <a:pt x="65" y="638"/>
                    </a:lnTo>
                    <a:lnTo>
                      <a:pt x="66" y="646"/>
                    </a:lnTo>
                    <a:lnTo>
                      <a:pt x="66" y="653"/>
                    </a:lnTo>
                    <a:lnTo>
                      <a:pt x="67" y="660"/>
                    </a:lnTo>
                    <a:lnTo>
                      <a:pt x="68" y="667"/>
                    </a:lnTo>
                    <a:lnTo>
                      <a:pt x="69" y="675"/>
                    </a:lnTo>
                    <a:lnTo>
                      <a:pt x="70" y="684"/>
                    </a:lnTo>
                    <a:lnTo>
                      <a:pt x="71" y="694"/>
                    </a:lnTo>
                    <a:lnTo>
                      <a:pt x="72" y="705"/>
                    </a:lnTo>
                    <a:lnTo>
                      <a:pt x="73" y="715"/>
                    </a:lnTo>
                    <a:lnTo>
                      <a:pt x="74" y="722"/>
                    </a:lnTo>
                    <a:lnTo>
                      <a:pt x="75" y="729"/>
                    </a:lnTo>
                    <a:lnTo>
                      <a:pt x="76" y="735"/>
                    </a:lnTo>
                    <a:lnTo>
                      <a:pt x="77" y="742"/>
                    </a:lnTo>
                    <a:lnTo>
                      <a:pt x="77" y="747"/>
                    </a:lnTo>
                    <a:lnTo>
                      <a:pt x="78" y="752"/>
                    </a:lnTo>
                    <a:lnTo>
                      <a:pt x="79" y="757"/>
                    </a:lnTo>
                    <a:lnTo>
                      <a:pt x="80" y="762"/>
                    </a:lnTo>
                    <a:lnTo>
                      <a:pt x="81" y="769"/>
                    </a:lnTo>
                    <a:lnTo>
                      <a:pt x="82" y="777"/>
                    </a:lnTo>
                    <a:lnTo>
                      <a:pt x="83" y="784"/>
                    </a:lnTo>
                    <a:lnTo>
                      <a:pt x="84" y="792"/>
                    </a:lnTo>
                    <a:lnTo>
                      <a:pt x="85" y="800"/>
                    </a:lnTo>
                    <a:lnTo>
                      <a:pt x="86" y="807"/>
                    </a:lnTo>
                    <a:lnTo>
                      <a:pt x="87" y="815"/>
                    </a:lnTo>
                    <a:lnTo>
                      <a:pt x="87" y="823"/>
                    </a:lnTo>
                    <a:lnTo>
                      <a:pt x="88" y="827"/>
                    </a:lnTo>
                    <a:lnTo>
                      <a:pt x="89" y="829"/>
                    </a:lnTo>
                    <a:lnTo>
                      <a:pt x="90" y="830"/>
                    </a:lnTo>
                    <a:lnTo>
                      <a:pt x="91" y="831"/>
                    </a:lnTo>
                    <a:lnTo>
                      <a:pt x="92" y="832"/>
                    </a:lnTo>
                    <a:lnTo>
                      <a:pt x="93" y="832"/>
                    </a:lnTo>
                    <a:lnTo>
                      <a:pt x="94" y="833"/>
                    </a:lnTo>
                    <a:lnTo>
                      <a:pt x="95" y="833"/>
                    </a:lnTo>
                    <a:lnTo>
                      <a:pt x="96" y="833"/>
                    </a:lnTo>
                    <a:lnTo>
                      <a:pt x="96" y="833"/>
                    </a:lnTo>
                    <a:lnTo>
                      <a:pt x="98" y="833"/>
                    </a:lnTo>
                    <a:lnTo>
                      <a:pt x="98" y="833"/>
                    </a:lnTo>
                    <a:lnTo>
                      <a:pt x="99" y="833"/>
                    </a:lnTo>
                    <a:lnTo>
                      <a:pt x="100" y="832"/>
                    </a:lnTo>
                    <a:lnTo>
                      <a:pt x="101" y="832"/>
                    </a:lnTo>
                    <a:lnTo>
                      <a:pt x="102" y="831"/>
                    </a:lnTo>
                    <a:lnTo>
                      <a:pt x="103" y="833"/>
                    </a:lnTo>
                    <a:lnTo>
                      <a:pt x="104" y="837"/>
                    </a:lnTo>
                    <a:lnTo>
                      <a:pt x="105" y="840"/>
                    </a:lnTo>
                    <a:lnTo>
                      <a:pt x="106" y="844"/>
                    </a:lnTo>
                    <a:lnTo>
                      <a:pt x="107" y="848"/>
                    </a:lnTo>
                    <a:lnTo>
                      <a:pt x="107" y="852"/>
                    </a:lnTo>
                    <a:lnTo>
                      <a:pt x="108" y="856"/>
                    </a:lnTo>
                    <a:lnTo>
                      <a:pt x="109" y="859"/>
                    </a:lnTo>
                    <a:lnTo>
                      <a:pt x="110" y="863"/>
                    </a:lnTo>
                    <a:lnTo>
                      <a:pt x="111" y="867"/>
                    </a:lnTo>
                    <a:lnTo>
                      <a:pt x="112" y="871"/>
                    </a:lnTo>
                    <a:lnTo>
                      <a:pt x="113" y="874"/>
                    </a:lnTo>
                    <a:lnTo>
                      <a:pt x="114" y="878"/>
                    </a:lnTo>
                    <a:lnTo>
                      <a:pt x="115" y="881"/>
                    </a:lnTo>
                    <a:lnTo>
                      <a:pt x="116" y="887"/>
                    </a:lnTo>
                    <a:lnTo>
                      <a:pt x="117" y="888"/>
                    </a:lnTo>
                    <a:lnTo>
                      <a:pt x="117" y="888"/>
                    </a:lnTo>
                    <a:lnTo>
                      <a:pt x="119" y="887"/>
                    </a:lnTo>
                    <a:lnTo>
                      <a:pt x="119" y="885"/>
                    </a:lnTo>
                    <a:lnTo>
                      <a:pt x="120" y="882"/>
                    </a:lnTo>
                    <a:lnTo>
                      <a:pt x="121" y="879"/>
                    </a:lnTo>
                    <a:lnTo>
                      <a:pt x="122" y="874"/>
                    </a:lnTo>
                    <a:lnTo>
                      <a:pt x="123" y="869"/>
                    </a:lnTo>
                    <a:lnTo>
                      <a:pt x="124" y="863"/>
                    </a:lnTo>
                    <a:lnTo>
                      <a:pt x="125" y="860"/>
                    </a:lnTo>
                    <a:lnTo>
                      <a:pt x="126" y="858"/>
                    </a:lnTo>
                    <a:lnTo>
                      <a:pt x="127" y="855"/>
                    </a:lnTo>
                    <a:lnTo>
                      <a:pt x="128" y="853"/>
                    </a:lnTo>
                    <a:lnTo>
                      <a:pt x="128" y="848"/>
                    </a:lnTo>
                    <a:lnTo>
                      <a:pt x="129" y="843"/>
                    </a:lnTo>
                    <a:lnTo>
                      <a:pt x="130" y="838"/>
                    </a:lnTo>
                    <a:lnTo>
                      <a:pt x="131" y="833"/>
                    </a:lnTo>
                    <a:lnTo>
                      <a:pt x="132" y="825"/>
                    </a:lnTo>
                    <a:lnTo>
                      <a:pt x="133" y="816"/>
                    </a:lnTo>
                    <a:lnTo>
                      <a:pt x="134" y="802"/>
                    </a:lnTo>
                    <a:lnTo>
                      <a:pt x="135" y="787"/>
                    </a:lnTo>
                    <a:lnTo>
                      <a:pt x="136" y="786"/>
                    </a:lnTo>
                    <a:lnTo>
                      <a:pt x="137" y="787"/>
                    </a:lnTo>
                    <a:lnTo>
                      <a:pt x="138" y="798"/>
                    </a:lnTo>
                    <a:lnTo>
                      <a:pt x="138" y="807"/>
                    </a:lnTo>
                    <a:lnTo>
                      <a:pt x="139" y="773"/>
                    </a:lnTo>
                    <a:lnTo>
                      <a:pt x="140" y="724"/>
                    </a:lnTo>
                    <a:lnTo>
                      <a:pt x="141" y="664"/>
                    </a:lnTo>
                    <a:lnTo>
                      <a:pt x="142" y="606"/>
                    </a:lnTo>
                    <a:lnTo>
                      <a:pt x="143" y="598"/>
                    </a:lnTo>
                    <a:lnTo>
                      <a:pt x="144" y="616"/>
                    </a:lnTo>
                    <a:lnTo>
                      <a:pt x="145" y="639"/>
                    </a:lnTo>
                    <a:lnTo>
                      <a:pt x="146" y="666"/>
                    </a:lnTo>
                    <a:lnTo>
                      <a:pt x="147" y="668"/>
                    </a:lnTo>
                    <a:lnTo>
                      <a:pt x="147" y="661"/>
                    </a:lnTo>
                    <a:lnTo>
                      <a:pt x="149" y="657"/>
                    </a:lnTo>
                    <a:lnTo>
                      <a:pt x="149" y="651"/>
                    </a:lnTo>
                    <a:lnTo>
                      <a:pt x="150" y="645"/>
                    </a:lnTo>
                    <a:lnTo>
                      <a:pt x="151" y="640"/>
                    </a:lnTo>
                    <a:lnTo>
                      <a:pt x="152" y="633"/>
                    </a:lnTo>
                    <a:lnTo>
                      <a:pt x="153" y="628"/>
                    </a:lnTo>
                    <a:lnTo>
                      <a:pt x="154" y="634"/>
                    </a:lnTo>
                    <a:lnTo>
                      <a:pt x="155" y="645"/>
                    </a:lnTo>
                    <a:lnTo>
                      <a:pt x="156" y="656"/>
                    </a:lnTo>
                    <a:lnTo>
                      <a:pt x="157" y="671"/>
                    </a:lnTo>
                    <a:lnTo>
                      <a:pt x="158" y="686"/>
                    </a:lnTo>
                    <a:lnTo>
                      <a:pt x="159" y="701"/>
                    </a:lnTo>
                    <a:lnTo>
                      <a:pt x="159" y="719"/>
                    </a:lnTo>
                    <a:lnTo>
                      <a:pt x="160" y="736"/>
                    </a:lnTo>
                    <a:lnTo>
                      <a:pt x="161" y="747"/>
                    </a:lnTo>
                    <a:lnTo>
                      <a:pt x="162" y="755"/>
                    </a:lnTo>
                    <a:lnTo>
                      <a:pt x="163" y="764"/>
                    </a:lnTo>
                    <a:lnTo>
                      <a:pt x="164" y="771"/>
                    </a:lnTo>
                    <a:lnTo>
                      <a:pt x="165" y="778"/>
                    </a:lnTo>
                    <a:lnTo>
                      <a:pt x="166" y="785"/>
                    </a:lnTo>
                    <a:lnTo>
                      <a:pt x="167" y="791"/>
                    </a:lnTo>
                    <a:lnTo>
                      <a:pt x="168" y="797"/>
                    </a:lnTo>
                    <a:lnTo>
                      <a:pt x="168" y="806"/>
                    </a:lnTo>
                    <a:lnTo>
                      <a:pt x="169" y="817"/>
                    </a:lnTo>
                    <a:lnTo>
                      <a:pt x="170" y="827"/>
                    </a:lnTo>
                    <a:lnTo>
                      <a:pt x="171" y="837"/>
                    </a:lnTo>
                    <a:lnTo>
                      <a:pt x="172" y="847"/>
                    </a:lnTo>
                    <a:lnTo>
                      <a:pt x="173" y="858"/>
                    </a:lnTo>
                    <a:lnTo>
                      <a:pt x="174" y="868"/>
                    </a:lnTo>
                    <a:lnTo>
                      <a:pt x="175" y="877"/>
                    </a:lnTo>
                    <a:lnTo>
                      <a:pt x="176" y="882"/>
                    </a:lnTo>
                    <a:lnTo>
                      <a:pt x="177" y="883"/>
                    </a:lnTo>
                    <a:lnTo>
                      <a:pt x="178" y="884"/>
                    </a:lnTo>
                    <a:lnTo>
                      <a:pt x="179" y="883"/>
                    </a:lnTo>
                    <a:lnTo>
                      <a:pt x="179" y="883"/>
                    </a:lnTo>
                    <a:lnTo>
                      <a:pt x="180" y="882"/>
                    </a:lnTo>
                    <a:lnTo>
                      <a:pt x="181" y="880"/>
                    </a:lnTo>
                    <a:lnTo>
                      <a:pt x="182" y="878"/>
                    </a:lnTo>
                    <a:lnTo>
                      <a:pt x="183" y="876"/>
                    </a:lnTo>
                    <a:lnTo>
                      <a:pt x="184" y="873"/>
                    </a:lnTo>
                    <a:lnTo>
                      <a:pt x="185" y="871"/>
                    </a:lnTo>
                    <a:lnTo>
                      <a:pt x="186" y="868"/>
                    </a:lnTo>
                    <a:lnTo>
                      <a:pt x="187" y="864"/>
                    </a:lnTo>
                    <a:lnTo>
                      <a:pt x="188" y="860"/>
                    </a:lnTo>
                    <a:lnTo>
                      <a:pt x="189" y="856"/>
                    </a:lnTo>
                    <a:lnTo>
                      <a:pt x="189" y="852"/>
                    </a:lnTo>
                    <a:lnTo>
                      <a:pt x="190" y="851"/>
                    </a:lnTo>
                    <a:lnTo>
                      <a:pt x="191" y="850"/>
                    </a:lnTo>
                    <a:lnTo>
                      <a:pt x="192" y="850"/>
                    </a:lnTo>
                    <a:lnTo>
                      <a:pt x="193" y="850"/>
                    </a:lnTo>
                    <a:lnTo>
                      <a:pt x="194" y="850"/>
                    </a:lnTo>
                    <a:lnTo>
                      <a:pt x="195" y="849"/>
                    </a:lnTo>
                    <a:lnTo>
                      <a:pt x="196" y="851"/>
                    </a:lnTo>
                    <a:lnTo>
                      <a:pt x="197" y="850"/>
                    </a:lnTo>
                    <a:lnTo>
                      <a:pt x="198" y="850"/>
                    </a:lnTo>
                    <a:lnTo>
                      <a:pt x="199" y="851"/>
                    </a:lnTo>
                    <a:lnTo>
                      <a:pt x="199" y="851"/>
                    </a:lnTo>
                    <a:lnTo>
                      <a:pt x="200" y="851"/>
                    </a:lnTo>
                    <a:lnTo>
                      <a:pt x="201" y="851"/>
                    </a:lnTo>
                    <a:lnTo>
                      <a:pt x="202" y="851"/>
                    </a:lnTo>
                    <a:lnTo>
                      <a:pt x="203" y="852"/>
                    </a:lnTo>
                    <a:lnTo>
                      <a:pt x="204" y="852"/>
                    </a:lnTo>
                    <a:lnTo>
                      <a:pt x="205" y="852"/>
                    </a:lnTo>
                    <a:lnTo>
                      <a:pt x="206" y="852"/>
                    </a:lnTo>
                    <a:lnTo>
                      <a:pt x="207" y="851"/>
                    </a:lnTo>
                    <a:lnTo>
                      <a:pt x="208" y="850"/>
                    </a:lnTo>
                    <a:lnTo>
                      <a:pt x="208" y="850"/>
                    </a:lnTo>
                    <a:lnTo>
                      <a:pt x="210" y="850"/>
                    </a:lnTo>
                    <a:lnTo>
                      <a:pt x="210" y="851"/>
                    </a:lnTo>
                    <a:lnTo>
                      <a:pt x="211" y="851"/>
                    </a:lnTo>
                    <a:lnTo>
                      <a:pt x="212" y="849"/>
                    </a:lnTo>
                    <a:lnTo>
                      <a:pt x="213" y="847"/>
                    </a:lnTo>
                    <a:lnTo>
                      <a:pt x="214" y="845"/>
                    </a:lnTo>
                    <a:lnTo>
                      <a:pt x="215" y="842"/>
                    </a:lnTo>
                    <a:lnTo>
                      <a:pt x="216" y="840"/>
                    </a:lnTo>
                    <a:lnTo>
                      <a:pt x="217" y="837"/>
                    </a:lnTo>
                    <a:lnTo>
                      <a:pt x="218" y="834"/>
                    </a:lnTo>
                    <a:lnTo>
                      <a:pt x="219" y="832"/>
                    </a:lnTo>
                    <a:lnTo>
                      <a:pt x="219" y="834"/>
                    </a:lnTo>
                    <a:lnTo>
                      <a:pt x="220" y="837"/>
                    </a:lnTo>
                    <a:lnTo>
                      <a:pt x="221" y="841"/>
                    </a:lnTo>
                    <a:lnTo>
                      <a:pt x="222" y="846"/>
                    </a:lnTo>
                    <a:lnTo>
                      <a:pt x="223" y="849"/>
                    </a:lnTo>
                    <a:lnTo>
                      <a:pt x="224" y="852"/>
                    </a:lnTo>
                    <a:lnTo>
                      <a:pt x="225" y="855"/>
                    </a:lnTo>
                    <a:lnTo>
                      <a:pt x="226" y="858"/>
                    </a:lnTo>
                    <a:lnTo>
                      <a:pt x="227" y="865"/>
                    </a:lnTo>
                    <a:lnTo>
                      <a:pt x="228" y="873"/>
                    </a:lnTo>
                    <a:lnTo>
                      <a:pt x="229" y="880"/>
                    </a:lnTo>
                    <a:lnTo>
                      <a:pt x="229" y="888"/>
                    </a:lnTo>
                    <a:lnTo>
                      <a:pt x="231" y="897"/>
                    </a:lnTo>
                    <a:lnTo>
                      <a:pt x="231" y="905"/>
                    </a:lnTo>
                    <a:lnTo>
                      <a:pt x="232" y="914"/>
                    </a:lnTo>
                    <a:lnTo>
                      <a:pt x="233" y="922"/>
                    </a:lnTo>
                    <a:lnTo>
                      <a:pt x="234" y="918"/>
                    </a:lnTo>
                    <a:lnTo>
                      <a:pt x="235" y="909"/>
                    </a:lnTo>
                    <a:lnTo>
                      <a:pt x="236" y="897"/>
                    </a:lnTo>
                    <a:lnTo>
                      <a:pt x="237" y="883"/>
                    </a:lnTo>
                    <a:lnTo>
                      <a:pt x="238" y="871"/>
                    </a:lnTo>
                    <a:lnTo>
                      <a:pt x="239" y="858"/>
                    </a:lnTo>
                    <a:lnTo>
                      <a:pt x="240" y="845"/>
                    </a:lnTo>
                    <a:lnTo>
                      <a:pt x="240" y="831"/>
                    </a:lnTo>
                    <a:lnTo>
                      <a:pt x="241" y="814"/>
                    </a:lnTo>
                    <a:lnTo>
                      <a:pt x="242" y="796"/>
                    </a:lnTo>
                    <a:lnTo>
                      <a:pt x="243" y="779"/>
                    </a:lnTo>
                    <a:lnTo>
                      <a:pt x="244" y="762"/>
                    </a:lnTo>
                    <a:lnTo>
                      <a:pt x="245" y="743"/>
                    </a:lnTo>
                    <a:lnTo>
                      <a:pt x="246" y="724"/>
                    </a:lnTo>
                    <a:lnTo>
                      <a:pt x="247" y="705"/>
                    </a:lnTo>
                    <a:lnTo>
                      <a:pt x="248" y="688"/>
                    </a:lnTo>
                    <a:lnTo>
                      <a:pt x="249" y="682"/>
                    </a:lnTo>
                    <a:lnTo>
                      <a:pt x="250" y="683"/>
                    </a:lnTo>
                    <a:lnTo>
                      <a:pt x="250" y="686"/>
                    </a:lnTo>
                    <a:lnTo>
                      <a:pt x="251" y="692"/>
                    </a:lnTo>
                    <a:lnTo>
                      <a:pt x="252" y="699"/>
                    </a:lnTo>
                    <a:lnTo>
                      <a:pt x="253" y="708"/>
                    </a:lnTo>
                    <a:lnTo>
                      <a:pt x="254" y="720"/>
                    </a:lnTo>
                    <a:lnTo>
                      <a:pt x="255" y="733"/>
                    </a:lnTo>
                    <a:lnTo>
                      <a:pt x="256" y="743"/>
                    </a:lnTo>
                    <a:lnTo>
                      <a:pt x="257" y="753"/>
                    </a:lnTo>
                    <a:lnTo>
                      <a:pt x="258" y="762"/>
                    </a:lnTo>
                    <a:lnTo>
                      <a:pt x="259" y="771"/>
                    </a:lnTo>
                    <a:lnTo>
                      <a:pt x="259" y="782"/>
                    </a:lnTo>
                    <a:lnTo>
                      <a:pt x="261" y="794"/>
                    </a:lnTo>
                    <a:lnTo>
                      <a:pt x="261" y="806"/>
                    </a:lnTo>
                    <a:lnTo>
                      <a:pt x="262" y="818"/>
                    </a:lnTo>
                    <a:lnTo>
                      <a:pt x="263" y="827"/>
                    </a:lnTo>
                    <a:lnTo>
                      <a:pt x="264" y="834"/>
                    </a:lnTo>
                    <a:lnTo>
                      <a:pt x="265" y="841"/>
                    </a:lnTo>
                    <a:lnTo>
                      <a:pt x="266" y="847"/>
                    </a:lnTo>
                    <a:lnTo>
                      <a:pt x="267" y="853"/>
                    </a:lnTo>
                    <a:lnTo>
                      <a:pt x="268" y="857"/>
                    </a:lnTo>
                    <a:lnTo>
                      <a:pt x="269" y="861"/>
                    </a:lnTo>
                    <a:lnTo>
                      <a:pt x="270" y="864"/>
                    </a:lnTo>
                    <a:lnTo>
                      <a:pt x="271" y="871"/>
                    </a:lnTo>
                    <a:lnTo>
                      <a:pt x="271" y="878"/>
                    </a:lnTo>
                    <a:lnTo>
                      <a:pt x="272" y="884"/>
                    </a:lnTo>
                    <a:lnTo>
                      <a:pt x="273" y="890"/>
                    </a:lnTo>
                    <a:lnTo>
                      <a:pt x="274" y="897"/>
                    </a:lnTo>
                    <a:lnTo>
                      <a:pt x="275" y="903"/>
                    </a:lnTo>
                    <a:lnTo>
                      <a:pt x="276" y="909"/>
                    </a:lnTo>
                    <a:lnTo>
                      <a:pt x="277" y="914"/>
                    </a:lnTo>
                    <a:lnTo>
                      <a:pt x="278" y="911"/>
                    </a:lnTo>
                    <a:lnTo>
                      <a:pt x="279" y="906"/>
                    </a:lnTo>
                    <a:lnTo>
                      <a:pt x="280" y="898"/>
                    </a:lnTo>
                    <a:lnTo>
                      <a:pt x="280" y="889"/>
                    </a:lnTo>
                    <a:lnTo>
                      <a:pt x="281" y="880"/>
                    </a:lnTo>
                    <a:lnTo>
                      <a:pt x="282" y="871"/>
                    </a:lnTo>
                    <a:lnTo>
                      <a:pt x="283" y="860"/>
                    </a:lnTo>
                    <a:lnTo>
                      <a:pt x="284" y="849"/>
                    </a:lnTo>
                    <a:lnTo>
                      <a:pt x="285" y="837"/>
                    </a:lnTo>
                    <a:lnTo>
                      <a:pt x="286" y="825"/>
                    </a:lnTo>
                    <a:lnTo>
                      <a:pt x="287" y="813"/>
                    </a:lnTo>
                    <a:lnTo>
                      <a:pt x="288" y="801"/>
                    </a:lnTo>
                    <a:lnTo>
                      <a:pt x="289" y="787"/>
                    </a:lnTo>
                    <a:lnTo>
                      <a:pt x="290" y="774"/>
                    </a:lnTo>
                    <a:lnTo>
                      <a:pt x="291" y="760"/>
                    </a:lnTo>
                    <a:lnTo>
                      <a:pt x="291" y="746"/>
                    </a:lnTo>
                    <a:lnTo>
                      <a:pt x="292" y="736"/>
                    </a:lnTo>
                    <a:lnTo>
                      <a:pt x="293" y="728"/>
                    </a:lnTo>
                    <a:lnTo>
                      <a:pt x="294" y="720"/>
                    </a:lnTo>
                    <a:lnTo>
                      <a:pt x="295" y="713"/>
                    </a:lnTo>
                    <a:lnTo>
                      <a:pt x="296" y="706"/>
                    </a:lnTo>
                    <a:lnTo>
                      <a:pt x="297" y="700"/>
                    </a:lnTo>
                    <a:lnTo>
                      <a:pt x="298" y="694"/>
                    </a:lnTo>
                    <a:lnTo>
                      <a:pt x="299" y="688"/>
                    </a:lnTo>
                    <a:lnTo>
                      <a:pt x="300" y="682"/>
                    </a:lnTo>
                    <a:lnTo>
                      <a:pt x="301" y="676"/>
                    </a:lnTo>
                    <a:lnTo>
                      <a:pt x="301" y="670"/>
                    </a:lnTo>
                    <a:lnTo>
                      <a:pt x="302" y="665"/>
                    </a:lnTo>
                    <a:lnTo>
                      <a:pt x="303" y="660"/>
                    </a:lnTo>
                    <a:lnTo>
                      <a:pt x="304" y="655"/>
                    </a:lnTo>
                    <a:lnTo>
                      <a:pt x="305" y="650"/>
                    </a:lnTo>
                    <a:lnTo>
                      <a:pt x="306" y="646"/>
                    </a:lnTo>
                    <a:lnTo>
                      <a:pt x="307" y="642"/>
                    </a:lnTo>
                    <a:lnTo>
                      <a:pt x="308" y="639"/>
                    </a:lnTo>
                    <a:lnTo>
                      <a:pt x="309" y="635"/>
                    </a:lnTo>
                    <a:lnTo>
                      <a:pt x="310" y="632"/>
                    </a:lnTo>
                    <a:lnTo>
                      <a:pt x="311" y="630"/>
                    </a:lnTo>
                    <a:lnTo>
                      <a:pt x="311" y="628"/>
                    </a:lnTo>
                    <a:lnTo>
                      <a:pt x="312" y="627"/>
                    </a:lnTo>
                    <a:lnTo>
                      <a:pt x="313" y="626"/>
                    </a:lnTo>
                    <a:lnTo>
                      <a:pt x="314" y="624"/>
                    </a:lnTo>
                    <a:lnTo>
                      <a:pt x="315" y="622"/>
                    </a:lnTo>
                    <a:lnTo>
                      <a:pt x="316" y="621"/>
                    </a:lnTo>
                    <a:lnTo>
                      <a:pt x="317" y="620"/>
                    </a:lnTo>
                    <a:lnTo>
                      <a:pt x="318" y="619"/>
                    </a:lnTo>
                    <a:lnTo>
                      <a:pt x="319" y="618"/>
                    </a:lnTo>
                    <a:lnTo>
                      <a:pt x="320" y="618"/>
                    </a:lnTo>
                    <a:lnTo>
                      <a:pt x="321" y="618"/>
                    </a:lnTo>
                    <a:lnTo>
                      <a:pt x="322" y="622"/>
                    </a:lnTo>
                    <a:lnTo>
                      <a:pt x="322" y="627"/>
                    </a:lnTo>
                    <a:lnTo>
                      <a:pt x="323" y="633"/>
                    </a:lnTo>
                    <a:lnTo>
                      <a:pt x="324" y="640"/>
                    </a:lnTo>
                    <a:lnTo>
                      <a:pt x="325" y="648"/>
                    </a:lnTo>
                    <a:lnTo>
                      <a:pt x="326" y="656"/>
                    </a:lnTo>
                    <a:lnTo>
                      <a:pt x="327" y="664"/>
                    </a:lnTo>
                    <a:lnTo>
                      <a:pt x="328" y="673"/>
                    </a:lnTo>
                    <a:lnTo>
                      <a:pt x="329" y="682"/>
                    </a:lnTo>
                    <a:lnTo>
                      <a:pt x="330" y="690"/>
                    </a:lnTo>
                    <a:lnTo>
                      <a:pt x="331" y="699"/>
                    </a:lnTo>
                    <a:lnTo>
                      <a:pt x="331" y="708"/>
                    </a:lnTo>
                    <a:lnTo>
                      <a:pt x="332" y="717"/>
                    </a:lnTo>
                    <a:lnTo>
                      <a:pt x="333" y="727"/>
                    </a:lnTo>
                    <a:lnTo>
                      <a:pt x="334" y="736"/>
                    </a:lnTo>
                    <a:lnTo>
                      <a:pt x="335" y="746"/>
                    </a:lnTo>
                    <a:lnTo>
                      <a:pt x="336" y="756"/>
                    </a:lnTo>
                    <a:lnTo>
                      <a:pt x="337" y="765"/>
                    </a:lnTo>
                    <a:lnTo>
                      <a:pt x="338" y="774"/>
                    </a:lnTo>
                    <a:lnTo>
                      <a:pt x="339" y="784"/>
                    </a:lnTo>
                    <a:lnTo>
                      <a:pt x="340" y="793"/>
                    </a:lnTo>
                    <a:lnTo>
                      <a:pt x="341" y="801"/>
                    </a:lnTo>
                    <a:lnTo>
                      <a:pt x="341" y="809"/>
                    </a:lnTo>
                    <a:lnTo>
                      <a:pt x="343" y="818"/>
                    </a:lnTo>
                    <a:lnTo>
                      <a:pt x="343" y="827"/>
                    </a:lnTo>
                    <a:lnTo>
                      <a:pt x="344" y="838"/>
                    </a:lnTo>
                    <a:lnTo>
                      <a:pt x="345" y="847"/>
                    </a:lnTo>
                    <a:lnTo>
                      <a:pt x="346" y="857"/>
                    </a:lnTo>
                    <a:lnTo>
                      <a:pt x="347" y="867"/>
                    </a:lnTo>
                    <a:lnTo>
                      <a:pt x="348" y="877"/>
                    </a:lnTo>
                    <a:lnTo>
                      <a:pt x="349" y="887"/>
                    </a:lnTo>
                    <a:lnTo>
                      <a:pt x="350" y="895"/>
                    </a:lnTo>
                    <a:lnTo>
                      <a:pt x="351" y="900"/>
                    </a:lnTo>
                    <a:lnTo>
                      <a:pt x="352" y="902"/>
                    </a:lnTo>
                    <a:lnTo>
                      <a:pt x="352" y="903"/>
                    </a:lnTo>
                    <a:lnTo>
                      <a:pt x="353" y="903"/>
                    </a:lnTo>
                    <a:lnTo>
                      <a:pt x="354" y="903"/>
                    </a:lnTo>
                    <a:lnTo>
                      <a:pt x="355" y="903"/>
                    </a:lnTo>
                    <a:lnTo>
                      <a:pt x="356" y="901"/>
                    </a:lnTo>
                    <a:lnTo>
                      <a:pt x="357" y="900"/>
                    </a:lnTo>
                    <a:lnTo>
                      <a:pt x="358" y="898"/>
                    </a:lnTo>
                    <a:lnTo>
                      <a:pt x="359" y="896"/>
                    </a:lnTo>
                    <a:lnTo>
                      <a:pt x="360" y="894"/>
                    </a:lnTo>
                    <a:lnTo>
                      <a:pt x="361" y="892"/>
                    </a:lnTo>
                    <a:lnTo>
                      <a:pt x="362" y="888"/>
                    </a:lnTo>
                    <a:lnTo>
                      <a:pt x="362" y="885"/>
                    </a:lnTo>
                    <a:lnTo>
                      <a:pt x="363" y="881"/>
                    </a:lnTo>
                    <a:lnTo>
                      <a:pt x="364" y="878"/>
                    </a:lnTo>
                    <a:lnTo>
                      <a:pt x="365" y="876"/>
                    </a:lnTo>
                    <a:lnTo>
                      <a:pt x="366" y="876"/>
                    </a:lnTo>
                    <a:lnTo>
                      <a:pt x="367" y="875"/>
                    </a:lnTo>
                    <a:lnTo>
                      <a:pt x="368" y="875"/>
                    </a:lnTo>
                    <a:lnTo>
                      <a:pt x="369" y="875"/>
                    </a:lnTo>
                    <a:lnTo>
                      <a:pt x="370" y="875"/>
                    </a:lnTo>
                    <a:lnTo>
                      <a:pt x="371" y="875"/>
                    </a:lnTo>
                    <a:lnTo>
                      <a:pt x="371" y="875"/>
                    </a:lnTo>
                    <a:lnTo>
                      <a:pt x="373" y="875"/>
                    </a:lnTo>
                    <a:lnTo>
                      <a:pt x="373" y="875"/>
                    </a:lnTo>
                    <a:lnTo>
                      <a:pt x="374" y="874"/>
                    </a:lnTo>
                    <a:lnTo>
                      <a:pt x="375" y="874"/>
                    </a:lnTo>
                    <a:lnTo>
                      <a:pt x="376" y="873"/>
                    </a:lnTo>
                    <a:lnTo>
                      <a:pt x="377" y="873"/>
                    </a:lnTo>
                    <a:lnTo>
                      <a:pt x="378" y="872"/>
                    </a:lnTo>
                    <a:lnTo>
                      <a:pt x="379" y="872"/>
                    </a:lnTo>
                    <a:lnTo>
                      <a:pt x="380" y="872"/>
                    </a:lnTo>
                    <a:lnTo>
                      <a:pt x="381" y="871"/>
                    </a:lnTo>
                    <a:lnTo>
                      <a:pt x="382" y="871"/>
                    </a:lnTo>
                    <a:lnTo>
                      <a:pt x="383" y="871"/>
                    </a:lnTo>
                    <a:lnTo>
                      <a:pt x="383" y="871"/>
                    </a:lnTo>
                    <a:lnTo>
                      <a:pt x="384" y="871"/>
                    </a:lnTo>
                    <a:lnTo>
                      <a:pt x="385" y="871"/>
                    </a:lnTo>
                    <a:lnTo>
                      <a:pt x="386" y="871"/>
                    </a:lnTo>
                    <a:lnTo>
                      <a:pt x="387" y="870"/>
                    </a:lnTo>
                    <a:lnTo>
                      <a:pt x="388" y="868"/>
                    </a:lnTo>
                    <a:lnTo>
                      <a:pt x="389" y="866"/>
                    </a:lnTo>
                    <a:lnTo>
                      <a:pt x="390" y="864"/>
                    </a:lnTo>
                    <a:lnTo>
                      <a:pt x="391" y="862"/>
                    </a:lnTo>
                    <a:lnTo>
                      <a:pt x="392" y="860"/>
                    </a:lnTo>
                    <a:lnTo>
                      <a:pt x="392" y="858"/>
                    </a:lnTo>
                    <a:lnTo>
                      <a:pt x="394" y="855"/>
                    </a:lnTo>
                    <a:lnTo>
                      <a:pt x="394" y="856"/>
                    </a:lnTo>
                    <a:lnTo>
                      <a:pt x="395" y="857"/>
                    </a:lnTo>
                    <a:lnTo>
                      <a:pt x="396" y="860"/>
                    </a:lnTo>
                    <a:lnTo>
                      <a:pt x="397" y="863"/>
                    </a:lnTo>
                    <a:lnTo>
                      <a:pt x="398" y="864"/>
                    </a:lnTo>
                    <a:lnTo>
                      <a:pt x="399" y="864"/>
                    </a:lnTo>
                    <a:lnTo>
                      <a:pt x="400" y="865"/>
                    </a:lnTo>
                    <a:lnTo>
                      <a:pt x="401" y="865"/>
                    </a:lnTo>
                    <a:lnTo>
                      <a:pt x="402" y="869"/>
                    </a:lnTo>
                    <a:lnTo>
                      <a:pt x="403" y="875"/>
                    </a:lnTo>
                    <a:lnTo>
                      <a:pt x="403" y="879"/>
                    </a:lnTo>
                    <a:lnTo>
                      <a:pt x="404" y="884"/>
                    </a:lnTo>
                    <a:lnTo>
                      <a:pt x="405" y="890"/>
                    </a:lnTo>
                    <a:lnTo>
                      <a:pt x="406" y="895"/>
                    </a:lnTo>
                    <a:lnTo>
                      <a:pt x="407" y="901"/>
                    </a:lnTo>
                    <a:lnTo>
                      <a:pt x="408" y="906"/>
                    </a:lnTo>
                    <a:lnTo>
                      <a:pt x="409" y="900"/>
                    </a:lnTo>
                    <a:lnTo>
                      <a:pt x="410" y="889"/>
                    </a:lnTo>
                    <a:lnTo>
                      <a:pt x="411" y="875"/>
                    </a:lnTo>
                    <a:lnTo>
                      <a:pt x="412" y="859"/>
                    </a:lnTo>
                    <a:lnTo>
                      <a:pt x="413" y="847"/>
                    </a:lnTo>
                    <a:lnTo>
                      <a:pt x="413" y="831"/>
                    </a:lnTo>
                    <a:lnTo>
                      <a:pt x="414" y="816"/>
                    </a:lnTo>
                    <a:lnTo>
                      <a:pt x="415" y="800"/>
                    </a:lnTo>
                    <a:lnTo>
                      <a:pt x="416" y="783"/>
                    </a:lnTo>
                    <a:lnTo>
                      <a:pt x="417" y="764"/>
                    </a:lnTo>
                    <a:lnTo>
                      <a:pt x="418" y="747"/>
                    </a:lnTo>
                    <a:lnTo>
                      <a:pt x="419" y="730"/>
                    </a:lnTo>
                    <a:lnTo>
                      <a:pt x="420" y="709"/>
                    </a:lnTo>
                    <a:lnTo>
                      <a:pt x="421" y="690"/>
                    </a:lnTo>
                    <a:lnTo>
                      <a:pt x="422" y="670"/>
                    </a:lnTo>
                    <a:lnTo>
                      <a:pt x="423" y="652"/>
                    </a:lnTo>
                    <a:lnTo>
                      <a:pt x="424" y="645"/>
                    </a:lnTo>
                    <a:lnTo>
                      <a:pt x="424" y="644"/>
                    </a:lnTo>
                    <a:lnTo>
                      <a:pt x="425" y="645"/>
                    </a:lnTo>
                    <a:lnTo>
                      <a:pt x="426" y="649"/>
                    </a:lnTo>
                    <a:lnTo>
                      <a:pt x="427" y="654"/>
                    </a:lnTo>
                    <a:lnTo>
                      <a:pt x="428" y="661"/>
                    </a:lnTo>
                    <a:lnTo>
                      <a:pt x="429" y="669"/>
                    </a:lnTo>
                    <a:lnTo>
                      <a:pt x="430" y="679"/>
                    </a:lnTo>
                    <a:lnTo>
                      <a:pt x="431" y="684"/>
                    </a:lnTo>
                    <a:lnTo>
                      <a:pt x="432" y="687"/>
                    </a:lnTo>
                    <a:lnTo>
                      <a:pt x="433" y="691"/>
                    </a:lnTo>
                    <a:lnTo>
                      <a:pt x="434" y="695"/>
                    </a:lnTo>
                    <a:lnTo>
                      <a:pt x="434" y="700"/>
                    </a:lnTo>
                    <a:lnTo>
                      <a:pt x="435" y="705"/>
                    </a:lnTo>
                    <a:lnTo>
                      <a:pt x="436" y="710"/>
                    </a:lnTo>
                    <a:lnTo>
                      <a:pt x="437" y="716"/>
                    </a:lnTo>
                    <a:lnTo>
                      <a:pt x="438" y="727"/>
                    </a:lnTo>
                    <a:lnTo>
                      <a:pt x="439" y="740"/>
                    </a:lnTo>
                    <a:lnTo>
                      <a:pt x="440" y="755"/>
                    </a:lnTo>
                    <a:lnTo>
                      <a:pt x="441" y="771"/>
                    </a:lnTo>
                    <a:lnTo>
                      <a:pt x="442" y="784"/>
                    </a:lnTo>
                    <a:lnTo>
                      <a:pt x="443" y="797"/>
                    </a:lnTo>
                    <a:lnTo>
                      <a:pt x="444" y="809"/>
                    </a:lnTo>
                    <a:lnTo>
                      <a:pt x="444" y="822"/>
                    </a:lnTo>
                    <a:lnTo>
                      <a:pt x="445" y="838"/>
                    </a:lnTo>
                    <a:lnTo>
                      <a:pt x="446" y="856"/>
                    </a:lnTo>
                    <a:lnTo>
                      <a:pt x="447" y="871"/>
                    </a:lnTo>
                    <a:lnTo>
                      <a:pt x="448" y="885"/>
                    </a:lnTo>
                    <a:lnTo>
                      <a:pt x="449" y="903"/>
                    </a:lnTo>
                    <a:lnTo>
                      <a:pt x="450" y="920"/>
                    </a:lnTo>
                    <a:lnTo>
                      <a:pt x="451" y="938"/>
                    </a:lnTo>
                    <a:lnTo>
                      <a:pt x="452" y="951"/>
                    </a:lnTo>
                    <a:lnTo>
                      <a:pt x="453" y="948"/>
                    </a:lnTo>
                    <a:lnTo>
                      <a:pt x="454" y="935"/>
                    </a:lnTo>
                    <a:lnTo>
                      <a:pt x="455" y="921"/>
                    </a:lnTo>
                    <a:lnTo>
                      <a:pt x="455" y="902"/>
                    </a:lnTo>
                    <a:lnTo>
                      <a:pt x="456" y="879"/>
                    </a:lnTo>
                    <a:lnTo>
                      <a:pt x="457" y="853"/>
                    </a:lnTo>
                    <a:lnTo>
                      <a:pt x="458" y="824"/>
                    </a:lnTo>
                    <a:lnTo>
                      <a:pt x="459" y="793"/>
                    </a:lnTo>
                    <a:lnTo>
                      <a:pt x="460" y="774"/>
                    </a:lnTo>
                    <a:lnTo>
                      <a:pt x="461" y="760"/>
                    </a:lnTo>
                    <a:lnTo>
                      <a:pt x="462" y="743"/>
                    </a:lnTo>
                    <a:lnTo>
                      <a:pt x="463" y="727"/>
                    </a:lnTo>
                    <a:lnTo>
                      <a:pt x="464" y="713"/>
                    </a:lnTo>
                    <a:lnTo>
                      <a:pt x="464" y="697"/>
                    </a:lnTo>
                    <a:lnTo>
                      <a:pt x="465" y="684"/>
                    </a:lnTo>
                    <a:lnTo>
                      <a:pt x="466" y="668"/>
                    </a:lnTo>
                    <a:lnTo>
                      <a:pt x="467" y="631"/>
                    </a:lnTo>
                    <a:lnTo>
                      <a:pt x="468" y="587"/>
                    </a:lnTo>
                    <a:lnTo>
                      <a:pt x="469" y="537"/>
                    </a:lnTo>
                    <a:lnTo>
                      <a:pt x="470" y="485"/>
                    </a:lnTo>
                    <a:lnTo>
                      <a:pt x="471" y="440"/>
                    </a:lnTo>
                    <a:lnTo>
                      <a:pt x="472" y="397"/>
                    </a:lnTo>
                    <a:lnTo>
                      <a:pt x="473" y="356"/>
                    </a:lnTo>
                    <a:lnTo>
                      <a:pt x="474" y="316"/>
                    </a:lnTo>
                    <a:lnTo>
                      <a:pt x="474" y="266"/>
                    </a:lnTo>
                    <a:lnTo>
                      <a:pt x="476" y="213"/>
                    </a:lnTo>
                    <a:lnTo>
                      <a:pt x="476" y="165"/>
                    </a:lnTo>
                    <a:lnTo>
                      <a:pt x="477" y="121"/>
                    </a:lnTo>
                    <a:lnTo>
                      <a:pt x="478" y="81"/>
                    </a:lnTo>
                    <a:lnTo>
                      <a:pt x="479" y="51"/>
                    </a:lnTo>
                    <a:lnTo>
                      <a:pt x="480" y="21"/>
                    </a:lnTo>
                    <a:lnTo>
                      <a:pt x="481" y="0"/>
                    </a:lnTo>
                    <a:lnTo>
                      <a:pt x="482" y="10"/>
                    </a:lnTo>
                    <a:lnTo>
                      <a:pt x="483" y="33"/>
                    </a:lnTo>
                    <a:lnTo>
                      <a:pt x="484" y="68"/>
                    </a:lnTo>
                    <a:lnTo>
                      <a:pt x="485" y="111"/>
                    </a:lnTo>
                    <a:lnTo>
                      <a:pt x="485" y="152"/>
                    </a:lnTo>
                    <a:lnTo>
                      <a:pt x="486" y="196"/>
                    </a:lnTo>
                    <a:lnTo>
                      <a:pt x="487" y="245"/>
                    </a:lnTo>
                    <a:lnTo>
                      <a:pt x="488" y="298"/>
                    </a:lnTo>
                    <a:lnTo>
                      <a:pt x="489" y="359"/>
                    </a:lnTo>
                    <a:lnTo>
                      <a:pt x="490" y="426"/>
                    </a:lnTo>
                    <a:lnTo>
                      <a:pt x="491" y="490"/>
                    </a:lnTo>
                    <a:lnTo>
                      <a:pt x="492" y="555"/>
                    </a:lnTo>
                    <a:lnTo>
                      <a:pt x="493" y="630"/>
                    </a:lnTo>
                    <a:lnTo>
                      <a:pt x="494" y="704"/>
                    </a:lnTo>
                    <a:lnTo>
                      <a:pt x="495" y="783"/>
                    </a:lnTo>
                    <a:lnTo>
                      <a:pt x="495" y="855"/>
                    </a:lnTo>
                    <a:lnTo>
                      <a:pt x="496" y="890"/>
                    </a:lnTo>
                    <a:lnTo>
                      <a:pt x="497" y="908"/>
                    </a:lnTo>
                    <a:lnTo>
                      <a:pt x="498" y="918"/>
                    </a:lnTo>
                    <a:lnTo>
                      <a:pt x="499" y="921"/>
                    </a:lnTo>
                    <a:lnTo>
                      <a:pt x="500" y="924"/>
                    </a:lnTo>
                    <a:lnTo>
                      <a:pt x="501" y="925"/>
                    </a:lnTo>
                    <a:lnTo>
                      <a:pt x="502" y="920"/>
                    </a:lnTo>
                    <a:lnTo>
                      <a:pt x="503" y="912"/>
                    </a:lnTo>
                    <a:lnTo>
                      <a:pt x="504" y="909"/>
                    </a:lnTo>
                    <a:lnTo>
                      <a:pt x="504" y="905"/>
                    </a:lnTo>
                    <a:lnTo>
                      <a:pt x="506" y="902"/>
                    </a:lnTo>
                    <a:lnTo>
                      <a:pt x="506" y="898"/>
                    </a:lnTo>
                    <a:lnTo>
                      <a:pt x="507" y="889"/>
                    </a:lnTo>
                    <a:lnTo>
                      <a:pt x="508" y="879"/>
                    </a:lnTo>
                    <a:lnTo>
                      <a:pt x="509" y="868"/>
                    </a:lnTo>
                    <a:lnTo>
                      <a:pt x="510" y="857"/>
                    </a:lnTo>
                    <a:lnTo>
                      <a:pt x="511" y="854"/>
                    </a:lnTo>
                    <a:lnTo>
                      <a:pt x="512" y="854"/>
                    </a:lnTo>
                    <a:lnTo>
                      <a:pt x="513" y="855"/>
                    </a:lnTo>
                    <a:lnTo>
                      <a:pt x="514" y="856"/>
                    </a:lnTo>
                    <a:lnTo>
                      <a:pt x="515" y="858"/>
                    </a:lnTo>
                    <a:lnTo>
                      <a:pt x="516" y="860"/>
                    </a:lnTo>
                    <a:lnTo>
                      <a:pt x="516" y="863"/>
                    </a:lnTo>
                    <a:lnTo>
                      <a:pt x="517" y="866"/>
                    </a:lnTo>
                    <a:lnTo>
                      <a:pt x="518" y="866"/>
                    </a:lnTo>
                    <a:lnTo>
                      <a:pt x="519" y="865"/>
                    </a:lnTo>
                    <a:lnTo>
                      <a:pt x="520" y="864"/>
                    </a:lnTo>
                    <a:lnTo>
                      <a:pt x="521" y="862"/>
                    </a:lnTo>
                    <a:lnTo>
                      <a:pt x="522" y="860"/>
                    </a:lnTo>
                    <a:lnTo>
                      <a:pt x="523" y="859"/>
                    </a:lnTo>
                    <a:lnTo>
                      <a:pt x="524" y="857"/>
                    </a:lnTo>
                    <a:lnTo>
                      <a:pt x="525" y="855"/>
                    </a:lnTo>
                    <a:lnTo>
                      <a:pt x="525" y="856"/>
                    </a:lnTo>
                    <a:lnTo>
                      <a:pt x="527" y="858"/>
                    </a:lnTo>
                    <a:lnTo>
                      <a:pt x="527" y="860"/>
                    </a:lnTo>
                    <a:lnTo>
                      <a:pt x="528" y="862"/>
                    </a:lnTo>
                    <a:lnTo>
                      <a:pt x="529" y="864"/>
                    </a:lnTo>
                    <a:lnTo>
                      <a:pt x="530" y="866"/>
                    </a:lnTo>
                    <a:lnTo>
                      <a:pt x="531" y="869"/>
                    </a:lnTo>
                    <a:lnTo>
                      <a:pt x="532" y="871"/>
                    </a:lnTo>
                    <a:lnTo>
                      <a:pt x="533" y="874"/>
                    </a:lnTo>
                    <a:lnTo>
                      <a:pt x="534" y="876"/>
                    </a:lnTo>
                    <a:lnTo>
                      <a:pt x="535" y="878"/>
                    </a:lnTo>
                    <a:lnTo>
                      <a:pt x="536" y="880"/>
                    </a:lnTo>
                    <a:lnTo>
                      <a:pt x="536" y="882"/>
                    </a:lnTo>
                    <a:lnTo>
                      <a:pt x="537" y="885"/>
                    </a:lnTo>
                    <a:lnTo>
                      <a:pt x="538" y="887"/>
                    </a:lnTo>
                    <a:lnTo>
                      <a:pt x="539" y="889"/>
                    </a:lnTo>
                    <a:lnTo>
                      <a:pt x="540" y="888"/>
                    </a:lnTo>
                    <a:lnTo>
                      <a:pt x="541" y="886"/>
                    </a:lnTo>
                    <a:lnTo>
                      <a:pt x="542" y="887"/>
                    </a:lnTo>
                    <a:lnTo>
                      <a:pt x="543" y="883"/>
                    </a:lnTo>
                    <a:lnTo>
                      <a:pt x="544" y="880"/>
                    </a:lnTo>
                    <a:lnTo>
                      <a:pt x="545" y="877"/>
                    </a:lnTo>
                    <a:lnTo>
                      <a:pt x="546" y="873"/>
                    </a:lnTo>
                    <a:lnTo>
                      <a:pt x="546" y="869"/>
                    </a:lnTo>
                    <a:lnTo>
                      <a:pt x="547" y="866"/>
                    </a:lnTo>
                    <a:lnTo>
                      <a:pt x="548" y="865"/>
                    </a:lnTo>
                    <a:lnTo>
                      <a:pt x="549" y="863"/>
                    </a:lnTo>
                    <a:lnTo>
                      <a:pt x="550" y="860"/>
                    </a:lnTo>
                    <a:lnTo>
                      <a:pt x="551" y="859"/>
                    </a:lnTo>
                    <a:lnTo>
                      <a:pt x="552" y="856"/>
                    </a:lnTo>
                    <a:lnTo>
                      <a:pt x="553" y="854"/>
                    </a:lnTo>
                    <a:lnTo>
                      <a:pt x="554" y="852"/>
                    </a:lnTo>
                    <a:lnTo>
                      <a:pt x="555" y="846"/>
                    </a:lnTo>
                    <a:lnTo>
                      <a:pt x="556" y="839"/>
                    </a:lnTo>
                    <a:lnTo>
                      <a:pt x="557" y="830"/>
                    </a:lnTo>
                    <a:lnTo>
                      <a:pt x="557" y="821"/>
                    </a:lnTo>
                    <a:lnTo>
                      <a:pt x="558" y="814"/>
                    </a:lnTo>
                    <a:lnTo>
                      <a:pt x="559" y="806"/>
                    </a:lnTo>
                    <a:lnTo>
                      <a:pt x="560" y="799"/>
                    </a:lnTo>
                    <a:lnTo>
                      <a:pt x="561" y="791"/>
                    </a:lnTo>
                    <a:lnTo>
                      <a:pt x="562" y="782"/>
                    </a:lnTo>
                    <a:lnTo>
                      <a:pt x="563" y="771"/>
                    </a:lnTo>
                    <a:lnTo>
                      <a:pt x="564" y="761"/>
                    </a:lnTo>
                    <a:lnTo>
                      <a:pt x="565" y="751"/>
                    </a:lnTo>
                    <a:lnTo>
                      <a:pt x="566" y="740"/>
                    </a:lnTo>
                    <a:lnTo>
                      <a:pt x="567" y="730"/>
                    </a:lnTo>
                    <a:lnTo>
                      <a:pt x="567" y="719"/>
                    </a:lnTo>
                    <a:lnTo>
                      <a:pt x="568" y="710"/>
                    </a:lnTo>
                    <a:lnTo>
                      <a:pt x="569" y="708"/>
                    </a:lnTo>
                    <a:lnTo>
                      <a:pt x="570" y="711"/>
                    </a:lnTo>
                    <a:lnTo>
                      <a:pt x="571" y="715"/>
                    </a:lnTo>
                    <a:lnTo>
                      <a:pt x="572" y="721"/>
                    </a:lnTo>
                    <a:lnTo>
                      <a:pt x="573" y="727"/>
                    </a:lnTo>
                    <a:lnTo>
                      <a:pt x="574" y="733"/>
                    </a:lnTo>
                    <a:lnTo>
                      <a:pt x="575" y="740"/>
                    </a:lnTo>
                    <a:lnTo>
                      <a:pt x="576" y="748"/>
                    </a:lnTo>
                    <a:lnTo>
                      <a:pt x="576" y="757"/>
                    </a:lnTo>
                    <a:lnTo>
                      <a:pt x="577" y="766"/>
                    </a:lnTo>
                    <a:lnTo>
                      <a:pt x="578" y="774"/>
                    </a:lnTo>
                    <a:lnTo>
                      <a:pt x="579" y="783"/>
                    </a:lnTo>
                    <a:lnTo>
                      <a:pt x="580" y="793"/>
                    </a:lnTo>
                    <a:lnTo>
                      <a:pt x="581" y="803"/>
                    </a:lnTo>
                    <a:lnTo>
                      <a:pt x="582" y="814"/>
                    </a:lnTo>
                    <a:lnTo>
                      <a:pt x="583" y="825"/>
                    </a:lnTo>
                    <a:lnTo>
                      <a:pt x="584" y="831"/>
                    </a:lnTo>
                    <a:lnTo>
                      <a:pt x="585" y="836"/>
                    </a:lnTo>
                    <a:lnTo>
                      <a:pt x="586" y="840"/>
                    </a:lnTo>
                    <a:lnTo>
                      <a:pt x="587" y="844"/>
                    </a:lnTo>
                    <a:lnTo>
                      <a:pt x="588" y="847"/>
                    </a:lnTo>
                    <a:lnTo>
                      <a:pt x="588" y="851"/>
                    </a:lnTo>
                    <a:lnTo>
                      <a:pt x="589" y="854"/>
                    </a:lnTo>
                    <a:lnTo>
                      <a:pt x="590" y="856"/>
                    </a:lnTo>
                    <a:lnTo>
                      <a:pt x="591" y="859"/>
                    </a:lnTo>
                    <a:lnTo>
                      <a:pt x="592" y="861"/>
                    </a:lnTo>
                    <a:lnTo>
                      <a:pt x="593" y="864"/>
                    </a:lnTo>
                    <a:lnTo>
                      <a:pt x="594" y="866"/>
                    </a:lnTo>
                    <a:lnTo>
                      <a:pt x="595" y="868"/>
                    </a:lnTo>
                    <a:lnTo>
                      <a:pt x="596" y="869"/>
                    </a:lnTo>
                    <a:lnTo>
                      <a:pt x="597" y="871"/>
                    </a:lnTo>
                    <a:lnTo>
                      <a:pt x="597" y="872"/>
                    </a:lnTo>
                    <a:lnTo>
                      <a:pt x="598" y="875"/>
                    </a:lnTo>
                    <a:lnTo>
                      <a:pt x="599" y="878"/>
                    </a:lnTo>
                    <a:lnTo>
                      <a:pt x="600" y="881"/>
                    </a:lnTo>
                    <a:lnTo>
                      <a:pt x="601" y="884"/>
                    </a:lnTo>
                    <a:lnTo>
                      <a:pt x="602" y="887"/>
                    </a:lnTo>
                    <a:lnTo>
                      <a:pt x="603" y="889"/>
                    </a:lnTo>
                    <a:lnTo>
                      <a:pt x="604" y="890"/>
                    </a:lnTo>
                    <a:lnTo>
                      <a:pt x="605" y="892"/>
                    </a:lnTo>
                    <a:lnTo>
                      <a:pt x="606" y="895"/>
                    </a:lnTo>
                    <a:lnTo>
                      <a:pt x="607" y="899"/>
                    </a:lnTo>
                    <a:lnTo>
                      <a:pt x="607" y="902"/>
                    </a:lnTo>
                    <a:lnTo>
                      <a:pt x="608" y="905"/>
                    </a:lnTo>
                    <a:lnTo>
                      <a:pt x="609" y="909"/>
                    </a:lnTo>
                    <a:lnTo>
                      <a:pt x="610" y="912"/>
                    </a:lnTo>
                    <a:lnTo>
                      <a:pt x="611" y="916"/>
                    </a:lnTo>
                    <a:lnTo>
                      <a:pt x="612" y="918"/>
                    </a:lnTo>
                    <a:lnTo>
                      <a:pt x="613" y="915"/>
                    </a:lnTo>
                    <a:lnTo>
                      <a:pt x="614" y="910"/>
                    </a:lnTo>
                    <a:lnTo>
                      <a:pt x="615" y="904"/>
                    </a:lnTo>
                    <a:lnTo>
                      <a:pt x="616" y="896"/>
                    </a:lnTo>
                    <a:lnTo>
                      <a:pt x="617" y="889"/>
                    </a:lnTo>
                    <a:lnTo>
                      <a:pt x="618" y="882"/>
                    </a:lnTo>
                    <a:lnTo>
                      <a:pt x="618" y="874"/>
                    </a:lnTo>
                    <a:lnTo>
                      <a:pt x="619" y="866"/>
                    </a:lnTo>
                    <a:lnTo>
                      <a:pt x="620" y="857"/>
                    </a:lnTo>
                    <a:lnTo>
                      <a:pt x="621" y="847"/>
                    </a:lnTo>
                    <a:lnTo>
                      <a:pt x="622" y="838"/>
                    </a:lnTo>
                    <a:lnTo>
                      <a:pt x="623" y="829"/>
                    </a:lnTo>
                    <a:lnTo>
                      <a:pt x="624" y="818"/>
                    </a:lnTo>
                    <a:lnTo>
                      <a:pt x="625" y="808"/>
                    </a:lnTo>
                    <a:lnTo>
                      <a:pt x="626" y="797"/>
                    </a:lnTo>
                    <a:lnTo>
                      <a:pt x="627" y="787"/>
                    </a:lnTo>
                    <a:lnTo>
                      <a:pt x="628" y="782"/>
                    </a:lnTo>
                    <a:lnTo>
                      <a:pt x="628" y="779"/>
                    </a:lnTo>
                    <a:lnTo>
                      <a:pt x="629" y="777"/>
                    </a:lnTo>
                    <a:lnTo>
                      <a:pt x="630" y="777"/>
                    </a:lnTo>
                    <a:lnTo>
                      <a:pt x="631" y="776"/>
                    </a:lnTo>
                    <a:lnTo>
                      <a:pt x="632" y="776"/>
                    </a:lnTo>
                    <a:lnTo>
                      <a:pt x="633" y="777"/>
                    </a:lnTo>
                    <a:lnTo>
                      <a:pt x="634" y="778"/>
                    </a:lnTo>
                    <a:lnTo>
                      <a:pt x="635" y="778"/>
                    </a:lnTo>
                    <a:lnTo>
                      <a:pt x="636" y="777"/>
                    </a:lnTo>
                    <a:lnTo>
                      <a:pt x="637" y="777"/>
                    </a:lnTo>
                    <a:lnTo>
                      <a:pt x="637" y="777"/>
                    </a:lnTo>
                    <a:lnTo>
                      <a:pt x="639" y="778"/>
                    </a:lnTo>
                    <a:lnTo>
                      <a:pt x="639" y="779"/>
                    </a:lnTo>
                    <a:lnTo>
                      <a:pt x="640" y="779"/>
                    </a:lnTo>
                    <a:lnTo>
                      <a:pt x="641" y="780"/>
                    </a:lnTo>
                    <a:lnTo>
                      <a:pt x="642" y="782"/>
                    </a:lnTo>
                    <a:lnTo>
                      <a:pt x="643" y="783"/>
                    </a:lnTo>
                    <a:lnTo>
                      <a:pt x="644" y="785"/>
                    </a:lnTo>
                    <a:lnTo>
                      <a:pt x="645" y="787"/>
                    </a:lnTo>
                    <a:lnTo>
                      <a:pt x="646" y="788"/>
                    </a:lnTo>
                    <a:lnTo>
                      <a:pt x="647" y="790"/>
                    </a:lnTo>
                    <a:lnTo>
                      <a:pt x="648" y="790"/>
                    </a:lnTo>
                    <a:lnTo>
                      <a:pt x="648" y="792"/>
                    </a:lnTo>
                    <a:lnTo>
                      <a:pt x="649" y="795"/>
                    </a:lnTo>
                    <a:lnTo>
                      <a:pt x="650" y="799"/>
                    </a:lnTo>
                    <a:lnTo>
                      <a:pt x="651" y="803"/>
                    </a:lnTo>
                    <a:lnTo>
                      <a:pt x="652" y="808"/>
                    </a:lnTo>
                    <a:lnTo>
                      <a:pt x="653" y="812"/>
                    </a:lnTo>
                    <a:lnTo>
                      <a:pt x="654" y="817"/>
                    </a:lnTo>
                    <a:lnTo>
                      <a:pt x="655" y="822"/>
                    </a:lnTo>
                    <a:lnTo>
                      <a:pt x="656" y="826"/>
                    </a:lnTo>
                    <a:lnTo>
                      <a:pt x="657" y="825"/>
                    </a:lnTo>
                    <a:lnTo>
                      <a:pt x="658" y="822"/>
                    </a:lnTo>
                    <a:lnTo>
                      <a:pt x="658" y="817"/>
                    </a:lnTo>
                    <a:lnTo>
                      <a:pt x="659" y="811"/>
                    </a:lnTo>
                    <a:lnTo>
                      <a:pt x="660" y="808"/>
                    </a:lnTo>
                    <a:lnTo>
                      <a:pt x="661" y="804"/>
                    </a:lnTo>
                    <a:lnTo>
                      <a:pt x="662" y="800"/>
                    </a:lnTo>
                    <a:lnTo>
                      <a:pt x="663" y="795"/>
                    </a:lnTo>
                    <a:lnTo>
                      <a:pt x="664" y="788"/>
                    </a:lnTo>
                    <a:lnTo>
                      <a:pt x="665" y="778"/>
                    </a:lnTo>
                    <a:lnTo>
                      <a:pt x="666" y="770"/>
                    </a:lnTo>
                    <a:lnTo>
                      <a:pt x="667" y="762"/>
                    </a:lnTo>
                    <a:lnTo>
                      <a:pt x="668" y="752"/>
                    </a:lnTo>
                    <a:lnTo>
                      <a:pt x="669" y="743"/>
                    </a:lnTo>
                    <a:lnTo>
                      <a:pt x="669" y="733"/>
                    </a:lnTo>
                    <a:lnTo>
                      <a:pt x="670" y="724"/>
                    </a:lnTo>
                    <a:lnTo>
                      <a:pt x="671" y="726"/>
                    </a:lnTo>
                    <a:lnTo>
                      <a:pt x="672" y="732"/>
                    </a:lnTo>
                    <a:lnTo>
                      <a:pt x="673" y="742"/>
                    </a:lnTo>
                    <a:lnTo>
                      <a:pt x="674" y="753"/>
                    </a:lnTo>
                    <a:lnTo>
                      <a:pt x="675" y="762"/>
                    </a:lnTo>
                    <a:lnTo>
                      <a:pt x="676" y="772"/>
                    </a:lnTo>
                    <a:lnTo>
                      <a:pt x="677" y="782"/>
                    </a:lnTo>
                    <a:lnTo>
                      <a:pt x="678" y="793"/>
                    </a:lnTo>
                    <a:lnTo>
                      <a:pt x="679" y="808"/>
                    </a:lnTo>
                    <a:lnTo>
                      <a:pt x="679" y="824"/>
                    </a:lnTo>
                    <a:lnTo>
                      <a:pt x="680" y="838"/>
                    </a:lnTo>
                    <a:lnTo>
                      <a:pt x="681" y="851"/>
                    </a:lnTo>
                    <a:lnTo>
                      <a:pt x="682" y="873"/>
                    </a:lnTo>
                    <a:lnTo>
                      <a:pt x="683" y="886"/>
                    </a:lnTo>
                    <a:lnTo>
                      <a:pt x="684" y="905"/>
                    </a:lnTo>
                    <a:lnTo>
                      <a:pt x="685" y="921"/>
                    </a:lnTo>
                    <a:lnTo>
                      <a:pt x="686" y="924"/>
                    </a:lnTo>
                    <a:lnTo>
                      <a:pt x="687" y="920"/>
                    </a:lnTo>
                    <a:lnTo>
                      <a:pt x="688" y="913"/>
                    </a:lnTo>
                    <a:lnTo>
                      <a:pt x="688" y="904"/>
                    </a:lnTo>
                    <a:lnTo>
                      <a:pt x="689" y="896"/>
                    </a:lnTo>
                    <a:lnTo>
                      <a:pt x="690" y="888"/>
                    </a:lnTo>
                    <a:lnTo>
                      <a:pt x="691" y="877"/>
                    </a:lnTo>
                    <a:lnTo>
                      <a:pt x="692" y="866"/>
                    </a:lnTo>
                    <a:lnTo>
                      <a:pt x="693" y="854"/>
                    </a:lnTo>
                    <a:lnTo>
                      <a:pt x="694" y="841"/>
                    </a:lnTo>
                    <a:lnTo>
                      <a:pt x="695" y="828"/>
                    </a:lnTo>
                    <a:lnTo>
                      <a:pt x="696" y="816"/>
                    </a:lnTo>
                    <a:lnTo>
                      <a:pt x="697" y="801"/>
                    </a:lnTo>
                    <a:lnTo>
                      <a:pt x="698" y="786"/>
                    </a:lnTo>
                    <a:lnTo>
                      <a:pt x="699" y="771"/>
                    </a:lnTo>
                    <a:lnTo>
                      <a:pt x="700" y="757"/>
                    </a:lnTo>
                    <a:lnTo>
                      <a:pt x="700" y="752"/>
                    </a:lnTo>
                    <a:lnTo>
                      <a:pt x="701" y="752"/>
                    </a:lnTo>
                    <a:lnTo>
                      <a:pt x="702" y="755"/>
                    </a:lnTo>
                    <a:lnTo>
                      <a:pt x="703" y="759"/>
                    </a:lnTo>
                    <a:lnTo>
                      <a:pt x="704" y="762"/>
                    </a:lnTo>
                    <a:lnTo>
                      <a:pt x="705" y="766"/>
                    </a:lnTo>
                    <a:lnTo>
                      <a:pt x="706" y="770"/>
                    </a:lnTo>
                    <a:lnTo>
                      <a:pt x="707" y="776"/>
                    </a:lnTo>
                    <a:lnTo>
                      <a:pt x="708" y="783"/>
                    </a:lnTo>
                    <a:lnTo>
                      <a:pt x="709" y="791"/>
                    </a:lnTo>
                    <a:lnTo>
                      <a:pt x="709" y="800"/>
                    </a:lnTo>
                    <a:lnTo>
                      <a:pt x="710" y="809"/>
                    </a:lnTo>
                    <a:lnTo>
                      <a:pt x="711" y="816"/>
                    </a:lnTo>
                    <a:lnTo>
                      <a:pt x="712" y="821"/>
                    </a:lnTo>
                    <a:lnTo>
                      <a:pt x="713" y="827"/>
                    </a:lnTo>
                    <a:lnTo>
                      <a:pt x="714" y="832"/>
                    </a:lnTo>
                    <a:lnTo>
                      <a:pt x="715" y="836"/>
                    </a:lnTo>
                    <a:lnTo>
                      <a:pt x="716" y="840"/>
                    </a:lnTo>
                    <a:lnTo>
                      <a:pt x="717" y="843"/>
                    </a:lnTo>
                    <a:lnTo>
                      <a:pt x="718" y="846"/>
                    </a:lnTo>
                    <a:lnTo>
                      <a:pt x="719" y="849"/>
                    </a:lnTo>
                    <a:lnTo>
                      <a:pt x="719" y="851"/>
                    </a:lnTo>
                    <a:lnTo>
                      <a:pt x="720" y="853"/>
                    </a:lnTo>
                    <a:lnTo>
                      <a:pt x="721" y="855"/>
                    </a:lnTo>
                    <a:lnTo>
                      <a:pt x="722" y="857"/>
                    </a:lnTo>
                    <a:lnTo>
                      <a:pt x="723" y="859"/>
                    </a:lnTo>
                    <a:lnTo>
                      <a:pt x="724" y="862"/>
                    </a:lnTo>
                    <a:lnTo>
                      <a:pt x="725" y="864"/>
                    </a:lnTo>
                    <a:lnTo>
                      <a:pt x="726" y="866"/>
                    </a:lnTo>
                    <a:lnTo>
                      <a:pt x="727" y="869"/>
                    </a:lnTo>
                    <a:lnTo>
                      <a:pt x="728" y="871"/>
                    </a:lnTo>
                    <a:lnTo>
                      <a:pt x="729" y="872"/>
                    </a:lnTo>
                    <a:lnTo>
                      <a:pt x="730" y="873"/>
                    </a:lnTo>
                    <a:lnTo>
                      <a:pt x="730" y="874"/>
                    </a:lnTo>
                    <a:lnTo>
                      <a:pt x="731" y="875"/>
                    </a:lnTo>
                    <a:lnTo>
                      <a:pt x="732" y="875"/>
                    </a:lnTo>
                    <a:lnTo>
                      <a:pt x="733" y="875"/>
                    </a:lnTo>
                    <a:lnTo>
                      <a:pt x="734" y="875"/>
                    </a:lnTo>
                    <a:lnTo>
                      <a:pt x="735" y="875"/>
                    </a:lnTo>
                    <a:lnTo>
                      <a:pt x="736" y="875"/>
                    </a:lnTo>
                    <a:lnTo>
                      <a:pt x="737" y="875"/>
                    </a:lnTo>
                    <a:lnTo>
                      <a:pt x="738" y="875"/>
                    </a:lnTo>
                    <a:lnTo>
                      <a:pt x="739" y="875"/>
                    </a:lnTo>
                    <a:lnTo>
                      <a:pt x="740" y="875"/>
                    </a:lnTo>
                    <a:lnTo>
                      <a:pt x="740" y="874"/>
                    </a:lnTo>
                    <a:lnTo>
                      <a:pt x="741" y="874"/>
                    </a:lnTo>
                    <a:lnTo>
                      <a:pt x="742" y="874"/>
                    </a:lnTo>
                    <a:lnTo>
                      <a:pt x="743" y="873"/>
                    </a:lnTo>
                    <a:lnTo>
                      <a:pt x="744" y="872"/>
                    </a:lnTo>
                    <a:lnTo>
                      <a:pt x="745" y="871"/>
                    </a:lnTo>
                    <a:lnTo>
                      <a:pt x="746" y="871"/>
                    </a:lnTo>
                    <a:lnTo>
                      <a:pt x="747" y="869"/>
                    </a:lnTo>
                    <a:lnTo>
                      <a:pt x="748" y="868"/>
                    </a:lnTo>
                    <a:lnTo>
                      <a:pt x="749" y="867"/>
                    </a:lnTo>
                    <a:lnTo>
                      <a:pt x="749" y="866"/>
                    </a:lnTo>
                    <a:lnTo>
                      <a:pt x="751" y="865"/>
                    </a:lnTo>
                    <a:lnTo>
                      <a:pt x="751" y="864"/>
                    </a:lnTo>
                    <a:lnTo>
                      <a:pt x="752" y="863"/>
                    </a:lnTo>
                    <a:lnTo>
                      <a:pt x="753" y="861"/>
                    </a:lnTo>
                    <a:lnTo>
                      <a:pt x="754" y="860"/>
                    </a:lnTo>
                    <a:lnTo>
                      <a:pt x="755" y="859"/>
                    </a:lnTo>
                    <a:lnTo>
                      <a:pt x="756" y="857"/>
                    </a:lnTo>
                    <a:lnTo>
                      <a:pt x="757" y="856"/>
                    </a:lnTo>
                    <a:lnTo>
                      <a:pt x="758" y="855"/>
                    </a:lnTo>
                    <a:lnTo>
                      <a:pt x="759" y="854"/>
                    </a:lnTo>
                    <a:lnTo>
                      <a:pt x="760" y="854"/>
                    </a:lnTo>
                    <a:lnTo>
                      <a:pt x="760" y="854"/>
                    </a:lnTo>
                    <a:lnTo>
                      <a:pt x="761" y="855"/>
                    </a:lnTo>
                    <a:lnTo>
                      <a:pt x="762" y="855"/>
                    </a:lnTo>
                    <a:lnTo>
                      <a:pt x="763" y="856"/>
                    </a:lnTo>
                    <a:lnTo>
                      <a:pt x="764" y="856"/>
                    </a:lnTo>
                    <a:lnTo>
                      <a:pt x="765" y="857"/>
                    </a:lnTo>
                    <a:lnTo>
                      <a:pt x="766" y="858"/>
                    </a:lnTo>
                    <a:lnTo>
                      <a:pt x="767" y="858"/>
                    </a:lnTo>
                    <a:lnTo>
                      <a:pt x="768" y="859"/>
                    </a:lnTo>
                    <a:lnTo>
                      <a:pt x="769" y="860"/>
                    </a:lnTo>
                    <a:lnTo>
                      <a:pt x="770" y="861"/>
                    </a:lnTo>
                    <a:lnTo>
                      <a:pt x="770" y="861"/>
                    </a:lnTo>
                    <a:lnTo>
                      <a:pt x="772" y="862"/>
                    </a:lnTo>
                    <a:lnTo>
                      <a:pt x="772" y="863"/>
                    </a:lnTo>
                    <a:lnTo>
                      <a:pt x="773" y="864"/>
                    </a:lnTo>
                    <a:lnTo>
                      <a:pt x="774" y="866"/>
                    </a:lnTo>
                    <a:lnTo>
                      <a:pt x="775" y="867"/>
                    </a:lnTo>
                    <a:lnTo>
                      <a:pt x="776" y="868"/>
                    </a:lnTo>
                    <a:lnTo>
                      <a:pt x="777" y="870"/>
                    </a:lnTo>
                    <a:lnTo>
                      <a:pt x="778" y="871"/>
                    </a:lnTo>
                    <a:lnTo>
                      <a:pt x="779" y="873"/>
                    </a:lnTo>
                    <a:lnTo>
                      <a:pt x="780" y="875"/>
                    </a:lnTo>
                    <a:lnTo>
                      <a:pt x="781" y="876"/>
                    </a:lnTo>
                    <a:lnTo>
                      <a:pt x="781" y="877"/>
                    </a:lnTo>
                    <a:lnTo>
                      <a:pt x="782" y="879"/>
                    </a:lnTo>
                    <a:lnTo>
                      <a:pt x="783" y="880"/>
                    </a:lnTo>
                    <a:lnTo>
                      <a:pt x="784" y="881"/>
                    </a:lnTo>
                    <a:lnTo>
                      <a:pt x="785" y="882"/>
                    </a:lnTo>
                    <a:lnTo>
                      <a:pt x="786" y="883"/>
                    </a:lnTo>
                    <a:lnTo>
                      <a:pt x="787" y="884"/>
                    </a:lnTo>
                    <a:lnTo>
                      <a:pt x="788" y="885"/>
                    </a:lnTo>
                    <a:lnTo>
                      <a:pt x="789" y="887"/>
                    </a:lnTo>
                    <a:lnTo>
                      <a:pt x="790" y="888"/>
                    </a:lnTo>
                    <a:lnTo>
                      <a:pt x="791" y="889"/>
                    </a:lnTo>
                    <a:lnTo>
                      <a:pt x="791" y="890"/>
                    </a:lnTo>
                    <a:lnTo>
                      <a:pt x="792" y="891"/>
                    </a:lnTo>
                    <a:lnTo>
                      <a:pt x="793" y="892"/>
                    </a:lnTo>
                    <a:lnTo>
                      <a:pt x="794" y="893"/>
                    </a:lnTo>
                    <a:lnTo>
                      <a:pt x="795" y="893"/>
                    </a:lnTo>
                    <a:lnTo>
                      <a:pt x="796" y="894"/>
                    </a:lnTo>
                    <a:lnTo>
                      <a:pt x="797" y="894"/>
                    </a:lnTo>
                    <a:lnTo>
                      <a:pt x="798" y="894"/>
                    </a:lnTo>
                    <a:lnTo>
                      <a:pt x="799" y="894"/>
                    </a:lnTo>
                    <a:lnTo>
                      <a:pt x="800" y="894"/>
                    </a:lnTo>
                    <a:lnTo>
                      <a:pt x="800" y="893"/>
                    </a:lnTo>
                    <a:lnTo>
                      <a:pt x="802" y="893"/>
                    </a:lnTo>
                    <a:lnTo>
                      <a:pt x="802" y="892"/>
                    </a:lnTo>
                    <a:lnTo>
                      <a:pt x="803" y="890"/>
                    </a:lnTo>
                    <a:lnTo>
                      <a:pt x="804" y="888"/>
                    </a:lnTo>
                    <a:lnTo>
                      <a:pt x="805" y="886"/>
                    </a:lnTo>
                    <a:lnTo>
                      <a:pt x="806" y="883"/>
                    </a:lnTo>
                    <a:lnTo>
                      <a:pt x="807" y="879"/>
                    </a:lnTo>
                    <a:lnTo>
                      <a:pt x="808" y="875"/>
                    </a:lnTo>
                    <a:lnTo>
                      <a:pt x="809" y="870"/>
                    </a:lnTo>
                    <a:lnTo>
                      <a:pt x="810" y="868"/>
                    </a:lnTo>
                    <a:lnTo>
                      <a:pt x="811" y="867"/>
                    </a:lnTo>
                    <a:lnTo>
                      <a:pt x="812" y="866"/>
                    </a:lnTo>
                    <a:lnTo>
                      <a:pt x="812" y="864"/>
                    </a:lnTo>
                    <a:lnTo>
                      <a:pt x="813" y="863"/>
                    </a:lnTo>
                    <a:lnTo>
                      <a:pt x="814" y="861"/>
                    </a:lnTo>
                    <a:lnTo>
                      <a:pt x="815" y="859"/>
                    </a:lnTo>
                    <a:lnTo>
                      <a:pt x="816" y="857"/>
                    </a:lnTo>
                    <a:lnTo>
                      <a:pt x="817" y="849"/>
                    </a:lnTo>
                    <a:lnTo>
                      <a:pt x="818" y="838"/>
                    </a:lnTo>
                    <a:lnTo>
                      <a:pt x="819" y="826"/>
                    </a:lnTo>
                    <a:lnTo>
                      <a:pt x="820" y="813"/>
                    </a:lnTo>
                    <a:lnTo>
                      <a:pt x="821" y="801"/>
                    </a:lnTo>
                    <a:lnTo>
                      <a:pt x="821" y="789"/>
                    </a:lnTo>
                    <a:lnTo>
                      <a:pt x="822" y="776"/>
                    </a:lnTo>
                    <a:lnTo>
                      <a:pt x="823" y="763"/>
                    </a:lnTo>
                    <a:lnTo>
                      <a:pt x="824" y="749"/>
                    </a:lnTo>
                    <a:lnTo>
                      <a:pt x="825" y="734"/>
                    </a:lnTo>
                    <a:lnTo>
                      <a:pt x="826" y="719"/>
                    </a:lnTo>
                    <a:lnTo>
                      <a:pt x="827" y="705"/>
                    </a:lnTo>
                    <a:lnTo>
                      <a:pt x="828" y="690"/>
                    </a:lnTo>
                    <a:lnTo>
                      <a:pt x="829" y="675"/>
                    </a:lnTo>
                    <a:lnTo>
                      <a:pt x="830" y="659"/>
                    </a:lnTo>
                    <a:lnTo>
                      <a:pt x="831" y="645"/>
                    </a:lnTo>
                    <a:lnTo>
                      <a:pt x="832" y="640"/>
                    </a:lnTo>
                    <a:lnTo>
                      <a:pt x="832" y="639"/>
                    </a:lnTo>
                    <a:lnTo>
                      <a:pt x="833" y="639"/>
                    </a:lnTo>
                    <a:lnTo>
                      <a:pt x="834" y="642"/>
                    </a:lnTo>
                    <a:lnTo>
                      <a:pt x="835" y="645"/>
                    </a:lnTo>
                    <a:lnTo>
                      <a:pt x="836" y="649"/>
                    </a:lnTo>
                    <a:lnTo>
                      <a:pt x="837" y="655"/>
                    </a:lnTo>
                    <a:lnTo>
                      <a:pt x="838" y="662"/>
                    </a:lnTo>
                    <a:lnTo>
                      <a:pt x="839" y="667"/>
                    </a:lnTo>
                    <a:lnTo>
                      <a:pt x="840" y="671"/>
                    </a:lnTo>
                    <a:lnTo>
                      <a:pt x="841" y="676"/>
                    </a:lnTo>
                    <a:lnTo>
                      <a:pt x="842" y="682"/>
                    </a:lnTo>
                    <a:lnTo>
                      <a:pt x="842" y="688"/>
                    </a:lnTo>
                    <a:lnTo>
                      <a:pt x="843" y="695"/>
                    </a:lnTo>
                    <a:lnTo>
                      <a:pt x="844" y="702"/>
                    </a:lnTo>
                    <a:lnTo>
                      <a:pt x="845" y="709"/>
                    </a:lnTo>
                    <a:lnTo>
                      <a:pt x="846" y="718"/>
                    </a:lnTo>
                    <a:lnTo>
                      <a:pt x="847" y="727"/>
                    </a:lnTo>
                    <a:lnTo>
                      <a:pt x="848" y="737"/>
                    </a:lnTo>
                    <a:lnTo>
                      <a:pt x="849" y="748"/>
                    </a:lnTo>
                    <a:lnTo>
                      <a:pt x="850" y="757"/>
                    </a:lnTo>
                    <a:lnTo>
                      <a:pt x="851" y="766"/>
                    </a:lnTo>
                    <a:lnTo>
                      <a:pt x="852" y="776"/>
                    </a:lnTo>
                    <a:lnTo>
                      <a:pt x="852" y="785"/>
                    </a:lnTo>
                    <a:lnTo>
                      <a:pt x="853" y="797"/>
                    </a:lnTo>
                    <a:lnTo>
                      <a:pt x="854" y="810"/>
                    </a:lnTo>
                    <a:lnTo>
                      <a:pt x="855" y="822"/>
                    </a:lnTo>
                    <a:lnTo>
                      <a:pt x="856" y="834"/>
                    </a:lnTo>
                    <a:lnTo>
                      <a:pt x="857" y="847"/>
                    </a:lnTo>
                    <a:lnTo>
                      <a:pt x="858" y="860"/>
                    </a:lnTo>
                    <a:lnTo>
                      <a:pt x="859" y="873"/>
                    </a:lnTo>
                    <a:lnTo>
                      <a:pt x="860" y="885"/>
                    </a:lnTo>
                    <a:lnTo>
                      <a:pt x="861" y="891"/>
                    </a:lnTo>
                    <a:lnTo>
                      <a:pt x="862" y="893"/>
                    </a:lnTo>
                    <a:lnTo>
                      <a:pt x="863" y="894"/>
                    </a:lnTo>
                    <a:lnTo>
                      <a:pt x="863" y="894"/>
                    </a:lnTo>
                    <a:lnTo>
                      <a:pt x="864" y="893"/>
                    </a:lnTo>
                    <a:lnTo>
                      <a:pt x="865" y="893"/>
                    </a:lnTo>
                    <a:lnTo>
                      <a:pt x="866" y="891"/>
                    </a:lnTo>
                    <a:lnTo>
                      <a:pt x="867" y="888"/>
                    </a:lnTo>
                    <a:lnTo>
                      <a:pt x="868" y="886"/>
                    </a:lnTo>
                    <a:lnTo>
                      <a:pt x="869" y="882"/>
                    </a:lnTo>
                    <a:lnTo>
                      <a:pt x="870" y="884"/>
                    </a:lnTo>
                    <a:lnTo>
                      <a:pt x="871" y="877"/>
                    </a:lnTo>
                    <a:lnTo>
                      <a:pt x="872" y="874"/>
                    </a:lnTo>
                    <a:lnTo>
                      <a:pt x="872" y="871"/>
                    </a:lnTo>
                    <a:lnTo>
                      <a:pt x="873" y="866"/>
                    </a:lnTo>
                    <a:lnTo>
                      <a:pt x="874" y="863"/>
                    </a:lnTo>
                    <a:lnTo>
                      <a:pt x="875" y="859"/>
                    </a:lnTo>
                    <a:lnTo>
                      <a:pt x="876" y="859"/>
                    </a:lnTo>
                    <a:lnTo>
                      <a:pt x="877" y="864"/>
                    </a:lnTo>
                    <a:lnTo>
                      <a:pt x="878" y="859"/>
                    </a:lnTo>
                    <a:lnTo>
                      <a:pt x="879" y="861"/>
                    </a:lnTo>
                    <a:lnTo>
                      <a:pt x="880" y="862"/>
                    </a:lnTo>
                    <a:lnTo>
                      <a:pt x="881" y="863"/>
                    </a:lnTo>
                    <a:lnTo>
                      <a:pt x="882" y="864"/>
                    </a:lnTo>
                    <a:lnTo>
                      <a:pt x="882" y="864"/>
                    </a:lnTo>
                    <a:lnTo>
                      <a:pt x="884" y="864"/>
                    </a:lnTo>
                    <a:lnTo>
                      <a:pt x="884" y="864"/>
                    </a:lnTo>
                    <a:lnTo>
                      <a:pt x="885" y="863"/>
                    </a:lnTo>
                    <a:lnTo>
                      <a:pt x="886" y="863"/>
                    </a:lnTo>
                    <a:lnTo>
                      <a:pt x="887" y="863"/>
                    </a:lnTo>
                    <a:lnTo>
                      <a:pt x="888" y="863"/>
                    </a:lnTo>
                    <a:lnTo>
                      <a:pt x="889" y="863"/>
                    </a:lnTo>
                    <a:lnTo>
                      <a:pt x="890" y="864"/>
                    </a:lnTo>
                    <a:lnTo>
                      <a:pt x="891" y="865"/>
                    </a:lnTo>
                    <a:lnTo>
                      <a:pt x="892" y="866"/>
                    </a:lnTo>
                    <a:lnTo>
                      <a:pt x="893" y="868"/>
                    </a:lnTo>
                    <a:lnTo>
                      <a:pt x="893" y="869"/>
                    </a:lnTo>
                    <a:lnTo>
                      <a:pt x="894" y="871"/>
                    </a:lnTo>
                    <a:lnTo>
                      <a:pt x="895" y="872"/>
                    </a:lnTo>
                    <a:lnTo>
                      <a:pt x="896" y="873"/>
                    </a:lnTo>
                    <a:lnTo>
                      <a:pt x="897" y="875"/>
                    </a:lnTo>
                    <a:lnTo>
                      <a:pt x="898" y="875"/>
                    </a:lnTo>
                    <a:lnTo>
                      <a:pt x="899" y="880"/>
                    </a:lnTo>
                    <a:lnTo>
                      <a:pt x="900" y="880"/>
                    </a:lnTo>
                    <a:lnTo>
                      <a:pt x="901" y="881"/>
                    </a:lnTo>
                    <a:lnTo>
                      <a:pt x="902" y="884"/>
                    </a:lnTo>
                    <a:lnTo>
                      <a:pt x="903" y="886"/>
                    </a:lnTo>
                    <a:lnTo>
                      <a:pt x="903" y="887"/>
                    </a:lnTo>
                    <a:lnTo>
                      <a:pt x="904" y="887"/>
                    </a:lnTo>
                    <a:lnTo>
                      <a:pt x="905" y="886"/>
                    </a:lnTo>
                    <a:lnTo>
                      <a:pt x="906" y="884"/>
                    </a:lnTo>
                    <a:lnTo>
                      <a:pt x="907" y="882"/>
                    </a:lnTo>
                    <a:lnTo>
                      <a:pt x="908" y="880"/>
                    </a:lnTo>
                    <a:lnTo>
                      <a:pt x="909" y="878"/>
                    </a:lnTo>
                    <a:lnTo>
                      <a:pt x="910" y="875"/>
                    </a:lnTo>
                    <a:lnTo>
                      <a:pt x="911" y="873"/>
                    </a:lnTo>
                    <a:lnTo>
                      <a:pt x="912" y="871"/>
                    </a:lnTo>
                    <a:lnTo>
                      <a:pt x="912" y="869"/>
                    </a:lnTo>
                    <a:lnTo>
                      <a:pt x="914" y="867"/>
                    </a:lnTo>
                    <a:lnTo>
                      <a:pt x="914" y="864"/>
                    </a:lnTo>
                    <a:lnTo>
                      <a:pt x="915" y="862"/>
                    </a:lnTo>
                    <a:lnTo>
                      <a:pt x="916" y="860"/>
                    </a:lnTo>
                    <a:lnTo>
                      <a:pt x="917" y="858"/>
                    </a:lnTo>
                    <a:lnTo>
                      <a:pt x="918" y="855"/>
                    </a:lnTo>
                    <a:lnTo>
                      <a:pt x="919" y="853"/>
                    </a:lnTo>
                    <a:lnTo>
                      <a:pt x="920" y="850"/>
                    </a:lnTo>
                    <a:lnTo>
                      <a:pt x="921" y="846"/>
                    </a:lnTo>
                    <a:lnTo>
                      <a:pt x="922" y="843"/>
                    </a:lnTo>
                    <a:lnTo>
                      <a:pt x="923" y="840"/>
                    </a:lnTo>
                    <a:lnTo>
                      <a:pt x="924" y="838"/>
                    </a:lnTo>
                    <a:lnTo>
                      <a:pt x="924" y="835"/>
                    </a:lnTo>
                    <a:lnTo>
                      <a:pt x="925" y="833"/>
                    </a:lnTo>
                    <a:lnTo>
                      <a:pt x="926" y="829"/>
                    </a:lnTo>
                    <a:lnTo>
                      <a:pt x="927" y="825"/>
                    </a:lnTo>
                    <a:lnTo>
                      <a:pt x="928" y="822"/>
                    </a:lnTo>
                    <a:lnTo>
                      <a:pt x="929" y="818"/>
                    </a:lnTo>
                    <a:lnTo>
                      <a:pt x="930" y="814"/>
                    </a:lnTo>
                    <a:lnTo>
                      <a:pt x="931" y="810"/>
                    </a:lnTo>
                    <a:lnTo>
                      <a:pt x="932" y="806"/>
                    </a:lnTo>
                    <a:lnTo>
                      <a:pt x="933" y="803"/>
                    </a:lnTo>
                    <a:lnTo>
                      <a:pt x="933" y="803"/>
                    </a:lnTo>
                    <a:lnTo>
                      <a:pt x="935" y="805"/>
                    </a:lnTo>
                    <a:lnTo>
                      <a:pt x="935" y="807"/>
                    </a:lnTo>
                    <a:lnTo>
                      <a:pt x="936" y="811"/>
                    </a:lnTo>
                    <a:lnTo>
                      <a:pt x="937" y="814"/>
                    </a:lnTo>
                    <a:lnTo>
                      <a:pt x="938" y="817"/>
                    </a:lnTo>
                    <a:lnTo>
                      <a:pt x="939" y="821"/>
                    </a:lnTo>
                    <a:lnTo>
                      <a:pt x="940" y="825"/>
                    </a:lnTo>
                    <a:lnTo>
                      <a:pt x="941" y="829"/>
                    </a:lnTo>
                    <a:lnTo>
                      <a:pt x="942" y="834"/>
                    </a:lnTo>
                    <a:lnTo>
                      <a:pt x="943" y="838"/>
                    </a:lnTo>
                    <a:lnTo>
                      <a:pt x="944" y="843"/>
                    </a:lnTo>
                    <a:lnTo>
                      <a:pt x="944" y="848"/>
                    </a:lnTo>
                    <a:lnTo>
                      <a:pt x="945" y="853"/>
                    </a:lnTo>
                    <a:lnTo>
                      <a:pt x="946" y="859"/>
                    </a:lnTo>
                    <a:lnTo>
                      <a:pt x="947" y="864"/>
                    </a:lnTo>
                    <a:lnTo>
                      <a:pt x="948" y="866"/>
                    </a:lnTo>
                    <a:lnTo>
                      <a:pt x="949" y="868"/>
                    </a:lnTo>
                    <a:lnTo>
                      <a:pt x="950" y="869"/>
                    </a:lnTo>
                    <a:lnTo>
                      <a:pt x="951" y="870"/>
                    </a:lnTo>
                    <a:lnTo>
                      <a:pt x="952" y="871"/>
                    </a:lnTo>
                    <a:lnTo>
                      <a:pt x="953" y="871"/>
                    </a:lnTo>
                    <a:lnTo>
                      <a:pt x="954" y="872"/>
                    </a:lnTo>
                    <a:lnTo>
                      <a:pt x="954" y="872"/>
                    </a:lnTo>
                    <a:lnTo>
                      <a:pt x="955" y="872"/>
                    </a:lnTo>
                    <a:lnTo>
                      <a:pt x="956" y="871"/>
                    </a:lnTo>
                    <a:lnTo>
                      <a:pt x="957" y="871"/>
                    </a:lnTo>
                    <a:lnTo>
                      <a:pt x="958" y="870"/>
                    </a:lnTo>
                    <a:lnTo>
                      <a:pt x="959" y="869"/>
                    </a:lnTo>
                    <a:lnTo>
                      <a:pt x="960" y="867"/>
                    </a:lnTo>
                    <a:lnTo>
                      <a:pt x="961" y="865"/>
                    </a:lnTo>
                    <a:lnTo>
                      <a:pt x="962" y="863"/>
                    </a:lnTo>
                    <a:lnTo>
                      <a:pt x="963" y="864"/>
                    </a:lnTo>
                    <a:lnTo>
                      <a:pt x="964" y="866"/>
                    </a:lnTo>
                    <a:lnTo>
                      <a:pt x="965" y="867"/>
                    </a:lnTo>
                    <a:lnTo>
                      <a:pt x="965" y="869"/>
                    </a:lnTo>
                    <a:lnTo>
                      <a:pt x="966" y="871"/>
                    </a:lnTo>
                    <a:lnTo>
                      <a:pt x="967" y="873"/>
                    </a:lnTo>
                    <a:lnTo>
                      <a:pt x="968" y="875"/>
                    </a:lnTo>
                    <a:lnTo>
                      <a:pt x="969" y="877"/>
                    </a:lnTo>
                    <a:lnTo>
                      <a:pt x="970" y="877"/>
                    </a:lnTo>
                    <a:lnTo>
                      <a:pt x="971" y="877"/>
                    </a:lnTo>
                    <a:lnTo>
                      <a:pt x="972" y="876"/>
                    </a:lnTo>
                    <a:lnTo>
                      <a:pt x="973" y="875"/>
                    </a:lnTo>
                    <a:lnTo>
                      <a:pt x="974" y="874"/>
                    </a:lnTo>
                    <a:lnTo>
                      <a:pt x="975" y="873"/>
                    </a:lnTo>
                    <a:lnTo>
                      <a:pt x="975" y="871"/>
                    </a:lnTo>
                    <a:lnTo>
                      <a:pt x="976" y="869"/>
                    </a:lnTo>
                    <a:lnTo>
                      <a:pt x="977" y="867"/>
                    </a:lnTo>
                    <a:lnTo>
                      <a:pt x="978" y="863"/>
                    </a:lnTo>
                    <a:lnTo>
                      <a:pt x="979" y="861"/>
                    </a:lnTo>
                    <a:lnTo>
                      <a:pt x="980" y="860"/>
                    </a:lnTo>
                    <a:lnTo>
                      <a:pt x="981" y="850"/>
                    </a:lnTo>
                    <a:lnTo>
                      <a:pt x="982" y="840"/>
                    </a:lnTo>
                    <a:lnTo>
                      <a:pt x="983" y="827"/>
                    </a:lnTo>
                    <a:lnTo>
                      <a:pt x="984" y="824"/>
                    </a:lnTo>
                    <a:lnTo>
                      <a:pt x="985" y="823"/>
                    </a:lnTo>
                    <a:lnTo>
                      <a:pt x="985" y="824"/>
                    </a:lnTo>
                    <a:lnTo>
                      <a:pt x="986" y="823"/>
                    </a:lnTo>
                    <a:lnTo>
                      <a:pt x="987" y="821"/>
                    </a:lnTo>
                    <a:lnTo>
                      <a:pt x="988" y="823"/>
                    </a:lnTo>
                    <a:lnTo>
                      <a:pt x="989" y="824"/>
                    </a:lnTo>
                    <a:lnTo>
                      <a:pt x="990" y="827"/>
                    </a:lnTo>
                    <a:lnTo>
                      <a:pt x="991" y="826"/>
                    </a:lnTo>
                    <a:lnTo>
                      <a:pt x="992" y="806"/>
                    </a:lnTo>
                    <a:lnTo>
                      <a:pt x="993" y="779"/>
                    </a:lnTo>
                    <a:lnTo>
                      <a:pt x="994" y="744"/>
                    </a:lnTo>
                    <a:lnTo>
                      <a:pt x="995" y="708"/>
                    </a:lnTo>
                    <a:lnTo>
                      <a:pt x="996" y="676"/>
                    </a:lnTo>
                    <a:lnTo>
                      <a:pt x="996" y="646"/>
                    </a:lnTo>
                    <a:lnTo>
                      <a:pt x="997" y="614"/>
                    </a:lnTo>
                    <a:lnTo>
                      <a:pt x="998" y="582"/>
                    </a:lnTo>
                    <a:lnTo>
                      <a:pt x="999" y="537"/>
                    </a:lnTo>
                    <a:lnTo>
                      <a:pt x="1000" y="492"/>
                    </a:lnTo>
                    <a:lnTo>
                      <a:pt x="1001" y="454"/>
                    </a:lnTo>
                    <a:lnTo>
                      <a:pt x="1002" y="416"/>
                    </a:lnTo>
                    <a:lnTo>
                      <a:pt x="1003" y="360"/>
                    </a:lnTo>
                    <a:lnTo>
                      <a:pt x="1004" y="305"/>
                    </a:lnTo>
                    <a:lnTo>
                      <a:pt x="1005" y="249"/>
                    </a:lnTo>
                    <a:lnTo>
                      <a:pt x="1005" y="216"/>
                    </a:lnTo>
                    <a:lnTo>
                      <a:pt x="1006" y="216"/>
                    </a:lnTo>
                    <a:lnTo>
                      <a:pt x="1007" y="235"/>
                    </a:lnTo>
                    <a:lnTo>
                      <a:pt x="1008" y="258"/>
                    </a:lnTo>
                    <a:lnTo>
                      <a:pt x="1009" y="287"/>
                    </a:lnTo>
                    <a:lnTo>
                      <a:pt x="1010" y="311"/>
                    </a:lnTo>
                    <a:lnTo>
                      <a:pt x="1011" y="336"/>
                    </a:lnTo>
                    <a:lnTo>
                      <a:pt x="1012" y="364"/>
                    </a:lnTo>
                    <a:lnTo>
                      <a:pt x="1013" y="395"/>
                    </a:lnTo>
                    <a:lnTo>
                      <a:pt x="1014" y="432"/>
                    </a:lnTo>
                    <a:lnTo>
                      <a:pt x="1015" y="473"/>
                    </a:lnTo>
                    <a:lnTo>
                      <a:pt x="1015" y="513"/>
                    </a:lnTo>
                    <a:lnTo>
                      <a:pt x="1017" y="553"/>
                    </a:lnTo>
                    <a:lnTo>
                      <a:pt x="1017" y="599"/>
                    </a:lnTo>
                    <a:lnTo>
                      <a:pt x="1018" y="645"/>
                    </a:lnTo>
                    <a:lnTo>
                      <a:pt x="1019" y="694"/>
                    </a:lnTo>
                    <a:lnTo>
                      <a:pt x="1020" y="740"/>
                    </a:lnTo>
                    <a:lnTo>
                      <a:pt x="1021" y="765"/>
                    </a:lnTo>
                    <a:lnTo>
                      <a:pt x="1022" y="781"/>
                    </a:lnTo>
                    <a:lnTo>
                      <a:pt x="1023" y="794"/>
                    </a:lnTo>
                    <a:lnTo>
                      <a:pt x="1024" y="802"/>
                    </a:lnTo>
                    <a:lnTo>
                      <a:pt x="1025" y="810"/>
                    </a:lnTo>
                    <a:lnTo>
                      <a:pt x="1026" y="817"/>
                    </a:lnTo>
                    <a:lnTo>
                      <a:pt x="1026" y="821"/>
                    </a:lnTo>
                    <a:lnTo>
                      <a:pt x="1027" y="824"/>
                    </a:lnTo>
                    <a:lnTo>
                      <a:pt x="1028" y="829"/>
                    </a:lnTo>
                    <a:lnTo>
                      <a:pt x="1029" y="835"/>
                    </a:lnTo>
                    <a:lnTo>
                      <a:pt x="1030" y="842"/>
                    </a:lnTo>
                    <a:lnTo>
                      <a:pt x="1031" y="849"/>
                    </a:lnTo>
                    <a:lnTo>
                      <a:pt x="1032" y="853"/>
                    </a:lnTo>
                    <a:lnTo>
                      <a:pt x="1033" y="855"/>
                    </a:lnTo>
                    <a:lnTo>
                      <a:pt x="1034" y="858"/>
                    </a:lnTo>
                    <a:lnTo>
                      <a:pt x="1035" y="860"/>
                    </a:lnTo>
                    <a:lnTo>
                      <a:pt x="1036" y="863"/>
                    </a:lnTo>
                    <a:lnTo>
                      <a:pt x="1036" y="866"/>
                    </a:lnTo>
                    <a:lnTo>
                      <a:pt x="1037" y="869"/>
                    </a:lnTo>
                    <a:lnTo>
                      <a:pt x="1038" y="872"/>
                    </a:lnTo>
                    <a:lnTo>
                      <a:pt x="1039" y="874"/>
                    </a:lnTo>
                    <a:lnTo>
                      <a:pt x="1040" y="876"/>
                    </a:lnTo>
                    <a:lnTo>
                      <a:pt x="1041" y="878"/>
                    </a:lnTo>
                    <a:lnTo>
                      <a:pt x="1042" y="880"/>
                    </a:lnTo>
                    <a:lnTo>
                      <a:pt x="1043" y="880"/>
                    </a:lnTo>
                    <a:lnTo>
                      <a:pt x="1044" y="880"/>
                    </a:lnTo>
                    <a:lnTo>
                      <a:pt x="1045" y="880"/>
                    </a:lnTo>
                    <a:lnTo>
                      <a:pt x="1045" y="880"/>
                    </a:lnTo>
                    <a:lnTo>
                      <a:pt x="1047" y="879"/>
                    </a:lnTo>
                    <a:lnTo>
                      <a:pt x="1047" y="879"/>
                    </a:lnTo>
                    <a:lnTo>
                      <a:pt x="1048" y="878"/>
                    </a:lnTo>
                    <a:lnTo>
                      <a:pt x="1049" y="876"/>
                    </a:lnTo>
                    <a:lnTo>
                      <a:pt x="1050" y="876"/>
                    </a:lnTo>
                    <a:lnTo>
                      <a:pt x="1051" y="875"/>
                    </a:lnTo>
                    <a:lnTo>
                      <a:pt x="1052" y="875"/>
                    </a:lnTo>
                    <a:lnTo>
                      <a:pt x="1053" y="874"/>
                    </a:lnTo>
                    <a:lnTo>
                      <a:pt x="1054" y="874"/>
                    </a:lnTo>
                    <a:lnTo>
                      <a:pt x="1055" y="873"/>
                    </a:lnTo>
                    <a:lnTo>
                      <a:pt x="1056" y="873"/>
                    </a:lnTo>
                    <a:lnTo>
                      <a:pt x="1057" y="872"/>
                    </a:lnTo>
                    <a:lnTo>
                      <a:pt x="1057" y="871"/>
                    </a:lnTo>
                    <a:lnTo>
                      <a:pt x="1058" y="870"/>
                    </a:lnTo>
                    <a:lnTo>
                      <a:pt x="1059" y="869"/>
                    </a:lnTo>
                    <a:lnTo>
                      <a:pt x="1060" y="869"/>
                    </a:lnTo>
                    <a:lnTo>
                      <a:pt x="1061" y="867"/>
                    </a:lnTo>
                    <a:lnTo>
                      <a:pt x="1062" y="861"/>
                    </a:lnTo>
                    <a:lnTo>
                      <a:pt x="1063" y="871"/>
                    </a:lnTo>
                    <a:lnTo>
                      <a:pt x="1064" y="864"/>
                    </a:lnTo>
                    <a:lnTo>
                      <a:pt x="1065" y="857"/>
                    </a:lnTo>
                    <a:lnTo>
                      <a:pt x="1066" y="863"/>
                    </a:lnTo>
                    <a:lnTo>
                      <a:pt x="1066" y="862"/>
                    </a:lnTo>
                    <a:lnTo>
                      <a:pt x="1067" y="860"/>
                    </a:lnTo>
                    <a:lnTo>
                      <a:pt x="1068" y="859"/>
                    </a:lnTo>
                    <a:lnTo>
                      <a:pt x="1069" y="859"/>
                    </a:lnTo>
                    <a:lnTo>
                      <a:pt x="1070" y="859"/>
                    </a:lnTo>
                    <a:lnTo>
                      <a:pt x="1071" y="858"/>
                    </a:lnTo>
                    <a:lnTo>
                      <a:pt x="1072" y="857"/>
                    </a:lnTo>
                    <a:lnTo>
                      <a:pt x="1073" y="856"/>
                    </a:lnTo>
                    <a:lnTo>
                      <a:pt x="1074" y="856"/>
                    </a:lnTo>
                    <a:lnTo>
                      <a:pt x="1075" y="855"/>
                    </a:lnTo>
                    <a:lnTo>
                      <a:pt x="1076" y="854"/>
                    </a:lnTo>
                    <a:lnTo>
                      <a:pt x="1077" y="853"/>
                    </a:lnTo>
                    <a:lnTo>
                      <a:pt x="1077" y="852"/>
                    </a:lnTo>
                    <a:lnTo>
                      <a:pt x="1078" y="851"/>
                    </a:lnTo>
                    <a:lnTo>
                      <a:pt x="1079" y="852"/>
                    </a:lnTo>
                    <a:lnTo>
                      <a:pt x="1080" y="853"/>
                    </a:lnTo>
                    <a:lnTo>
                      <a:pt x="1081" y="854"/>
                    </a:lnTo>
                    <a:lnTo>
                      <a:pt x="1082" y="855"/>
                    </a:lnTo>
                    <a:lnTo>
                      <a:pt x="1083" y="857"/>
                    </a:lnTo>
                    <a:lnTo>
                      <a:pt x="1084" y="858"/>
                    </a:lnTo>
                    <a:lnTo>
                      <a:pt x="1085" y="860"/>
                    </a:lnTo>
                    <a:lnTo>
                      <a:pt x="1086" y="861"/>
                    </a:lnTo>
                    <a:lnTo>
                      <a:pt x="1087" y="863"/>
                    </a:lnTo>
                    <a:lnTo>
                      <a:pt x="1087" y="865"/>
                    </a:lnTo>
                    <a:lnTo>
                      <a:pt x="1088" y="867"/>
                    </a:lnTo>
                    <a:lnTo>
                      <a:pt x="1089" y="868"/>
                    </a:lnTo>
                    <a:lnTo>
                      <a:pt x="1090" y="871"/>
                    </a:lnTo>
                    <a:lnTo>
                      <a:pt x="1091" y="872"/>
                    </a:lnTo>
                    <a:lnTo>
                      <a:pt x="1092" y="875"/>
                    </a:lnTo>
                    <a:lnTo>
                      <a:pt x="1093" y="877"/>
                    </a:lnTo>
                    <a:lnTo>
                      <a:pt x="1094" y="878"/>
                    </a:lnTo>
                    <a:lnTo>
                      <a:pt x="1095" y="878"/>
                    </a:lnTo>
                    <a:lnTo>
                      <a:pt x="1096" y="879"/>
                    </a:lnTo>
                    <a:lnTo>
                      <a:pt x="1097" y="879"/>
                    </a:lnTo>
                    <a:lnTo>
                      <a:pt x="1097" y="880"/>
                    </a:lnTo>
                    <a:lnTo>
                      <a:pt x="1098" y="880"/>
                    </a:lnTo>
                    <a:lnTo>
                      <a:pt x="1099" y="880"/>
                    </a:lnTo>
                    <a:lnTo>
                      <a:pt x="1100" y="880"/>
                    </a:lnTo>
                    <a:lnTo>
                      <a:pt x="1101" y="880"/>
                    </a:lnTo>
                    <a:lnTo>
                      <a:pt x="1102" y="881"/>
                    </a:lnTo>
                    <a:lnTo>
                      <a:pt x="1103" y="881"/>
                    </a:lnTo>
                    <a:lnTo>
                      <a:pt x="1104" y="882"/>
                    </a:lnTo>
                    <a:lnTo>
                      <a:pt x="1105" y="882"/>
                    </a:lnTo>
                    <a:lnTo>
                      <a:pt x="1106" y="882"/>
                    </a:lnTo>
                    <a:lnTo>
                      <a:pt x="1107" y="882"/>
                    </a:lnTo>
                    <a:lnTo>
                      <a:pt x="1108" y="882"/>
                    </a:lnTo>
                    <a:lnTo>
                      <a:pt x="1108" y="882"/>
                    </a:lnTo>
                    <a:lnTo>
                      <a:pt x="1109" y="882"/>
                    </a:lnTo>
                    <a:lnTo>
                      <a:pt x="1110" y="882"/>
                    </a:lnTo>
                    <a:lnTo>
                      <a:pt x="1111" y="881"/>
                    </a:lnTo>
                    <a:lnTo>
                      <a:pt x="1112" y="881"/>
                    </a:lnTo>
                    <a:lnTo>
                      <a:pt x="1113" y="881"/>
                    </a:lnTo>
                    <a:lnTo>
                      <a:pt x="1114" y="880"/>
                    </a:lnTo>
                    <a:lnTo>
                      <a:pt x="1115" y="880"/>
                    </a:lnTo>
                    <a:lnTo>
                      <a:pt x="1116" y="879"/>
                    </a:lnTo>
                    <a:lnTo>
                      <a:pt x="1117" y="879"/>
                    </a:lnTo>
                    <a:lnTo>
                      <a:pt x="1117" y="878"/>
                    </a:lnTo>
                    <a:lnTo>
                      <a:pt x="1118" y="877"/>
                    </a:lnTo>
                    <a:lnTo>
                      <a:pt x="1119" y="876"/>
                    </a:lnTo>
                    <a:lnTo>
                      <a:pt x="1120" y="875"/>
                    </a:lnTo>
                    <a:lnTo>
                      <a:pt x="1121" y="874"/>
                    </a:lnTo>
                    <a:lnTo>
                      <a:pt x="1122" y="873"/>
                    </a:lnTo>
                    <a:lnTo>
                      <a:pt x="1123" y="873"/>
                    </a:lnTo>
                    <a:lnTo>
                      <a:pt x="1124" y="874"/>
                    </a:lnTo>
                    <a:lnTo>
                      <a:pt x="1125" y="874"/>
                    </a:lnTo>
                    <a:lnTo>
                      <a:pt x="1126" y="875"/>
                    </a:lnTo>
                    <a:lnTo>
                      <a:pt x="1127" y="876"/>
                    </a:lnTo>
                    <a:lnTo>
                      <a:pt x="1127" y="877"/>
                    </a:lnTo>
                    <a:lnTo>
                      <a:pt x="1129" y="877"/>
                    </a:lnTo>
                    <a:lnTo>
                      <a:pt x="1129" y="878"/>
                    </a:lnTo>
                    <a:lnTo>
                      <a:pt x="1130" y="879"/>
                    </a:lnTo>
                    <a:lnTo>
                      <a:pt x="1131" y="881"/>
                    </a:lnTo>
                    <a:lnTo>
                      <a:pt x="1132" y="882"/>
                    </a:lnTo>
                    <a:lnTo>
                      <a:pt x="1133" y="883"/>
                    </a:lnTo>
                    <a:lnTo>
                      <a:pt x="1134" y="884"/>
                    </a:lnTo>
                    <a:lnTo>
                      <a:pt x="1135" y="885"/>
                    </a:lnTo>
                    <a:lnTo>
                      <a:pt x="1136" y="887"/>
                    </a:lnTo>
                    <a:lnTo>
                      <a:pt x="1137" y="888"/>
                    </a:lnTo>
                    <a:lnTo>
                      <a:pt x="1138" y="888"/>
                    </a:lnTo>
                    <a:lnTo>
                      <a:pt x="1138" y="887"/>
                    </a:lnTo>
                    <a:lnTo>
                      <a:pt x="1139" y="886"/>
                    </a:lnTo>
                    <a:lnTo>
                      <a:pt x="1140" y="885"/>
                    </a:lnTo>
                    <a:lnTo>
                      <a:pt x="1141" y="884"/>
                    </a:lnTo>
                    <a:lnTo>
                      <a:pt x="1142" y="882"/>
                    </a:lnTo>
                    <a:lnTo>
                      <a:pt x="1143" y="881"/>
                    </a:lnTo>
                    <a:lnTo>
                      <a:pt x="1144" y="879"/>
                    </a:lnTo>
                    <a:lnTo>
                      <a:pt x="1145" y="878"/>
                    </a:lnTo>
                    <a:lnTo>
                      <a:pt x="1146" y="876"/>
                    </a:lnTo>
                    <a:lnTo>
                      <a:pt x="1147" y="874"/>
                    </a:lnTo>
                    <a:lnTo>
                      <a:pt x="1148" y="873"/>
                    </a:lnTo>
                    <a:lnTo>
                      <a:pt x="1148" y="871"/>
                    </a:lnTo>
                    <a:lnTo>
                      <a:pt x="1149" y="869"/>
                    </a:lnTo>
                    <a:lnTo>
                      <a:pt x="1150" y="867"/>
                    </a:lnTo>
                    <a:lnTo>
                      <a:pt x="1151" y="865"/>
                    </a:lnTo>
                    <a:lnTo>
                      <a:pt x="1152" y="864"/>
                    </a:lnTo>
                    <a:lnTo>
                      <a:pt x="1153" y="863"/>
                    </a:lnTo>
                    <a:lnTo>
                      <a:pt x="1154" y="863"/>
                    </a:lnTo>
                    <a:lnTo>
                      <a:pt x="1155" y="863"/>
                    </a:lnTo>
                    <a:lnTo>
                      <a:pt x="1156" y="862"/>
                    </a:lnTo>
                    <a:lnTo>
                      <a:pt x="1157" y="862"/>
                    </a:lnTo>
                    <a:lnTo>
                      <a:pt x="1157" y="862"/>
                    </a:lnTo>
                    <a:lnTo>
                      <a:pt x="1159" y="862"/>
                    </a:lnTo>
                    <a:lnTo>
                      <a:pt x="1159" y="862"/>
                    </a:lnTo>
                    <a:lnTo>
                      <a:pt x="1160" y="862"/>
                    </a:lnTo>
                    <a:lnTo>
                      <a:pt x="1161" y="862"/>
                    </a:lnTo>
                    <a:lnTo>
                      <a:pt x="1162" y="862"/>
                    </a:lnTo>
                    <a:lnTo>
                      <a:pt x="1163" y="863"/>
                    </a:lnTo>
                    <a:lnTo>
                      <a:pt x="1164" y="863"/>
                    </a:lnTo>
                    <a:lnTo>
                      <a:pt x="1165" y="864"/>
                    </a:lnTo>
                    <a:lnTo>
                      <a:pt x="1166" y="864"/>
                    </a:lnTo>
                    <a:lnTo>
                      <a:pt x="1167" y="864"/>
                    </a:lnTo>
                    <a:lnTo>
                      <a:pt x="1168" y="863"/>
                    </a:lnTo>
                    <a:lnTo>
                      <a:pt x="1169" y="862"/>
                    </a:lnTo>
                    <a:lnTo>
                      <a:pt x="1169" y="861"/>
                    </a:lnTo>
                    <a:lnTo>
                      <a:pt x="1170" y="859"/>
                    </a:lnTo>
                    <a:lnTo>
                      <a:pt x="1171" y="857"/>
                    </a:lnTo>
                    <a:lnTo>
                      <a:pt x="1172" y="860"/>
                    </a:lnTo>
                    <a:lnTo>
                      <a:pt x="1173" y="857"/>
                    </a:lnTo>
                    <a:lnTo>
                      <a:pt x="1174" y="852"/>
                    </a:lnTo>
                    <a:lnTo>
                      <a:pt x="1175" y="854"/>
                    </a:lnTo>
                    <a:lnTo>
                      <a:pt x="1176" y="852"/>
                    </a:lnTo>
                    <a:lnTo>
                      <a:pt x="1177" y="850"/>
                    </a:lnTo>
                    <a:lnTo>
                      <a:pt x="1178" y="848"/>
                    </a:lnTo>
                    <a:lnTo>
                      <a:pt x="1178" y="847"/>
                    </a:lnTo>
                    <a:lnTo>
                      <a:pt x="1180" y="845"/>
                    </a:lnTo>
                    <a:lnTo>
                      <a:pt x="1180" y="844"/>
                    </a:lnTo>
                    <a:lnTo>
                      <a:pt x="1181" y="844"/>
                    </a:lnTo>
                    <a:lnTo>
                      <a:pt x="1182" y="845"/>
                    </a:lnTo>
                    <a:lnTo>
                      <a:pt x="1183" y="846"/>
                    </a:lnTo>
                    <a:lnTo>
                      <a:pt x="1184" y="848"/>
                    </a:lnTo>
                    <a:lnTo>
                      <a:pt x="1185" y="849"/>
                    </a:lnTo>
                    <a:lnTo>
                      <a:pt x="1186" y="850"/>
                    </a:lnTo>
                    <a:lnTo>
                      <a:pt x="1187" y="853"/>
                    </a:lnTo>
                    <a:lnTo>
                      <a:pt x="1188" y="854"/>
                    </a:lnTo>
                    <a:lnTo>
                      <a:pt x="1189" y="856"/>
                    </a:lnTo>
                    <a:lnTo>
                      <a:pt x="1189" y="859"/>
                    </a:lnTo>
                    <a:lnTo>
                      <a:pt x="1190" y="861"/>
                    </a:lnTo>
                    <a:lnTo>
                      <a:pt x="1191" y="863"/>
                    </a:lnTo>
                    <a:lnTo>
                      <a:pt x="1192" y="866"/>
                    </a:lnTo>
                    <a:lnTo>
                      <a:pt x="1193" y="868"/>
                    </a:lnTo>
                    <a:lnTo>
                      <a:pt x="1194" y="871"/>
                    </a:lnTo>
                    <a:lnTo>
                      <a:pt x="1195" y="874"/>
                    </a:lnTo>
                    <a:lnTo>
                      <a:pt x="1196" y="874"/>
                    </a:lnTo>
                    <a:lnTo>
                      <a:pt x="1197" y="875"/>
                    </a:lnTo>
                    <a:lnTo>
                      <a:pt x="1198" y="874"/>
                    </a:lnTo>
                    <a:lnTo>
                      <a:pt x="1199" y="874"/>
                    </a:lnTo>
                    <a:lnTo>
                      <a:pt x="1199" y="873"/>
                    </a:lnTo>
                    <a:lnTo>
                      <a:pt x="1200" y="873"/>
                    </a:lnTo>
                    <a:lnTo>
                      <a:pt x="1201" y="872"/>
                    </a:lnTo>
                    <a:lnTo>
                      <a:pt x="1202" y="872"/>
                    </a:lnTo>
                    <a:lnTo>
                      <a:pt x="1203" y="871"/>
                    </a:lnTo>
                    <a:lnTo>
                      <a:pt x="1204" y="870"/>
                    </a:lnTo>
                    <a:lnTo>
                      <a:pt x="1205" y="868"/>
                    </a:lnTo>
                    <a:lnTo>
                      <a:pt x="1206" y="868"/>
                    </a:lnTo>
                    <a:lnTo>
                      <a:pt x="1207" y="866"/>
                    </a:lnTo>
                    <a:lnTo>
                      <a:pt x="1208" y="865"/>
                    </a:lnTo>
                    <a:lnTo>
                      <a:pt x="1209" y="864"/>
                    </a:lnTo>
                    <a:lnTo>
                      <a:pt x="1210" y="862"/>
                    </a:lnTo>
                    <a:lnTo>
                      <a:pt x="1210" y="863"/>
                    </a:lnTo>
                    <a:lnTo>
                      <a:pt x="1211" y="863"/>
                    </a:lnTo>
                    <a:lnTo>
                      <a:pt x="1212" y="864"/>
                    </a:lnTo>
                    <a:lnTo>
                      <a:pt x="1213" y="865"/>
                    </a:lnTo>
                    <a:lnTo>
                      <a:pt x="1214" y="867"/>
                    </a:lnTo>
                    <a:lnTo>
                      <a:pt x="1215" y="868"/>
                    </a:lnTo>
                    <a:lnTo>
                      <a:pt x="1216" y="869"/>
                    </a:lnTo>
                    <a:lnTo>
                      <a:pt x="1217" y="871"/>
                    </a:lnTo>
                    <a:lnTo>
                      <a:pt x="1218" y="872"/>
                    </a:lnTo>
                    <a:lnTo>
                      <a:pt x="1219" y="873"/>
                    </a:lnTo>
                    <a:lnTo>
                      <a:pt x="1220" y="874"/>
                    </a:lnTo>
                    <a:lnTo>
                      <a:pt x="1220" y="875"/>
                    </a:lnTo>
                    <a:lnTo>
                      <a:pt x="1221" y="877"/>
                    </a:lnTo>
                    <a:lnTo>
                      <a:pt x="1222" y="878"/>
                    </a:lnTo>
                    <a:lnTo>
                      <a:pt x="1223" y="879"/>
                    </a:lnTo>
                    <a:lnTo>
                      <a:pt x="1224" y="880"/>
                    </a:lnTo>
                    <a:lnTo>
                      <a:pt x="1225" y="881"/>
                    </a:lnTo>
                    <a:lnTo>
                      <a:pt x="1226" y="882"/>
                    </a:lnTo>
                    <a:lnTo>
                      <a:pt x="1227" y="883"/>
                    </a:lnTo>
                    <a:lnTo>
                      <a:pt x="1228" y="883"/>
                    </a:lnTo>
                    <a:lnTo>
                      <a:pt x="1229" y="883"/>
                    </a:lnTo>
                    <a:lnTo>
                      <a:pt x="1229" y="883"/>
                    </a:lnTo>
                    <a:lnTo>
                      <a:pt x="1230" y="883"/>
                    </a:lnTo>
                    <a:lnTo>
                      <a:pt x="1231" y="883"/>
                    </a:lnTo>
                    <a:lnTo>
                      <a:pt x="1232" y="884"/>
                    </a:lnTo>
                    <a:lnTo>
                      <a:pt x="1233" y="884"/>
                    </a:lnTo>
                    <a:lnTo>
                      <a:pt x="1234" y="884"/>
                    </a:lnTo>
                    <a:lnTo>
                      <a:pt x="1235" y="884"/>
                    </a:lnTo>
                    <a:lnTo>
                      <a:pt x="1236" y="884"/>
                    </a:lnTo>
                    <a:lnTo>
                      <a:pt x="1237" y="885"/>
                    </a:lnTo>
                    <a:lnTo>
                      <a:pt x="1238" y="885"/>
                    </a:lnTo>
                    <a:lnTo>
                      <a:pt x="1239" y="885"/>
                    </a:lnTo>
                    <a:lnTo>
                      <a:pt x="1240" y="883"/>
                    </a:lnTo>
                    <a:lnTo>
                      <a:pt x="1241" y="881"/>
                    </a:lnTo>
                    <a:lnTo>
                      <a:pt x="1241" y="879"/>
                    </a:lnTo>
                    <a:lnTo>
                      <a:pt x="1242" y="877"/>
                    </a:lnTo>
                    <a:lnTo>
                      <a:pt x="1243" y="874"/>
                    </a:lnTo>
                    <a:lnTo>
                      <a:pt x="1244" y="871"/>
                    </a:lnTo>
                    <a:lnTo>
                      <a:pt x="1245" y="868"/>
                    </a:lnTo>
                    <a:lnTo>
                      <a:pt x="1246" y="866"/>
                    </a:lnTo>
                    <a:lnTo>
                      <a:pt x="1247" y="863"/>
                    </a:lnTo>
                    <a:lnTo>
                      <a:pt x="1248" y="860"/>
                    </a:lnTo>
                    <a:lnTo>
                      <a:pt x="1249" y="858"/>
                    </a:lnTo>
                    <a:lnTo>
                      <a:pt x="1250" y="854"/>
                    </a:lnTo>
                    <a:lnTo>
                      <a:pt x="1250" y="854"/>
                    </a:lnTo>
                    <a:lnTo>
                      <a:pt x="1251" y="853"/>
                    </a:lnTo>
                    <a:lnTo>
                      <a:pt x="1252" y="848"/>
                    </a:lnTo>
                    <a:lnTo>
                      <a:pt x="1253" y="848"/>
                    </a:lnTo>
                    <a:lnTo>
                      <a:pt x="1254" y="845"/>
                    </a:lnTo>
                    <a:lnTo>
                      <a:pt x="1255" y="840"/>
                    </a:lnTo>
                    <a:lnTo>
                      <a:pt x="1256" y="845"/>
                    </a:lnTo>
                    <a:lnTo>
                      <a:pt x="1257" y="847"/>
                    </a:lnTo>
                    <a:lnTo>
                      <a:pt x="1258" y="839"/>
                    </a:lnTo>
                    <a:lnTo>
                      <a:pt x="1259" y="805"/>
                    </a:lnTo>
                    <a:lnTo>
                      <a:pt x="1260" y="772"/>
                    </a:lnTo>
                    <a:lnTo>
                      <a:pt x="1260" y="780"/>
                    </a:lnTo>
                    <a:lnTo>
                      <a:pt x="1261" y="808"/>
                    </a:lnTo>
                    <a:lnTo>
                      <a:pt x="1262" y="845"/>
                    </a:lnTo>
                    <a:lnTo>
                      <a:pt x="1263" y="856"/>
                    </a:lnTo>
                    <a:lnTo>
                      <a:pt x="1264" y="843"/>
                    </a:lnTo>
                    <a:lnTo>
                      <a:pt x="1265" y="839"/>
                    </a:lnTo>
                    <a:lnTo>
                      <a:pt x="1266" y="834"/>
                    </a:lnTo>
                    <a:lnTo>
                      <a:pt x="1267" y="814"/>
                    </a:lnTo>
                    <a:lnTo>
                      <a:pt x="1268" y="798"/>
                    </a:lnTo>
                    <a:lnTo>
                      <a:pt x="1269" y="796"/>
                    </a:lnTo>
                    <a:lnTo>
                      <a:pt x="1270" y="800"/>
                    </a:lnTo>
                    <a:lnTo>
                      <a:pt x="1271" y="805"/>
                    </a:lnTo>
                    <a:lnTo>
                      <a:pt x="1271" y="812"/>
                    </a:lnTo>
                    <a:lnTo>
                      <a:pt x="1272" y="813"/>
                    </a:lnTo>
                    <a:lnTo>
                      <a:pt x="1273" y="816"/>
                    </a:lnTo>
                    <a:lnTo>
                      <a:pt x="1274" y="817"/>
                    </a:lnTo>
                    <a:lnTo>
                      <a:pt x="1275" y="819"/>
                    </a:lnTo>
                    <a:lnTo>
                      <a:pt x="1276" y="821"/>
                    </a:lnTo>
                    <a:lnTo>
                      <a:pt x="1277" y="825"/>
                    </a:lnTo>
                    <a:lnTo>
                      <a:pt x="1278" y="828"/>
                    </a:lnTo>
                    <a:lnTo>
                      <a:pt x="1279" y="832"/>
                    </a:lnTo>
                    <a:lnTo>
                      <a:pt x="1280" y="832"/>
                    </a:lnTo>
                    <a:lnTo>
                      <a:pt x="1281" y="836"/>
                    </a:lnTo>
                    <a:lnTo>
                      <a:pt x="1281" y="844"/>
                    </a:lnTo>
                    <a:lnTo>
                      <a:pt x="1282" y="841"/>
                    </a:lnTo>
                    <a:lnTo>
                      <a:pt x="1283" y="843"/>
                    </a:lnTo>
                    <a:lnTo>
                      <a:pt x="1284" y="840"/>
                    </a:lnTo>
                    <a:lnTo>
                      <a:pt x="1285" y="837"/>
                    </a:lnTo>
                    <a:lnTo>
                      <a:pt x="1286" y="834"/>
                    </a:lnTo>
                    <a:lnTo>
                      <a:pt x="1287" y="831"/>
                    </a:lnTo>
                    <a:lnTo>
                      <a:pt x="1288" y="827"/>
                    </a:lnTo>
                    <a:lnTo>
                      <a:pt x="1289" y="824"/>
                    </a:lnTo>
                    <a:lnTo>
                      <a:pt x="1290" y="821"/>
                    </a:lnTo>
                    <a:lnTo>
                      <a:pt x="1290" y="816"/>
                    </a:lnTo>
                    <a:lnTo>
                      <a:pt x="1292" y="810"/>
                    </a:lnTo>
                    <a:lnTo>
                      <a:pt x="1292" y="806"/>
                    </a:lnTo>
                    <a:lnTo>
                      <a:pt x="1293" y="801"/>
                    </a:lnTo>
                    <a:lnTo>
                      <a:pt x="1294" y="795"/>
                    </a:lnTo>
                    <a:lnTo>
                      <a:pt x="1295" y="789"/>
                    </a:lnTo>
                    <a:lnTo>
                      <a:pt x="1296" y="783"/>
                    </a:lnTo>
                    <a:lnTo>
                      <a:pt x="1297" y="777"/>
                    </a:lnTo>
                    <a:lnTo>
                      <a:pt x="1298" y="778"/>
                    </a:lnTo>
                    <a:lnTo>
                      <a:pt x="1299" y="781"/>
                    </a:lnTo>
                    <a:lnTo>
                      <a:pt x="1300" y="786"/>
                    </a:lnTo>
                    <a:lnTo>
                      <a:pt x="1301" y="792"/>
                    </a:lnTo>
                    <a:lnTo>
                      <a:pt x="1301" y="797"/>
                    </a:lnTo>
                    <a:lnTo>
                      <a:pt x="1302" y="803"/>
                    </a:lnTo>
                    <a:lnTo>
                      <a:pt x="1303" y="809"/>
                    </a:lnTo>
                    <a:lnTo>
                      <a:pt x="1304" y="815"/>
                    </a:lnTo>
                    <a:lnTo>
                      <a:pt x="1305" y="823"/>
                    </a:lnTo>
                    <a:lnTo>
                      <a:pt x="1306" y="831"/>
                    </a:lnTo>
                    <a:lnTo>
                      <a:pt x="1307" y="839"/>
                    </a:lnTo>
                    <a:lnTo>
                      <a:pt x="1308" y="847"/>
                    </a:lnTo>
                    <a:lnTo>
                      <a:pt x="1309" y="854"/>
                    </a:lnTo>
                    <a:lnTo>
                      <a:pt x="1310" y="865"/>
                    </a:lnTo>
                    <a:lnTo>
                      <a:pt x="1311" y="874"/>
                    </a:lnTo>
                    <a:lnTo>
                      <a:pt x="1311" y="883"/>
                    </a:lnTo>
                    <a:lnTo>
                      <a:pt x="1313" y="886"/>
                    </a:lnTo>
                    <a:lnTo>
                      <a:pt x="1313" y="886"/>
                    </a:lnTo>
                    <a:lnTo>
                      <a:pt x="1314" y="885"/>
                    </a:lnTo>
                    <a:lnTo>
                      <a:pt x="1315" y="883"/>
                    </a:lnTo>
                    <a:lnTo>
                      <a:pt x="1316" y="882"/>
                    </a:lnTo>
                    <a:lnTo>
                      <a:pt x="1317" y="880"/>
                    </a:lnTo>
                    <a:lnTo>
                      <a:pt x="1318" y="878"/>
                    </a:lnTo>
                    <a:lnTo>
                      <a:pt x="1319" y="875"/>
                    </a:lnTo>
                    <a:lnTo>
                      <a:pt x="1320" y="872"/>
                    </a:lnTo>
                    <a:lnTo>
                      <a:pt x="1321" y="868"/>
                    </a:lnTo>
                    <a:lnTo>
                      <a:pt x="1322" y="865"/>
                    </a:lnTo>
                    <a:lnTo>
                      <a:pt x="1322" y="862"/>
                    </a:lnTo>
                    <a:lnTo>
                      <a:pt x="1323" y="856"/>
                    </a:lnTo>
                    <a:lnTo>
                      <a:pt x="1324" y="853"/>
                    </a:lnTo>
                    <a:lnTo>
                      <a:pt x="1325" y="848"/>
                    </a:lnTo>
                    <a:lnTo>
                      <a:pt x="1326" y="843"/>
                    </a:lnTo>
                    <a:lnTo>
                      <a:pt x="1327" y="843"/>
                    </a:lnTo>
                    <a:lnTo>
                      <a:pt x="1328" y="844"/>
                    </a:lnTo>
                    <a:lnTo>
                      <a:pt x="1329" y="846"/>
                    </a:lnTo>
                    <a:lnTo>
                      <a:pt x="1330" y="849"/>
                    </a:lnTo>
                    <a:lnTo>
                      <a:pt x="1331" y="852"/>
                    </a:lnTo>
                    <a:lnTo>
                      <a:pt x="1332" y="855"/>
                    </a:lnTo>
                    <a:lnTo>
                      <a:pt x="1332" y="858"/>
                    </a:lnTo>
                    <a:lnTo>
                      <a:pt x="1333" y="861"/>
                    </a:lnTo>
                    <a:lnTo>
                      <a:pt x="1334" y="864"/>
                    </a:lnTo>
                    <a:lnTo>
                      <a:pt x="1335" y="868"/>
                    </a:lnTo>
                    <a:lnTo>
                      <a:pt x="1336" y="871"/>
                    </a:lnTo>
                    <a:lnTo>
                      <a:pt x="1337" y="874"/>
                    </a:lnTo>
                    <a:lnTo>
                      <a:pt x="1338" y="878"/>
                    </a:lnTo>
                    <a:lnTo>
                      <a:pt x="1339" y="883"/>
                    </a:lnTo>
                    <a:lnTo>
                      <a:pt x="1340" y="884"/>
                    </a:lnTo>
                    <a:lnTo>
                      <a:pt x="1341" y="890"/>
                    </a:lnTo>
                    <a:lnTo>
                      <a:pt x="1341" y="891"/>
                    </a:lnTo>
                    <a:lnTo>
                      <a:pt x="1343" y="891"/>
                    </a:lnTo>
                    <a:lnTo>
                      <a:pt x="1343" y="891"/>
                    </a:lnTo>
                    <a:lnTo>
                      <a:pt x="1344" y="890"/>
                    </a:lnTo>
                    <a:lnTo>
                      <a:pt x="1345" y="890"/>
                    </a:lnTo>
                    <a:lnTo>
                      <a:pt x="1346" y="889"/>
                    </a:lnTo>
                    <a:lnTo>
                      <a:pt x="1347" y="888"/>
                    </a:lnTo>
                    <a:lnTo>
                      <a:pt x="1348" y="887"/>
                    </a:lnTo>
                    <a:lnTo>
                      <a:pt x="1349" y="885"/>
                    </a:lnTo>
                    <a:lnTo>
                      <a:pt x="1350" y="885"/>
                    </a:lnTo>
                    <a:lnTo>
                      <a:pt x="1351" y="884"/>
                    </a:lnTo>
                    <a:lnTo>
                      <a:pt x="1352" y="883"/>
                    </a:lnTo>
                    <a:lnTo>
                      <a:pt x="1353" y="882"/>
                    </a:lnTo>
                    <a:lnTo>
                      <a:pt x="1353" y="880"/>
                    </a:lnTo>
                    <a:lnTo>
                      <a:pt x="1354" y="879"/>
                    </a:lnTo>
                    <a:lnTo>
                      <a:pt x="1355" y="876"/>
                    </a:lnTo>
                    <a:lnTo>
                      <a:pt x="1356" y="877"/>
                    </a:lnTo>
                    <a:lnTo>
                      <a:pt x="1357" y="873"/>
                    </a:lnTo>
                    <a:lnTo>
                      <a:pt x="1358" y="872"/>
                    </a:lnTo>
                    <a:lnTo>
                      <a:pt x="1359" y="871"/>
                    </a:lnTo>
                    <a:lnTo>
                      <a:pt x="1360" y="869"/>
                    </a:lnTo>
                    <a:lnTo>
                      <a:pt x="1361" y="867"/>
                    </a:lnTo>
                    <a:lnTo>
                      <a:pt x="1362" y="866"/>
                    </a:lnTo>
                    <a:lnTo>
                      <a:pt x="1362" y="864"/>
                    </a:lnTo>
                    <a:lnTo>
                      <a:pt x="1363" y="862"/>
                    </a:lnTo>
                    <a:lnTo>
                      <a:pt x="1364" y="860"/>
                    </a:lnTo>
                    <a:lnTo>
                      <a:pt x="1365" y="858"/>
                    </a:lnTo>
                    <a:lnTo>
                      <a:pt x="1366" y="856"/>
                    </a:lnTo>
                    <a:lnTo>
                      <a:pt x="1367" y="854"/>
                    </a:lnTo>
                    <a:lnTo>
                      <a:pt x="1368" y="852"/>
                    </a:lnTo>
                    <a:lnTo>
                      <a:pt x="1369" y="850"/>
                    </a:lnTo>
                    <a:lnTo>
                      <a:pt x="1370" y="848"/>
                    </a:lnTo>
                    <a:lnTo>
                      <a:pt x="1371" y="846"/>
                    </a:lnTo>
                    <a:lnTo>
                      <a:pt x="1372" y="845"/>
                    </a:lnTo>
                    <a:lnTo>
                      <a:pt x="1373" y="844"/>
                    </a:lnTo>
                    <a:lnTo>
                      <a:pt x="1373" y="843"/>
                    </a:lnTo>
                    <a:lnTo>
                      <a:pt x="1374" y="841"/>
                    </a:lnTo>
                    <a:lnTo>
                      <a:pt x="1375" y="840"/>
                    </a:lnTo>
                    <a:lnTo>
                      <a:pt x="1376" y="839"/>
                    </a:lnTo>
                    <a:lnTo>
                      <a:pt x="1377" y="838"/>
                    </a:lnTo>
                    <a:lnTo>
                      <a:pt x="1378" y="835"/>
                    </a:lnTo>
                    <a:lnTo>
                      <a:pt x="1379" y="837"/>
                    </a:lnTo>
                    <a:lnTo>
                      <a:pt x="1380" y="838"/>
                    </a:lnTo>
                    <a:lnTo>
                      <a:pt x="1381" y="833"/>
                    </a:lnTo>
                    <a:lnTo>
                      <a:pt x="1382" y="834"/>
                    </a:lnTo>
                    <a:lnTo>
                      <a:pt x="1383" y="831"/>
                    </a:lnTo>
                    <a:lnTo>
                      <a:pt x="1383" y="832"/>
                    </a:lnTo>
                    <a:lnTo>
                      <a:pt x="1384" y="832"/>
                    </a:lnTo>
                    <a:lnTo>
                      <a:pt x="1385" y="831"/>
                    </a:lnTo>
                    <a:lnTo>
                      <a:pt x="1386" y="830"/>
                    </a:lnTo>
                    <a:lnTo>
                      <a:pt x="1387" y="831"/>
                    </a:lnTo>
                    <a:lnTo>
                      <a:pt x="1388" y="830"/>
                    </a:lnTo>
                    <a:lnTo>
                      <a:pt x="1389" y="831"/>
                    </a:lnTo>
                    <a:lnTo>
                      <a:pt x="1390" y="835"/>
                    </a:lnTo>
                    <a:lnTo>
                      <a:pt x="1391" y="818"/>
                    </a:lnTo>
                    <a:lnTo>
                      <a:pt x="1392" y="821"/>
                    </a:lnTo>
                    <a:lnTo>
                      <a:pt x="1393" y="830"/>
                    </a:lnTo>
                    <a:lnTo>
                      <a:pt x="1393" y="845"/>
                    </a:lnTo>
                    <a:lnTo>
                      <a:pt x="1394" y="840"/>
                    </a:lnTo>
                    <a:lnTo>
                      <a:pt x="1395" y="827"/>
                    </a:lnTo>
                    <a:lnTo>
                      <a:pt x="1396" y="821"/>
                    </a:lnTo>
                    <a:lnTo>
                      <a:pt x="1397" y="824"/>
                    </a:lnTo>
                    <a:lnTo>
                      <a:pt x="1398" y="827"/>
                    </a:lnTo>
                    <a:lnTo>
                      <a:pt x="1399" y="830"/>
                    </a:lnTo>
                    <a:lnTo>
                      <a:pt x="1400" y="834"/>
                    </a:lnTo>
                    <a:lnTo>
                      <a:pt x="1401" y="833"/>
                    </a:lnTo>
                    <a:lnTo>
                      <a:pt x="1402" y="834"/>
                    </a:lnTo>
                    <a:lnTo>
                      <a:pt x="1403" y="835"/>
                    </a:lnTo>
                    <a:lnTo>
                      <a:pt x="1404" y="837"/>
                    </a:lnTo>
                    <a:lnTo>
                      <a:pt x="1404" y="839"/>
                    </a:lnTo>
                    <a:lnTo>
                      <a:pt x="1405" y="841"/>
                    </a:lnTo>
                    <a:lnTo>
                      <a:pt x="1406" y="843"/>
                    </a:lnTo>
                    <a:lnTo>
                      <a:pt x="1407" y="845"/>
                    </a:lnTo>
                    <a:lnTo>
                      <a:pt x="1408" y="847"/>
                    </a:lnTo>
                    <a:lnTo>
                      <a:pt x="1409" y="849"/>
                    </a:lnTo>
                    <a:lnTo>
                      <a:pt x="1410" y="850"/>
                    </a:lnTo>
                    <a:lnTo>
                      <a:pt x="1411" y="856"/>
                    </a:lnTo>
                    <a:lnTo>
                      <a:pt x="1412" y="855"/>
                    </a:lnTo>
                    <a:lnTo>
                      <a:pt x="1413" y="858"/>
                    </a:lnTo>
                    <a:lnTo>
                      <a:pt x="1413" y="862"/>
                    </a:lnTo>
                    <a:lnTo>
                      <a:pt x="1414" y="861"/>
                    </a:lnTo>
                    <a:lnTo>
                      <a:pt x="1415" y="863"/>
                    </a:lnTo>
                    <a:lnTo>
                      <a:pt x="1416" y="864"/>
                    </a:lnTo>
                    <a:lnTo>
                      <a:pt x="1417" y="864"/>
                    </a:lnTo>
                    <a:lnTo>
                      <a:pt x="1418" y="864"/>
                    </a:lnTo>
                    <a:lnTo>
                      <a:pt x="1419" y="864"/>
                    </a:lnTo>
                    <a:lnTo>
                      <a:pt x="1420" y="864"/>
                    </a:lnTo>
                    <a:lnTo>
                      <a:pt x="1421" y="864"/>
                    </a:lnTo>
                    <a:lnTo>
                      <a:pt x="1422" y="864"/>
                    </a:lnTo>
                    <a:lnTo>
                      <a:pt x="1423" y="864"/>
                    </a:lnTo>
                    <a:lnTo>
                      <a:pt x="1423" y="864"/>
                    </a:lnTo>
                    <a:lnTo>
                      <a:pt x="1425" y="866"/>
                    </a:lnTo>
                    <a:lnTo>
                      <a:pt x="1425" y="861"/>
                    </a:lnTo>
                    <a:lnTo>
                      <a:pt x="1426" y="865"/>
                    </a:lnTo>
                    <a:lnTo>
                      <a:pt x="1427" y="864"/>
                    </a:lnTo>
                    <a:lnTo>
                      <a:pt x="1428" y="863"/>
                    </a:lnTo>
                    <a:lnTo>
                      <a:pt x="1429" y="863"/>
                    </a:lnTo>
                    <a:lnTo>
                      <a:pt x="1430" y="862"/>
                    </a:lnTo>
                    <a:lnTo>
                      <a:pt x="1431" y="862"/>
                    </a:lnTo>
                    <a:lnTo>
                      <a:pt x="1432" y="864"/>
                    </a:lnTo>
                    <a:lnTo>
                      <a:pt x="1433" y="860"/>
                    </a:lnTo>
                    <a:lnTo>
                      <a:pt x="1434" y="861"/>
                    </a:lnTo>
                    <a:lnTo>
                      <a:pt x="1434" y="863"/>
                    </a:lnTo>
                    <a:lnTo>
                      <a:pt x="1435" y="861"/>
                    </a:lnTo>
                    <a:lnTo>
                      <a:pt x="1436" y="860"/>
                    </a:lnTo>
                    <a:lnTo>
                      <a:pt x="1437" y="861"/>
                    </a:lnTo>
                    <a:lnTo>
                      <a:pt x="1438" y="861"/>
                    </a:lnTo>
                    <a:lnTo>
                      <a:pt x="1439" y="860"/>
                    </a:lnTo>
                    <a:lnTo>
                      <a:pt x="1440" y="860"/>
                    </a:lnTo>
                    <a:lnTo>
                      <a:pt x="1441" y="863"/>
                    </a:lnTo>
                    <a:lnTo>
                      <a:pt x="1442" y="855"/>
                    </a:lnTo>
                    <a:lnTo>
                      <a:pt x="1443" y="856"/>
                    </a:lnTo>
                    <a:lnTo>
                      <a:pt x="1444" y="866"/>
                    </a:lnTo>
                    <a:lnTo>
                      <a:pt x="1444" y="861"/>
                    </a:lnTo>
                    <a:lnTo>
                      <a:pt x="1445" y="844"/>
                    </a:lnTo>
                    <a:lnTo>
                      <a:pt x="1446" y="850"/>
                    </a:lnTo>
                    <a:lnTo>
                      <a:pt x="1447" y="855"/>
                    </a:lnTo>
                    <a:lnTo>
                      <a:pt x="1448" y="863"/>
                    </a:lnTo>
                    <a:lnTo>
                      <a:pt x="1449" y="858"/>
                    </a:lnTo>
                    <a:lnTo>
                      <a:pt x="1450" y="849"/>
                    </a:lnTo>
                    <a:lnTo>
                      <a:pt x="1451" y="840"/>
                    </a:lnTo>
                    <a:lnTo>
                      <a:pt x="1452" y="846"/>
                    </a:lnTo>
                    <a:lnTo>
                      <a:pt x="1453" y="849"/>
                    </a:lnTo>
                    <a:lnTo>
                      <a:pt x="1453" y="844"/>
                    </a:lnTo>
                    <a:lnTo>
                      <a:pt x="1455" y="842"/>
                    </a:lnTo>
                    <a:lnTo>
                      <a:pt x="1455" y="842"/>
                    </a:lnTo>
                    <a:lnTo>
                      <a:pt x="1456" y="842"/>
                    </a:lnTo>
                    <a:lnTo>
                      <a:pt x="1457" y="837"/>
                    </a:lnTo>
                    <a:lnTo>
                      <a:pt x="1458" y="840"/>
                    </a:lnTo>
                    <a:lnTo>
                      <a:pt x="1459" y="837"/>
                    </a:lnTo>
                    <a:lnTo>
                      <a:pt x="1460" y="837"/>
                    </a:lnTo>
                    <a:lnTo>
                      <a:pt x="1461" y="837"/>
                    </a:lnTo>
                    <a:lnTo>
                      <a:pt x="1462" y="837"/>
                    </a:lnTo>
                    <a:lnTo>
                      <a:pt x="1463" y="838"/>
                    </a:lnTo>
                    <a:lnTo>
                      <a:pt x="1464" y="836"/>
                    </a:lnTo>
                    <a:lnTo>
                      <a:pt x="1465" y="835"/>
                    </a:lnTo>
                    <a:lnTo>
                      <a:pt x="1465" y="840"/>
                    </a:lnTo>
                    <a:lnTo>
                      <a:pt x="1466" y="835"/>
                    </a:lnTo>
                    <a:lnTo>
                      <a:pt x="1467" y="837"/>
                    </a:lnTo>
                    <a:lnTo>
                      <a:pt x="1468" y="837"/>
                    </a:lnTo>
                    <a:lnTo>
                      <a:pt x="1469" y="837"/>
                    </a:lnTo>
                    <a:lnTo>
                      <a:pt x="1470" y="836"/>
                    </a:lnTo>
                    <a:lnTo>
                      <a:pt x="1471" y="838"/>
                    </a:lnTo>
                    <a:lnTo>
                      <a:pt x="1472" y="837"/>
                    </a:lnTo>
                    <a:lnTo>
                      <a:pt x="1473" y="838"/>
                    </a:lnTo>
                    <a:lnTo>
                      <a:pt x="1474" y="838"/>
                    </a:lnTo>
                    <a:lnTo>
                      <a:pt x="1474" y="838"/>
                    </a:lnTo>
                    <a:lnTo>
                      <a:pt x="1475" y="838"/>
                    </a:lnTo>
                    <a:lnTo>
                      <a:pt x="1476" y="842"/>
                    </a:lnTo>
                    <a:lnTo>
                      <a:pt x="1477" y="840"/>
                    </a:lnTo>
                    <a:lnTo>
                      <a:pt x="1478" y="838"/>
                    </a:lnTo>
                    <a:lnTo>
                      <a:pt x="1479" y="836"/>
                    </a:lnTo>
                    <a:lnTo>
                      <a:pt x="1480" y="840"/>
                    </a:lnTo>
                    <a:lnTo>
                      <a:pt x="1481" y="847"/>
                    </a:lnTo>
                    <a:lnTo>
                      <a:pt x="1482" y="851"/>
                    </a:lnTo>
                    <a:lnTo>
                      <a:pt x="1483" y="851"/>
                    </a:lnTo>
                    <a:lnTo>
                      <a:pt x="1484" y="835"/>
                    </a:lnTo>
                    <a:lnTo>
                      <a:pt x="1485" y="835"/>
                    </a:lnTo>
                    <a:lnTo>
                      <a:pt x="1486" y="845"/>
                    </a:lnTo>
                    <a:lnTo>
                      <a:pt x="1486" y="849"/>
                    </a:lnTo>
                    <a:lnTo>
                      <a:pt x="1487" y="850"/>
                    </a:lnTo>
                    <a:lnTo>
                      <a:pt x="1488" y="848"/>
                    </a:lnTo>
                    <a:lnTo>
                      <a:pt x="1489" y="848"/>
                    </a:lnTo>
                    <a:lnTo>
                      <a:pt x="1490" y="847"/>
                    </a:lnTo>
                    <a:lnTo>
                      <a:pt x="1491" y="847"/>
                    </a:lnTo>
                    <a:lnTo>
                      <a:pt x="1492" y="847"/>
                    </a:lnTo>
                    <a:lnTo>
                      <a:pt x="1493" y="847"/>
                    </a:lnTo>
                    <a:lnTo>
                      <a:pt x="1494" y="847"/>
                    </a:lnTo>
                    <a:lnTo>
                      <a:pt x="1495" y="846"/>
                    </a:lnTo>
                    <a:lnTo>
                      <a:pt x="1495" y="846"/>
                    </a:lnTo>
                    <a:lnTo>
                      <a:pt x="1496" y="846"/>
                    </a:lnTo>
                    <a:lnTo>
                      <a:pt x="1497" y="846"/>
                    </a:lnTo>
                    <a:lnTo>
                      <a:pt x="1498" y="845"/>
                    </a:lnTo>
                    <a:lnTo>
                      <a:pt x="1499" y="845"/>
                    </a:lnTo>
                    <a:lnTo>
                      <a:pt x="1500" y="845"/>
                    </a:lnTo>
                    <a:lnTo>
                      <a:pt x="1501" y="845"/>
                    </a:lnTo>
                  </a:path>
                </a:pathLst>
              </a:custGeom>
              <a:noFill/>
              <a:ln w="3175" cap="flat">
                <a:solidFill>
                  <a:srgbClr val="4DBEE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2" name="Freeform 207">
                <a:extLst>
                  <a:ext uri="{FF2B5EF4-FFF2-40B4-BE49-F238E27FC236}">
                    <a16:creationId xmlns:a16="http://schemas.microsoft.com/office/drawing/2014/main" id="{B2494538-C04B-4B08-A441-2CC29CCB4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202"/>
                <a:ext cx="1501" cy="975"/>
              </a:xfrm>
              <a:custGeom>
                <a:avLst/>
                <a:gdLst>
                  <a:gd name="T0" fmla="*/ 22 w 1501"/>
                  <a:gd name="T1" fmla="*/ 879 h 975"/>
                  <a:gd name="T2" fmla="*/ 46 w 1501"/>
                  <a:gd name="T3" fmla="*/ 921 h 975"/>
                  <a:gd name="T4" fmla="*/ 69 w 1501"/>
                  <a:gd name="T5" fmla="*/ 752 h 975"/>
                  <a:gd name="T6" fmla="*/ 93 w 1501"/>
                  <a:gd name="T7" fmla="*/ 887 h 975"/>
                  <a:gd name="T8" fmla="*/ 117 w 1501"/>
                  <a:gd name="T9" fmla="*/ 907 h 975"/>
                  <a:gd name="T10" fmla="*/ 140 w 1501"/>
                  <a:gd name="T11" fmla="*/ 760 h 975"/>
                  <a:gd name="T12" fmla="*/ 164 w 1501"/>
                  <a:gd name="T13" fmla="*/ 766 h 975"/>
                  <a:gd name="T14" fmla="*/ 188 w 1501"/>
                  <a:gd name="T15" fmla="*/ 860 h 975"/>
                  <a:gd name="T16" fmla="*/ 211 w 1501"/>
                  <a:gd name="T17" fmla="*/ 903 h 975"/>
                  <a:gd name="T18" fmla="*/ 235 w 1501"/>
                  <a:gd name="T19" fmla="*/ 951 h 975"/>
                  <a:gd name="T20" fmla="*/ 259 w 1501"/>
                  <a:gd name="T21" fmla="*/ 806 h 975"/>
                  <a:gd name="T22" fmla="*/ 282 w 1501"/>
                  <a:gd name="T23" fmla="*/ 820 h 975"/>
                  <a:gd name="T24" fmla="*/ 306 w 1501"/>
                  <a:gd name="T25" fmla="*/ 655 h 975"/>
                  <a:gd name="T26" fmla="*/ 330 w 1501"/>
                  <a:gd name="T27" fmla="*/ 769 h 975"/>
                  <a:gd name="T28" fmla="*/ 353 w 1501"/>
                  <a:gd name="T29" fmla="*/ 924 h 975"/>
                  <a:gd name="T30" fmla="*/ 377 w 1501"/>
                  <a:gd name="T31" fmla="*/ 904 h 975"/>
                  <a:gd name="T32" fmla="*/ 401 w 1501"/>
                  <a:gd name="T33" fmla="*/ 899 h 975"/>
                  <a:gd name="T34" fmla="*/ 424 w 1501"/>
                  <a:gd name="T35" fmla="*/ 710 h 975"/>
                  <a:gd name="T36" fmla="*/ 448 w 1501"/>
                  <a:gd name="T37" fmla="*/ 926 h 975"/>
                  <a:gd name="T38" fmla="*/ 472 w 1501"/>
                  <a:gd name="T39" fmla="*/ 394 h 975"/>
                  <a:gd name="T40" fmla="*/ 495 w 1501"/>
                  <a:gd name="T41" fmla="*/ 859 h 975"/>
                  <a:gd name="T42" fmla="*/ 519 w 1501"/>
                  <a:gd name="T43" fmla="*/ 888 h 975"/>
                  <a:gd name="T44" fmla="*/ 543 w 1501"/>
                  <a:gd name="T45" fmla="*/ 915 h 975"/>
                  <a:gd name="T46" fmla="*/ 567 w 1501"/>
                  <a:gd name="T47" fmla="*/ 776 h 975"/>
                  <a:gd name="T48" fmla="*/ 590 w 1501"/>
                  <a:gd name="T49" fmla="*/ 891 h 975"/>
                  <a:gd name="T50" fmla="*/ 614 w 1501"/>
                  <a:gd name="T51" fmla="*/ 934 h 975"/>
                  <a:gd name="T52" fmla="*/ 637 w 1501"/>
                  <a:gd name="T53" fmla="*/ 849 h 975"/>
                  <a:gd name="T54" fmla="*/ 661 w 1501"/>
                  <a:gd name="T55" fmla="*/ 812 h 975"/>
                  <a:gd name="T56" fmla="*/ 685 w 1501"/>
                  <a:gd name="T57" fmla="*/ 945 h 975"/>
                  <a:gd name="T58" fmla="*/ 709 w 1501"/>
                  <a:gd name="T59" fmla="*/ 827 h 975"/>
                  <a:gd name="T60" fmla="*/ 732 w 1501"/>
                  <a:gd name="T61" fmla="*/ 890 h 975"/>
                  <a:gd name="T62" fmla="*/ 756 w 1501"/>
                  <a:gd name="T63" fmla="*/ 892 h 975"/>
                  <a:gd name="T64" fmla="*/ 780 w 1501"/>
                  <a:gd name="T65" fmla="*/ 888 h 975"/>
                  <a:gd name="T66" fmla="*/ 803 w 1501"/>
                  <a:gd name="T67" fmla="*/ 886 h 975"/>
                  <a:gd name="T68" fmla="*/ 827 w 1501"/>
                  <a:gd name="T69" fmla="*/ 706 h 975"/>
                  <a:gd name="T70" fmla="*/ 851 w 1501"/>
                  <a:gd name="T71" fmla="*/ 819 h 975"/>
                  <a:gd name="T72" fmla="*/ 874 w 1501"/>
                  <a:gd name="T73" fmla="*/ 901 h 975"/>
                  <a:gd name="T74" fmla="*/ 898 w 1501"/>
                  <a:gd name="T75" fmla="*/ 882 h 975"/>
                  <a:gd name="T76" fmla="*/ 922 w 1501"/>
                  <a:gd name="T77" fmla="*/ 877 h 975"/>
                  <a:gd name="T78" fmla="*/ 945 w 1501"/>
                  <a:gd name="T79" fmla="*/ 870 h 975"/>
                  <a:gd name="T80" fmla="*/ 969 w 1501"/>
                  <a:gd name="T81" fmla="*/ 915 h 975"/>
                  <a:gd name="T82" fmla="*/ 993 w 1501"/>
                  <a:gd name="T83" fmla="*/ 820 h 975"/>
                  <a:gd name="T84" fmla="*/ 1017 w 1501"/>
                  <a:gd name="T85" fmla="*/ 638 h 975"/>
                  <a:gd name="T86" fmla="*/ 1040 w 1501"/>
                  <a:gd name="T87" fmla="*/ 926 h 975"/>
                  <a:gd name="T88" fmla="*/ 1064 w 1501"/>
                  <a:gd name="T89" fmla="*/ 894 h 975"/>
                  <a:gd name="T90" fmla="*/ 1087 w 1501"/>
                  <a:gd name="T91" fmla="*/ 894 h 975"/>
                  <a:gd name="T92" fmla="*/ 1111 w 1501"/>
                  <a:gd name="T93" fmla="*/ 903 h 975"/>
                  <a:gd name="T94" fmla="*/ 1135 w 1501"/>
                  <a:gd name="T95" fmla="*/ 903 h 975"/>
                  <a:gd name="T96" fmla="*/ 1159 w 1501"/>
                  <a:gd name="T97" fmla="*/ 892 h 975"/>
                  <a:gd name="T98" fmla="*/ 1182 w 1501"/>
                  <a:gd name="T99" fmla="*/ 884 h 975"/>
                  <a:gd name="T100" fmla="*/ 1206 w 1501"/>
                  <a:gd name="T101" fmla="*/ 894 h 975"/>
                  <a:gd name="T102" fmla="*/ 1229 w 1501"/>
                  <a:gd name="T103" fmla="*/ 880 h 975"/>
                  <a:gd name="T104" fmla="*/ 1253 w 1501"/>
                  <a:gd name="T105" fmla="*/ 864 h 975"/>
                  <a:gd name="T106" fmla="*/ 1277 w 1501"/>
                  <a:gd name="T107" fmla="*/ 903 h 975"/>
                  <a:gd name="T108" fmla="*/ 1301 w 1501"/>
                  <a:gd name="T109" fmla="*/ 860 h 975"/>
                  <a:gd name="T110" fmla="*/ 1324 w 1501"/>
                  <a:gd name="T111" fmla="*/ 893 h 975"/>
                  <a:gd name="T112" fmla="*/ 1348 w 1501"/>
                  <a:gd name="T113" fmla="*/ 890 h 975"/>
                  <a:gd name="T114" fmla="*/ 1372 w 1501"/>
                  <a:gd name="T115" fmla="*/ 899 h 975"/>
                  <a:gd name="T116" fmla="*/ 1395 w 1501"/>
                  <a:gd name="T117" fmla="*/ 868 h 975"/>
                  <a:gd name="T118" fmla="*/ 1419 w 1501"/>
                  <a:gd name="T119" fmla="*/ 857 h 975"/>
                  <a:gd name="T120" fmla="*/ 1443 w 1501"/>
                  <a:gd name="T121" fmla="*/ 852 h 975"/>
                  <a:gd name="T122" fmla="*/ 1466 w 1501"/>
                  <a:gd name="T123" fmla="*/ 861 h 975"/>
                  <a:gd name="T124" fmla="*/ 1490 w 1501"/>
                  <a:gd name="T125" fmla="*/ 876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75">
                    <a:moveTo>
                      <a:pt x="0" y="600"/>
                    </a:moveTo>
                    <a:lnTo>
                      <a:pt x="0" y="601"/>
                    </a:lnTo>
                    <a:lnTo>
                      <a:pt x="1" y="609"/>
                    </a:lnTo>
                    <a:lnTo>
                      <a:pt x="2" y="621"/>
                    </a:lnTo>
                    <a:lnTo>
                      <a:pt x="3" y="634"/>
                    </a:lnTo>
                    <a:lnTo>
                      <a:pt x="4" y="648"/>
                    </a:lnTo>
                    <a:lnTo>
                      <a:pt x="5" y="663"/>
                    </a:lnTo>
                    <a:lnTo>
                      <a:pt x="5" y="677"/>
                    </a:lnTo>
                    <a:lnTo>
                      <a:pt x="6" y="693"/>
                    </a:lnTo>
                    <a:lnTo>
                      <a:pt x="7" y="709"/>
                    </a:lnTo>
                    <a:lnTo>
                      <a:pt x="8" y="724"/>
                    </a:lnTo>
                    <a:lnTo>
                      <a:pt x="9" y="739"/>
                    </a:lnTo>
                    <a:lnTo>
                      <a:pt x="10" y="753"/>
                    </a:lnTo>
                    <a:lnTo>
                      <a:pt x="11" y="766"/>
                    </a:lnTo>
                    <a:lnTo>
                      <a:pt x="12" y="781"/>
                    </a:lnTo>
                    <a:lnTo>
                      <a:pt x="13" y="795"/>
                    </a:lnTo>
                    <a:lnTo>
                      <a:pt x="14" y="810"/>
                    </a:lnTo>
                    <a:lnTo>
                      <a:pt x="15" y="823"/>
                    </a:lnTo>
                    <a:lnTo>
                      <a:pt x="16" y="834"/>
                    </a:lnTo>
                    <a:lnTo>
                      <a:pt x="16" y="842"/>
                    </a:lnTo>
                    <a:lnTo>
                      <a:pt x="17" y="850"/>
                    </a:lnTo>
                    <a:lnTo>
                      <a:pt x="18" y="856"/>
                    </a:lnTo>
                    <a:lnTo>
                      <a:pt x="19" y="862"/>
                    </a:lnTo>
                    <a:lnTo>
                      <a:pt x="20" y="868"/>
                    </a:lnTo>
                    <a:lnTo>
                      <a:pt x="21" y="874"/>
                    </a:lnTo>
                    <a:lnTo>
                      <a:pt x="22" y="879"/>
                    </a:lnTo>
                    <a:lnTo>
                      <a:pt x="23" y="883"/>
                    </a:lnTo>
                    <a:lnTo>
                      <a:pt x="24" y="887"/>
                    </a:lnTo>
                    <a:lnTo>
                      <a:pt x="25" y="890"/>
                    </a:lnTo>
                    <a:lnTo>
                      <a:pt x="26" y="893"/>
                    </a:lnTo>
                    <a:lnTo>
                      <a:pt x="26" y="896"/>
                    </a:lnTo>
                    <a:lnTo>
                      <a:pt x="27" y="898"/>
                    </a:lnTo>
                    <a:lnTo>
                      <a:pt x="28" y="899"/>
                    </a:lnTo>
                    <a:lnTo>
                      <a:pt x="29" y="901"/>
                    </a:lnTo>
                    <a:lnTo>
                      <a:pt x="30" y="903"/>
                    </a:lnTo>
                    <a:lnTo>
                      <a:pt x="31" y="906"/>
                    </a:lnTo>
                    <a:lnTo>
                      <a:pt x="32" y="909"/>
                    </a:lnTo>
                    <a:lnTo>
                      <a:pt x="33" y="912"/>
                    </a:lnTo>
                    <a:lnTo>
                      <a:pt x="34" y="914"/>
                    </a:lnTo>
                    <a:lnTo>
                      <a:pt x="35" y="915"/>
                    </a:lnTo>
                    <a:lnTo>
                      <a:pt x="35" y="916"/>
                    </a:lnTo>
                    <a:lnTo>
                      <a:pt x="36" y="916"/>
                    </a:lnTo>
                    <a:lnTo>
                      <a:pt x="37" y="919"/>
                    </a:lnTo>
                    <a:lnTo>
                      <a:pt x="38" y="922"/>
                    </a:lnTo>
                    <a:lnTo>
                      <a:pt x="39" y="924"/>
                    </a:lnTo>
                    <a:lnTo>
                      <a:pt x="40" y="926"/>
                    </a:lnTo>
                    <a:lnTo>
                      <a:pt x="41" y="929"/>
                    </a:lnTo>
                    <a:lnTo>
                      <a:pt x="42" y="931"/>
                    </a:lnTo>
                    <a:lnTo>
                      <a:pt x="43" y="934"/>
                    </a:lnTo>
                    <a:lnTo>
                      <a:pt x="44" y="935"/>
                    </a:lnTo>
                    <a:lnTo>
                      <a:pt x="45" y="930"/>
                    </a:lnTo>
                    <a:lnTo>
                      <a:pt x="46" y="921"/>
                    </a:lnTo>
                    <a:lnTo>
                      <a:pt x="47" y="911"/>
                    </a:lnTo>
                    <a:lnTo>
                      <a:pt x="47" y="899"/>
                    </a:lnTo>
                    <a:lnTo>
                      <a:pt x="48" y="888"/>
                    </a:lnTo>
                    <a:lnTo>
                      <a:pt x="49" y="877"/>
                    </a:lnTo>
                    <a:lnTo>
                      <a:pt x="50" y="866"/>
                    </a:lnTo>
                    <a:lnTo>
                      <a:pt x="51" y="853"/>
                    </a:lnTo>
                    <a:lnTo>
                      <a:pt x="52" y="840"/>
                    </a:lnTo>
                    <a:lnTo>
                      <a:pt x="53" y="825"/>
                    </a:lnTo>
                    <a:lnTo>
                      <a:pt x="54" y="811"/>
                    </a:lnTo>
                    <a:lnTo>
                      <a:pt x="55" y="797"/>
                    </a:lnTo>
                    <a:lnTo>
                      <a:pt x="56" y="782"/>
                    </a:lnTo>
                    <a:lnTo>
                      <a:pt x="56" y="767"/>
                    </a:lnTo>
                    <a:lnTo>
                      <a:pt x="57" y="751"/>
                    </a:lnTo>
                    <a:lnTo>
                      <a:pt x="58" y="737"/>
                    </a:lnTo>
                    <a:lnTo>
                      <a:pt x="59" y="731"/>
                    </a:lnTo>
                    <a:lnTo>
                      <a:pt x="60" y="728"/>
                    </a:lnTo>
                    <a:lnTo>
                      <a:pt x="61" y="727"/>
                    </a:lnTo>
                    <a:lnTo>
                      <a:pt x="62" y="728"/>
                    </a:lnTo>
                    <a:lnTo>
                      <a:pt x="63" y="730"/>
                    </a:lnTo>
                    <a:lnTo>
                      <a:pt x="64" y="732"/>
                    </a:lnTo>
                    <a:lnTo>
                      <a:pt x="65" y="735"/>
                    </a:lnTo>
                    <a:lnTo>
                      <a:pt x="66" y="739"/>
                    </a:lnTo>
                    <a:lnTo>
                      <a:pt x="66" y="742"/>
                    </a:lnTo>
                    <a:lnTo>
                      <a:pt x="67" y="745"/>
                    </a:lnTo>
                    <a:lnTo>
                      <a:pt x="68" y="748"/>
                    </a:lnTo>
                    <a:lnTo>
                      <a:pt x="69" y="752"/>
                    </a:lnTo>
                    <a:lnTo>
                      <a:pt x="70" y="756"/>
                    </a:lnTo>
                    <a:lnTo>
                      <a:pt x="71" y="761"/>
                    </a:lnTo>
                    <a:lnTo>
                      <a:pt x="72" y="766"/>
                    </a:lnTo>
                    <a:lnTo>
                      <a:pt x="73" y="771"/>
                    </a:lnTo>
                    <a:lnTo>
                      <a:pt x="74" y="777"/>
                    </a:lnTo>
                    <a:lnTo>
                      <a:pt x="75" y="782"/>
                    </a:lnTo>
                    <a:lnTo>
                      <a:pt x="76" y="787"/>
                    </a:lnTo>
                    <a:lnTo>
                      <a:pt x="77" y="793"/>
                    </a:lnTo>
                    <a:lnTo>
                      <a:pt x="77" y="798"/>
                    </a:lnTo>
                    <a:lnTo>
                      <a:pt x="78" y="804"/>
                    </a:lnTo>
                    <a:lnTo>
                      <a:pt x="79" y="809"/>
                    </a:lnTo>
                    <a:lnTo>
                      <a:pt x="80" y="815"/>
                    </a:lnTo>
                    <a:lnTo>
                      <a:pt x="81" y="821"/>
                    </a:lnTo>
                    <a:lnTo>
                      <a:pt x="82" y="828"/>
                    </a:lnTo>
                    <a:lnTo>
                      <a:pt x="83" y="835"/>
                    </a:lnTo>
                    <a:lnTo>
                      <a:pt x="84" y="842"/>
                    </a:lnTo>
                    <a:lnTo>
                      <a:pt x="85" y="850"/>
                    </a:lnTo>
                    <a:lnTo>
                      <a:pt x="86" y="857"/>
                    </a:lnTo>
                    <a:lnTo>
                      <a:pt x="87" y="864"/>
                    </a:lnTo>
                    <a:lnTo>
                      <a:pt x="87" y="871"/>
                    </a:lnTo>
                    <a:lnTo>
                      <a:pt x="88" y="876"/>
                    </a:lnTo>
                    <a:lnTo>
                      <a:pt x="89" y="879"/>
                    </a:lnTo>
                    <a:lnTo>
                      <a:pt x="90" y="881"/>
                    </a:lnTo>
                    <a:lnTo>
                      <a:pt x="91" y="883"/>
                    </a:lnTo>
                    <a:lnTo>
                      <a:pt x="92" y="885"/>
                    </a:lnTo>
                    <a:lnTo>
                      <a:pt x="93" y="887"/>
                    </a:lnTo>
                    <a:lnTo>
                      <a:pt x="94" y="888"/>
                    </a:lnTo>
                    <a:lnTo>
                      <a:pt x="95" y="889"/>
                    </a:lnTo>
                    <a:lnTo>
                      <a:pt x="96" y="890"/>
                    </a:lnTo>
                    <a:lnTo>
                      <a:pt x="96" y="891"/>
                    </a:lnTo>
                    <a:lnTo>
                      <a:pt x="98" y="891"/>
                    </a:lnTo>
                    <a:lnTo>
                      <a:pt x="98" y="892"/>
                    </a:lnTo>
                    <a:lnTo>
                      <a:pt x="99" y="892"/>
                    </a:lnTo>
                    <a:lnTo>
                      <a:pt x="100" y="891"/>
                    </a:lnTo>
                    <a:lnTo>
                      <a:pt x="101" y="891"/>
                    </a:lnTo>
                    <a:lnTo>
                      <a:pt x="102" y="890"/>
                    </a:lnTo>
                    <a:lnTo>
                      <a:pt x="103" y="891"/>
                    </a:lnTo>
                    <a:lnTo>
                      <a:pt x="104" y="893"/>
                    </a:lnTo>
                    <a:lnTo>
                      <a:pt x="105" y="895"/>
                    </a:lnTo>
                    <a:lnTo>
                      <a:pt x="106" y="896"/>
                    </a:lnTo>
                    <a:lnTo>
                      <a:pt x="107" y="898"/>
                    </a:lnTo>
                    <a:lnTo>
                      <a:pt x="107" y="900"/>
                    </a:lnTo>
                    <a:lnTo>
                      <a:pt x="108" y="901"/>
                    </a:lnTo>
                    <a:lnTo>
                      <a:pt x="109" y="903"/>
                    </a:lnTo>
                    <a:lnTo>
                      <a:pt x="110" y="904"/>
                    </a:lnTo>
                    <a:lnTo>
                      <a:pt x="111" y="905"/>
                    </a:lnTo>
                    <a:lnTo>
                      <a:pt x="112" y="905"/>
                    </a:lnTo>
                    <a:lnTo>
                      <a:pt x="113" y="906"/>
                    </a:lnTo>
                    <a:lnTo>
                      <a:pt x="114" y="906"/>
                    </a:lnTo>
                    <a:lnTo>
                      <a:pt x="115" y="907"/>
                    </a:lnTo>
                    <a:lnTo>
                      <a:pt x="116" y="907"/>
                    </a:lnTo>
                    <a:lnTo>
                      <a:pt x="117" y="907"/>
                    </a:lnTo>
                    <a:lnTo>
                      <a:pt x="117" y="906"/>
                    </a:lnTo>
                    <a:lnTo>
                      <a:pt x="119" y="904"/>
                    </a:lnTo>
                    <a:lnTo>
                      <a:pt x="119" y="902"/>
                    </a:lnTo>
                    <a:lnTo>
                      <a:pt x="120" y="900"/>
                    </a:lnTo>
                    <a:lnTo>
                      <a:pt x="121" y="897"/>
                    </a:lnTo>
                    <a:lnTo>
                      <a:pt x="122" y="893"/>
                    </a:lnTo>
                    <a:lnTo>
                      <a:pt x="123" y="889"/>
                    </a:lnTo>
                    <a:lnTo>
                      <a:pt x="124" y="885"/>
                    </a:lnTo>
                    <a:lnTo>
                      <a:pt x="125" y="883"/>
                    </a:lnTo>
                    <a:lnTo>
                      <a:pt x="126" y="881"/>
                    </a:lnTo>
                    <a:lnTo>
                      <a:pt x="127" y="879"/>
                    </a:lnTo>
                    <a:lnTo>
                      <a:pt x="128" y="877"/>
                    </a:lnTo>
                    <a:lnTo>
                      <a:pt x="128" y="875"/>
                    </a:lnTo>
                    <a:lnTo>
                      <a:pt x="129" y="873"/>
                    </a:lnTo>
                    <a:lnTo>
                      <a:pt x="130" y="871"/>
                    </a:lnTo>
                    <a:lnTo>
                      <a:pt x="131" y="869"/>
                    </a:lnTo>
                    <a:lnTo>
                      <a:pt x="132" y="861"/>
                    </a:lnTo>
                    <a:lnTo>
                      <a:pt x="133" y="852"/>
                    </a:lnTo>
                    <a:lnTo>
                      <a:pt x="134" y="841"/>
                    </a:lnTo>
                    <a:lnTo>
                      <a:pt x="135" y="829"/>
                    </a:lnTo>
                    <a:lnTo>
                      <a:pt x="136" y="819"/>
                    </a:lnTo>
                    <a:lnTo>
                      <a:pt x="137" y="808"/>
                    </a:lnTo>
                    <a:lnTo>
                      <a:pt x="138" y="798"/>
                    </a:lnTo>
                    <a:lnTo>
                      <a:pt x="138" y="787"/>
                    </a:lnTo>
                    <a:lnTo>
                      <a:pt x="139" y="774"/>
                    </a:lnTo>
                    <a:lnTo>
                      <a:pt x="140" y="760"/>
                    </a:lnTo>
                    <a:lnTo>
                      <a:pt x="141" y="746"/>
                    </a:lnTo>
                    <a:lnTo>
                      <a:pt x="142" y="733"/>
                    </a:lnTo>
                    <a:lnTo>
                      <a:pt x="143" y="719"/>
                    </a:lnTo>
                    <a:lnTo>
                      <a:pt x="144" y="707"/>
                    </a:lnTo>
                    <a:lnTo>
                      <a:pt x="145" y="694"/>
                    </a:lnTo>
                    <a:lnTo>
                      <a:pt x="146" y="683"/>
                    </a:lnTo>
                    <a:lnTo>
                      <a:pt x="147" y="678"/>
                    </a:lnTo>
                    <a:lnTo>
                      <a:pt x="147" y="677"/>
                    </a:lnTo>
                    <a:lnTo>
                      <a:pt x="149" y="677"/>
                    </a:lnTo>
                    <a:lnTo>
                      <a:pt x="149" y="678"/>
                    </a:lnTo>
                    <a:lnTo>
                      <a:pt x="150" y="681"/>
                    </a:lnTo>
                    <a:lnTo>
                      <a:pt x="151" y="684"/>
                    </a:lnTo>
                    <a:lnTo>
                      <a:pt x="152" y="689"/>
                    </a:lnTo>
                    <a:lnTo>
                      <a:pt x="153" y="695"/>
                    </a:lnTo>
                    <a:lnTo>
                      <a:pt x="154" y="699"/>
                    </a:lnTo>
                    <a:lnTo>
                      <a:pt x="155" y="703"/>
                    </a:lnTo>
                    <a:lnTo>
                      <a:pt x="156" y="707"/>
                    </a:lnTo>
                    <a:lnTo>
                      <a:pt x="157" y="712"/>
                    </a:lnTo>
                    <a:lnTo>
                      <a:pt x="158" y="718"/>
                    </a:lnTo>
                    <a:lnTo>
                      <a:pt x="159" y="724"/>
                    </a:lnTo>
                    <a:lnTo>
                      <a:pt x="159" y="730"/>
                    </a:lnTo>
                    <a:lnTo>
                      <a:pt x="160" y="737"/>
                    </a:lnTo>
                    <a:lnTo>
                      <a:pt x="161" y="743"/>
                    </a:lnTo>
                    <a:lnTo>
                      <a:pt x="162" y="750"/>
                    </a:lnTo>
                    <a:lnTo>
                      <a:pt x="163" y="758"/>
                    </a:lnTo>
                    <a:lnTo>
                      <a:pt x="164" y="766"/>
                    </a:lnTo>
                    <a:lnTo>
                      <a:pt x="165" y="773"/>
                    </a:lnTo>
                    <a:lnTo>
                      <a:pt x="166" y="780"/>
                    </a:lnTo>
                    <a:lnTo>
                      <a:pt x="167" y="787"/>
                    </a:lnTo>
                    <a:lnTo>
                      <a:pt x="168" y="794"/>
                    </a:lnTo>
                    <a:lnTo>
                      <a:pt x="168" y="803"/>
                    </a:lnTo>
                    <a:lnTo>
                      <a:pt x="169" y="813"/>
                    </a:lnTo>
                    <a:lnTo>
                      <a:pt x="170" y="822"/>
                    </a:lnTo>
                    <a:lnTo>
                      <a:pt x="171" y="832"/>
                    </a:lnTo>
                    <a:lnTo>
                      <a:pt x="172" y="842"/>
                    </a:lnTo>
                    <a:lnTo>
                      <a:pt x="173" y="852"/>
                    </a:lnTo>
                    <a:lnTo>
                      <a:pt x="174" y="862"/>
                    </a:lnTo>
                    <a:lnTo>
                      <a:pt x="175" y="871"/>
                    </a:lnTo>
                    <a:lnTo>
                      <a:pt x="176" y="876"/>
                    </a:lnTo>
                    <a:lnTo>
                      <a:pt x="177" y="878"/>
                    </a:lnTo>
                    <a:lnTo>
                      <a:pt x="178" y="878"/>
                    </a:lnTo>
                    <a:lnTo>
                      <a:pt x="179" y="878"/>
                    </a:lnTo>
                    <a:lnTo>
                      <a:pt x="179" y="878"/>
                    </a:lnTo>
                    <a:lnTo>
                      <a:pt x="180" y="878"/>
                    </a:lnTo>
                    <a:lnTo>
                      <a:pt x="181" y="877"/>
                    </a:lnTo>
                    <a:lnTo>
                      <a:pt x="182" y="876"/>
                    </a:lnTo>
                    <a:lnTo>
                      <a:pt x="183" y="873"/>
                    </a:lnTo>
                    <a:lnTo>
                      <a:pt x="184" y="871"/>
                    </a:lnTo>
                    <a:lnTo>
                      <a:pt x="185" y="869"/>
                    </a:lnTo>
                    <a:lnTo>
                      <a:pt x="186" y="866"/>
                    </a:lnTo>
                    <a:lnTo>
                      <a:pt x="187" y="863"/>
                    </a:lnTo>
                    <a:lnTo>
                      <a:pt x="188" y="860"/>
                    </a:lnTo>
                    <a:lnTo>
                      <a:pt x="189" y="856"/>
                    </a:lnTo>
                    <a:lnTo>
                      <a:pt x="189" y="852"/>
                    </a:lnTo>
                    <a:lnTo>
                      <a:pt x="190" y="853"/>
                    </a:lnTo>
                    <a:lnTo>
                      <a:pt x="191" y="855"/>
                    </a:lnTo>
                    <a:lnTo>
                      <a:pt x="192" y="857"/>
                    </a:lnTo>
                    <a:lnTo>
                      <a:pt x="193" y="861"/>
                    </a:lnTo>
                    <a:lnTo>
                      <a:pt x="194" y="864"/>
                    </a:lnTo>
                    <a:lnTo>
                      <a:pt x="195" y="866"/>
                    </a:lnTo>
                    <a:lnTo>
                      <a:pt x="196" y="870"/>
                    </a:lnTo>
                    <a:lnTo>
                      <a:pt x="197" y="873"/>
                    </a:lnTo>
                    <a:lnTo>
                      <a:pt x="198" y="877"/>
                    </a:lnTo>
                    <a:lnTo>
                      <a:pt x="199" y="882"/>
                    </a:lnTo>
                    <a:lnTo>
                      <a:pt x="199" y="885"/>
                    </a:lnTo>
                    <a:lnTo>
                      <a:pt x="200" y="889"/>
                    </a:lnTo>
                    <a:lnTo>
                      <a:pt x="201" y="894"/>
                    </a:lnTo>
                    <a:lnTo>
                      <a:pt x="202" y="898"/>
                    </a:lnTo>
                    <a:lnTo>
                      <a:pt x="203" y="903"/>
                    </a:lnTo>
                    <a:lnTo>
                      <a:pt x="204" y="907"/>
                    </a:lnTo>
                    <a:lnTo>
                      <a:pt x="205" y="908"/>
                    </a:lnTo>
                    <a:lnTo>
                      <a:pt x="206" y="908"/>
                    </a:lnTo>
                    <a:lnTo>
                      <a:pt x="207" y="908"/>
                    </a:lnTo>
                    <a:lnTo>
                      <a:pt x="208" y="906"/>
                    </a:lnTo>
                    <a:lnTo>
                      <a:pt x="208" y="906"/>
                    </a:lnTo>
                    <a:lnTo>
                      <a:pt x="210" y="905"/>
                    </a:lnTo>
                    <a:lnTo>
                      <a:pt x="210" y="905"/>
                    </a:lnTo>
                    <a:lnTo>
                      <a:pt x="211" y="903"/>
                    </a:lnTo>
                    <a:lnTo>
                      <a:pt x="212" y="901"/>
                    </a:lnTo>
                    <a:lnTo>
                      <a:pt x="213" y="897"/>
                    </a:lnTo>
                    <a:lnTo>
                      <a:pt x="214" y="893"/>
                    </a:lnTo>
                    <a:lnTo>
                      <a:pt x="215" y="890"/>
                    </a:lnTo>
                    <a:lnTo>
                      <a:pt x="216" y="885"/>
                    </a:lnTo>
                    <a:lnTo>
                      <a:pt x="217" y="881"/>
                    </a:lnTo>
                    <a:lnTo>
                      <a:pt x="218" y="876"/>
                    </a:lnTo>
                    <a:lnTo>
                      <a:pt x="219" y="872"/>
                    </a:lnTo>
                    <a:lnTo>
                      <a:pt x="219" y="872"/>
                    </a:lnTo>
                    <a:lnTo>
                      <a:pt x="220" y="876"/>
                    </a:lnTo>
                    <a:lnTo>
                      <a:pt x="221" y="880"/>
                    </a:lnTo>
                    <a:lnTo>
                      <a:pt x="222" y="885"/>
                    </a:lnTo>
                    <a:lnTo>
                      <a:pt x="223" y="889"/>
                    </a:lnTo>
                    <a:lnTo>
                      <a:pt x="224" y="892"/>
                    </a:lnTo>
                    <a:lnTo>
                      <a:pt x="225" y="895"/>
                    </a:lnTo>
                    <a:lnTo>
                      <a:pt x="226" y="898"/>
                    </a:lnTo>
                    <a:lnTo>
                      <a:pt x="227" y="906"/>
                    </a:lnTo>
                    <a:lnTo>
                      <a:pt x="228" y="914"/>
                    </a:lnTo>
                    <a:lnTo>
                      <a:pt x="229" y="921"/>
                    </a:lnTo>
                    <a:lnTo>
                      <a:pt x="229" y="929"/>
                    </a:lnTo>
                    <a:lnTo>
                      <a:pt x="231" y="938"/>
                    </a:lnTo>
                    <a:lnTo>
                      <a:pt x="231" y="947"/>
                    </a:lnTo>
                    <a:lnTo>
                      <a:pt x="232" y="956"/>
                    </a:lnTo>
                    <a:lnTo>
                      <a:pt x="233" y="964"/>
                    </a:lnTo>
                    <a:lnTo>
                      <a:pt x="234" y="960"/>
                    </a:lnTo>
                    <a:lnTo>
                      <a:pt x="235" y="951"/>
                    </a:lnTo>
                    <a:lnTo>
                      <a:pt x="236" y="939"/>
                    </a:lnTo>
                    <a:lnTo>
                      <a:pt x="237" y="925"/>
                    </a:lnTo>
                    <a:lnTo>
                      <a:pt x="238" y="913"/>
                    </a:lnTo>
                    <a:lnTo>
                      <a:pt x="239" y="900"/>
                    </a:lnTo>
                    <a:lnTo>
                      <a:pt x="240" y="886"/>
                    </a:lnTo>
                    <a:lnTo>
                      <a:pt x="240" y="872"/>
                    </a:lnTo>
                    <a:lnTo>
                      <a:pt x="241" y="854"/>
                    </a:lnTo>
                    <a:lnTo>
                      <a:pt x="242" y="835"/>
                    </a:lnTo>
                    <a:lnTo>
                      <a:pt x="243" y="818"/>
                    </a:lnTo>
                    <a:lnTo>
                      <a:pt x="244" y="800"/>
                    </a:lnTo>
                    <a:lnTo>
                      <a:pt x="245" y="779"/>
                    </a:lnTo>
                    <a:lnTo>
                      <a:pt x="246" y="760"/>
                    </a:lnTo>
                    <a:lnTo>
                      <a:pt x="247" y="738"/>
                    </a:lnTo>
                    <a:lnTo>
                      <a:pt x="248" y="719"/>
                    </a:lnTo>
                    <a:lnTo>
                      <a:pt x="249" y="714"/>
                    </a:lnTo>
                    <a:lnTo>
                      <a:pt x="250" y="716"/>
                    </a:lnTo>
                    <a:lnTo>
                      <a:pt x="250" y="721"/>
                    </a:lnTo>
                    <a:lnTo>
                      <a:pt x="251" y="729"/>
                    </a:lnTo>
                    <a:lnTo>
                      <a:pt x="252" y="736"/>
                    </a:lnTo>
                    <a:lnTo>
                      <a:pt x="253" y="744"/>
                    </a:lnTo>
                    <a:lnTo>
                      <a:pt x="254" y="754"/>
                    </a:lnTo>
                    <a:lnTo>
                      <a:pt x="255" y="765"/>
                    </a:lnTo>
                    <a:lnTo>
                      <a:pt x="256" y="775"/>
                    </a:lnTo>
                    <a:lnTo>
                      <a:pt x="257" y="786"/>
                    </a:lnTo>
                    <a:lnTo>
                      <a:pt x="258" y="796"/>
                    </a:lnTo>
                    <a:lnTo>
                      <a:pt x="259" y="806"/>
                    </a:lnTo>
                    <a:lnTo>
                      <a:pt x="259" y="818"/>
                    </a:lnTo>
                    <a:lnTo>
                      <a:pt x="261" y="830"/>
                    </a:lnTo>
                    <a:lnTo>
                      <a:pt x="261" y="843"/>
                    </a:lnTo>
                    <a:lnTo>
                      <a:pt x="262" y="855"/>
                    </a:lnTo>
                    <a:lnTo>
                      <a:pt x="263" y="861"/>
                    </a:lnTo>
                    <a:lnTo>
                      <a:pt x="264" y="865"/>
                    </a:lnTo>
                    <a:lnTo>
                      <a:pt x="265" y="868"/>
                    </a:lnTo>
                    <a:lnTo>
                      <a:pt x="266" y="870"/>
                    </a:lnTo>
                    <a:lnTo>
                      <a:pt x="267" y="871"/>
                    </a:lnTo>
                    <a:lnTo>
                      <a:pt x="268" y="871"/>
                    </a:lnTo>
                    <a:lnTo>
                      <a:pt x="269" y="869"/>
                    </a:lnTo>
                    <a:lnTo>
                      <a:pt x="270" y="868"/>
                    </a:lnTo>
                    <a:lnTo>
                      <a:pt x="271" y="869"/>
                    </a:lnTo>
                    <a:lnTo>
                      <a:pt x="271" y="872"/>
                    </a:lnTo>
                    <a:lnTo>
                      <a:pt x="272" y="873"/>
                    </a:lnTo>
                    <a:lnTo>
                      <a:pt x="273" y="875"/>
                    </a:lnTo>
                    <a:lnTo>
                      <a:pt x="274" y="876"/>
                    </a:lnTo>
                    <a:lnTo>
                      <a:pt x="275" y="877"/>
                    </a:lnTo>
                    <a:lnTo>
                      <a:pt x="276" y="879"/>
                    </a:lnTo>
                    <a:lnTo>
                      <a:pt x="277" y="878"/>
                    </a:lnTo>
                    <a:lnTo>
                      <a:pt x="278" y="872"/>
                    </a:lnTo>
                    <a:lnTo>
                      <a:pt x="279" y="864"/>
                    </a:lnTo>
                    <a:lnTo>
                      <a:pt x="280" y="854"/>
                    </a:lnTo>
                    <a:lnTo>
                      <a:pt x="280" y="842"/>
                    </a:lnTo>
                    <a:lnTo>
                      <a:pt x="281" y="831"/>
                    </a:lnTo>
                    <a:lnTo>
                      <a:pt x="282" y="820"/>
                    </a:lnTo>
                    <a:lnTo>
                      <a:pt x="283" y="808"/>
                    </a:lnTo>
                    <a:lnTo>
                      <a:pt x="284" y="795"/>
                    </a:lnTo>
                    <a:lnTo>
                      <a:pt x="285" y="782"/>
                    </a:lnTo>
                    <a:lnTo>
                      <a:pt x="286" y="767"/>
                    </a:lnTo>
                    <a:lnTo>
                      <a:pt x="287" y="753"/>
                    </a:lnTo>
                    <a:lnTo>
                      <a:pt x="288" y="739"/>
                    </a:lnTo>
                    <a:lnTo>
                      <a:pt x="289" y="724"/>
                    </a:lnTo>
                    <a:lnTo>
                      <a:pt x="290" y="709"/>
                    </a:lnTo>
                    <a:lnTo>
                      <a:pt x="291" y="693"/>
                    </a:lnTo>
                    <a:lnTo>
                      <a:pt x="291" y="679"/>
                    </a:lnTo>
                    <a:lnTo>
                      <a:pt x="292" y="670"/>
                    </a:lnTo>
                    <a:lnTo>
                      <a:pt x="293" y="665"/>
                    </a:lnTo>
                    <a:lnTo>
                      <a:pt x="294" y="660"/>
                    </a:lnTo>
                    <a:lnTo>
                      <a:pt x="295" y="657"/>
                    </a:lnTo>
                    <a:lnTo>
                      <a:pt x="296" y="654"/>
                    </a:lnTo>
                    <a:lnTo>
                      <a:pt x="297" y="652"/>
                    </a:lnTo>
                    <a:lnTo>
                      <a:pt x="298" y="650"/>
                    </a:lnTo>
                    <a:lnTo>
                      <a:pt x="299" y="649"/>
                    </a:lnTo>
                    <a:lnTo>
                      <a:pt x="300" y="648"/>
                    </a:lnTo>
                    <a:lnTo>
                      <a:pt x="301" y="648"/>
                    </a:lnTo>
                    <a:lnTo>
                      <a:pt x="301" y="648"/>
                    </a:lnTo>
                    <a:lnTo>
                      <a:pt x="302" y="648"/>
                    </a:lnTo>
                    <a:lnTo>
                      <a:pt x="303" y="649"/>
                    </a:lnTo>
                    <a:lnTo>
                      <a:pt x="304" y="651"/>
                    </a:lnTo>
                    <a:lnTo>
                      <a:pt x="305" y="653"/>
                    </a:lnTo>
                    <a:lnTo>
                      <a:pt x="306" y="655"/>
                    </a:lnTo>
                    <a:lnTo>
                      <a:pt x="307" y="655"/>
                    </a:lnTo>
                    <a:lnTo>
                      <a:pt x="308" y="654"/>
                    </a:lnTo>
                    <a:lnTo>
                      <a:pt x="309" y="653"/>
                    </a:lnTo>
                    <a:lnTo>
                      <a:pt x="310" y="652"/>
                    </a:lnTo>
                    <a:lnTo>
                      <a:pt x="311" y="652"/>
                    </a:lnTo>
                    <a:lnTo>
                      <a:pt x="311" y="653"/>
                    </a:lnTo>
                    <a:lnTo>
                      <a:pt x="312" y="654"/>
                    </a:lnTo>
                    <a:lnTo>
                      <a:pt x="313" y="655"/>
                    </a:lnTo>
                    <a:lnTo>
                      <a:pt x="314" y="654"/>
                    </a:lnTo>
                    <a:lnTo>
                      <a:pt x="315" y="653"/>
                    </a:lnTo>
                    <a:lnTo>
                      <a:pt x="316" y="653"/>
                    </a:lnTo>
                    <a:lnTo>
                      <a:pt x="317" y="653"/>
                    </a:lnTo>
                    <a:lnTo>
                      <a:pt x="318" y="652"/>
                    </a:lnTo>
                    <a:lnTo>
                      <a:pt x="319" y="652"/>
                    </a:lnTo>
                    <a:lnTo>
                      <a:pt x="320" y="652"/>
                    </a:lnTo>
                    <a:lnTo>
                      <a:pt x="321" y="653"/>
                    </a:lnTo>
                    <a:lnTo>
                      <a:pt x="322" y="659"/>
                    </a:lnTo>
                    <a:lnTo>
                      <a:pt x="322" y="669"/>
                    </a:lnTo>
                    <a:lnTo>
                      <a:pt x="323" y="679"/>
                    </a:lnTo>
                    <a:lnTo>
                      <a:pt x="324" y="692"/>
                    </a:lnTo>
                    <a:lnTo>
                      <a:pt x="325" y="703"/>
                    </a:lnTo>
                    <a:lnTo>
                      <a:pt x="326" y="715"/>
                    </a:lnTo>
                    <a:lnTo>
                      <a:pt x="327" y="727"/>
                    </a:lnTo>
                    <a:lnTo>
                      <a:pt x="328" y="741"/>
                    </a:lnTo>
                    <a:lnTo>
                      <a:pt x="329" y="755"/>
                    </a:lnTo>
                    <a:lnTo>
                      <a:pt x="330" y="769"/>
                    </a:lnTo>
                    <a:lnTo>
                      <a:pt x="331" y="783"/>
                    </a:lnTo>
                    <a:lnTo>
                      <a:pt x="331" y="797"/>
                    </a:lnTo>
                    <a:lnTo>
                      <a:pt x="332" y="812"/>
                    </a:lnTo>
                    <a:lnTo>
                      <a:pt x="333" y="828"/>
                    </a:lnTo>
                    <a:lnTo>
                      <a:pt x="334" y="843"/>
                    </a:lnTo>
                    <a:lnTo>
                      <a:pt x="335" y="858"/>
                    </a:lnTo>
                    <a:lnTo>
                      <a:pt x="336" y="868"/>
                    </a:lnTo>
                    <a:lnTo>
                      <a:pt x="337" y="874"/>
                    </a:lnTo>
                    <a:lnTo>
                      <a:pt x="338" y="881"/>
                    </a:lnTo>
                    <a:lnTo>
                      <a:pt x="339" y="885"/>
                    </a:lnTo>
                    <a:lnTo>
                      <a:pt x="340" y="890"/>
                    </a:lnTo>
                    <a:lnTo>
                      <a:pt x="341" y="894"/>
                    </a:lnTo>
                    <a:lnTo>
                      <a:pt x="341" y="897"/>
                    </a:lnTo>
                    <a:lnTo>
                      <a:pt x="343" y="899"/>
                    </a:lnTo>
                    <a:lnTo>
                      <a:pt x="343" y="903"/>
                    </a:lnTo>
                    <a:lnTo>
                      <a:pt x="344" y="906"/>
                    </a:lnTo>
                    <a:lnTo>
                      <a:pt x="345" y="909"/>
                    </a:lnTo>
                    <a:lnTo>
                      <a:pt x="346" y="912"/>
                    </a:lnTo>
                    <a:lnTo>
                      <a:pt x="347" y="915"/>
                    </a:lnTo>
                    <a:lnTo>
                      <a:pt x="348" y="917"/>
                    </a:lnTo>
                    <a:lnTo>
                      <a:pt x="349" y="919"/>
                    </a:lnTo>
                    <a:lnTo>
                      <a:pt x="350" y="920"/>
                    </a:lnTo>
                    <a:lnTo>
                      <a:pt x="351" y="921"/>
                    </a:lnTo>
                    <a:lnTo>
                      <a:pt x="352" y="922"/>
                    </a:lnTo>
                    <a:lnTo>
                      <a:pt x="352" y="923"/>
                    </a:lnTo>
                    <a:lnTo>
                      <a:pt x="353" y="924"/>
                    </a:lnTo>
                    <a:lnTo>
                      <a:pt x="354" y="924"/>
                    </a:lnTo>
                    <a:lnTo>
                      <a:pt x="355" y="924"/>
                    </a:lnTo>
                    <a:lnTo>
                      <a:pt x="356" y="924"/>
                    </a:lnTo>
                    <a:lnTo>
                      <a:pt x="357" y="924"/>
                    </a:lnTo>
                    <a:lnTo>
                      <a:pt x="358" y="923"/>
                    </a:lnTo>
                    <a:lnTo>
                      <a:pt x="359" y="922"/>
                    </a:lnTo>
                    <a:lnTo>
                      <a:pt x="360" y="921"/>
                    </a:lnTo>
                    <a:lnTo>
                      <a:pt x="361" y="920"/>
                    </a:lnTo>
                    <a:lnTo>
                      <a:pt x="362" y="919"/>
                    </a:lnTo>
                    <a:lnTo>
                      <a:pt x="362" y="917"/>
                    </a:lnTo>
                    <a:lnTo>
                      <a:pt x="363" y="916"/>
                    </a:lnTo>
                    <a:lnTo>
                      <a:pt x="364" y="914"/>
                    </a:lnTo>
                    <a:lnTo>
                      <a:pt x="365" y="913"/>
                    </a:lnTo>
                    <a:lnTo>
                      <a:pt x="366" y="912"/>
                    </a:lnTo>
                    <a:lnTo>
                      <a:pt x="367" y="912"/>
                    </a:lnTo>
                    <a:lnTo>
                      <a:pt x="368" y="911"/>
                    </a:lnTo>
                    <a:lnTo>
                      <a:pt x="369" y="910"/>
                    </a:lnTo>
                    <a:lnTo>
                      <a:pt x="370" y="910"/>
                    </a:lnTo>
                    <a:lnTo>
                      <a:pt x="371" y="909"/>
                    </a:lnTo>
                    <a:lnTo>
                      <a:pt x="371" y="908"/>
                    </a:lnTo>
                    <a:lnTo>
                      <a:pt x="373" y="908"/>
                    </a:lnTo>
                    <a:lnTo>
                      <a:pt x="373" y="907"/>
                    </a:lnTo>
                    <a:lnTo>
                      <a:pt x="374" y="906"/>
                    </a:lnTo>
                    <a:lnTo>
                      <a:pt x="375" y="906"/>
                    </a:lnTo>
                    <a:lnTo>
                      <a:pt x="376" y="905"/>
                    </a:lnTo>
                    <a:lnTo>
                      <a:pt x="377" y="904"/>
                    </a:lnTo>
                    <a:lnTo>
                      <a:pt x="378" y="904"/>
                    </a:lnTo>
                    <a:lnTo>
                      <a:pt x="379" y="902"/>
                    </a:lnTo>
                    <a:lnTo>
                      <a:pt x="380" y="902"/>
                    </a:lnTo>
                    <a:lnTo>
                      <a:pt x="381" y="901"/>
                    </a:lnTo>
                    <a:lnTo>
                      <a:pt x="382" y="900"/>
                    </a:lnTo>
                    <a:lnTo>
                      <a:pt x="383" y="900"/>
                    </a:lnTo>
                    <a:lnTo>
                      <a:pt x="383" y="899"/>
                    </a:lnTo>
                    <a:lnTo>
                      <a:pt x="384" y="899"/>
                    </a:lnTo>
                    <a:lnTo>
                      <a:pt x="385" y="899"/>
                    </a:lnTo>
                    <a:lnTo>
                      <a:pt x="386" y="899"/>
                    </a:lnTo>
                    <a:lnTo>
                      <a:pt x="387" y="898"/>
                    </a:lnTo>
                    <a:lnTo>
                      <a:pt x="388" y="895"/>
                    </a:lnTo>
                    <a:lnTo>
                      <a:pt x="389" y="893"/>
                    </a:lnTo>
                    <a:lnTo>
                      <a:pt x="390" y="891"/>
                    </a:lnTo>
                    <a:lnTo>
                      <a:pt x="391" y="888"/>
                    </a:lnTo>
                    <a:lnTo>
                      <a:pt x="392" y="885"/>
                    </a:lnTo>
                    <a:lnTo>
                      <a:pt x="392" y="883"/>
                    </a:lnTo>
                    <a:lnTo>
                      <a:pt x="394" y="880"/>
                    </a:lnTo>
                    <a:lnTo>
                      <a:pt x="394" y="881"/>
                    </a:lnTo>
                    <a:lnTo>
                      <a:pt x="395" y="883"/>
                    </a:lnTo>
                    <a:lnTo>
                      <a:pt x="396" y="887"/>
                    </a:lnTo>
                    <a:lnTo>
                      <a:pt x="397" y="891"/>
                    </a:lnTo>
                    <a:lnTo>
                      <a:pt x="398" y="893"/>
                    </a:lnTo>
                    <a:lnTo>
                      <a:pt x="399" y="895"/>
                    </a:lnTo>
                    <a:lnTo>
                      <a:pt x="400" y="897"/>
                    </a:lnTo>
                    <a:lnTo>
                      <a:pt x="401" y="899"/>
                    </a:lnTo>
                    <a:lnTo>
                      <a:pt x="402" y="905"/>
                    </a:lnTo>
                    <a:lnTo>
                      <a:pt x="403" y="911"/>
                    </a:lnTo>
                    <a:lnTo>
                      <a:pt x="403" y="917"/>
                    </a:lnTo>
                    <a:lnTo>
                      <a:pt x="404" y="923"/>
                    </a:lnTo>
                    <a:lnTo>
                      <a:pt x="405" y="931"/>
                    </a:lnTo>
                    <a:lnTo>
                      <a:pt x="406" y="937"/>
                    </a:lnTo>
                    <a:lnTo>
                      <a:pt x="407" y="945"/>
                    </a:lnTo>
                    <a:lnTo>
                      <a:pt x="408" y="951"/>
                    </a:lnTo>
                    <a:lnTo>
                      <a:pt x="409" y="947"/>
                    </a:lnTo>
                    <a:lnTo>
                      <a:pt x="410" y="937"/>
                    </a:lnTo>
                    <a:lnTo>
                      <a:pt x="411" y="925"/>
                    </a:lnTo>
                    <a:lnTo>
                      <a:pt x="412" y="911"/>
                    </a:lnTo>
                    <a:lnTo>
                      <a:pt x="413" y="898"/>
                    </a:lnTo>
                    <a:lnTo>
                      <a:pt x="413" y="885"/>
                    </a:lnTo>
                    <a:lnTo>
                      <a:pt x="414" y="871"/>
                    </a:lnTo>
                    <a:lnTo>
                      <a:pt x="415" y="857"/>
                    </a:lnTo>
                    <a:lnTo>
                      <a:pt x="416" y="840"/>
                    </a:lnTo>
                    <a:lnTo>
                      <a:pt x="417" y="822"/>
                    </a:lnTo>
                    <a:lnTo>
                      <a:pt x="418" y="806"/>
                    </a:lnTo>
                    <a:lnTo>
                      <a:pt x="419" y="790"/>
                    </a:lnTo>
                    <a:lnTo>
                      <a:pt x="420" y="771"/>
                    </a:lnTo>
                    <a:lnTo>
                      <a:pt x="421" y="752"/>
                    </a:lnTo>
                    <a:lnTo>
                      <a:pt x="422" y="733"/>
                    </a:lnTo>
                    <a:lnTo>
                      <a:pt x="423" y="715"/>
                    </a:lnTo>
                    <a:lnTo>
                      <a:pt x="424" y="710"/>
                    </a:lnTo>
                    <a:lnTo>
                      <a:pt x="424" y="710"/>
                    </a:lnTo>
                    <a:lnTo>
                      <a:pt x="425" y="712"/>
                    </a:lnTo>
                    <a:lnTo>
                      <a:pt x="426" y="716"/>
                    </a:lnTo>
                    <a:lnTo>
                      <a:pt x="427" y="722"/>
                    </a:lnTo>
                    <a:lnTo>
                      <a:pt x="428" y="729"/>
                    </a:lnTo>
                    <a:lnTo>
                      <a:pt x="429" y="738"/>
                    </a:lnTo>
                    <a:lnTo>
                      <a:pt x="430" y="748"/>
                    </a:lnTo>
                    <a:lnTo>
                      <a:pt x="431" y="753"/>
                    </a:lnTo>
                    <a:lnTo>
                      <a:pt x="432" y="758"/>
                    </a:lnTo>
                    <a:lnTo>
                      <a:pt x="433" y="763"/>
                    </a:lnTo>
                    <a:lnTo>
                      <a:pt x="434" y="768"/>
                    </a:lnTo>
                    <a:lnTo>
                      <a:pt x="434" y="773"/>
                    </a:lnTo>
                    <a:lnTo>
                      <a:pt x="435" y="779"/>
                    </a:lnTo>
                    <a:lnTo>
                      <a:pt x="436" y="785"/>
                    </a:lnTo>
                    <a:lnTo>
                      <a:pt x="437" y="791"/>
                    </a:lnTo>
                    <a:lnTo>
                      <a:pt x="438" y="801"/>
                    </a:lnTo>
                    <a:lnTo>
                      <a:pt x="439" y="812"/>
                    </a:lnTo>
                    <a:lnTo>
                      <a:pt x="440" y="824"/>
                    </a:lnTo>
                    <a:lnTo>
                      <a:pt x="441" y="837"/>
                    </a:lnTo>
                    <a:lnTo>
                      <a:pt x="442" y="848"/>
                    </a:lnTo>
                    <a:lnTo>
                      <a:pt x="443" y="858"/>
                    </a:lnTo>
                    <a:lnTo>
                      <a:pt x="444" y="867"/>
                    </a:lnTo>
                    <a:lnTo>
                      <a:pt x="444" y="877"/>
                    </a:lnTo>
                    <a:lnTo>
                      <a:pt x="445" y="890"/>
                    </a:lnTo>
                    <a:lnTo>
                      <a:pt x="446" y="904"/>
                    </a:lnTo>
                    <a:lnTo>
                      <a:pt x="447" y="915"/>
                    </a:lnTo>
                    <a:lnTo>
                      <a:pt x="448" y="926"/>
                    </a:lnTo>
                    <a:lnTo>
                      <a:pt x="449" y="940"/>
                    </a:lnTo>
                    <a:lnTo>
                      <a:pt x="450" y="952"/>
                    </a:lnTo>
                    <a:lnTo>
                      <a:pt x="451" y="965"/>
                    </a:lnTo>
                    <a:lnTo>
                      <a:pt x="452" y="975"/>
                    </a:lnTo>
                    <a:lnTo>
                      <a:pt x="453" y="969"/>
                    </a:lnTo>
                    <a:lnTo>
                      <a:pt x="454" y="955"/>
                    </a:lnTo>
                    <a:lnTo>
                      <a:pt x="455" y="939"/>
                    </a:lnTo>
                    <a:lnTo>
                      <a:pt x="455" y="919"/>
                    </a:lnTo>
                    <a:lnTo>
                      <a:pt x="456" y="896"/>
                    </a:lnTo>
                    <a:lnTo>
                      <a:pt x="457" y="870"/>
                    </a:lnTo>
                    <a:lnTo>
                      <a:pt x="458" y="840"/>
                    </a:lnTo>
                    <a:lnTo>
                      <a:pt x="459" y="810"/>
                    </a:lnTo>
                    <a:lnTo>
                      <a:pt x="460" y="789"/>
                    </a:lnTo>
                    <a:lnTo>
                      <a:pt x="461" y="772"/>
                    </a:lnTo>
                    <a:lnTo>
                      <a:pt x="462" y="753"/>
                    </a:lnTo>
                    <a:lnTo>
                      <a:pt x="463" y="734"/>
                    </a:lnTo>
                    <a:lnTo>
                      <a:pt x="464" y="717"/>
                    </a:lnTo>
                    <a:lnTo>
                      <a:pt x="464" y="698"/>
                    </a:lnTo>
                    <a:lnTo>
                      <a:pt x="465" y="683"/>
                    </a:lnTo>
                    <a:lnTo>
                      <a:pt x="466" y="664"/>
                    </a:lnTo>
                    <a:lnTo>
                      <a:pt x="467" y="627"/>
                    </a:lnTo>
                    <a:lnTo>
                      <a:pt x="468" y="582"/>
                    </a:lnTo>
                    <a:lnTo>
                      <a:pt x="469" y="534"/>
                    </a:lnTo>
                    <a:lnTo>
                      <a:pt x="470" y="483"/>
                    </a:lnTo>
                    <a:lnTo>
                      <a:pt x="471" y="438"/>
                    </a:lnTo>
                    <a:lnTo>
                      <a:pt x="472" y="394"/>
                    </a:lnTo>
                    <a:lnTo>
                      <a:pt x="473" y="350"/>
                    </a:lnTo>
                    <a:lnTo>
                      <a:pt x="474" y="307"/>
                    </a:lnTo>
                    <a:lnTo>
                      <a:pt x="474" y="262"/>
                    </a:lnTo>
                    <a:lnTo>
                      <a:pt x="476" y="217"/>
                    </a:lnTo>
                    <a:lnTo>
                      <a:pt x="476" y="179"/>
                    </a:lnTo>
                    <a:lnTo>
                      <a:pt x="477" y="145"/>
                    </a:lnTo>
                    <a:lnTo>
                      <a:pt x="478" y="104"/>
                    </a:lnTo>
                    <a:lnTo>
                      <a:pt x="479" y="67"/>
                    </a:lnTo>
                    <a:lnTo>
                      <a:pt x="480" y="29"/>
                    </a:lnTo>
                    <a:lnTo>
                      <a:pt x="481" y="0"/>
                    </a:lnTo>
                    <a:lnTo>
                      <a:pt x="482" y="9"/>
                    </a:lnTo>
                    <a:lnTo>
                      <a:pt x="483" y="35"/>
                    </a:lnTo>
                    <a:lnTo>
                      <a:pt x="484" y="72"/>
                    </a:lnTo>
                    <a:lnTo>
                      <a:pt x="485" y="118"/>
                    </a:lnTo>
                    <a:lnTo>
                      <a:pt x="485" y="161"/>
                    </a:lnTo>
                    <a:lnTo>
                      <a:pt x="486" y="206"/>
                    </a:lnTo>
                    <a:lnTo>
                      <a:pt x="487" y="257"/>
                    </a:lnTo>
                    <a:lnTo>
                      <a:pt x="488" y="311"/>
                    </a:lnTo>
                    <a:lnTo>
                      <a:pt x="489" y="373"/>
                    </a:lnTo>
                    <a:lnTo>
                      <a:pt x="490" y="439"/>
                    </a:lnTo>
                    <a:lnTo>
                      <a:pt x="491" y="502"/>
                    </a:lnTo>
                    <a:lnTo>
                      <a:pt x="492" y="565"/>
                    </a:lnTo>
                    <a:lnTo>
                      <a:pt x="493" y="639"/>
                    </a:lnTo>
                    <a:lnTo>
                      <a:pt x="494" y="712"/>
                    </a:lnTo>
                    <a:lnTo>
                      <a:pt x="495" y="788"/>
                    </a:lnTo>
                    <a:lnTo>
                      <a:pt x="495" y="859"/>
                    </a:lnTo>
                    <a:lnTo>
                      <a:pt x="496" y="894"/>
                    </a:lnTo>
                    <a:lnTo>
                      <a:pt x="497" y="913"/>
                    </a:lnTo>
                    <a:lnTo>
                      <a:pt x="498" y="925"/>
                    </a:lnTo>
                    <a:lnTo>
                      <a:pt x="499" y="929"/>
                    </a:lnTo>
                    <a:lnTo>
                      <a:pt x="500" y="934"/>
                    </a:lnTo>
                    <a:lnTo>
                      <a:pt x="501" y="936"/>
                    </a:lnTo>
                    <a:lnTo>
                      <a:pt x="502" y="932"/>
                    </a:lnTo>
                    <a:lnTo>
                      <a:pt x="503" y="926"/>
                    </a:lnTo>
                    <a:lnTo>
                      <a:pt x="504" y="924"/>
                    </a:lnTo>
                    <a:lnTo>
                      <a:pt x="504" y="922"/>
                    </a:lnTo>
                    <a:lnTo>
                      <a:pt x="506" y="921"/>
                    </a:lnTo>
                    <a:lnTo>
                      <a:pt x="506" y="919"/>
                    </a:lnTo>
                    <a:lnTo>
                      <a:pt x="507" y="912"/>
                    </a:lnTo>
                    <a:lnTo>
                      <a:pt x="508" y="904"/>
                    </a:lnTo>
                    <a:lnTo>
                      <a:pt x="509" y="894"/>
                    </a:lnTo>
                    <a:lnTo>
                      <a:pt x="510" y="885"/>
                    </a:lnTo>
                    <a:lnTo>
                      <a:pt x="511" y="883"/>
                    </a:lnTo>
                    <a:lnTo>
                      <a:pt x="512" y="883"/>
                    </a:lnTo>
                    <a:lnTo>
                      <a:pt x="513" y="883"/>
                    </a:lnTo>
                    <a:lnTo>
                      <a:pt x="514" y="884"/>
                    </a:lnTo>
                    <a:lnTo>
                      <a:pt x="515" y="886"/>
                    </a:lnTo>
                    <a:lnTo>
                      <a:pt x="516" y="887"/>
                    </a:lnTo>
                    <a:lnTo>
                      <a:pt x="516" y="890"/>
                    </a:lnTo>
                    <a:lnTo>
                      <a:pt x="517" y="892"/>
                    </a:lnTo>
                    <a:lnTo>
                      <a:pt x="518" y="891"/>
                    </a:lnTo>
                    <a:lnTo>
                      <a:pt x="519" y="888"/>
                    </a:lnTo>
                    <a:lnTo>
                      <a:pt x="520" y="886"/>
                    </a:lnTo>
                    <a:lnTo>
                      <a:pt x="521" y="883"/>
                    </a:lnTo>
                    <a:lnTo>
                      <a:pt x="522" y="880"/>
                    </a:lnTo>
                    <a:lnTo>
                      <a:pt x="523" y="877"/>
                    </a:lnTo>
                    <a:lnTo>
                      <a:pt x="524" y="874"/>
                    </a:lnTo>
                    <a:lnTo>
                      <a:pt x="525" y="871"/>
                    </a:lnTo>
                    <a:lnTo>
                      <a:pt x="525" y="872"/>
                    </a:lnTo>
                    <a:lnTo>
                      <a:pt x="527" y="874"/>
                    </a:lnTo>
                    <a:lnTo>
                      <a:pt x="527" y="877"/>
                    </a:lnTo>
                    <a:lnTo>
                      <a:pt x="528" y="880"/>
                    </a:lnTo>
                    <a:lnTo>
                      <a:pt x="529" y="883"/>
                    </a:lnTo>
                    <a:lnTo>
                      <a:pt x="530" y="886"/>
                    </a:lnTo>
                    <a:lnTo>
                      <a:pt x="531" y="889"/>
                    </a:lnTo>
                    <a:lnTo>
                      <a:pt x="532" y="893"/>
                    </a:lnTo>
                    <a:lnTo>
                      <a:pt x="533" y="896"/>
                    </a:lnTo>
                    <a:lnTo>
                      <a:pt x="534" y="900"/>
                    </a:lnTo>
                    <a:lnTo>
                      <a:pt x="535" y="903"/>
                    </a:lnTo>
                    <a:lnTo>
                      <a:pt x="536" y="907"/>
                    </a:lnTo>
                    <a:lnTo>
                      <a:pt x="536" y="911"/>
                    </a:lnTo>
                    <a:lnTo>
                      <a:pt x="537" y="915"/>
                    </a:lnTo>
                    <a:lnTo>
                      <a:pt x="538" y="919"/>
                    </a:lnTo>
                    <a:lnTo>
                      <a:pt x="539" y="922"/>
                    </a:lnTo>
                    <a:lnTo>
                      <a:pt x="540" y="922"/>
                    </a:lnTo>
                    <a:lnTo>
                      <a:pt x="541" y="921"/>
                    </a:lnTo>
                    <a:lnTo>
                      <a:pt x="542" y="918"/>
                    </a:lnTo>
                    <a:lnTo>
                      <a:pt x="543" y="915"/>
                    </a:lnTo>
                    <a:lnTo>
                      <a:pt x="544" y="911"/>
                    </a:lnTo>
                    <a:lnTo>
                      <a:pt x="545" y="907"/>
                    </a:lnTo>
                    <a:lnTo>
                      <a:pt x="546" y="902"/>
                    </a:lnTo>
                    <a:lnTo>
                      <a:pt x="546" y="897"/>
                    </a:lnTo>
                    <a:lnTo>
                      <a:pt x="547" y="894"/>
                    </a:lnTo>
                    <a:lnTo>
                      <a:pt x="548" y="890"/>
                    </a:lnTo>
                    <a:lnTo>
                      <a:pt x="549" y="887"/>
                    </a:lnTo>
                    <a:lnTo>
                      <a:pt x="550" y="883"/>
                    </a:lnTo>
                    <a:lnTo>
                      <a:pt x="551" y="880"/>
                    </a:lnTo>
                    <a:lnTo>
                      <a:pt x="552" y="876"/>
                    </a:lnTo>
                    <a:lnTo>
                      <a:pt x="553" y="872"/>
                    </a:lnTo>
                    <a:lnTo>
                      <a:pt x="554" y="868"/>
                    </a:lnTo>
                    <a:lnTo>
                      <a:pt x="555" y="862"/>
                    </a:lnTo>
                    <a:lnTo>
                      <a:pt x="556" y="856"/>
                    </a:lnTo>
                    <a:lnTo>
                      <a:pt x="557" y="850"/>
                    </a:lnTo>
                    <a:lnTo>
                      <a:pt x="557" y="843"/>
                    </a:lnTo>
                    <a:lnTo>
                      <a:pt x="558" y="837"/>
                    </a:lnTo>
                    <a:lnTo>
                      <a:pt x="559" y="832"/>
                    </a:lnTo>
                    <a:lnTo>
                      <a:pt x="560" y="827"/>
                    </a:lnTo>
                    <a:lnTo>
                      <a:pt x="561" y="821"/>
                    </a:lnTo>
                    <a:lnTo>
                      <a:pt x="562" y="814"/>
                    </a:lnTo>
                    <a:lnTo>
                      <a:pt x="563" y="806"/>
                    </a:lnTo>
                    <a:lnTo>
                      <a:pt x="564" y="799"/>
                    </a:lnTo>
                    <a:lnTo>
                      <a:pt x="565" y="792"/>
                    </a:lnTo>
                    <a:lnTo>
                      <a:pt x="566" y="784"/>
                    </a:lnTo>
                    <a:lnTo>
                      <a:pt x="567" y="776"/>
                    </a:lnTo>
                    <a:lnTo>
                      <a:pt x="567" y="768"/>
                    </a:lnTo>
                    <a:lnTo>
                      <a:pt x="568" y="761"/>
                    </a:lnTo>
                    <a:lnTo>
                      <a:pt x="569" y="761"/>
                    </a:lnTo>
                    <a:lnTo>
                      <a:pt x="570" y="764"/>
                    </a:lnTo>
                    <a:lnTo>
                      <a:pt x="571" y="768"/>
                    </a:lnTo>
                    <a:lnTo>
                      <a:pt x="572" y="774"/>
                    </a:lnTo>
                    <a:lnTo>
                      <a:pt x="573" y="779"/>
                    </a:lnTo>
                    <a:lnTo>
                      <a:pt x="574" y="785"/>
                    </a:lnTo>
                    <a:lnTo>
                      <a:pt x="575" y="792"/>
                    </a:lnTo>
                    <a:lnTo>
                      <a:pt x="576" y="799"/>
                    </a:lnTo>
                    <a:lnTo>
                      <a:pt x="576" y="807"/>
                    </a:lnTo>
                    <a:lnTo>
                      <a:pt x="577" y="815"/>
                    </a:lnTo>
                    <a:lnTo>
                      <a:pt x="578" y="823"/>
                    </a:lnTo>
                    <a:lnTo>
                      <a:pt x="579" y="831"/>
                    </a:lnTo>
                    <a:lnTo>
                      <a:pt x="580" y="840"/>
                    </a:lnTo>
                    <a:lnTo>
                      <a:pt x="581" y="850"/>
                    </a:lnTo>
                    <a:lnTo>
                      <a:pt x="582" y="860"/>
                    </a:lnTo>
                    <a:lnTo>
                      <a:pt x="583" y="869"/>
                    </a:lnTo>
                    <a:lnTo>
                      <a:pt x="584" y="875"/>
                    </a:lnTo>
                    <a:lnTo>
                      <a:pt x="585" y="878"/>
                    </a:lnTo>
                    <a:lnTo>
                      <a:pt x="586" y="881"/>
                    </a:lnTo>
                    <a:lnTo>
                      <a:pt x="587" y="884"/>
                    </a:lnTo>
                    <a:lnTo>
                      <a:pt x="588" y="886"/>
                    </a:lnTo>
                    <a:lnTo>
                      <a:pt x="588" y="888"/>
                    </a:lnTo>
                    <a:lnTo>
                      <a:pt x="589" y="890"/>
                    </a:lnTo>
                    <a:lnTo>
                      <a:pt x="590" y="891"/>
                    </a:lnTo>
                    <a:lnTo>
                      <a:pt x="591" y="893"/>
                    </a:lnTo>
                    <a:lnTo>
                      <a:pt x="592" y="894"/>
                    </a:lnTo>
                    <a:lnTo>
                      <a:pt x="593" y="895"/>
                    </a:lnTo>
                    <a:lnTo>
                      <a:pt x="594" y="896"/>
                    </a:lnTo>
                    <a:lnTo>
                      <a:pt x="595" y="896"/>
                    </a:lnTo>
                    <a:lnTo>
                      <a:pt x="596" y="897"/>
                    </a:lnTo>
                    <a:lnTo>
                      <a:pt x="597" y="897"/>
                    </a:lnTo>
                    <a:lnTo>
                      <a:pt x="597" y="897"/>
                    </a:lnTo>
                    <a:lnTo>
                      <a:pt x="598" y="899"/>
                    </a:lnTo>
                    <a:lnTo>
                      <a:pt x="599" y="901"/>
                    </a:lnTo>
                    <a:lnTo>
                      <a:pt x="600" y="904"/>
                    </a:lnTo>
                    <a:lnTo>
                      <a:pt x="601" y="907"/>
                    </a:lnTo>
                    <a:lnTo>
                      <a:pt x="602" y="909"/>
                    </a:lnTo>
                    <a:lnTo>
                      <a:pt x="603" y="911"/>
                    </a:lnTo>
                    <a:lnTo>
                      <a:pt x="604" y="912"/>
                    </a:lnTo>
                    <a:lnTo>
                      <a:pt x="605" y="914"/>
                    </a:lnTo>
                    <a:lnTo>
                      <a:pt x="606" y="917"/>
                    </a:lnTo>
                    <a:lnTo>
                      <a:pt x="607" y="921"/>
                    </a:lnTo>
                    <a:lnTo>
                      <a:pt x="607" y="924"/>
                    </a:lnTo>
                    <a:lnTo>
                      <a:pt x="608" y="927"/>
                    </a:lnTo>
                    <a:lnTo>
                      <a:pt x="609" y="931"/>
                    </a:lnTo>
                    <a:lnTo>
                      <a:pt x="610" y="934"/>
                    </a:lnTo>
                    <a:lnTo>
                      <a:pt x="611" y="937"/>
                    </a:lnTo>
                    <a:lnTo>
                      <a:pt x="612" y="940"/>
                    </a:lnTo>
                    <a:lnTo>
                      <a:pt x="613" y="938"/>
                    </a:lnTo>
                    <a:lnTo>
                      <a:pt x="614" y="934"/>
                    </a:lnTo>
                    <a:lnTo>
                      <a:pt x="615" y="929"/>
                    </a:lnTo>
                    <a:lnTo>
                      <a:pt x="616" y="922"/>
                    </a:lnTo>
                    <a:lnTo>
                      <a:pt x="617" y="916"/>
                    </a:lnTo>
                    <a:lnTo>
                      <a:pt x="618" y="911"/>
                    </a:lnTo>
                    <a:lnTo>
                      <a:pt x="618" y="904"/>
                    </a:lnTo>
                    <a:lnTo>
                      <a:pt x="619" y="898"/>
                    </a:lnTo>
                    <a:lnTo>
                      <a:pt x="620" y="889"/>
                    </a:lnTo>
                    <a:lnTo>
                      <a:pt x="621" y="881"/>
                    </a:lnTo>
                    <a:lnTo>
                      <a:pt x="622" y="872"/>
                    </a:lnTo>
                    <a:lnTo>
                      <a:pt x="623" y="864"/>
                    </a:lnTo>
                    <a:lnTo>
                      <a:pt x="624" y="854"/>
                    </a:lnTo>
                    <a:lnTo>
                      <a:pt x="625" y="844"/>
                    </a:lnTo>
                    <a:lnTo>
                      <a:pt x="626" y="834"/>
                    </a:lnTo>
                    <a:lnTo>
                      <a:pt x="627" y="825"/>
                    </a:lnTo>
                    <a:lnTo>
                      <a:pt x="628" y="822"/>
                    </a:lnTo>
                    <a:lnTo>
                      <a:pt x="628" y="822"/>
                    </a:lnTo>
                    <a:lnTo>
                      <a:pt x="629" y="823"/>
                    </a:lnTo>
                    <a:lnTo>
                      <a:pt x="630" y="825"/>
                    </a:lnTo>
                    <a:lnTo>
                      <a:pt x="631" y="827"/>
                    </a:lnTo>
                    <a:lnTo>
                      <a:pt x="632" y="829"/>
                    </a:lnTo>
                    <a:lnTo>
                      <a:pt x="633" y="832"/>
                    </a:lnTo>
                    <a:lnTo>
                      <a:pt x="634" y="835"/>
                    </a:lnTo>
                    <a:lnTo>
                      <a:pt x="635" y="839"/>
                    </a:lnTo>
                    <a:lnTo>
                      <a:pt x="636" y="843"/>
                    </a:lnTo>
                    <a:lnTo>
                      <a:pt x="637" y="846"/>
                    </a:lnTo>
                    <a:lnTo>
                      <a:pt x="637" y="849"/>
                    </a:lnTo>
                    <a:lnTo>
                      <a:pt x="639" y="854"/>
                    </a:lnTo>
                    <a:lnTo>
                      <a:pt x="639" y="859"/>
                    </a:lnTo>
                    <a:lnTo>
                      <a:pt x="640" y="864"/>
                    </a:lnTo>
                    <a:lnTo>
                      <a:pt x="641" y="868"/>
                    </a:lnTo>
                    <a:lnTo>
                      <a:pt x="642" y="869"/>
                    </a:lnTo>
                    <a:lnTo>
                      <a:pt x="643" y="868"/>
                    </a:lnTo>
                    <a:lnTo>
                      <a:pt x="644" y="866"/>
                    </a:lnTo>
                    <a:lnTo>
                      <a:pt x="645" y="864"/>
                    </a:lnTo>
                    <a:lnTo>
                      <a:pt x="646" y="861"/>
                    </a:lnTo>
                    <a:lnTo>
                      <a:pt x="647" y="858"/>
                    </a:lnTo>
                    <a:lnTo>
                      <a:pt x="648" y="855"/>
                    </a:lnTo>
                    <a:lnTo>
                      <a:pt x="648" y="851"/>
                    </a:lnTo>
                    <a:lnTo>
                      <a:pt x="649" y="849"/>
                    </a:lnTo>
                    <a:lnTo>
                      <a:pt x="650" y="847"/>
                    </a:lnTo>
                    <a:lnTo>
                      <a:pt x="651" y="846"/>
                    </a:lnTo>
                    <a:lnTo>
                      <a:pt x="652" y="844"/>
                    </a:lnTo>
                    <a:lnTo>
                      <a:pt x="653" y="842"/>
                    </a:lnTo>
                    <a:lnTo>
                      <a:pt x="654" y="840"/>
                    </a:lnTo>
                    <a:lnTo>
                      <a:pt x="655" y="839"/>
                    </a:lnTo>
                    <a:lnTo>
                      <a:pt x="656" y="837"/>
                    </a:lnTo>
                    <a:lnTo>
                      <a:pt x="657" y="833"/>
                    </a:lnTo>
                    <a:lnTo>
                      <a:pt x="658" y="829"/>
                    </a:lnTo>
                    <a:lnTo>
                      <a:pt x="658" y="824"/>
                    </a:lnTo>
                    <a:lnTo>
                      <a:pt x="659" y="819"/>
                    </a:lnTo>
                    <a:lnTo>
                      <a:pt x="660" y="815"/>
                    </a:lnTo>
                    <a:lnTo>
                      <a:pt x="661" y="812"/>
                    </a:lnTo>
                    <a:lnTo>
                      <a:pt x="662" y="809"/>
                    </a:lnTo>
                    <a:lnTo>
                      <a:pt x="663" y="806"/>
                    </a:lnTo>
                    <a:lnTo>
                      <a:pt x="664" y="799"/>
                    </a:lnTo>
                    <a:lnTo>
                      <a:pt x="665" y="791"/>
                    </a:lnTo>
                    <a:lnTo>
                      <a:pt x="666" y="785"/>
                    </a:lnTo>
                    <a:lnTo>
                      <a:pt x="667" y="778"/>
                    </a:lnTo>
                    <a:lnTo>
                      <a:pt x="668" y="770"/>
                    </a:lnTo>
                    <a:lnTo>
                      <a:pt x="669" y="762"/>
                    </a:lnTo>
                    <a:lnTo>
                      <a:pt x="669" y="754"/>
                    </a:lnTo>
                    <a:lnTo>
                      <a:pt x="670" y="747"/>
                    </a:lnTo>
                    <a:lnTo>
                      <a:pt x="671" y="750"/>
                    </a:lnTo>
                    <a:lnTo>
                      <a:pt x="672" y="757"/>
                    </a:lnTo>
                    <a:lnTo>
                      <a:pt x="673" y="766"/>
                    </a:lnTo>
                    <a:lnTo>
                      <a:pt x="674" y="778"/>
                    </a:lnTo>
                    <a:lnTo>
                      <a:pt x="675" y="787"/>
                    </a:lnTo>
                    <a:lnTo>
                      <a:pt x="676" y="797"/>
                    </a:lnTo>
                    <a:lnTo>
                      <a:pt x="677" y="807"/>
                    </a:lnTo>
                    <a:lnTo>
                      <a:pt x="678" y="819"/>
                    </a:lnTo>
                    <a:lnTo>
                      <a:pt x="679" y="833"/>
                    </a:lnTo>
                    <a:lnTo>
                      <a:pt x="679" y="849"/>
                    </a:lnTo>
                    <a:lnTo>
                      <a:pt x="680" y="863"/>
                    </a:lnTo>
                    <a:lnTo>
                      <a:pt x="681" y="878"/>
                    </a:lnTo>
                    <a:lnTo>
                      <a:pt x="682" y="895"/>
                    </a:lnTo>
                    <a:lnTo>
                      <a:pt x="683" y="911"/>
                    </a:lnTo>
                    <a:lnTo>
                      <a:pt x="684" y="929"/>
                    </a:lnTo>
                    <a:lnTo>
                      <a:pt x="685" y="945"/>
                    </a:lnTo>
                    <a:lnTo>
                      <a:pt x="686" y="948"/>
                    </a:lnTo>
                    <a:lnTo>
                      <a:pt x="687" y="946"/>
                    </a:lnTo>
                    <a:lnTo>
                      <a:pt x="688" y="941"/>
                    </a:lnTo>
                    <a:lnTo>
                      <a:pt x="688" y="934"/>
                    </a:lnTo>
                    <a:lnTo>
                      <a:pt x="689" y="927"/>
                    </a:lnTo>
                    <a:lnTo>
                      <a:pt x="690" y="920"/>
                    </a:lnTo>
                    <a:lnTo>
                      <a:pt x="691" y="911"/>
                    </a:lnTo>
                    <a:lnTo>
                      <a:pt x="692" y="901"/>
                    </a:lnTo>
                    <a:lnTo>
                      <a:pt x="693" y="891"/>
                    </a:lnTo>
                    <a:lnTo>
                      <a:pt x="694" y="880"/>
                    </a:lnTo>
                    <a:lnTo>
                      <a:pt x="695" y="870"/>
                    </a:lnTo>
                    <a:lnTo>
                      <a:pt x="696" y="860"/>
                    </a:lnTo>
                    <a:lnTo>
                      <a:pt x="697" y="847"/>
                    </a:lnTo>
                    <a:lnTo>
                      <a:pt x="698" y="834"/>
                    </a:lnTo>
                    <a:lnTo>
                      <a:pt x="699" y="821"/>
                    </a:lnTo>
                    <a:lnTo>
                      <a:pt x="700" y="809"/>
                    </a:lnTo>
                    <a:lnTo>
                      <a:pt x="700" y="804"/>
                    </a:lnTo>
                    <a:lnTo>
                      <a:pt x="701" y="803"/>
                    </a:lnTo>
                    <a:lnTo>
                      <a:pt x="702" y="804"/>
                    </a:lnTo>
                    <a:lnTo>
                      <a:pt x="703" y="806"/>
                    </a:lnTo>
                    <a:lnTo>
                      <a:pt x="704" y="809"/>
                    </a:lnTo>
                    <a:lnTo>
                      <a:pt x="705" y="811"/>
                    </a:lnTo>
                    <a:lnTo>
                      <a:pt x="706" y="815"/>
                    </a:lnTo>
                    <a:lnTo>
                      <a:pt x="707" y="820"/>
                    </a:lnTo>
                    <a:lnTo>
                      <a:pt x="708" y="823"/>
                    </a:lnTo>
                    <a:lnTo>
                      <a:pt x="709" y="827"/>
                    </a:lnTo>
                    <a:lnTo>
                      <a:pt x="709" y="831"/>
                    </a:lnTo>
                    <a:lnTo>
                      <a:pt x="710" y="834"/>
                    </a:lnTo>
                    <a:lnTo>
                      <a:pt x="711" y="839"/>
                    </a:lnTo>
                    <a:lnTo>
                      <a:pt x="712" y="843"/>
                    </a:lnTo>
                    <a:lnTo>
                      <a:pt x="713" y="848"/>
                    </a:lnTo>
                    <a:lnTo>
                      <a:pt x="714" y="853"/>
                    </a:lnTo>
                    <a:lnTo>
                      <a:pt x="715" y="856"/>
                    </a:lnTo>
                    <a:lnTo>
                      <a:pt x="716" y="859"/>
                    </a:lnTo>
                    <a:lnTo>
                      <a:pt x="717" y="861"/>
                    </a:lnTo>
                    <a:lnTo>
                      <a:pt x="718" y="863"/>
                    </a:lnTo>
                    <a:lnTo>
                      <a:pt x="719" y="864"/>
                    </a:lnTo>
                    <a:lnTo>
                      <a:pt x="719" y="866"/>
                    </a:lnTo>
                    <a:lnTo>
                      <a:pt x="720" y="868"/>
                    </a:lnTo>
                    <a:lnTo>
                      <a:pt x="721" y="869"/>
                    </a:lnTo>
                    <a:lnTo>
                      <a:pt x="722" y="871"/>
                    </a:lnTo>
                    <a:lnTo>
                      <a:pt x="723" y="873"/>
                    </a:lnTo>
                    <a:lnTo>
                      <a:pt x="724" y="875"/>
                    </a:lnTo>
                    <a:lnTo>
                      <a:pt x="725" y="877"/>
                    </a:lnTo>
                    <a:lnTo>
                      <a:pt x="726" y="879"/>
                    </a:lnTo>
                    <a:lnTo>
                      <a:pt x="727" y="881"/>
                    </a:lnTo>
                    <a:lnTo>
                      <a:pt x="728" y="882"/>
                    </a:lnTo>
                    <a:lnTo>
                      <a:pt x="729" y="884"/>
                    </a:lnTo>
                    <a:lnTo>
                      <a:pt x="730" y="886"/>
                    </a:lnTo>
                    <a:lnTo>
                      <a:pt x="730" y="887"/>
                    </a:lnTo>
                    <a:lnTo>
                      <a:pt x="731" y="889"/>
                    </a:lnTo>
                    <a:lnTo>
                      <a:pt x="732" y="890"/>
                    </a:lnTo>
                    <a:lnTo>
                      <a:pt x="733" y="891"/>
                    </a:lnTo>
                    <a:lnTo>
                      <a:pt x="734" y="892"/>
                    </a:lnTo>
                    <a:lnTo>
                      <a:pt x="735" y="893"/>
                    </a:lnTo>
                    <a:lnTo>
                      <a:pt x="736" y="893"/>
                    </a:lnTo>
                    <a:lnTo>
                      <a:pt x="737" y="895"/>
                    </a:lnTo>
                    <a:lnTo>
                      <a:pt x="738" y="896"/>
                    </a:lnTo>
                    <a:lnTo>
                      <a:pt x="739" y="897"/>
                    </a:lnTo>
                    <a:lnTo>
                      <a:pt x="740" y="898"/>
                    </a:lnTo>
                    <a:lnTo>
                      <a:pt x="740" y="898"/>
                    </a:lnTo>
                    <a:lnTo>
                      <a:pt x="741" y="899"/>
                    </a:lnTo>
                    <a:lnTo>
                      <a:pt x="742" y="900"/>
                    </a:lnTo>
                    <a:lnTo>
                      <a:pt x="743" y="901"/>
                    </a:lnTo>
                    <a:lnTo>
                      <a:pt x="744" y="901"/>
                    </a:lnTo>
                    <a:lnTo>
                      <a:pt x="745" y="901"/>
                    </a:lnTo>
                    <a:lnTo>
                      <a:pt x="746" y="901"/>
                    </a:lnTo>
                    <a:lnTo>
                      <a:pt x="747" y="900"/>
                    </a:lnTo>
                    <a:lnTo>
                      <a:pt x="748" y="900"/>
                    </a:lnTo>
                    <a:lnTo>
                      <a:pt x="749" y="899"/>
                    </a:lnTo>
                    <a:lnTo>
                      <a:pt x="749" y="899"/>
                    </a:lnTo>
                    <a:lnTo>
                      <a:pt x="751" y="898"/>
                    </a:lnTo>
                    <a:lnTo>
                      <a:pt x="751" y="897"/>
                    </a:lnTo>
                    <a:lnTo>
                      <a:pt x="752" y="896"/>
                    </a:lnTo>
                    <a:lnTo>
                      <a:pt x="753" y="895"/>
                    </a:lnTo>
                    <a:lnTo>
                      <a:pt x="754" y="895"/>
                    </a:lnTo>
                    <a:lnTo>
                      <a:pt x="755" y="893"/>
                    </a:lnTo>
                    <a:lnTo>
                      <a:pt x="756" y="892"/>
                    </a:lnTo>
                    <a:lnTo>
                      <a:pt x="757" y="891"/>
                    </a:lnTo>
                    <a:lnTo>
                      <a:pt x="758" y="890"/>
                    </a:lnTo>
                    <a:lnTo>
                      <a:pt x="759" y="890"/>
                    </a:lnTo>
                    <a:lnTo>
                      <a:pt x="760" y="889"/>
                    </a:lnTo>
                    <a:lnTo>
                      <a:pt x="760" y="889"/>
                    </a:lnTo>
                    <a:lnTo>
                      <a:pt x="761" y="889"/>
                    </a:lnTo>
                    <a:lnTo>
                      <a:pt x="762" y="889"/>
                    </a:lnTo>
                    <a:lnTo>
                      <a:pt x="763" y="889"/>
                    </a:lnTo>
                    <a:lnTo>
                      <a:pt x="764" y="889"/>
                    </a:lnTo>
                    <a:lnTo>
                      <a:pt x="765" y="889"/>
                    </a:lnTo>
                    <a:lnTo>
                      <a:pt x="766" y="889"/>
                    </a:lnTo>
                    <a:lnTo>
                      <a:pt x="767" y="889"/>
                    </a:lnTo>
                    <a:lnTo>
                      <a:pt x="768" y="889"/>
                    </a:lnTo>
                    <a:lnTo>
                      <a:pt x="769" y="889"/>
                    </a:lnTo>
                    <a:lnTo>
                      <a:pt x="770" y="889"/>
                    </a:lnTo>
                    <a:lnTo>
                      <a:pt x="770" y="890"/>
                    </a:lnTo>
                    <a:lnTo>
                      <a:pt x="772" y="890"/>
                    </a:lnTo>
                    <a:lnTo>
                      <a:pt x="772" y="890"/>
                    </a:lnTo>
                    <a:lnTo>
                      <a:pt x="773" y="890"/>
                    </a:lnTo>
                    <a:lnTo>
                      <a:pt x="774" y="889"/>
                    </a:lnTo>
                    <a:lnTo>
                      <a:pt x="775" y="889"/>
                    </a:lnTo>
                    <a:lnTo>
                      <a:pt x="776" y="889"/>
                    </a:lnTo>
                    <a:lnTo>
                      <a:pt x="777" y="889"/>
                    </a:lnTo>
                    <a:lnTo>
                      <a:pt x="778" y="889"/>
                    </a:lnTo>
                    <a:lnTo>
                      <a:pt x="779" y="889"/>
                    </a:lnTo>
                    <a:lnTo>
                      <a:pt x="780" y="888"/>
                    </a:lnTo>
                    <a:lnTo>
                      <a:pt x="781" y="888"/>
                    </a:lnTo>
                    <a:lnTo>
                      <a:pt x="781" y="887"/>
                    </a:lnTo>
                    <a:lnTo>
                      <a:pt x="782" y="886"/>
                    </a:lnTo>
                    <a:lnTo>
                      <a:pt x="783" y="885"/>
                    </a:lnTo>
                    <a:lnTo>
                      <a:pt x="784" y="884"/>
                    </a:lnTo>
                    <a:lnTo>
                      <a:pt x="785" y="883"/>
                    </a:lnTo>
                    <a:lnTo>
                      <a:pt x="786" y="881"/>
                    </a:lnTo>
                    <a:lnTo>
                      <a:pt x="787" y="879"/>
                    </a:lnTo>
                    <a:lnTo>
                      <a:pt x="788" y="882"/>
                    </a:lnTo>
                    <a:lnTo>
                      <a:pt x="789" y="881"/>
                    </a:lnTo>
                    <a:lnTo>
                      <a:pt x="790" y="882"/>
                    </a:lnTo>
                    <a:lnTo>
                      <a:pt x="791" y="884"/>
                    </a:lnTo>
                    <a:lnTo>
                      <a:pt x="791" y="884"/>
                    </a:lnTo>
                    <a:lnTo>
                      <a:pt x="792" y="884"/>
                    </a:lnTo>
                    <a:lnTo>
                      <a:pt x="793" y="884"/>
                    </a:lnTo>
                    <a:lnTo>
                      <a:pt x="794" y="885"/>
                    </a:lnTo>
                    <a:lnTo>
                      <a:pt x="795" y="890"/>
                    </a:lnTo>
                    <a:lnTo>
                      <a:pt x="796" y="887"/>
                    </a:lnTo>
                    <a:lnTo>
                      <a:pt x="797" y="888"/>
                    </a:lnTo>
                    <a:lnTo>
                      <a:pt x="798" y="888"/>
                    </a:lnTo>
                    <a:lnTo>
                      <a:pt x="799" y="889"/>
                    </a:lnTo>
                    <a:lnTo>
                      <a:pt x="800" y="890"/>
                    </a:lnTo>
                    <a:lnTo>
                      <a:pt x="800" y="890"/>
                    </a:lnTo>
                    <a:lnTo>
                      <a:pt x="802" y="890"/>
                    </a:lnTo>
                    <a:lnTo>
                      <a:pt x="802" y="889"/>
                    </a:lnTo>
                    <a:lnTo>
                      <a:pt x="803" y="886"/>
                    </a:lnTo>
                    <a:lnTo>
                      <a:pt x="804" y="883"/>
                    </a:lnTo>
                    <a:lnTo>
                      <a:pt x="805" y="879"/>
                    </a:lnTo>
                    <a:lnTo>
                      <a:pt x="806" y="875"/>
                    </a:lnTo>
                    <a:lnTo>
                      <a:pt x="807" y="870"/>
                    </a:lnTo>
                    <a:lnTo>
                      <a:pt x="808" y="865"/>
                    </a:lnTo>
                    <a:lnTo>
                      <a:pt x="809" y="859"/>
                    </a:lnTo>
                    <a:lnTo>
                      <a:pt x="810" y="856"/>
                    </a:lnTo>
                    <a:lnTo>
                      <a:pt x="811" y="853"/>
                    </a:lnTo>
                    <a:lnTo>
                      <a:pt x="812" y="850"/>
                    </a:lnTo>
                    <a:lnTo>
                      <a:pt x="812" y="847"/>
                    </a:lnTo>
                    <a:lnTo>
                      <a:pt x="813" y="844"/>
                    </a:lnTo>
                    <a:lnTo>
                      <a:pt x="814" y="841"/>
                    </a:lnTo>
                    <a:lnTo>
                      <a:pt x="815" y="838"/>
                    </a:lnTo>
                    <a:lnTo>
                      <a:pt x="816" y="835"/>
                    </a:lnTo>
                    <a:lnTo>
                      <a:pt x="817" y="827"/>
                    </a:lnTo>
                    <a:lnTo>
                      <a:pt x="818" y="818"/>
                    </a:lnTo>
                    <a:lnTo>
                      <a:pt x="819" y="807"/>
                    </a:lnTo>
                    <a:lnTo>
                      <a:pt x="820" y="795"/>
                    </a:lnTo>
                    <a:lnTo>
                      <a:pt x="821" y="785"/>
                    </a:lnTo>
                    <a:lnTo>
                      <a:pt x="821" y="775"/>
                    </a:lnTo>
                    <a:lnTo>
                      <a:pt x="822" y="765"/>
                    </a:lnTo>
                    <a:lnTo>
                      <a:pt x="823" y="755"/>
                    </a:lnTo>
                    <a:lnTo>
                      <a:pt x="824" y="743"/>
                    </a:lnTo>
                    <a:lnTo>
                      <a:pt x="825" y="730"/>
                    </a:lnTo>
                    <a:lnTo>
                      <a:pt x="826" y="718"/>
                    </a:lnTo>
                    <a:lnTo>
                      <a:pt x="827" y="706"/>
                    </a:lnTo>
                    <a:lnTo>
                      <a:pt x="828" y="693"/>
                    </a:lnTo>
                    <a:lnTo>
                      <a:pt x="829" y="681"/>
                    </a:lnTo>
                    <a:lnTo>
                      <a:pt x="830" y="668"/>
                    </a:lnTo>
                    <a:lnTo>
                      <a:pt x="831" y="656"/>
                    </a:lnTo>
                    <a:lnTo>
                      <a:pt x="832" y="653"/>
                    </a:lnTo>
                    <a:lnTo>
                      <a:pt x="832" y="655"/>
                    </a:lnTo>
                    <a:lnTo>
                      <a:pt x="833" y="658"/>
                    </a:lnTo>
                    <a:lnTo>
                      <a:pt x="834" y="663"/>
                    </a:lnTo>
                    <a:lnTo>
                      <a:pt x="835" y="669"/>
                    </a:lnTo>
                    <a:lnTo>
                      <a:pt x="836" y="676"/>
                    </a:lnTo>
                    <a:lnTo>
                      <a:pt x="837" y="684"/>
                    </a:lnTo>
                    <a:lnTo>
                      <a:pt x="838" y="693"/>
                    </a:lnTo>
                    <a:lnTo>
                      <a:pt x="839" y="700"/>
                    </a:lnTo>
                    <a:lnTo>
                      <a:pt x="840" y="708"/>
                    </a:lnTo>
                    <a:lnTo>
                      <a:pt x="841" y="716"/>
                    </a:lnTo>
                    <a:lnTo>
                      <a:pt x="842" y="724"/>
                    </a:lnTo>
                    <a:lnTo>
                      <a:pt x="842" y="733"/>
                    </a:lnTo>
                    <a:lnTo>
                      <a:pt x="843" y="743"/>
                    </a:lnTo>
                    <a:lnTo>
                      <a:pt x="844" y="753"/>
                    </a:lnTo>
                    <a:lnTo>
                      <a:pt x="845" y="763"/>
                    </a:lnTo>
                    <a:lnTo>
                      <a:pt x="846" y="772"/>
                    </a:lnTo>
                    <a:lnTo>
                      <a:pt x="847" y="782"/>
                    </a:lnTo>
                    <a:lnTo>
                      <a:pt x="848" y="792"/>
                    </a:lnTo>
                    <a:lnTo>
                      <a:pt x="849" y="802"/>
                    </a:lnTo>
                    <a:lnTo>
                      <a:pt x="850" y="811"/>
                    </a:lnTo>
                    <a:lnTo>
                      <a:pt x="851" y="819"/>
                    </a:lnTo>
                    <a:lnTo>
                      <a:pt x="852" y="828"/>
                    </a:lnTo>
                    <a:lnTo>
                      <a:pt x="852" y="837"/>
                    </a:lnTo>
                    <a:lnTo>
                      <a:pt x="853" y="847"/>
                    </a:lnTo>
                    <a:lnTo>
                      <a:pt x="854" y="859"/>
                    </a:lnTo>
                    <a:lnTo>
                      <a:pt x="855" y="870"/>
                    </a:lnTo>
                    <a:lnTo>
                      <a:pt x="856" y="881"/>
                    </a:lnTo>
                    <a:lnTo>
                      <a:pt x="857" y="892"/>
                    </a:lnTo>
                    <a:lnTo>
                      <a:pt x="858" y="903"/>
                    </a:lnTo>
                    <a:lnTo>
                      <a:pt x="859" y="914"/>
                    </a:lnTo>
                    <a:lnTo>
                      <a:pt x="860" y="925"/>
                    </a:lnTo>
                    <a:lnTo>
                      <a:pt x="861" y="929"/>
                    </a:lnTo>
                    <a:lnTo>
                      <a:pt x="862" y="932"/>
                    </a:lnTo>
                    <a:lnTo>
                      <a:pt x="863" y="933"/>
                    </a:lnTo>
                    <a:lnTo>
                      <a:pt x="863" y="932"/>
                    </a:lnTo>
                    <a:lnTo>
                      <a:pt x="864" y="932"/>
                    </a:lnTo>
                    <a:lnTo>
                      <a:pt x="865" y="931"/>
                    </a:lnTo>
                    <a:lnTo>
                      <a:pt x="866" y="929"/>
                    </a:lnTo>
                    <a:lnTo>
                      <a:pt x="867" y="927"/>
                    </a:lnTo>
                    <a:lnTo>
                      <a:pt x="868" y="925"/>
                    </a:lnTo>
                    <a:lnTo>
                      <a:pt x="869" y="922"/>
                    </a:lnTo>
                    <a:lnTo>
                      <a:pt x="870" y="919"/>
                    </a:lnTo>
                    <a:lnTo>
                      <a:pt x="871" y="917"/>
                    </a:lnTo>
                    <a:lnTo>
                      <a:pt x="872" y="913"/>
                    </a:lnTo>
                    <a:lnTo>
                      <a:pt x="872" y="909"/>
                    </a:lnTo>
                    <a:lnTo>
                      <a:pt x="873" y="905"/>
                    </a:lnTo>
                    <a:lnTo>
                      <a:pt x="874" y="901"/>
                    </a:lnTo>
                    <a:lnTo>
                      <a:pt x="875" y="898"/>
                    </a:lnTo>
                    <a:lnTo>
                      <a:pt x="876" y="897"/>
                    </a:lnTo>
                    <a:lnTo>
                      <a:pt x="877" y="896"/>
                    </a:lnTo>
                    <a:lnTo>
                      <a:pt x="878" y="896"/>
                    </a:lnTo>
                    <a:lnTo>
                      <a:pt x="879" y="895"/>
                    </a:lnTo>
                    <a:lnTo>
                      <a:pt x="880" y="895"/>
                    </a:lnTo>
                    <a:lnTo>
                      <a:pt x="881" y="894"/>
                    </a:lnTo>
                    <a:lnTo>
                      <a:pt x="882" y="894"/>
                    </a:lnTo>
                    <a:lnTo>
                      <a:pt x="882" y="893"/>
                    </a:lnTo>
                    <a:lnTo>
                      <a:pt x="884" y="892"/>
                    </a:lnTo>
                    <a:lnTo>
                      <a:pt x="884" y="891"/>
                    </a:lnTo>
                    <a:lnTo>
                      <a:pt x="885" y="890"/>
                    </a:lnTo>
                    <a:lnTo>
                      <a:pt x="886" y="889"/>
                    </a:lnTo>
                    <a:lnTo>
                      <a:pt x="887" y="888"/>
                    </a:lnTo>
                    <a:lnTo>
                      <a:pt x="888" y="887"/>
                    </a:lnTo>
                    <a:lnTo>
                      <a:pt x="889" y="886"/>
                    </a:lnTo>
                    <a:lnTo>
                      <a:pt x="890" y="885"/>
                    </a:lnTo>
                    <a:lnTo>
                      <a:pt x="891" y="884"/>
                    </a:lnTo>
                    <a:lnTo>
                      <a:pt x="892" y="884"/>
                    </a:lnTo>
                    <a:lnTo>
                      <a:pt x="893" y="884"/>
                    </a:lnTo>
                    <a:lnTo>
                      <a:pt x="893" y="883"/>
                    </a:lnTo>
                    <a:lnTo>
                      <a:pt x="894" y="882"/>
                    </a:lnTo>
                    <a:lnTo>
                      <a:pt x="895" y="884"/>
                    </a:lnTo>
                    <a:lnTo>
                      <a:pt x="896" y="882"/>
                    </a:lnTo>
                    <a:lnTo>
                      <a:pt x="897" y="882"/>
                    </a:lnTo>
                    <a:lnTo>
                      <a:pt x="898" y="882"/>
                    </a:lnTo>
                    <a:lnTo>
                      <a:pt x="899" y="882"/>
                    </a:lnTo>
                    <a:lnTo>
                      <a:pt x="900" y="881"/>
                    </a:lnTo>
                    <a:lnTo>
                      <a:pt x="901" y="881"/>
                    </a:lnTo>
                    <a:lnTo>
                      <a:pt x="902" y="880"/>
                    </a:lnTo>
                    <a:lnTo>
                      <a:pt x="903" y="881"/>
                    </a:lnTo>
                    <a:lnTo>
                      <a:pt x="903" y="880"/>
                    </a:lnTo>
                    <a:lnTo>
                      <a:pt x="904" y="880"/>
                    </a:lnTo>
                    <a:lnTo>
                      <a:pt x="905" y="880"/>
                    </a:lnTo>
                    <a:lnTo>
                      <a:pt x="906" y="880"/>
                    </a:lnTo>
                    <a:lnTo>
                      <a:pt x="907" y="880"/>
                    </a:lnTo>
                    <a:lnTo>
                      <a:pt x="908" y="880"/>
                    </a:lnTo>
                    <a:lnTo>
                      <a:pt x="909" y="879"/>
                    </a:lnTo>
                    <a:lnTo>
                      <a:pt x="910" y="879"/>
                    </a:lnTo>
                    <a:lnTo>
                      <a:pt x="911" y="879"/>
                    </a:lnTo>
                    <a:lnTo>
                      <a:pt x="912" y="879"/>
                    </a:lnTo>
                    <a:lnTo>
                      <a:pt x="912" y="880"/>
                    </a:lnTo>
                    <a:lnTo>
                      <a:pt x="914" y="880"/>
                    </a:lnTo>
                    <a:lnTo>
                      <a:pt x="914" y="880"/>
                    </a:lnTo>
                    <a:lnTo>
                      <a:pt x="915" y="881"/>
                    </a:lnTo>
                    <a:lnTo>
                      <a:pt x="916" y="881"/>
                    </a:lnTo>
                    <a:lnTo>
                      <a:pt x="917" y="882"/>
                    </a:lnTo>
                    <a:lnTo>
                      <a:pt x="918" y="882"/>
                    </a:lnTo>
                    <a:lnTo>
                      <a:pt x="919" y="881"/>
                    </a:lnTo>
                    <a:lnTo>
                      <a:pt x="920" y="880"/>
                    </a:lnTo>
                    <a:lnTo>
                      <a:pt x="921" y="879"/>
                    </a:lnTo>
                    <a:lnTo>
                      <a:pt x="922" y="877"/>
                    </a:lnTo>
                    <a:lnTo>
                      <a:pt x="923" y="876"/>
                    </a:lnTo>
                    <a:lnTo>
                      <a:pt x="924" y="874"/>
                    </a:lnTo>
                    <a:lnTo>
                      <a:pt x="924" y="873"/>
                    </a:lnTo>
                    <a:lnTo>
                      <a:pt x="925" y="871"/>
                    </a:lnTo>
                    <a:lnTo>
                      <a:pt x="926" y="869"/>
                    </a:lnTo>
                    <a:lnTo>
                      <a:pt x="927" y="868"/>
                    </a:lnTo>
                    <a:lnTo>
                      <a:pt x="928" y="866"/>
                    </a:lnTo>
                    <a:lnTo>
                      <a:pt x="929" y="864"/>
                    </a:lnTo>
                    <a:lnTo>
                      <a:pt x="930" y="862"/>
                    </a:lnTo>
                    <a:lnTo>
                      <a:pt x="931" y="860"/>
                    </a:lnTo>
                    <a:lnTo>
                      <a:pt x="932" y="858"/>
                    </a:lnTo>
                    <a:lnTo>
                      <a:pt x="933" y="857"/>
                    </a:lnTo>
                    <a:lnTo>
                      <a:pt x="933" y="856"/>
                    </a:lnTo>
                    <a:lnTo>
                      <a:pt x="935" y="856"/>
                    </a:lnTo>
                    <a:lnTo>
                      <a:pt x="935" y="857"/>
                    </a:lnTo>
                    <a:lnTo>
                      <a:pt x="936" y="858"/>
                    </a:lnTo>
                    <a:lnTo>
                      <a:pt x="937" y="859"/>
                    </a:lnTo>
                    <a:lnTo>
                      <a:pt x="938" y="860"/>
                    </a:lnTo>
                    <a:lnTo>
                      <a:pt x="939" y="861"/>
                    </a:lnTo>
                    <a:lnTo>
                      <a:pt x="940" y="862"/>
                    </a:lnTo>
                    <a:lnTo>
                      <a:pt x="941" y="863"/>
                    </a:lnTo>
                    <a:lnTo>
                      <a:pt x="942" y="864"/>
                    </a:lnTo>
                    <a:lnTo>
                      <a:pt x="943" y="866"/>
                    </a:lnTo>
                    <a:lnTo>
                      <a:pt x="944" y="867"/>
                    </a:lnTo>
                    <a:lnTo>
                      <a:pt x="944" y="869"/>
                    </a:lnTo>
                    <a:lnTo>
                      <a:pt x="945" y="870"/>
                    </a:lnTo>
                    <a:lnTo>
                      <a:pt x="946" y="871"/>
                    </a:lnTo>
                    <a:lnTo>
                      <a:pt x="947" y="873"/>
                    </a:lnTo>
                    <a:lnTo>
                      <a:pt x="948" y="875"/>
                    </a:lnTo>
                    <a:lnTo>
                      <a:pt x="949" y="876"/>
                    </a:lnTo>
                    <a:lnTo>
                      <a:pt x="950" y="878"/>
                    </a:lnTo>
                    <a:lnTo>
                      <a:pt x="951" y="880"/>
                    </a:lnTo>
                    <a:lnTo>
                      <a:pt x="952" y="882"/>
                    </a:lnTo>
                    <a:lnTo>
                      <a:pt x="953" y="884"/>
                    </a:lnTo>
                    <a:lnTo>
                      <a:pt x="954" y="886"/>
                    </a:lnTo>
                    <a:lnTo>
                      <a:pt x="954" y="888"/>
                    </a:lnTo>
                    <a:lnTo>
                      <a:pt x="955" y="889"/>
                    </a:lnTo>
                    <a:lnTo>
                      <a:pt x="956" y="890"/>
                    </a:lnTo>
                    <a:lnTo>
                      <a:pt x="957" y="891"/>
                    </a:lnTo>
                    <a:lnTo>
                      <a:pt x="958" y="892"/>
                    </a:lnTo>
                    <a:lnTo>
                      <a:pt x="959" y="892"/>
                    </a:lnTo>
                    <a:lnTo>
                      <a:pt x="960" y="892"/>
                    </a:lnTo>
                    <a:lnTo>
                      <a:pt x="961" y="894"/>
                    </a:lnTo>
                    <a:lnTo>
                      <a:pt x="962" y="892"/>
                    </a:lnTo>
                    <a:lnTo>
                      <a:pt x="963" y="895"/>
                    </a:lnTo>
                    <a:lnTo>
                      <a:pt x="964" y="898"/>
                    </a:lnTo>
                    <a:lnTo>
                      <a:pt x="965" y="901"/>
                    </a:lnTo>
                    <a:lnTo>
                      <a:pt x="965" y="904"/>
                    </a:lnTo>
                    <a:lnTo>
                      <a:pt x="966" y="907"/>
                    </a:lnTo>
                    <a:lnTo>
                      <a:pt x="967" y="910"/>
                    </a:lnTo>
                    <a:lnTo>
                      <a:pt x="968" y="912"/>
                    </a:lnTo>
                    <a:lnTo>
                      <a:pt x="969" y="915"/>
                    </a:lnTo>
                    <a:lnTo>
                      <a:pt x="970" y="917"/>
                    </a:lnTo>
                    <a:lnTo>
                      <a:pt x="971" y="918"/>
                    </a:lnTo>
                    <a:lnTo>
                      <a:pt x="972" y="919"/>
                    </a:lnTo>
                    <a:lnTo>
                      <a:pt x="973" y="919"/>
                    </a:lnTo>
                    <a:lnTo>
                      <a:pt x="974" y="920"/>
                    </a:lnTo>
                    <a:lnTo>
                      <a:pt x="975" y="920"/>
                    </a:lnTo>
                    <a:lnTo>
                      <a:pt x="975" y="920"/>
                    </a:lnTo>
                    <a:lnTo>
                      <a:pt x="976" y="920"/>
                    </a:lnTo>
                    <a:lnTo>
                      <a:pt x="977" y="918"/>
                    </a:lnTo>
                    <a:lnTo>
                      <a:pt x="978" y="914"/>
                    </a:lnTo>
                    <a:lnTo>
                      <a:pt x="979" y="911"/>
                    </a:lnTo>
                    <a:lnTo>
                      <a:pt x="980" y="907"/>
                    </a:lnTo>
                    <a:lnTo>
                      <a:pt x="981" y="900"/>
                    </a:lnTo>
                    <a:lnTo>
                      <a:pt x="982" y="891"/>
                    </a:lnTo>
                    <a:lnTo>
                      <a:pt x="983" y="881"/>
                    </a:lnTo>
                    <a:lnTo>
                      <a:pt x="984" y="871"/>
                    </a:lnTo>
                    <a:lnTo>
                      <a:pt x="985" y="869"/>
                    </a:lnTo>
                    <a:lnTo>
                      <a:pt x="985" y="869"/>
                    </a:lnTo>
                    <a:lnTo>
                      <a:pt x="986" y="867"/>
                    </a:lnTo>
                    <a:lnTo>
                      <a:pt x="987" y="866"/>
                    </a:lnTo>
                    <a:lnTo>
                      <a:pt x="988" y="866"/>
                    </a:lnTo>
                    <a:lnTo>
                      <a:pt x="989" y="865"/>
                    </a:lnTo>
                    <a:lnTo>
                      <a:pt x="990" y="866"/>
                    </a:lnTo>
                    <a:lnTo>
                      <a:pt x="991" y="864"/>
                    </a:lnTo>
                    <a:lnTo>
                      <a:pt x="992" y="845"/>
                    </a:lnTo>
                    <a:lnTo>
                      <a:pt x="993" y="820"/>
                    </a:lnTo>
                    <a:lnTo>
                      <a:pt x="994" y="789"/>
                    </a:lnTo>
                    <a:lnTo>
                      <a:pt x="995" y="755"/>
                    </a:lnTo>
                    <a:lnTo>
                      <a:pt x="996" y="726"/>
                    </a:lnTo>
                    <a:lnTo>
                      <a:pt x="996" y="698"/>
                    </a:lnTo>
                    <a:lnTo>
                      <a:pt x="997" y="669"/>
                    </a:lnTo>
                    <a:lnTo>
                      <a:pt x="998" y="640"/>
                    </a:lnTo>
                    <a:lnTo>
                      <a:pt x="999" y="601"/>
                    </a:lnTo>
                    <a:lnTo>
                      <a:pt x="1000" y="558"/>
                    </a:lnTo>
                    <a:lnTo>
                      <a:pt x="1001" y="522"/>
                    </a:lnTo>
                    <a:lnTo>
                      <a:pt x="1002" y="488"/>
                    </a:lnTo>
                    <a:lnTo>
                      <a:pt x="1003" y="438"/>
                    </a:lnTo>
                    <a:lnTo>
                      <a:pt x="1004" y="390"/>
                    </a:lnTo>
                    <a:lnTo>
                      <a:pt x="1005" y="343"/>
                    </a:lnTo>
                    <a:lnTo>
                      <a:pt x="1005" y="316"/>
                    </a:lnTo>
                    <a:lnTo>
                      <a:pt x="1006" y="313"/>
                    </a:lnTo>
                    <a:lnTo>
                      <a:pt x="1007" y="324"/>
                    </a:lnTo>
                    <a:lnTo>
                      <a:pt x="1008" y="342"/>
                    </a:lnTo>
                    <a:lnTo>
                      <a:pt x="1009" y="367"/>
                    </a:lnTo>
                    <a:lnTo>
                      <a:pt x="1010" y="392"/>
                    </a:lnTo>
                    <a:lnTo>
                      <a:pt x="1011" y="420"/>
                    </a:lnTo>
                    <a:lnTo>
                      <a:pt x="1012" y="452"/>
                    </a:lnTo>
                    <a:lnTo>
                      <a:pt x="1013" y="488"/>
                    </a:lnTo>
                    <a:lnTo>
                      <a:pt x="1014" y="525"/>
                    </a:lnTo>
                    <a:lnTo>
                      <a:pt x="1015" y="563"/>
                    </a:lnTo>
                    <a:lnTo>
                      <a:pt x="1015" y="601"/>
                    </a:lnTo>
                    <a:lnTo>
                      <a:pt x="1017" y="638"/>
                    </a:lnTo>
                    <a:lnTo>
                      <a:pt x="1017" y="683"/>
                    </a:lnTo>
                    <a:lnTo>
                      <a:pt x="1018" y="727"/>
                    </a:lnTo>
                    <a:lnTo>
                      <a:pt x="1019" y="774"/>
                    </a:lnTo>
                    <a:lnTo>
                      <a:pt x="1020" y="818"/>
                    </a:lnTo>
                    <a:lnTo>
                      <a:pt x="1021" y="842"/>
                    </a:lnTo>
                    <a:lnTo>
                      <a:pt x="1022" y="857"/>
                    </a:lnTo>
                    <a:lnTo>
                      <a:pt x="1023" y="868"/>
                    </a:lnTo>
                    <a:lnTo>
                      <a:pt x="1024" y="875"/>
                    </a:lnTo>
                    <a:lnTo>
                      <a:pt x="1025" y="882"/>
                    </a:lnTo>
                    <a:lnTo>
                      <a:pt x="1026" y="888"/>
                    </a:lnTo>
                    <a:lnTo>
                      <a:pt x="1026" y="890"/>
                    </a:lnTo>
                    <a:lnTo>
                      <a:pt x="1027" y="892"/>
                    </a:lnTo>
                    <a:lnTo>
                      <a:pt x="1028" y="896"/>
                    </a:lnTo>
                    <a:lnTo>
                      <a:pt x="1029" y="901"/>
                    </a:lnTo>
                    <a:lnTo>
                      <a:pt x="1030" y="905"/>
                    </a:lnTo>
                    <a:lnTo>
                      <a:pt x="1031" y="910"/>
                    </a:lnTo>
                    <a:lnTo>
                      <a:pt x="1032" y="912"/>
                    </a:lnTo>
                    <a:lnTo>
                      <a:pt x="1033" y="913"/>
                    </a:lnTo>
                    <a:lnTo>
                      <a:pt x="1034" y="914"/>
                    </a:lnTo>
                    <a:lnTo>
                      <a:pt x="1035" y="914"/>
                    </a:lnTo>
                    <a:lnTo>
                      <a:pt x="1036" y="916"/>
                    </a:lnTo>
                    <a:lnTo>
                      <a:pt x="1036" y="918"/>
                    </a:lnTo>
                    <a:lnTo>
                      <a:pt x="1037" y="921"/>
                    </a:lnTo>
                    <a:lnTo>
                      <a:pt x="1038" y="923"/>
                    </a:lnTo>
                    <a:lnTo>
                      <a:pt x="1039" y="925"/>
                    </a:lnTo>
                    <a:lnTo>
                      <a:pt x="1040" y="926"/>
                    </a:lnTo>
                    <a:lnTo>
                      <a:pt x="1041" y="928"/>
                    </a:lnTo>
                    <a:lnTo>
                      <a:pt x="1042" y="929"/>
                    </a:lnTo>
                    <a:lnTo>
                      <a:pt x="1043" y="930"/>
                    </a:lnTo>
                    <a:lnTo>
                      <a:pt x="1044" y="930"/>
                    </a:lnTo>
                    <a:lnTo>
                      <a:pt x="1045" y="929"/>
                    </a:lnTo>
                    <a:lnTo>
                      <a:pt x="1045" y="929"/>
                    </a:lnTo>
                    <a:lnTo>
                      <a:pt x="1047" y="928"/>
                    </a:lnTo>
                    <a:lnTo>
                      <a:pt x="1047" y="927"/>
                    </a:lnTo>
                    <a:lnTo>
                      <a:pt x="1048" y="926"/>
                    </a:lnTo>
                    <a:lnTo>
                      <a:pt x="1049" y="925"/>
                    </a:lnTo>
                    <a:lnTo>
                      <a:pt x="1050" y="924"/>
                    </a:lnTo>
                    <a:lnTo>
                      <a:pt x="1051" y="923"/>
                    </a:lnTo>
                    <a:lnTo>
                      <a:pt x="1052" y="921"/>
                    </a:lnTo>
                    <a:lnTo>
                      <a:pt x="1053" y="920"/>
                    </a:lnTo>
                    <a:lnTo>
                      <a:pt x="1054" y="918"/>
                    </a:lnTo>
                    <a:lnTo>
                      <a:pt x="1055" y="917"/>
                    </a:lnTo>
                    <a:lnTo>
                      <a:pt x="1056" y="915"/>
                    </a:lnTo>
                    <a:lnTo>
                      <a:pt x="1057" y="914"/>
                    </a:lnTo>
                    <a:lnTo>
                      <a:pt x="1057" y="911"/>
                    </a:lnTo>
                    <a:lnTo>
                      <a:pt x="1058" y="909"/>
                    </a:lnTo>
                    <a:lnTo>
                      <a:pt x="1059" y="907"/>
                    </a:lnTo>
                    <a:lnTo>
                      <a:pt x="1060" y="904"/>
                    </a:lnTo>
                    <a:lnTo>
                      <a:pt x="1061" y="902"/>
                    </a:lnTo>
                    <a:lnTo>
                      <a:pt x="1062" y="899"/>
                    </a:lnTo>
                    <a:lnTo>
                      <a:pt x="1063" y="897"/>
                    </a:lnTo>
                    <a:lnTo>
                      <a:pt x="1064" y="894"/>
                    </a:lnTo>
                    <a:lnTo>
                      <a:pt x="1065" y="893"/>
                    </a:lnTo>
                    <a:lnTo>
                      <a:pt x="1066" y="892"/>
                    </a:lnTo>
                    <a:lnTo>
                      <a:pt x="1066" y="892"/>
                    </a:lnTo>
                    <a:lnTo>
                      <a:pt x="1067" y="891"/>
                    </a:lnTo>
                    <a:lnTo>
                      <a:pt x="1068" y="891"/>
                    </a:lnTo>
                    <a:lnTo>
                      <a:pt x="1069" y="891"/>
                    </a:lnTo>
                    <a:lnTo>
                      <a:pt x="1070" y="891"/>
                    </a:lnTo>
                    <a:lnTo>
                      <a:pt x="1071" y="891"/>
                    </a:lnTo>
                    <a:lnTo>
                      <a:pt x="1072" y="891"/>
                    </a:lnTo>
                    <a:lnTo>
                      <a:pt x="1073" y="891"/>
                    </a:lnTo>
                    <a:lnTo>
                      <a:pt x="1074" y="891"/>
                    </a:lnTo>
                    <a:lnTo>
                      <a:pt x="1075" y="891"/>
                    </a:lnTo>
                    <a:lnTo>
                      <a:pt x="1076" y="891"/>
                    </a:lnTo>
                    <a:lnTo>
                      <a:pt x="1077" y="892"/>
                    </a:lnTo>
                    <a:lnTo>
                      <a:pt x="1077" y="892"/>
                    </a:lnTo>
                    <a:lnTo>
                      <a:pt x="1078" y="892"/>
                    </a:lnTo>
                    <a:lnTo>
                      <a:pt x="1079" y="892"/>
                    </a:lnTo>
                    <a:lnTo>
                      <a:pt x="1080" y="893"/>
                    </a:lnTo>
                    <a:lnTo>
                      <a:pt x="1081" y="893"/>
                    </a:lnTo>
                    <a:lnTo>
                      <a:pt x="1082" y="893"/>
                    </a:lnTo>
                    <a:lnTo>
                      <a:pt x="1083" y="893"/>
                    </a:lnTo>
                    <a:lnTo>
                      <a:pt x="1084" y="893"/>
                    </a:lnTo>
                    <a:lnTo>
                      <a:pt x="1085" y="894"/>
                    </a:lnTo>
                    <a:lnTo>
                      <a:pt x="1086" y="894"/>
                    </a:lnTo>
                    <a:lnTo>
                      <a:pt x="1087" y="894"/>
                    </a:lnTo>
                    <a:lnTo>
                      <a:pt x="1087" y="894"/>
                    </a:lnTo>
                    <a:lnTo>
                      <a:pt x="1088" y="895"/>
                    </a:lnTo>
                    <a:lnTo>
                      <a:pt x="1089" y="895"/>
                    </a:lnTo>
                    <a:lnTo>
                      <a:pt x="1090" y="895"/>
                    </a:lnTo>
                    <a:lnTo>
                      <a:pt x="1091" y="895"/>
                    </a:lnTo>
                    <a:lnTo>
                      <a:pt x="1092" y="895"/>
                    </a:lnTo>
                    <a:lnTo>
                      <a:pt x="1093" y="896"/>
                    </a:lnTo>
                    <a:lnTo>
                      <a:pt x="1094" y="896"/>
                    </a:lnTo>
                    <a:lnTo>
                      <a:pt x="1095" y="897"/>
                    </a:lnTo>
                    <a:lnTo>
                      <a:pt x="1096" y="897"/>
                    </a:lnTo>
                    <a:lnTo>
                      <a:pt x="1097" y="898"/>
                    </a:lnTo>
                    <a:lnTo>
                      <a:pt x="1097" y="898"/>
                    </a:lnTo>
                    <a:lnTo>
                      <a:pt x="1098" y="899"/>
                    </a:lnTo>
                    <a:lnTo>
                      <a:pt x="1099" y="899"/>
                    </a:lnTo>
                    <a:lnTo>
                      <a:pt x="1100" y="899"/>
                    </a:lnTo>
                    <a:lnTo>
                      <a:pt x="1101" y="900"/>
                    </a:lnTo>
                    <a:lnTo>
                      <a:pt x="1102" y="901"/>
                    </a:lnTo>
                    <a:lnTo>
                      <a:pt x="1103" y="902"/>
                    </a:lnTo>
                    <a:lnTo>
                      <a:pt x="1104" y="903"/>
                    </a:lnTo>
                    <a:lnTo>
                      <a:pt x="1105" y="904"/>
                    </a:lnTo>
                    <a:lnTo>
                      <a:pt x="1106" y="905"/>
                    </a:lnTo>
                    <a:lnTo>
                      <a:pt x="1107" y="905"/>
                    </a:lnTo>
                    <a:lnTo>
                      <a:pt x="1108" y="906"/>
                    </a:lnTo>
                    <a:lnTo>
                      <a:pt x="1108" y="908"/>
                    </a:lnTo>
                    <a:lnTo>
                      <a:pt x="1109" y="905"/>
                    </a:lnTo>
                    <a:lnTo>
                      <a:pt x="1110" y="904"/>
                    </a:lnTo>
                    <a:lnTo>
                      <a:pt x="1111" y="903"/>
                    </a:lnTo>
                    <a:lnTo>
                      <a:pt x="1112" y="902"/>
                    </a:lnTo>
                    <a:lnTo>
                      <a:pt x="1113" y="901"/>
                    </a:lnTo>
                    <a:lnTo>
                      <a:pt x="1114" y="900"/>
                    </a:lnTo>
                    <a:lnTo>
                      <a:pt x="1115" y="899"/>
                    </a:lnTo>
                    <a:lnTo>
                      <a:pt x="1116" y="898"/>
                    </a:lnTo>
                    <a:lnTo>
                      <a:pt x="1117" y="896"/>
                    </a:lnTo>
                    <a:lnTo>
                      <a:pt x="1117" y="895"/>
                    </a:lnTo>
                    <a:lnTo>
                      <a:pt x="1118" y="893"/>
                    </a:lnTo>
                    <a:lnTo>
                      <a:pt x="1119" y="891"/>
                    </a:lnTo>
                    <a:lnTo>
                      <a:pt x="1120" y="889"/>
                    </a:lnTo>
                    <a:lnTo>
                      <a:pt x="1121" y="887"/>
                    </a:lnTo>
                    <a:lnTo>
                      <a:pt x="1122" y="886"/>
                    </a:lnTo>
                    <a:lnTo>
                      <a:pt x="1123" y="885"/>
                    </a:lnTo>
                    <a:lnTo>
                      <a:pt x="1124" y="886"/>
                    </a:lnTo>
                    <a:lnTo>
                      <a:pt x="1125" y="887"/>
                    </a:lnTo>
                    <a:lnTo>
                      <a:pt x="1126" y="888"/>
                    </a:lnTo>
                    <a:lnTo>
                      <a:pt x="1127" y="889"/>
                    </a:lnTo>
                    <a:lnTo>
                      <a:pt x="1127" y="890"/>
                    </a:lnTo>
                    <a:lnTo>
                      <a:pt x="1129" y="891"/>
                    </a:lnTo>
                    <a:lnTo>
                      <a:pt x="1129" y="892"/>
                    </a:lnTo>
                    <a:lnTo>
                      <a:pt x="1130" y="894"/>
                    </a:lnTo>
                    <a:lnTo>
                      <a:pt x="1131" y="896"/>
                    </a:lnTo>
                    <a:lnTo>
                      <a:pt x="1132" y="897"/>
                    </a:lnTo>
                    <a:lnTo>
                      <a:pt x="1133" y="899"/>
                    </a:lnTo>
                    <a:lnTo>
                      <a:pt x="1134" y="901"/>
                    </a:lnTo>
                    <a:lnTo>
                      <a:pt x="1135" y="903"/>
                    </a:lnTo>
                    <a:lnTo>
                      <a:pt x="1136" y="903"/>
                    </a:lnTo>
                    <a:lnTo>
                      <a:pt x="1137" y="906"/>
                    </a:lnTo>
                    <a:lnTo>
                      <a:pt x="1138" y="907"/>
                    </a:lnTo>
                    <a:lnTo>
                      <a:pt x="1138" y="906"/>
                    </a:lnTo>
                    <a:lnTo>
                      <a:pt x="1139" y="906"/>
                    </a:lnTo>
                    <a:lnTo>
                      <a:pt x="1140" y="905"/>
                    </a:lnTo>
                    <a:lnTo>
                      <a:pt x="1141" y="905"/>
                    </a:lnTo>
                    <a:lnTo>
                      <a:pt x="1142" y="904"/>
                    </a:lnTo>
                    <a:lnTo>
                      <a:pt x="1143" y="903"/>
                    </a:lnTo>
                    <a:lnTo>
                      <a:pt x="1144" y="902"/>
                    </a:lnTo>
                    <a:lnTo>
                      <a:pt x="1145" y="901"/>
                    </a:lnTo>
                    <a:lnTo>
                      <a:pt x="1146" y="900"/>
                    </a:lnTo>
                    <a:lnTo>
                      <a:pt x="1147" y="899"/>
                    </a:lnTo>
                    <a:lnTo>
                      <a:pt x="1148" y="898"/>
                    </a:lnTo>
                    <a:lnTo>
                      <a:pt x="1148" y="896"/>
                    </a:lnTo>
                    <a:lnTo>
                      <a:pt x="1149" y="895"/>
                    </a:lnTo>
                    <a:lnTo>
                      <a:pt x="1150" y="894"/>
                    </a:lnTo>
                    <a:lnTo>
                      <a:pt x="1151" y="892"/>
                    </a:lnTo>
                    <a:lnTo>
                      <a:pt x="1152" y="892"/>
                    </a:lnTo>
                    <a:lnTo>
                      <a:pt x="1153" y="892"/>
                    </a:lnTo>
                    <a:lnTo>
                      <a:pt x="1154" y="892"/>
                    </a:lnTo>
                    <a:lnTo>
                      <a:pt x="1155" y="892"/>
                    </a:lnTo>
                    <a:lnTo>
                      <a:pt x="1156" y="892"/>
                    </a:lnTo>
                    <a:lnTo>
                      <a:pt x="1157" y="892"/>
                    </a:lnTo>
                    <a:lnTo>
                      <a:pt x="1157" y="892"/>
                    </a:lnTo>
                    <a:lnTo>
                      <a:pt x="1159" y="892"/>
                    </a:lnTo>
                    <a:lnTo>
                      <a:pt x="1159" y="892"/>
                    </a:lnTo>
                    <a:lnTo>
                      <a:pt x="1160" y="892"/>
                    </a:lnTo>
                    <a:lnTo>
                      <a:pt x="1161" y="892"/>
                    </a:lnTo>
                    <a:lnTo>
                      <a:pt x="1162" y="892"/>
                    </a:lnTo>
                    <a:lnTo>
                      <a:pt x="1163" y="893"/>
                    </a:lnTo>
                    <a:lnTo>
                      <a:pt x="1164" y="893"/>
                    </a:lnTo>
                    <a:lnTo>
                      <a:pt x="1165" y="893"/>
                    </a:lnTo>
                    <a:lnTo>
                      <a:pt x="1166" y="893"/>
                    </a:lnTo>
                    <a:lnTo>
                      <a:pt x="1167" y="893"/>
                    </a:lnTo>
                    <a:lnTo>
                      <a:pt x="1168" y="893"/>
                    </a:lnTo>
                    <a:lnTo>
                      <a:pt x="1169" y="892"/>
                    </a:lnTo>
                    <a:lnTo>
                      <a:pt x="1169" y="892"/>
                    </a:lnTo>
                    <a:lnTo>
                      <a:pt x="1170" y="891"/>
                    </a:lnTo>
                    <a:lnTo>
                      <a:pt x="1171" y="891"/>
                    </a:lnTo>
                    <a:lnTo>
                      <a:pt x="1172" y="890"/>
                    </a:lnTo>
                    <a:lnTo>
                      <a:pt x="1173" y="889"/>
                    </a:lnTo>
                    <a:lnTo>
                      <a:pt x="1174" y="889"/>
                    </a:lnTo>
                    <a:lnTo>
                      <a:pt x="1175" y="888"/>
                    </a:lnTo>
                    <a:lnTo>
                      <a:pt x="1176" y="888"/>
                    </a:lnTo>
                    <a:lnTo>
                      <a:pt x="1177" y="887"/>
                    </a:lnTo>
                    <a:lnTo>
                      <a:pt x="1178" y="887"/>
                    </a:lnTo>
                    <a:lnTo>
                      <a:pt x="1178" y="887"/>
                    </a:lnTo>
                    <a:lnTo>
                      <a:pt x="1180" y="886"/>
                    </a:lnTo>
                    <a:lnTo>
                      <a:pt x="1180" y="886"/>
                    </a:lnTo>
                    <a:lnTo>
                      <a:pt x="1181" y="885"/>
                    </a:lnTo>
                    <a:lnTo>
                      <a:pt x="1182" y="884"/>
                    </a:lnTo>
                    <a:lnTo>
                      <a:pt x="1183" y="884"/>
                    </a:lnTo>
                    <a:lnTo>
                      <a:pt x="1184" y="883"/>
                    </a:lnTo>
                    <a:lnTo>
                      <a:pt x="1185" y="882"/>
                    </a:lnTo>
                    <a:lnTo>
                      <a:pt x="1186" y="882"/>
                    </a:lnTo>
                    <a:lnTo>
                      <a:pt x="1187" y="881"/>
                    </a:lnTo>
                    <a:lnTo>
                      <a:pt x="1188" y="881"/>
                    </a:lnTo>
                    <a:lnTo>
                      <a:pt x="1189" y="880"/>
                    </a:lnTo>
                    <a:lnTo>
                      <a:pt x="1189" y="878"/>
                    </a:lnTo>
                    <a:lnTo>
                      <a:pt x="1190" y="878"/>
                    </a:lnTo>
                    <a:lnTo>
                      <a:pt x="1191" y="876"/>
                    </a:lnTo>
                    <a:lnTo>
                      <a:pt x="1192" y="874"/>
                    </a:lnTo>
                    <a:lnTo>
                      <a:pt x="1193" y="874"/>
                    </a:lnTo>
                    <a:lnTo>
                      <a:pt x="1194" y="873"/>
                    </a:lnTo>
                    <a:lnTo>
                      <a:pt x="1195" y="871"/>
                    </a:lnTo>
                    <a:lnTo>
                      <a:pt x="1196" y="872"/>
                    </a:lnTo>
                    <a:lnTo>
                      <a:pt x="1197" y="875"/>
                    </a:lnTo>
                    <a:lnTo>
                      <a:pt x="1198" y="872"/>
                    </a:lnTo>
                    <a:lnTo>
                      <a:pt x="1199" y="878"/>
                    </a:lnTo>
                    <a:lnTo>
                      <a:pt x="1199" y="879"/>
                    </a:lnTo>
                    <a:lnTo>
                      <a:pt x="1200" y="880"/>
                    </a:lnTo>
                    <a:lnTo>
                      <a:pt x="1201" y="882"/>
                    </a:lnTo>
                    <a:lnTo>
                      <a:pt x="1202" y="884"/>
                    </a:lnTo>
                    <a:lnTo>
                      <a:pt x="1203" y="887"/>
                    </a:lnTo>
                    <a:lnTo>
                      <a:pt x="1204" y="889"/>
                    </a:lnTo>
                    <a:lnTo>
                      <a:pt x="1205" y="892"/>
                    </a:lnTo>
                    <a:lnTo>
                      <a:pt x="1206" y="894"/>
                    </a:lnTo>
                    <a:lnTo>
                      <a:pt x="1207" y="897"/>
                    </a:lnTo>
                    <a:lnTo>
                      <a:pt x="1208" y="900"/>
                    </a:lnTo>
                    <a:lnTo>
                      <a:pt x="1209" y="903"/>
                    </a:lnTo>
                    <a:lnTo>
                      <a:pt x="1210" y="906"/>
                    </a:lnTo>
                    <a:lnTo>
                      <a:pt x="1210" y="907"/>
                    </a:lnTo>
                    <a:lnTo>
                      <a:pt x="1211" y="906"/>
                    </a:lnTo>
                    <a:lnTo>
                      <a:pt x="1212" y="905"/>
                    </a:lnTo>
                    <a:lnTo>
                      <a:pt x="1213" y="904"/>
                    </a:lnTo>
                    <a:lnTo>
                      <a:pt x="1214" y="902"/>
                    </a:lnTo>
                    <a:lnTo>
                      <a:pt x="1215" y="901"/>
                    </a:lnTo>
                    <a:lnTo>
                      <a:pt x="1216" y="900"/>
                    </a:lnTo>
                    <a:lnTo>
                      <a:pt x="1217" y="898"/>
                    </a:lnTo>
                    <a:lnTo>
                      <a:pt x="1218" y="896"/>
                    </a:lnTo>
                    <a:lnTo>
                      <a:pt x="1219" y="893"/>
                    </a:lnTo>
                    <a:lnTo>
                      <a:pt x="1220" y="891"/>
                    </a:lnTo>
                    <a:lnTo>
                      <a:pt x="1220" y="889"/>
                    </a:lnTo>
                    <a:lnTo>
                      <a:pt x="1221" y="886"/>
                    </a:lnTo>
                    <a:lnTo>
                      <a:pt x="1222" y="884"/>
                    </a:lnTo>
                    <a:lnTo>
                      <a:pt x="1223" y="881"/>
                    </a:lnTo>
                    <a:lnTo>
                      <a:pt x="1224" y="877"/>
                    </a:lnTo>
                    <a:lnTo>
                      <a:pt x="1225" y="878"/>
                    </a:lnTo>
                    <a:lnTo>
                      <a:pt x="1226" y="877"/>
                    </a:lnTo>
                    <a:lnTo>
                      <a:pt x="1227" y="878"/>
                    </a:lnTo>
                    <a:lnTo>
                      <a:pt x="1228" y="879"/>
                    </a:lnTo>
                    <a:lnTo>
                      <a:pt x="1229" y="880"/>
                    </a:lnTo>
                    <a:lnTo>
                      <a:pt x="1229" y="880"/>
                    </a:lnTo>
                    <a:lnTo>
                      <a:pt x="1230" y="881"/>
                    </a:lnTo>
                    <a:lnTo>
                      <a:pt x="1231" y="883"/>
                    </a:lnTo>
                    <a:lnTo>
                      <a:pt x="1232" y="882"/>
                    </a:lnTo>
                    <a:lnTo>
                      <a:pt x="1233" y="885"/>
                    </a:lnTo>
                    <a:lnTo>
                      <a:pt x="1234" y="887"/>
                    </a:lnTo>
                    <a:lnTo>
                      <a:pt x="1235" y="888"/>
                    </a:lnTo>
                    <a:lnTo>
                      <a:pt x="1236" y="890"/>
                    </a:lnTo>
                    <a:lnTo>
                      <a:pt x="1237" y="893"/>
                    </a:lnTo>
                    <a:lnTo>
                      <a:pt x="1238" y="894"/>
                    </a:lnTo>
                    <a:lnTo>
                      <a:pt x="1239" y="896"/>
                    </a:lnTo>
                    <a:lnTo>
                      <a:pt x="1240" y="896"/>
                    </a:lnTo>
                    <a:lnTo>
                      <a:pt x="1241" y="895"/>
                    </a:lnTo>
                    <a:lnTo>
                      <a:pt x="1241" y="893"/>
                    </a:lnTo>
                    <a:lnTo>
                      <a:pt x="1242" y="892"/>
                    </a:lnTo>
                    <a:lnTo>
                      <a:pt x="1243" y="890"/>
                    </a:lnTo>
                    <a:lnTo>
                      <a:pt x="1244" y="887"/>
                    </a:lnTo>
                    <a:lnTo>
                      <a:pt x="1245" y="889"/>
                    </a:lnTo>
                    <a:lnTo>
                      <a:pt x="1246" y="884"/>
                    </a:lnTo>
                    <a:lnTo>
                      <a:pt x="1247" y="882"/>
                    </a:lnTo>
                    <a:lnTo>
                      <a:pt x="1248" y="880"/>
                    </a:lnTo>
                    <a:lnTo>
                      <a:pt x="1249" y="878"/>
                    </a:lnTo>
                    <a:lnTo>
                      <a:pt x="1250" y="875"/>
                    </a:lnTo>
                    <a:lnTo>
                      <a:pt x="1250" y="872"/>
                    </a:lnTo>
                    <a:lnTo>
                      <a:pt x="1251" y="869"/>
                    </a:lnTo>
                    <a:lnTo>
                      <a:pt x="1252" y="866"/>
                    </a:lnTo>
                    <a:lnTo>
                      <a:pt x="1253" y="864"/>
                    </a:lnTo>
                    <a:lnTo>
                      <a:pt x="1254" y="864"/>
                    </a:lnTo>
                    <a:lnTo>
                      <a:pt x="1255" y="866"/>
                    </a:lnTo>
                    <a:lnTo>
                      <a:pt x="1256" y="868"/>
                    </a:lnTo>
                    <a:lnTo>
                      <a:pt x="1257" y="865"/>
                    </a:lnTo>
                    <a:lnTo>
                      <a:pt x="1258" y="881"/>
                    </a:lnTo>
                    <a:lnTo>
                      <a:pt x="1259" y="881"/>
                    </a:lnTo>
                    <a:lnTo>
                      <a:pt x="1260" y="859"/>
                    </a:lnTo>
                    <a:lnTo>
                      <a:pt x="1260" y="871"/>
                    </a:lnTo>
                    <a:lnTo>
                      <a:pt x="1261" y="885"/>
                    </a:lnTo>
                    <a:lnTo>
                      <a:pt x="1262" y="906"/>
                    </a:lnTo>
                    <a:lnTo>
                      <a:pt x="1263" y="900"/>
                    </a:lnTo>
                    <a:lnTo>
                      <a:pt x="1264" y="887"/>
                    </a:lnTo>
                    <a:lnTo>
                      <a:pt x="1265" y="888"/>
                    </a:lnTo>
                    <a:lnTo>
                      <a:pt x="1266" y="899"/>
                    </a:lnTo>
                    <a:lnTo>
                      <a:pt x="1267" y="904"/>
                    </a:lnTo>
                    <a:lnTo>
                      <a:pt x="1268" y="908"/>
                    </a:lnTo>
                    <a:lnTo>
                      <a:pt x="1269" y="910"/>
                    </a:lnTo>
                    <a:lnTo>
                      <a:pt x="1270" y="910"/>
                    </a:lnTo>
                    <a:lnTo>
                      <a:pt x="1271" y="910"/>
                    </a:lnTo>
                    <a:lnTo>
                      <a:pt x="1271" y="909"/>
                    </a:lnTo>
                    <a:lnTo>
                      <a:pt x="1272" y="908"/>
                    </a:lnTo>
                    <a:lnTo>
                      <a:pt x="1273" y="907"/>
                    </a:lnTo>
                    <a:lnTo>
                      <a:pt x="1274" y="906"/>
                    </a:lnTo>
                    <a:lnTo>
                      <a:pt x="1275" y="904"/>
                    </a:lnTo>
                    <a:lnTo>
                      <a:pt x="1276" y="903"/>
                    </a:lnTo>
                    <a:lnTo>
                      <a:pt x="1277" y="903"/>
                    </a:lnTo>
                    <a:lnTo>
                      <a:pt x="1278" y="902"/>
                    </a:lnTo>
                    <a:lnTo>
                      <a:pt x="1279" y="901"/>
                    </a:lnTo>
                    <a:lnTo>
                      <a:pt x="1280" y="900"/>
                    </a:lnTo>
                    <a:lnTo>
                      <a:pt x="1281" y="898"/>
                    </a:lnTo>
                    <a:lnTo>
                      <a:pt x="1281" y="897"/>
                    </a:lnTo>
                    <a:lnTo>
                      <a:pt x="1282" y="896"/>
                    </a:lnTo>
                    <a:lnTo>
                      <a:pt x="1283" y="894"/>
                    </a:lnTo>
                    <a:lnTo>
                      <a:pt x="1284" y="892"/>
                    </a:lnTo>
                    <a:lnTo>
                      <a:pt x="1285" y="890"/>
                    </a:lnTo>
                    <a:lnTo>
                      <a:pt x="1286" y="888"/>
                    </a:lnTo>
                    <a:lnTo>
                      <a:pt x="1287" y="885"/>
                    </a:lnTo>
                    <a:lnTo>
                      <a:pt x="1288" y="883"/>
                    </a:lnTo>
                    <a:lnTo>
                      <a:pt x="1289" y="885"/>
                    </a:lnTo>
                    <a:lnTo>
                      <a:pt x="1290" y="882"/>
                    </a:lnTo>
                    <a:lnTo>
                      <a:pt x="1290" y="877"/>
                    </a:lnTo>
                    <a:lnTo>
                      <a:pt x="1292" y="872"/>
                    </a:lnTo>
                    <a:lnTo>
                      <a:pt x="1292" y="870"/>
                    </a:lnTo>
                    <a:lnTo>
                      <a:pt x="1293" y="869"/>
                    </a:lnTo>
                    <a:lnTo>
                      <a:pt x="1294" y="875"/>
                    </a:lnTo>
                    <a:lnTo>
                      <a:pt x="1295" y="864"/>
                    </a:lnTo>
                    <a:lnTo>
                      <a:pt x="1296" y="862"/>
                    </a:lnTo>
                    <a:lnTo>
                      <a:pt x="1297" y="860"/>
                    </a:lnTo>
                    <a:lnTo>
                      <a:pt x="1298" y="860"/>
                    </a:lnTo>
                    <a:lnTo>
                      <a:pt x="1299" y="859"/>
                    </a:lnTo>
                    <a:lnTo>
                      <a:pt x="1300" y="860"/>
                    </a:lnTo>
                    <a:lnTo>
                      <a:pt x="1301" y="860"/>
                    </a:lnTo>
                    <a:lnTo>
                      <a:pt x="1301" y="861"/>
                    </a:lnTo>
                    <a:lnTo>
                      <a:pt x="1302" y="861"/>
                    </a:lnTo>
                    <a:lnTo>
                      <a:pt x="1303" y="864"/>
                    </a:lnTo>
                    <a:lnTo>
                      <a:pt x="1304" y="863"/>
                    </a:lnTo>
                    <a:lnTo>
                      <a:pt x="1305" y="865"/>
                    </a:lnTo>
                    <a:lnTo>
                      <a:pt x="1306" y="866"/>
                    </a:lnTo>
                    <a:lnTo>
                      <a:pt x="1307" y="867"/>
                    </a:lnTo>
                    <a:lnTo>
                      <a:pt x="1308" y="865"/>
                    </a:lnTo>
                    <a:lnTo>
                      <a:pt x="1309" y="873"/>
                    </a:lnTo>
                    <a:lnTo>
                      <a:pt x="1310" y="872"/>
                    </a:lnTo>
                    <a:lnTo>
                      <a:pt x="1311" y="867"/>
                    </a:lnTo>
                    <a:lnTo>
                      <a:pt x="1311" y="873"/>
                    </a:lnTo>
                    <a:lnTo>
                      <a:pt x="1313" y="876"/>
                    </a:lnTo>
                    <a:lnTo>
                      <a:pt x="1313" y="878"/>
                    </a:lnTo>
                    <a:lnTo>
                      <a:pt x="1314" y="878"/>
                    </a:lnTo>
                    <a:lnTo>
                      <a:pt x="1315" y="879"/>
                    </a:lnTo>
                    <a:lnTo>
                      <a:pt x="1316" y="878"/>
                    </a:lnTo>
                    <a:lnTo>
                      <a:pt x="1317" y="882"/>
                    </a:lnTo>
                    <a:lnTo>
                      <a:pt x="1318" y="882"/>
                    </a:lnTo>
                    <a:lnTo>
                      <a:pt x="1319" y="883"/>
                    </a:lnTo>
                    <a:lnTo>
                      <a:pt x="1320" y="887"/>
                    </a:lnTo>
                    <a:lnTo>
                      <a:pt x="1321" y="886"/>
                    </a:lnTo>
                    <a:lnTo>
                      <a:pt x="1322" y="888"/>
                    </a:lnTo>
                    <a:lnTo>
                      <a:pt x="1322" y="890"/>
                    </a:lnTo>
                    <a:lnTo>
                      <a:pt x="1323" y="890"/>
                    </a:lnTo>
                    <a:lnTo>
                      <a:pt x="1324" y="893"/>
                    </a:lnTo>
                    <a:lnTo>
                      <a:pt x="1325" y="895"/>
                    </a:lnTo>
                    <a:lnTo>
                      <a:pt x="1326" y="896"/>
                    </a:lnTo>
                    <a:lnTo>
                      <a:pt x="1327" y="896"/>
                    </a:lnTo>
                    <a:lnTo>
                      <a:pt x="1328" y="897"/>
                    </a:lnTo>
                    <a:lnTo>
                      <a:pt x="1329" y="897"/>
                    </a:lnTo>
                    <a:lnTo>
                      <a:pt x="1330" y="897"/>
                    </a:lnTo>
                    <a:lnTo>
                      <a:pt x="1331" y="896"/>
                    </a:lnTo>
                    <a:lnTo>
                      <a:pt x="1332" y="896"/>
                    </a:lnTo>
                    <a:lnTo>
                      <a:pt x="1332" y="896"/>
                    </a:lnTo>
                    <a:lnTo>
                      <a:pt x="1333" y="895"/>
                    </a:lnTo>
                    <a:lnTo>
                      <a:pt x="1334" y="895"/>
                    </a:lnTo>
                    <a:lnTo>
                      <a:pt x="1335" y="895"/>
                    </a:lnTo>
                    <a:lnTo>
                      <a:pt x="1336" y="894"/>
                    </a:lnTo>
                    <a:lnTo>
                      <a:pt x="1337" y="894"/>
                    </a:lnTo>
                    <a:lnTo>
                      <a:pt x="1338" y="893"/>
                    </a:lnTo>
                    <a:lnTo>
                      <a:pt x="1339" y="893"/>
                    </a:lnTo>
                    <a:lnTo>
                      <a:pt x="1340" y="892"/>
                    </a:lnTo>
                    <a:lnTo>
                      <a:pt x="1341" y="892"/>
                    </a:lnTo>
                    <a:lnTo>
                      <a:pt x="1341" y="891"/>
                    </a:lnTo>
                    <a:lnTo>
                      <a:pt x="1343" y="891"/>
                    </a:lnTo>
                    <a:lnTo>
                      <a:pt x="1343" y="890"/>
                    </a:lnTo>
                    <a:lnTo>
                      <a:pt x="1344" y="890"/>
                    </a:lnTo>
                    <a:lnTo>
                      <a:pt x="1345" y="890"/>
                    </a:lnTo>
                    <a:lnTo>
                      <a:pt x="1346" y="890"/>
                    </a:lnTo>
                    <a:lnTo>
                      <a:pt x="1347" y="890"/>
                    </a:lnTo>
                    <a:lnTo>
                      <a:pt x="1348" y="890"/>
                    </a:lnTo>
                    <a:lnTo>
                      <a:pt x="1349" y="889"/>
                    </a:lnTo>
                    <a:lnTo>
                      <a:pt x="1350" y="888"/>
                    </a:lnTo>
                    <a:lnTo>
                      <a:pt x="1351" y="888"/>
                    </a:lnTo>
                    <a:lnTo>
                      <a:pt x="1352" y="887"/>
                    </a:lnTo>
                    <a:lnTo>
                      <a:pt x="1353" y="886"/>
                    </a:lnTo>
                    <a:lnTo>
                      <a:pt x="1353" y="886"/>
                    </a:lnTo>
                    <a:lnTo>
                      <a:pt x="1354" y="885"/>
                    </a:lnTo>
                    <a:lnTo>
                      <a:pt x="1355" y="884"/>
                    </a:lnTo>
                    <a:lnTo>
                      <a:pt x="1356" y="885"/>
                    </a:lnTo>
                    <a:lnTo>
                      <a:pt x="1357" y="885"/>
                    </a:lnTo>
                    <a:lnTo>
                      <a:pt x="1358" y="886"/>
                    </a:lnTo>
                    <a:lnTo>
                      <a:pt x="1359" y="887"/>
                    </a:lnTo>
                    <a:lnTo>
                      <a:pt x="1360" y="888"/>
                    </a:lnTo>
                    <a:lnTo>
                      <a:pt x="1361" y="889"/>
                    </a:lnTo>
                    <a:lnTo>
                      <a:pt x="1362" y="889"/>
                    </a:lnTo>
                    <a:lnTo>
                      <a:pt x="1362" y="891"/>
                    </a:lnTo>
                    <a:lnTo>
                      <a:pt x="1363" y="890"/>
                    </a:lnTo>
                    <a:lnTo>
                      <a:pt x="1364" y="893"/>
                    </a:lnTo>
                    <a:lnTo>
                      <a:pt x="1365" y="894"/>
                    </a:lnTo>
                    <a:lnTo>
                      <a:pt x="1366" y="895"/>
                    </a:lnTo>
                    <a:lnTo>
                      <a:pt x="1367" y="896"/>
                    </a:lnTo>
                    <a:lnTo>
                      <a:pt x="1368" y="897"/>
                    </a:lnTo>
                    <a:lnTo>
                      <a:pt x="1369" y="899"/>
                    </a:lnTo>
                    <a:lnTo>
                      <a:pt x="1370" y="900"/>
                    </a:lnTo>
                    <a:lnTo>
                      <a:pt x="1371" y="900"/>
                    </a:lnTo>
                    <a:lnTo>
                      <a:pt x="1372" y="899"/>
                    </a:lnTo>
                    <a:lnTo>
                      <a:pt x="1373" y="898"/>
                    </a:lnTo>
                    <a:lnTo>
                      <a:pt x="1373" y="897"/>
                    </a:lnTo>
                    <a:lnTo>
                      <a:pt x="1374" y="896"/>
                    </a:lnTo>
                    <a:lnTo>
                      <a:pt x="1375" y="895"/>
                    </a:lnTo>
                    <a:lnTo>
                      <a:pt x="1376" y="893"/>
                    </a:lnTo>
                    <a:lnTo>
                      <a:pt x="1377" y="892"/>
                    </a:lnTo>
                    <a:lnTo>
                      <a:pt x="1378" y="890"/>
                    </a:lnTo>
                    <a:lnTo>
                      <a:pt x="1379" y="889"/>
                    </a:lnTo>
                    <a:lnTo>
                      <a:pt x="1380" y="887"/>
                    </a:lnTo>
                    <a:lnTo>
                      <a:pt x="1381" y="887"/>
                    </a:lnTo>
                    <a:lnTo>
                      <a:pt x="1382" y="882"/>
                    </a:lnTo>
                    <a:lnTo>
                      <a:pt x="1383" y="882"/>
                    </a:lnTo>
                    <a:lnTo>
                      <a:pt x="1383" y="882"/>
                    </a:lnTo>
                    <a:lnTo>
                      <a:pt x="1384" y="880"/>
                    </a:lnTo>
                    <a:lnTo>
                      <a:pt x="1385" y="878"/>
                    </a:lnTo>
                    <a:lnTo>
                      <a:pt x="1386" y="876"/>
                    </a:lnTo>
                    <a:lnTo>
                      <a:pt x="1387" y="872"/>
                    </a:lnTo>
                    <a:lnTo>
                      <a:pt x="1388" y="876"/>
                    </a:lnTo>
                    <a:lnTo>
                      <a:pt x="1389" y="875"/>
                    </a:lnTo>
                    <a:lnTo>
                      <a:pt x="1390" y="874"/>
                    </a:lnTo>
                    <a:lnTo>
                      <a:pt x="1391" y="870"/>
                    </a:lnTo>
                    <a:lnTo>
                      <a:pt x="1392" y="871"/>
                    </a:lnTo>
                    <a:lnTo>
                      <a:pt x="1393" y="870"/>
                    </a:lnTo>
                    <a:lnTo>
                      <a:pt x="1393" y="869"/>
                    </a:lnTo>
                    <a:lnTo>
                      <a:pt x="1394" y="868"/>
                    </a:lnTo>
                    <a:lnTo>
                      <a:pt x="1395" y="868"/>
                    </a:lnTo>
                    <a:lnTo>
                      <a:pt x="1396" y="866"/>
                    </a:lnTo>
                    <a:lnTo>
                      <a:pt x="1397" y="866"/>
                    </a:lnTo>
                    <a:lnTo>
                      <a:pt x="1398" y="858"/>
                    </a:lnTo>
                    <a:lnTo>
                      <a:pt x="1399" y="860"/>
                    </a:lnTo>
                    <a:lnTo>
                      <a:pt x="1400" y="867"/>
                    </a:lnTo>
                    <a:lnTo>
                      <a:pt x="1401" y="863"/>
                    </a:lnTo>
                    <a:lnTo>
                      <a:pt x="1402" y="864"/>
                    </a:lnTo>
                    <a:lnTo>
                      <a:pt x="1403" y="860"/>
                    </a:lnTo>
                    <a:lnTo>
                      <a:pt x="1404" y="860"/>
                    </a:lnTo>
                    <a:lnTo>
                      <a:pt x="1404" y="861"/>
                    </a:lnTo>
                    <a:lnTo>
                      <a:pt x="1405" y="861"/>
                    </a:lnTo>
                    <a:lnTo>
                      <a:pt x="1406" y="859"/>
                    </a:lnTo>
                    <a:lnTo>
                      <a:pt x="1407" y="863"/>
                    </a:lnTo>
                    <a:lnTo>
                      <a:pt x="1408" y="861"/>
                    </a:lnTo>
                    <a:lnTo>
                      <a:pt x="1409" y="857"/>
                    </a:lnTo>
                    <a:lnTo>
                      <a:pt x="1410" y="859"/>
                    </a:lnTo>
                    <a:lnTo>
                      <a:pt x="1411" y="861"/>
                    </a:lnTo>
                    <a:lnTo>
                      <a:pt x="1412" y="863"/>
                    </a:lnTo>
                    <a:lnTo>
                      <a:pt x="1413" y="863"/>
                    </a:lnTo>
                    <a:lnTo>
                      <a:pt x="1413" y="862"/>
                    </a:lnTo>
                    <a:lnTo>
                      <a:pt x="1414" y="855"/>
                    </a:lnTo>
                    <a:lnTo>
                      <a:pt x="1415" y="861"/>
                    </a:lnTo>
                    <a:lnTo>
                      <a:pt x="1416" y="861"/>
                    </a:lnTo>
                    <a:lnTo>
                      <a:pt x="1417" y="856"/>
                    </a:lnTo>
                    <a:lnTo>
                      <a:pt x="1418" y="861"/>
                    </a:lnTo>
                    <a:lnTo>
                      <a:pt x="1419" y="857"/>
                    </a:lnTo>
                    <a:lnTo>
                      <a:pt x="1420" y="858"/>
                    </a:lnTo>
                    <a:lnTo>
                      <a:pt x="1421" y="856"/>
                    </a:lnTo>
                    <a:lnTo>
                      <a:pt x="1422" y="859"/>
                    </a:lnTo>
                    <a:lnTo>
                      <a:pt x="1423" y="856"/>
                    </a:lnTo>
                    <a:lnTo>
                      <a:pt x="1423" y="850"/>
                    </a:lnTo>
                    <a:lnTo>
                      <a:pt x="1425" y="852"/>
                    </a:lnTo>
                    <a:lnTo>
                      <a:pt x="1425" y="859"/>
                    </a:lnTo>
                    <a:lnTo>
                      <a:pt x="1426" y="856"/>
                    </a:lnTo>
                    <a:lnTo>
                      <a:pt x="1427" y="855"/>
                    </a:lnTo>
                    <a:lnTo>
                      <a:pt x="1428" y="852"/>
                    </a:lnTo>
                    <a:lnTo>
                      <a:pt x="1429" y="852"/>
                    </a:lnTo>
                    <a:lnTo>
                      <a:pt x="1430" y="852"/>
                    </a:lnTo>
                    <a:lnTo>
                      <a:pt x="1431" y="852"/>
                    </a:lnTo>
                    <a:lnTo>
                      <a:pt x="1432" y="852"/>
                    </a:lnTo>
                    <a:lnTo>
                      <a:pt x="1433" y="851"/>
                    </a:lnTo>
                    <a:lnTo>
                      <a:pt x="1434" y="851"/>
                    </a:lnTo>
                    <a:lnTo>
                      <a:pt x="1434" y="851"/>
                    </a:lnTo>
                    <a:lnTo>
                      <a:pt x="1435" y="851"/>
                    </a:lnTo>
                    <a:lnTo>
                      <a:pt x="1436" y="851"/>
                    </a:lnTo>
                    <a:lnTo>
                      <a:pt x="1437" y="850"/>
                    </a:lnTo>
                    <a:lnTo>
                      <a:pt x="1438" y="846"/>
                    </a:lnTo>
                    <a:lnTo>
                      <a:pt x="1439" y="842"/>
                    </a:lnTo>
                    <a:lnTo>
                      <a:pt x="1440" y="847"/>
                    </a:lnTo>
                    <a:lnTo>
                      <a:pt x="1441" y="853"/>
                    </a:lnTo>
                    <a:lnTo>
                      <a:pt x="1442" y="858"/>
                    </a:lnTo>
                    <a:lnTo>
                      <a:pt x="1443" y="852"/>
                    </a:lnTo>
                    <a:lnTo>
                      <a:pt x="1444" y="842"/>
                    </a:lnTo>
                    <a:lnTo>
                      <a:pt x="1444" y="834"/>
                    </a:lnTo>
                    <a:lnTo>
                      <a:pt x="1445" y="842"/>
                    </a:lnTo>
                    <a:lnTo>
                      <a:pt x="1446" y="853"/>
                    </a:lnTo>
                    <a:lnTo>
                      <a:pt x="1447" y="859"/>
                    </a:lnTo>
                    <a:lnTo>
                      <a:pt x="1448" y="850"/>
                    </a:lnTo>
                    <a:lnTo>
                      <a:pt x="1449" y="860"/>
                    </a:lnTo>
                    <a:lnTo>
                      <a:pt x="1450" y="855"/>
                    </a:lnTo>
                    <a:lnTo>
                      <a:pt x="1451" y="850"/>
                    </a:lnTo>
                    <a:lnTo>
                      <a:pt x="1452" y="859"/>
                    </a:lnTo>
                    <a:lnTo>
                      <a:pt x="1453" y="860"/>
                    </a:lnTo>
                    <a:lnTo>
                      <a:pt x="1453" y="861"/>
                    </a:lnTo>
                    <a:lnTo>
                      <a:pt x="1455" y="863"/>
                    </a:lnTo>
                    <a:lnTo>
                      <a:pt x="1455" y="865"/>
                    </a:lnTo>
                    <a:lnTo>
                      <a:pt x="1456" y="868"/>
                    </a:lnTo>
                    <a:lnTo>
                      <a:pt x="1457" y="869"/>
                    </a:lnTo>
                    <a:lnTo>
                      <a:pt x="1458" y="870"/>
                    </a:lnTo>
                    <a:lnTo>
                      <a:pt x="1459" y="869"/>
                    </a:lnTo>
                    <a:lnTo>
                      <a:pt x="1460" y="869"/>
                    </a:lnTo>
                    <a:lnTo>
                      <a:pt x="1461" y="868"/>
                    </a:lnTo>
                    <a:lnTo>
                      <a:pt x="1462" y="868"/>
                    </a:lnTo>
                    <a:lnTo>
                      <a:pt x="1463" y="870"/>
                    </a:lnTo>
                    <a:lnTo>
                      <a:pt x="1464" y="860"/>
                    </a:lnTo>
                    <a:lnTo>
                      <a:pt x="1465" y="863"/>
                    </a:lnTo>
                    <a:lnTo>
                      <a:pt x="1465" y="869"/>
                    </a:lnTo>
                    <a:lnTo>
                      <a:pt x="1466" y="861"/>
                    </a:lnTo>
                    <a:lnTo>
                      <a:pt x="1467" y="861"/>
                    </a:lnTo>
                    <a:lnTo>
                      <a:pt x="1468" y="859"/>
                    </a:lnTo>
                    <a:lnTo>
                      <a:pt x="1469" y="858"/>
                    </a:lnTo>
                    <a:lnTo>
                      <a:pt x="1470" y="856"/>
                    </a:lnTo>
                    <a:lnTo>
                      <a:pt x="1471" y="855"/>
                    </a:lnTo>
                    <a:lnTo>
                      <a:pt x="1472" y="852"/>
                    </a:lnTo>
                    <a:lnTo>
                      <a:pt x="1473" y="856"/>
                    </a:lnTo>
                    <a:lnTo>
                      <a:pt x="1474" y="854"/>
                    </a:lnTo>
                    <a:lnTo>
                      <a:pt x="1474" y="853"/>
                    </a:lnTo>
                    <a:lnTo>
                      <a:pt x="1475" y="855"/>
                    </a:lnTo>
                    <a:lnTo>
                      <a:pt x="1476" y="859"/>
                    </a:lnTo>
                    <a:lnTo>
                      <a:pt x="1477" y="857"/>
                    </a:lnTo>
                    <a:lnTo>
                      <a:pt x="1478" y="859"/>
                    </a:lnTo>
                    <a:lnTo>
                      <a:pt x="1479" y="861"/>
                    </a:lnTo>
                    <a:lnTo>
                      <a:pt x="1480" y="863"/>
                    </a:lnTo>
                    <a:lnTo>
                      <a:pt x="1481" y="864"/>
                    </a:lnTo>
                    <a:lnTo>
                      <a:pt x="1482" y="864"/>
                    </a:lnTo>
                    <a:lnTo>
                      <a:pt x="1483" y="867"/>
                    </a:lnTo>
                    <a:lnTo>
                      <a:pt x="1484" y="868"/>
                    </a:lnTo>
                    <a:lnTo>
                      <a:pt x="1485" y="870"/>
                    </a:lnTo>
                    <a:lnTo>
                      <a:pt x="1486" y="872"/>
                    </a:lnTo>
                    <a:lnTo>
                      <a:pt x="1486" y="873"/>
                    </a:lnTo>
                    <a:lnTo>
                      <a:pt x="1487" y="874"/>
                    </a:lnTo>
                    <a:lnTo>
                      <a:pt x="1488" y="875"/>
                    </a:lnTo>
                    <a:lnTo>
                      <a:pt x="1489" y="875"/>
                    </a:lnTo>
                    <a:lnTo>
                      <a:pt x="1490" y="876"/>
                    </a:lnTo>
                    <a:lnTo>
                      <a:pt x="1491" y="876"/>
                    </a:lnTo>
                    <a:lnTo>
                      <a:pt x="1492" y="877"/>
                    </a:lnTo>
                    <a:lnTo>
                      <a:pt x="1493" y="876"/>
                    </a:lnTo>
                    <a:lnTo>
                      <a:pt x="1494" y="877"/>
                    </a:lnTo>
                    <a:lnTo>
                      <a:pt x="1495" y="877"/>
                    </a:lnTo>
                    <a:lnTo>
                      <a:pt x="1495" y="878"/>
                    </a:lnTo>
                    <a:lnTo>
                      <a:pt x="1496" y="878"/>
                    </a:lnTo>
                    <a:lnTo>
                      <a:pt x="1497" y="878"/>
                    </a:lnTo>
                    <a:lnTo>
                      <a:pt x="1498" y="879"/>
                    </a:lnTo>
                    <a:lnTo>
                      <a:pt x="1499" y="879"/>
                    </a:lnTo>
                    <a:lnTo>
                      <a:pt x="1500" y="879"/>
                    </a:lnTo>
                    <a:lnTo>
                      <a:pt x="1501" y="879"/>
                    </a:lnTo>
                  </a:path>
                </a:pathLst>
              </a:custGeom>
              <a:noFill/>
              <a:ln w="3175" cap="flat">
                <a:solidFill>
                  <a:srgbClr val="A214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3" name="Freeform 208">
                <a:extLst>
                  <a:ext uri="{FF2B5EF4-FFF2-40B4-BE49-F238E27FC236}">
                    <a16:creationId xmlns:a16="http://schemas.microsoft.com/office/drawing/2014/main" id="{D42D9F19-0AC5-4952-81D4-E233A8B77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200"/>
                <a:ext cx="1501" cy="984"/>
              </a:xfrm>
              <a:custGeom>
                <a:avLst/>
                <a:gdLst>
                  <a:gd name="T0" fmla="*/ 22 w 1501"/>
                  <a:gd name="T1" fmla="*/ 932 h 984"/>
                  <a:gd name="T2" fmla="*/ 46 w 1501"/>
                  <a:gd name="T3" fmla="*/ 939 h 984"/>
                  <a:gd name="T4" fmla="*/ 69 w 1501"/>
                  <a:gd name="T5" fmla="*/ 836 h 984"/>
                  <a:gd name="T6" fmla="*/ 93 w 1501"/>
                  <a:gd name="T7" fmla="*/ 923 h 984"/>
                  <a:gd name="T8" fmla="*/ 117 w 1501"/>
                  <a:gd name="T9" fmla="*/ 929 h 984"/>
                  <a:gd name="T10" fmla="*/ 140 w 1501"/>
                  <a:gd name="T11" fmla="*/ 841 h 984"/>
                  <a:gd name="T12" fmla="*/ 164 w 1501"/>
                  <a:gd name="T13" fmla="*/ 847 h 984"/>
                  <a:gd name="T14" fmla="*/ 188 w 1501"/>
                  <a:gd name="T15" fmla="*/ 886 h 984"/>
                  <a:gd name="T16" fmla="*/ 211 w 1501"/>
                  <a:gd name="T17" fmla="*/ 903 h 984"/>
                  <a:gd name="T18" fmla="*/ 235 w 1501"/>
                  <a:gd name="T19" fmla="*/ 940 h 984"/>
                  <a:gd name="T20" fmla="*/ 259 w 1501"/>
                  <a:gd name="T21" fmla="*/ 892 h 984"/>
                  <a:gd name="T22" fmla="*/ 282 w 1501"/>
                  <a:gd name="T23" fmla="*/ 833 h 984"/>
                  <a:gd name="T24" fmla="*/ 306 w 1501"/>
                  <a:gd name="T25" fmla="*/ 694 h 984"/>
                  <a:gd name="T26" fmla="*/ 330 w 1501"/>
                  <a:gd name="T27" fmla="*/ 806 h 984"/>
                  <a:gd name="T28" fmla="*/ 353 w 1501"/>
                  <a:gd name="T29" fmla="*/ 926 h 984"/>
                  <a:gd name="T30" fmla="*/ 377 w 1501"/>
                  <a:gd name="T31" fmla="*/ 925 h 984"/>
                  <a:gd name="T32" fmla="*/ 401 w 1501"/>
                  <a:gd name="T33" fmla="*/ 913 h 984"/>
                  <a:gd name="T34" fmla="*/ 424 w 1501"/>
                  <a:gd name="T35" fmla="*/ 827 h 984"/>
                  <a:gd name="T36" fmla="*/ 448 w 1501"/>
                  <a:gd name="T37" fmla="*/ 947 h 984"/>
                  <a:gd name="T38" fmla="*/ 472 w 1501"/>
                  <a:gd name="T39" fmla="*/ 474 h 984"/>
                  <a:gd name="T40" fmla="*/ 495 w 1501"/>
                  <a:gd name="T41" fmla="*/ 825 h 984"/>
                  <a:gd name="T42" fmla="*/ 519 w 1501"/>
                  <a:gd name="T43" fmla="*/ 914 h 984"/>
                  <a:gd name="T44" fmla="*/ 543 w 1501"/>
                  <a:gd name="T45" fmla="*/ 923 h 984"/>
                  <a:gd name="T46" fmla="*/ 567 w 1501"/>
                  <a:gd name="T47" fmla="*/ 871 h 984"/>
                  <a:gd name="T48" fmla="*/ 590 w 1501"/>
                  <a:gd name="T49" fmla="*/ 910 h 984"/>
                  <a:gd name="T50" fmla="*/ 614 w 1501"/>
                  <a:gd name="T51" fmla="*/ 930 h 984"/>
                  <a:gd name="T52" fmla="*/ 637 w 1501"/>
                  <a:gd name="T53" fmla="*/ 825 h 984"/>
                  <a:gd name="T54" fmla="*/ 661 w 1501"/>
                  <a:gd name="T55" fmla="*/ 877 h 984"/>
                  <a:gd name="T56" fmla="*/ 685 w 1501"/>
                  <a:gd name="T57" fmla="*/ 947 h 984"/>
                  <a:gd name="T58" fmla="*/ 709 w 1501"/>
                  <a:gd name="T59" fmla="*/ 855 h 984"/>
                  <a:gd name="T60" fmla="*/ 732 w 1501"/>
                  <a:gd name="T61" fmla="*/ 895 h 984"/>
                  <a:gd name="T62" fmla="*/ 756 w 1501"/>
                  <a:gd name="T63" fmla="*/ 909 h 984"/>
                  <a:gd name="T64" fmla="*/ 780 w 1501"/>
                  <a:gd name="T65" fmla="*/ 917 h 984"/>
                  <a:gd name="T66" fmla="*/ 803 w 1501"/>
                  <a:gd name="T67" fmla="*/ 925 h 984"/>
                  <a:gd name="T68" fmla="*/ 827 w 1501"/>
                  <a:gd name="T69" fmla="*/ 846 h 984"/>
                  <a:gd name="T70" fmla="*/ 851 w 1501"/>
                  <a:gd name="T71" fmla="*/ 845 h 984"/>
                  <a:gd name="T72" fmla="*/ 874 w 1501"/>
                  <a:gd name="T73" fmla="*/ 922 h 984"/>
                  <a:gd name="T74" fmla="*/ 898 w 1501"/>
                  <a:gd name="T75" fmla="*/ 926 h 984"/>
                  <a:gd name="T76" fmla="*/ 922 w 1501"/>
                  <a:gd name="T77" fmla="*/ 934 h 984"/>
                  <a:gd name="T78" fmla="*/ 945 w 1501"/>
                  <a:gd name="T79" fmla="*/ 908 h 984"/>
                  <a:gd name="T80" fmla="*/ 969 w 1501"/>
                  <a:gd name="T81" fmla="*/ 934 h 984"/>
                  <a:gd name="T82" fmla="*/ 993 w 1501"/>
                  <a:gd name="T83" fmla="*/ 837 h 984"/>
                  <a:gd name="T84" fmla="*/ 1017 w 1501"/>
                  <a:gd name="T85" fmla="*/ 706 h 984"/>
                  <a:gd name="T86" fmla="*/ 1040 w 1501"/>
                  <a:gd name="T87" fmla="*/ 919 h 984"/>
                  <a:gd name="T88" fmla="*/ 1064 w 1501"/>
                  <a:gd name="T89" fmla="*/ 925 h 984"/>
                  <a:gd name="T90" fmla="*/ 1087 w 1501"/>
                  <a:gd name="T91" fmla="*/ 916 h 984"/>
                  <a:gd name="T92" fmla="*/ 1111 w 1501"/>
                  <a:gd name="T93" fmla="*/ 918 h 984"/>
                  <a:gd name="T94" fmla="*/ 1135 w 1501"/>
                  <a:gd name="T95" fmla="*/ 918 h 984"/>
                  <a:gd name="T96" fmla="*/ 1159 w 1501"/>
                  <a:gd name="T97" fmla="*/ 924 h 984"/>
                  <a:gd name="T98" fmla="*/ 1182 w 1501"/>
                  <a:gd name="T99" fmla="*/ 914 h 984"/>
                  <a:gd name="T100" fmla="*/ 1206 w 1501"/>
                  <a:gd name="T101" fmla="*/ 915 h 984"/>
                  <a:gd name="T102" fmla="*/ 1229 w 1501"/>
                  <a:gd name="T103" fmla="*/ 913 h 984"/>
                  <a:gd name="T104" fmla="*/ 1253 w 1501"/>
                  <a:gd name="T105" fmla="*/ 869 h 984"/>
                  <a:gd name="T106" fmla="*/ 1277 w 1501"/>
                  <a:gd name="T107" fmla="*/ 903 h 984"/>
                  <a:gd name="T108" fmla="*/ 1301 w 1501"/>
                  <a:gd name="T109" fmla="*/ 888 h 984"/>
                  <a:gd name="T110" fmla="*/ 1324 w 1501"/>
                  <a:gd name="T111" fmla="*/ 925 h 984"/>
                  <a:gd name="T112" fmla="*/ 1348 w 1501"/>
                  <a:gd name="T113" fmla="*/ 917 h 984"/>
                  <a:gd name="T114" fmla="*/ 1372 w 1501"/>
                  <a:gd name="T115" fmla="*/ 912 h 984"/>
                  <a:gd name="T116" fmla="*/ 1395 w 1501"/>
                  <a:gd name="T117" fmla="*/ 915 h 984"/>
                  <a:gd name="T118" fmla="*/ 1419 w 1501"/>
                  <a:gd name="T119" fmla="*/ 922 h 984"/>
                  <a:gd name="T120" fmla="*/ 1443 w 1501"/>
                  <a:gd name="T121" fmla="*/ 902 h 984"/>
                  <a:gd name="T122" fmla="*/ 1466 w 1501"/>
                  <a:gd name="T123" fmla="*/ 903 h 984"/>
                  <a:gd name="T124" fmla="*/ 1490 w 1501"/>
                  <a:gd name="T125" fmla="*/ 905 h 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84">
                    <a:moveTo>
                      <a:pt x="0" y="881"/>
                    </a:moveTo>
                    <a:lnTo>
                      <a:pt x="0" y="882"/>
                    </a:lnTo>
                    <a:lnTo>
                      <a:pt x="1" y="884"/>
                    </a:lnTo>
                    <a:lnTo>
                      <a:pt x="2" y="887"/>
                    </a:lnTo>
                    <a:lnTo>
                      <a:pt x="3" y="890"/>
                    </a:lnTo>
                    <a:lnTo>
                      <a:pt x="4" y="893"/>
                    </a:lnTo>
                    <a:lnTo>
                      <a:pt x="5" y="896"/>
                    </a:lnTo>
                    <a:lnTo>
                      <a:pt x="5" y="899"/>
                    </a:lnTo>
                    <a:lnTo>
                      <a:pt x="6" y="901"/>
                    </a:lnTo>
                    <a:lnTo>
                      <a:pt x="7" y="904"/>
                    </a:lnTo>
                    <a:lnTo>
                      <a:pt x="8" y="907"/>
                    </a:lnTo>
                    <a:lnTo>
                      <a:pt x="9" y="911"/>
                    </a:lnTo>
                    <a:lnTo>
                      <a:pt x="10" y="914"/>
                    </a:lnTo>
                    <a:lnTo>
                      <a:pt x="11" y="917"/>
                    </a:lnTo>
                    <a:lnTo>
                      <a:pt x="12" y="921"/>
                    </a:lnTo>
                    <a:lnTo>
                      <a:pt x="13" y="924"/>
                    </a:lnTo>
                    <a:lnTo>
                      <a:pt x="14" y="927"/>
                    </a:lnTo>
                    <a:lnTo>
                      <a:pt x="15" y="930"/>
                    </a:lnTo>
                    <a:lnTo>
                      <a:pt x="16" y="932"/>
                    </a:lnTo>
                    <a:lnTo>
                      <a:pt x="16" y="932"/>
                    </a:lnTo>
                    <a:lnTo>
                      <a:pt x="17" y="933"/>
                    </a:lnTo>
                    <a:lnTo>
                      <a:pt x="18" y="932"/>
                    </a:lnTo>
                    <a:lnTo>
                      <a:pt x="19" y="932"/>
                    </a:lnTo>
                    <a:lnTo>
                      <a:pt x="20" y="932"/>
                    </a:lnTo>
                    <a:lnTo>
                      <a:pt x="21" y="932"/>
                    </a:lnTo>
                    <a:lnTo>
                      <a:pt x="22" y="932"/>
                    </a:lnTo>
                    <a:lnTo>
                      <a:pt x="23" y="931"/>
                    </a:lnTo>
                    <a:lnTo>
                      <a:pt x="24" y="929"/>
                    </a:lnTo>
                    <a:lnTo>
                      <a:pt x="25" y="928"/>
                    </a:lnTo>
                    <a:lnTo>
                      <a:pt x="26" y="926"/>
                    </a:lnTo>
                    <a:lnTo>
                      <a:pt x="26" y="924"/>
                    </a:lnTo>
                    <a:lnTo>
                      <a:pt x="27" y="922"/>
                    </a:lnTo>
                    <a:lnTo>
                      <a:pt x="28" y="920"/>
                    </a:lnTo>
                    <a:lnTo>
                      <a:pt x="29" y="918"/>
                    </a:lnTo>
                    <a:lnTo>
                      <a:pt x="30" y="918"/>
                    </a:lnTo>
                    <a:lnTo>
                      <a:pt x="31" y="918"/>
                    </a:lnTo>
                    <a:lnTo>
                      <a:pt x="32" y="920"/>
                    </a:lnTo>
                    <a:lnTo>
                      <a:pt x="33" y="922"/>
                    </a:lnTo>
                    <a:lnTo>
                      <a:pt x="34" y="923"/>
                    </a:lnTo>
                    <a:lnTo>
                      <a:pt x="35" y="924"/>
                    </a:lnTo>
                    <a:lnTo>
                      <a:pt x="35" y="925"/>
                    </a:lnTo>
                    <a:lnTo>
                      <a:pt x="36" y="926"/>
                    </a:lnTo>
                    <a:lnTo>
                      <a:pt x="37" y="928"/>
                    </a:lnTo>
                    <a:lnTo>
                      <a:pt x="38" y="931"/>
                    </a:lnTo>
                    <a:lnTo>
                      <a:pt x="39" y="933"/>
                    </a:lnTo>
                    <a:lnTo>
                      <a:pt x="40" y="935"/>
                    </a:lnTo>
                    <a:lnTo>
                      <a:pt x="41" y="938"/>
                    </a:lnTo>
                    <a:lnTo>
                      <a:pt x="42" y="940"/>
                    </a:lnTo>
                    <a:lnTo>
                      <a:pt x="43" y="943"/>
                    </a:lnTo>
                    <a:lnTo>
                      <a:pt x="44" y="945"/>
                    </a:lnTo>
                    <a:lnTo>
                      <a:pt x="45" y="943"/>
                    </a:lnTo>
                    <a:lnTo>
                      <a:pt x="46" y="939"/>
                    </a:lnTo>
                    <a:lnTo>
                      <a:pt x="47" y="935"/>
                    </a:lnTo>
                    <a:lnTo>
                      <a:pt x="47" y="929"/>
                    </a:lnTo>
                    <a:lnTo>
                      <a:pt x="48" y="924"/>
                    </a:lnTo>
                    <a:lnTo>
                      <a:pt x="49" y="918"/>
                    </a:lnTo>
                    <a:lnTo>
                      <a:pt x="50" y="913"/>
                    </a:lnTo>
                    <a:lnTo>
                      <a:pt x="51" y="906"/>
                    </a:lnTo>
                    <a:lnTo>
                      <a:pt x="52" y="900"/>
                    </a:lnTo>
                    <a:lnTo>
                      <a:pt x="53" y="894"/>
                    </a:lnTo>
                    <a:lnTo>
                      <a:pt x="54" y="888"/>
                    </a:lnTo>
                    <a:lnTo>
                      <a:pt x="55" y="882"/>
                    </a:lnTo>
                    <a:lnTo>
                      <a:pt x="56" y="875"/>
                    </a:lnTo>
                    <a:lnTo>
                      <a:pt x="56" y="868"/>
                    </a:lnTo>
                    <a:lnTo>
                      <a:pt x="57" y="861"/>
                    </a:lnTo>
                    <a:lnTo>
                      <a:pt x="58" y="855"/>
                    </a:lnTo>
                    <a:lnTo>
                      <a:pt x="59" y="851"/>
                    </a:lnTo>
                    <a:lnTo>
                      <a:pt x="60" y="848"/>
                    </a:lnTo>
                    <a:lnTo>
                      <a:pt x="61" y="846"/>
                    </a:lnTo>
                    <a:lnTo>
                      <a:pt x="62" y="844"/>
                    </a:lnTo>
                    <a:lnTo>
                      <a:pt x="63" y="843"/>
                    </a:lnTo>
                    <a:lnTo>
                      <a:pt x="64" y="842"/>
                    </a:lnTo>
                    <a:lnTo>
                      <a:pt x="65" y="842"/>
                    </a:lnTo>
                    <a:lnTo>
                      <a:pt x="66" y="842"/>
                    </a:lnTo>
                    <a:lnTo>
                      <a:pt x="66" y="840"/>
                    </a:lnTo>
                    <a:lnTo>
                      <a:pt x="67" y="839"/>
                    </a:lnTo>
                    <a:lnTo>
                      <a:pt x="68" y="837"/>
                    </a:lnTo>
                    <a:lnTo>
                      <a:pt x="69" y="836"/>
                    </a:lnTo>
                    <a:lnTo>
                      <a:pt x="70" y="835"/>
                    </a:lnTo>
                    <a:lnTo>
                      <a:pt x="71" y="834"/>
                    </a:lnTo>
                    <a:lnTo>
                      <a:pt x="72" y="833"/>
                    </a:lnTo>
                    <a:lnTo>
                      <a:pt x="73" y="833"/>
                    </a:lnTo>
                    <a:lnTo>
                      <a:pt x="74" y="835"/>
                    </a:lnTo>
                    <a:lnTo>
                      <a:pt x="75" y="838"/>
                    </a:lnTo>
                    <a:lnTo>
                      <a:pt x="76" y="842"/>
                    </a:lnTo>
                    <a:lnTo>
                      <a:pt x="77" y="847"/>
                    </a:lnTo>
                    <a:lnTo>
                      <a:pt x="77" y="851"/>
                    </a:lnTo>
                    <a:lnTo>
                      <a:pt x="78" y="856"/>
                    </a:lnTo>
                    <a:lnTo>
                      <a:pt x="79" y="860"/>
                    </a:lnTo>
                    <a:lnTo>
                      <a:pt x="80" y="865"/>
                    </a:lnTo>
                    <a:lnTo>
                      <a:pt x="81" y="871"/>
                    </a:lnTo>
                    <a:lnTo>
                      <a:pt x="82" y="877"/>
                    </a:lnTo>
                    <a:lnTo>
                      <a:pt x="83" y="883"/>
                    </a:lnTo>
                    <a:lnTo>
                      <a:pt x="84" y="889"/>
                    </a:lnTo>
                    <a:lnTo>
                      <a:pt x="85" y="896"/>
                    </a:lnTo>
                    <a:lnTo>
                      <a:pt x="86" y="903"/>
                    </a:lnTo>
                    <a:lnTo>
                      <a:pt x="87" y="910"/>
                    </a:lnTo>
                    <a:lnTo>
                      <a:pt x="87" y="916"/>
                    </a:lnTo>
                    <a:lnTo>
                      <a:pt x="88" y="919"/>
                    </a:lnTo>
                    <a:lnTo>
                      <a:pt x="89" y="921"/>
                    </a:lnTo>
                    <a:lnTo>
                      <a:pt x="90" y="922"/>
                    </a:lnTo>
                    <a:lnTo>
                      <a:pt x="91" y="922"/>
                    </a:lnTo>
                    <a:lnTo>
                      <a:pt x="92" y="923"/>
                    </a:lnTo>
                    <a:lnTo>
                      <a:pt x="93" y="923"/>
                    </a:lnTo>
                    <a:lnTo>
                      <a:pt x="94" y="923"/>
                    </a:lnTo>
                    <a:lnTo>
                      <a:pt x="95" y="923"/>
                    </a:lnTo>
                    <a:lnTo>
                      <a:pt x="96" y="922"/>
                    </a:lnTo>
                    <a:lnTo>
                      <a:pt x="96" y="921"/>
                    </a:lnTo>
                    <a:lnTo>
                      <a:pt x="98" y="921"/>
                    </a:lnTo>
                    <a:lnTo>
                      <a:pt x="98" y="920"/>
                    </a:lnTo>
                    <a:lnTo>
                      <a:pt x="99" y="919"/>
                    </a:lnTo>
                    <a:lnTo>
                      <a:pt x="100" y="917"/>
                    </a:lnTo>
                    <a:lnTo>
                      <a:pt x="101" y="915"/>
                    </a:lnTo>
                    <a:lnTo>
                      <a:pt x="102" y="914"/>
                    </a:lnTo>
                    <a:lnTo>
                      <a:pt x="103" y="914"/>
                    </a:lnTo>
                    <a:lnTo>
                      <a:pt x="104" y="915"/>
                    </a:lnTo>
                    <a:lnTo>
                      <a:pt x="105" y="916"/>
                    </a:lnTo>
                    <a:lnTo>
                      <a:pt x="106" y="918"/>
                    </a:lnTo>
                    <a:lnTo>
                      <a:pt x="107" y="919"/>
                    </a:lnTo>
                    <a:lnTo>
                      <a:pt x="107" y="920"/>
                    </a:lnTo>
                    <a:lnTo>
                      <a:pt x="108" y="921"/>
                    </a:lnTo>
                    <a:lnTo>
                      <a:pt x="109" y="922"/>
                    </a:lnTo>
                    <a:lnTo>
                      <a:pt x="110" y="923"/>
                    </a:lnTo>
                    <a:lnTo>
                      <a:pt x="111" y="924"/>
                    </a:lnTo>
                    <a:lnTo>
                      <a:pt x="112" y="925"/>
                    </a:lnTo>
                    <a:lnTo>
                      <a:pt x="113" y="926"/>
                    </a:lnTo>
                    <a:lnTo>
                      <a:pt x="114" y="927"/>
                    </a:lnTo>
                    <a:lnTo>
                      <a:pt x="115" y="928"/>
                    </a:lnTo>
                    <a:lnTo>
                      <a:pt x="116" y="928"/>
                    </a:lnTo>
                    <a:lnTo>
                      <a:pt x="117" y="929"/>
                    </a:lnTo>
                    <a:lnTo>
                      <a:pt x="117" y="928"/>
                    </a:lnTo>
                    <a:lnTo>
                      <a:pt x="119" y="927"/>
                    </a:lnTo>
                    <a:lnTo>
                      <a:pt x="119" y="925"/>
                    </a:lnTo>
                    <a:lnTo>
                      <a:pt x="120" y="924"/>
                    </a:lnTo>
                    <a:lnTo>
                      <a:pt x="121" y="921"/>
                    </a:lnTo>
                    <a:lnTo>
                      <a:pt x="122" y="919"/>
                    </a:lnTo>
                    <a:lnTo>
                      <a:pt x="123" y="915"/>
                    </a:lnTo>
                    <a:lnTo>
                      <a:pt x="124" y="912"/>
                    </a:lnTo>
                    <a:lnTo>
                      <a:pt x="125" y="910"/>
                    </a:lnTo>
                    <a:lnTo>
                      <a:pt x="126" y="909"/>
                    </a:lnTo>
                    <a:lnTo>
                      <a:pt x="127" y="908"/>
                    </a:lnTo>
                    <a:lnTo>
                      <a:pt x="128" y="907"/>
                    </a:lnTo>
                    <a:lnTo>
                      <a:pt x="128" y="903"/>
                    </a:lnTo>
                    <a:lnTo>
                      <a:pt x="129" y="899"/>
                    </a:lnTo>
                    <a:lnTo>
                      <a:pt x="130" y="895"/>
                    </a:lnTo>
                    <a:lnTo>
                      <a:pt x="131" y="891"/>
                    </a:lnTo>
                    <a:lnTo>
                      <a:pt x="132" y="887"/>
                    </a:lnTo>
                    <a:lnTo>
                      <a:pt x="133" y="884"/>
                    </a:lnTo>
                    <a:lnTo>
                      <a:pt x="134" y="876"/>
                    </a:lnTo>
                    <a:lnTo>
                      <a:pt x="135" y="868"/>
                    </a:lnTo>
                    <a:lnTo>
                      <a:pt x="136" y="873"/>
                    </a:lnTo>
                    <a:lnTo>
                      <a:pt x="137" y="878"/>
                    </a:lnTo>
                    <a:lnTo>
                      <a:pt x="138" y="896"/>
                    </a:lnTo>
                    <a:lnTo>
                      <a:pt x="138" y="909"/>
                    </a:lnTo>
                    <a:lnTo>
                      <a:pt x="139" y="881"/>
                    </a:lnTo>
                    <a:lnTo>
                      <a:pt x="140" y="841"/>
                    </a:lnTo>
                    <a:lnTo>
                      <a:pt x="141" y="788"/>
                    </a:lnTo>
                    <a:lnTo>
                      <a:pt x="142" y="735"/>
                    </a:lnTo>
                    <a:lnTo>
                      <a:pt x="143" y="737"/>
                    </a:lnTo>
                    <a:lnTo>
                      <a:pt x="144" y="758"/>
                    </a:lnTo>
                    <a:lnTo>
                      <a:pt x="145" y="788"/>
                    </a:lnTo>
                    <a:lnTo>
                      <a:pt x="146" y="821"/>
                    </a:lnTo>
                    <a:lnTo>
                      <a:pt x="147" y="823"/>
                    </a:lnTo>
                    <a:lnTo>
                      <a:pt x="147" y="816"/>
                    </a:lnTo>
                    <a:lnTo>
                      <a:pt x="149" y="807"/>
                    </a:lnTo>
                    <a:lnTo>
                      <a:pt x="149" y="797"/>
                    </a:lnTo>
                    <a:lnTo>
                      <a:pt x="150" y="795"/>
                    </a:lnTo>
                    <a:lnTo>
                      <a:pt x="151" y="797"/>
                    </a:lnTo>
                    <a:lnTo>
                      <a:pt x="152" y="798"/>
                    </a:lnTo>
                    <a:lnTo>
                      <a:pt x="153" y="800"/>
                    </a:lnTo>
                    <a:lnTo>
                      <a:pt x="154" y="802"/>
                    </a:lnTo>
                    <a:lnTo>
                      <a:pt x="155" y="805"/>
                    </a:lnTo>
                    <a:lnTo>
                      <a:pt x="156" y="808"/>
                    </a:lnTo>
                    <a:lnTo>
                      <a:pt x="157" y="811"/>
                    </a:lnTo>
                    <a:lnTo>
                      <a:pt x="158" y="816"/>
                    </a:lnTo>
                    <a:lnTo>
                      <a:pt x="159" y="821"/>
                    </a:lnTo>
                    <a:lnTo>
                      <a:pt x="159" y="826"/>
                    </a:lnTo>
                    <a:lnTo>
                      <a:pt x="160" y="832"/>
                    </a:lnTo>
                    <a:lnTo>
                      <a:pt x="161" y="836"/>
                    </a:lnTo>
                    <a:lnTo>
                      <a:pt x="162" y="840"/>
                    </a:lnTo>
                    <a:lnTo>
                      <a:pt x="163" y="844"/>
                    </a:lnTo>
                    <a:lnTo>
                      <a:pt x="164" y="847"/>
                    </a:lnTo>
                    <a:lnTo>
                      <a:pt x="165" y="851"/>
                    </a:lnTo>
                    <a:lnTo>
                      <a:pt x="166" y="855"/>
                    </a:lnTo>
                    <a:lnTo>
                      <a:pt x="167" y="858"/>
                    </a:lnTo>
                    <a:lnTo>
                      <a:pt x="168" y="861"/>
                    </a:lnTo>
                    <a:lnTo>
                      <a:pt x="168" y="865"/>
                    </a:lnTo>
                    <a:lnTo>
                      <a:pt x="169" y="870"/>
                    </a:lnTo>
                    <a:lnTo>
                      <a:pt x="170" y="875"/>
                    </a:lnTo>
                    <a:lnTo>
                      <a:pt x="171" y="879"/>
                    </a:lnTo>
                    <a:lnTo>
                      <a:pt x="172" y="884"/>
                    </a:lnTo>
                    <a:lnTo>
                      <a:pt x="173" y="889"/>
                    </a:lnTo>
                    <a:lnTo>
                      <a:pt x="174" y="894"/>
                    </a:lnTo>
                    <a:lnTo>
                      <a:pt x="175" y="898"/>
                    </a:lnTo>
                    <a:lnTo>
                      <a:pt x="176" y="900"/>
                    </a:lnTo>
                    <a:lnTo>
                      <a:pt x="177" y="901"/>
                    </a:lnTo>
                    <a:lnTo>
                      <a:pt x="178" y="901"/>
                    </a:lnTo>
                    <a:lnTo>
                      <a:pt x="179" y="900"/>
                    </a:lnTo>
                    <a:lnTo>
                      <a:pt x="179" y="900"/>
                    </a:lnTo>
                    <a:lnTo>
                      <a:pt x="180" y="899"/>
                    </a:lnTo>
                    <a:lnTo>
                      <a:pt x="181" y="899"/>
                    </a:lnTo>
                    <a:lnTo>
                      <a:pt x="182" y="897"/>
                    </a:lnTo>
                    <a:lnTo>
                      <a:pt x="183" y="896"/>
                    </a:lnTo>
                    <a:lnTo>
                      <a:pt x="184" y="894"/>
                    </a:lnTo>
                    <a:lnTo>
                      <a:pt x="185" y="892"/>
                    </a:lnTo>
                    <a:lnTo>
                      <a:pt x="186" y="891"/>
                    </a:lnTo>
                    <a:lnTo>
                      <a:pt x="187" y="888"/>
                    </a:lnTo>
                    <a:lnTo>
                      <a:pt x="188" y="886"/>
                    </a:lnTo>
                    <a:lnTo>
                      <a:pt x="189" y="883"/>
                    </a:lnTo>
                    <a:lnTo>
                      <a:pt x="189" y="881"/>
                    </a:lnTo>
                    <a:lnTo>
                      <a:pt x="190" y="881"/>
                    </a:lnTo>
                    <a:lnTo>
                      <a:pt x="191" y="881"/>
                    </a:lnTo>
                    <a:lnTo>
                      <a:pt x="192" y="883"/>
                    </a:lnTo>
                    <a:lnTo>
                      <a:pt x="193" y="884"/>
                    </a:lnTo>
                    <a:lnTo>
                      <a:pt x="194" y="886"/>
                    </a:lnTo>
                    <a:lnTo>
                      <a:pt x="195" y="887"/>
                    </a:lnTo>
                    <a:lnTo>
                      <a:pt x="196" y="889"/>
                    </a:lnTo>
                    <a:lnTo>
                      <a:pt x="197" y="891"/>
                    </a:lnTo>
                    <a:lnTo>
                      <a:pt x="198" y="893"/>
                    </a:lnTo>
                    <a:lnTo>
                      <a:pt x="199" y="895"/>
                    </a:lnTo>
                    <a:lnTo>
                      <a:pt x="199" y="897"/>
                    </a:lnTo>
                    <a:lnTo>
                      <a:pt x="200" y="900"/>
                    </a:lnTo>
                    <a:lnTo>
                      <a:pt x="201" y="902"/>
                    </a:lnTo>
                    <a:lnTo>
                      <a:pt x="202" y="905"/>
                    </a:lnTo>
                    <a:lnTo>
                      <a:pt x="203" y="907"/>
                    </a:lnTo>
                    <a:lnTo>
                      <a:pt x="204" y="910"/>
                    </a:lnTo>
                    <a:lnTo>
                      <a:pt x="205" y="910"/>
                    </a:lnTo>
                    <a:lnTo>
                      <a:pt x="206" y="910"/>
                    </a:lnTo>
                    <a:lnTo>
                      <a:pt x="207" y="909"/>
                    </a:lnTo>
                    <a:lnTo>
                      <a:pt x="208" y="907"/>
                    </a:lnTo>
                    <a:lnTo>
                      <a:pt x="208" y="906"/>
                    </a:lnTo>
                    <a:lnTo>
                      <a:pt x="210" y="905"/>
                    </a:lnTo>
                    <a:lnTo>
                      <a:pt x="210" y="904"/>
                    </a:lnTo>
                    <a:lnTo>
                      <a:pt x="211" y="903"/>
                    </a:lnTo>
                    <a:lnTo>
                      <a:pt x="212" y="901"/>
                    </a:lnTo>
                    <a:lnTo>
                      <a:pt x="213" y="898"/>
                    </a:lnTo>
                    <a:lnTo>
                      <a:pt x="214" y="895"/>
                    </a:lnTo>
                    <a:lnTo>
                      <a:pt x="215" y="893"/>
                    </a:lnTo>
                    <a:lnTo>
                      <a:pt x="216" y="889"/>
                    </a:lnTo>
                    <a:lnTo>
                      <a:pt x="217" y="886"/>
                    </a:lnTo>
                    <a:lnTo>
                      <a:pt x="218" y="883"/>
                    </a:lnTo>
                    <a:lnTo>
                      <a:pt x="219" y="880"/>
                    </a:lnTo>
                    <a:lnTo>
                      <a:pt x="219" y="881"/>
                    </a:lnTo>
                    <a:lnTo>
                      <a:pt x="220" y="883"/>
                    </a:lnTo>
                    <a:lnTo>
                      <a:pt x="221" y="886"/>
                    </a:lnTo>
                    <a:lnTo>
                      <a:pt x="222" y="889"/>
                    </a:lnTo>
                    <a:lnTo>
                      <a:pt x="223" y="892"/>
                    </a:lnTo>
                    <a:lnTo>
                      <a:pt x="224" y="895"/>
                    </a:lnTo>
                    <a:lnTo>
                      <a:pt x="225" y="897"/>
                    </a:lnTo>
                    <a:lnTo>
                      <a:pt x="226" y="900"/>
                    </a:lnTo>
                    <a:lnTo>
                      <a:pt x="227" y="905"/>
                    </a:lnTo>
                    <a:lnTo>
                      <a:pt x="228" y="911"/>
                    </a:lnTo>
                    <a:lnTo>
                      <a:pt x="229" y="916"/>
                    </a:lnTo>
                    <a:lnTo>
                      <a:pt x="229" y="921"/>
                    </a:lnTo>
                    <a:lnTo>
                      <a:pt x="231" y="927"/>
                    </a:lnTo>
                    <a:lnTo>
                      <a:pt x="231" y="932"/>
                    </a:lnTo>
                    <a:lnTo>
                      <a:pt x="232" y="939"/>
                    </a:lnTo>
                    <a:lnTo>
                      <a:pt x="233" y="944"/>
                    </a:lnTo>
                    <a:lnTo>
                      <a:pt x="234" y="943"/>
                    </a:lnTo>
                    <a:lnTo>
                      <a:pt x="235" y="940"/>
                    </a:lnTo>
                    <a:lnTo>
                      <a:pt x="236" y="935"/>
                    </a:lnTo>
                    <a:lnTo>
                      <a:pt x="237" y="929"/>
                    </a:lnTo>
                    <a:lnTo>
                      <a:pt x="238" y="924"/>
                    </a:lnTo>
                    <a:lnTo>
                      <a:pt x="239" y="920"/>
                    </a:lnTo>
                    <a:lnTo>
                      <a:pt x="240" y="914"/>
                    </a:lnTo>
                    <a:lnTo>
                      <a:pt x="240" y="908"/>
                    </a:lnTo>
                    <a:lnTo>
                      <a:pt x="241" y="900"/>
                    </a:lnTo>
                    <a:lnTo>
                      <a:pt x="242" y="892"/>
                    </a:lnTo>
                    <a:lnTo>
                      <a:pt x="243" y="884"/>
                    </a:lnTo>
                    <a:lnTo>
                      <a:pt x="244" y="876"/>
                    </a:lnTo>
                    <a:lnTo>
                      <a:pt x="245" y="866"/>
                    </a:lnTo>
                    <a:lnTo>
                      <a:pt x="246" y="857"/>
                    </a:lnTo>
                    <a:lnTo>
                      <a:pt x="247" y="847"/>
                    </a:lnTo>
                    <a:lnTo>
                      <a:pt x="248" y="838"/>
                    </a:lnTo>
                    <a:lnTo>
                      <a:pt x="249" y="837"/>
                    </a:lnTo>
                    <a:lnTo>
                      <a:pt x="250" y="839"/>
                    </a:lnTo>
                    <a:lnTo>
                      <a:pt x="250" y="842"/>
                    </a:lnTo>
                    <a:lnTo>
                      <a:pt x="251" y="847"/>
                    </a:lnTo>
                    <a:lnTo>
                      <a:pt x="252" y="851"/>
                    </a:lnTo>
                    <a:lnTo>
                      <a:pt x="253" y="856"/>
                    </a:lnTo>
                    <a:lnTo>
                      <a:pt x="254" y="862"/>
                    </a:lnTo>
                    <a:lnTo>
                      <a:pt x="255" y="868"/>
                    </a:lnTo>
                    <a:lnTo>
                      <a:pt x="256" y="874"/>
                    </a:lnTo>
                    <a:lnTo>
                      <a:pt x="257" y="880"/>
                    </a:lnTo>
                    <a:lnTo>
                      <a:pt x="258" y="886"/>
                    </a:lnTo>
                    <a:lnTo>
                      <a:pt x="259" y="892"/>
                    </a:lnTo>
                    <a:lnTo>
                      <a:pt x="259" y="900"/>
                    </a:lnTo>
                    <a:lnTo>
                      <a:pt x="261" y="907"/>
                    </a:lnTo>
                    <a:lnTo>
                      <a:pt x="261" y="915"/>
                    </a:lnTo>
                    <a:lnTo>
                      <a:pt x="262" y="921"/>
                    </a:lnTo>
                    <a:lnTo>
                      <a:pt x="263" y="923"/>
                    </a:lnTo>
                    <a:lnTo>
                      <a:pt x="264" y="923"/>
                    </a:lnTo>
                    <a:lnTo>
                      <a:pt x="265" y="921"/>
                    </a:lnTo>
                    <a:lnTo>
                      <a:pt x="266" y="919"/>
                    </a:lnTo>
                    <a:lnTo>
                      <a:pt x="267" y="916"/>
                    </a:lnTo>
                    <a:lnTo>
                      <a:pt x="268" y="912"/>
                    </a:lnTo>
                    <a:lnTo>
                      <a:pt x="269" y="908"/>
                    </a:lnTo>
                    <a:lnTo>
                      <a:pt x="270" y="903"/>
                    </a:lnTo>
                    <a:lnTo>
                      <a:pt x="271" y="900"/>
                    </a:lnTo>
                    <a:lnTo>
                      <a:pt x="271" y="896"/>
                    </a:lnTo>
                    <a:lnTo>
                      <a:pt x="272" y="892"/>
                    </a:lnTo>
                    <a:lnTo>
                      <a:pt x="273" y="888"/>
                    </a:lnTo>
                    <a:lnTo>
                      <a:pt x="274" y="884"/>
                    </a:lnTo>
                    <a:lnTo>
                      <a:pt x="275" y="879"/>
                    </a:lnTo>
                    <a:lnTo>
                      <a:pt x="276" y="874"/>
                    </a:lnTo>
                    <a:lnTo>
                      <a:pt x="277" y="870"/>
                    </a:lnTo>
                    <a:lnTo>
                      <a:pt x="278" y="864"/>
                    </a:lnTo>
                    <a:lnTo>
                      <a:pt x="279" y="858"/>
                    </a:lnTo>
                    <a:lnTo>
                      <a:pt x="280" y="852"/>
                    </a:lnTo>
                    <a:lnTo>
                      <a:pt x="280" y="845"/>
                    </a:lnTo>
                    <a:lnTo>
                      <a:pt x="281" y="839"/>
                    </a:lnTo>
                    <a:lnTo>
                      <a:pt x="282" y="833"/>
                    </a:lnTo>
                    <a:lnTo>
                      <a:pt x="283" y="826"/>
                    </a:lnTo>
                    <a:lnTo>
                      <a:pt x="284" y="819"/>
                    </a:lnTo>
                    <a:lnTo>
                      <a:pt x="285" y="813"/>
                    </a:lnTo>
                    <a:lnTo>
                      <a:pt x="286" y="806"/>
                    </a:lnTo>
                    <a:lnTo>
                      <a:pt x="287" y="799"/>
                    </a:lnTo>
                    <a:lnTo>
                      <a:pt x="288" y="792"/>
                    </a:lnTo>
                    <a:lnTo>
                      <a:pt x="289" y="786"/>
                    </a:lnTo>
                    <a:lnTo>
                      <a:pt x="290" y="779"/>
                    </a:lnTo>
                    <a:lnTo>
                      <a:pt x="291" y="772"/>
                    </a:lnTo>
                    <a:lnTo>
                      <a:pt x="291" y="766"/>
                    </a:lnTo>
                    <a:lnTo>
                      <a:pt x="292" y="760"/>
                    </a:lnTo>
                    <a:lnTo>
                      <a:pt x="293" y="754"/>
                    </a:lnTo>
                    <a:lnTo>
                      <a:pt x="294" y="748"/>
                    </a:lnTo>
                    <a:lnTo>
                      <a:pt x="295" y="743"/>
                    </a:lnTo>
                    <a:lnTo>
                      <a:pt x="296" y="738"/>
                    </a:lnTo>
                    <a:lnTo>
                      <a:pt x="297" y="734"/>
                    </a:lnTo>
                    <a:lnTo>
                      <a:pt x="298" y="729"/>
                    </a:lnTo>
                    <a:lnTo>
                      <a:pt x="299" y="725"/>
                    </a:lnTo>
                    <a:lnTo>
                      <a:pt x="300" y="721"/>
                    </a:lnTo>
                    <a:lnTo>
                      <a:pt x="301" y="716"/>
                    </a:lnTo>
                    <a:lnTo>
                      <a:pt x="301" y="712"/>
                    </a:lnTo>
                    <a:lnTo>
                      <a:pt x="302" y="708"/>
                    </a:lnTo>
                    <a:lnTo>
                      <a:pt x="303" y="704"/>
                    </a:lnTo>
                    <a:lnTo>
                      <a:pt x="304" y="700"/>
                    </a:lnTo>
                    <a:lnTo>
                      <a:pt x="305" y="697"/>
                    </a:lnTo>
                    <a:lnTo>
                      <a:pt x="306" y="694"/>
                    </a:lnTo>
                    <a:lnTo>
                      <a:pt x="307" y="693"/>
                    </a:lnTo>
                    <a:lnTo>
                      <a:pt x="308" y="693"/>
                    </a:lnTo>
                    <a:lnTo>
                      <a:pt x="309" y="694"/>
                    </a:lnTo>
                    <a:lnTo>
                      <a:pt x="310" y="695"/>
                    </a:lnTo>
                    <a:lnTo>
                      <a:pt x="311" y="697"/>
                    </a:lnTo>
                    <a:lnTo>
                      <a:pt x="311" y="699"/>
                    </a:lnTo>
                    <a:lnTo>
                      <a:pt x="312" y="702"/>
                    </a:lnTo>
                    <a:lnTo>
                      <a:pt x="313" y="705"/>
                    </a:lnTo>
                    <a:lnTo>
                      <a:pt x="314" y="708"/>
                    </a:lnTo>
                    <a:lnTo>
                      <a:pt x="315" y="710"/>
                    </a:lnTo>
                    <a:lnTo>
                      <a:pt x="316" y="713"/>
                    </a:lnTo>
                    <a:lnTo>
                      <a:pt x="317" y="716"/>
                    </a:lnTo>
                    <a:lnTo>
                      <a:pt x="318" y="719"/>
                    </a:lnTo>
                    <a:lnTo>
                      <a:pt x="319" y="723"/>
                    </a:lnTo>
                    <a:lnTo>
                      <a:pt x="320" y="726"/>
                    </a:lnTo>
                    <a:lnTo>
                      <a:pt x="321" y="731"/>
                    </a:lnTo>
                    <a:lnTo>
                      <a:pt x="322" y="736"/>
                    </a:lnTo>
                    <a:lnTo>
                      <a:pt x="322" y="743"/>
                    </a:lnTo>
                    <a:lnTo>
                      <a:pt x="323" y="750"/>
                    </a:lnTo>
                    <a:lnTo>
                      <a:pt x="324" y="758"/>
                    </a:lnTo>
                    <a:lnTo>
                      <a:pt x="325" y="765"/>
                    </a:lnTo>
                    <a:lnTo>
                      <a:pt x="326" y="773"/>
                    </a:lnTo>
                    <a:lnTo>
                      <a:pt x="327" y="781"/>
                    </a:lnTo>
                    <a:lnTo>
                      <a:pt x="328" y="789"/>
                    </a:lnTo>
                    <a:lnTo>
                      <a:pt x="329" y="797"/>
                    </a:lnTo>
                    <a:lnTo>
                      <a:pt x="330" y="806"/>
                    </a:lnTo>
                    <a:lnTo>
                      <a:pt x="331" y="815"/>
                    </a:lnTo>
                    <a:lnTo>
                      <a:pt x="331" y="824"/>
                    </a:lnTo>
                    <a:lnTo>
                      <a:pt x="332" y="833"/>
                    </a:lnTo>
                    <a:lnTo>
                      <a:pt x="333" y="842"/>
                    </a:lnTo>
                    <a:lnTo>
                      <a:pt x="334" y="852"/>
                    </a:lnTo>
                    <a:lnTo>
                      <a:pt x="335" y="860"/>
                    </a:lnTo>
                    <a:lnTo>
                      <a:pt x="336" y="867"/>
                    </a:lnTo>
                    <a:lnTo>
                      <a:pt x="337" y="872"/>
                    </a:lnTo>
                    <a:lnTo>
                      <a:pt x="338" y="877"/>
                    </a:lnTo>
                    <a:lnTo>
                      <a:pt x="339" y="882"/>
                    </a:lnTo>
                    <a:lnTo>
                      <a:pt x="340" y="886"/>
                    </a:lnTo>
                    <a:lnTo>
                      <a:pt x="341" y="889"/>
                    </a:lnTo>
                    <a:lnTo>
                      <a:pt x="341" y="893"/>
                    </a:lnTo>
                    <a:lnTo>
                      <a:pt x="343" y="896"/>
                    </a:lnTo>
                    <a:lnTo>
                      <a:pt x="343" y="900"/>
                    </a:lnTo>
                    <a:lnTo>
                      <a:pt x="344" y="903"/>
                    </a:lnTo>
                    <a:lnTo>
                      <a:pt x="345" y="907"/>
                    </a:lnTo>
                    <a:lnTo>
                      <a:pt x="346" y="910"/>
                    </a:lnTo>
                    <a:lnTo>
                      <a:pt x="347" y="913"/>
                    </a:lnTo>
                    <a:lnTo>
                      <a:pt x="348" y="916"/>
                    </a:lnTo>
                    <a:lnTo>
                      <a:pt x="349" y="919"/>
                    </a:lnTo>
                    <a:lnTo>
                      <a:pt x="350" y="921"/>
                    </a:lnTo>
                    <a:lnTo>
                      <a:pt x="351" y="923"/>
                    </a:lnTo>
                    <a:lnTo>
                      <a:pt x="352" y="924"/>
                    </a:lnTo>
                    <a:lnTo>
                      <a:pt x="352" y="926"/>
                    </a:lnTo>
                    <a:lnTo>
                      <a:pt x="353" y="926"/>
                    </a:lnTo>
                    <a:lnTo>
                      <a:pt x="354" y="927"/>
                    </a:lnTo>
                    <a:lnTo>
                      <a:pt x="355" y="928"/>
                    </a:lnTo>
                    <a:lnTo>
                      <a:pt x="356" y="929"/>
                    </a:lnTo>
                    <a:lnTo>
                      <a:pt x="357" y="929"/>
                    </a:lnTo>
                    <a:lnTo>
                      <a:pt x="358" y="929"/>
                    </a:lnTo>
                    <a:lnTo>
                      <a:pt x="359" y="929"/>
                    </a:lnTo>
                    <a:lnTo>
                      <a:pt x="360" y="929"/>
                    </a:lnTo>
                    <a:lnTo>
                      <a:pt x="361" y="929"/>
                    </a:lnTo>
                    <a:lnTo>
                      <a:pt x="362" y="928"/>
                    </a:lnTo>
                    <a:lnTo>
                      <a:pt x="362" y="928"/>
                    </a:lnTo>
                    <a:lnTo>
                      <a:pt x="363" y="927"/>
                    </a:lnTo>
                    <a:lnTo>
                      <a:pt x="364" y="926"/>
                    </a:lnTo>
                    <a:lnTo>
                      <a:pt x="365" y="926"/>
                    </a:lnTo>
                    <a:lnTo>
                      <a:pt x="366" y="926"/>
                    </a:lnTo>
                    <a:lnTo>
                      <a:pt x="367" y="926"/>
                    </a:lnTo>
                    <a:lnTo>
                      <a:pt x="368" y="926"/>
                    </a:lnTo>
                    <a:lnTo>
                      <a:pt x="369" y="926"/>
                    </a:lnTo>
                    <a:lnTo>
                      <a:pt x="370" y="926"/>
                    </a:lnTo>
                    <a:lnTo>
                      <a:pt x="371" y="926"/>
                    </a:lnTo>
                    <a:lnTo>
                      <a:pt x="371" y="926"/>
                    </a:lnTo>
                    <a:lnTo>
                      <a:pt x="373" y="926"/>
                    </a:lnTo>
                    <a:lnTo>
                      <a:pt x="373" y="926"/>
                    </a:lnTo>
                    <a:lnTo>
                      <a:pt x="374" y="926"/>
                    </a:lnTo>
                    <a:lnTo>
                      <a:pt x="375" y="926"/>
                    </a:lnTo>
                    <a:lnTo>
                      <a:pt x="376" y="926"/>
                    </a:lnTo>
                    <a:lnTo>
                      <a:pt x="377" y="925"/>
                    </a:lnTo>
                    <a:lnTo>
                      <a:pt x="378" y="925"/>
                    </a:lnTo>
                    <a:lnTo>
                      <a:pt x="379" y="925"/>
                    </a:lnTo>
                    <a:lnTo>
                      <a:pt x="380" y="924"/>
                    </a:lnTo>
                    <a:lnTo>
                      <a:pt x="381" y="924"/>
                    </a:lnTo>
                    <a:lnTo>
                      <a:pt x="382" y="923"/>
                    </a:lnTo>
                    <a:lnTo>
                      <a:pt x="383" y="922"/>
                    </a:lnTo>
                    <a:lnTo>
                      <a:pt x="383" y="922"/>
                    </a:lnTo>
                    <a:lnTo>
                      <a:pt x="384" y="921"/>
                    </a:lnTo>
                    <a:lnTo>
                      <a:pt x="385" y="921"/>
                    </a:lnTo>
                    <a:lnTo>
                      <a:pt x="386" y="920"/>
                    </a:lnTo>
                    <a:lnTo>
                      <a:pt x="387" y="919"/>
                    </a:lnTo>
                    <a:lnTo>
                      <a:pt x="388" y="917"/>
                    </a:lnTo>
                    <a:lnTo>
                      <a:pt x="389" y="916"/>
                    </a:lnTo>
                    <a:lnTo>
                      <a:pt x="390" y="914"/>
                    </a:lnTo>
                    <a:lnTo>
                      <a:pt x="391" y="913"/>
                    </a:lnTo>
                    <a:lnTo>
                      <a:pt x="392" y="911"/>
                    </a:lnTo>
                    <a:lnTo>
                      <a:pt x="392" y="909"/>
                    </a:lnTo>
                    <a:lnTo>
                      <a:pt x="394" y="907"/>
                    </a:lnTo>
                    <a:lnTo>
                      <a:pt x="394" y="907"/>
                    </a:lnTo>
                    <a:lnTo>
                      <a:pt x="395" y="908"/>
                    </a:lnTo>
                    <a:lnTo>
                      <a:pt x="396" y="909"/>
                    </a:lnTo>
                    <a:lnTo>
                      <a:pt x="397" y="910"/>
                    </a:lnTo>
                    <a:lnTo>
                      <a:pt x="398" y="911"/>
                    </a:lnTo>
                    <a:lnTo>
                      <a:pt x="399" y="912"/>
                    </a:lnTo>
                    <a:lnTo>
                      <a:pt x="400" y="912"/>
                    </a:lnTo>
                    <a:lnTo>
                      <a:pt x="401" y="913"/>
                    </a:lnTo>
                    <a:lnTo>
                      <a:pt x="402" y="915"/>
                    </a:lnTo>
                    <a:lnTo>
                      <a:pt x="403" y="918"/>
                    </a:lnTo>
                    <a:lnTo>
                      <a:pt x="403" y="920"/>
                    </a:lnTo>
                    <a:lnTo>
                      <a:pt x="404" y="922"/>
                    </a:lnTo>
                    <a:lnTo>
                      <a:pt x="405" y="925"/>
                    </a:lnTo>
                    <a:lnTo>
                      <a:pt x="406" y="928"/>
                    </a:lnTo>
                    <a:lnTo>
                      <a:pt x="407" y="931"/>
                    </a:lnTo>
                    <a:lnTo>
                      <a:pt x="408" y="934"/>
                    </a:lnTo>
                    <a:lnTo>
                      <a:pt x="409" y="932"/>
                    </a:lnTo>
                    <a:lnTo>
                      <a:pt x="410" y="927"/>
                    </a:lnTo>
                    <a:lnTo>
                      <a:pt x="411" y="922"/>
                    </a:lnTo>
                    <a:lnTo>
                      <a:pt x="412" y="915"/>
                    </a:lnTo>
                    <a:lnTo>
                      <a:pt x="413" y="910"/>
                    </a:lnTo>
                    <a:lnTo>
                      <a:pt x="413" y="903"/>
                    </a:lnTo>
                    <a:lnTo>
                      <a:pt x="414" y="898"/>
                    </a:lnTo>
                    <a:lnTo>
                      <a:pt x="415" y="890"/>
                    </a:lnTo>
                    <a:lnTo>
                      <a:pt x="416" y="883"/>
                    </a:lnTo>
                    <a:lnTo>
                      <a:pt x="417" y="876"/>
                    </a:lnTo>
                    <a:lnTo>
                      <a:pt x="418" y="869"/>
                    </a:lnTo>
                    <a:lnTo>
                      <a:pt x="419" y="862"/>
                    </a:lnTo>
                    <a:lnTo>
                      <a:pt x="420" y="854"/>
                    </a:lnTo>
                    <a:lnTo>
                      <a:pt x="421" y="845"/>
                    </a:lnTo>
                    <a:lnTo>
                      <a:pt x="422" y="837"/>
                    </a:lnTo>
                    <a:lnTo>
                      <a:pt x="423" y="830"/>
                    </a:lnTo>
                    <a:lnTo>
                      <a:pt x="424" y="827"/>
                    </a:lnTo>
                    <a:lnTo>
                      <a:pt x="424" y="827"/>
                    </a:lnTo>
                    <a:lnTo>
                      <a:pt x="425" y="827"/>
                    </a:lnTo>
                    <a:lnTo>
                      <a:pt x="426" y="829"/>
                    </a:lnTo>
                    <a:lnTo>
                      <a:pt x="427" y="831"/>
                    </a:lnTo>
                    <a:lnTo>
                      <a:pt x="428" y="835"/>
                    </a:lnTo>
                    <a:lnTo>
                      <a:pt x="429" y="839"/>
                    </a:lnTo>
                    <a:lnTo>
                      <a:pt x="430" y="844"/>
                    </a:lnTo>
                    <a:lnTo>
                      <a:pt x="431" y="845"/>
                    </a:lnTo>
                    <a:lnTo>
                      <a:pt x="432" y="845"/>
                    </a:lnTo>
                    <a:lnTo>
                      <a:pt x="433" y="845"/>
                    </a:lnTo>
                    <a:lnTo>
                      <a:pt x="434" y="846"/>
                    </a:lnTo>
                    <a:lnTo>
                      <a:pt x="434" y="845"/>
                    </a:lnTo>
                    <a:lnTo>
                      <a:pt x="435" y="846"/>
                    </a:lnTo>
                    <a:lnTo>
                      <a:pt x="436" y="845"/>
                    </a:lnTo>
                    <a:lnTo>
                      <a:pt x="437" y="846"/>
                    </a:lnTo>
                    <a:lnTo>
                      <a:pt x="438" y="852"/>
                    </a:lnTo>
                    <a:lnTo>
                      <a:pt x="439" y="860"/>
                    </a:lnTo>
                    <a:lnTo>
                      <a:pt x="440" y="869"/>
                    </a:lnTo>
                    <a:lnTo>
                      <a:pt x="441" y="879"/>
                    </a:lnTo>
                    <a:lnTo>
                      <a:pt x="442" y="887"/>
                    </a:lnTo>
                    <a:lnTo>
                      <a:pt x="443" y="895"/>
                    </a:lnTo>
                    <a:lnTo>
                      <a:pt x="444" y="903"/>
                    </a:lnTo>
                    <a:lnTo>
                      <a:pt x="444" y="911"/>
                    </a:lnTo>
                    <a:lnTo>
                      <a:pt x="445" y="921"/>
                    </a:lnTo>
                    <a:lnTo>
                      <a:pt x="446" y="931"/>
                    </a:lnTo>
                    <a:lnTo>
                      <a:pt x="447" y="939"/>
                    </a:lnTo>
                    <a:lnTo>
                      <a:pt x="448" y="947"/>
                    </a:lnTo>
                    <a:lnTo>
                      <a:pt x="449" y="958"/>
                    </a:lnTo>
                    <a:lnTo>
                      <a:pt x="450" y="967"/>
                    </a:lnTo>
                    <a:lnTo>
                      <a:pt x="451" y="977"/>
                    </a:lnTo>
                    <a:lnTo>
                      <a:pt x="452" y="984"/>
                    </a:lnTo>
                    <a:lnTo>
                      <a:pt x="453" y="978"/>
                    </a:lnTo>
                    <a:lnTo>
                      <a:pt x="454" y="966"/>
                    </a:lnTo>
                    <a:lnTo>
                      <a:pt x="455" y="953"/>
                    </a:lnTo>
                    <a:lnTo>
                      <a:pt x="455" y="937"/>
                    </a:lnTo>
                    <a:lnTo>
                      <a:pt x="456" y="916"/>
                    </a:lnTo>
                    <a:lnTo>
                      <a:pt x="457" y="893"/>
                    </a:lnTo>
                    <a:lnTo>
                      <a:pt x="458" y="866"/>
                    </a:lnTo>
                    <a:lnTo>
                      <a:pt x="459" y="840"/>
                    </a:lnTo>
                    <a:lnTo>
                      <a:pt x="460" y="824"/>
                    </a:lnTo>
                    <a:lnTo>
                      <a:pt x="461" y="812"/>
                    </a:lnTo>
                    <a:lnTo>
                      <a:pt x="462" y="798"/>
                    </a:lnTo>
                    <a:lnTo>
                      <a:pt x="463" y="784"/>
                    </a:lnTo>
                    <a:lnTo>
                      <a:pt x="464" y="772"/>
                    </a:lnTo>
                    <a:lnTo>
                      <a:pt x="464" y="759"/>
                    </a:lnTo>
                    <a:lnTo>
                      <a:pt x="465" y="747"/>
                    </a:lnTo>
                    <a:lnTo>
                      <a:pt x="466" y="733"/>
                    </a:lnTo>
                    <a:lnTo>
                      <a:pt x="467" y="699"/>
                    </a:lnTo>
                    <a:lnTo>
                      <a:pt x="468" y="658"/>
                    </a:lnTo>
                    <a:lnTo>
                      <a:pt x="469" y="611"/>
                    </a:lnTo>
                    <a:lnTo>
                      <a:pt x="470" y="561"/>
                    </a:lnTo>
                    <a:lnTo>
                      <a:pt x="471" y="517"/>
                    </a:lnTo>
                    <a:lnTo>
                      <a:pt x="472" y="474"/>
                    </a:lnTo>
                    <a:lnTo>
                      <a:pt x="473" y="431"/>
                    </a:lnTo>
                    <a:lnTo>
                      <a:pt x="474" y="388"/>
                    </a:lnTo>
                    <a:lnTo>
                      <a:pt x="474" y="338"/>
                    </a:lnTo>
                    <a:lnTo>
                      <a:pt x="476" y="284"/>
                    </a:lnTo>
                    <a:lnTo>
                      <a:pt x="476" y="239"/>
                    </a:lnTo>
                    <a:lnTo>
                      <a:pt x="477" y="195"/>
                    </a:lnTo>
                    <a:lnTo>
                      <a:pt x="478" y="142"/>
                    </a:lnTo>
                    <a:lnTo>
                      <a:pt x="479" y="93"/>
                    </a:lnTo>
                    <a:lnTo>
                      <a:pt x="480" y="41"/>
                    </a:lnTo>
                    <a:lnTo>
                      <a:pt x="481" y="0"/>
                    </a:lnTo>
                    <a:lnTo>
                      <a:pt x="482" y="5"/>
                    </a:lnTo>
                    <a:lnTo>
                      <a:pt x="483" y="33"/>
                    </a:lnTo>
                    <a:lnTo>
                      <a:pt x="484" y="71"/>
                    </a:lnTo>
                    <a:lnTo>
                      <a:pt x="485" y="120"/>
                    </a:lnTo>
                    <a:lnTo>
                      <a:pt x="485" y="167"/>
                    </a:lnTo>
                    <a:lnTo>
                      <a:pt x="486" y="218"/>
                    </a:lnTo>
                    <a:lnTo>
                      <a:pt x="487" y="275"/>
                    </a:lnTo>
                    <a:lnTo>
                      <a:pt x="488" y="336"/>
                    </a:lnTo>
                    <a:lnTo>
                      <a:pt x="489" y="394"/>
                    </a:lnTo>
                    <a:lnTo>
                      <a:pt x="490" y="454"/>
                    </a:lnTo>
                    <a:lnTo>
                      <a:pt x="491" y="510"/>
                    </a:lnTo>
                    <a:lnTo>
                      <a:pt x="492" y="566"/>
                    </a:lnTo>
                    <a:lnTo>
                      <a:pt x="493" y="631"/>
                    </a:lnTo>
                    <a:lnTo>
                      <a:pt x="494" y="696"/>
                    </a:lnTo>
                    <a:lnTo>
                      <a:pt x="495" y="763"/>
                    </a:lnTo>
                    <a:lnTo>
                      <a:pt x="495" y="825"/>
                    </a:lnTo>
                    <a:lnTo>
                      <a:pt x="496" y="859"/>
                    </a:lnTo>
                    <a:lnTo>
                      <a:pt x="497" y="879"/>
                    </a:lnTo>
                    <a:lnTo>
                      <a:pt x="498" y="894"/>
                    </a:lnTo>
                    <a:lnTo>
                      <a:pt x="499" y="902"/>
                    </a:lnTo>
                    <a:lnTo>
                      <a:pt x="500" y="910"/>
                    </a:lnTo>
                    <a:lnTo>
                      <a:pt x="501" y="916"/>
                    </a:lnTo>
                    <a:lnTo>
                      <a:pt x="502" y="918"/>
                    </a:lnTo>
                    <a:lnTo>
                      <a:pt x="503" y="917"/>
                    </a:lnTo>
                    <a:lnTo>
                      <a:pt x="504" y="919"/>
                    </a:lnTo>
                    <a:lnTo>
                      <a:pt x="504" y="921"/>
                    </a:lnTo>
                    <a:lnTo>
                      <a:pt x="506" y="924"/>
                    </a:lnTo>
                    <a:lnTo>
                      <a:pt x="506" y="925"/>
                    </a:lnTo>
                    <a:lnTo>
                      <a:pt x="507" y="923"/>
                    </a:lnTo>
                    <a:lnTo>
                      <a:pt x="508" y="920"/>
                    </a:lnTo>
                    <a:lnTo>
                      <a:pt x="509" y="915"/>
                    </a:lnTo>
                    <a:lnTo>
                      <a:pt x="510" y="910"/>
                    </a:lnTo>
                    <a:lnTo>
                      <a:pt x="511" y="909"/>
                    </a:lnTo>
                    <a:lnTo>
                      <a:pt x="512" y="910"/>
                    </a:lnTo>
                    <a:lnTo>
                      <a:pt x="513" y="911"/>
                    </a:lnTo>
                    <a:lnTo>
                      <a:pt x="514" y="912"/>
                    </a:lnTo>
                    <a:lnTo>
                      <a:pt x="515" y="914"/>
                    </a:lnTo>
                    <a:lnTo>
                      <a:pt x="516" y="915"/>
                    </a:lnTo>
                    <a:lnTo>
                      <a:pt x="516" y="916"/>
                    </a:lnTo>
                    <a:lnTo>
                      <a:pt x="517" y="918"/>
                    </a:lnTo>
                    <a:lnTo>
                      <a:pt x="518" y="916"/>
                    </a:lnTo>
                    <a:lnTo>
                      <a:pt x="519" y="914"/>
                    </a:lnTo>
                    <a:lnTo>
                      <a:pt x="520" y="911"/>
                    </a:lnTo>
                    <a:lnTo>
                      <a:pt x="521" y="909"/>
                    </a:lnTo>
                    <a:lnTo>
                      <a:pt x="522" y="905"/>
                    </a:lnTo>
                    <a:lnTo>
                      <a:pt x="523" y="902"/>
                    </a:lnTo>
                    <a:lnTo>
                      <a:pt x="524" y="899"/>
                    </a:lnTo>
                    <a:lnTo>
                      <a:pt x="525" y="895"/>
                    </a:lnTo>
                    <a:lnTo>
                      <a:pt x="525" y="895"/>
                    </a:lnTo>
                    <a:lnTo>
                      <a:pt x="527" y="895"/>
                    </a:lnTo>
                    <a:lnTo>
                      <a:pt x="527" y="897"/>
                    </a:lnTo>
                    <a:lnTo>
                      <a:pt x="528" y="899"/>
                    </a:lnTo>
                    <a:lnTo>
                      <a:pt x="529" y="900"/>
                    </a:lnTo>
                    <a:lnTo>
                      <a:pt x="530" y="902"/>
                    </a:lnTo>
                    <a:lnTo>
                      <a:pt x="531" y="904"/>
                    </a:lnTo>
                    <a:lnTo>
                      <a:pt x="532" y="907"/>
                    </a:lnTo>
                    <a:lnTo>
                      <a:pt x="533" y="908"/>
                    </a:lnTo>
                    <a:lnTo>
                      <a:pt x="534" y="910"/>
                    </a:lnTo>
                    <a:lnTo>
                      <a:pt x="535" y="912"/>
                    </a:lnTo>
                    <a:lnTo>
                      <a:pt x="536" y="913"/>
                    </a:lnTo>
                    <a:lnTo>
                      <a:pt x="536" y="915"/>
                    </a:lnTo>
                    <a:lnTo>
                      <a:pt x="537" y="916"/>
                    </a:lnTo>
                    <a:lnTo>
                      <a:pt x="538" y="918"/>
                    </a:lnTo>
                    <a:lnTo>
                      <a:pt x="539" y="920"/>
                    </a:lnTo>
                    <a:lnTo>
                      <a:pt x="540" y="921"/>
                    </a:lnTo>
                    <a:lnTo>
                      <a:pt x="541" y="921"/>
                    </a:lnTo>
                    <a:lnTo>
                      <a:pt x="542" y="922"/>
                    </a:lnTo>
                    <a:lnTo>
                      <a:pt x="543" y="923"/>
                    </a:lnTo>
                    <a:lnTo>
                      <a:pt x="544" y="923"/>
                    </a:lnTo>
                    <a:lnTo>
                      <a:pt x="545" y="923"/>
                    </a:lnTo>
                    <a:lnTo>
                      <a:pt x="546" y="922"/>
                    </a:lnTo>
                    <a:lnTo>
                      <a:pt x="546" y="922"/>
                    </a:lnTo>
                    <a:lnTo>
                      <a:pt x="547" y="923"/>
                    </a:lnTo>
                    <a:lnTo>
                      <a:pt x="548" y="923"/>
                    </a:lnTo>
                    <a:lnTo>
                      <a:pt x="549" y="924"/>
                    </a:lnTo>
                    <a:lnTo>
                      <a:pt x="550" y="925"/>
                    </a:lnTo>
                    <a:lnTo>
                      <a:pt x="551" y="926"/>
                    </a:lnTo>
                    <a:lnTo>
                      <a:pt x="552" y="926"/>
                    </a:lnTo>
                    <a:lnTo>
                      <a:pt x="553" y="927"/>
                    </a:lnTo>
                    <a:lnTo>
                      <a:pt x="554" y="928"/>
                    </a:lnTo>
                    <a:lnTo>
                      <a:pt x="555" y="926"/>
                    </a:lnTo>
                    <a:lnTo>
                      <a:pt x="556" y="923"/>
                    </a:lnTo>
                    <a:lnTo>
                      <a:pt x="557" y="920"/>
                    </a:lnTo>
                    <a:lnTo>
                      <a:pt x="557" y="916"/>
                    </a:lnTo>
                    <a:lnTo>
                      <a:pt x="558" y="912"/>
                    </a:lnTo>
                    <a:lnTo>
                      <a:pt x="559" y="908"/>
                    </a:lnTo>
                    <a:lnTo>
                      <a:pt x="560" y="905"/>
                    </a:lnTo>
                    <a:lnTo>
                      <a:pt x="561" y="901"/>
                    </a:lnTo>
                    <a:lnTo>
                      <a:pt x="562" y="896"/>
                    </a:lnTo>
                    <a:lnTo>
                      <a:pt x="563" y="891"/>
                    </a:lnTo>
                    <a:lnTo>
                      <a:pt x="564" y="887"/>
                    </a:lnTo>
                    <a:lnTo>
                      <a:pt x="565" y="882"/>
                    </a:lnTo>
                    <a:lnTo>
                      <a:pt x="566" y="877"/>
                    </a:lnTo>
                    <a:lnTo>
                      <a:pt x="567" y="871"/>
                    </a:lnTo>
                    <a:lnTo>
                      <a:pt x="567" y="866"/>
                    </a:lnTo>
                    <a:lnTo>
                      <a:pt x="568" y="861"/>
                    </a:lnTo>
                    <a:lnTo>
                      <a:pt x="569" y="860"/>
                    </a:lnTo>
                    <a:lnTo>
                      <a:pt x="570" y="860"/>
                    </a:lnTo>
                    <a:lnTo>
                      <a:pt x="571" y="861"/>
                    </a:lnTo>
                    <a:lnTo>
                      <a:pt x="572" y="863"/>
                    </a:lnTo>
                    <a:lnTo>
                      <a:pt x="573" y="865"/>
                    </a:lnTo>
                    <a:lnTo>
                      <a:pt x="574" y="867"/>
                    </a:lnTo>
                    <a:lnTo>
                      <a:pt x="575" y="869"/>
                    </a:lnTo>
                    <a:lnTo>
                      <a:pt x="576" y="872"/>
                    </a:lnTo>
                    <a:lnTo>
                      <a:pt x="576" y="875"/>
                    </a:lnTo>
                    <a:lnTo>
                      <a:pt x="577" y="878"/>
                    </a:lnTo>
                    <a:lnTo>
                      <a:pt x="578" y="880"/>
                    </a:lnTo>
                    <a:lnTo>
                      <a:pt x="579" y="883"/>
                    </a:lnTo>
                    <a:lnTo>
                      <a:pt x="580" y="886"/>
                    </a:lnTo>
                    <a:lnTo>
                      <a:pt x="581" y="890"/>
                    </a:lnTo>
                    <a:lnTo>
                      <a:pt x="582" y="893"/>
                    </a:lnTo>
                    <a:lnTo>
                      <a:pt x="583" y="897"/>
                    </a:lnTo>
                    <a:lnTo>
                      <a:pt x="584" y="899"/>
                    </a:lnTo>
                    <a:lnTo>
                      <a:pt x="585" y="901"/>
                    </a:lnTo>
                    <a:lnTo>
                      <a:pt x="586" y="903"/>
                    </a:lnTo>
                    <a:lnTo>
                      <a:pt x="587" y="904"/>
                    </a:lnTo>
                    <a:lnTo>
                      <a:pt x="588" y="906"/>
                    </a:lnTo>
                    <a:lnTo>
                      <a:pt x="588" y="907"/>
                    </a:lnTo>
                    <a:lnTo>
                      <a:pt x="589" y="909"/>
                    </a:lnTo>
                    <a:lnTo>
                      <a:pt x="590" y="910"/>
                    </a:lnTo>
                    <a:lnTo>
                      <a:pt x="591" y="911"/>
                    </a:lnTo>
                    <a:lnTo>
                      <a:pt x="592" y="912"/>
                    </a:lnTo>
                    <a:lnTo>
                      <a:pt x="593" y="913"/>
                    </a:lnTo>
                    <a:lnTo>
                      <a:pt x="594" y="913"/>
                    </a:lnTo>
                    <a:lnTo>
                      <a:pt x="595" y="914"/>
                    </a:lnTo>
                    <a:lnTo>
                      <a:pt x="596" y="914"/>
                    </a:lnTo>
                    <a:lnTo>
                      <a:pt x="597" y="914"/>
                    </a:lnTo>
                    <a:lnTo>
                      <a:pt x="597" y="915"/>
                    </a:lnTo>
                    <a:lnTo>
                      <a:pt x="598" y="916"/>
                    </a:lnTo>
                    <a:lnTo>
                      <a:pt x="599" y="917"/>
                    </a:lnTo>
                    <a:lnTo>
                      <a:pt x="600" y="918"/>
                    </a:lnTo>
                    <a:lnTo>
                      <a:pt x="601" y="920"/>
                    </a:lnTo>
                    <a:lnTo>
                      <a:pt x="602" y="921"/>
                    </a:lnTo>
                    <a:lnTo>
                      <a:pt x="603" y="921"/>
                    </a:lnTo>
                    <a:lnTo>
                      <a:pt x="604" y="921"/>
                    </a:lnTo>
                    <a:lnTo>
                      <a:pt x="605" y="921"/>
                    </a:lnTo>
                    <a:lnTo>
                      <a:pt x="606" y="923"/>
                    </a:lnTo>
                    <a:lnTo>
                      <a:pt x="607" y="926"/>
                    </a:lnTo>
                    <a:lnTo>
                      <a:pt x="607" y="928"/>
                    </a:lnTo>
                    <a:lnTo>
                      <a:pt x="608" y="930"/>
                    </a:lnTo>
                    <a:lnTo>
                      <a:pt x="609" y="934"/>
                    </a:lnTo>
                    <a:lnTo>
                      <a:pt x="610" y="936"/>
                    </a:lnTo>
                    <a:lnTo>
                      <a:pt x="611" y="939"/>
                    </a:lnTo>
                    <a:lnTo>
                      <a:pt x="612" y="941"/>
                    </a:lnTo>
                    <a:lnTo>
                      <a:pt x="613" y="937"/>
                    </a:lnTo>
                    <a:lnTo>
                      <a:pt x="614" y="930"/>
                    </a:lnTo>
                    <a:lnTo>
                      <a:pt x="615" y="921"/>
                    </a:lnTo>
                    <a:lnTo>
                      <a:pt x="616" y="912"/>
                    </a:lnTo>
                    <a:lnTo>
                      <a:pt x="617" y="903"/>
                    </a:lnTo>
                    <a:lnTo>
                      <a:pt x="618" y="894"/>
                    </a:lnTo>
                    <a:lnTo>
                      <a:pt x="618" y="885"/>
                    </a:lnTo>
                    <a:lnTo>
                      <a:pt x="619" y="875"/>
                    </a:lnTo>
                    <a:lnTo>
                      <a:pt x="620" y="864"/>
                    </a:lnTo>
                    <a:lnTo>
                      <a:pt x="621" y="851"/>
                    </a:lnTo>
                    <a:lnTo>
                      <a:pt x="622" y="839"/>
                    </a:lnTo>
                    <a:lnTo>
                      <a:pt x="623" y="828"/>
                    </a:lnTo>
                    <a:lnTo>
                      <a:pt x="624" y="814"/>
                    </a:lnTo>
                    <a:lnTo>
                      <a:pt x="625" y="801"/>
                    </a:lnTo>
                    <a:lnTo>
                      <a:pt x="626" y="788"/>
                    </a:lnTo>
                    <a:lnTo>
                      <a:pt x="627" y="776"/>
                    </a:lnTo>
                    <a:lnTo>
                      <a:pt x="628" y="772"/>
                    </a:lnTo>
                    <a:lnTo>
                      <a:pt x="628" y="773"/>
                    </a:lnTo>
                    <a:lnTo>
                      <a:pt x="629" y="775"/>
                    </a:lnTo>
                    <a:lnTo>
                      <a:pt x="630" y="779"/>
                    </a:lnTo>
                    <a:lnTo>
                      <a:pt x="631" y="783"/>
                    </a:lnTo>
                    <a:lnTo>
                      <a:pt x="632" y="788"/>
                    </a:lnTo>
                    <a:lnTo>
                      <a:pt x="633" y="794"/>
                    </a:lnTo>
                    <a:lnTo>
                      <a:pt x="634" y="801"/>
                    </a:lnTo>
                    <a:lnTo>
                      <a:pt x="635" y="807"/>
                    </a:lnTo>
                    <a:lnTo>
                      <a:pt x="636" y="813"/>
                    </a:lnTo>
                    <a:lnTo>
                      <a:pt x="637" y="819"/>
                    </a:lnTo>
                    <a:lnTo>
                      <a:pt x="637" y="825"/>
                    </a:lnTo>
                    <a:lnTo>
                      <a:pt x="639" y="833"/>
                    </a:lnTo>
                    <a:lnTo>
                      <a:pt x="639" y="841"/>
                    </a:lnTo>
                    <a:lnTo>
                      <a:pt x="640" y="849"/>
                    </a:lnTo>
                    <a:lnTo>
                      <a:pt x="641" y="856"/>
                    </a:lnTo>
                    <a:lnTo>
                      <a:pt x="642" y="861"/>
                    </a:lnTo>
                    <a:lnTo>
                      <a:pt x="643" y="864"/>
                    </a:lnTo>
                    <a:lnTo>
                      <a:pt x="644" y="868"/>
                    </a:lnTo>
                    <a:lnTo>
                      <a:pt x="645" y="871"/>
                    </a:lnTo>
                    <a:lnTo>
                      <a:pt x="646" y="873"/>
                    </a:lnTo>
                    <a:lnTo>
                      <a:pt x="647" y="874"/>
                    </a:lnTo>
                    <a:lnTo>
                      <a:pt x="648" y="875"/>
                    </a:lnTo>
                    <a:lnTo>
                      <a:pt x="648" y="875"/>
                    </a:lnTo>
                    <a:lnTo>
                      <a:pt x="649" y="879"/>
                    </a:lnTo>
                    <a:lnTo>
                      <a:pt x="650" y="883"/>
                    </a:lnTo>
                    <a:lnTo>
                      <a:pt x="651" y="887"/>
                    </a:lnTo>
                    <a:lnTo>
                      <a:pt x="652" y="891"/>
                    </a:lnTo>
                    <a:lnTo>
                      <a:pt x="653" y="896"/>
                    </a:lnTo>
                    <a:lnTo>
                      <a:pt x="654" y="900"/>
                    </a:lnTo>
                    <a:lnTo>
                      <a:pt x="655" y="904"/>
                    </a:lnTo>
                    <a:lnTo>
                      <a:pt x="656" y="908"/>
                    </a:lnTo>
                    <a:lnTo>
                      <a:pt x="657" y="906"/>
                    </a:lnTo>
                    <a:lnTo>
                      <a:pt x="658" y="902"/>
                    </a:lnTo>
                    <a:lnTo>
                      <a:pt x="658" y="895"/>
                    </a:lnTo>
                    <a:lnTo>
                      <a:pt x="659" y="888"/>
                    </a:lnTo>
                    <a:lnTo>
                      <a:pt x="660" y="883"/>
                    </a:lnTo>
                    <a:lnTo>
                      <a:pt x="661" y="877"/>
                    </a:lnTo>
                    <a:lnTo>
                      <a:pt x="662" y="871"/>
                    </a:lnTo>
                    <a:lnTo>
                      <a:pt x="663" y="865"/>
                    </a:lnTo>
                    <a:lnTo>
                      <a:pt x="664" y="856"/>
                    </a:lnTo>
                    <a:lnTo>
                      <a:pt x="665" y="845"/>
                    </a:lnTo>
                    <a:lnTo>
                      <a:pt x="666" y="835"/>
                    </a:lnTo>
                    <a:lnTo>
                      <a:pt x="667" y="826"/>
                    </a:lnTo>
                    <a:lnTo>
                      <a:pt x="668" y="814"/>
                    </a:lnTo>
                    <a:lnTo>
                      <a:pt x="669" y="803"/>
                    </a:lnTo>
                    <a:lnTo>
                      <a:pt x="669" y="791"/>
                    </a:lnTo>
                    <a:lnTo>
                      <a:pt x="670" y="781"/>
                    </a:lnTo>
                    <a:lnTo>
                      <a:pt x="671" y="781"/>
                    </a:lnTo>
                    <a:lnTo>
                      <a:pt x="672" y="785"/>
                    </a:lnTo>
                    <a:lnTo>
                      <a:pt x="673" y="793"/>
                    </a:lnTo>
                    <a:lnTo>
                      <a:pt x="674" y="802"/>
                    </a:lnTo>
                    <a:lnTo>
                      <a:pt x="675" y="810"/>
                    </a:lnTo>
                    <a:lnTo>
                      <a:pt x="676" y="819"/>
                    </a:lnTo>
                    <a:lnTo>
                      <a:pt x="677" y="829"/>
                    </a:lnTo>
                    <a:lnTo>
                      <a:pt x="678" y="839"/>
                    </a:lnTo>
                    <a:lnTo>
                      <a:pt x="679" y="852"/>
                    </a:lnTo>
                    <a:lnTo>
                      <a:pt x="679" y="865"/>
                    </a:lnTo>
                    <a:lnTo>
                      <a:pt x="680" y="877"/>
                    </a:lnTo>
                    <a:lnTo>
                      <a:pt x="681" y="889"/>
                    </a:lnTo>
                    <a:lnTo>
                      <a:pt x="682" y="903"/>
                    </a:lnTo>
                    <a:lnTo>
                      <a:pt x="683" y="918"/>
                    </a:lnTo>
                    <a:lnTo>
                      <a:pt x="684" y="933"/>
                    </a:lnTo>
                    <a:lnTo>
                      <a:pt x="685" y="947"/>
                    </a:lnTo>
                    <a:lnTo>
                      <a:pt x="686" y="951"/>
                    </a:lnTo>
                    <a:lnTo>
                      <a:pt x="687" y="950"/>
                    </a:lnTo>
                    <a:lnTo>
                      <a:pt x="688" y="948"/>
                    </a:lnTo>
                    <a:lnTo>
                      <a:pt x="688" y="943"/>
                    </a:lnTo>
                    <a:lnTo>
                      <a:pt x="689" y="939"/>
                    </a:lnTo>
                    <a:lnTo>
                      <a:pt x="690" y="935"/>
                    </a:lnTo>
                    <a:lnTo>
                      <a:pt x="691" y="929"/>
                    </a:lnTo>
                    <a:lnTo>
                      <a:pt x="692" y="922"/>
                    </a:lnTo>
                    <a:lnTo>
                      <a:pt x="693" y="916"/>
                    </a:lnTo>
                    <a:lnTo>
                      <a:pt x="694" y="909"/>
                    </a:lnTo>
                    <a:lnTo>
                      <a:pt x="695" y="903"/>
                    </a:lnTo>
                    <a:lnTo>
                      <a:pt x="696" y="897"/>
                    </a:lnTo>
                    <a:lnTo>
                      <a:pt x="697" y="889"/>
                    </a:lnTo>
                    <a:lnTo>
                      <a:pt x="698" y="882"/>
                    </a:lnTo>
                    <a:lnTo>
                      <a:pt x="699" y="873"/>
                    </a:lnTo>
                    <a:lnTo>
                      <a:pt x="700" y="866"/>
                    </a:lnTo>
                    <a:lnTo>
                      <a:pt x="700" y="862"/>
                    </a:lnTo>
                    <a:lnTo>
                      <a:pt x="701" y="860"/>
                    </a:lnTo>
                    <a:lnTo>
                      <a:pt x="702" y="858"/>
                    </a:lnTo>
                    <a:lnTo>
                      <a:pt x="703" y="858"/>
                    </a:lnTo>
                    <a:lnTo>
                      <a:pt x="704" y="856"/>
                    </a:lnTo>
                    <a:lnTo>
                      <a:pt x="705" y="854"/>
                    </a:lnTo>
                    <a:lnTo>
                      <a:pt x="706" y="851"/>
                    </a:lnTo>
                    <a:lnTo>
                      <a:pt x="707" y="849"/>
                    </a:lnTo>
                    <a:lnTo>
                      <a:pt x="708" y="850"/>
                    </a:lnTo>
                    <a:lnTo>
                      <a:pt x="709" y="855"/>
                    </a:lnTo>
                    <a:lnTo>
                      <a:pt x="709" y="863"/>
                    </a:lnTo>
                    <a:lnTo>
                      <a:pt x="710" y="865"/>
                    </a:lnTo>
                    <a:lnTo>
                      <a:pt x="711" y="871"/>
                    </a:lnTo>
                    <a:lnTo>
                      <a:pt x="712" y="862"/>
                    </a:lnTo>
                    <a:lnTo>
                      <a:pt x="713" y="856"/>
                    </a:lnTo>
                    <a:lnTo>
                      <a:pt x="714" y="853"/>
                    </a:lnTo>
                    <a:lnTo>
                      <a:pt x="715" y="853"/>
                    </a:lnTo>
                    <a:lnTo>
                      <a:pt x="716" y="854"/>
                    </a:lnTo>
                    <a:lnTo>
                      <a:pt x="717" y="858"/>
                    </a:lnTo>
                    <a:lnTo>
                      <a:pt x="718" y="861"/>
                    </a:lnTo>
                    <a:lnTo>
                      <a:pt x="719" y="863"/>
                    </a:lnTo>
                    <a:lnTo>
                      <a:pt x="719" y="865"/>
                    </a:lnTo>
                    <a:lnTo>
                      <a:pt x="720" y="867"/>
                    </a:lnTo>
                    <a:lnTo>
                      <a:pt x="721" y="870"/>
                    </a:lnTo>
                    <a:lnTo>
                      <a:pt x="722" y="872"/>
                    </a:lnTo>
                    <a:lnTo>
                      <a:pt x="723" y="874"/>
                    </a:lnTo>
                    <a:lnTo>
                      <a:pt x="724" y="876"/>
                    </a:lnTo>
                    <a:lnTo>
                      <a:pt x="725" y="878"/>
                    </a:lnTo>
                    <a:lnTo>
                      <a:pt x="726" y="880"/>
                    </a:lnTo>
                    <a:lnTo>
                      <a:pt x="727" y="882"/>
                    </a:lnTo>
                    <a:lnTo>
                      <a:pt x="728" y="884"/>
                    </a:lnTo>
                    <a:lnTo>
                      <a:pt x="729" y="887"/>
                    </a:lnTo>
                    <a:lnTo>
                      <a:pt x="730" y="889"/>
                    </a:lnTo>
                    <a:lnTo>
                      <a:pt x="730" y="891"/>
                    </a:lnTo>
                    <a:lnTo>
                      <a:pt x="731" y="893"/>
                    </a:lnTo>
                    <a:lnTo>
                      <a:pt x="732" y="895"/>
                    </a:lnTo>
                    <a:lnTo>
                      <a:pt x="733" y="897"/>
                    </a:lnTo>
                    <a:lnTo>
                      <a:pt x="734" y="899"/>
                    </a:lnTo>
                    <a:lnTo>
                      <a:pt x="735" y="900"/>
                    </a:lnTo>
                    <a:lnTo>
                      <a:pt x="736" y="902"/>
                    </a:lnTo>
                    <a:lnTo>
                      <a:pt x="737" y="904"/>
                    </a:lnTo>
                    <a:lnTo>
                      <a:pt x="738" y="906"/>
                    </a:lnTo>
                    <a:lnTo>
                      <a:pt x="739" y="908"/>
                    </a:lnTo>
                    <a:lnTo>
                      <a:pt x="740" y="910"/>
                    </a:lnTo>
                    <a:lnTo>
                      <a:pt x="740" y="913"/>
                    </a:lnTo>
                    <a:lnTo>
                      <a:pt x="741" y="915"/>
                    </a:lnTo>
                    <a:lnTo>
                      <a:pt x="742" y="917"/>
                    </a:lnTo>
                    <a:lnTo>
                      <a:pt x="743" y="919"/>
                    </a:lnTo>
                    <a:lnTo>
                      <a:pt x="744" y="920"/>
                    </a:lnTo>
                    <a:lnTo>
                      <a:pt x="745" y="920"/>
                    </a:lnTo>
                    <a:lnTo>
                      <a:pt x="746" y="919"/>
                    </a:lnTo>
                    <a:lnTo>
                      <a:pt x="747" y="919"/>
                    </a:lnTo>
                    <a:lnTo>
                      <a:pt x="748" y="918"/>
                    </a:lnTo>
                    <a:lnTo>
                      <a:pt x="749" y="918"/>
                    </a:lnTo>
                    <a:lnTo>
                      <a:pt x="749" y="917"/>
                    </a:lnTo>
                    <a:lnTo>
                      <a:pt x="751" y="916"/>
                    </a:lnTo>
                    <a:lnTo>
                      <a:pt x="751" y="915"/>
                    </a:lnTo>
                    <a:lnTo>
                      <a:pt x="752" y="914"/>
                    </a:lnTo>
                    <a:lnTo>
                      <a:pt x="753" y="913"/>
                    </a:lnTo>
                    <a:lnTo>
                      <a:pt x="754" y="912"/>
                    </a:lnTo>
                    <a:lnTo>
                      <a:pt x="755" y="910"/>
                    </a:lnTo>
                    <a:lnTo>
                      <a:pt x="756" y="909"/>
                    </a:lnTo>
                    <a:lnTo>
                      <a:pt x="757" y="908"/>
                    </a:lnTo>
                    <a:lnTo>
                      <a:pt x="758" y="907"/>
                    </a:lnTo>
                    <a:lnTo>
                      <a:pt x="759" y="906"/>
                    </a:lnTo>
                    <a:lnTo>
                      <a:pt x="760" y="906"/>
                    </a:lnTo>
                    <a:lnTo>
                      <a:pt x="760" y="906"/>
                    </a:lnTo>
                    <a:lnTo>
                      <a:pt x="761" y="906"/>
                    </a:lnTo>
                    <a:lnTo>
                      <a:pt x="762" y="906"/>
                    </a:lnTo>
                    <a:lnTo>
                      <a:pt x="763" y="906"/>
                    </a:lnTo>
                    <a:lnTo>
                      <a:pt x="764" y="907"/>
                    </a:lnTo>
                    <a:lnTo>
                      <a:pt x="765" y="907"/>
                    </a:lnTo>
                    <a:lnTo>
                      <a:pt x="766" y="907"/>
                    </a:lnTo>
                    <a:lnTo>
                      <a:pt x="767" y="907"/>
                    </a:lnTo>
                    <a:lnTo>
                      <a:pt x="768" y="907"/>
                    </a:lnTo>
                    <a:lnTo>
                      <a:pt x="769" y="908"/>
                    </a:lnTo>
                    <a:lnTo>
                      <a:pt x="770" y="908"/>
                    </a:lnTo>
                    <a:lnTo>
                      <a:pt x="770" y="908"/>
                    </a:lnTo>
                    <a:lnTo>
                      <a:pt x="772" y="908"/>
                    </a:lnTo>
                    <a:lnTo>
                      <a:pt x="772" y="908"/>
                    </a:lnTo>
                    <a:lnTo>
                      <a:pt x="773" y="909"/>
                    </a:lnTo>
                    <a:lnTo>
                      <a:pt x="774" y="910"/>
                    </a:lnTo>
                    <a:lnTo>
                      <a:pt x="775" y="911"/>
                    </a:lnTo>
                    <a:lnTo>
                      <a:pt x="776" y="912"/>
                    </a:lnTo>
                    <a:lnTo>
                      <a:pt x="777" y="913"/>
                    </a:lnTo>
                    <a:lnTo>
                      <a:pt x="778" y="914"/>
                    </a:lnTo>
                    <a:lnTo>
                      <a:pt x="779" y="916"/>
                    </a:lnTo>
                    <a:lnTo>
                      <a:pt x="780" y="917"/>
                    </a:lnTo>
                    <a:lnTo>
                      <a:pt x="781" y="918"/>
                    </a:lnTo>
                    <a:lnTo>
                      <a:pt x="781" y="919"/>
                    </a:lnTo>
                    <a:lnTo>
                      <a:pt x="782" y="920"/>
                    </a:lnTo>
                    <a:lnTo>
                      <a:pt x="783" y="922"/>
                    </a:lnTo>
                    <a:lnTo>
                      <a:pt x="784" y="923"/>
                    </a:lnTo>
                    <a:lnTo>
                      <a:pt x="785" y="924"/>
                    </a:lnTo>
                    <a:lnTo>
                      <a:pt x="786" y="925"/>
                    </a:lnTo>
                    <a:lnTo>
                      <a:pt x="787" y="926"/>
                    </a:lnTo>
                    <a:lnTo>
                      <a:pt x="788" y="927"/>
                    </a:lnTo>
                    <a:lnTo>
                      <a:pt x="789" y="928"/>
                    </a:lnTo>
                    <a:lnTo>
                      <a:pt x="790" y="928"/>
                    </a:lnTo>
                    <a:lnTo>
                      <a:pt x="791" y="929"/>
                    </a:lnTo>
                    <a:lnTo>
                      <a:pt x="791" y="929"/>
                    </a:lnTo>
                    <a:lnTo>
                      <a:pt x="792" y="929"/>
                    </a:lnTo>
                    <a:lnTo>
                      <a:pt x="793" y="930"/>
                    </a:lnTo>
                    <a:lnTo>
                      <a:pt x="794" y="930"/>
                    </a:lnTo>
                    <a:lnTo>
                      <a:pt x="795" y="930"/>
                    </a:lnTo>
                    <a:lnTo>
                      <a:pt x="796" y="930"/>
                    </a:lnTo>
                    <a:lnTo>
                      <a:pt x="797" y="929"/>
                    </a:lnTo>
                    <a:lnTo>
                      <a:pt x="798" y="929"/>
                    </a:lnTo>
                    <a:lnTo>
                      <a:pt x="799" y="928"/>
                    </a:lnTo>
                    <a:lnTo>
                      <a:pt x="800" y="928"/>
                    </a:lnTo>
                    <a:lnTo>
                      <a:pt x="800" y="927"/>
                    </a:lnTo>
                    <a:lnTo>
                      <a:pt x="802" y="926"/>
                    </a:lnTo>
                    <a:lnTo>
                      <a:pt x="802" y="926"/>
                    </a:lnTo>
                    <a:lnTo>
                      <a:pt x="803" y="925"/>
                    </a:lnTo>
                    <a:lnTo>
                      <a:pt x="804" y="925"/>
                    </a:lnTo>
                    <a:lnTo>
                      <a:pt x="805" y="924"/>
                    </a:lnTo>
                    <a:lnTo>
                      <a:pt x="806" y="924"/>
                    </a:lnTo>
                    <a:lnTo>
                      <a:pt x="807" y="923"/>
                    </a:lnTo>
                    <a:lnTo>
                      <a:pt x="808" y="921"/>
                    </a:lnTo>
                    <a:lnTo>
                      <a:pt x="809" y="920"/>
                    </a:lnTo>
                    <a:lnTo>
                      <a:pt x="810" y="920"/>
                    </a:lnTo>
                    <a:lnTo>
                      <a:pt x="811" y="920"/>
                    </a:lnTo>
                    <a:lnTo>
                      <a:pt x="812" y="920"/>
                    </a:lnTo>
                    <a:lnTo>
                      <a:pt x="812" y="919"/>
                    </a:lnTo>
                    <a:lnTo>
                      <a:pt x="813" y="920"/>
                    </a:lnTo>
                    <a:lnTo>
                      <a:pt x="814" y="919"/>
                    </a:lnTo>
                    <a:lnTo>
                      <a:pt x="815" y="919"/>
                    </a:lnTo>
                    <a:lnTo>
                      <a:pt x="816" y="919"/>
                    </a:lnTo>
                    <a:lnTo>
                      <a:pt x="817" y="915"/>
                    </a:lnTo>
                    <a:lnTo>
                      <a:pt x="818" y="910"/>
                    </a:lnTo>
                    <a:lnTo>
                      <a:pt x="819" y="905"/>
                    </a:lnTo>
                    <a:lnTo>
                      <a:pt x="820" y="898"/>
                    </a:lnTo>
                    <a:lnTo>
                      <a:pt x="821" y="892"/>
                    </a:lnTo>
                    <a:lnTo>
                      <a:pt x="821" y="886"/>
                    </a:lnTo>
                    <a:lnTo>
                      <a:pt x="822" y="880"/>
                    </a:lnTo>
                    <a:lnTo>
                      <a:pt x="823" y="873"/>
                    </a:lnTo>
                    <a:lnTo>
                      <a:pt x="824" y="866"/>
                    </a:lnTo>
                    <a:lnTo>
                      <a:pt x="825" y="859"/>
                    </a:lnTo>
                    <a:lnTo>
                      <a:pt x="826" y="852"/>
                    </a:lnTo>
                    <a:lnTo>
                      <a:pt x="827" y="846"/>
                    </a:lnTo>
                    <a:lnTo>
                      <a:pt x="828" y="838"/>
                    </a:lnTo>
                    <a:lnTo>
                      <a:pt x="829" y="831"/>
                    </a:lnTo>
                    <a:lnTo>
                      <a:pt x="830" y="824"/>
                    </a:lnTo>
                    <a:lnTo>
                      <a:pt x="831" y="818"/>
                    </a:lnTo>
                    <a:lnTo>
                      <a:pt x="832" y="814"/>
                    </a:lnTo>
                    <a:lnTo>
                      <a:pt x="832" y="812"/>
                    </a:lnTo>
                    <a:lnTo>
                      <a:pt x="833" y="810"/>
                    </a:lnTo>
                    <a:lnTo>
                      <a:pt x="834" y="809"/>
                    </a:lnTo>
                    <a:lnTo>
                      <a:pt x="835" y="809"/>
                    </a:lnTo>
                    <a:lnTo>
                      <a:pt x="836" y="809"/>
                    </a:lnTo>
                    <a:lnTo>
                      <a:pt x="837" y="810"/>
                    </a:lnTo>
                    <a:lnTo>
                      <a:pt x="838" y="811"/>
                    </a:lnTo>
                    <a:lnTo>
                      <a:pt x="839" y="811"/>
                    </a:lnTo>
                    <a:lnTo>
                      <a:pt x="840" y="811"/>
                    </a:lnTo>
                    <a:lnTo>
                      <a:pt x="841" y="811"/>
                    </a:lnTo>
                    <a:lnTo>
                      <a:pt x="842" y="811"/>
                    </a:lnTo>
                    <a:lnTo>
                      <a:pt x="842" y="811"/>
                    </a:lnTo>
                    <a:lnTo>
                      <a:pt x="843" y="812"/>
                    </a:lnTo>
                    <a:lnTo>
                      <a:pt x="844" y="812"/>
                    </a:lnTo>
                    <a:lnTo>
                      <a:pt x="845" y="814"/>
                    </a:lnTo>
                    <a:lnTo>
                      <a:pt x="846" y="817"/>
                    </a:lnTo>
                    <a:lnTo>
                      <a:pt x="847" y="822"/>
                    </a:lnTo>
                    <a:lnTo>
                      <a:pt x="848" y="828"/>
                    </a:lnTo>
                    <a:lnTo>
                      <a:pt x="849" y="834"/>
                    </a:lnTo>
                    <a:lnTo>
                      <a:pt x="850" y="839"/>
                    </a:lnTo>
                    <a:lnTo>
                      <a:pt x="851" y="845"/>
                    </a:lnTo>
                    <a:lnTo>
                      <a:pt x="852" y="851"/>
                    </a:lnTo>
                    <a:lnTo>
                      <a:pt x="852" y="857"/>
                    </a:lnTo>
                    <a:lnTo>
                      <a:pt x="853" y="864"/>
                    </a:lnTo>
                    <a:lnTo>
                      <a:pt x="854" y="872"/>
                    </a:lnTo>
                    <a:lnTo>
                      <a:pt x="855" y="879"/>
                    </a:lnTo>
                    <a:lnTo>
                      <a:pt x="856" y="887"/>
                    </a:lnTo>
                    <a:lnTo>
                      <a:pt x="857" y="895"/>
                    </a:lnTo>
                    <a:lnTo>
                      <a:pt x="858" y="903"/>
                    </a:lnTo>
                    <a:lnTo>
                      <a:pt x="859" y="912"/>
                    </a:lnTo>
                    <a:lnTo>
                      <a:pt x="860" y="920"/>
                    </a:lnTo>
                    <a:lnTo>
                      <a:pt x="861" y="924"/>
                    </a:lnTo>
                    <a:lnTo>
                      <a:pt x="862" y="926"/>
                    </a:lnTo>
                    <a:lnTo>
                      <a:pt x="863" y="927"/>
                    </a:lnTo>
                    <a:lnTo>
                      <a:pt x="863" y="928"/>
                    </a:lnTo>
                    <a:lnTo>
                      <a:pt x="864" y="929"/>
                    </a:lnTo>
                    <a:lnTo>
                      <a:pt x="865" y="929"/>
                    </a:lnTo>
                    <a:lnTo>
                      <a:pt x="866" y="929"/>
                    </a:lnTo>
                    <a:lnTo>
                      <a:pt x="867" y="928"/>
                    </a:lnTo>
                    <a:lnTo>
                      <a:pt x="868" y="928"/>
                    </a:lnTo>
                    <a:lnTo>
                      <a:pt x="869" y="928"/>
                    </a:lnTo>
                    <a:lnTo>
                      <a:pt x="870" y="928"/>
                    </a:lnTo>
                    <a:lnTo>
                      <a:pt x="871" y="927"/>
                    </a:lnTo>
                    <a:lnTo>
                      <a:pt x="872" y="926"/>
                    </a:lnTo>
                    <a:lnTo>
                      <a:pt x="872" y="925"/>
                    </a:lnTo>
                    <a:lnTo>
                      <a:pt x="873" y="924"/>
                    </a:lnTo>
                    <a:lnTo>
                      <a:pt x="874" y="922"/>
                    </a:lnTo>
                    <a:lnTo>
                      <a:pt x="875" y="922"/>
                    </a:lnTo>
                    <a:lnTo>
                      <a:pt x="876" y="922"/>
                    </a:lnTo>
                    <a:lnTo>
                      <a:pt x="877" y="922"/>
                    </a:lnTo>
                    <a:lnTo>
                      <a:pt x="878" y="923"/>
                    </a:lnTo>
                    <a:lnTo>
                      <a:pt x="879" y="923"/>
                    </a:lnTo>
                    <a:lnTo>
                      <a:pt x="880" y="923"/>
                    </a:lnTo>
                    <a:lnTo>
                      <a:pt x="881" y="924"/>
                    </a:lnTo>
                    <a:lnTo>
                      <a:pt x="882" y="924"/>
                    </a:lnTo>
                    <a:lnTo>
                      <a:pt x="882" y="924"/>
                    </a:lnTo>
                    <a:lnTo>
                      <a:pt x="884" y="924"/>
                    </a:lnTo>
                    <a:lnTo>
                      <a:pt x="884" y="924"/>
                    </a:lnTo>
                    <a:lnTo>
                      <a:pt x="885" y="925"/>
                    </a:lnTo>
                    <a:lnTo>
                      <a:pt x="886" y="925"/>
                    </a:lnTo>
                    <a:lnTo>
                      <a:pt x="887" y="925"/>
                    </a:lnTo>
                    <a:lnTo>
                      <a:pt x="888" y="925"/>
                    </a:lnTo>
                    <a:lnTo>
                      <a:pt x="889" y="924"/>
                    </a:lnTo>
                    <a:lnTo>
                      <a:pt x="890" y="926"/>
                    </a:lnTo>
                    <a:lnTo>
                      <a:pt x="891" y="925"/>
                    </a:lnTo>
                    <a:lnTo>
                      <a:pt x="892" y="924"/>
                    </a:lnTo>
                    <a:lnTo>
                      <a:pt x="893" y="926"/>
                    </a:lnTo>
                    <a:lnTo>
                      <a:pt x="893" y="926"/>
                    </a:lnTo>
                    <a:lnTo>
                      <a:pt x="894" y="926"/>
                    </a:lnTo>
                    <a:lnTo>
                      <a:pt x="895" y="926"/>
                    </a:lnTo>
                    <a:lnTo>
                      <a:pt x="896" y="926"/>
                    </a:lnTo>
                    <a:lnTo>
                      <a:pt x="897" y="926"/>
                    </a:lnTo>
                    <a:lnTo>
                      <a:pt x="898" y="926"/>
                    </a:lnTo>
                    <a:lnTo>
                      <a:pt x="899" y="926"/>
                    </a:lnTo>
                    <a:lnTo>
                      <a:pt x="900" y="926"/>
                    </a:lnTo>
                    <a:lnTo>
                      <a:pt x="901" y="925"/>
                    </a:lnTo>
                    <a:lnTo>
                      <a:pt x="902" y="925"/>
                    </a:lnTo>
                    <a:lnTo>
                      <a:pt x="903" y="925"/>
                    </a:lnTo>
                    <a:lnTo>
                      <a:pt x="903" y="925"/>
                    </a:lnTo>
                    <a:lnTo>
                      <a:pt x="904" y="925"/>
                    </a:lnTo>
                    <a:lnTo>
                      <a:pt x="905" y="926"/>
                    </a:lnTo>
                    <a:lnTo>
                      <a:pt x="906" y="926"/>
                    </a:lnTo>
                    <a:lnTo>
                      <a:pt x="907" y="928"/>
                    </a:lnTo>
                    <a:lnTo>
                      <a:pt x="908" y="928"/>
                    </a:lnTo>
                    <a:lnTo>
                      <a:pt x="909" y="929"/>
                    </a:lnTo>
                    <a:lnTo>
                      <a:pt x="910" y="929"/>
                    </a:lnTo>
                    <a:lnTo>
                      <a:pt x="911" y="930"/>
                    </a:lnTo>
                    <a:lnTo>
                      <a:pt x="912" y="931"/>
                    </a:lnTo>
                    <a:lnTo>
                      <a:pt x="912" y="932"/>
                    </a:lnTo>
                    <a:lnTo>
                      <a:pt x="914" y="934"/>
                    </a:lnTo>
                    <a:lnTo>
                      <a:pt x="914" y="935"/>
                    </a:lnTo>
                    <a:lnTo>
                      <a:pt x="915" y="936"/>
                    </a:lnTo>
                    <a:lnTo>
                      <a:pt x="916" y="937"/>
                    </a:lnTo>
                    <a:lnTo>
                      <a:pt x="917" y="939"/>
                    </a:lnTo>
                    <a:lnTo>
                      <a:pt x="918" y="940"/>
                    </a:lnTo>
                    <a:lnTo>
                      <a:pt x="919" y="939"/>
                    </a:lnTo>
                    <a:lnTo>
                      <a:pt x="920" y="938"/>
                    </a:lnTo>
                    <a:lnTo>
                      <a:pt x="921" y="936"/>
                    </a:lnTo>
                    <a:lnTo>
                      <a:pt x="922" y="934"/>
                    </a:lnTo>
                    <a:lnTo>
                      <a:pt x="923" y="932"/>
                    </a:lnTo>
                    <a:lnTo>
                      <a:pt x="924" y="931"/>
                    </a:lnTo>
                    <a:lnTo>
                      <a:pt x="924" y="929"/>
                    </a:lnTo>
                    <a:lnTo>
                      <a:pt x="925" y="926"/>
                    </a:lnTo>
                    <a:lnTo>
                      <a:pt x="926" y="924"/>
                    </a:lnTo>
                    <a:lnTo>
                      <a:pt x="927" y="921"/>
                    </a:lnTo>
                    <a:lnTo>
                      <a:pt x="928" y="919"/>
                    </a:lnTo>
                    <a:lnTo>
                      <a:pt x="929" y="917"/>
                    </a:lnTo>
                    <a:lnTo>
                      <a:pt x="930" y="914"/>
                    </a:lnTo>
                    <a:lnTo>
                      <a:pt x="931" y="911"/>
                    </a:lnTo>
                    <a:lnTo>
                      <a:pt x="932" y="909"/>
                    </a:lnTo>
                    <a:lnTo>
                      <a:pt x="933" y="906"/>
                    </a:lnTo>
                    <a:lnTo>
                      <a:pt x="933" y="905"/>
                    </a:lnTo>
                    <a:lnTo>
                      <a:pt x="935" y="904"/>
                    </a:lnTo>
                    <a:lnTo>
                      <a:pt x="935" y="904"/>
                    </a:lnTo>
                    <a:lnTo>
                      <a:pt x="936" y="904"/>
                    </a:lnTo>
                    <a:lnTo>
                      <a:pt x="937" y="904"/>
                    </a:lnTo>
                    <a:lnTo>
                      <a:pt x="938" y="904"/>
                    </a:lnTo>
                    <a:lnTo>
                      <a:pt x="939" y="905"/>
                    </a:lnTo>
                    <a:lnTo>
                      <a:pt x="940" y="905"/>
                    </a:lnTo>
                    <a:lnTo>
                      <a:pt x="941" y="905"/>
                    </a:lnTo>
                    <a:lnTo>
                      <a:pt x="942" y="906"/>
                    </a:lnTo>
                    <a:lnTo>
                      <a:pt x="943" y="906"/>
                    </a:lnTo>
                    <a:lnTo>
                      <a:pt x="944" y="907"/>
                    </a:lnTo>
                    <a:lnTo>
                      <a:pt x="944" y="907"/>
                    </a:lnTo>
                    <a:lnTo>
                      <a:pt x="945" y="908"/>
                    </a:lnTo>
                    <a:lnTo>
                      <a:pt x="946" y="908"/>
                    </a:lnTo>
                    <a:lnTo>
                      <a:pt x="947" y="909"/>
                    </a:lnTo>
                    <a:lnTo>
                      <a:pt x="948" y="910"/>
                    </a:lnTo>
                    <a:lnTo>
                      <a:pt x="949" y="911"/>
                    </a:lnTo>
                    <a:lnTo>
                      <a:pt x="950" y="912"/>
                    </a:lnTo>
                    <a:lnTo>
                      <a:pt x="951" y="913"/>
                    </a:lnTo>
                    <a:lnTo>
                      <a:pt x="952" y="914"/>
                    </a:lnTo>
                    <a:lnTo>
                      <a:pt x="953" y="915"/>
                    </a:lnTo>
                    <a:lnTo>
                      <a:pt x="954" y="916"/>
                    </a:lnTo>
                    <a:lnTo>
                      <a:pt x="954" y="918"/>
                    </a:lnTo>
                    <a:lnTo>
                      <a:pt x="955" y="918"/>
                    </a:lnTo>
                    <a:lnTo>
                      <a:pt x="956" y="918"/>
                    </a:lnTo>
                    <a:lnTo>
                      <a:pt x="957" y="919"/>
                    </a:lnTo>
                    <a:lnTo>
                      <a:pt x="958" y="918"/>
                    </a:lnTo>
                    <a:lnTo>
                      <a:pt x="959" y="918"/>
                    </a:lnTo>
                    <a:lnTo>
                      <a:pt x="960" y="918"/>
                    </a:lnTo>
                    <a:lnTo>
                      <a:pt x="961" y="918"/>
                    </a:lnTo>
                    <a:lnTo>
                      <a:pt x="962" y="918"/>
                    </a:lnTo>
                    <a:lnTo>
                      <a:pt x="963" y="919"/>
                    </a:lnTo>
                    <a:lnTo>
                      <a:pt x="964" y="921"/>
                    </a:lnTo>
                    <a:lnTo>
                      <a:pt x="965" y="924"/>
                    </a:lnTo>
                    <a:lnTo>
                      <a:pt x="965" y="926"/>
                    </a:lnTo>
                    <a:lnTo>
                      <a:pt x="966" y="928"/>
                    </a:lnTo>
                    <a:lnTo>
                      <a:pt x="967" y="930"/>
                    </a:lnTo>
                    <a:lnTo>
                      <a:pt x="968" y="932"/>
                    </a:lnTo>
                    <a:lnTo>
                      <a:pt x="969" y="934"/>
                    </a:lnTo>
                    <a:lnTo>
                      <a:pt x="970" y="936"/>
                    </a:lnTo>
                    <a:lnTo>
                      <a:pt x="971" y="937"/>
                    </a:lnTo>
                    <a:lnTo>
                      <a:pt x="972" y="938"/>
                    </a:lnTo>
                    <a:lnTo>
                      <a:pt x="973" y="938"/>
                    </a:lnTo>
                    <a:lnTo>
                      <a:pt x="974" y="939"/>
                    </a:lnTo>
                    <a:lnTo>
                      <a:pt x="975" y="940"/>
                    </a:lnTo>
                    <a:lnTo>
                      <a:pt x="975" y="940"/>
                    </a:lnTo>
                    <a:lnTo>
                      <a:pt x="976" y="940"/>
                    </a:lnTo>
                    <a:lnTo>
                      <a:pt x="977" y="938"/>
                    </a:lnTo>
                    <a:lnTo>
                      <a:pt x="978" y="934"/>
                    </a:lnTo>
                    <a:lnTo>
                      <a:pt x="979" y="930"/>
                    </a:lnTo>
                    <a:lnTo>
                      <a:pt x="980" y="926"/>
                    </a:lnTo>
                    <a:lnTo>
                      <a:pt x="981" y="918"/>
                    </a:lnTo>
                    <a:lnTo>
                      <a:pt x="982" y="911"/>
                    </a:lnTo>
                    <a:lnTo>
                      <a:pt x="983" y="901"/>
                    </a:lnTo>
                    <a:lnTo>
                      <a:pt x="984" y="892"/>
                    </a:lnTo>
                    <a:lnTo>
                      <a:pt x="985" y="888"/>
                    </a:lnTo>
                    <a:lnTo>
                      <a:pt x="985" y="887"/>
                    </a:lnTo>
                    <a:lnTo>
                      <a:pt x="986" y="884"/>
                    </a:lnTo>
                    <a:lnTo>
                      <a:pt x="987" y="881"/>
                    </a:lnTo>
                    <a:lnTo>
                      <a:pt x="988" y="880"/>
                    </a:lnTo>
                    <a:lnTo>
                      <a:pt x="989" y="878"/>
                    </a:lnTo>
                    <a:lnTo>
                      <a:pt x="990" y="876"/>
                    </a:lnTo>
                    <a:lnTo>
                      <a:pt x="991" y="873"/>
                    </a:lnTo>
                    <a:lnTo>
                      <a:pt x="992" y="858"/>
                    </a:lnTo>
                    <a:lnTo>
                      <a:pt x="993" y="837"/>
                    </a:lnTo>
                    <a:lnTo>
                      <a:pt x="994" y="812"/>
                    </a:lnTo>
                    <a:lnTo>
                      <a:pt x="995" y="786"/>
                    </a:lnTo>
                    <a:lnTo>
                      <a:pt x="996" y="763"/>
                    </a:lnTo>
                    <a:lnTo>
                      <a:pt x="996" y="742"/>
                    </a:lnTo>
                    <a:lnTo>
                      <a:pt x="997" y="719"/>
                    </a:lnTo>
                    <a:lnTo>
                      <a:pt x="998" y="696"/>
                    </a:lnTo>
                    <a:lnTo>
                      <a:pt x="999" y="665"/>
                    </a:lnTo>
                    <a:lnTo>
                      <a:pt x="1000" y="631"/>
                    </a:lnTo>
                    <a:lnTo>
                      <a:pt x="1001" y="608"/>
                    </a:lnTo>
                    <a:lnTo>
                      <a:pt x="1002" y="583"/>
                    </a:lnTo>
                    <a:lnTo>
                      <a:pt x="1003" y="539"/>
                    </a:lnTo>
                    <a:lnTo>
                      <a:pt x="1004" y="495"/>
                    </a:lnTo>
                    <a:lnTo>
                      <a:pt x="1005" y="457"/>
                    </a:lnTo>
                    <a:lnTo>
                      <a:pt x="1005" y="443"/>
                    </a:lnTo>
                    <a:lnTo>
                      <a:pt x="1006" y="445"/>
                    </a:lnTo>
                    <a:lnTo>
                      <a:pt x="1007" y="458"/>
                    </a:lnTo>
                    <a:lnTo>
                      <a:pt x="1008" y="469"/>
                    </a:lnTo>
                    <a:lnTo>
                      <a:pt x="1009" y="484"/>
                    </a:lnTo>
                    <a:lnTo>
                      <a:pt x="1010" y="504"/>
                    </a:lnTo>
                    <a:lnTo>
                      <a:pt x="1011" y="528"/>
                    </a:lnTo>
                    <a:lnTo>
                      <a:pt x="1012" y="555"/>
                    </a:lnTo>
                    <a:lnTo>
                      <a:pt x="1013" y="584"/>
                    </a:lnTo>
                    <a:lnTo>
                      <a:pt x="1014" y="614"/>
                    </a:lnTo>
                    <a:lnTo>
                      <a:pt x="1015" y="646"/>
                    </a:lnTo>
                    <a:lnTo>
                      <a:pt x="1015" y="676"/>
                    </a:lnTo>
                    <a:lnTo>
                      <a:pt x="1017" y="706"/>
                    </a:lnTo>
                    <a:lnTo>
                      <a:pt x="1017" y="742"/>
                    </a:lnTo>
                    <a:lnTo>
                      <a:pt x="1018" y="779"/>
                    </a:lnTo>
                    <a:lnTo>
                      <a:pt x="1019" y="816"/>
                    </a:lnTo>
                    <a:lnTo>
                      <a:pt x="1020" y="852"/>
                    </a:lnTo>
                    <a:lnTo>
                      <a:pt x="1021" y="871"/>
                    </a:lnTo>
                    <a:lnTo>
                      <a:pt x="1022" y="882"/>
                    </a:lnTo>
                    <a:lnTo>
                      <a:pt x="1023" y="890"/>
                    </a:lnTo>
                    <a:lnTo>
                      <a:pt x="1024" y="894"/>
                    </a:lnTo>
                    <a:lnTo>
                      <a:pt x="1025" y="899"/>
                    </a:lnTo>
                    <a:lnTo>
                      <a:pt x="1026" y="902"/>
                    </a:lnTo>
                    <a:lnTo>
                      <a:pt x="1026" y="903"/>
                    </a:lnTo>
                    <a:lnTo>
                      <a:pt x="1027" y="903"/>
                    </a:lnTo>
                    <a:lnTo>
                      <a:pt x="1028" y="905"/>
                    </a:lnTo>
                    <a:lnTo>
                      <a:pt x="1029" y="907"/>
                    </a:lnTo>
                    <a:lnTo>
                      <a:pt x="1030" y="910"/>
                    </a:lnTo>
                    <a:lnTo>
                      <a:pt x="1031" y="912"/>
                    </a:lnTo>
                    <a:lnTo>
                      <a:pt x="1032" y="913"/>
                    </a:lnTo>
                    <a:lnTo>
                      <a:pt x="1033" y="912"/>
                    </a:lnTo>
                    <a:lnTo>
                      <a:pt x="1034" y="911"/>
                    </a:lnTo>
                    <a:lnTo>
                      <a:pt x="1035" y="910"/>
                    </a:lnTo>
                    <a:lnTo>
                      <a:pt x="1036" y="911"/>
                    </a:lnTo>
                    <a:lnTo>
                      <a:pt x="1036" y="913"/>
                    </a:lnTo>
                    <a:lnTo>
                      <a:pt x="1037" y="914"/>
                    </a:lnTo>
                    <a:lnTo>
                      <a:pt x="1038" y="916"/>
                    </a:lnTo>
                    <a:lnTo>
                      <a:pt x="1039" y="917"/>
                    </a:lnTo>
                    <a:lnTo>
                      <a:pt x="1040" y="919"/>
                    </a:lnTo>
                    <a:lnTo>
                      <a:pt x="1041" y="920"/>
                    </a:lnTo>
                    <a:lnTo>
                      <a:pt x="1042" y="922"/>
                    </a:lnTo>
                    <a:lnTo>
                      <a:pt x="1043" y="922"/>
                    </a:lnTo>
                    <a:lnTo>
                      <a:pt x="1044" y="922"/>
                    </a:lnTo>
                    <a:lnTo>
                      <a:pt x="1045" y="922"/>
                    </a:lnTo>
                    <a:lnTo>
                      <a:pt x="1045" y="921"/>
                    </a:lnTo>
                    <a:lnTo>
                      <a:pt x="1047" y="921"/>
                    </a:lnTo>
                    <a:lnTo>
                      <a:pt x="1047" y="920"/>
                    </a:lnTo>
                    <a:lnTo>
                      <a:pt x="1048" y="919"/>
                    </a:lnTo>
                    <a:lnTo>
                      <a:pt x="1049" y="918"/>
                    </a:lnTo>
                    <a:lnTo>
                      <a:pt x="1050" y="918"/>
                    </a:lnTo>
                    <a:lnTo>
                      <a:pt x="1051" y="918"/>
                    </a:lnTo>
                    <a:lnTo>
                      <a:pt x="1052" y="919"/>
                    </a:lnTo>
                    <a:lnTo>
                      <a:pt x="1053" y="920"/>
                    </a:lnTo>
                    <a:lnTo>
                      <a:pt x="1054" y="920"/>
                    </a:lnTo>
                    <a:lnTo>
                      <a:pt x="1055" y="921"/>
                    </a:lnTo>
                    <a:lnTo>
                      <a:pt x="1056" y="921"/>
                    </a:lnTo>
                    <a:lnTo>
                      <a:pt x="1057" y="921"/>
                    </a:lnTo>
                    <a:lnTo>
                      <a:pt x="1057" y="922"/>
                    </a:lnTo>
                    <a:lnTo>
                      <a:pt x="1058" y="923"/>
                    </a:lnTo>
                    <a:lnTo>
                      <a:pt x="1059" y="923"/>
                    </a:lnTo>
                    <a:lnTo>
                      <a:pt x="1060" y="923"/>
                    </a:lnTo>
                    <a:lnTo>
                      <a:pt x="1061" y="924"/>
                    </a:lnTo>
                    <a:lnTo>
                      <a:pt x="1062" y="924"/>
                    </a:lnTo>
                    <a:lnTo>
                      <a:pt x="1063" y="924"/>
                    </a:lnTo>
                    <a:lnTo>
                      <a:pt x="1064" y="925"/>
                    </a:lnTo>
                    <a:lnTo>
                      <a:pt x="1065" y="924"/>
                    </a:lnTo>
                    <a:lnTo>
                      <a:pt x="1066" y="924"/>
                    </a:lnTo>
                    <a:lnTo>
                      <a:pt x="1066" y="924"/>
                    </a:lnTo>
                    <a:lnTo>
                      <a:pt x="1067" y="923"/>
                    </a:lnTo>
                    <a:lnTo>
                      <a:pt x="1068" y="922"/>
                    </a:lnTo>
                    <a:lnTo>
                      <a:pt x="1069" y="922"/>
                    </a:lnTo>
                    <a:lnTo>
                      <a:pt x="1070" y="921"/>
                    </a:lnTo>
                    <a:lnTo>
                      <a:pt x="1071" y="921"/>
                    </a:lnTo>
                    <a:lnTo>
                      <a:pt x="1072" y="920"/>
                    </a:lnTo>
                    <a:lnTo>
                      <a:pt x="1073" y="919"/>
                    </a:lnTo>
                    <a:lnTo>
                      <a:pt x="1074" y="918"/>
                    </a:lnTo>
                    <a:lnTo>
                      <a:pt x="1075" y="917"/>
                    </a:lnTo>
                    <a:lnTo>
                      <a:pt x="1076" y="916"/>
                    </a:lnTo>
                    <a:lnTo>
                      <a:pt x="1077" y="915"/>
                    </a:lnTo>
                    <a:lnTo>
                      <a:pt x="1077" y="914"/>
                    </a:lnTo>
                    <a:lnTo>
                      <a:pt x="1078" y="913"/>
                    </a:lnTo>
                    <a:lnTo>
                      <a:pt x="1079" y="913"/>
                    </a:lnTo>
                    <a:lnTo>
                      <a:pt x="1080" y="913"/>
                    </a:lnTo>
                    <a:lnTo>
                      <a:pt x="1081" y="913"/>
                    </a:lnTo>
                    <a:lnTo>
                      <a:pt x="1082" y="913"/>
                    </a:lnTo>
                    <a:lnTo>
                      <a:pt x="1083" y="914"/>
                    </a:lnTo>
                    <a:lnTo>
                      <a:pt x="1084" y="914"/>
                    </a:lnTo>
                    <a:lnTo>
                      <a:pt x="1085" y="915"/>
                    </a:lnTo>
                    <a:lnTo>
                      <a:pt x="1086" y="915"/>
                    </a:lnTo>
                    <a:lnTo>
                      <a:pt x="1087" y="916"/>
                    </a:lnTo>
                    <a:lnTo>
                      <a:pt x="1087" y="916"/>
                    </a:lnTo>
                    <a:lnTo>
                      <a:pt x="1088" y="917"/>
                    </a:lnTo>
                    <a:lnTo>
                      <a:pt x="1089" y="917"/>
                    </a:lnTo>
                    <a:lnTo>
                      <a:pt x="1090" y="918"/>
                    </a:lnTo>
                    <a:lnTo>
                      <a:pt x="1091" y="919"/>
                    </a:lnTo>
                    <a:lnTo>
                      <a:pt x="1092" y="919"/>
                    </a:lnTo>
                    <a:lnTo>
                      <a:pt x="1093" y="920"/>
                    </a:lnTo>
                    <a:lnTo>
                      <a:pt x="1094" y="920"/>
                    </a:lnTo>
                    <a:lnTo>
                      <a:pt x="1095" y="920"/>
                    </a:lnTo>
                    <a:lnTo>
                      <a:pt x="1096" y="920"/>
                    </a:lnTo>
                    <a:lnTo>
                      <a:pt x="1097" y="920"/>
                    </a:lnTo>
                    <a:lnTo>
                      <a:pt x="1097" y="920"/>
                    </a:lnTo>
                    <a:lnTo>
                      <a:pt x="1098" y="920"/>
                    </a:lnTo>
                    <a:lnTo>
                      <a:pt x="1099" y="920"/>
                    </a:lnTo>
                    <a:lnTo>
                      <a:pt x="1100" y="920"/>
                    </a:lnTo>
                    <a:lnTo>
                      <a:pt x="1101" y="920"/>
                    </a:lnTo>
                    <a:lnTo>
                      <a:pt x="1102" y="920"/>
                    </a:lnTo>
                    <a:lnTo>
                      <a:pt x="1103" y="920"/>
                    </a:lnTo>
                    <a:lnTo>
                      <a:pt x="1104" y="920"/>
                    </a:lnTo>
                    <a:lnTo>
                      <a:pt x="1105" y="920"/>
                    </a:lnTo>
                    <a:lnTo>
                      <a:pt x="1106" y="920"/>
                    </a:lnTo>
                    <a:lnTo>
                      <a:pt x="1107" y="920"/>
                    </a:lnTo>
                    <a:lnTo>
                      <a:pt x="1108" y="919"/>
                    </a:lnTo>
                    <a:lnTo>
                      <a:pt x="1108" y="921"/>
                    </a:lnTo>
                    <a:lnTo>
                      <a:pt x="1109" y="918"/>
                    </a:lnTo>
                    <a:lnTo>
                      <a:pt x="1110" y="918"/>
                    </a:lnTo>
                    <a:lnTo>
                      <a:pt x="1111" y="918"/>
                    </a:lnTo>
                    <a:lnTo>
                      <a:pt x="1112" y="917"/>
                    </a:lnTo>
                    <a:lnTo>
                      <a:pt x="1113" y="917"/>
                    </a:lnTo>
                    <a:lnTo>
                      <a:pt x="1114" y="916"/>
                    </a:lnTo>
                    <a:lnTo>
                      <a:pt x="1115" y="915"/>
                    </a:lnTo>
                    <a:lnTo>
                      <a:pt x="1116" y="915"/>
                    </a:lnTo>
                    <a:lnTo>
                      <a:pt x="1117" y="914"/>
                    </a:lnTo>
                    <a:lnTo>
                      <a:pt x="1117" y="913"/>
                    </a:lnTo>
                    <a:lnTo>
                      <a:pt x="1118" y="912"/>
                    </a:lnTo>
                    <a:lnTo>
                      <a:pt x="1119" y="911"/>
                    </a:lnTo>
                    <a:lnTo>
                      <a:pt x="1120" y="910"/>
                    </a:lnTo>
                    <a:lnTo>
                      <a:pt x="1121" y="909"/>
                    </a:lnTo>
                    <a:lnTo>
                      <a:pt x="1122" y="909"/>
                    </a:lnTo>
                    <a:lnTo>
                      <a:pt x="1123" y="909"/>
                    </a:lnTo>
                    <a:lnTo>
                      <a:pt x="1124" y="909"/>
                    </a:lnTo>
                    <a:lnTo>
                      <a:pt x="1125" y="909"/>
                    </a:lnTo>
                    <a:lnTo>
                      <a:pt x="1126" y="910"/>
                    </a:lnTo>
                    <a:lnTo>
                      <a:pt x="1127" y="911"/>
                    </a:lnTo>
                    <a:lnTo>
                      <a:pt x="1127" y="911"/>
                    </a:lnTo>
                    <a:lnTo>
                      <a:pt x="1129" y="912"/>
                    </a:lnTo>
                    <a:lnTo>
                      <a:pt x="1129" y="913"/>
                    </a:lnTo>
                    <a:lnTo>
                      <a:pt x="1130" y="914"/>
                    </a:lnTo>
                    <a:lnTo>
                      <a:pt x="1131" y="915"/>
                    </a:lnTo>
                    <a:lnTo>
                      <a:pt x="1132" y="915"/>
                    </a:lnTo>
                    <a:lnTo>
                      <a:pt x="1133" y="916"/>
                    </a:lnTo>
                    <a:lnTo>
                      <a:pt x="1134" y="917"/>
                    </a:lnTo>
                    <a:lnTo>
                      <a:pt x="1135" y="918"/>
                    </a:lnTo>
                    <a:lnTo>
                      <a:pt x="1136" y="920"/>
                    </a:lnTo>
                    <a:lnTo>
                      <a:pt x="1137" y="920"/>
                    </a:lnTo>
                    <a:lnTo>
                      <a:pt x="1138" y="921"/>
                    </a:lnTo>
                    <a:lnTo>
                      <a:pt x="1138" y="921"/>
                    </a:lnTo>
                    <a:lnTo>
                      <a:pt x="1139" y="922"/>
                    </a:lnTo>
                    <a:lnTo>
                      <a:pt x="1140" y="922"/>
                    </a:lnTo>
                    <a:lnTo>
                      <a:pt x="1141" y="922"/>
                    </a:lnTo>
                    <a:lnTo>
                      <a:pt x="1142" y="922"/>
                    </a:lnTo>
                    <a:lnTo>
                      <a:pt x="1143" y="922"/>
                    </a:lnTo>
                    <a:lnTo>
                      <a:pt x="1144" y="923"/>
                    </a:lnTo>
                    <a:lnTo>
                      <a:pt x="1145" y="923"/>
                    </a:lnTo>
                    <a:lnTo>
                      <a:pt x="1146" y="923"/>
                    </a:lnTo>
                    <a:lnTo>
                      <a:pt x="1147" y="923"/>
                    </a:lnTo>
                    <a:lnTo>
                      <a:pt x="1148" y="923"/>
                    </a:lnTo>
                    <a:lnTo>
                      <a:pt x="1148" y="923"/>
                    </a:lnTo>
                    <a:lnTo>
                      <a:pt x="1149" y="923"/>
                    </a:lnTo>
                    <a:lnTo>
                      <a:pt x="1150" y="923"/>
                    </a:lnTo>
                    <a:lnTo>
                      <a:pt x="1151" y="923"/>
                    </a:lnTo>
                    <a:lnTo>
                      <a:pt x="1152" y="923"/>
                    </a:lnTo>
                    <a:lnTo>
                      <a:pt x="1153" y="923"/>
                    </a:lnTo>
                    <a:lnTo>
                      <a:pt x="1154" y="923"/>
                    </a:lnTo>
                    <a:lnTo>
                      <a:pt x="1155" y="923"/>
                    </a:lnTo>
                    <a:lnTo>
                      <a:pt x="1156" y="923"/>
                    </a:lnTo>
                    <a:lnTo>
                      <a:pt x="1157" y="924"/>
                    </a:lnTo>
                    <a:lnTo>
                      <a:pt x="1157" y="924"/>
                    </a:lnTo>
                    <a:lnTo>
                      <a:pt x="1159" y="924"/>
                    </a:lnTo>
                    <a:lnTo>
                      <a:pt x="1159" y="924"/>
                    </a:lnTo>
                    <a:lnTo>
                      <a:pt x="1160" y="924"/>
                    </a:lnTo>
                    <a:lnTo>
                      <a:pt x="1161" y="924"/>
                    </a:lnTo>
                    <a:lnTo>
                      <a:pt x="1162" y="924"/>
                    </a:lnTo>
                    <a:lnTo>
                      <a:pt x="1163" y="924"/>
                    </a:lnTo>
                    <a:lnTo>
                      <a:pt x="1164" y="924"/>
                    </a:lnTo>
                    <a:lnTo>
                      <a:pt x="1165" y="924"/>
                    </a:lnTo>
                    <a:lnTo>
                      <a:pt x="1166" y="925"/>
                    </a:lnTo>
                    <a:lnTo>
                      <a:pt x="1167" y="924"/>
                    </a:lnTo>
                    <a:lnTo>
                      <a:pt x="1168" y="924"/>
                    </a:lnTo>
                    <a:lnTo>
                      <a:pt x="1169" y="923"/>
                    </a:lnTo>
                    <a:lnTo>
                      <a:pt x="1169" y="923"/>
                    </a:lnTo>
                    <a:lnTo>
                      <a:pt x="1170" y="922"/>
                    </a:lnTo>
                    <a:lnTo>
                      <a:pt x="1171" y="921"/>
                    </a:lnTo>
                    <a:lnTo>
                      <a:pt x="1172" y="921"/>
                    </a:lnTo>
                    <a:lnTo>
                      <a:pt x="1173" y="920"/>
                    </a:lnTo>
                    <a:lnTo>
                      <a:pt x="1174" y="919"/>
                    </a:lnTo>
                    <a:lnTo>
                      <a:pt x="1175" y="919"/>
                    </a:lnTo>
                    <a:lnTo>
                      <a:pt x="1176" y="918"/>
                    </a:lnTo>
                    <a:lnTo>
                      <a:pt x="1177" y="918"/>
                    </a:lnTo>
                    <a:lnTo>
                      <a:pt x="1178" y="917"/>
                    </a:lnTo>
                    <a:lnTo>
                      <a:pt x="1178" y="916"/>
                    </a:lnTo>
                    <a:lnTo>
                      <a:pt x="1180" y="916"/>
                    </a:lnTo>
                    <a:lnTo>
                      <a:pt x="1180" y="915"/>
                    </a:lnTo>
                    <a:lnTo>
                      <a:pt x="1181" y="914"/>
                    </a:lnTo>
                    <a:lnTo>
                      <a:pt x="1182" y="914"/>
                    </a:lnTo>
                    <a:lnTo>
                      <a:pt x="1183" y="913"/>
                    </a:lnTo>
                    <a:lnTo>
                      <a:pt x="1184" y="912"/>
                    </a:lnTo>
                    <a:lnTo>
                      <a:pt x="1185" y="912"/>
                    </a:lnTo>
                    <a:lnTo>
                      <a:pt x="1186" y="912"/>
                    </a:lnTo>
                    <a:lnTo>
                      <a:pt x="1187" y="911"/>
                    </a:lnTo>
                    <a:lnTo>
                      <a:pt x="1188" y="910"/>
                    </a:lnTo>
                    <a:lnTo>
                      <a:pt x="1189" y="910"/>
                    </a:lnTo>
                    <a:lnTo>
                      <a:pt x="1189" y="910"/>
                    </a:lnTo>
                    <a:lnTo>
                      <a:pt x="1190" y="906"/>
                    </a:lnTo>
                    <a:lnTo>
                      <a:pt x="1191" y="905"/>
                    </a:lnTo>
                    <a:lnTo>
                      <a:pt x="1192" y="890"/>
                    </a:lnTo>
                    <a:lnTo>
                      <a:pt x="1193" y="899"/>
                    </a:lnTo>
                    <a:lnTo>
                      <a:pt x="1194" y="908"/>
                    </a:lnTo>
                    <a:lnTo>
                      <a:pt x="1195" y="899"/>
                    </a:lnTo>
                    <a:lnTo>
                      <a:pt x="1196" y="902"/>
                    </a:lnTo>
                    <a:lnTo>
                      <a:pt x="1197" y="904"/>
                    </a:lnTo>
                    <a:lnTo>
                      <a:pt x="1198" y="902"/>
                    </a:lnTo>
                    <a:lnTo>
                      <a:pt x="1199" y="905"/>
                    </a:lnTo>
                    <a:lnTo>
                      <a:pt x="1199" y="905"/>
                    </a:lnTo>
                    <a:lnTo>
                      <a:pt x="1200" y="906"/>
                    </a:lnTo>
                    <a:lnTo>
                      <a:pt x="1201" y="907"/>
                    </a:lnTo>
                    <a:lnTo>
                      <a:pt x="1202" y="908"/>
                    </a:lnTo>
                    <a:lnTo>
                      <a:pt x="1203" y="910"/>
                    </a:lnTo>
                    <a:lnTo>
                      <a:pt x="1204" y="911"/>
                    </a:lnTo>
                    <a:lnTo>
                      <a:pt x="1205" y="913"/>
                    </a:lnTo>
                    <a:lnTo>
                      <a:pt x="1206" y="915"/>
                    </a:lnTo>
                    <a:lnTo>
                      <a:pt x="1207" y="916"/>
                    </a:lnTo>
                    <a:lnTo>
                      <a:pt x="1208" y="918"/>
                    </a:lnTo>
                    <a:lnTo>
                      <a:pt x="1209" y="920"/>
                    </a:lnTo>
                    <a:lnTo>
                      <a:pt x="1210" y="922"/>
                    </a:lnTo>
                    <a:lnTo>
                      <a:pt x="1210" y="923"/>
                    </a:lnTo>
                    <a:lnTo>
                      <a:pt x="1211" y="923"/>
                    </a:lnTo>
                    <a:lnTo>
                      <a:pt x="1212" y="923"/>
                    </a:lnTo>
                    <a:lnTo>
                      <a:pt x="1213" y="922"/>
                    </a:lnTo>
                    <a:lnTo>
                      <a:pt x="1214" y="922"/>
                    </a:lnTo>
                    <a:lnTo>
                      <a:pt x="1215" y="921"/>
                    </a:lnTo>
                    <a:lnTo>
                      <a:pt x="1216" y="921"/>
                    </a:lnTo>
                    <a:lnTo>
                      <a:pt x="1217" y="921"/>
                    </a:lnTo>
                    <a:lnTo>
                      <a:pt x="1218" y="920"/>
                    </a:lnTo>
                    <a:lnTo>
                      <a:pt x="1219" y="919"/>
                    </a:lnTo>
                    <a:lnTo>
                      <a:pt x="1220" y="918"/>
                    </a:lnTo>
                    <a:lnTo>
                      <a:pt x="1220" y="917"/>
                    </a:lnTo>
                    <a:lnTo>
                      <a:pt x="1221" y="916"/>
                    </a:lnTo>
                    <a:lnTo>
                      <a:pt x="1222" y="914"/>
                    </a:lnTo>
                    <a:lnTo>
                      <a:pt x="1223" y="912"/>
                    </a:lnTo>
                    <a:lnTo>
                      <a:pt x="1224" y="911"/>
                    </a:lnTo>
                    <a:lnTo>
                      <a:pt x="1225" y="912"/>
                    </a:lnTo>
                    <a:lnTo>
                      <a:pt x="1226" y="911"/>
                    </a:lnTo>
                    <a:lnTo>
                      <a:pt x="1227" y="912"/>
                    </a:lnTo>
                    <a:lnTo>
                      <a:pt x="1228" y="913"/>
                    </a:lnTo>
                    <a:lnTo>
                      <a:pt x="1229" y="913"/>
                    </a:lnTo>
                    <a:lnTo>
                      <a:pt x="1229" y="913"/>
                    </a:lnTo>
                    <a:lnTo>
                      <a:pt x="1230" y="913"/>
                    </a:lnTo>
                    <a:lnTo>
                      <a:pt x="1231" y="914"/>
                    </a:lnTo>
                    <a:lnTo>
                      <a:pt x="1232" y="915"/>
                    </a:lnTo>
                    <a:lnTo>
                      <a:pt x="1233" y="916"/>
                    </a:lnTo>
                    <a:lnTo>
                      <a:pt x="1234" y="917"/>
                    </a:lnTo>
                    <a:lnTo>
                      <a:pt x="1235" y="918"/>
                    </a:lnTo>
                    <a:lnTo>
                      <a:pt x="1236" y="919"/>
                    </a:lnTo>
                    <a:lnTo>
                      <a:pt x="1237" y="921"/>
                    </a:lnTo>
                    <a:lnTo>
                      <a:pt x="1238" y="922"/>
                    </a:lnTo>
                    <a:lnTo>
                      <a:pt x="1239" y="923"/>
                    </a:lnTo>
                    <a:lnTo>
                      <a:pt x="1240" y="921"/>
                    </a:lnTo>
                    <a:lnTo>
                      <a:pt x="1241" y="919"/>
                    </a:lnTo>
                    <a:lnTo>
                      <a:pt x="1241" y="916"/>
                    </a:lnTo>
                    <a:lnTo>
                      <a:pt x="1242" y="912"/>
                    </a:lnTo>
                    <a:lnTo>
                      <a:pt x="1243" y="909"/>
                    </a:lnTo>
                    <a:lnTo>
                      <a:pt x="1244" y="905"/>
                    </a:lnTo>
                    <a:lnTo>
                      <a:pt x="1245" y="901"/>
                    </a:lnTo>
                    <a:lnTo>
                      <a:pt x="1246" y="897"/>
                    </a:lnTo>
                    <a:lnTo>
                      <a:pt x="1247" y="894"/>
                    </a:lnTo>
                    <a:lnTo>
                      <a:pt x="1248" y="890"/>
                    </a:lnTo>
                    <a:lnTo>
                      <a:pt x="1249" y="886"/>
                    </a:lnTo>
                    <a:lnTo>
                      <a:pt x="1250" y="882"/>
                    </a:lnTo>
                    <a:lnTo>
                      <a:pt x="1250" y="880"/>
                    </a:lnTo>
                    <a:lnTo>
                      <a:pt x="1251" y="879"/>
                    </a:lnTo>
                    <a:lnTo>
                      <a:pt x="1252" y="873"/>
                    </a:lnTo>
                    <a:lnTo>
                      <a:pt x="1253" y="869"/>
                    </a:lnTo>
                    <a:lnTo>
                      <a:pt x="1254" y="867"/>
                    </a:lnTo>
                    <a:lnTo>
                      <a:pt x="1255" y="862"/>
                    </a:lnTo>
                    <a:lnTo>
                      <a:pt x="1256" y="890"/>
                    </a:lnTo>
                    <a:lnTo>
                      <a:pt x="1257" y="920"/>
                    </a:lnTo>
                    <a:lnTo>
                      <a:pt x="1258" y="868"/>
                    </a:lnTo>
                    <a:lnTo>
                      <a:pt x="1259" y="790"/>
                    </a:lnTo>
                    <a:lnTo>
                      <a:pt x="1260" y="742"/>
                    </a:lnTo>
                    <a:lnTo>
                      <a:pt x="1260" y="791"/>
                    </a:lnTo>
                    <a:lnTo>
                      <a:pt x="1261" y="868"/>
                    </a:lnTo>
                    <a:lnTo>
                      <a:pt x="1262" y="936"/>
                    </a:lnTo>
                    <a:lnTo>
                      <a:pt x="1263" y="929"/>
                    </a:lnTo>
                    <a:lnTo>
                      <a:pt x="1264" y="901"/>
                    </a:lnTo>
                    <a:lnTo>
                      <a:pt x="1265" y="897"/>
                    </a:lnTo>
                    <a:lnTo>
                      <a:pt x="1266" y="897"/>
                    </a:lnTo>
                    <a:lnTo>
                      <a:pt x="1267" y="883"/>
                    </a:lnTo>
                    <a:lnTo>
                      <a:pt x="1268" y="870"/>
                    </a:lnTo>
                    <a:lnTo>
                      <a:pt x="1269" y="871"/>
                    </a:lnTo>
                    <a:lnTo>
                      <a:pt x="1270" y="876"/>
                    </a:lnTo>
                    <a:lnTo>
                      <a:pt x="1271" y="883"/>
                    </a:lnTo>
                    <a:lnTo>
                      <a:pt x="1271" y="891"/>
                    </a:lnTo>
                    <a:lnTo>
                      <a:pt x="1272" y="894"/>
                    </a:lnTo>
                    <a:lnTo>
                      <a:pt x="1273" y="895"/>
                    </a:lnTo>
                    <a:lnTo>
                      <a:pt x="1274" y="897"/>
                    </a:lnTo>
                    <a:lnTo>
                      <a:pt x="1275" y="899"/>
                    </a:lnTo>
                    <a:lnTo>
                      <a:pt x="1276" y="901"/>
                    </a:lnTo>
                    <a:lnTo>
                      <a:pt x="1277" y="903"/>
                    </a:lnTo>
                    <a:lnTo>
                      <a:pt x="1278" y="906"/>
                    </a:lnTo>
                    <a:lnTo>
                      <a:pt x="1279" y="908"/>
                    </a:lnTo>
                    <a:lnTo>
                      <a:pt x="1280" y="910"/>
                    </a:lnTo>
                    <a:lnTo>
                      <a:pt x="1281" y="911"/>
                    </a:lnTo>
                    <a:lnTo>
                      <a:pt x="1281" y="913"/>
                    </a:lnTo>
                    <a:lnTo>
                      <a:pt x="1282" y="914"/>
                    </a:lnTo>
                    <a:lnTo>
                      <a:pt x="1283" y="914"/>
                    </a:lnTo>
                    <a:lnTo>
                      <a:pt x="1284" y="913"/>
                    </a:lnTo>
                    <a:lnTo>
                      <a:pt x="1285" y="912"/>
                    </a:lnTo>
                    <a:lnTo>
                      <a:pt x="1286" y="910"/>
                    </a:lnTo>
                    <a:lnTo>
                      <a:pt x="1287" y="909"/>
                    </a:lnTo>
                    <a:lnTo>
                      <a:pt x="1288" y="907"/>
                    </a:lnTo>
                    <a:lnTo>
                      <a:pt x="1289" y="906"/>
                    </a:lnTo>
                    <a:lnTo>
                      <a:pt x="1290" y="904"/>
                    </a:lnTo>
                    <a:lnTo>
                      <a:pt x="1290" y="902"/>
                    </a:lnTo>
                    <a:lnTo>
                      <a:pt x="1292" y="899"/>
                    </a:lnTo>
                    <a:lnTo>
                      <a:pt x="1292" y="897"/>
                    </a:lnTo>
                    <a:lnTo>
                      <a:pt x="1293" y="894"/>
                    </a:lnTo>
                    <a:lnTo>
                      <a:pt x="1294" y="891"/>
                    </a:lnTo>
                    <a:lnTo>
                      <a:pt x="1295" y="889"/>
                    </a:lnTo>
                    <a:lnTo>
                      <a:pt x="1296" y="886"/>
                    </a:lnTo>
                    <a:lnTo>
                      <a:pt x="1297" y="883"/>
                    </a:lnTo>
                    <a:lnTo>
                      <a:pt x="1298" y="883"/>
                    </a:lnTo>
                    <a:lnTo>
                      <a:pt x="1299" y="884"/>
                    </a:lnTo>
                    <a:lnTo>
                      <a:pt x="1300" y="886"/>
                    </a:lnTo>
                    <a:lnTo>
                      <a:pt x="1301" y="888"/>
                    </a:lnTo>
                    <a:lnTo>
                      <a:pt x="1301" y="890"/>
                    </a:lnTo>
                    <a:lnTo>
                      <a:pt x="1302" y="893"/>
                    </a:lnTo>
                    <a:lnTo>
                      <a:pt x="1303" y="895"/>
                    </a:lnTo>
                    <a:lnTo>
                      <a:pt x="1304" y="898"/>
                    </a:lnTo>
                    <a:lnTo>
                      <a:pt x="1305" y="901"/>
                    </a:lnTo>
                    <a:lnTo>
                      <a:pt x="1306" y="904"/>
                    </a:lnTo>
                    <a:lnTo>
                      <a:pt x="1307" y="907"/>
                    </a:lnTo>
                    <a:lnTo>
                      <a:pt x="1308" y="910"/>
                    </a:lnTo>
                    <a:lnTo>
                      <a:pt x="1309" y="913"/>
                    </a:lnTo>
                    <a:lnTo>
                      <a:pt x="1310" y="916"/>
                    </a:lnTo>
                    <a:lnTo>
                      <a:pt x="1311" y="920"/>
                    </a:lnTo>
                    <a:lnTo>
                      <a:pt x="1311" y="923"/>
                    </a:lnTo>
                    <a:lnTo>
                      <a:pt x="1313" y="925"/>
                    </a:lnTo>
                    <a:lnTo>
                      <a:pt x="1313" y="926"/>
                    </a:lnTo>
                    <a:lnTo>
                      <a:pt x="1314" y="926"/>
                    </a:lnTo>
                    <a:lnTo>
                      <a:pt x="1315" y="926"/>
                    </a:lnTo>
                    <a:lnTo>
                      <a:pt x="1316" y="927"/>
                    </a:lnTo>
                    <a:lnTo>
                      <a:pt x="1317" y="927"/>
                    </a:lnTo>
                    <a:lnTo>
                      <a:pt x="1318" y="927"/>
                    </a:lnTo>
                    <a:lnTo>
                      <a:pt x="1319" y="926"/>
                    </a:lnTo>
                    <a:lnTo>
                      <a:pt x="1320" y="926"/>
                    </a:lnTo>
                    <a:lnTo>
                      <a:pt x="1321" y="926"/>
                    </a:lnTo>
                    <a:lnTo>
                      <a:pt x="1322" y="926"/>
                    </a:lnTo>
                    <a:lnTo>
                      <a:pt x="1322" y="926"/>
                    </a:lnTo>
                    <a:lnTo>
                      <a:pt x="1323" y="926"/>
                    </a:lnTo>
                    <a:lnTo>
                      <a:pt x="1324" y="925"/>
                    </a:lnTo>
                    <a:lnTo>
                      <a:pt x="1325" y="925"/>
                    </a:lnTo>
                    <a:lnTo>
                      <a:pt x="1326" y="924"/>
                    </a:lnTo>
                    <a:lnTo>
                      <a:pt x="1327" y="924"/>
                    </a:lnTo>
                    <a:lnTo>
                      <a:pt x="1328" y="924"/>
                    </a:lnTo>
                    <a:lnTo>
                      <a:pt x="1329" y="924"/>
                    </a:lnTo>
                    <a:lnTo>
                      <a:pt x="1330" y="924"/>
                    </a:lnTo>
                    <a:lnTo>
                      <a:pt x="1331" y="924"/>
                    </a:lnTo>
                    <a:lnTo>
                      <a:pt x="1332" y="923"/>
                    </a:lnTo>
                    <a:lnTo>
                      <a:pt x="1332" y="923"/>
                    </a:lnTo>
                    <a:lnTo>
                      <a:pt x="1333" y="923"/>
                    </a:lnTo>
                    <a:lnTo>
                      <a:pt x="1334" y="923"/>
                    </a:lnTo>
                    <a:lnTo>
                      <a:pt x="1335" y="923"/>
                    </a:lnTo>
                    <a:lnTo>
                      <a:pt x="1336" y="922"/>
                    </a:lnTo>
                    <a:lnTo>
                      <a:pt x="1337" y="922"/>
                    </a:lnTo>
                    <a:lnTo>
                      <a:pt x="1338" y="923"/>
                    </a:lnTo>
                    <a:lnTo>
                      <a:pt x="1339" y="921"/>
                    </a:lnTo>
                    <a:lnTo>
                      <a:pt x="1340" y="921"/>
                    </a:lnTo>
                    <a:lnTo>
                      <a:pt x="1341" y="921"/>
                    </a:lnTo>
                    <a:lnTo>
                      <a:pt x="1341" y="921"/>
                    </a:lnTo>
                    <a:lnTo>
                      <a:pt x="1343" y="920"/>
                    </a:lnTo>
                    <a:lnTo>
                      <a:pt x="1343" y="920"/>
                    </a:lnTo>
                    <a:lnTo>
                      <a:pt x="1344" y="918"/>
                    </a:lnTo>
                    <a:lnTo>
                      <a:pt x="1345" y="920"/>
                    </a:lnTo>
                    <a:lnTo>
                      <a:pt x="1346" y="918"/>
                    </a:lnTo>
                    <a:lnTo>
                      <a:pt x="1347" y="917"/>
                    </a:lnTo>
                    <a:lnTo>
                      <a:pt x="1348" y="917"/>
                    </a:lnTo>
                    <a:lnTo>
                      <a:pt x="1349" y="916"/>
                    </a:lnTo>
                    <a:lnTo>
                      <a:pt x="1350" y="916"/>
                    </a:lnTo>
                    <a:lnTo>
                      <a:pt x="1351" y="915"/>
                    </a:lnTo>
                    <a:lnTo>
                      <a:pt x="1352" y="915"/>
                    </a:lnTo>
                    <a:lnTo>
                      <a:pt x="1353" y="914"/>
                    </a:lnTo>
                    <a:lnTo>
                      <a:pt x="1353" y="913"/>
                    </a:lnTo>
                    <a:lnTo>
                      <a:pt x="1354" y="912"/>
                    </a:lnTo>
                    <a:lnTo>
                      <a:pt x="1355" y="912"/>
                    </a:lnTo>
                    <a:lnTo>
                      <a:pt x="1356" y="912"/>
                    </a:lnTo>
                    <a:lnTo>
                      <a:pt x="1357" y="911"/>
                    </a:lnTo>
                    <a:lnTo>
                      <a:pt x="1358" y="911"/>
                    </a:lnTo>
                    <a:lnTo>
                      <a:pt x="1359" y="911"/>
                    </a:lnTo>
                    <a:lnTo>
                      <a:pt x="1360" y="911"/>
                    </a:lnTo>
                    <a:lnTo>
                      <a:pt x="1361" y="911"/>
                    </a:lnTo>
                    <a:lnTo>
                      <a:pt x="1362" y="911"/>
                    </a:lnTo>
                    <a:lnTo>
                      <a:pt x="1362" y="911"/>
                    </a:lnTo>
                    <a:lnTo>
                      <a:pt x="1363" y="911"/>
                    </a:lnTo>
                    <a:lnTo>
                      <a:pt x="1364" y="911"/>
                    </a:lnTo>
                    <a:lnTo>
                      <a:pt x="1365" y="911"/>
                    </a:lnTo>
                    <a:lnTo>
                      <a:pt x="1366" y="911"/>
                    </a:lnTo>
                    <a:lnTo>
                      <a:pt x="1367" y="912"/>
                    </a:lnTo>
                    <a:lnTo>
                      <a:pt x="1368" y="912"/>
                    </a:lnTo>
                    <a:lnTo>
                      <a:pt x="1369" y="912"/>
                    </a:lnTo>
                    <a:lnTo>
                      <a:pt x="1370" y="912"/>
                    </a:lnTo>
                    <a:lnTo>
                      <a:pt x="1371" y="912"/>
                    </a:lnTo>
                    <a:lnTo>
                      <a:pt x="1372" y="912"/>
                    </a:lnTo>
                    <a:lnTo>
                      <a:pt x="1373" y="912"/>
                    </a:lnTo>
                    <a:lnTo>
                      <a:pt x="1373" y="911"/>
                    </a:lnTo>
                    <a:lnTo>
                      <a:pt x="1374" y="911"/>
                    </a:lnTo>
                    <a:lnTo>
                      <a:pt x="1375" y="910"/>
                    </a:lnTo>
                    <a:lnTo>
                      <a:pt x="1376" y="910"/>
                    </a:lnTo>
                    <a:lnTo>
                      <a:pt x="1377" y="910"/>
                    </a:lnTo>
                    <a:lnTo>
                      <a:pt x="1378" y="909"/>
                    </a:lnTo>
                    <a:lnTo>
                      <a:pt x="1379" y="909"/>
                    </a:lnTo>
                    <a:lnTo>
                      <a:pt x="1380" y="908"/>
                    </a:lnTo>
                    <a:lnTo>
                      <a:pt x="1381" y="906"/>
                    </a:lnTo>
                    <a:lnTo>
                      <a:pt x="1382" y="909"/>
                    </a:lnTo>
                    <a:lnTo>
                      <a:pt x="1383" y="907"/>
                    </a:lnTo>
                    <a:lnTo>
                      <a:pt x="1383" y="904"/>
                    </a:lnTo>
                    <a:lnTo>
                      <a:pt x="1384" y="906"/>
                    </a:lnTo>
                    <a:lnTo>
                      <a:pt x="1385" y="906"/>
                    </a:lnTo>
                    <a:lnTo>
                      <a:pt x="1386" y="906"/>
                    </a:lnTo>
                    <a:lnTo>
                      <a:pt x="1387" y="907"/>
                    </a:lnTo>
                    <a:lnTo>
                      <a:pt x="1388" y="907"/>
                    </a:lnTo>
                    <a:lnTo>
                      <a:pt x="1389" y="908"/>
                    </a:lnTo>
                    <a:lnTo>
                      <a:pt x="1390" y="909"/>
                    </a:lnTo>
                    <a:lnTo>
                      <a:pt x="1391" y="910"/>
                    </a:lnTo>
                    <a:lnTo>
                      <a:pt x="1392" y="911"/>
                    </a:lnTo>
                    <a:lnTo>
                      <a:pt x="1393" y="912"/>
                    </a:lnTo>
                    <a:lnTo>
                      <a:pt x="1393" y="913"/>
                    </a:lnTo>
                    <a:lnTo>
                      <a:pt x="1394" y="914"/>
                    </a:lnTo>
                    <a:lnTo>
                      <a:pt x="1395" y="915"/>
                    </a:lnTo>
                    <a:lnTo>
                      <a:pt x="1396" y="916"/>
                    </a:lnTo>
                    <a:lnTo>
                      <a:pt x="1397" y="918"/>
                    </a:lnTo>
                    <a:lnTo>
                      <a:pt x="1398" y="918"/>
                    </a:lnTo>
                    <a:lnTo>
                      <a:pt x="1399" y="919"/>
                    </a:lnTo>
                    <a:lnTo>
                      <a:pt x="1400" y="922"/>
                    </a:lnTo>
                    <a:lnTo>
                      <a:pt x="1401" y="921"/>
                    </a:lnTo>
                    <a:lnTo>
                      <a:pt x="1402" y="921"/>
                    </a:lnTo>
                    <a:lnTo>
                      <a:pt x="1403" y="922"/>
                    </a:lnTo>
                    <a:lnTo>
                      <a:pt x="1404" y="922"/>
                    </a:lnTo>
                    <a:lnTo>
                      <a:pt x="1404" y="922"/>
                    </a:lnTo>
                    <a:lnTo>
                      <a:pt x="1405" y="923"/>
                    </a:lnTo>
                    <a:lnTo>
                      <a:pt x="1406" y="923"/>
                    </a:lnTo>
                    <a:lnTo>
                      <a:pt x="1407" y="923"/>
                    </a:lnTo>
                    <a:lnTo>
                      <a:pt x="1408" y="923"/>
                    </a:lnTo>
                    <a:lnTo>
                      <a:pt x="1409" y="923"/>
                    </a:lnTo>
                    <a:lnTo>
                      <a:pt x="1410" y="924"/>
                    </a:lnTo>
                    <a:lnTo>
                      <a:pt x="1411" y="924"/>
                    </a:lnTo>
                    <a:lnTo>
                      <a:pt x="1412" y="924"/>
                    </a:lnTo>
                    <a:lnTo>
                      <a:pt x="1413" y="924"/>
                    </a:lnTo>
                    <a:lnTo>
                      <a:pt x="1413" y="924"/>
                    </a:lnTo>
                    <a:lnTo>
                      <a:pt x="1414" y="924"/>
                    </a:lnTo>
                    <a:lnTo>
                      <a:pt x="1415" y="924"/>
                    </a:lnTo>
                    <a:lnTo>
                      <a:pt x="1416" y="923"/>
                    </a:lnTo>
                    <a:lnTo>
                      <a:pt x="1417" y="923"/>
                    </a:lnTo>
                    <a:lnTo>
                      <a:pt x="1418" y="923"/>
                    </a:lnTo>
                    <a:lnTo>
                      <a:pt x="1419" y="922"/>
                    </a:lnTo>
                    <a:lnTo>
                      <a:pt x="1420" y="922"/>
                    </a:lnTo>
                    <a:lnTo>
                      <a:pt x="1421" y="921"/>
                    </a:lnTo>
                    <a:lnTo>
                      <a:pt x="1422" y="920"/>
                    </a:lnTo>
                    <a:lnTo>
                      <a:pt x="1423" y="920"/>
                    </a:lnTo>
                    <a:lnTo>
                      <a:pt x="1423" y="920"/>
                    </a:lnTo>
                    <a:lnTo>
                      <a:pt x="1425" y="920"/>
                    </a:lnTo>
                    <a:lnTo>
                      <a:pt x="1425" y="918"/>
                    </a:lnTo>
                    <a:lnTo>
                      <a:pt x="1426" y="918"/>
                    </a:lnTo>
                    <a:lnTo>
                      <a:pt x="1427" y="918"/>
                    </a:lnTo>
                    <a:lnTo>
                      <a:pt x="1428" y="917"/>
                    </a:lnTo>
                    <a:lnTo>
                      <a:pt x="1429" y="916"/>
                    </a:lnTo>
                    <a:lnTo>
                      <a:pt x="1430" y="915"/>
                    </a:lnTo>
                    <a:lnTo>
                      <a:pt x="1431" y="914"/>
                    </a:lnTo>
                    <a:lnTo>
                      <a:pt x="1432" y="913"/>
                    </a:lnTo>
                    <a:lnTo>
                      <a:pt x="1433" y="912"/>
                    </a:lnTo>
                    <a:lnTo>
                      <a:pt x="1434" y="912"/>
                    </a:lnTo>
                    <a:lnTo>
                      <a:pt x="1434" y="910"/>
                    </a:lnTo>
                    <a:lnTo>
                      <a:pt x="1435" y="909"/>
                    </a:lnTo>
                    <a:lnTo>
                      <a:pt x="1436" y="908"/>
                    </a:lnTo>
                    <a:lnTo>
                      <a:pt x="1437" y="907"/>
                    </a:lnTo>
                    <a:lnTo>
                      <a:pt x="1438" y="908"/>
                    </a:lnTo>
                    <a:lnTo>
                      <a:pt x="1439" y="909"/>
                    </a:lnTo>
                    <a:lnTo>
                      <a:pt x="1440" y="903"/>
                    </a:lnTo>
                    <a:lnTo>
                      <a:pt x="1441" y="896"/>
                    </a:lnTo>
                    <a:lnTo>
                      <a:pt x="1442" y="896"/>
                    </a:lnTo>
                    <a:lnTo>
                      <a:pt x="1443" y="902"/>
                    </a:lnTo>
                    <a:lnTo>
                      <a:pt x="1444" y="903"/>
                    </a:lnTo>
                    <a:lnTo>
                      <a:pt x="1444" y="900"/>
                    </a:lnTo>
                    <a:lnTo>
                      <a:pt x="1445" y="899"/>
                    </a:lnTo>
                    <a:lnTo>
                      <a:pt x="1446" y="899"/>
                    </a:lnTo>
                    <a:lnTo>
                      <a:pt x="1447" y="900"/>
                    </a:lnTo>
                    <a:lnTo>
                      <a:pt x="1448" y="900"/>
                    </a:lnTo>
                    <a:lnTo>
                      <a:pt x="1449" y="900"/>
                    </a:lnTo>
                    <a:lnTo>
                      <a:pt x="1450" y="901"/>
                    </a:lnTo>
                    <a:lnTo>
                      <a:pt x="1451" y="902"/>
                    </a:lnTo>
                    <a:lnTo>
                      <a:pt x="1452" y="904"/>
                    </a:lnTo>
                    <a:lnTo>
                      <a:pt x="1453" y="902"/>
                    </a:lnTo>
                    <a:lnTo>
                      <a:pt x="1453" y="905"/>
                    </a:lnTo>
                    <a:lnTo>
                      <a:pt x="1455" y="906"/>
                    </a:lnTo>
                    <a:lnTo>
                      <a:pt x="1455" y="906"/>
                    </a:lnTo>
                    <a:lnTo>
                      <a:pt x="1456" y="907"/>
                    </a:lnTo>
                    <a:lnTo>
                      <a:pt x="1457" y="908"/>
                    </a:lnTo>
                    <a:lnTo>
                      <a:pt x="1458" y="908"/>
                    </a:lnTo>
                    <a:lnTo>
                      <a:pt x="1459" y="908"/>
                    </a:lnTo>
                    <a:lnTo>
                      <a:pt x="1460" y="908"/>
                    </a:lnTo>
                    <a:lnTo>
                      <a:pt x="1461" y="907"/>
                    </a:lnTo>
                    <a:lnTo>
                      <a:pt x="1462" y="907"/>
                    </a:lnTo>
                    <a:lnTo>
                      <a:pt x="1463" y="907"/>
                    </a:lnTo>
                    <a:lnTo>
                      <a:pt x="1464" y="905"/>
                    </a:lnTo>
                    <a:lnTo>
                      <a:pt x="1465" y="905"/>
                    </a:lnTo>
                    <a:lnTo>
                      <a:pt x="1465" y="906"/>
                    </a:lnTo>
                    <a:lnTo>
                      <a:pt x="1466" y="903"/>
                    </a:lnTo>
                    <a:lnTo>
                      <a:pt x="1467" y="903"/>
                    </a:lnTo>
                    <a:lnTo>
                      <a:pt x="1468" y="902"/>
                    </a:lnTo>
                    <a:lnTo>
                      <a:pt x="1469" y="901"/>
                    </a:lnTo>
                    <a:lnTo>
                      <a:pt x="1470" y="900"/>
                    </a:lnTo>
                    <a:lnTo>
                      <a:pt x="1471" y="900"/>
                    </a:lnTo>
                    <a:lnTo>
                      <a:pt x="1472" y="897"/>
                    </a:lnTo>
                    <a:lnTo>
                      <a:pt x="1473" y="903"/>
                    </a:lnTo>
                    <a:lnTo>
                      <a:pt x="1474" y="900"/>
                    </a:lnTo>
                    <a:lnTo>
                      <a:pt x="1474" y="887"/>
                    </a:lnTo>
                    <a:lnTo>
                      <a:pt x="1475" y="894"/>
                    </a:lnTo>
                    <a:lnTo>
                      <a:pt x="1476" y="905"/>
                    </a:lnTo>
                    <a:lnTo>
                      <a:pt x="1477" y="908"/>
                    </a:lnTo>
                    <a:lnTo>
                      <a:pt x="1478" y="905"/>
                    </a:lnTo>
                    <a:lnTo>
                      <a:pt x="1479" y="898"/>
                    </a:lnTo>
                    <a:lnTo>
                      <a:pt x="1480" y="898"/>
                    </a:lnTo>
                    <a:lnTo>
                      <a:pt x="1481" y="902"/>
                    </a:lnTo>
                    <a:lnTo>
                      <a:pt x="1482" y="903"/>
                    </a:lnTo>
                    <a:lnTo>
                      <a:pt x="1483" y="904"/>
                    </a:lnTo>
                    <a:lnTo>
                      <a:pt x="1484" y="906"/>
                    </a:lnTo>
                    <a:lnTo>
                      <a:pt x="1485" y="908"/>
                    </a:lnTo>
                    <a:lnTo>
                      <a:pt x="1486" y="905"/>
                    </a:lnTo>
                    <a:lnTo>
                      <a:pt x="1486" y="909"/>
                    </a:lnTo>
                    <a:lnTo>
                      <a:pt x="1487" y="908"/>
                    </a:lnTo>
                    <a:lnTo>
                      <a:pt x="1488" y="907"/>
                    </a:lnTo>
                    <a:lnTo>
                      <a:pt x="1489" y="906"/>
                    </a:lnTo>
                    <a:lnTo>
                      <a:pt x="1490" y="905"/>
                    </a:lnTo>
                    <a:lnTo>
                      <a:pt x="1491" y="904"/>
                    </a:lnTo>
                    <a:lnTo>
                      <a:pt x="1492" y="902"/>
                    </a:lnTo>
                    <a:lnTo>
                      <a:pt x="1493" y="902"/>
                    </a:lnTo>
                    <a:lnTo>
                      <a:pt x="1494" y="902"/>
                    </a:lnTo>
                    <a:lnTo>
                      <a:pt x="1495" y="896"/>
                    </a:lnTo>
                    <a:lnTo>
                      <a:pt x="1495" y="896"/>
                    </a:lnTo>
                    <a:lnTo>
                      <a:pt x="1496" y="900"/>
                    </a:lnTo>
                    <a:lnTo>
                      <a:pt x="1497" y="893"/>
                    </a:lnTo>
                    <a:lnTo>
                      <a:pt x="1498" y="893"/>
                    </a:lnTo>
                    <a:lnTo>
                      <a:pt x="1499" y="892"/>
                    </a:lnTo>
                    <a:lnTo>
                      <a:pt x="1500" y="890"/>
                    </a:lnTo>
                    <a:lnTo>
                      <a:pt x="1501" y="889"/>
                    </a:lnTo>
                  </a:path>
                </a:pathLst>
              </a:custGeom>
              <a:noFill/>
              <a:ln w="3175" cap="flat">
                <a:solidFill>
                  <a:srgbClr val="0072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4" name="Freeform 209">
                <a:extLst>
                  <a:ext uri="{FF2B5EF4-FFF2-40B4-BE49-F238E27FC236}">
                    <a16:creationId xmlns:a16="http://schemas.microsoft.com/office/drawing/2014/main" id="{DE661EF7-E29A-407A-A4B6-F92A90E7F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916"/>
                <a:ext cx="452" cy="270"/>
              </a:xfrm>
              <a:custGeom>
                <a:avLst/>
                <a:gdLst>
                  <a:gd name="T0" fmla="*/ 5 w 452"/>
                  <a:gd name="T1" fmla="*/ 152 h 270"/>
                  <a:gd name="T2" fmla="*/ 13 w 452"/>
                  <a:gd name="T3" fmla="*/ 173 h 270"/>
                  <a:gd name="T4" fmla="*/ 20 w 452"/>
                  <a:gd name="T5" fmla="*/ 189 h 270"/>
                  <a:gd name="T6" fmla="*/ 27 w 452"/>
                  <a:gd name="T7" fmla="*/ 193 h 270"/>
                  <a:gd name="T8" fmla="*/ 35 w 452"/>
                  <a:gd name="T9" fmla="*/ 192 h 270"/>
                  <a:gd name="T10" fmla="*/ 42 w 452"/>
                  <a:gd name="T11" fmla="*/ 192 h 270"/>
                  <a:gd name="T12" fmla="*/ 49 w 452"/>
                  <a:gd name="T13" fmla="*/ 147 h 270"/>
                  <a:gd name="T14" fmla="*/ 56 w 452"/>
                  <a:gd name="T15" fmla="*/ 66 h 270"/>
                  <a:gd name="T16" fmla="*/ 64 w 452"/>
                  <a:gd name="T17" fmla="*/ 36 h 270"/>
                  <a:gd name="T18" fmla="*/ 71 w 452"/>
                  <a:gd name="T19" fmla="*/ 47 h 270"/>
                  <a:gd name="T20" fmla="*/ 78 w 452"/>
                  <a:gd name="T21" fmla="*/ 87 h 270"/>
                  <a:gd name="T22" fmla="*/ 86 w 452"/>
                  <a:gd name="T23" fmla="*/ 153 h 270"/>
                  <a:gd name="T24" fmla="*/ 93 w 452"/>
                  <a:gd name="T25" fmla="*/ 183 h 270"/>
                  <a:gd name="T26" fmla="*/ 100 w 452"/>
                  <a:gd name="T27" fmla="*/ 179 h 270"/>
                  <a:gd name="T28" fmla="*/ 107 w 452"/>
                  <a:gd name="T29" fmla="*/ 188 h 270"/>
                  <a:gd name="T30" fmla="*/ 115 w 452"/>
                  <a:gd name="T31" fmla="*/ 207 h 270"/>
                  <a:gd name="T32" fmla="*/ 122 w 452"/>
                  <a:gd name="T33" fmla="*/ 208 h 270"/>
                  <a:gd name="T34" fmla="*/ 129 w 452"/>
                  <a:gd name="T35" fmla="*/ 201 h 270"/>
                  <a:gd name="T36" fmla="*/ 137 w 452"/>
                  <a:gd name="T37" fmla="*/ 166 h 270"/>
                  <a:gd name="T38" fmla="*/ 144 w 452"/>
                  <a:gd name="T39" fmla="*/ 108 h 270"/>
                  <a:gd name="T40" fmla="*/ 151 w 452"/>
                  <a:gd name="T41" fmla="*/ 94 h 270"/>
                  <a:gd name="T42" fmla="*/ 159 w 452"/>
                  <a:gd name="T43" fmla="*/ 117 h 270"/>
                  <a:gd name="T44" fmla="*/ 166 w 452"/>
                  <a:gd name="T45" fmla="*/ 148 h 270"/>
                  <a:gd name="T46" fmla="*/ 173 w 452"/>
                  <a:gd name="T47" fmla="*/ 187 h 270"/>
                  <a:gd name="T48" fmla="*/ 180 w 452"/>
                  <a:gd name="T49" fmla="*/ 201 h 270"/>
                  <a:gd name="T50" fmla="*/ 188 w 452"/>
                  <a:gd name="T51" fmla="*/ 194 h 270"/>
                  <a:gd name="T52" fmla="*/ 195 w 452"/>
                  <a:gd name="T53" fmla="*/ 186 h 270"/>
                  <a:gd name="T54" fmla="*/ 202 w 452"/>
                  <a:gd name="T55" fmla="*/ 179 h 270"/>
                  <a:gd name="T56" fmla="*/ 210 w 452"/>
                  <a:gd name="T57" fmla="*/ 178 h 270"/>
                  <a:gd name="T58" fmla="*/ 217 w 452"/>
                  <a:gd name="T59" fmla="*/ 177 h 270"/>
                  <a:gd name="T60" fmla="*/ 224 w 452"/>
                  <a:gd name="T61" fmla="*/ 187 h 270"/>
                  <a:gd name="T62" fmla="*/ 231 w 452"/>
                  <a:gd name="T63" fmla="*/ 210 h 270"/>
                  <a:gd name="T64" fmla="*/ 239 w 452"/>
                  <a:gd name="T65" fmla="*/ 192 h 270"/>
                  <a:gd name="T66" fmla="*/ 246 w 452"/>
                  <a:gd name="T67" fmla="*/ 134 h 270"/>
                  <a:gd name="T68" fmla="*/ 253 w 452"/>
                  <a:gd name="T69" fmla="*/ 131 h 270"/>
                  <a:gd name="T70" fmla="*/ 261 w 452"/>
                  <a:gd name="T71" fmla="*/ 167 h 270"/>
                  <a:gd name="T72" fmla="*/ 268 w 452"/>
                  <a:gd name="T73" fmla="*/ 189 h 270"/>
                  <a:gd name="T74" fmla="*/ 275 w 452"/>
                  <a:gd name="T75" fmla="*/ 205 h 270"/>
                  <a:gd name="T76" fmla="*/ 282 w 452"/>
                  <a:gd name="T77" fmla="*/ 160 h 270"/>
                  <a:gd name="T78" fmla="*/ 290 w 452"/>
                  <a:gd name="T79" fmla="*/ 63 h 270"/>
                  <a:gd name="T80" fmla="*/ 297 w 452"/>
                  <a:gd name="T81" fmla="*/ 10 h 270"/>
                  <a:gd name="T82" fmla="*/ 304 w 452"/>
                  <a:gd name="T83" fmla="*/ 2 h 270"/>
                  <a:gd name="T84" fmla="*/ 311 w 452"/>
                  <a:gd name="T85" fmla="*/ 0 h 270"/>
                  <a:gd name="T86" fmla="*/ 319 w 452"/>
                  <a:gd name="T87" fmla="*/ 0 h 270"/>
                  <a:gd name="T88" fmla="*/ 326 w 452"/>
                  <a:gd name="T89" fmla="*/ 46 h 270"/>
                  <a:gd name="T90" fmla="*/ 333 w 452"/>
                  <a:gd name="T91" fmla="*/ 127 h 270"/>
                  <a:gd name="T92" fmla="*/ 341 w 452"/>
                  <a:gd name="T93" fmla="*/ 178 h 270"/>
                  <a:gd name="T94" fmla="*/ 348 w 452"/>
                  <a:gd name="T95" fmla="*/ 199 h 270"/>
                  <a:gd name="T96" fmla="*/ 355 w 452"/>
                  <a:gd name="T97" fmla="*/ 204 h 270"/>
                  <a:gd name="T98" fmla="*/ 362 w 452"/>
                  <a:gd name="T99" fmla="*/ 196 h 270"/>
                  <a:gd name="T100" fmla="*/ 370 w 452"/>
                  <a:gd name="T101" fmla="*/ 190 h 270"/>
                  <a:gd name="T102" fmla="*/ 377 w 452"/>
                  <a:gd name="T103" fmla="*/ 189 h 270"/>
                  <a:gd name="T104" fmla="*/ 384 w 452"/>
                  <a:gd name="T105" fmla="*/ 192 h 270"/>
                  <a:gd name="T106" fmla="*/ 392 w 452"/>
                  <a:gd name="T107" fmla="*/ 194 h 270"/>
                  <a:gd name="T108" fmla="*/ 399 w 452"/>
                  <a:gd name="T109" fmla="*/ 200 h 270"/>
                  <a:gd name="T110" fmla="*/ 406 w 452"/>
                  <a:gd name="T111" fmla="*/ 215 h 270"/>
                  <a:gd name="T112" fmla="*/ 413 w 452"/>
                  <a:gd name="T113" fmla="*/ 187 h 270"/>
                  <a:gd name="T114" fmla="*/ 421 w 452"/>
                  <a:gd name="T115" fmla="*/ 124 h 270"/>
                  <a:gd name="T116" fmla="*/ 428 w 452"/>
                  <a:gd name="T117" fmla="*/ 111 h 270"/>
                  <a:gd name="T118" fmla="*/ 435 w 452"/>
                  <a:gd name="T119" fmla="*/ 121 h 270"/>
                  <a:gd name="T120" fmla="*/ 443 w 452"/>
                  <a:gd name="T121" fmla="*/ 173 h 270"/>
                  <a:gd name="T122" fmla="*/ 450 w 452"/>
                  <a:gd name="T123" fmla="*/ 25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2" h="270">
                    <a:moveTo>
                      <a:pt x="0" y="140"/>
                    </a:moveTo>
                    <a:lnTo>
                      <a:pt x="0" y="140"/>
                    </a:lnTo>
                    <a:lnTo>
                      <a:pt x="1" y="141"/>
                    </a:lnTo>
                    <a:lnTo>
                      <a:pt x="2" y="143"/>
                    </a:lnTo>
                    <a:lnTo>
                      <a:pt x="3" y="145"/>
                    </a:lnTo>
                    <a:lnTo>
                      <a:pt x="4" y="147"/>
                    </a:lnTo>
                    <a:lnTo>
                      <a:pt x="5" y="150"/>
                    </a:lnTo>
                    <a:lnTo>
                      <a:pt x="5" y="152"/>
                    </a:lnTo>
                    <a:lnTo>
                      <a:pt x="6" y="155"/>
                    </a:lnTo>
                    <a:lnTo>
                      <a:pt x="7" y="157"/>
                    </a:lnTo>
                    <a:lnTo>
                      <a:pt x="8" y="160"/>
                    </a:lnTo>
                    <a:lnTo>
                      <a:pt x="9" y="163"/>
                    </a:lnTo>
                    <a:lnTo>
                      <a:pt x="10" y="165"/>
                    </a:lnTo>
                    <a:lnTo>
                      <a:pt x="11" y="168"/>
                    </a:lnTo>
                    <a:lnTo>
                      <a:pt x="12" y="171"/>
                    </a:lnTo>
                    <a:lnTo>
                      <a:pt x="13" y="173"/>
                    </a:lnTo>
                    <a:lnTo>
                      <a:pt x="14" y="176"/>
                    </a:lnTo>
                    <a:lnTo>
                      <a:pt x="15" y="179"/>
                    </a:lnTo>
                    <a:lnTo>
                      <a:pt x="16" y="181"/>
                    </a:lnTo>
                    <a:lnTo>
                      <a:pt x="16" y="183"/>
                    </a:lnTo>
                    <a:lnTo>
                      <a:pt x="17" y="184"/>
                    </a:lnTo>
                    <a:lnTo>
                      <a:pt x="18" y="186"/>
                    </a:lnTo>
                    <a:lnTo>
                      <a:pt x="19" y="187"/>
                    </a:lnTo>
                    <a:lnTo>
                      <a:pt x="20" y="189"/>
                    </a:lnTo>
                    <a:lnTo>
                      <a:pt x="21" y="190"/>
                    </a:lnTo>
                    <a:lnTo>
                      <a:pt x="22" y="191"/>
                    </a:lnTo>
                    <a:lnTo>
                      <a:pt x="23" y="192"/>
                    </a:lnTo>
                    <a:lnTo>
                      <a:pt x="24" y="192"/>
                    </a:lnTo>
                    <a:lnTo>
                      <a:pt x="25" y="193"/>
                    </a:lnTo>
                    <a:lnTo>
                      <a:pt x="26" y="193"/>
                    </a:lnTo>
                    <a:lnTo>
                      <a:pt x="26" y="193"/>
                    </a:lnTo>
                    <a:lnTo>
                      <a:pt x="27" y="193"/>
                    </a:lnTo>
                    <a:lnTo>
                      <a:pt x="28" y="193"/>
                    </a:lnTo>
                    <a:lnTo>
                      <a:pt x="29" y="193"/>
                    </a:lnTo>
                    <a:lnTo>
                      <a:pt x="30" y="193"/>
                    </a:lnTo>
                    <a:lnTo>
                      <a:pt x="31" y="193"/>
                    </a:lnTo>
                    <a:lnTo>
                      <a:pt x="32" y="194"/>
                    </a:lnTo>
                    <a:lnTo>
                      <a:pt x="33" y="194"/>
                    </a:lnTo>
                    <a:lnTo>
                      <a:pt x="34" y="193"/>
                    </a:lnTo>
                    <a:lnTo>
                      <a:pt x="35" y="192"/>
                    </a:lnTo>
                    <a:lnTo>
                      <a:pt x="35" y="191"/>
                    </a:lnTo>
                    <a:lnTo>
                      <a:pt x="36" y="190"/>
                    </a:lnTo>
                    <a:lnTo>
                      <a:pt x="37" y="190"/>
                    </a:lnTo>
                    <a:lnTo>
                      <a:pt x="38" y="191"/>
                    </a:lnTo>
                    <a:lnTo>
                      <a:pt x="39" y="191"/>
                    </a:lnTo>
                    <a:lnTo>
                      <a:pt x="40" y="191"/>
                    </a:lnTo>
                    <a:lnTo>
                      <a:pt x="41" y="192"/>
                    </a:lnTo>
                    <a:lnTo>
                      <a:pt x="42" y="192"/>
                    </a:lnTo>
                    <a:lnTo>
                      <a:pt x="43" y="193"/>
                    </a:lnTo>
                    <a:lnTo>
                      <a:pt x="44" y="193"/>
                    </a:lnTo>
                    <a:lnTo>
                      <a:pt x="45" y="188"/>
                    </a:lnTo>
                    <a:lnTo>
                      <a:pt x="46" y="181"/>
                    </a:lnTo>
                    <a:lnTo>
                      <a:pt x="47" y="173"/>
                    </a:lnTo>
                    <a:lnTo>
                      <a:pt x="47" y="164"/>
                    </a:lnTo>
                    <a:lnTo>
                      <a:pt x="48" y="156"/>
                    </a:lnTo>
                    <a:lnTo>
                      <a:pt x="49" y="147"/>
                    </a:lnTo>
                    <a:lnTo>
                      <a:pt x="50" y="138"/>
                    </a:lnTo>
                    <a:lnTo>
                      <a:pt x="51" y="128"/>
                    </a:lnTo>
                    <a:lnTo>
                      <a:pt x="52" y="118"/>
                    </a:lnTo>
                    <a:lnTo>
                      <a:pt x="53" y="108"/>
                    </a:lnTo>
                    <a:lnTo>
                      <a:pt x="54" y="98"/>
                    </a:lnTo>
                    <a:lnTo>
                      <a:pt x="55" y="88"/>
                    </a:lnTo>
                    <a:lnTo>
                      <a:pt x="56" y="77"/>
                    </a:lnTo>
                    <a:lnTo>
                      <a:pt x="56" y="66"/>
                    </a:lnTo>
                    <a:lnTo>
                      <a:pt x="57" y="55"/>
                    </a:lnTo>
                    <a:lnTo>
                      <a:pt x="58" y="45"/>
                    </a:lnTo>
                    <a:lnTo>
                      <a:pt x="59" y="40"/>
                    </a:lnTo>
                    <a:lnTo>
                      <a:pt x="60" y="38"/>
                    </a:lnTo>
                    <a:lnTo>
                      <a:pt x="61" y="36"/>
                    </a:lnTo>
                    <a:lnTo>
                      <a:pt x="62" y="35"/>
                    </a:lnTo>
                    <a:lnTo>
                      <a:pt x="63" y="35"/>
                    </a:lnTo>
                    <a:lnTo>
                      <a:pt x="64" y="36"/>
                    </a:lnTo>
                    <a:lnTo>
                      <a:pt x="65" y="38"/>
                    </a:lnTo>
                    <a:lnTo>
                      <a:pt x="66" y="40"/>
                    </a:lnTo>
                    <a:lnTo>
                      <a:pt x="66" y="41"/>
                    </a:lnTo>
                    <a:lnTo>
                      <a:pt x="67" y="41"/>
                    </a:lnTo>
                    <a:lnTo>
                      <a:pt x="68" y="42"/>
                    </a:lnTo>
                    <a:lnTo>
                      <a:pt x="69" y="44"/>
                    </a:lnTo>
                    <a:lnTo>
                      <a:pt x="70" y="45"/>
                    </a:lnTo>
                    <a:lnTo>
                      <a:pt x="71" y="47"/>
                    </a:lnTo>
                    <a:lnTo>
                      <a:pt x="72" y="49"/>
                    </a:lnTo>
                    <a:lnTo>
                      <a:pt x="73" y="52"/>
                    </a:lnTo>
                    <a:lnTo>
                      <a:pt x="74" y="56"/>
                    </a:lnTo>
                    <a:lnTo>
                      <a:pt x="75" y="62"/>
                    </a:lnTo>
                    <a:lnTo>
                      <a:pt x="76" y="68"/>
                    </a:lnTo>
                    <a:lnTo>
                      <a:pt x="77" y="75"/>
                    </a:lnTo>
                    <a:lnTo>
                      <a:pt x="77" y="81"/>
                    </a:lnTo>
                    <a:lnTo>
                      <a:pt x="78" y="87"/>
                    </a:lnTo>
                    <a:lnTo>
                      <a:pt x="79" y="94"/>
                    </a:lnTo>
                    <a:lnTo>
                      <a:pt x="80" y="100"/>
                    </a:lnTo>
                    <a:lnTo>
                      <a:pt x="81" y="108"/>
                    </a:lnTo>
                    <a:lnTo>
                      <a:pt x="82" y="117"/>
                    </a:lnTo>
                    <a:lnTo>
                      <a:pt x="83" y="126"/>
                    </a:lnTo>
                    <a:lnTo>
                      <a:pt x="84" y="134"/>
                    </a:lnTo>
                    <a:lnTo>
                      <a:pt x="85" y="144"/>
                    </a:lnTo>
                    <a:lnTo>
                      <a:pt x="86" y="153"/>
                    </a:lnTo>
                    <a:lnTo>
                      <a:pt x="87" y="162"/>
                    </a:lnTo>
                    <a:lnTo>
                      <a:pt x="87" y="171"/>
                    </a:lnTo>
                    <a:lnTo>
                      <a:pt x="88" y="176"/>
                    </a:lnTo>
                    <a:lnTo>
                      <a:pt x="89" y="178"/>
                    </a:lnTo>
                    <a:lnTo>
                      <a:pt x="90" y="180"/>
                    </a:lnTo>
                    <a:lnTo>
                      <a:pt x="91" y="181"/>
                    </a:lnTo>
                    <a:lnTo>
                      <a:pt x="92" y="182"/>
                    </a:lnTo>
                    <a:lnTo>
                      <a:pt x="93" y="183"/>
                    </a:lnTo>
                    <a:lnTo>
                      <a:pt x="94" y="183"/>
                    </a:lnTo>
                    <a:lnTo>
                      <a:pt x="95" y="183"/>
                    </a:lnTo>
                    <a:lnTo>
                      <a:pt x="96" y="183"/>
                    </a:lnTo>
                    <a:lnTo>
                      <a:pt x="96" y="182"/>
                    </a:lnTo>
                    <a:lnTo>
                      <a:pt x="98" y="182"/>
                    </a:lnTo>
                    <a:lnTo>
                      <a:pt x="98" y="181"/>
                    </a:lnTo>
                    <a:lnTo>
                      <a:pt x="99" y="180"/>
                    </a:lnTo>
                    <a:lnTo>
                      <a:pt x="100" y="179"/>
                    </a:lnTo>
                    <a:lnTo>
                      <a:pt x="101" y="177"/>
                    </a:lnTo>
                    <a:lnTo>
                      <a:pt x="102" y="175"/>
                    </a:lnTo>
                    <a:lnTo>
                      <a:pt x="103" y="176"/>
                    </a:lnTo>
                    <a:lnTo>
                      <a:pt x="104" y="178"/>
                    </a:lnTo>
                    <a:lnTo>
                      <a:pt x="105" y="180"/>
                    </a:lnTo>
                    <a:lnTo>
                      <a:pt x="106" y="183"/>
                    </a:lnTo>
                    <a:lnTo>
                      <a:pt x="107" y="186"/>
                    </a:lnTo>
                    <a:lnTo>
                      <a:pt x="107" y="188"/>
                    </a:lnTo>
                    <a:lnTo>
                      <a:pt x="108" y="191"/>
                    </a:lnTo>
                    <a:lnTo>
                      <a:pt x="109" y="194"/>
                    </a:lnTo>
                    <a:lnTo>
                      <a:pt x="110" y="196"/>
                    </a:lnTo>
                    <a:lnTo>
                      <a:pt x="111" y="198"/>
                    </a:lnTo>
                    <a:lnTo>
                      <a:pt x="112" y="200"/>
                    </a:lnTo>
                    <a:lnTo>
                      <a:pt x="113" y="202"/>
                    </a:lnTo>
                    <a:lnTo>
                      <a:pt x="114" y="205"/>
                    </a:lnTo>
                    <a:lnTo>
                      <a:pt x="115" y="207"/>
                    </a:lnTo>
                    <a:lnTo>
                      <a:pt x="116" y="209"/>
                    </a:lnTo>
                    <a:lnTo>
                      <a:pt x="117" y="211"/>
                    </a:lnTo>
                    <a:lnTo>
                      <a:pt x="117" y="211"/>
                    </a:lnTo>
                    <a:lnTo>
                      <a:pt x="119" y="211"/>
                    </a:lnTo>
                    <a:lnTo>
                      <a:pt x="119" y="211"/>
                    </a:lnTo>
                    <a:lnTo>
                      <a:pt x="120" y="211"/>
                    </a:lnTo>
                    <a:lnTo>
                      <a:pt x="121" y="210"/>
                    </a:lnTo>
                    <a:lnTo>
                      <a:pt x="122" y="208"/>
                    </a:lnTo>
                    <a:lnTo>
                      <a:pt x="123" y="206"/>
                    </a:lnTo>
                    <a:lnTo>
                      <a:pt x="124" y="204"/>
                    </a:lnTo>
                    <a:lnTo>
                      <a:pt x="125" y="204"/>
                    </a:lnTo>
                    <a:lnTo>
                      <a:pt x="126" y="204"/>
                    </a:lnTo>
                    <a:lnTo>
                      <a:pt x="127" y="203"/>
                    </a:lnTo>
                    <a:lnTo>
                      <a:pt x="128" y="202"/>
                    </a:lnTo>
                    <a:lnTo>
                      <a:pt x="128" y="202"/>
                    </a:lnTo>
                    <a:lnTo>
                      <a:pt x="129" y="201"/>
                    </a:lnTo>
                    <a:lnTo>
                      <a:pt x="130" y="200"/>
                    </a:lnTo>
                    <a:lnTo>
                      <a:pt x="131" y="199"/>
                    </a:lnTo>
                    <a:lnTo>
                      <a:pt x="132" y="195"/>
                    </a:lnTo>
                    <a:lnTo>
                      <a:pt x="133" y="190"/>
                    </a:lnTo>
                    <a:lnTo>
                      <a:pt x="134" y="184"/>
                    </a:lnTo>
                    <a:lnTo>
                      <a:pt x="135" y="178"/>
                    </a:lnTo>
                    <a:lnTo>
                      <a:pt x="136" y="172"/>
                    </a:lnTo>
                    <a:lnTo>
                      <a:pt x="137" y="166"/>
                    </a:lnTo>
                    <a:lnTo>
                      <a:pt x="138" y="160"/>
                    </a:lnTo>
                    <a:lnTo>
                      <a:pt x="138" y="153"/>
                    </a:lnTo>
                    <a:lnTo>
                      <a:pt x="139" y="146"/>
                    </a:lnTo>
                    <a:lnTo>
                      <a:pt x="140" y="138"/>
                    </a:lnTo>
                    <a:lnTo>
                      <a:pt x="141" y="131"/>
                    </a:lnTo>
                    <a:lnTo>
                      <a:pt x="142" y="124"/>
                    </a:lnTo>
                    <a:lnTo>
                      <a:pt x="143" y="116"/>
                    </a:lnTo>
                    <a:lnTo>
                      <a:pt x="144" y="108"/>
                    </a:lnTo>
                    <a:lnTo>
                      <a:pt x="145" y="100"/>
                    </a:lnTo>
                    <a:lnTo>
                      <a:pt x="146" y="93"/>
                    </a:lnTo>
                    <a:lnTo>
                      <a:pt x="147" y="90"/>
                    </a:lnTo>
                    <a:lnTo>
                      <a:pt x="147" y="89"/>
                    </a:lnTo>
                    <a:lnTo>
                      <a:pt x="149" y="90"/>
                    </a:lnTo>
                    <a:lnTo>
                      <a:pt x="149" y="91"/>
                    </a:lnTo>
                    <a:lnTo>
                      <a:pt x="150" y="92"/>
                    </a:lnTo>
                    <a:lnTo>
                      <a:pt x="151" y="94"/>
                    </a:lnTo>
                    <a:lnTo>
                      <a:pt x="152" y="97"/>
                    </a:lnTo>
                    <a:lnTo>
                      <a:pt x="153" y="100"/>
                    </a:lnTo>
                    <a:lnTo>
                      <a:pt x="154" y="103"/>
                    </a:lnTo>
                    <a:lnTo>
                      <a:pt x="155" y="105"/>
                    </a:lnTo>
                    <a:lnTo>
                      <a:pt x="156" y="107"/>
                    </a:lnTo>
                    <a:lnTo>
                      <a:pt x="157" y="110"/>
                    </a:lnTo>
                    <a:lnTo>
                      <a:pt x="158" y="113"/>
                    </a:lnTo>
                    <a:lnTo>
                      <a:pt x="159" y="117"/>
                    </a:lnTo>
                    <a:lnTo>
                      <a:pt x="159" y="120"/>
                    </a:lnTo>
                    <a:lnTo>
                      <a:pt x="160" y="124"/>
                    </a:lnTo>
                    <a:lnTo>
                      <a:pt x="161" y="128"/>
                    </a:lnTo>
                    <a:lnTo>
                      <a:pt x="162" y="132"/>
                    </a:lnTo>
                    <a:lnTo>
                      <a:pt x="163" y="136"/>
                    </a:lnTo>
                    <a:lnTo>
                      <a:pt x="164" y="140"/>
                    </a:lnTo>
                    <a:lnTo>
                      <a:pt x="165" y="144"/>
                    </a:lnTo>
                    <a:lnTo>
                      <a:pt x="166" y="148"/>
                    </a:lnTo>
                    <a:lnTo>
                      <a:pt x="167" y="152"/>
                    </a:lnTo>
                    <a:lnTo>
                      <a:pt x="168" y="156"/>
                    </a:lnTo>
                    <a:lnTo>
                      <a:pt x="168" y="161"/>
                    </a:lnTo>
                    <a:lnTo>
                      <a:pt x="169" y="167"/>
                    </a:lnTo>
                    <a:lnTo>
                      <a:pt x="170" y="171"/>
                    </a:lnTo>
                    <a:lnTo>
                      <a:pt x="171" y="176"/>
                    </a:lnTo>
                    <a:lnTo>
                      <a:pt x="172" y="182"/>
                    </a:lnTo>
                    <a:lnTo>
                      <a:pt x="173" y="187"/>
                    </a:lnTo>
                    <a:lnTo>
                      <a:pt x="174" y="193"/>
                    </a:lnTo>
                    <a:lnTo>
                      <a:pt x="175" y="198"/>
                    </a:lnTo>
                    <a:lnTo>
                      <a:pt x="176" y="200"/>
                    </a:lnTo>
                    <a:lnTo>
                      <a:pt x="177" y="201"/>
                    </a:lnTo>
                    <a:lnTo>
                      <a:pt x="178" y="202"/>
                    </a:lnTo>
                    <a:lnTo>
                      <a:pt x="179" y="202"/>
                    </a:lnTo>
                    <a:lnTo>
                      <a:pt x="179" y="202"/>
                    </a:lnTo>
                    <a:lnTo>
                      <a:pt x="180" y="201"/>
                    </a:lnTo>
                    <a:lnTo>
                      <a:pt x="181" y="201"/>
                    </a:lnTo>
                    <a:lnTo>
                      <a:pt x="182" y="200"/>
                    </a:lnTo>
                    <a:lnTo>
                      <a:pt x="183" y="199"/>
                    </a:lnTo>
                    <a:lnTo>
                      <a:pt x="184" y="198"/>
                    </a:lnTo>
                    <a:lnTo>
                      <a:pt x="185" y="197"/>
                    </a:lnTo>
                    <a:lnTo>
                      <a:pt x="186" y="196"/>
                    </a:lnTo>
                    <a:lnTo>
                      <a:pt x="187" y="195"/>
                    </a:lnTo>
                    <a:lnTo>
                      <a:pt x="188" y="194"/>
                    </a:lnTo>
                    <a:lnTo>
                      <a:pt x="189" y="192"/>
                    </a:lnTo>
                    <a:lnTo>
                      <a:pt x="189" y="190"/>
                    </a:lnTo>
                    <a:lnTo>
                      <a:pt x="190" y="189"/>
                    </a:lnTo>
                    <a:lnTo>
                      <a:pt x="191" y="189"/>
                    </a:lnTo>
                    <a:lnTo>
                      <a:pt x="192" y="188"/>
                    </a:lnTo>
                    <a:lnTo>
                      <a:pt x="193" y="187"/>
                    </a:lnTo>
                    <a:lnTo>
                      <a:pt x="194" y="186"/>
                    </a:lnTo>
                    <a:lnTo>
                      <a:pt x="195" y="186"/>
                    </a:lnTo>
                    <a:lnTo>
                      <a:pt x="196" y="185"/>
                    </a:lnTo>
                    <a:lnTo>
                      <a:pt x="197" y="184"/>
                    </a:lnTo>
                    <a:lnTo>
                      <a:pt x="198" y="184"/>
                    </a:lnTo>
                    <a:lnTo>
                      <a:pt x="199" y="183"/>
                    </a:lnTo>
                    <a:lnTo>
                      <a:pt x="199" y="182"/>
                    </a:lnTo>
                    <a:lnTo>
                      <a:pt x="200" y="181"/>
                    </a:lnTo>
                    <a:lnTo>
                      <a:pt x="201" y="180"/>
                    </a:lnTo>
                    <a:lnTo>
                      <a:pt x="202" y="179"/>
                    </a:lnTo>
                    <a:lnTo>
                      <a:pt x="203" y="178"/>
                    </a:lnTo>
                    <a:lnTo>
                      <a:pt x="204" y="177"/>
                    </a:lnTo>
                    <a:lnTo>
                      <a:pt x="205" y="176"/>
                    </a:lnTo>
                    <a:lnTo>
                      <a:pt x="206" y="176"/>
                    </a:lnTo>
                    <a:lnTo>
                      <a:pt x="207" y="176"/>
                    </a:lnTo>
                    <a:lnTo>
                      <a:pt x="208" y="177"/>
                    </a:lnTo>
                    <a:lnTo>
                      <a:pt x="208" y="177"/>
                    </a:lnTo>
                    <a:lnTo>
                      <a:pt x="210" y="178"/>
                    </a:lnTo>
                    <a:lnTo>
                      <a:pt x="210" y="178"/>
                    </a:lnTo>
                    <a:lnTo>
                      <a:pt x="211" y="179"/>
                    </a:lnTo>
                    <a:lnTo>
                      <a:pt x="212" y="179"/>
                    </a:lnTo>
                    <a:lnTo>
                      <a:pt x="213" y="178"/>
                    </a:lnTo>
                    <a:lnTo>
                      <a:pt x="214" y="178"/>
                    </a:lnTo>
                    <a:lnTo>
                      <a:pt x="215" y="178"/>
                    </a:lnTo>
                    <a:lnTo>
                      <a:pt x="216" y="178"/>
                    </a:lnTo>
                    <a:lnTo>
                      <a:pt x="217" y="177"/>
                    </a:lnTo>
                    <a:lnTo>
                      <a:pt x="218" y="177"/>
                    </a:lnTo>
                    <a:lnTo>
                      <a:pt x="219" y="177"/>
                    </a:lnTo>
                    <a:lnTo>
                      <a:pt x="219" y="178"/>
                    </a:lnTo>
                    <a:lnTo>
                      <a:pt x="220" y="179"/>
                    </a:lnTo>
                    <a:lnTo>
                      <a:pt x="221" y="182"/>
                    </a:lnTo>
                    <a:lnTo>
                      <a:pt x="222" y="184"/>
                    </a:lnTo>
                    <a:lnTo>
                      <a:pt x="223" y="186"/>
                    </a:lnTo>
                    <a:lnTo>
                      <a:pt x="224" y="187"/>
                    </a:lnTo>
                    <a:lnTo>
                      <a:pt x="225" y="188"/>
                    </a:lnTo>
                    <a:lnTo>
                      <a:pt x="226" y="189"/>
                    </a:lnTo>
                    <a:lnTo>
                      <a:pt x="227" y="193"/>
                    </a:lnTo>
                    <a:lnTo>
                      <a:pt x="228" y="196"/>
                    </a:lnTo>
                    <a:lnTo>
                      <a:pt x="229" y="200"/>
                    </a:lnTo>
                    <a:lnTo>
                      <a:pt x="229" y="203"/>
                    </a:lnTo>
                    <a:lnTo>
                      <a:pt x="231" y="207"/>
                    </a:lnTo>
                    <a:lnTo>
                      <a:pt x="231" y="210"/>
                    </a:lnTo>
                    <a:lnTo>
                      <a:pt x="232" y="214"/>
                    </a:lnTo>
                    <a:lnTo>
                      <a:pt x="233" y="218"/>
                    </a:lnTo>
                    <a:lnTo>
                      <a:pt x="234" y="216"/>
                    </a:lnTo>
                    <a:lnTo>
                      <a:pt x="235" y="213"/>
                    </a:lnTo>
                    <a:lnTo>
                      <a:pt x="236" y="208"/>
                    </a:lnTo>
                    <a:lnTo>
                      <a:pt x="237" y="202"/>
                    </a:lnTo>
                    <a:lnTo>
                      <a:pt x="238" y="197"/>
                    </a:lnTo>
                    <a:lnTo>
                      <a:pt x="239" y="192"/>
                    </a:lnTo>
                    <a:lnTo>
                      <a:pt x="240" y="186"/>
                    </a:lnTo>
                    <a:lnTo>
                      <a:pt x="240" y="180"/>
                    </a:lnTo>
                    <a:lnTo>
                      <a:pt x="241" y="173"/>
                    </a:lnTo>
                    <a:lnTo>
                      <a:pt x="242" y="165"/>
                    </a:lnTo>
                    <a:lnTo>
                      <a:pt x="243" y="158"/>
                    </a:lnTo>
                    <a:lnTo>
                      <a:pt x="244" y="151"/>
                    </a:lnTo>
                    <a:lnTo>
                      <a:pt x="245" y="143"/>
                    </a:lnTo>
                    <a:lnTo>
                      <a:pt x="246" y="134"/>
                    </a:lnTo>
                    <a:lnTo>
                      <a:pt x="247" y="126"/>
                    </a:lnTo>
                    <a:lnTo>
                      <a:pt x="248" y="118"/>
                    </a:lnTo>
                    <a:lnTo>
                      <a:pt x="249" y="116"/>
                    </a:lnTo>
                    <a:lnTo>
                      <a:pt x="250" y="117"/>
                    </a:lnTo>
                    <a:lnTo>
                      <a:pt x="250" y="120"/>
                    </a:lnTo>
                    <a:lnTo>
                      <a:pt x="251" y="123"/>
                    </a:lnTo>
                    <a:lnTo>
                      <a:pt x="252" y="126"/>
                    </a:lnTo>
                    <a:lnTo>
                      <a:pt x="253" y="131"/>
                    </a:lnTo>
                    <a:lnTo>
                      <a:pt x="254" y="135"/>
                    </a:lnTo>
                    <a:lnTo>
                      <a:pt x="255" y="141"/>
                    </a:lnTo>
                    <a:lnTo>
                      <a:pt x="256" y="145"/>
                    </a:lnTo>
                    <a:lnTo>
                      <a:pt x="257" y="149"/>
                    </a:lnTo>
                    <a:lnTo>
                      <a:pt x="258" y="153"/>
                    </a:lnTo>
                    <a:lnTo>
                      <a:pt x="259" y="157"/>
                    </a:lnTo>
                    <a:lnTo>
                      <a:pt x="259" y="162"/>
                    </a:lnTo>
                    <a:lnTo>
                      <a:pt x="261" y="167"/>
                    </a:lnTo>
                    <a:lnTo>
                      <a:pt x="261" y="171"/>
                    </a:lnTo>
                    <a:lnTo>
                      <a:pt x="262" y="176"/>
                    </a:lnTo>
                    <a:lnTo>
                      <a:pt x="263" y="179"/>
                    </a:lnTo>
                    <a:lnTo>
                      <a:pt x="264" y="182"/>
                    </a:lnTo>
                    <a:lnTo>
                      <a:pt x="265" y="185"/>
                    </a:lnTo>
                    <a:lnTo>
                      <a:pt x="266" y="187"/>
                    </a:lnTo>
                    <a:lnTo>
                      <a:pt x="267" y="189"/>
                    </a:lnTo>
                    <a:lnTo>
                      <a:pt x="268" y="189"/>
                    </a:lnTo>
                    <a:lnTo>
                      <a:pt x="269" y="189"/>
                    </a:lnTo>
                    <a:lnTo>
                      <a:pt x="270" y="190"/>
                    </a:lnTo>
                    <a:lnTo>
                      <a:pt x="271" y="192"/>
                    </a:lnTo>
                    <a:lnTo>
                      <a:pt x="271" y="195"/>
                    </a:lnTo>
                    <a:lnTo>
                      <a:pt x="272" y="198"/>
                    </a:lnTo>
                    <a:lnTo>
                      <a:pt x="273" y="200"/>
                    </a:lnTo>
                    <a:lnTo>
                      <a:pt x="274" y="203"/>
                    </a:lnTo>
                    <a:lnTo>
                      <a:pt x="275" y="205"/>
                    </a:lnTo>
                    <a:lnTo>
                      <a:pt x="276" y="208"/>
                    </a:lnTo>
                    <a:lnTo>
                      <a:pt x="277" y="209"/>
                    </a:lnTo>
                    <a:lnTo>
                      <a:pt x="278" y="205"/>
                    </a:lnTo>
                    <a:lnTo>
                      <a:pt x="279" y="198"/>
                    </a:lnTo>
                    <a:lnTo>
                      <a:pt x="280" y="189"/>
                    </a:lnTo>
                    <a:lnTo>
                      <a:pt x="280" y="179"/>
                    </a:lnTo>
                    <a:lnTo>
                      <a:pt x="281" y="170"/>
                    </a:lnTo>
                    <a:lnTo>
                      <a:pt x="282" y="160"/>
                    </a:lnTo>
                    <a:lnTo>
                      <a:pt x="283" y="149"/>
                    </a:lnTo>
                    <a:lnTo>
                      <a:pt x="284" y="138"/>
                    </a:lnTo>
                    <a:lnTo>
                      <a:pt x="285" y="126"/>
                    </a:lnTo>
                    <a:lnTo>
                      <a:pt x="286" y="114"/>
                    </a:lnTo>
                    <a:lnTo>
                      <a:pt x="287" y="102"/>
                    </a:lnTo>
                    <a:lnTo>
                      <a:pt x="288" y="90"/>
                    </a:lnTo>
                    <a:lnTo>
                      <a:pt x="289" y="76"/>
                    </a:lnTo>
                    <a:lnTo>
                      <a:pt x="290" y="63"/>
                    </a:lnTo>
                    <a:lnTo>
                      <a:pt x="291" y="50"/>
                    </a:lnTo>
                    <a:lnTo>
                      <a:pt x="291" y="37"/>
                    </a:lnTo>
                    <a:lnTo>
                      <a:pt x="292" y="29"/>
                    </a:lnTo>
                    <a:lnTo>
                      <a:pt x="293" y="24"/>
                    </a:lnTo>
                    <a:lnTo>
                      <a:pt x="294" y="19"/>
                    </a:lnTo>
                    <a:lnTo>
                      <a:pt x="295" y="16"/>
                    </a:lnTo>
                    <a:lnTo>
                      <a:pt x="296" y="13"/>
                    </a:lnTo>
                    <a:lnTo>
                      <a:pt x="297" y="10"/>
                    </a:lnTo>
                    <a:lnTo>
                      <a:pt x="298" y="8"/>
                    </a:lnTo>
                    <a:lnTo>
                      <a:pt x="299" y="7"/>
                    </a:lnTo>
                    <a:lnTo>
                      <a:pt x="300" y="5"/>
                    </a:lnTo>
                    <a:lnTo>
                      <a:pt x="301" y="4"/>
                    </a:lnTo>
                    <a:lnTo>
                      <a:pt x="301" y="3"/>
                    </a:lnTo>
                    <a:lnTo>
                      <a:pt x="302" y="2"/>
                    </a:lnTo>
                    <a:lnTo>
                      <a:pt x="303" y="2"/>
                    </a:lnTo>
                    <a:lnTo>
                      <a:pt x="304" y="2"/>
                    </a:lnTo>
                    <a:lnTo>
                      <a:pt x="305" y="2"/>
                    </a:lnTo>
                    <a:lnTo>
                      <a:pt x="306" y="3"/>
                    </a:lnTo>
                    <a:lnTo>
                      <a:pt x="307" y="3"/>
                    </a:lnTo>
                    <a:lnTo>
                      <a:pt x="308" y="2"/>
                    </a:lnTo>
                    <a:lnTo>
                      <a:pt x="309" y="1"/>
                    </a:lnTo>
                    <a:lnTo>
                      <a:pt x="310" y="0"/>
                    </a:lnTo>
                    <a:lnTo>
                      <a:pt x="311" y="0"/>
                    </a:lnTo>
                    <a:lnTo>
                      <a:pt x="311" y="0"/>
                    </a:lnTo>
                    <a:lnTo>
                      <a:pt x="312" y="1"/>
                    </a:lnTo>
                    <a:lnTo>
                      <a:pt x="313" y="1"/>
                    </a:lnTo>
                    <a:lnTo>
                      <a:pt x="314" y="1"/>
                    </a:lnTo>
                    <a:lnTo>
                      <a:pt x="315" y="0"/>
                    </a:lnTo>
                    <a:lnTo>
                      <a:pt x="316" y="0"/>
                    </a:lnTo>
                    <a:lnTo>
                      <a:pt x="317" y="0"/>
                    </a:lnTo>
                    <a:lnTo>
                      <a:pt x="318" y="0"/>
                    </a:lnTo>
                    <a:lnTo>
                      <a:pt x="319" y="0"/>
                    </a:lnTo>
                    <a:lnTo>
                      <a:pt x="320" y="0"/>
                    </a:lnTo>
                    <a:lnTo>
                      <a:pt x="321" y="1"/>
                    </a:lnTo>
                    <a:lnTo>
                      <a:pt x="322" y="6"/>
                    </a:lnTo>
                    <a:lnTo>
                      <a:pt x="322" y="13"/>
                    </a:lnTo>
                    <a:lnTo>
                      <a:pt x="323" y="21"/>
                    </a:lnTo>
                    <a:lnTo>
                      <a:pt x="324" y="29"/>
                    </a:lnTo>
                    <a:lnTo>
                      <a:pt x="325" y="38"/>
                    </a:lnTo>
                    <a:lnTo>
                      <a:pt x="326" y="46"/>
                    </a:lnTo>
                    <a:lnTo>
                      <a:pt x="327" y="55"/>
                    </a:lnTo>
                    <a:lnTo>
                      <a:pt x="328" y="65"/>
                    </a:lnTo>
                    <a:lnTo>
                      <a:pt x="329" y="75"/>
                    </a:lnTo>
                    <a:lnTo>
                      <a:pt x="330" y="85"/>
                    </a:lnTo>
                    <a:lnTo>
                      <a:pt x="331" y="95"/>
                    </a:lnTo>
                    <a:lnTo>
                      <a:pt x="331" y="105"/>
                    </a:lnTo>
                    <a:lnTo>
                      <a:pt x="332" y="116"/>
                    </a:lnTo>
                    <a:lnTo>
                      <a:pt x="333" y="127"/>
                    </a:lnTo>
                    <a:lnTo>
                      <a:pt x="334" y="139"/>
                    </a:lnTo>
                    <a:lnTo>
                      <a:pt x="335" y="149"/>
                    </a:lnTo>
                    <a:lnTo>
                      <a:pt x="336" y="156"/>
                    </a:lnTo>
                    <a:lnTo>
                      <a:pt x="337" y="162"/>
                    </a:lnTo>
                    <a:lnTo>
                      <a:pt x="338" y="167"/>
                    </a:lnTo>
                    <a:lnTo>
                      <a:pt x="339" y="170"/>
                    </a:lnTo>
                    <a:lnTo>
                      <a:pt x="340" y="174"/>
                    </a:lnTo>
                    <a:lnTo>
                      <a:pt x="341" y="178"/>
                    </a:lnTo>
                    <a:lnTo>
                      <a:pt x="341" y="180"/>
                    </a:lnTo>
                    <a:lnTo>
                      <a:pt x="343" y="182"/>
                    </a:lnTo>
                    <a:lnTo>
                      <a:pt x="343" y="186"/>
                    </a:lnTo>
                    <a:lnTo>
                      <a:pt x="344" y="189"/>
                    </a:lnTo>
                    <a:lnTo>
                      <a:pt x="345" y="192"/>
                    </a:lnTo>
                    <a:lnTo>
                      <a:pt x="346" y="195"/>
                    </a:lnTo>
                    <a:lnTo>
                      <a:pt x="347" y="197"/>
                    </a:lnTo>
                    <a:lnTo>
                      <a:pt x="348" y="199"/>
                    </a:lnTo>
                    <a:lnTo>
                      <a:pt x="349" y="202"/>
                    </a:lnTo>
                    <a:lnTo>
                      <a:pt x="350" y="203"/>
                    </a:lnTo>
                    <a:lnTo>
                      <a:pt x="351" y="204"/>
                    </a:lnTo>
                    <a:lnTo>
                      <a:pt x="352" y="205"/>
                    </a:lnTo>
                    <a:lnTo>
                      <a:pt x="352" y="205"/>
                    </a:lnTo>
                    <a:lnTo>
                      <a:pt x="353" y="205"/>
                    </a:lnTo>
                    <a:lnTo>
                      <a:pt x="354" y="205"/>
                    </a:lnTo>
                    <a:lnTo>
                      <a:pt x="355" y="204"/>
                    </a:lnTo>
                    <a:lnTo>
                      <a:pt x="356" y="204"/>
                    </a:lnTo>
                    <a:lnTo>
                      <a:pt x="357" y="204"/>
                    </a:lnTo>
                    <a:lnTo>
                      <a:pt x="358" y="202"/>
                    </a:lnTo>
                    <a:lnTo>
                      <a:pt x="359" y="201"/>
                    </a:lnTo>
                    <a:lnTo>
                      <a:pt x="360" y="200"/>
                    </a:lnTo>
                    <a:lnTo>
                      <a:pt x="361" y="199"/>
                    </a:lnTo>
                    <a:lnTo>
                      <a:pt x="362" y="197"/>
                    </a:lnTo>
                    <a:lnTo>
                      <a:pt x="362" y="196"/>
                    </a:lnTo>
                    <a:lnTo>
                      <a:pt x="363" y="194"/>
                    </a:lnTo>
                    <a:lnTo>
                      <a:pt x="364" y="192"/>
                    </a:lnTo>
                    <a:lnTo>
                      <a:pt x="365" y="191"/>
                    </a:lnTo>
                    <a:lnTo>
                      <a:pt x="366" y="191"/>
                    </a:lnTo>
                    <a:lnTo>
                      <a:pt x="367" y="191"/>
                    </a:lnTo>
                    <a:lnTo>
                      <a:pt x="368" y="190"/>
                    </a:lnTo>
                    <a:lnTo>
                      <a:pt x="369" y="190"/>
                    </a:lnTo>
                    <a:lnTo>
                      <a:pt x="370" y="190"/>
                    </a:lnTo>
                    <a:lnTo>
                      <a:pt x="371" y="190"/>
                    </a:lnTo>
                    <a:lnTo>
                      <a:pt x="371" y="190"/>
                    </a:lnTo>
                    <a:lnTo>
                      <a:pt x="373" y="190"/>
                    </a:lnTo>
                    <a:lnTo>
                      <a:pt x="373" y="190"/>
                    </a:lnTo>
                    <a:lnTo>
                      <a:pt x="374" y="189"/>
                    </a:lnTo>
                    <a:lnTo>
                      <a:pt x="375" y="189"/>
                    </a:lnTo>
                    <a:lnTo>
                      <a:pt x="376" y="189"/>
                    </a:lnTo>
                    <a:lnTo>
                      <a:pt x="377" y="189"/>
                    </a:lnTo>
                    <a:lnTo>
                      <a:pt x="378" y="188"/>
                    </a:lnTo>
                    <a:lnTo>
                      <a:pt x="379" y="188"/>
                    </a:lnTo>
                    <a:lnTo>
                      <a:pt x="380" y="188"/>
                    </a:lnTo>
                    <a:lnTo>
                      <a:pt x="381" y="189"/>
                    </a:lnTo>
                    <a:lnTo>
                      <a:pt x="382" y="189"/>
                    </a:lnTo>
                    <a:lnTo>
                      <a:pt x="383" y="190"/>
                    </a:lnTo>
                    <a:lnTo>
                      <a:pt x="383" y="191"/>
                    </a:lnTo>
                    <a:lnTo>
                      <a:pt x="384" y="192"/>
                    </a:lnTo>
                    <a:lnTo>
                      <a:pt x="385" y="192"/>
                    </a:lnTo>
                    <a:lnTo>
                      <a:pt x="386" y="194"/>
                    </a:lnTo>
                    <a:lnTo>
                      <a:pt x="387" y="194"/>
                    </a:lnTo>
                    <a:lnTo>
                      <a:pt x="388" y="194"/>
                    </a:lnTo>
                    <a:lnTo>
                      <a:pt x="389" y="194"/>
                    </a:lnTo>
                    <a:lnTo>
                      <a:pt x="390" y="194"/>
                    </a:lnTo>
                    <a:lnTo>
                      <a:pt x="391" y="194"/>
                    </a:lnTo>
                    <a:lnTo>
                      <a:pt x="392" y="194"/>
                    </a:lnTo>
                    <a:lnTo>
                      <a:pt x="392" y="194"/>
                    </a:lnTo>
                    <a:lnTo>
                      <a:pt x="394" y="194"/>
                    </a:lnTo>
                    <a:lnTo>
                      <a:pt x="394" y="195"/>
                    </a:lnTo>
                    <a:lnTo>
                      <a:pt x="395" y="196"/>
                    </a:lnTo>
                    <a:lnTo>
                      <a:pt x="396" y="197"/>
                    </a:lnTo>
                    <a:lnTo>
                      <a:pt x="397" y="199"/>
                    </a:lnTo>
                    <a:lnTo>
                      <a:pt x="398" y="200"/>
                    </a:lnTo>
                    <a:lnTo>
                      <a:pt x="399" y="200"/>
                    </a:lnTo>
                    <a:lnTo>
                      <a:pt x="400" y="201"/>
                    </a:lnTo>
                    <a:lnTo>
                      <a:pt x="401" y="201"/>
                    </a:lnTo>
                    <a:lnTo>
                      <a:pt x="402" y="203"/>
                    </a:lnTo>
                    <a:lnTo>
                      <a:pt x="403" y="206"/>
                    </a:lnTo>
                    <a:lnTo>
                      <a:pt x="403" y="208"/>
                    </a:lnTo>
                    <a:lnTo>
                      <a:pt x="404" y="210"/>
                    </a:lnTo>
                    <a:lnTo>
                      <a:pt x="405" y="213"/>
                    </a:lnTo>
                    <a:lnTo>
                      <a:pt x="406" y="215"/>
                    </a:lnTo>
                    <a:lnTo>
                      <a:pt x="407" y="218"/>
                    </a:lnTo>
                    <a:lnTo>
                      <a:pt x="408" y="220"/>
                    </a:lnTo>
                    <a:lnTo>
                      <a:pt x="409" y="218"/>
                    </a:lnTo>
                    <a:lnTo>
                      <a:pt x="410" y="213"/>
                    </a:lnTo>
                    <a:lnTo>
                      <a:pt x="411" y="207"/>
                    </a:lnTo>
                    <a:lnTo>
                      <a:pt x="412" y="200"/>
                    </a:lnTo>
                    <a:lnTo>
                      <a:pt x="413" y="194"/>
                    </a:lnTo>
                    <a:lnTo>
                      <a:pt x="413" y="187"/>
                    </a:lnTo>
                    <a:lnTo>
                      <a:pt x="414" y="180"/>
                    </a:lnTo>
                    <a:lnTo>
                      <a:pt x="415" y="173"/>
                    </a:lnTo>
                    <a:lnTo>
                      <a:pt x="416" y="165"/>
                    </a:lnTo>
                    <a:lnTo>
                      <a:pt x="417" y="157"/>
                    </a:lnTo>
                    <a:lnTo>
                      <a:pt x="418" y="149"/>
                    </a:lnTo>
                    <a:lnTo>
                      <a:pt x="419" y="142"/>
                    </a:lnTo>
                    <a:lnTo>
                      <a:pt x="420" y="133"/>
                    </a:lnTo>
                    <a:lnTo>
                      <a:pt x="421" y="124"/>
                    </a:lnTo>
                    <a:lnTo>
                      <a:pt x="422" y="115"/>
                    </a:lnTo>
                    <a:lnTo>
                      <a:pt x="423" y="107"/>
                    </a:lnTo>
                    <a:lnTo>
                      <a:pt x="424" y="104"/>
                    </a:lnTo>
                    <a:lnTo>
                      <a:pt x="424" y="103"/>
                    </a:lnTo>
                    <a:lnTo>
                      <a:pt x="425" y="104"/>
                    </a:lnTo>
                    <a:lnTo>
                      <a:pt x="426" y="105"/>
                    </a:lnTo>
                    <a:lnTo>
                      <a:pt x="427" y="108"/>
                    </a:lnTo>
                    <a:lnTo>
                      <a:pt x="428" y="111"/>
                    </a:lnTo>
                    <a:lnTo>
                      <a:pt x="429" y="116"/>
                    </a:lnTo>
                    <a:lnTo>
                      <a:pt x="430" y="120"/>
                    </a:lnTo>
                    <a:lnTo>
                      <a:pt x="431" y="121"/>
                    </a:lnTo>
                    <a:lnTo>
                      <a:pt x="432" y="121"/>
                    </a:lnTo>
                    <a:lnTo>
                      <a:pt x="433" y="121"/>
                    </a:lnTo>
                    <a:lnTo>
                      <a:pt x="434" y="121"/>
                    </a:lnTo>
                    <a:lnTo>
                      <a:pt x="434" y="121"/>
                    </a:lnTo>
                    <a:lnTo>
                      <a:pt x="435" y="121"/>
                    </a:lnTo>
                    <a:lnTo>
                      <a:pt x="436" y="120"/>
                    </a:lnTo>
                    <a:lnTo>
                      <a:pt x="437" y="120"/>
                    </a:lnTo>
                    <a:lnTo>
                      <a:pt x="438" y="126"/>
                    </a:lnTo>
                    <a:lnTo>
                      <a:pt x="439" y="135"/>
                    </a:lnTo>
                    <a:lnTo>
                      <a:pt x="440" y="145"/>
                    </a:lnTo>
                    <a:lnTo>
                      <a:pt x="441" y="156"/>
                    </a:lnTo>
                    <a:lnTo>
                      <a:pt x="442" y="165"/>
                    </a:lnTo>
                    <a:lnTo>
                      <a:pt x="443" y="173"/>
                    </a:lnTo>
                    <a:lnTo>
                      <a:pt x="444" y="181"/>
                    </a:lnTo>
                    <a:lnTo>
                      <a:pt x="444" y="190"/>
                    </a:lnTo>
                    <a:lnTo>
                      <a:pt x="445" y="200"/>
                    </a:lnTo>
                    <a:lnTo>
                      <a:pt x="446" y="211"/>
                    </a:lnTo>
                    <a:lnTo>
                      <a:pt x="447" y="222"/>
                    </a:lnTo>
                    <a:lnTo>
                      <a:pt x="448" y="229"/>
                    </a:lnTo>
                    <a:lnTo>
                      <a:pt x="449" y="241"/>
                    </a:lnTo>
                    <a:lnTo>
                      <a:pt x="450" y="252"/>
                    </a:lnTo>
                    <a:lnTo>
                      <a:pt x="451" y="263"/>
                    </a:lnTo>
                    <a:lnTo>
                      <a:pt x="452" y="270"/>
                    </a:lnTo>
                  </a:path>
                </a:pathLst>
              </a:custGeom>
              <a:noFill/>
              <a:ln w="3175" cap="flat">
                <a:solidFill>
                  <a:srgbClr val="D953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5" name="Freeform 210">
                <a:extLst>
                  <a:ext uri="{FF2B5EF4-FFF2-40B4-BE49-F238E27FC236}">
                    <a16:creationId xmlns:a16="http://schemas.microsoft.com/office/drawing/2014/main" id="{21A006A1-CD4A-44DF-8073-3D78D0541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7" y="1175"/>
                <a:ext cx="1049" cy="1011"/>
              </a:xfrm>
              <a:custGeom>
                <a:avLst/>
                <a:gdLst>
                  <a:gd name="T0" fmla="*/ 16 w 1049"/>
                  <a:gd name="T1" fmla="*/ 650 h 1011"/>
                  <a:gd name="T2" fmla="*/ 33 w 1049"/>
                  <a:gd name="T3" fmla="*/ 173 h 1011"/>
                  <a:gd name="T4" fmla="*/ 51 w 1049"/>
                  <a:gd name="T5" fmla="*/ 957 h 1011"/>
                  <a:gd name="T6" fmla="*/ 68 w 1049"/>
                  <a:gd name="T7" fmla="*/ 919 h 1011"/>
                  <a:gd name="T8" fmla="*/ 85 w 1049"/>
                  <a:gd name="T9" fmla="*/ 934 h 1011"/>
                  <a:gd name="T10" fmla="*/ 103 w 1049"/>
                  <a:gd name="T11" fmla="*/ 900 h 1011"/>
                  <a:gd name="T12" fmla="*/ 120 w 1049"/>
                  <a:gd name="T13" fmla="*/ 882 h 1011"/>
                  <a:gd name="T14" fmla="*/ 137 w 1049"/>
                  <a:gd name="T15" fmla="*/ 945 h 1011"/>
                  <a:gd name="T16" fmla="*/ 155 w 1049"/>
                  <a:gd name="T17" fmla="*/ 969 h 1011"/>
                  <a:gd name="T18" fmla="*/ 172 w 1049"/>
                  <a:gd name="T19" fmla="*/ 832 h 1011"/>
                  <a:gd name="T20" fmla="*/ 189 w 1049"/>
                  <a:gd name="T21" fmla="*/ 862 h 1011"/>
                  <a:gd name="T22" fmla="*/ 206 w 1049"/>
                  <a:gd name="T23" fmla="*/ 911 h 1011"/>
                  <a:gd name="T24" fmla="*/ 224 w 1049"/>
                  <a:gd name="T25" fmla="*/ 835 h 1011"/>
                  <a:gd name="T26" fmla="*/ 241 w 1049"/>
                  <a:gd name="T27" fmla="*/ 952 h 1011"/>
                  <a:gd name="T28" fmla="*/ 258 w 1049"/>
                  <a:gd name="T29" fmla="*/ 907 h 1011"/>
                  <a:gd name="T30" fmla="*/ 276 w 1049"/>
                  <a:gd name="T31" fmla="*/ 933 h 1011"/>
                  <a:gd name="T32" fmla="*/ 293 w 1049"/>
                  <a:gd name="T33" fmla="*/ 945 h 1011"/>
                  <a:gd name="T34" fmla="*/ 310 w 1049"/>
                  <a:gd name="T35" fmla="*/ 932 h 1011"/>
                  <a:gd name="T36" fmla="*/ 328 w 1049"/>
                  <a:gd name="T37" fmla="*/ 939 h 1011"/>
                  <a:gd name="T38" fmla="*/ 345 w 1049"/>
                  <a:gd name="T39" fmla="*/ 943 h 1011"/>
                  <a:gd name="T40" fmla="*/ 362 w 1049"/>
                  <a:gd name="T41" fmla="*/ 947 h 1011"/>
                  <a:gd name="T42" fmla="*/ 380 w 1049"/>
                  <a:gd name="T43" fmla="*/ 804 h 1011"/>
                  <a:gd name="T44" fmla="*/ 397 w 1049"/>
                  <a:gd name="T45" fmla="*/ 834 h 1011"/>
                  <a:gd name="T46" fmla="*/ 414 w 1049"/>
                  <a:gd name="T47" fmla="*/ 964 h 1011"/>
                  <a:gd name="T48" fmla="*/ 432 w 1049"/>
                  <a:gd name="T49" fmla="*/ 946 h 1011"/>
                  <a:gd name="T50" fmla="*/ 449 w 1049"/>
                  <a:gd name="T51" fmla="*/ 943 h 1011"/>
                  <a:gd name="T52" fmla="*/ 466 w 1049"/>
                  <a:gd name="T53" fmla="*/ 937 h 1011"/>
                  <a:gd name="T54" fmla="*/ 483 w 1049"/>
                  <a:gd name="T55" fmla="*/ 873 h 1011"/>
                  <a:gd name="T56" fmla="*/ 501 w 1049"/>
                  <a:gd name="T57" fmla="*/ 913 h 1011"/>
                  <a:gd name="T58" fmla="*/ 518 w 1049"/>
                  <a:gd name="T59" fmla="*/ 953 h 1011"/>
                  <a:gd name="T60" fmla="*/ 535 w 1049"/>
                  <a:gd name="T61" fmla="*/ 897 h 1011"/>
                  <a:gd name="T62" fmla="*/ 553 w 1049"/>
                  <a:gd name="T63" fmla="*/ 465 h 1011"/>
                  <a:gd name="T64" fmla="*/ 570 w 1049"/>
                  <a:gd name="T65" fmla="*/ 888 h 1011"/>
                  <a:gd name="T66" fmla="*/ 587 w 1049"/>
                  <a:gd name="T67" fmla="*/ 944 h 1011"/>
                  <a:gd name="T68" fmla="*/ 605 w 1049"/>
                  <a:gd name="T69" fmla="*/ 940 h 1011"/>
                  <a:gd name="T70" fmla="*/ 622 w 1049"/>
                  <a:gd name="T71" fmla="*/ 931 h 1011"/>
                  <a:gd name="T72" fmla="*/ 639 w 1049"/>
                  <a:gd name="T73" fmla="*/ 932 h 1011"/>
                  <a:gd name="T74" fmla="*/ 656 w 1049"/>
                  <a:gd name="T75" fmla="*/ 943 h 1011"/>
                  <a:gd name="T76" fmla="*/ 674 w 1049"/>
                  <a:gd name="T77" fmla="*/ 946 h 1011"/>
                  <a:gd name="T78" fmla="*/ 691 w 1049"/>
                  <a:gd name="T79" fmla="*/ 943 h 1011"/>
                  <a:gd name="T80" fmla="*/ 708 w 1049"/>
                  <a:gd name="T81" fmla="*/ 932 h 1011"/>
                  <a:gd name="T82" fmla="*/ 726 w 1049"/>
                  <a:gd name="T83" fmla="*/ 934 h 1011"/>
                  <a:gd name="T84" fmla="*/ 743 w 1049"/>
                  <a:gd name="T85" fmla="*/ 932 h 1011"/>
                  <a:gd name="T86" fmla="*/ 760 w 1049"/>
                  <a:gd name="T87" fmla="*/ 935 h 1011"/>
                  <a:gd name="T88" fmla="*/ 777 w 1049"/>
                  <a:gd name="T89" fmla="*/ 933 h 1011"/>
                  <a:gd name="T90" fmla="*/ 795 w 1049"/>
                  <a:gd name="T91" fmla="*/ 925 h 1011"/>
                  <a:gd name="T92" fmla="*/ 812 w 1049"/>
                  <a:gd name="T93" fmla="*/ 925 h 1011"/>
                  <a:gd name="T94" fmla="*/ 829 w 1049"/>
                  <a:gd name="T95" fmla="*/ 925 h 1011"/>
                  <a:gd name="T96" fmla="*/ 847 w 1049"/>
                  <a:gd name="T97" fmla="*/ 883 h 1011"/>
                  <a:gd name="T98" fmla="*/ 864 w 1049"/>
                  <a:gd name="T99" fmla="*/ 915 h 1011"/>
                  <a:gd name="T100" fmla="*/ 881 w 1049"/>
                  <a:gd name="T101" fmla="*/ 914 h 1011"/>
                  <a:gd name="T102" fmla="*/ 899 w 1049"/>
                  <a:gd name="T103" fmla="*/ 927 h 1011"/>
                  <a:gd name="T104" fmla="*/ 916 w 1049"/>
                  <a:gd name="T105" fmla="*/ 921 h 1011"/>
                  <a:gd name="T106" fmla="*/ 933 w 1049"/>
                  <a:gd name="T107" fmla="*/ 916 h 1011"/>
                  <a:gd name="T108" fmla="*/ 951 w 1049"/>
                  <a:gd name="T109" fmla="*/ 906 h 1011"/>
                  <a:gd name="T110" fmla="*/ 968 w 1049"/>
                  <a:gd name="T111" fmla="*/ 917 h 1011"/>
                  <a:gd name="T112" fmla="*/ 985 w 1049"/>
                  <a:gd name="T113" fmla="*/ 918 h 1011"/>
                  <a:gd name="T114" fmla="*/ 1003 w 1049"/>
                  <a:gd name="T115" fmla="*/ 908 h 1011"/>
                  <a:gd name="T116" fmla="*/ 1020 w 1049"/>
                  <a:gd name="T117" fmla="*/ 923 h 1011"/>
                  <a:gd name="T118" fmla="*/ 1037 w 1049"/>
                  <a:gd name="T119" fmla="*/ 916 h 1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49" h="1011">
                    <a:moveTo>
                      <a:pt x="0" y="1011"/>
                    </a:moveTo>
                    <a:lnTo>
                      <a:pt x="1" y="1005"/>
                    </a:lnTo>
                    <a:lnTo>
                      <a:pt x="2" y="991"/>
                    </a:lnTo>
                    <a:lnTo>
                      <a:pt x="3" y="976"/>
                    </a:lnTo>
                    <a:lnTo>
                      <a:pt x="3" y="957"/>
                    </a:lnTo>
                    <a:lnTo>
                      <a:pt x="4" y="933"/>
                    </a:lnTo>
                    <a:lnTo>
                      <a:pt x="5" y="906"/>
                    </a:lnTo>
                    <a:lnTo>
                      <a:pt x="6" y="876"/>
                    </a:lnTo>
                    <a:lnTo>
                      <a:pt x="7" y="845"/>
                    </a:lnTo>
                    <a:lnTo>
                      <a:pt x="8" y="828"/>
                    </a:lnTo>
                    <a:lnTo>
                      <a:pt x="9" y="815"/>
                    </a:lnTo>
                    <a:lnTo>
                      <a:pt x="10" y="800"/>
                    </a:lnTo>
                    <a:lnTo>
                      <a:pt x="11" y="784"/>
                    </a:lnTo>
                    <a:lnTo>
                      <a:pt x="12" y="773"/>
                    </a:lnTo>
                    <a:lnTo>
                      <a:pt x="12" y="760"/>
                    </a:lnTo>
                    <a:lnTo>
                      <a:pt x="13" y="750"/>
                    </a:lnTo>
                    <a:lnTo>
                      <a:pt x="14" y="736"/>
                    </a:lnTo>
                    <a:lnTo>
                      <a:pt x="15" y="698"/>
                    </a:lnTo>
                    <a:lnTo>
                      <a:pt x="16" y="650"/>
                    </a:lnTo>
                    <a:lnTo>
                      <a:pt x="17" y="598"/>
                    </a:lnTo>
                    <a:lnTo>
                      <a:pt x="18" y="541"/>
                    </a:lnTo>
                    <a:lnTo>
                      <a:pt x="19" y="491"/>
                    </a:lnTo>
                    <a:lnTo>
                      <a:pt x="20" y="442"/>
                    </a:lnTo>
                    <a:lnTo>
                      <a:pt x="21" y="392"/>
                    </a:lnTo>
                    <a:lnTo>
                      <a:pt x="22" y="342"/>
                    </a:lnTo>
                    <a:lnTo>
                      <a:pt x="22" y="293"/>
                    </a:lnTo>
                    <a:lnTo>
                      <a:pt x="24" y="243"/>
                    </a:lnTo>
                    <a:lnTo>
                      <a:pt x="24" y="202"/>
                    </a:lnTo>
                    <a:lnTo>
                      <a:pt x="25" y="164"/>
                    </a:lnTo>
                    <a:lnTo>
                      <a:pt x="26" y="118"/>
                    </a:lnTo>
                    <a:lnTo>
                      <a:pt x="27" y="77"/>
                    </a:lnTo>
                    <a:lnTo>
                      <a:pt x="28" y="34"/>
                    </a:lnTo>
                    <a:lnTo>
                      <a:pt x="29" y="0"/>
                    </a:lnTo>
                    <a:lnTo>
                      <a:pt x="30" y="9"/>
                    </a:lnTo>
                    <a:lnTo>
                      <a:pt x="31" y="37"/>
                    </a:lnTo>
                    <a:lnTo>
                      <a:pt x="32" y="77"/>
                    </a:lnTo>
                    <a:lnTo>
                      <a:pt x="33" y="126"/>
                    </a:lnTo>
                    <a:lnTo>
                      <a:pt x="33" y="173"/>
                    </a:lnTo>
                    <a:lnTo>
                      <a:pt x="34" y="223"/>
                    </a:lnTo>
                    <a:lnTo>
                      <a:pt x="35" y="279"/>
                    </a:lnTo>
                    <a:lnTo>
                      <a:pt x="36" y="338"/>
                    </a:lnTo>
                    <a:lnTo>
                      <a:pt x="37" y="400"/>
                    </a:lnTo>
                    <a:lnTo>
                      <a:pt x="38" y="466"/>
                    </a:lnTo>
                    <a:lnTo>
                      <a:pt x="39" y="528"/>
                    </a:lnTo>
                    <a:lnTo>
                      <a:pt x="40" y="590"/>
                    </a:lnTo>
                    <a:lnTo>
                      <a:pt x="41" y="662"/>
                    </a:lnTo>
                    <a:lnTo>
                      <a:pt x="42" y="733"/>
                    </a:lnTo>
                    <a:lnTo>
                      <a:pt x="43" y="808"/>
                    </a:lnTo>
                    <a:lnTo>
                      <a:pt x="43" y="877"/>
                    </a:lnTo>
                    <a:lnTo>
                      <a:pt x="44" y="913"/>
                    </a:lnTo>
                    <a:lnTo>
                      <a:pt x="45" y="933"/>
                    </a:lnTo>
                    <a:lnTo>
                      <a:pt x="46" y="946"/>
                    </a:lnTo>
                    <a:lnTo>
                      <a:pt x="47" y="953"/>
                    </a:lnTo>
                    <a:lnTo>
                      <a:pt x="48" y="959"/>
                    </a:lnTo>
                    <a:lnTo>
                      <a:pt x="49" y="963"/>
                    </a:lnTo>
                    <a:lnTo>
                      <a:pt x="50" y="961"/>
                    </a:lnTo>
                    <a:lnTo>
                      <a:pt x="51" y="957"/>
                    </a:lnTo>
                    <a:lnTo>
                      <a:pt x="52" y="957"/>
                    </a:lnTo>
                    <a:lnTo>
                      <a:pt x="52" y="957"/>
                    </a:lnTo>
                    <a:lnTo>
                      <a:pt x="54" y="957"/>
                    </a:lnTo>
                    <a:lnTo>
                      <a:pt x="54" y="957"/>
                    </a:lnTo>
                    <a:lnTo>
                      <a:pt x="55" y="952"/>
                    </a:lnTo>
                    <a:lnTo>
                      <a:pt x="56" y="945"/>
                    </a:lnTo>
                    <a:lnTo>
                      <a:pt x="57" y="938"/>
                    </a:lnTo>
                    <a:lnTo>
                      <a:pt x="58" y="930"/>
                    </a:lnTo>
                    <a:lnTo>
                      <a:pt x="59" y="928"/>
                    </a:lnTo>
                    <a:lnTo>
                      <a:pt x="60" y="927"/>
                    </a:lnTo>
                    <a:lnTo>
                      <a:pt x="61" y="927"/>
                    </a:lnTo>
                    <a:lnTo>
                      <a:pt x="62" y="927"/>
                    </a:lnTo>
                    <a:lnTo>
                      <a:pt x="63" y="928"/>
                    </a:lnTo>
                    <a:lnTo>
                      <a:pt x="64" y="928"/>
                    </a:lnTo>
                    <a:lnTo>
                      <a:pt x="64" y="929"/>
                    </a:lnTo>
                    <a:lnTo>
                      <a:pt x="65" y="930"/>
                    </a:lnTo>
                    <a:lnTo>
                      <a:pt x="66" y="927"/>
                    </a:lnTo>
                    <a:lnTo>
                      <a:pt x="67" y="924"/>
                    </a:lnTo>
                    <a:lnTo>
                      <a:pt x="68" y="919"/>
                    </a:lnTo>
                    <a:lnTo>
                      <a:pt x="69" y="914"/>
                    </a:lnTo>
                    <a:lnTo>
                      <a:pt x="70" y="912"/>
                    </a:lnTo>
                    <a:lnTo>
                      <a:pt x="71" y="906"/>
                    </a:lnTo>
                    <a:lnTo>
                      <a:pt x="72" y="901"/>
                    </a:lnTo>
                    <a:lnTo>
                      <a:pt x="73" y="897"/>
                    </a:lnTo>
                    <a:lnTo>
                      <a:pt x="73" y="896"/>
                    </a:lnTo>
                    <a:lnTo>
                      <a:pt x="75" y="898"/>
                    </a:lnTo>
                    <a:lnTo>
                      <a:pt x="75" y="900"/>
                    </a:lnTo>
                    <a:lnTo>
                      <a:pt x="76" y="903"/>
                    </a:lnTo>
                    <a:lnTo>
                      <a:pt x="77" y="905"/>
                    </a:lnTo>
                    <a:lnTo>
                      <a:pt x="78" y="907"/>
                    </a:lnTo>
                    <a:lnTo>
                      <a:pt x="79" y="910"/>
                    </a:lnTo>
                    <a:lnTo>
                      <a:pt x="80" y="913"/>
                    </a:lnTo>
                    <a:lnTo>
                      <a:pt x="81" y="917"/>
                    </a:lnTo>
                    <a:lnTo>
                      <a:pt x="82" y="920"/>
                    </a:lnTo>
                    <a:lnTo>
                      <a:pt x="83" y="923"/>
                    </a:lnTo>
                    <a:lnTo>
                      <a:pt x="84" y="926"/>
                    </a:lnTo>
                    <a:lnTo>
                      <a:pt x="84" y="930"/>
                    </a:lnTo>
                    <a:lnTo>
                      <a:pt x="85" y="934"/>
                    </a:lnTo>
                    <a:lnTo>
                      <a:pt x="86" y="938"/>
                    </a:lnTo>
                    <a:lnTo>
                      <a:pt x="87" y="941"/>
                    </a:lnTo>
                    <a:lnTo>
                      <a:pt x="88" y="942"/>
                    </a:lnTo>
                    <a:lnTo>
                      <a:pt x="89" y="941"/>
                    </a:lnTo>
                    <a:lnTo>
                      <a:pt x="90" y="939"/>
                    </a:lnTo>
                    <a:lnTo>
                      <a:pt x="91" y="937"/>
                    </a:lnTo>
                    <a:lnTo>
                      <a:pt x="92" y="935"/>
                    </a:lnTo>
                    <a:lnTo>
                      <a:pt x="93" y="932"/>
                    </a:lnTo>
                    <a:lnTo>
                      <a:pt x="94" y="929"/>
                    </a:lnTo>
                    <a:lnTo>
                      <a:pt x="94" y="926"/>
                    </a:lnTo>
                    <a:lnTo>
                      <a:pt x="95" y="923"/>
                    </a:lnTo>
                    <a:lnTo>
                      <a:pt x="96" y="920"/>
                    </a:lnTo>
                    <a:lnTo>
                      <a:pt x="97" y="918"/>
                    </a:lnTo>
                    <a:lnTo>
                      <a:pt x="98" y="915"/>
                    </a:lnTo>
                    <a:lnTo>
                      <a:pt x="99" y="912"/>
                    </a:lnTo>
                    <a:lnTo>
                      <a:pt x="100" y="909"/>
                    </a:lnTo>
                    <a:lnTo>
                      <a:pt x="101" y="906"/>
                    </a:lnTo>
                    <a:lnTo>
                      <a:pt x="102" y="903"/>
                    </a:lnTo>
                    <a:lnTo>
                      <a:pt x="103" y="900"/>
                    </a:lnTo>
                    <a:lnTo>
                      <a:pt x="104" y="898"/>
                    </a:lnTo>
                    <a:lnTo>
                      <a:pt x="105" y="896"/>
                    </a:lnTo>
                    <a:lnTo>
                      <a:pt x="105" y="894"/>
                    </a:lnTo>
                    <a:lnTo>
                      <a:pt x="106" y="893"/>
                    </a:lnTo>
                    <a:lnTo>
                      <a:pt x="107" y="891"/>
                    </a:lnTo>
                    <a:lnTo>
                      <a:pt x="108" y="890"/>
                    </a:lnTo>
                    <a:lnTo>
                      <a:pt x="109" y="889"/>
                    </a:lnTo>
                    <a:lnTo>
                      <a:pt x="110" y="887"/>
                    </a:lnTo>
                    <a:lnTo>
                      <a:pt x="111" y="885"/>
                    </a:lnTo>
                    <a:lnTo>
                      <a:pt x="112" y="883"/>
                    </a:lnTo>
                    <a:lnTo>
                      <a:pt x="113" y="881"/>
                    </a:lnTo>
                    <a:lnTo>
                      <a:pt x="114" y="879"/>
                    </a:lnTo>
                    <a:lnTo>
                      <a:pt x="115" y="877"/>
                    </a:lnTo>
                    <a:lnTo>
                      <a:pt x="115" y="875"/>
                    </a:lnTo>
                    <a:lnTo>
                      <a:pt x="116" y="874"/>
                    </a:lnTo>
                    <a:lnTo>
                      <a:pt x="117" y="875"/>
                    </a:lnTo>
                    <a:lnTo>
                      <a:pt x="118" y="877"/>
                    </a:lnTo>
                    <a:lnTo>
                      <a:pt x="119" y="879"/>
                    </a:lnTo>
                    <a:lnTo>
                      <a:pt x="120" y="882"/>
                    </a:lnTo>
                    <a:lnTo>
                      <a:pt x="121" y="885"/>
                    </a:lnTo>
                    <a:lnTo>
                      <a:pt x="122" y="888"/>
                    </a:lnTo>
                    <a:lnTo>
                      <a:pt x="123" y="891"/>
                    </a:lnTo>
                    <a:lnTo>
                      <a:pt x="124" y="895"/>
                    </a:lnTo>
                    <a:lnTo>
                      <a:pt x="124" y="899"/>
                    </a:lnTo>
                    <a:lnTo>
                      <a:pt x="125" y="903"/>
                    </a:lnTo>
                    <a:lnTo>
                      <a:pt x="126" y="907"/>
                    </a:lnTo>
                    <a:lnTo>
                      <a:pt x="127" y="911"/>
                    </a:lnTo>
                    <a:lnTo>
                      <a:pt x="128" y="916"/>
                    </a:lnTo>
                    <a:lnTo>
                      <a:pt x="129" y="920"/>
                    </a:lnTo>
                    <a:lnTo>
                      <a:pt x="130" y="924"/>
                    </a:lnTo>
                    <a:lnTo>
                      <a:pt x="131" y="929"/>
                    </a:lnTo>
                    <a:lnTo>
                      <a:pt x="132" y="932"/>
                    </a:lnTo>
                    <a:lnTo>
                      <a:pt x="133" y="934"/>
                    </a:lnTo>
                    <a:lnTo>
                      <a:pt x="134" y="937"/>
                    </a:lnTo>
                    <a:lnTo>
                      <a:pt x="135" y="938"/>
                    </a:lnTo>
                    <a:lnTo>
                      <a:pt x="136" y="940"/>
                    </a:lnTo>
                    <a:lnTo>
                      <a:pt x="136" y="943"/>
                    </a:lnTo>
                    <a:lnTo>
                      <a:pt x="137" y="945"/>
                    </a:lnTo>
                    <a:lnTo>
                      <a:pt x="138" y="946"/>
                    </a:lnTo>
                    <a:lnTo>
                      <a:pt x="139" y="947"/>
                    </a:lnTo>
                    <a:lnTo>
                      <a:pt x="140" y="948"/>
                    </a:lnTo>
                    <a:lnTo>
                      <a:pt x="141" y="948"/>
                    </a:lnTo>
                    <a:lnTo>
                      <a:pt x="142" y="948"/>
                    </a:lnTo>
                    <a:lnTo>
                      <a:pt x="143" y="948"/>
                    </a:lnTo>
                    <a:lnTo>
                      <a:pt x="144" y="948"/>
                    </a:lnTo>
                    <a:lnTo>
                      <a:pt x="145" y="948"/>
                    </a:lnTo>
                    <a:lnTo>
                      <a:pt x="145" y="947"/>
                    </a:lnTo>
                    <a:lnTo>
                      <a:pt x="146" y="949"/>
                    </a:lnTo>
                    <a:lnTo>
                      <a:pt x="147" y="951"/>
                    </a:lnTo>
                    <a:lnTo>
                      <a:pt x="148" y="954"/>
                    </a:lnTo>
                    <a:lnTo>
                      <a:pt x="149" y="957"/>
                    </a:lnTo>
                    <a:lnTo>
                      <a:pt x="150" y="958"/>
                    </a:lnTo>
                    <a:lnTo>
                      <a:pt x="151" y="959"/>
                    </a:lnTo>
                    <a:lnTo>
                      <a:pt x="152" y="960"/>
                    </a:lnTo>
                    <a:lnTo>
                      <a:pt x="153" y="961"/>
                    </a:lnTo>
                    <a:lnTo>
                      <a:pt x="154" y="965"/>
                    </a:lnTo>
                    <a:lnTo>
                      <a:pt x="155" y="969"/>
                    </a:lnTo>
                    <a:lnTo>
                      <a:pt x="155" y="973"/>
                    </a:lnTo>
                    <a:lnTo>
                      <a:pt x="156" y="977"/>
                    </a:lnTo>
                    <a:lnTo>
                      <a:pt x="157" y="982"/>
                    </a:lnTo>
                    <a:lnTo>
                      <a:pt x="158" y="986"/>
                    </a:lnTo>
                    <a:lnTo>
                      <a:pt x="159" y="991"/>
                    </a:lnTo>
                    <a:lnTo>
                      <a:pt x="160" y="994"/>
                    </a:lnTo>
                    <a:lnTo>
                      <a:pt x="161" y="989"/>
                    </a:lnTo>
                    <a:lnTo>
                      <a:pt x="162" y="981"/>
                    </a:lnTo>
                    <a:lnTo>
                      <a:pt x="163" y="970"/>
                    </a:lnTo>
                    <a:lnTo>
                      <a:pt x="164" y="957"/>
                    </a:lnTo>
                    <a:lnTo>
                      <a:pt x="165" y="946"/>
                    </a:lnTo>
                    <a:lnTo>
                      <a:pt x="166" y="934"/>
                    </a:lnTo>
                    <a:lnTo>
                      <a:pt x="166" y="922"/>
                    </a:lnTo>
                    <a:lnTo>
                      <a:pt x="167" y="909"/>
                    </a:lnTo>
                    <a:lnTo>
                      <a:pt x="168" y="894"/>
                    </a:lnTo>
                    <a:lnTo>
                      <a:pt x="169" y="878"/>
                    </a:lnTo>
                    <a:lnTo>
                      <a:pt x="170" y="863"/>
                    </a:lnTo>
                    <a:lnTo>
                      <a:pt x="171" y="849"/>
                    </a:lnTo>
                    <a:lnTo>
                      <a:pt x="172" y="832"/>
                    </a:lnTo>
                    <a:lnTo>
                      <a:pt x="173" y="815"/>
                    </a:lnTo>
                    <a:lnTo>
                      <a:pt x="174" y="798"/>
                    </a:lnTo>
                    <a:lnTo>
                      <a:pt x="175" y="782"/>
                    </a:lnTo>
                    <a:lnTo>
                      <a:pt x="176" y="777"/>
                    </a:lnTo>
                    <a:lnTo>
                      <a:pt x="176" y="776"/>
                    </a:lnTo>
                    <a:lnTo>
                      <a:pt x="177" y="777"/>
                    </a:lnTo>
                    <a:lnTo>
                      <a:pt x="178" y="781"/>
                    </a:lnTo>
                    <a:lnTo>
                      <a:pt x="179" y="784"/>
                    </a:lnTo>
                    <a:lnTo>
                      <a:pt x="180" y="788"/>
                    </a:lnTo>
                    <a:lnTo>
                      <a:pt x="181" y="794"/>
                    </a:lnTo>
                    <a:lnTo>
                      <a:pt x="182" y="801"/>
                    </a:lnTo>
                    <a:lnTo>
                      <a:pt x="183" y="807"/>
                    </a:lnTo>
                    <a:lnTo>
                      <a:pt x="184" y="814"/>
                    </a:lnTo>
                    <a:lnTo>
                      <a:pt x="185" y="820"/>
                    </a:lnTo>
                    <a:lnTo>
                      <a:pt x="185" y="827"/>
                    </a:lnTo>
                    <a:lnTo>
                      <a:pt x="187" y="836"/>
                    </a:lnTo>
                    <a:lnTo>
                      <a:pt x="187" y="844"/>
                    </a:lnTo>
                    <a:lnTo>
                      <a:pt x="188" y="854"/>
                    </a:lnTo>
                    <a:lnTo>
                      <a:pt x="189" y="862"/>
                    </a:lnTo>
                    <a:lnTo>
                      <a:pt x="190" y="868"/>
                    </a:lnTo>
                    <a:lnTo>
                      <a:pt x="191" y="872"/>
                    </a:lnTo>
                    <a:lnTo>
                      <a:pt x="192" y="876"/>
                    </a:lnTo>
                    <a:lnTo>
                      <a:pt x="193" y="879"/>
                    </a:lnTo>
                    <a:lnTo>
                      <a:pt x="194" y="881"/>
                    </a:lnTo>
                    <a:lnTo>
                      <a:pt x="195" y="883"/>
                    </a:lnTo>
                    <a:lnTo>
                      <a:pt x="196" y="883"/>
                    </a:lnTo>
                    <a:lnTo>
                      <a:pt x="196" y="884"/>
                    </a:lnTo>
                    <a:lnTo>
                      <a:pt x="197" y="888"/>
                    </a:lnTo>
                    <a:lnTo>
                      <a:pt x="198" y="894"/>
                    </a:lnTo>
                    <a:lnTo>
                      <a:pt x="199" y="898"/>
                    </a:lnTo>
                    <a:lnTo>
                      <a:pt x="200" y="903"/>
                    </a:lnTo>
                    <a:lnTo>
                      <a:pt x="201" y="909"/>
                    </a:lnTo>
                    <a:lnTo>
                      <a:pt x="202" y="913"/>
                    </a:lnTo>
                    <a:lnTo>
                      <a:pt x="203" y="919"/>
                    </a:lnTo>
                    <a:lnTo>
                      <a:pt x="204" y="923"/>
                    </a:lnTo>
                    <a:lnTo>
                      <a:pt x="205" y="921"/>
                    </a:lnTo>
                    <a:lnTo>
                      <a:pt x="206" y="917"/>
                    </a:lnTo>
                    <a:lnTo>
                      <a:pt x="206" y="911"/>
                    </a:lnTo>
                    <a:lnTo>
                      <a:pt x="207" y="903"/>
                    </a:lnTo>
                    <a:lnTo>
                      <a:pt x="208" y="898"/>
                    </a:lnTo>
                    <a:lnTo>
                      <a:pt x="209" y="892"/>
                    </a:lnTo>
                    <a:lnTo>
                      <a:pt x="210" y="886"/>
                    </a:lnTo>
                    <a:lnTo>
                      <a:pt x="211" y="879"/>
                    </a:lnTo>
                    <a:lnTo>
                      <a:pt x="212" y="870"/>
                    </a:lnTo>
                    <a:lnTo>
                      <a:pt x="213" y="859"/>
                    </a:lnTo>
                    <a:lnTo>
                      <a:pt x="214" y="849"/>
                    </a:lnTo>
                    <a:lnTo>
                      <a:pt x="215" y="839"/>
                    </a:lnTo>
                    <a:lnTo>
                      <a:pt x="216" y="827"/>
                    </a:lnTo>
                    <a:lnTo>
                      <a:pt x="217" y="815"/>
                    </a:lnTo>
                    <a:lnTo>
                      <a:pt x="217" y="803"/>
                    </a:lnTo>
                    <a:lnTo>
                      <a:pt x="218" y="792"/>
                    </a:lnTo>
                    <a:lnTo>
                      <a:pt x="219" y="793"/>
                    </a:lnTo>
                    <a:lnTo>
                      <a:pt x="220" y="798"/>
                    </a:lnTo>
                    <a:lnTo>
                      <a:pt x="221" y="806"/>
                    </a:lnTo>
                    <a:lnTo>
                      <a:pt x="222" y="816"/>
                    </a:lnTo>
                    <a:lnTo>
                      <a:pt x="223" y="825"/>
                    </a:lnTo>
                    <a:lnTo>
                      <a:pt x="224" y="835"/>
                    </a:lnTo>
                    <a:lnTo>
                      <a:pt x="225" y="846"/>
                    </a:lnTo>
                    <a:lnTo>
                      <a:pt x="226" y="857"/>
                    </a:lnTo>
                    <a:lnTo>
                      <a:pt x="227" y="870"/>
                    </a:lnTo>
                    <a:lnTo>
                      <a:pt x="227" y="885"/>
                    </a:lnTo>
                    <a:lnTo>
                      <a:pt x="228" y="898"/>
                    </a:lnTo>
                    <a:lnTo>
                      <a:pt x="229" y="910"/>
                    </a:lnTo>
                    <a:lnTo>
                      <a:pt x="230" y="929"/>
                    </a:lnTo>
                    <a:lnTo>
                      <a:pt x="231" y="941"/>
                    </a:lnTo>
                    <a:lnTo>
                      <a:pt x="232" y="958"/>
                    </a:lnTo>
                    <a:lnTo>
                      <a:pt x="233" y="973"/>
                    </a:lnTo>
                    <a:lnTo>
                      <a:pt x="234" y="978"/>
                    </a:lnTo>
                    <a:lnTo>
                      <a:pt x="235" y="979"/>
                    </a:lnTo>
                    <a:lnTo>
                      <a:pt x="236" y="978"/>
                    </a:lnTo>
                    <a:lnTo>
                      <a:pt x="236" y="974"/>
                    </a:lnTo>
                    <a:lnTo>
                      <a:pt x="237" y="971"/>
                    </a:lnTo>
                    <a:lnTo>
                      <a:pt x="238" y="968"/>
                    </a:lnTo>
                    <a:lnTo>
                      <a:pt x="239" y="963"/>
                    </a:lnTo>
                    <a:lnTo>
                      <a:pt x="240" y="957"/>
                    </a:lnTo>
                    <a:lnTo>
                      <a:pt x="241" y="952"/>
                    </a:lnTo>
                    <a:lnTo>
                      <a:pt x="242" y="946"/>
                    </a:lnTo>
                    <a:lnTo>
                      <a:pt x="243" y="941"/>
                    </a:lnTo>
                    <a:lnTo>
                      <a:pt x="244" y="936"/>
                    </a:lnTo>
                    <a:lnTo>
                      <a:pt x="245" y="929"/>
                    </a:lnTo>
                    <a:lnTo>
                      <a:pt x="246" y="922"/>
                    </a:lnTo>
                    <a:lnTo>
                      <a:pt x="247" y="915"/>
                    </a:lnTo>
                    <a:lnTo>
                      <a:pt x="248" y="908"/>
                    </a:lnTo>
                    <a:lnTo>
                      <a:pt x="248" y="905"/>
                    </a:lnTo>
                    <a:lnTo>
                      <a:pt x="249" y="903"/>
                    </a:lnTo>
                    <a:lnTo>
                      <a:pt x="250" y="903"/>
                    </a:lnTo>
                    <a:lnTo>
                      <a:pt x="251" y="903"/>
                    </a:lnTo>
                    <a:lnTo>
                      <a:pt x="252" y="903"/>
                    </a:lnTo>
                    <a:lnTo>
                      <a:pt x="253" y="904"/>
                    </a:lnTo>
                    <a:lnTo>
                      <a:pt x="254" y="904"/>
                    </a:lnTo>
                    <a:lnTo>
                      <a:pt x="255" y="906"/>
                    </a:lnTo>
                    <a:lnTo>
                      <a:pt x="256" y="906"/>
                    </a:lnTo>
                    <a:lnTo>
                      <a:pt x="257" y="906"/>
                    </a:lnTo>
                    <a:lnTo>
                      <a:pt x="257" y="906"/>
                    </a:lnTo>
                    <a:lnTo>
                      <a:pt x="258" y="907"/>
                    </a:lnTo>
                    <a:lnTo>
                      <a:pt x="259" y="907"/>
                    </a:lnTo>
                    <a:lnTo>
                      <a:pt x="260" y="908"/>
                    </a:lnTo>
                    <a:lnTo>
                      <a:pt x="261" y="909"/>
                    </a:lnTo>
                    <a:lnTo>
                      <a:pt x="262" y="909"/>
                    </a:lnTo>
                    <a:lnTo>
                      <a:pt x="263" y="911"/>
                    </a:lnTo>
                    <a:lnTo>
                      <a:pt x="264" y="912"/>
                    </a:lnTo>
                    <a:lnTo>
                      <a:pt x="265" y="913"/>
                    </a:lnTo>
                    <a:lnTo>
                      <a:pt x="266" y="914"/>
                    </a:lnTo>
                    <a:lnTo>
                      <a:pt x="267" y="916"/>
                    </a:lnTo>
                    <a:lnTo>
                      <a:pt x="267" y="917"/>
                    </a:lnTo>
                    <a:lnTo>
                      <a:pt x="268" y="919"/>
                    </a:lnTo>
                    <a:lnTo>
                      <a:pt x="269" y="920"/>
                    </a:lnTo>
                    <a:lnTo>
                      <a:pt x="270" y="922"/>
                    </a:lnTo>
                    <a:lnTo>
                      <a:pt x="271" y="924"/>
                    </a:lnTo>
                    <a:lnTo>
                      <a:pt x="272" y="926"/>
                    </a:lnTo>
                    <a:lnTo>
                      <a:pt x="273" y="928"/>
                    </a:lnTo>
                    <a:lnTo>
                      <a:pt x="274" y="929"/>
                    </a:lnTo>
                    <a:lnTo>
                      <a:pt x="275" y="931"/>
                    </a:lnTo>
                    <a:lnTo>
                      <a:pt x="276" y="933"/>
                    </a:lnTo>
                    <a:lnTo>
                      <a:pt x="277" y="935"/>
                    </a:lnTo>
                    <a:lnTo>
                      <a:pt x="278" y="936"/>
                    </a:lnTo>
                    <a:lnTo>
                      <a:pt x="278" y="937"/>
                    </a:lnTo>
                    <a:lnTo>
                      <a:pt x="279" y="938"/>
                    </a:lnTo>
                    <a:lnTo>
                      <a:pt x="280" y="939"/>
                    </a:lnTo>
                    <a:lnTo>
                      <a:pt x="281" y="940"/>
                    </a:lnTo>
                    <a:lnTo>
                      <a:pt x="282" y="940"/>
                    </a:lnTo>
                    <a:lnTo>
                      <a:pt x="283" y="940"/>
                    </a:lnTo>
                    <a:lnTo>
                      <a:pt x="284" y="941"/>
                    </a:lnTo>
                    <a:lnTo>
                      <a:pt x="285" y="941"/>
                    </a:lnTo>
                    <a:lnTo>
                      <a:pt x="286" y="942"/>
                    </a:lnTo>
                    <a:lnTo>
                      <a:pt x="287" y="943"/>
                    </a:lnTo>
                    <a:lnTo>
                      <a:pt x="288" y="943"/>
                    </a:lnTo>
                    <a:lnTo>
                      <a:pt x="288" y="944"/>
                    </a:lnTo>
                    <a:lnTo>
                      <a:pt x="289" y="944"/>
                    </a:lnTo>
                    <a:lnTo>
                      <a:pt x="290" y="945"/>
                    </a:lnTo>
                    <a:lnTo>
                      <a:pt x="291" y="945"/>
                    </a:lnTo>
                    <a:lnTo>
                      <a:pt x="292" y="945"/>
                    </a:lnTo>
                    <a:lnTo>
                      <a:pt x="293" y="945"/>
                    </a:lnTo>
                    <a:lnTo>
                      <a:pt x="294" y="944"/>
                    </a:lnTo>
                    <a:lnTo>
                      <a:pt x="295" y="943"/>
                    </a:lnTo>
                    <a:lnTo>
                      <a:pt x="296" y="943"/>
                    </a:lnTo>
                    <a:lnTo>
                      <a:pt x="297" y="942"/>
                    </a:lnTo>
                    <a:lnTo>
                      <a:pt x="297" y="941"/>
                    </a:lnTo>
                    <a:lnTo>
                      <a:pt x="299" y="941"/>
                    </a:lnTo>
                    <a:lnTo>
                      <a:pt x="299" y="940"/>
                    </a:lnTo>
                    <a:lnTo>
                      <a:pt x="300" y="938"/>
                    </a:lnTo>
                    <a:lnTo>
                      <a:pt x="301" y="937"/>
                    </a:lnTo>
                    <a:lnTo>
                      <a:pt x="302" y="936"/>
                    </a:lnTo>
                    <a:lnTo>
                      <a:pt x="303" y="935"/>
                    </a:lnTo>
                    <a:lnTo>
                      <a:pt x="304" y="934"/>
                    </a:lnTo>
                    <a:lnTo>
                      <a:pt x="305" y="933"/>
                    </a:lnTo>
                    <a:lnTo>
                      <a:pt x="306" y="932"/>
                    </a:lnTo>
                    <a:lnTo>
                      <a:pt x="307" y="931"/>
                    </a:lnTo>
                    <a:lnTo>
                      <a:pt x="308" y="931"/>
                    </a:lnTo>
                    <a:lnTo>
                      <a:pt x="308" y="931"/>
                    </a:lnTo>
                    <a:lnTo>
                      <a:pt x="309" y="932"/>
                    </a:lnTo>
                    <a:lnTo>
                      <a:pt x="310" y="932"/>
                    </a:lnTo>
                    <a:lnTo>
                      <a:pt x="311" y="932"/>
                    </a:lnTo>
                    <a:lnTo>
                      <a:pt x="312" y="933"/>
                    </a:lnTo>
                    <a:lnTo>
                      <a:pt x="313" y="933"/>
                    </a:lnTo>
                    <a:lnTo>
                      <a:pt x="314" y="934"/>
                    </a:lnTo>
                    <a:lnTo>
                      <a:pt x="315" y="935"/>
                    </a:lnTo>
                    <a:lnTo>
                      <a:pt x="316" y="935"/>
                    </a:lnTo>
                    <a:lnTo>
                      <a:pt x="317" y="936"/>
                    </a:lnTo>
                    <a:lnTo>
                      <a:pt x="318" y="937"/>
                    </a:lnTo>
                    <a:lnTo>
                      <a:pt x="318" y="937"/>
                    </a:lnTo>
                    <a:lnTo>
                      <a:pt x="320" y="938"/>
                    </a:lnTo>
                    <a:lnTo>
                      <a:pt x="320" y="939"/>
                    </a:lnTo>
                    <a:lnTo>
                      <a:pt x="321" y="939"/>
                    </a:lnTo>
                    <a:lnTo>
                      <a:pt x="322" y="939"/>
                    </a:lnTo>
                    <a:lnTo>
                      <a:pt x="323" y="939"/>
                    </a:lnTo>
                    <a:lnTo>
                      <a:pt x="324" y="939"/>
                    </a:lnTo>
                    <a:lnTo>
                      <a:pt x="325" y="939"/>
                    </a:lnTo>
                    <a:lnTo>
                      <a:pt x="326" y="939"/>
                    </a:lnTo>
                    <a:lnTo>
                      <a:pt x="327" y="939"/>
                    </a:lnTo>
                    <a:lnTo>
                      <a:pt x="328" y="939"/>
                    </a:lnTo>
                    <a:lnTo>
                      <a:pt x="329" y="939"/>
                    </a:lnTo>
                    <a:lnTo>
                      <a:pt x="329" y="938"/>
                    </a:lnTo>
                    <a:lnTo>
                      <a:pt x="330" y="938"/>
                    </a:lnTo>
                    <a:lnTo>
                      <a:pt x="331" y="938"/>
                    </a:lnTo>
                    <a:lnTo>
                      <a:pt x="332" y="938"/>
                    </a:lnTo>
                    <a:lnTo>
                      <a:pt x="333" y="937"/>
                    </a:lnTo>
                    <a:lnTo>
                      <a:pt x="334" y="937"/>
                    </a:lnTo>
                    <a:lnTo>
                      <a:pt x="335" y="937"/>
                    </a:lnTo>
                    <a:lnTo>
                      <a:pt x="336" y="937"/>
                    </a:lnTo>
                    <a:lnTo>
                      <a:pt x="337" y="937"/>
                    </a:lnTo>
                    <a:lnTo>
                      <a:pt x="338" y="938"/>
                    </a:lnTo>
                    <a:lnTo>
                      <a:pt x="339" y="939"/>
                    </a:lnTo>
                    <a:lnTo>
                      <a:pt x="339" y="940"/>
                    </a:lnTo>
                    <a:lnTo>
                      <a:pt x="340" y="940"/>
                    </a:lnTo>
                    <a:lnTo>
                      <a:pt x="341" y="941"/>
                    </a:lnTo>
                    <a:lnTo>
                      <a:pt x="342" y="942"/>
                    </a:lnTo>
                    <a:lnTo>
                      <a:pt x="343" y="943"/>
                    </a:lnTo>
                    <a:lnTo>
                      <a:pt x="344" y="943"/>
                    </a:lnTo>
                    <a:lnTo>
                      <a:pt x="345" y="943"/>
                    </a:lnTo>
                    <a:lnTo>
                      <a:pt x="346" y="943"/>
                    </a:lnTo>
                    <a:lnTo>
                      <a:pt x="347" y="943"/>
                    </a:lnTo>
                    <a:lnTo>
                      <a:pt x="348" y="943"/>
                    </a:lnTo>
                    <a:lnTo>
                      <a:pt x="348" y="942"/>
                    </a:lnTo>
                    <a:lnTo>
                      <a:pt x="350" y="942"/>
                    </a:lnTo>
                    <a:lnTo>
                      <a:pt x="350" y="942"/>
                    </a:lnTo>
                    <a:lnTo>
                      <a:pt x="351" y="943"/>
                    </a:lnTo>
                    <a:lnTo>
                      <a:pt x="352" y="943"/>
                    </a:lnTo>
                    <a:lnTo>
                      <a:pt x="353" y="944"/>
                    </a:lnTo>
                    <a:lnTo>
                      <a:pt x="354" y="943"/>
                    </a:lnTo>
                    <a:lnTo>
                      <a:pt x="355" y="943"/>
                    </a:lnTo>
                    <a:lnTo>
                      <a:pt x="356" y="942"/>
                    </a:lnTo>
                    <a:lnTo>
                      <a:pt x="357" y="941"/>
                    </a:lnTo>
                    <a:lnTo>
                      <a:pt x="358" y="941"/>
                    </a:lnTo>
                    <a:lnTo>
                      <a:pt x="359" y="943"/>
                    </a:lnTo>
                    <a:lnTo>
                      <a:pt x="360" y="944"/>
                    </a:lnTo>
                    <a:lnTo>
                      <a:pt x="360" y="944"/>
                    </a:lnTo>
                    <a:lnTo>
                      <a:pt x="361" y="946"/>
                    </a:lnTo>
                    <a:lnTo>
                      <a:pt x="362" y="947"/>
                    </a:lnTo>
                    <a:lnTo>
                      <a:pt x="363" y="948"/>
                    </a:lnTo>
                    <a:lnTo>
                      <a:pt x="364" y="948"/>
                    </a:lnTo>
                    <a:lnTo>
                      <a:pt x="365" y="944"/>
                    </a:lnTo>
                    <a:lnTo>
                      <a:pt x="366" y="937"/>
                    </a:lnTo>
                    <a:lnTo>
                      <a:pt x="367" y="933"/>
                    </a:lnTo>
                    <a:lnTo>
                      <a:pt x="368" y="925"/>
                    </a:lnTo>
                    <a:lnTo>
                      <a:pt x="369" y="914"/>
                    </a:lnTo>
                    <a:lnTo>
                      <a:pt x="369" y="901"/>
                    </a:lnTo>
                    <a:lnTo>
                      <a:pt x="370" y="889"/>
                    </a:lnTo>
                    <a:lnTo>
                      <a:pt x="371" y="884"/>
                    </a:lnTo>
                    <a:lnTo>
                      <a:pt x="372" y="879"/>
                    </a:lnTo>
                    <a:lnTo>
                      <a:pt x="373" y="876"/>
                    </a:lnTo>
                    <a:lnTo>
                      <a:pt x="374" y="862"/>
                    </a:lnTo>
                    <a:lnTo>
                      <a:pt x="375" y="846"/>
                    </a:lnTo>
                    <a:lnTo>
                      <a:pt x="376" y="835"/>
                    </a:lnTo>
                    <a:lnTo>
                      <a:pt x="377" y="828"/>
                    </a:lnTo>
                    <a:lnTo>
                      <a:pt x="378" y="818"/>
                    </a:lnTo>
                    <a:lnTo>
                      <a:pt x="379" y="809"/>
                    </a:lnTo>
                    <a:lnTo>
                      <a:pt x="380" y="804"/>
                    </a:lnTo>
                    <a:lnTo>
                      <a:pt x="380" y="801"/>
                    </a:lnTo>
                    <a:lnTo>
                      <a:pt x="381" y="799"/>
                    </a:lnTo>
                    <a:lnTo>
                      <a:pt x="382" y="798"/>
                    </a:lnTo>
                    <a:lnTo>
                      <a:pt x="383" y="798"/>
                    </a:lnTo>
                    <a:lnTo>
                      <a:pt x="384" y="798"/>
                    </a:lnTo>
                    <a:lnTo>
                      <a:pt x="385" y="800"/>
                    </a:lnTo>
                    <a:lnTo>
                      <a:pt x="386" y="802"/>
                    </a:lnTo>
                    <a:lnTo>
                      <a:pt x="387" y="802"/>
                    </a:lnTo>
                    <a:lnTo>
                      <a:pt x="388" y="801"/>
                    </a:lnTo>
                    <a:lnTo>
                      <a:pt x="389" y="801"/>
                    </a:lnTo>
                    <a:lnTo>
                      <a:pt x="390" y="802"/>
                    </a:lnTo>
                    <a:lnTo>
                      <a:pt x="390" y="802"/>
                    </a:lnTo>
                    <a:lnTo>
                      <a:pt x="391" y="803"/>
                    </a:lnTo>
                    <a:lnTo>
                      <a:pt x="392" y="804"/>
                    </a:lnTo>
                    <a:lnTo>
                      <a:pt x="393" y="806"/>
                    </a:lnTo>
                    <a:lnTo>
                      <a:pt x="394" y="811"/>
                    </a:lnTo>
                    <a:lnTo>
                      <a:pt x="395" y="817"/>
                    </a:lnTo>
                    <a:lnTo>
                      <a:pt x="396" y="825"/>
                    </a:lnTo>
                    <a:lnTo>
                      <a:pt x="397" y="834"/>
                    </a:lnTo>
                    <a:lnTo>
                      <a:pt x="398" y="842"/>
                    </a:lnTo>
                    <a:lnTo>
                      <a:pt x="399" y="850"/>
                    </a:lnTo>
                    <a:lnTo>
                      <a:pt x="400" y="858"/>
                    </a:lnTo>
                    <a:lnTo>
                      <a:pt x="400" y="867"/>
                    </a:lnTo>
                    <a:lnTo>
                      <a:pt x="401" y="877"/>
                    </a:lnTo>
                    <a:lnTo>
                      <a:pt x="402" y="888"/>
                    </a:lnTo>
                    <a:lnTo>
                      <a:pt x="403" y="898"/>
                    </a:lnTo>
                    <a:lnTo>
                      <a:pt x="404" y="909"/>
                    </a:lnTo>
                    <a:lnTo>
                      <a:pt x="405" y="920"/>
                    </a:lnTo>
                    <a:lnTo>
                      <a:pt x="406" y="932"/>
                    </a:lnTo>
                    <a:lnTo>
                      <a:pt x="407" y="943"/>
                    </a:lnTo>
                    <a:lnTo>
                      <a:pt x="408" y="954"/>
                    </a:lnTo>
                    <a:lnTo>
                      <a:pt x="409" y="960"/>
                    </a:lnTo>
                    <a:lnTo>
                      <a:pt x="410" y="962"/>
                    </a:lnTo>
                    <a:lnTo>
                      <a:pt x="411" y="964"/>
                    </a:lnTo>
                    <a:lnTo>
                      <a:pt x="411" y="965"/>
                    </a:lnTo>
                    <a:lnTo>
                      <a:pt x="412" y="965"/>
                    </a:lnTo>
                    <a:lnTo>
                      <a:pt x="413" y="965"/>
                    </a:lnTo>
                    <a:lnTo>
                      <a:pt x="414" y="964"/>
                    </a:lnTo>
                    <a:lnTo>
                      <a:pt x="415" y="963"/>
                    </a:lnTo>
                    <a:lnTo>
                      <a:pt x="416" y="962"/>
                    </a:lnTo>
                    <a:lnTo>
                      <a:pt x="417" y="961"/>
                    </a:lnTo>
                    <a:lnTo>
                      <a:pt x="418" y="960"/>
                    </a:lnTo>
                    <a:lnTo>
                      <a:pt x="419" y="959"/>
                    </a:lnTo>
                    <a:lnTo>
                      <a:pt x="420" y="957"/>
                    </a:lnTo>
                    <a:lnTo>
                      <a:pt x="420" y="955"/>
                    </a:lnTo>
                    <a:lnTo>
                      <a:pt x="421" y="953"/>
                    </a:lnTo>
                    <a:lnTo>
                      <a:pt x="422" y="951"/>
                    </a:lnTo>
                    <a:lnTo>
                      <a:pt x="423" y="949"/>
                    </a:lnTo>
                    <a:lnTo>
                      <a:pt x="424" y="949"/>
                    </a:lnTo>
                    <a:lnTo>
                      <a:pt x="425" y="948"/>
                    </a:lnTo>
                    <a:lnTo>
                      <a:pt x="426" y="948"/>
                    </a:lnTo>
                    <a:lnTo>
                      <a:pt x="427" y="948"/>
                    </a:lnTo>
                    <a:lnTo>
                      <a:pt x="428" y="948"/>
                    </a:lnTo>
                    <a:lnTo>
                      <a:pt x="429" y="948"/>
                    </a:lnTo>
                    <a:lnTo>
                      <a:pt x="430" y="948"/>
                    </a:lnTo>
                    <a:lnTo>
                      <a:pt x="430" y="947"/>
                    </a:lnTo>
                    <a:lnTo>
                      <a:pt x="432" y="946"/>
                    </a:lnTo>
                    <a:lnTo>
                      <a:pt x="432" y="945"/>
                    </a:lnTo>
                    <a:lnTo>
                      <a:pt x="433" y="944"/>
                    </a:lnTo>
                    <a:lnTo>
                      <a:pt x="434" y="943"/>
                    </a:lnTo>
                    <a:lnTo>
                      <a:pt x="435" y="941"/>
                    </a:lnTo>
                    <a:lnTo>
                      <a:pt x="436" y="940"/>
                    </a:lnTo>
                    <a:lnTo>
                      <a:pt x="437" y="939"/>
                    </a:lnTo>
                    <a:lnTo>
                      <a:pt x="438" y="939"/>
                    </a:lnTo>
                    <a:lnTo>
                      <a:pt x="439" y="939"/>
                    </a:lnTo>
                    <a:lnTo>
                      <a:pt x="440" y="939"/>
                    </a:lnTo>
                    <a:lnTo>
                      <a:pt x="441" y="940"/>
                    </a:lnTo>
                    <a:lnTo>
                      <a:pt x="441" y="940"/>
                    </a:lnTo>
                    <a:lnTo>
                      <a:pt x="442" y="940"/>
                    </a:lnTo>
                    <a:lnTo>
                      <a:pt x="443" y="941"/>
                    </a:lnTo>
                    <a:lnTo>
                      <a:pt x="444" y="941"/>
                    </a:lnTo>
                    <a:lnTo>
                      <a:pt x="445" y="942"/>
                    </a:lnTo>
                    <a:lnTo>
                      <a:pt x="446" y="942"/>
                    </a:lnTo>
                    <a:lnTo>
                      <a:pt x="447" y="942"/>
                    </a:lnTo>
                    <a:lnTo>
                      <a:pt x="448" y="942"/>
                    </a:lnTo>
                    <a:lnTo>
                      <a:pt x="449" y="943"/>
                    </a:lnTo>
                    <a:lnTo>
                      <a:pt x="450" y="943"/>
                    </a:lnTo>
                    <a:lnTo>
                      <a:pt x="451" y="943"/>
                    </a:lnTo>
                    <a:lnTo>
                      <a:pt x="451" y="943"/>
                    </a:lnTo>
                    <a:lnTo>
                      <a:pt x="452" y="943"/>
                    </a:lnTo>
                    <a:lnTo>
                      <a:pt x="453" y="943"/>
                    </a:lnTo>
                    <a:lnTo>
                      <a:pt x="454" y="943"/>
                    </a:lnTo>
                    <a:lnTo>
                      <a:pt x="455" y="942"/>
                    </a:lnTo>
                    <a:lnTo>
                      <a:pt x="456" y="941"/>
                    </a:lnTo>
                    <a:lnTo>
                      <a:pt x="457" y="940"/>
                    </a:lnTo>
                    <a:lnTo>
                      <a:pt x="458" y="939"/>
                    </a:lnTo>
                    <a:lnTo>
                      <a:pt x="459" y="938"/>
                    </a:lnTo>
                    <a:lnTo>
                      <a:pt x="460" y="938"/>
                    </a:lnTo>
                    <a:lnTo>
                      <a:pt x="460" y="938"/>
                    </a:lnTo>
                    <a:lnTo>
                      <a:pt x="462" y="938"/>
                    </a:lnTo>
                    <a:lnTo>
                      <a:pt x="462" y="938"/>
                    </a:lnTo>
                    <a:lnTo>
                      <a:pt x="463" y="938"/>
                    </a:lnTo>
                    <a:lnTo>
                      <a:pt x="464" y="937"/>
                    </a:lnTo>
                    <a:lnTo>
                      <a:pt x="465" y="937"/>
                    </a:lnTo>
                    <a:lnTo>
                      <a:pt x="466" y="937"/>
                    </a:lnTo>
                    <a:lnTo>
                      <a:pt x="467" y="935"/>
                    </a:lnTo>
                    <a:lnTo>
                      <a:pt x="468" y="932"/>
                    </a:lnTo>
                    <a:lnTo>
                      <a:pt x="469" y="928"/>
                    </a:lnTo>
                    <a:lnTo>
                      <a:pt x="470" y="924"/>
                    </a:lnTo>
                    <a:lnTo>
                      <a:pt x="471" y="921"/>
                    </a:lnTo>
                    <a:lnTo>
                      <a:pt x="472" y="917"/>
                    </a:lnTo>
                    <a:lnTo>
                      <a:pt x="472" y="914"/>
                    </a:lnTo>
                    <a:lnTo>
                      <a:pt x="473" y="910"/>
                    </a:lnTo>
                    <a:lnTo>
                      <a:pt x="474" y="906"/>
                    </a:lnTo>
                    <a:lnTo>
                      <a:pt x="475" y="901"/>
                    </a:lnTo>
                    <a:lnTo>
                      <a:pt x="476" y="897"/>
                    </a:lnTo>
                    <a:lnTo>
                      <a:pt x="477" y="893"/>
                    </a:lnTo>
                    <a:lnTo>
                      <a:pt x="478" y="888"/>
                    </a:lnTo>
                    <a:lnTo>
                      <a:pt x="479" y="883"/>
                    </a:lnTo>
                    <a:lnTo>
                      <a:pt x="480" y="879"/>
                    </a:lnTo>
                    <a:lnTo>
                      <a:pt x="481" y="874"/>
                    </a:lnTo>
                    <a:lnTo>
                      <a:pt x="481" y="873"/>
                    </a:lnTo>
                    <a:lnTo>
                      <a:pt x="483" y="873"/>
                    </a:lnTo>
                    <a:lnTo>
                      <a:pt x="483" y="873"/>
                    </a:lnTo>
                    <a:lnTo>
                      <a:pt x="484" y="874"/>
                    </a:lnTo>
                    <a:lnTo>
                      <a:pt x="485" y="875"/>
                    </a:lnTo>
                    <a:lnTo>
                      <a:pt x="486" y="877"/>
                    </a:lnTo>
                    <a:lnTo>
                      <a:pt x="487" y="879"/>
                    </a:lnTo>
                    <a:lnTo>
                      <a:pt x="488" y="881"/>
                    </a:lnTo>
                    <a:lnTo>
                      <a:pt x="489" y="883"/>
                    </a:lnTo>
                    <a:lnTo>
                      <a:pt x="490" y="885"/>
                    </a:lnTo>
                    <a:lnTo>
                      <a:pt x="491" y="887"/>
                    </a:lnTo>
                    <a:lnTo>
                      <a:pt x="492" y="889"/>
                    </a:lnTo>
                    <a:lnTo>
                      <a:pt x="492" y="891"/>
                    </a:lnTo>
                    <a:lnTo>
                      <a:pt x="493" y="894"/>
                    </a:lnTo>
                    <a:lnTo>
                      <a:pt x="494" y="896"/>
                    </a:lnTo>
                    <a:lnTo>
                      <a:pt x="495" y="899"/>
                    </a:lnTo>
                    <a:lnTo>
                      <a:pt x="496" y="902"/>
                    </a:lnTo>
                    <a:lnTo>
                      <a:pt x="497" y="904"/>
                    </a:lnTo>
                    <a:lnTo>
                      <a:pt x="498" y="906"/>
                    </a:lnTo>
                    <a:lnTo>
                      <a:pt x="499" y="908"/>
                    </a:lnTo>
                    <a:lnTo>
                      <a:pt x="500" y="911"/>
                    </a:lnTo>
                    <a:lnTo>
                      <a:pt x="501" y="913"/>
                    </a:lnTo>
                    <a:lnTo>
                      <a:pt x="502" y="916"/>
                    </a:lnTo>
                    <a:lnTo>
                      <a:pt x="502" y="917"/>
                    </a:lnTo>
                    <a:lnTo>
                      <a:pt x="503" y="922"/>
                    </a:lnTo>
                    <a:lnTo>
                      <a:pt x="504" y="920"/>
                    </a:lnTo>
                    <a:lnTo>
                      <a:pt x="505" y="922"/>
                    </a:lnTo>
                    <a:lnTo>
                      <a:pt x="506" y="924"/>
                    </a:lnTo>
                    <a:lnTo>
                      <a:pt x="507" y="925"/>
                    </a:lnTo>
                    <a:lnTo>
                      <a:pt x="508" y="926"/>
                    </a:lnTo>
                    <a:lnTo>
                      <a:pt x="509" y="927"/>
                    </a:lnTo>
                    <a:lnTo>
                      <a:pt x="510" y="928"/>
                    </a:lnTo>
                    <a:lnTo>
                      <a:pt x="511" y="930"/>
                    </a:lnTo>
                    <a:lnTo>
                      <a:pt x="512" y="933"/>
                    </a:lnTo>
                    <a:lnTo>
                      <a:pt x="513" y="937"/>
                    </a:lnTo>
                    <a:lnTo>
                      <a:pt x="513" y="940"/>
                    </a:lnTo>
                    <a:lnTo>
                      <a:pt x="514" y="943"/>
                    </a:lnTo>
                    <a:lnTo>
                      <a:pt x="515" y="946"/>
                    </a:lnTo>
                    <a:lnTo>
                      <a:pt x="516" y="949"/>
                    </a:lnTo>
                    <a:lnTo>
                      <a:pt x="517" y="951"/>
                    </a:lnTo>
                    <a:lnTo>
                      <a:pt x="518" y="953"/>
                    </a:lnTo>
                    <a:lnTo>
                      <a:pt x="519" y="956"/>
                    </a:lnTo>
                    <a:lnTo>
                      <a:pt x="520" y="957"/>
                    </a:lnTo>
                    <a:lnTo>
                      <a:pt x="521" y="958"/>
                    </a:lnTo>
                    <a:lnTo>
                      <a:pt x="522" y="960"/>
                    </a:lnTo>
                    <a:lnTo>
                      <a:pt x="523" y="961"/>
                    </a:lnTo>
                    <a:lnTo>
                      <a:pt x="523" y="962"/>
                    </a:lnTo>
                    <a:lnTo>
                      <a:pt x="524" y="962"/>
                    </a:lnTo>
                    <a:lnTo>
                      <a:pt x="525" y="960"/>
                    </a:lnTo>
                    <a:lnTo>
                      <a:pt x="526" y="956"/>
                    </a:lnTo>
                    <a:lnTo>
                      <a:pt x="527" y="952"/>
                    </a:lnTo>
                    <a:lnTo>
                      <a:pt x="528" y="947"/>
                    </a:lnTo>
                    <a:lnTo>
                      <a:pt x="529" y="939"/>
                    </a:lnTo>
                    <a:lnTo>
                      <a:pt x="530" y="930"/>
                    </a:lnTo>
                    <a:lnTo>
                      <a:pt x="531" y="920"/>
                    </a:lnTo>
                    <a:lnTo>
                      <a:pt x="532" y="910"/>
                    </a:lnTo>
                    <a:lnTo>
                      <a:pt x="533" y="906"/>
                    </a:lnTo>
                    <a:lnTo>
                      <a:pt x="533" y="904"/>
                    </a:lnTo>
                    <a:lnTo>
                      <a:pt x="534" y="900"/>
                    </a:lnTo>
                    <a:lnTo>
                      <a:pt x="535" y="897"/>
                    </a:lnTo>
                    <a:lnTo>
                      <a:pt x="536" y="895"/>
                    </a:lnTo>
                    <a:lnTo>
                      <a:pt x="537" y="891"/>
                    </a:lnTo>
                    <a:lnTo>
                      <a:pt x="538" y="889"/>
                    </a:lnTo>
                    <a:lnTo>
                      <a:pt x="539" y="885"/>
                    </a:lnTo>
                    <a:lnTo>
                      <a:pt x="540" y="869"/>
                    </a:lnTo>
                    <a:lnTo>
                      <a:pt x="541" y="847"/>
                    </a:lnTo>
                    <a:lnTo>
                      <a:pt x="542" y="821"/>
                    </a:lnTo>
                    <a:lnTo>
                      <a:pt x="543" y="793"/>
                    </a:lnTo>
                    <a:lnTo>
                      <a:pt x="544" y="770"/>
                    </a:lnTo>
                    <a:lnTo>
                      <a:pt x="544" y="747"/>
                    </a:lnTo>
                    <a:lnTo>
                      <a:pt x="545" y="724"/>
                    </a:lnTo>
                    <a:lnTo>
                      <a:pt x="546" y="700"/>
                    </a:lnTo>
                    <a:lnTo>
                      <a:pt x="547" y="668"/>
                    </a:lnTo>
                    <a:lnTo>
                      <a:pt x="548" y="633"/>
                    </a:lnTo>
                    <a:lnTo>
                      <a:pt x="549" y="602"/>
                    </a:lnTo>
                    <a:lnTo>
                      <a:pt x="550" y="571"/>
                    </a:lnTo>
                    <a:lnTo>
                      <a:pt x="551" y="535"/>
                    </a:lnTo>
                    <a:lnTo>
                      <a:pt x="552" y="501"/>
                    </a:lnTo>
                    <a:lnTo>
                      <a:pt x="553" y="465"/>
                    </a:lnTo>
                    <a:lnTo>
                      <a:pt x="553" y="435"/>
                    </a:lnTo>
                    <a:lnTo>
                      <a:pt x="554" y="432"/>
                    </a:lnTo>
                    <a:lnTo>
                      <a:pt x="555" y="442"/>
                    </a:lnTo>
                    <a:lnTo>
                      <a:pt x="556" y="458"/>
                    </a:lnTo>
                    <a:lnTo>
                      <a:pt x="557" y="480"/>
                    </a:lnTo>
                    <a:lnTo>
                      <a:pt x="558" y="503"/>
                    </a:lnTo>
                    <a:lnTo>
                      <a:pt x="559" y="524"/>
                    </a:lnTo>
                    <a:lnTo>
                      <a:pt x="560" y="551"/>
                    </a:lnTo>
                    <a:lnTo>
                      <a:pt x="561" y="580"/>
                    </a:lnTo>
                    <a:lnTo>
                      <a:pt x="562" y="611"/>
                    </a:lnTo>
                    <a:lnTo>
                      <a:pt x="563" y="643"/>
                    </a:lnTo>
                    <a:lnTo>
                      <a:pt x="563" y="674"/>
                    </a:lnTo>
                    <a:lnTo>
                      <a:pt x="565" y="704"/>
                    </a:lnTo>
                    <a:lnTo>
                      <a:pt x="565" y="743"/>
                    </a:lnTo>
                    <a:lnTo>
                      <a:pt x="566" y="782"/>
                    </a:lnTo>
                    <a:lnTo>
                      <a:pt x="567" y="820"/>
                    </a:lnTo>
                    <a:lnTo>
                      <a:pt x="568" y="855"/>
                    </a:lnTo>
                    <a:lnTo>
                      <a:pt x="569" y="873"/>
                    </a:lnTo>
                    <a:lnTo>
                      <a:pt x="570" y="888"/>
                    </a:lnTo>
                    <a:lnTo>
                      <a:pt x="571" y="897"/>
                    </a:lnTo>
                    <a:lnTo>
                      <a:pt x="572" y="903"/>
                    </a:lnTo>
                    <a:lnTo>
                      <a:pt x="573" y="908"/>
                    </a:lnTo>
                    <a:lnTo>
                      <a:pt x="574" y="913"/>
                    </a:lnTo>
                    <a:lnTo>
                      <a:pt x="574" y="915"/>
                    </a:lnTo>
                    <a:lnTo>
                      <a:pt x="575" y="916"/>
                    </a:lnTo>
                    <a:lnTo>
                      <a:pt x="576" y="920"/>
                    </a:lnTo>
                    <a:lnTo>
                      <a:pt x="577" y="924"/>
                    </a:lnTo>
                    <a:lnTo>
                      <a:pt x="578" y="927"/>
                    </a:lnTo>
                    <a:lnTo>
                      <a:pt x="579" y="931"/>
                    </a:lnTo>
                    <a:lnTo>
                      <a:pt x="580" y="932"/>
                    </a:lnTo>
                    <a:lnTo>
                      <a:pt x="581" y="933"/>
                    </a:lnTo>
                    <a:lnTo>
                      <a:pt x="582" y="934"/>
                    </a:lnTo>
                    <a:lnTo>
                      <a:pt x="583" y="934"/>
                    </a:lnTo>
                    <a:lnTo>
                      <a:pt x="584" y="936"/>
                    </a:lnTo>
                    <a:lnTo>
                      <a:pt x="584" y="938"/>
                    </a:lnTo>
                    <a:lnTo>
                      <a:pt x="585" y="940"/>
                    </a:lnTo>
                    <a:lnTo>
                      <a:pt x="586" y="942"/>
                    </a:lnTo>
                    <a:lnTo>
                      <a:pt x="587" y="944"/>
                    </a:lnTo>
                    <a:lnTo>
                      <a:pt x="588" y="945"/>
                    </a:lnTo>
                    <a:lnTo>
                      <a:pt x="589" y="947"/>
                    </a:lnTo>
                    <a:lnTo>
                      <a:pt x="590" y="948"/>
                    </a:lnTo>
                    <a:lnTo>
                      <a:pt x="591" y="948"/>
                    </a:lnTo>
                    <a:lnTo>
                      <a:pt x="592" y="949"/>
                    </a:lnTo>
                    <a:lnTo>
                      <a:pt x="593" y="949"/>
                    </a:lnTo>
                    <a:lnTo>
                      <a:pt x="593" y="948"/>
                    </a:lnTo>
                    <a:lnTo>
                      <a:pt x="595" y="950"/>
                    </a:lnTo>
                    <a:lnTo>
                      <a:pt x="595" y="947"/>
                    </a:lnTo>
                    <a:lnTo>
                      <a:pt x="596" y="947"/>
                    </a:lnTo>
                    <a:lnTo>
                      <a:pt x="597" y="947"/>
                    </a:lnTo>
                    <a:lnTo>
                      <a:pt x="598" y="946"/>
                    </a:lnTo>
                    <a:lnTo>
                      <a:pt x="599" y="945"/>
                    </a:lnTo>
                    <a:lnTo>
                      <a:pt x="600" y="944"/>
                    </a:lnTo>
                    <a:lnTo>
                      <a:pt x="601" y="943"/>
                    </a:lnTo>
                    <a:lnTo>
                      <a:pt x="602" y="943"/>
                    </a:lnTo>
                    <a:lnTo>
                      <a:pt x="603" y="942"/>
                    </a:lnTo>
                    <a:lnTo>
                      <a:pt x="604" y="941"/>
                    </a:lnTo>
                    <a:lnTo>
                      <a:pt x="605" y="940"/>
                    </a:lnTo>
                    <a:lnTo>
                      <a:pt x="605" y="938"/>
                    </a:lnTo>
                    <a:lnTo>
                      <a:pt x="606" y="937"/>
                    </a:lnTo>
                    <a:lnTo>
                      <a:pt x="607" y="935"/>
                    </a:lnTo>
                    <a:lnTo>
                      <a:pt x="608" y="933"/>
                    </a:lnTo>
                    <a:lnTo>
                      <a:pt x="609" y="931"/>
                    </a:lnTo>
                    <a:lnTo>
                      <a:pt x="610" y="930"/>
                    </a:lnTo>
                    <a:lnTo>
                      <a:pt x="611" y="927"/>
                    </a:lnTo>
                    <a:lnTo>
                      <a:pt x="612" y="926"/>
                    </a:lnTo>
                    <a:lnTo>
                      <a:pt x="613" y="925"/>
                    </a:lnTo>
                    <a:lnTo>
                      <a:pt x="614" y="925"/>
                    </a:lnTo>
                    <a:lnTo>
                      <a:pt x="614" y="925"/>
                    </a:lnTo>
                    <a:lnTo>
                      <a:pt x="615" y="926"/>
                    </a:lnTo>
                    <a:lnTo>
                      <a:pt x="616" y="927"/>
                    </a:lnTo>
                    <a:lnTo>
                      <a:pt x="617" y="927"/>
                    </a:lnTo>
                    <a:lnTo>
                      <a:pt x="618" y="928"/>
                    </a:lnTo>
                    <a:lnTo>
                      <a:pt x="619" y="928"/>
                    </a:lnTo>
                    <a:lnTo>
                      <a:pt x="620" y="929"/>
                    </a:lnTo>
                    <a:lnTo>
                      <a:pt x="621" y="930"/>
                    </a:lnTo>
                    <a:lnTo>
                      <a:pt x="622" y="931"/>
                    </a:lnTo>
                    <a:lnTo>
                      <a:pt x="623" y="932"/>
                    </a:lnTo>
                    <a:lnTo>
                      <a:pt x="624" y="933"/>
                    </a:lnTo>
                    <a:lnTo>
                      <a:pt x="625" y="934"/>
                    </a:lnTo>
                    <a:lnTo>
                      <a:pt x="625" y="936"/>
                    </a:lnTo>
                    <a:lnTo>
                      <a:pt x="626" y="937"/>
                    </a:lnTo>
                    <a:lnTo>
                      <a:pt x="627" y="937"/>
                    </a:lnTo>
                    <a:lnTo>
                      <a:pt x="628" y="937"/>
                    </a:lnTo>
                    <a:lnTo>
                      <a:pt x="629" y="937"/>
                    </a:lnTo>
                    <a:lnTo>
                      <a:pt x="630" y="936"/>
                    </a:lnTo>
                    <a:lnTo>
                      <a:pt x="631" y="936"/>
                    </a:lnTo>
                    <a:lnTo>
                      <a:pt x="632" y="936"/>
                    </a:lnTo>
                    <a:lnTo>
                      <a:pt x="633" y="935"/>
                    </a:lnTo>
                    <a:lnTo>
                      <a:pt x="634" y="935"/>
                    </a:lnTo>
                    <a:lnTo>
                      <a:pt x="635" y="934"/>
                    </a:lnTo>
                    <a:lnTo>
                      <a:pt x="635" y="934"/>
                    </a:lnTo>
                    <a:lnTo>
                      <a:pt x="636" y="933"/>
                    </a:lnTo>
                    <a:lnTo>
                      <a:pt x="637" y="933"/>
                    </a:lnTo>
                    <a:lnTo>
                      <a:pt x="638" y="932"/>
                    </a:lnTo>
                    <a:lnTo>
                      <a:pt x="639" y="932"/>
                    </a:lnTo>
                    <a:lnTo>
                      <a:pt x="640" y="931"/>
                    </a:lnTo>
                    <a:lnTo>
                      <a:pt x="641" y="930"/>
                    </a:lnTo>
                    <a:lnTo>
                      <a:pt x="642" y="930"/>
                    </a:lnTo>
                    <a:lnTo>
                      <a:pt x="643" y="931"/>
                    </a:lnTo>
                    <a:lnTo>
                      <a:pt x="644" y="931"/>
                    </a:lnTo>
                    <a:lnTo>
                      <a:pt x="645" y="932"/>
                    </a:lnTo>
                    <a:lnTo>
                      <a:pt x="645" y="933"/>
                    </a:lnTo>
                    <a:lnTo>
                      <a:pt x="646" y="933"/>
                    </a:lnTo>
                    <a:lnTo>
                      <a:pt x="647" y="935"/>
                    </a:lnTo>
                    <a:lnTo>
                      <a:pt x="648" y="936"/>
                    </a:lnTo>
                    <a:lnTo>
                      <a:pt x="649" y="934"/>
                    </a:lnTo>
                    <a:lnTo>
                      <a:pt x="650" y="938"/>
                    </a:lnTo>
                    <a:lnTo>
                      <a:pt x="651" y="938"/>
                    </a:lnTo>
                    <a:lnTo>
                      <a:pt x="652" y="938"/>
                    </a:lnTo>
                    <a:lnTo>
                      <a:pt x="653" y="940"/>
                    </a:lnTo>
                    <a:lnTo>
                      <a:pt x="654" y="941"/>
                    </a:lnTo>
                    <a:lnTo>
                      <a:pt x="655" y="941"/>
                    </a:lnTo>
                    <a:lnTo>
                      <a:pt x="656" y="943"/>
                    </a:lnTo>
                    <a:lnTo>
                      <a:pt x="656" y="943"/>
                    </a:lnTo>
                    <a:lnTo>
                      <a:pt x="657" y="943"/>
                    </a:lnTo>
                    <a:lnTo>
                      <a:pt x="658" y="944"/>
                    </a:lnTo>
                    <a:lnTo>
                      <a:pt x="659" y="944"/>
                    </a:lnTo>
                    <a:lnTo>
                      <a:pt x="660" y="944"/>
                    </a:lnTo>
                    <a:lnTo>
                      <a:pt x="661" y="945"/>
                    </a:lnTo>
                    <a:lnTo>
                      <a:pt x="662" y="945"/>
                    </a:lnTo>
                    <a:lnTo>
                      <a:pt x="663" y="944"/>
                    </a:lnTo>
                    <a:lnTo>
                      <a:pt x="664" y="946"/>
                    </a:lnTo>
                    <a:lnTo>
                      <a:pt x="665" y="945"/>
                    </a:lnTo>
                    <a:lnTo>
                      <a:pt x="665" y="945"/>
                    </a:lnTo>
                    <a:lnTo>
                      <a:pt x="666" y="945"/>
                    </a:lnTo>
                    <a:lnTo>
                      <a:pt x="667" y="945"/>
                    </a:lnTo>
                    <a:lnTo>
                      <a:pt x="668" y="945"/>
                    </a:lnTo>
                    <a:lnTo>
                      <a:pt x="669" y="945"/>
                    </a:lnTo>
                    <a:lnTo>
                      <a:pt x="670" y="945"/>
                    </a:lnTo>
                    <a:lnTo>
                      <a:pt x="671" y="945"/>
                    </a:lnTo>
                    <a:lnTo>
                      <a:pt x="672" y="946"/>
                    </a:lnTo>
                    <a:lnTo>
                      <a:pt x="673" y="944"/>
                    </a:lnTo>
                    <a:lnTo>
                      <a:pt x="674" y="946"/>
                    </a:lnTo>
                    <a:lnTo>
                      <a:pt x="675" y="946"/>
                    </a:lnTo>
                    <a:lnTo>
                      <a:pt x="675" y="946"/>
                    </a:lnTo>
                    <a:lnTo>
                      <a:pt x="677" y="946"/>
                    </a:lnTo>
                    <a:lnTo>
                      <a:pt x="677" y="947"/>
                    </a:lnTo>
                    <a:lnTo>
                      <a:pt x="678" y="946"/>
                    </a:lnTo>
                    <a:lnTo>
                      <a:pt x="679" y="947"/>
                    </a:lnTo>
                    <a:lnTo>
                      <a:pt x="680" y="947"/>
                    </a:lnTo>
                    <a:lnTo>
                      <a:pt x="681" y="947"/>
                    </a:lnTo>
                    <a:lnTo>
                      <a:pt x="682" y="947"/>
                    </a:lnTo>
                    <a:lnTo>
                      <a:pt x="683" y="946"/>
                    </a:lnTo>
                    <a:lnTo>
                      <a:pt x="684" y="949"/>
                    </a:lnTo>
                    <a:lnTo>
                      <a:pt x="685" y="948"/>
                    </a:lnTo>
                    <a:lnTo>
                      <a:pt x="686" y="946"/>
                    </a:lnTo>
                    <a:lnTo>
                      <a:pt x="686" y="947"/>
                    </a:lnTo>
                    <a:lnTo>
                      <a:pt x="687" y="946"/>
                    </a:lnTo>
                    <a:lnTo>
                      <a:pt x="688" y="945"/>
                    </a:lnTo>
                    <a:lnTo>
                      <a:pt x="689" y="945"/>
                    </a:lnTo>
                    <a:lnTo>
                      <a:pt x="690" y="944"/>
                    </a:lnTo>
                    <a:lnTo>
                      <a:pt x="691" y="943"/>
                    </a:lnTo>
                    <a:lnTo>
                      <a:pt x="692" y="942"/>
                    </a:lnTo>
                    <a:lnTo>
                      <a:pt x="693" y="941"/>
                    </a:lnTo>
                    <a:lnTo>
                      <a:pt x="694" y="940"/>
                    </a:lnTo>
                    <a:lnTo>
                      <a:pt x="695" y="939"/>
                    </a:lnTo>
                    <a:lnTo>
                      <a:pt x="696" y="938"/>
                    </a:lnTo>
                    <a:lnTo>
                      <a:pt x="696" y="937"/>
                    </a:lnTo>
                    <a:lnTo>
                      <a:pt x="697" y="936"/>
                    </a:lnTo>
                    <a:lnTo>
                      <a:pt x="698" y="935"/>
                    </a:lnTo>
                    <a:lnTo>
                      <a:pt x="699" y="934"/>
                    </a:lnTo>
                    <a:lnTo>
                      <a:pt x="700" y="933"/>
                    </a:lnTo>
                    <a:lnTo>
                      <a:pt x="701" y="933"/>
                    </a:lnTo>
                    <a:lnTo>
                      <a:pt x="702" y="933"/>
                    </a:lnTo>
                    <a:lnTo>
                      <a:pt x="703" y="933"/>
                    </a:lnTo>
                    <a:lnTo>
                      <a:pt x="704" y="932"/>
                    </a:lnTo>
                    <a:lnTo>
                      <a:pt x="705" y="932"/>
                    </a:lnTo>
                    <a:lnTo>
                      <a:pt x="705" y="932"/>
                    </a:lnTo>
                    <a:lnTo>
                      <a:pt x="707" y="932"/>
                    </a:lnTo>
                    <a:lnTo>
                      <a:pt x="707" y="932"/>
                    </a:lnTo>
                    <a:lnTo>
                      <a:pt x="708" y="932"/>
                    </a:lnTo>
                    <a:lnTo>
                      <a:pt x="709" y="931"/>
                    </a:lnTo>
                    <a:lnTo>
                      <a:pt x="710" y="931"/>
                    </a:lnTo>
                    <a:lnTo>
                      <a:pt x="711" y="932"/>
                    </a:lnTo>
                    <a:lnTo>
                      <a:pt x="712" y="931"/>
                    </a:lnTo>
                    <a:lnTo>
                      <a:pt x="713" y="934"/>
                    </a:lnTo>
                    <a:lnTo>
                      <a:pt x="714" y="933"/>
                    </a:lnTo>
                    <a:lnTo>
                      <a:pt x="715" y="929"/>
                    </a:lnTo>
                    <a:lnTo>
                      <a:pt x="716" y="930"/>
                    </a:lnTo>
                    <a:lnTo>
                      <a:pt x="717" y="931"/>
                    </a:lnTo>
                    <a:lnTo>
                      <a:pt x="717" y="932"/>
                    </a:lnTo>
                    <a:lnTo>
                      <a:pt x="718" y="933"/>
                    </a:lnTo>
                    <a:lnTo>
                      <a:pt x="719" y="932"/>
                    </a:lnTo>
                    <a:lnTo>
                      <a:pt x="720" y="932"/>
                    </a:lnTo>
                    <a:lnTo>
                      <a:pt x="721" y="933"/>
                    </a:lnTo>
                    <a:lnTo>
                      <a:pt x="722" y="932"/>
                    </a:lnTo>
                    <a:lnTo>
                      <a:pt x="723" y="934"/>
                    </a:lnTo>
                    <a:lnTo>
                      <a:pt x="724" y="934"/>
                    </a:lnTo>
                    <a:lnTo>
                      <a:pt x="725" y="934"/>
                    </a:lnTo>
                    <a:lnTo>
                      <a:pt x="726" y="934"/>
                    </a:lnTo>
                    <a:lnTo>
                      <a:pt x="726" y="935"/>
                    </a:lnTo>
                    <a:lnTo>
                      <a:pt x="728" y="935"/>
                    </a:lnTo>
                    <a:lnTo>
                      <a:pt x="728" y="936"/>
                    </a:lnTo>
                    <a:lnTo>
                      <a:pt x="729" y="936"/>
                    </a:lnTo>
                    <a:lnTo>
                      <a:pt x="730" y="936"/>
                    </a:lnTo>
                    <a:lnTo>
                      <a:pt x="731" y="936"/>
                    </a:lnTo>
                    <a:lnTo>
                      <a:pt x="732" y="935"/>
                    </a:lnTo>
                    <a:lnTo>
                      <a:pt x="733" y="936"/>
                    </a:lnTo>
                    <a:lnTo>
                      <a:pt x="734" y="936"/>
                    </a:lnTo>
                    <a:lnTo>
                      <a:pt x="735" y="932"/>
                    </a:lnTo>
                    <a:lnTo>
                      <a:pt x="736" y="932"/>
                    </a:lnTo>
                    <a:lnTo>
                      <a:pt x="737" y="935"/>
                    </a:lnTo>
                    <a:lnTo>
                      <a:pt x="737" y="938"/>
                    </a:lnTo>
                    <a:lnTo>
                      <a:pt x="738" y="936"/>
                    </a:lnTo>
                    <a:lnTo>
                      <a:pt x="739" y="932"/>
                    </a:lnTo>
                    <a:lnTo>
                      <a:pt x="740" y="932"/>
                    </a:lnTo>
                    <a:lnTo>
                      <a:pt x="741" y="932"/>
                    </a:lnTo>
                    <a:lnTo>
                      <a:pt x="742" y="932"/>
                    </a:lnTo>
                    <a:lnTo>
                      <a:pt x="743" y="932"/>
                    </a:lnTo>
                    <a:lnTo>
                      <a:pt x="744" y="932"/>
                    </a:lnTo>
                    <a:lnTo>
                      <a:pt x="745" y="932"/>
                    </a:lnTo>
                    <a:lnTo>
                      <a:pt x="746" y="932"/>
                    </a:lnTo>
                    <a:lnTo>
                      <a:pt x="747" y="933"/>
                    </a:lnTo>
                    <a:lnTo>
                      <a:pt x="747" y="932"/>
                    </a:lnTo>
                    <a:lnTo>
                      <a:pt x="748" y="933"/>
                    </a:lnTo>
                    <a:lnTo>
                      <a:pt x="749" y="933"/>
                    </a:lnTo>
                    <a:lnTo>
                      <a:pt x="750" y="933"/>
                    </a:lnTo>
                    <a:lnTo>
                      <a:pt x="751" y="934"/>
                    </a:lnTo>
                    <a:lnTo>
                      <a:pt x="752" y="934"/>
                    </a:lnTo>
                    <a:lnTo>
                      <a:pt x="753" y="934"/>
                    </a:lnTo>
                    <a:lnTo>
                      <a:pt x="754" y="935"/>
                    </a:lnTo>
                    <a:lnTo>
                      <a:pt x="755" y="934"/>
                    </a:lnTo>
                    <a:lnTo>
                      <a:pt x="756" y="935"/>
                    </a:lnTo>
                    <a:lnTo>
                      <a:pt x="757" y="936"/>
                    </a:lnTo>
                    <a:lnTo>
                      <a:pt x="758" y="936"/>
                    </a:lnTo>
                    <a:lnTo>
                      <a:pt x="758" y="936"/>
                    </a:lnTo>
                    <a:lnTo>
                      <a:pt x="759" y="937"/>
                    </a:lnTo>
                    <a:lnTo>
                      <a:pt x="760" y="935"/>
                    </a:lnTo>
                    <a:lnTo>
                      <a:pt x="761" y="936"/>
                    </a:lnTo>
                    <a:lnTo>
                      <a:pt x="762" y="936"/>
                    </a:lnTo>
                    <a:lnTo>
                      <a:pt x="763" y="934"/>
                    </a:lnTo>
                    <a:lnTo>
                      <a:pt x="764" y="937"/>
                    </a:lnTo>
                    <a:lnTo>
                      <a:pt x="765" y="935"/>
                    </a:lnTo>
                    <a:lnTo>
                      <a:pt x="766" y="934"/>
                    </a:lnTo>
                    <a:lnTo>
                      <a:pt x="767" y="935"/>
                    </a:lnTo>
                    <a:lnTo>
                      <a:pt x="768" y="935"/>
                    </a:lnTo>
                    <a:lnTo>
                      <a:pt x="768" y="935"/>
                    </a:lnTo>
                    <a:lnTo>
                      <a:pt x="769" y="934"/>
                    </a:lnTo>
                    <a:lnTo>
                      <a:pt x="770" y="934"/>
                    </a:lnTo>
                    <a:lnTo>
                      <a:pt x="771" y="934"/>
                    </a:lnTo>
                    <a:lnTo>
                      <a:pt x="772" y="934"/>
                    </a:lnTo>
                    <a:lnTo>
                      <a:pt x="773" y="933"/>
                    </a:lnTo>
                    <a:lnTo>
                      <a:pt x="774" y="933"/>
                    </a:lnTo>
                    <a:lnTo>
                      <a:pt x="775" y="933"/>
                    </a:lnTo>
                    <a:lnTo>
                      <a:pt x="776" y="933"/>
                    </a:lnTo>
                    <a:lnTo>
                      <a:pt x="777" y="933"/>
                    </a:lnTo>
                    <a:lnTo>
                      <a:pt x="777" y="933"/>
                    </a:lnTo>
                    <a:lnTo>
                      <a:pt x="778" y="933"/>
                    </a:lnTo>
                    <a:lnTo>
                      <a:pt x="779" y="932"/>
                    </a:lnTo>
                    <a:lnTo>
                      <a:pt x="780" y="932"/>
                    </a:lnTo>
                    <a:lnTo>
                      <a:pt x="781" y="932"/>
                    </a:lnTo>
                    <a:lnTo>
                      <a:pt x="782" y="932"/>
                    </a:lnTo>
                    <a:lnTo>
                      <a:pt x="783" y="932"/>
                    </a:lnTo>
                    <a:lnTo>
                      <a:pt x="784" y="932"/>
                    </a:lnTo>
                    <a:lnTo>
                      <a:pt x="785" y="932"/>
                    </a:lnTo>
                    <a:lnTo>
                      <a:pt x="786" y="932"/>
                    </a:lnTo>
                    <a:lnTo>
                      <a:pt x="787" y="933"/>
                    </a:lnTo>
                    <a:lnTo>
                      <a:pt x="788" y="932"/>
                    </a:lnTo>
                    <a:lnTo>
                      <a:pt x="789" y="931"/>
                    </a:lnTo>
                    <a:lnTo>
                      <a:pt x="789" y="930"/>
                    </a:lnTo>
                    <a:lnTo>
                      <a:pt x="790" y="929"/>
                    </a:lnTo>
                    <a:lnTo>
                      <a:pt x="791" y="929"/>
                    </a:lnTo>
                    <a:lnTo>
                      <a:pt x="792" y="928"/>
                    </a:lnTo>
                    <a:lnTo>
                      <a:pt x="793" y="927"/>
                    </a:lnTo>
                    <a:lnTo>
                      <a:pt x="794" y="926"/>
                    </a:lnTo>
                    <a:lnTo>
                      <a:pt x="795" y="925"/>
                    </a:lnTo>
                    <a:lnTo>
                      <a:pt x="796" y="924"/>
                    </a:lnTo>
                    <a:lnTo>
                      <a:pt x="797" y="923"/>
                    </a:lnTo>
                    <a:lnTo>
                      <a:pt x="798" y="922"/>
                    </a:lnTo>
                    <a:lnTo>
                      <a:pt x="798" y="921"/>
                    </a:lnTo>
                    <a:lnTo>
                      <a:pt x="799" y="919"/>
                    </a:lnTo>
                    <a:lnTo>
                      <a:pt x="800" y="918"/>
                    </a:lnTo>
                    <a:lnTo>
                      <a:pt x="801" y="917"/>
                    </a:lnTo>
                    <a:lnTo>
                      <a:pt x="802" y="917"/>
                    </a:lnTo>
                    <a:lnTo>
                      <a:pt x="803" y="917"/>
                    </a:lnTo>
                    <a:lnTo>
                      <a:pt x="804" y="918"/>
                    </a:lnTo>
                    <a:lnTo>
                      <a:pt x="805" y="918"/>
                    </a:lnTo>
                    <a:lnTo>
                      <a:pt x="806" y="920"/>
                    </a:lnTo>
                    <a:lnTo>
                      <a:pt x="807" y="921"/>
                    </a:lnTo>
                    <a:lnTo>
                      <a:pt x="808" y="918"/>
                    </a:lnTo>
                    <a:lnTo>
                      <a:pt x="808" y="922"/>
                    </a:lnTo>
                    <a:lnTo>
                      <a:pt x="809" y="923"/>
                    </a:lnTo>
                    <a:lnTo>
                      <a:pt x="810" y="924"/>
                    </a:lnTo>
                    <a:lnTo>
                      <a:pt x="811" y="925"/>
                    </a:lnTo>
                    <a:lnTo>
                      <a:pt x="812" y="925"/>
                    </a:lnTo>
                    <a:lnTo>
                      <a:pt x="813" y="925"/>
                    </a:lnTo>
                    <a:lnTo>
                      <a:pt x="814" y="926"/>
                    </a:lnTo>
                    <a:lnTo>
                      <a:pt x="815" y="928"/>
                    </a:lnTo>
                    <a:lnTo>
                      <a:pt x="816" y="928"/>
                    </a:lnTo>
                    <a:lnTo>
                      <a:pt x="817" y="929"/>
                    </a:lnTo>
                    <a:lnTo>
                      <a:pt x="818" y="929"/>
                    </a:lnTo>
                    <a:lnTo>
                      <a:pt x="819" y="929"/>
                    </a:lnTo>
                    <a:lnTo>
                      <a:pt x="819" y="928"/>
                    </a:lnTo>
                    <a:lnTo>
                      <a:pt x="820" y="929"/>
                    </a:lnTo>
                    <a:lnTo>
                      <a:pt x="821" y="928"/>
                    </a:lnTo>
                    <a:lnTo>
                      <a:pt x="822" y="925"/>
                    </a:lnTo>
                    <a:lnTo>
                      <a:pt x="823" y="926"/>
                    </a:lnTo>
                    <a:lnTo>
                      <a:pt x="824" y="926"/>
                    </a:lnTo>
                    <a:lnTo>
                      <a:pt x="825" y="925"/>
                    </a:lnTo>
                    <a:lnTo>
                      <a:pt x="826" y="926"/>
                    </a:lnTo>
                    <a:lnTo>
                      <a:pt x="827" y="925"/>
                    </a:lnTo>
                    <a:lnTo>
                      <a:pt x="828" y="925"/>
                    </a:lnTo>
                    <a:lnTo>
                      <a:pt x="829" y="925"/>
                    </a:lnTo>
                    <a:lnTo>
                      <a:pt x="829" y="925"/>
                    </a:lnTo>
                    <a:lnTo>
                      <a:pt x="830" y="924"/>
                    </a:lnTo>
                    <a:lnTo>
                      <a:pt x="831" y="923"/>
                    </a:lnTo>
                    <a:lnTo>
                      <a:pt x="832" y="921"/>
                    </a:lnTo>
                    <a:lnTo>
                      <a:pt x="833" y="919"/>
                    </a:lnTo>
                    <a:lnTo>
                      <a:pt x="834" y="916"/>
                    </a:lnTo>
                    <a:lnTo>
                      <a:pt x="835" y="914"/>
                    </a:lnTo>
                    <a:lnTo>
                      <a:pt x="836" y="912"/>
                    </a:lnTo>
                    <a:lnTo>
                      <a:pt x="837" y="910"/>
                    </a:lnTo>
                    <a:lnTo>
                      <a:pt x="838" y="908"/>
                    </a:lnTo>
                    <a:lnTo>
                      <a:pt x="838" y="905"/>
                    </a:lnTo>
                    <a:lnTo>
                      <a:pt x="840" y="902"/>
                    </a:lnTo>
                    <a:lnTo>
                      <a:pt x="840" y="899"/>
                    </a:lnTo>
                    <a:lnTo>
                      <a:pt x="841" y="896"/>
                    </a:lnTo>
                    <a:lnTo>
                      <a:pt x="842" y="893"/>
                    </a:lnTo>
                    <a:lnTo>
                      <a:pt x="843" y="890"/>
                    </a:lnTo>
                    <a:lnTo>
                      <a:pt x="844" y="886"/>
                    </a:lnTo>
                    <a:lnTo>
                      <a:pt x="845" y="883"/>
                    </a:lnTo>
                    <a:lnTo>
                      <a:pt x="846" y="883"/>
                    </a:lnTo>
                    <a:lnTo>
                      <a:pt x="847" y="883"/>
                    </a:lnTo>
                    <a:lnTo>
                      <a:pt x="848" y="884"/>
                    </a:lnTo>
                    <a:lnTo>
                      <a:pt x="849" y="886"/>
                    </a:lnTo>
                    <a:lnTo>
                      <a:pt x="849" y="887"/>
                    </a:lnTo>
                    <a:lnTo>
                      <a:pt x="850" y="889"/>
                    </a:lnTo>
                    <a:lnTo>
                      <a:pt x="851" y="891"/>
                    </a:lnTo>
                    <a:lnTo>
                      <a:pt x="852" y="893"/>
                    </a:lnTo>
                    <a:lnTo>
                      <a:pt x="853" y="895"/>
                    </a:lnTo>
                    <a:lnTo>
                      <a:pt x="854" y="898"/>
                    </a:lnTo>
                    <a:lnTo>
                      <a:pt x="855" y="900"/>
                    </a:lnTo>
                    <a:lnTo>
                      <a:pt x="856" y="903"/>
                    </a:lnTo>
                    <a:lnTo>
                      <a:pt x="857" y="906"/>
                    </a:lnTo>
                    <a:lnTo>
                      <a:pt x="858" y="909"/>
                    </a:lnTo>
                    <a:lnTo>
                      <a:pt x="859" y="912"/>
                    </a:lnTo>
                    <a:lnTo>
                      <a:pt x="859" y="915"/>
                    </a:lnTo>
                    <a:lnTo>
                      <a:pt x="861" y="916"/>
                    </a:lnTo>
                    <a:lnTo>
                      <a:pt x="861" y="916"/>
                    </a:lnTo>
                    <a:lnTo>
                      <a:pt x="862" y="916"/>
                    </a:lnTo>
                    <a:lnTo>
                      <a:pt x="863" y="916"/>
                    </a:lnTo>
                    <a:lnTo>
                      <a:pt x="864" y="915"/>
                    </a:lnTo>
                    <a:lnTo>
                      <a:pt x="865" y="916"/>
                    </a:lnTo>
                    <a:lnTo>
                      <a:pt x="866" y="914"/>
                    </a:lnTo>
                    <a:lnTo>
                      <a:pt x="867" y="913"/>
                    </a:lnTo>
                    <a:lnTo>
                      <a:pt x="868" y="914"/>
                    </a:lnTo>
                    <a:lnTo>
                      <a:pt x="869" y="911"/>
                    </a:lnTo>
                    <a:lnTo>
                      <a:pt x="870" y="911"/>
                    </a:lnTo>
                    <a:lnTo>
                      <a:pt x="870" y="911"/>
                    </a:lnTo>
                    <a:lnTo>
                      <a:pt x="871" y="908"/>
                    </a:lnTo>
                    <a:lnTo>
                      <a:pt x="872" y="907"/>
                    </a:lnTo>
                    <a:lnTo>
                      <a:pt x="873" y="908"/>
                    </a:lnTo>
                    <a:lnTo>
                      <a:pt x="874" y="905"/>
                    </a:lnTo>
                    <a:lnTo>
                      <a:pt x="875" y="905"/>
                    </a:lnTo>
                    <a:lnTo>
                      <a:pt x="876" y="906"/>
                    </a:lnTo>
                    <a:lnTo>
                      <a:pt x="877" y="908"/>
                    </a:lnTo>
                    <a:lnTo>
                      <a:pt x="878" y="909"/>
                    </a:lnTo>
                    <a:lnTo>
                      <a:pt x="879" y="910"/>
                    </a:lnTo>
                    <a:lnTo>
                      <a:pt x="880" y="911"/>
                    </a:lnTo>
                    <a:lnTo>
                      <a:pt x="880" y="914"/>
                    </a:lnTo>
                    <a:lnTo>
                      <a:pt x="881" y="914"/>
                    </a:lnTo>
                    <a:lnTo>
                      <a:pt x="882" y="916"/>
                    </a:lnTo>
                    <a:lnTo>
                      <a:pt x="883" y="918"/>
                    </a:lnTo>
                    <a:lnTo>
                      <a:pt x="884" y="919"/>
                    </a:lnTo>
                    <a:lnTo>
                      <a:pt x="885" y="920"/>
                    </a:lnTo>
                    <a:lnTo>
                      <a:pt x="886" y="922"/>
                    </a:lnTo>
                    <a:lnTo>
                      <a:pt x="887" y="925"/>
                    </a:lnTo>
                    <a:lnTo>
                      <a:pt x="888" y="927"/>
                    </a:lnTo>
                    <a:lnTo>
                      <a:pt x="889" y="928"/>
                    </a:lnTo>
                    <a:lnTo>
                      <a:pt x="889" y="927"/>
                    </a:lnTo>
                    <a:lnTo>
                      <a:pt x="891" y="929"/>
                    </a:lnTo>
                    <a:lnTo>
                      <a:pt x="891" y="929"/>
                    </a:lnTo>
                    <a:lnTo>
                      <a:pt x="892" y="929"/>
                    </a:lnTo>
                    <a:lnTo>
                      <a:pt x="893" y="929"/>
                    </a:lnTo>
                    <a:lnTo>
                      <a:pt x="894" y="928"/>
                    </a:lnTo>
                    <a:lnTo>
                      <a:pt x="895" y="928"/>
                    </a:lnTo>
                    <a:lnTo>
                      <a:pt x="896" y="928"/>
                    </a:lnTo>
                    <a:lnTo>
                      <a:pt x="897" y="927"/>
                    </a:lnTo>
                    <a:lnTo>
                      <a:pt x="898" y="927"/>
                    </a:lnTo>
                    <a:lnTo>
                      <a:pt x="899" y="927"/>
                    </a:lnTo>
                    <a:lnTo>
                      <a:pt x="900" y="926"/>
                    </a:lnTo>
                    <a:lnTo>
                      <a:pt x="901" y="925"/>
                    </a:lnTo>
                    <a:lnTo>
                      <a:pt x="901" y="925"/>
                    </a:lnTo>
                    <a:lnTo>
                      <a:pt x="902" y="924"/>
                    </a:lnTo>
                    <a:lnTo>
                      <a:pt x="903" y="925"/>
                    </a:lnTo>
                    <a:lnTo>
                      <a:pt x="904" y="922"/>
                    </a:lnTo>
                    <a:lnTo>
                      <a:pt x="905" y="922"/>
                    </a:lnTo>
                    <a:lnTo>
                      <a:pt x="906" y="926"/>
                    </a:lnTo>
                    <a:lnTo>
                      <a:pt x="907" y="922"/>
                    </a:lnTo>
                    <a:lnTo>
                      <a:pt x="908" y="922"/>
                    </a:lnTo>
                    <a:lnTo>
                      <a:pt x="909" y="922"/>
                    </a:lnTo>
                    <a:lnTo>
                      <a:pt x="910" y="922"/>
                    </a:lnTo>
                    <a:lnTo>
                      <a:pt x="910" y="922"/>
                    </a:lnTo>
                    <a:lnTo>
                      <a:pt x="911" y="922"/>
                    </a:lnTo>
                    <a:lnTo>
                      <a:pt x="912" y="921"/>
                    </a:lnTo>
                    <a:lnTo>
                      <a:pt x="913" y="922"/>
                    </a:lnTo>
                    <a:lnTo>
                      <a:pt x="914" y="921"/>
                    </a:lnTo>
                    <a:lnTo>
                      <a:pt x="915" y="921"/>
                    </a:lnTo>
                    <a:lnTo>
                      <a:pt x="916" y="921"/>
                    </a:lnTo>
                    <a:lnTo>
                      <a:pt x="917" y="921"/>
                    </a:lnTo>
                    <a:lnTo>
                      <a:pt x="918" y="919"/>
                    </a:lnTo>
                    <a:lnTo>
                      <a:pt x="919" y="922"/>
                    </a:lnTo>
                    <a:lnTo>
                      <a:pt x="920" y="920"/>
                    </a:lnTo>
                    <a:lnTo>
                      <a:pt x="921" y="918"/>
                    </a:lnTo>
                    <a:lnTo>
                      <a:pt x="921" y="921"/>
                    </a:lnTo>
                    <a:lnTo>
                      <a:pt x="922" y="918"/>
                    </a:lnTo>
                    <a:lnTo>
                      <a:pt x="923" y="918"/>
                    </a:lnTo>
                    <a:lnTo>
                      <a:pt x="924" y="921"/>
                    </a:lnTo>
                    <a:lnTo>
                      <a:pt x="925" y="916"/>
                    </a:lnTo>
                    <a:lnTo>
                      <a:pt x="926" y="919"/>
                    </a:lnTo>
                    <a:lnTo>
                      <a:pt x="927" y="918"/>
                    </a:lnTo>
                    <a:lnTo>
                      <a:pt x="928" y="916"/>
                    </a:lnTo>
                    <a:lnTo>
                      <a:pt x="929" y="918"/>
                    </a:lnTo>
                    <a:lnTo>
                      <a:pt x="930" y="917"/>
                    </a:lnTo>
                    <a:lnTo>
                      <a:pt x="931" y="916"/>
                    </a:lnTo>
                    <a:lnTo>
                      <a:pt x="931" y="918"/>
                    </a:lnTo>
                    <a:lnTo>
                      <a:pt x="932" y="916"/>
                    </a:lnTo>
                    <a:lnTo>
                      <a:pt x="933" y="916"/>
                    </a:lnTo>
                    <a:lnTo>
                      <a:pt x="934" y="916"/>
                    </a:lnTo>
                    <a:lnTo>
                      <a:pt x="935" y="915"/>
                    </a:lnTo>
                    <a:lnTo>
                      <a:pt x="936" y="913"/>
                    </a:lnTo>
                    <a:lnTo>
                      <a:pt x="937" y="915"/>
                    </a:lnTo>
                    <a:lnTo>
                      <a:pt x="938" y="913"/>
                    </a:lnTo>
                    <a:lnTo>
                      <a:pt x="939" y="911"/>
                    </a:lnTo>
                    <a:lnTo>
                      <a:pt x="940" y="912"/>
                    </a:lnTo>
                    <a:lnTo>
                      <a:pt x="941" y="911"/>
                    </a:lnTo>
                    <a:lnTo>
                      <a:pt x="941" y="910"/>
                    </a:lnTo>
                    <a:lnTo>
                      <a:pt x="942" y="909"/>
                    </a:lnTo>
                    <a:lnTo>
                      <a:pt x="943" y="908"/>
                    </a:lnTo>
                    <a:lnTo>
                      <a:pt x="944" y="908"/>
                    </a:lnTo>
                    <a:lnTo>
                      <a:pt x="945" y="907"/>
                    </a:lnTo>
                    <a:lnTo>
                      <a:pt x="946" y="906"/>
                    </a:lnTo>
                    <a:lnTo>
                      <a:pt x="947" y="904"/>
                    </a:lnTo>
                    <a:lnTo>
                      <a:pt x="948" y="906"/>
                    </a:lnTo>
                    <a:lnTo>
                      <a:pt x="949" y="905"/>
                    </a:lnTo>
                    <a:lnTo>
                      <a:pt x="950" y="905"/>
                    </a:lnTo>
                    <a:lnTo>
                      <a:pt x="951" y="906"/>
                    </a:lnTo>
                    <a:lnTo>
                      <a:pt x="952" y="907"/>
                    </a:lnTo>
                    <a:lnTo>
                      <a:pt x="952" y="906"/>
                    </a:lnTo>
                    <a:lnTo>
                      <a:pt x="953" y="909"/>
                    </a:lnTo>
                    <a:lnTo>
                      <a:pt x="954" y="908"/>
                    </a:lnTo>
                    <a:lnTo>
                      <a:pt x="955" y="908"/>
                    </a:lnTo>
                    <a:lnTo>
                      <a:pt x="956" y="910"/>
                    </a:lnTo>
                    <a:lnTo>
                      <a:pt x="957" y="910"/>
                    </a:lnTo>
                    <a:lnTo>
                      <a:pt x="958" y="911"/>
                    </a:lnTo>
                    <a:lnTo>
                      <a:pt x="959" y="912"/>
                    </a:lnTo>
                    <a:lnTo>
                      <a:pt x="960" y="912"/>
                    </a:lnTo>
                    <a:lnTo>
                      <a:pt x="961" y="913"/>
                    </a:lnTo>
                    <a:lnTo>
                      <a:pt x="961" y="914"/>
                    </a:lnTo>
                    <a:lnTo>
                      <a:pt x="962" y="914"/>
                    </a:lnTo>
                    <a:lnTo>
                      <a:pt x="963" y="916"/>
                    </a:lnTo>
                    <a:lnTo>
                      <a:pt x="964" y="914"/>
                    </a:lnTo>
                    <a:lnTo>
                      <a:pt x="965" y="916"/>
                    </a:lnTo>
                    <a:lnTo>
                      <a:pt x="966" y="917"/>
                    </a:lnTo>
                    <a:lnTo>
                      <a:pt x="967" y="916"/>
                    </a:lnTo>
                    <a:lnTo>
                      <a:pt x="968" y="917"/>
                    </a:lnTo>
                    <a:lnTo>
                      <a:pt x="969" y="917"/>
                    </a:lnTo>
                    <a:lnTo>
                      <a:pt x="970" y="917"/>
                    </a:lnTo>
                    <a:lnTo>
                      <a:pt x="971" y="918"/>
                    </a:lnTo>
                    <a:lnTo>
                      <a:pt x="971" y="918"/>
                    </a:lnTo>
                    <a:lnTo>
                      <a:pt x="973" y="919"/>
                    </a:lnTo>
                    <a:lnTo>
                      <a:pt x="973" y="919"/>
                    </a:lnTo>
                    <a:lnTo>
                      <a:pt x="974" y="919"/>
                    </a:lnTo>
                    <a:lnTo>
                      <a:pt x="975" y="920"/>
                    </a:lnTo>
                    <a:lnTo>
                      <a:pt x="976" y="920"/>
                    </a:lnTo>
                    <a:lnTo>
                      <a:pt x="977" y="920"/>
                    </a:lnTo>
                    <a:lnTo>
                      <a:pt x="978" y="920"/>
                    </a:lnTo>
                    <a:lnTo>
                      <a:pt x="979" y="920"/>
                    </a:lnTo>
                    <a:lnTo>
                      <a:pt x="980" y="920"/>
                    </a:lnTo>
                    <a:lnTo>
                      <a:pt x="981" y="920"/>
                    </a:lnTo>
                    <a:lnTo>
                      <a:pt x="982" y="919"/>
                    </a:lnTo>
                    <a:lnTo>
                      <a:pt x="982" y="919"/>
                    </a:lnTo>
                    <a:lnTo>
                      <a:pt x="983" y="919"/>
                    </a:lnTo>
                    <a:lnTo>
                      <a:pt x="984" y="919"/>
                    </a:lnTo>
                    <a:lnTo>
                      <a:pt x="985" y="918"/>
                    </a:lnTo>
                    <a:lnTo>
                      <a:pt x="986" y="918"/>
                    </a:lnTo>
                    <a:lnTo>
                      <a:pt x="987" y="918"/>
                    </a:lnTo>
                    <a:lnTo>
                      <a:pt x="988" y="918"/>
                    </a:lnTo>
                    <a:lnTo>
                      <a:pt x="989" y="919"/>
                    </a:lnTo>
                    <a:lnTo>
                      <a:pt x="990" y="916"/>
                    </a:lnTo>
                    <a:lnTo>
                      <a:pt x="991" y="914"/>
                    </a:lnTo>
                    <a:lnTo>
                      <a:pt x="992" y="921"/>
                    </a:lnTo>
                    <a:lnTo>
                      <a:pt x="992" y="918"/>
                    </a:lnTo>
                    <a:lnTo>
                      <a:pt x="993" y="909"/>
                    </a:lnTo>
                    <a:lnTo>
                      <a:pt x="994" y="915"/>
                    </a:lnTo>
                    <a:lnTo>
                      <a:pt x="995" y="916"/>
                    </a:lnTo>
                    <a:lnTo>
                      <a:pt x="996" y="914"/>
                    </a:lnTo>
                    <a:lnTo>
                      <a:pt x="997" y="913"/>
                    </a:lnTo>
                    <a:lnTo>
                      <a:pt x="998" y="913"/>
                    </a:lnTo>
                    <a:lnTo>
                      <a:pt x="999" y="910"/>
                    </a:lnTo>
                    <a:lnTo>
                      <a:pt x="1000" y="908"/>
                    </a:lnTo>
                    <a:lnTo>
                      <a:pt x="1001" y="915"/>
                    </a:lnTo>
                    <a:lnTo>
                      <a:pt x="1001" y="913"/>
                    </a:lnTo>
                    <a:lnTo>
                      <a:pt x="1003" y="908"/>
                    </a:lnTo>
                    <a:lnTo>
                      <a:pt x="1003" y="902"/>
                    </a:lnTo>
                    <a:lnTo>
                      <a:pt x="1004" y="901"/>
                    </a:lnTo>
                    <a:lnTo>
                      <a:pt x="1005" y="902"/>
                    </a:lnTo>
                    <a:lnTo>
                      <a:pt x="1006" y="907"/>
                    </a:lnTo>
                    <a:lnTo>
                      <a:pt x="1007" y="914"/>
                    </a:lnTo>
                    <a:lnTo>
                      <a:pt x="1008" y="914"/>
                    </a:lnTo>
                    <a:lnTo>
                      <a:pt x="1009" y="912"/>
                    </a:lnTo>
                    <a:lnTo>
                      <a:pt x="1010" y="905"/>
                    </a:lnTo>
                    <a:lnTo>
                      <a:pt x="1011" y="902"/>
                    </a:lnTo>
                    <a:lnTo>
                      <a:pt x="1012" y="896"/>
                    </a:lnTo>
                    <a:lnTo>
                      <a:pt x="1013" y="908"/>
                    </a:lnTo>
                    <a:lnTo>
                      <a:pt x="1013" y="919"/>
                    </a:lnTo>
                    <a:lnTo>
                      <a:pt x="1014" y="920"/>
                    </a:lnTo>
                    <a:lnTo>
                      <a:pt x="1015" y="919"/>
                    </a:lnTo>
                    <a:lnTo>
                      <a:pt x="1016" y="915"/>
                    </a:lnTo>
                    <a:lnTo>
                      <a:pt x="1017" y="913"/>
                    </a:lnTo>
                    <a:lnTo>
                      <a:pt x="1018" y="913"/>
                    </a:lnTo>
                    <a:lnTo>
                      <a:pt x="1019" y="916"/>
                    </a:lnTo>
                    <a:lnTo>
                      <a:pt x="1020" y="923"/>
                    </a:lnTo>
                    <a:lnTo>
                      <a:pt x="1021" y="926"/>
                    </a:lnTo>
                    <a:lnTo>
                      <a:pt x="1022" y="921"/>
                    </a:lnTo>
                    <a:lnTo>
                      <a:pt x="1022" y="913"/>
                    </a:lnTo>
                    <a:lnTo>
                      <a:pt x="1023" y="917"/>
                    </a:lnTo>
                    <a:lnTo>
                      <a:pt x="1024" y="921"/>
                    </a:lnTo>
                    <a:lnTo>
                      <a:pt x="1025" y="922"/>
                    </a:lnTo>
                    <a:lnTo>
                      <a:pt x="1026" y="924"/>
                    </a:lnTo>
                    <a:lnTo>
                      <a:pt x="1027" y="921"/>
                    </a:lnTo>
                    <a:lnTo>
                      <a:pt x="1028" y="914"/>
                    </a:lnTo>
                    <a:lnTo>
                      <a:pt x="1029" y="908"/>
                    </a:lnTo>
                    <a:lnTo>
                      <a:pt x="1030" y="905"/>
                    </a:lnTo>
                    <a:lnTo>
                      <a:pt x="1031" y="915"/>
                    </a:lnTo>
                    <a:lnTo>
                      <a:pt x="1032" y="923"/>
                    </a:lnTo>
                    <a:lnTo>
                      <a:pt x="1033" y="913"/>
                    </a:lnTo>
                    <a:lnTo>
                      <a:pt x="1034" y="902"/>
                    </a:lnTo>
                    <a:lnTo>
                      <a:pt x="1034" y="904"/>
                    </a:lnTo>
                    <a:lnTo>
                      <a:pt x="1035" y="909"/>
                    </a:lnTo>
                    <a:lnTo>
                      <a:pt x="1036" y="917"/>
                    </a:lnTo>
                    <a:lnTo>
                      <a:pt x="1037" y="916"/>
                    </a:lnTo>
                    <a:lnTo>
                      <a:pt x="1038" y="911"/>
                    </a:lnTo>
                    <a:lnTo>
                      <a:pt x="1039" y="912"/>
                    </a:lnTo>
                    <a:lnTo>
                      <a:pt x="1040" y="915"/>
                    </a:lnTo>
                    <a:lnTo>
                      <a:pt x="1041" y="913"/>
                    </a:lnTo>
                    <a:lnTo>
                      <a:pt x="1042" y="918"/>
                    </a:lnTo>
                    <a:lnTo>
                      <a:pt x="1043" y="930"/>
                    </a:lnTo>
                    <a:lnTo>
                      <a:pt x="1043" y="925"/>
                    </a:lnTo>
                    <a:lnTo>
                      <a:pt x="1044" y="919"/>
                    </a:lnTo>
                    <a:lnTo>
                      <a:pt x="1045" y="927"/>
                    </a:lnTo>
                    <a:lnTo>
                      <a:pt x="1046" y="930"/>
                    </a:lnTo>
                    <a:lnTo>
                      <a:pt x="1047" y="936"/>
                    </a:lnTo>
                    <a:lnTo>
                      <a:pt x="1048" y="938"/>
                    </a:lnTo>
                    <a:lnTo>
                      <a:pt x="1049" y="937"/>
                    </a:lnTo>
                  </a:path>
                </a:pathLst>
              </a:custGeom>
              <a:noFill/>
              <a:ln w="3175" cap="flat">
                <a:solidFill>
                  <a:srgbClr val="D953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6" name="Freeform 211">
                <a:extLst>
                  <a:ext uri="{FF2B5EF4-FFF2-40B4-BE49-F238E27FC236}">
                    <a16:creationId xmlns:a16="http://schemas.microsoft.com/office/drawing/2014/main" id="{3101E3FC-C4CA-4C00-B0F7-D3633A5D1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235"/>
                <a:ext cx="1501" cy="942"/>
              </a:xfrm>
              <a:custGeom>
                <a:avLst/>
                <a:gdLst>
                  <a:gd name="T0" fmla="*/ 22 w 1501"/>
                  <a:gd name="T1" fmla="*/ 885 h 942"/>
                  <a:gd name="T2" fmla="*/ 46 w 1501"/>
                  <a:gd name="T3" fmla="*/ 885 h 942"/>
                  <a:gd name="T4" fmla="*/ 69 w 1501"/>
                  <a:gd name="T5" fmla="*/ 754 h 942"/>
                  <a:gd name="T6" fmla="*/ 93 w 1501"/>
                  <a:gd name="T7" fmla="*/ 868 h 942"/>
                  <a:gd name="T8" fmla="*/ 117 w 1501"/>
                  <a:gd name="T9" fmla="*/ 870 h 942"/>
                  <a:gd name="T10" fmla="*/ 140 w 1501"/>
                  <a:gd name="T11" fmla="*/ 809 h 942"/>
                  <a:gd name="T12" fmla="*/ 164 w 1501"/>
                  <a:gd name="T13" fmla="*/ 816 h 942"/>
                  <a:gd name="T14" fmla="*/ 188 w 1501"/>
                  <a:gd name="T15" fmla="*/ 866 h 942"/>
                  <a:gd name="T16" fmla="*/ 211 w 1501"/>
                  <a:gd name="T17" fmla="*/ 873 h 942"/>
                  <a:gd name="T18" fmla="*/ 235 w 1501"/>
                  <a:gd name="T19" fmla="*/ 898 h 942"/>
                  <a:gd name="T20" fmla="*/ 259 w 1501"/>
                  <a:gd name="T21" fmla="*/ 863 h 942"/>
                  <a:gd name="T22" fmla="*/ 282 w 1501"/>
                  <a:gd name="T23" fmla="*/ 872 h 942"/>
                  <a:gd name="T24" fmla="*/ 306 w 1501"/>
                  <a:gd name="T25" fmla="*/ 785 h 942"/>
                  <a:gd name="T26" fmla="*/ 330 w 1501"/>
                  <a:gd name="T27" fmla="*/ 827 h 942"/>
                  <a:gd name="T28" fmla="*/ 353 w 1501"/>
                  <a:gd name="T29" fmla="*/ 895 h 942"/>
                  <a:gd name="T30" fmla="*/ 377 w 1501"/>
                  <a:gd name="T31" fmla="*/ 878 h 942"/>
                  <a:gd name="T32" fmla="*/ 401 w 1501"/>
                  <a:gd name="T33" fmla="*/ 868 h 942"/>
                  <a:gd name="T34" fmla="*/ 424 w 1501"/>
                  <a:gd name="T35" fmla="*/ 792 h 942"/>
                  <a:gd name="T36" fmla="*/ 448 w 1501"/>
                  <a:gd name="T37" fmla="*/ 904 h 942"/>
                  <a:gd name="T38" fmla="*/ 472 w 1501"/>
                  <a:gd name="T39" fmla="*/ 488 h 942"/>
                  <a:gd name="T40" fmla="*/ 495 w 1501"/>
                  <a:gd name="T41" fmla="*/ 799 h 942"/>
                  <a:gd name="T42" fmla="*/ 519 w 1501"/>
                  <a:gd name="T43" fmla="*/ 874 h 942"/>
                  <a:gd name="T44" fmla="*/ 543 w 1501"/>
                  <a:gd name="T45" fmla="*/ 887 h 942"/>
                  <a:gd name="T46" fmla="*/ 567 w 1501"/>
                  <a:gd name="T47" fmla="*/ 843 h 942"/>
                  <a:gd name="T48" fmla="*/ 590 w 1501"/>
                  <a:gd name="T49" fmla="*/ 881 h 942"/>
                  <a:gd name="T50" fmla="*/ 614 w 1501"/>
                  <a:gd name="T51" fmla="*/ 912 h 942"/>
                  <a:gd name="T52" fmla="*/ 637 w 1501"/>
                  <a:gd name="T53" fmla="*/ 816 h 942"/>
                  <a:gd name="T54" fmla="*/ 661 w 1501"/>
                  <a:gd name="T55" fmla="*/ 828 h 942"/>
                  <a:gd name="T56" fmla="*/ 685 w 1501"/>
                  <a:gd name="T57" fmla="*/ 907 h 942"/>
                  <a:gd name="T58" fmla="*/ 709 w 1501"/>
                  <a:gd name="T59" fmla="*/ 874 h 942"/>
                  <a:gd name="T60" fmla="*/ 732 w 1501"/>
                  <a:gd name="T61" fmla="*/ 885 h 942"/>
                  <a:gd name="T62" fmla="*/ 756 w 1501"/>
                  <a:gd name="T63" fmla="*/ 876 h 942"/>
                  <a:gd name="T64" fmla="*/ 780 w 1501"/>
                  <a:gd name="T65" fmla="*/ 878 h 942"/>
                  <a:gd name="T66" fmla="*/ 803 w 1501"/>
                  <a:gd name="T67" fmla="*/ 888 h 942"/>
                  <a:gd name="T68" fmla="*/ 827 w 1501"/>
                  <a:gd name="T69" fmla="*/ 830 h 942"/>
                  <a:gd name="T70" fmla="*/ 851 w 1501"/>
                  <a:gd name="T71" fmla="*/ 825 h 942"/>
                  <a:gd name="T72" fmla="*/ 874 w 1501"/>
                  <a:gd name="T73" fmla="*/ 879 h 942"/>
                  <a:gd name="T74" fmla="*/ 898 w 1501"/>
                  <a:gd name="T75" fmla="*/ 883 h 942"/>
                  <a:gd name="T76" fmla="*/ 922 w 1501"/>
                  <a:gd name="T77" fmla="*/ 888 h 942"/>
                  <a:gd name="T78" fmla="*/ 945 w 1501"/>
                  <a:gd name="T79" fmla="*/ 867 h 942"/>
                  <a:gd name="T80" fmla="*/ 969 w 1501"/>
                  <a:gd name="T81" fmla="*/ 897 h 942"/>
                  <a:gd name="T82" fmla="*/ 993 w 1501"/>
                  <a:gd name="T83" fmla="*/ 822 h 942"/>
                  <a:gd name="T84" fmla="*/ 1017 w 1501"/>
                  <a:gd name="T85" fmla="*/ 702 h 942"/>
                  <a:gd name="T86" fmla="*/ 1040 w 1501"/>
                  <a:gd name="T87" fmla="*/ 884 h 942"/>
                  <a:gd name="T88" fmla="*/ 1064 w 1501"/>
                  <a:gd name="T89" fmla="*/ 876 h 942"/>
                  <a:gd name="T90" fmla="*/ 1087 w 1501"/>
                  <a:gd name="T91" fmla="*/ 884 h 942"/>
                  <a:gd name="T92" fmla="*/ 1111 w 1501"/>
                  <a:gd name="T93" fmla="*/ 870 h 942"/>
                  <a:gd name="T94" fmla="*/ 1135 w 1501"/>
                  <a:gd name="T95" fmla="*/ 878 h 942"/>
                  <a:gd name="T96" fmla="*/ 1159 w 1501"/>
                  <a:gd name="T97" fmla="*/ 873 h 942"/>
                  <a:gd name="T98" fmla="*/ 1182 w 1501"/>
                  <a:gd name="T99" fmla="*/ 885 h 942"/>
                  <a:gd name="T100" fmla="*/ 1206 w 1501"/>
                  <a:gd name="T101" fmla="*/ 873 h 942"/>
                  <a:gd name="T102" fmla="*/ 1229 w 1501"/>
                  <a:gd name="T103" fmla="*/ 883 h 942"/>
                  <a:gd name="T104" fmla="*/ 1253 w 1501"/>
                  <a:gd name="T105" fmla="*/ 860 h 942"/>
                  <a:gd name="T106" fmla="*/ 1277 w 1501"/>
                  <a:gd name="T107" fmla="*/ 881 h 942"/>
                  <a:gd name="T108" fmla="*/ 1301 w 1501"/>
                  <a:gd name="T109" fmla="*/ 864 h 942"/>
                  <a:gd name="T110" fmla="*/ 1324 w 1501"/>
                  <a:gd name="T111" fmla="*/ 876 h 942"/>
                  <a:gd name="T112" fmla="*/ 1348 w 1501"/>
                  <a:gd name="T113" fmla="*/ 858 h 942"/>
                  <a:gd name="T114" fmla="*/ 1372 w 1501"/>
                  <a:gd name="T115" fmla="*/ 876 h 942"/>
                  <a:gd name="T116" fmla="*/ 1395 w 1501"/>
                  <a:gd name="T117" fmla="*/ 870 h 942"/>
                  <a:gd name="T118" fmla="*/ 1419 w 1501"/>
                  <a:gd name="T119" fmla="*/ 875 h 942"/>
                  <a:gd name="T120" fmla="*/ 1443 w 1501"/>
                  <a:gd name="T121" fmla="*/ 861 h 942"/>
                  <a:gd name="T122" fmla="*/ 1466 w 1501"/>
                  <a:gd name="T123" fmla="*/ 870 h 942"/>
                  <a:gd name="T124" fmla="*/ 1490 w 1501"/>
                  <a:gd name="T125" fmla="*/ 846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42">
                    <a:moveTo>
                      <a:pt x="0" y="865"/>
                    </a:moveTo>
                    <a:lnTo>
                      <a:pt x="0" y="866"/>
                    </a:lnTo>
                    <a:lnTo>
                      <a:pt x="1" y="868"/>
                    </a:lnTo>
                    <a:lnTo>
                      <a:pt x="2" y="869"/>
                    </a:lnTo>
                    <a:lnTo>
                      <a:pt x="3" y="870"/>
                    </a:lnTo>
                    <a:lnTo>
                      <a:pt x="4" y="872"/>
                    </a:lnTo>
                    <a:lnTo>
                      <a:pt x="5" y="873"/>
                    </a:lnTo>
                    <a:lnTo>
                      <a:pt x="5" y="874"/>
                    </a:lnTo>
                    <a:lnTo>
                      <a:pt x="6" y="875"/>
                    </a:lnTo>
                    <a:lnTo>
                      <a:pt x="7" y="876"/>
                    </a:lnTo>
                    <a:lnTo>
                      <a:pt x="8" y="878"/>
                    </a:lnTo>
                    <a:lnTo>
                      <a:pt x="9" y="879"/>
                    </a:lnTo>
                    <a:lnTo>
                      <a:pt x="10" y="881"/>
                    </a:lnTo>
                    <a:lnTo>
                      <a:pt x="11" y="882"/>
                    </a:lnTo>
                    <a:lnTo>
                      <a:pt x="12" y="884"/>
                    </a:lnTo>
                    <a:lnTo>
                      <a:pt x="13" y="885"/>
                    </a:lnTo>
                    <a:lnTo>
                      <a:pt x="14" y="886"/>
                    </a:lnTo>
                    <a:lnTo>
                      <a:pt x="15" y="888"/>
                    </a:lnTo>
                    <a:lnTo>
                      <a:pt x="16" y="888"/>
                    </a:lnTo>
                    <a:lnTo>
                      <a:pt x="16" y="888"/>
                    </a:lnTo>
                    <a:lnTo>
                      <a:pt x="17" y="888"/>
                    </a:lnTo>
                    <a:lnTo>
                      <a:pt x="18" y="887"/>
                    </a:lnTo>
                    <a:lnTo>
                      <a:pt x="19" y="886"/>
                    </a:lnTo>
                    <a:lnTo>
                      <a:pt x="20" y="886"/>
                    </a:lnTo>
                    <a:lnTo>
                      <a:pt x="21" y="886"/>
                    </a:lnTo>
                    <a:lnTo>
                      <a:pt x="22" y="885"/>
                    </a:lnTo>
                    <a:lnTo>
                      <a:pt x="23" y="883"/>
                    </a:lnTo>
                    <a:lnTo>
                      <a:pt x="24" y="881"/>
                    </a:lnTo>
                    <a:lnTo>
                      <a:pt x="25" y="879"/>
                    </a:lnTo>
                    <a:lnTo>
                      <a:pt x="26" y="877"/>
                    </a:lnTo>
                    <a:lnTo>
                      <a:pt x="26" y="875"/>
                    </a:lnTo>
                    <a:lnTo>
                      <a:pt x="27" y="872"/>
                    </a:lnTo>
                    <a:lnTo>
                      <a:pt x="28" y="869"/>
                    </a:lnTo>
                    <a:lnTo>
                      <a:pt x="29" y="867"/>
                    </a:lnTo>
                    <a:lnTo>
                      <a:pt x="30" y="867"/>
                    </a:lnTo>
                    <a:lnTo>
                      <a:pt x="31" y="867"/>
                    </a:lnTo>
                    <a:lnTo>
                      <a:pt x="32" y="869"/>
                    </a:lnTo>
                    <a:lnTo>
                      <a:pt x="33" y="870"/>
                    </a:lnTo>
                    <a:lnTo>
                      <a:pt x="34" y="871"/>
                    </a:lnTo>
                    <a:lnTo>
                      <a:pt x="35" y="872"/>
                    </a:lnTo>
                    <a:lnTo>
                      <a:pt x="35" y="872"/>
                    </a:lnTo>
                    <a:lnTo>
                      <a:pt x="36" y="873"/>
                    </a:lnTo>
                    <a:lnTo>
                      <a:pt x="37" y="875"/>
                    </a:lnTo>
                    <a:lnTo>
                      <a:pt x="38" y="878"/>
                    </a:lnTo>
                    <a:lnTo>
                      <a:pt x="39" y="881"/>
                    </a:lnTo>
                    <a:lnTo>
                      <a:pt x="40" y="883"/>
                    </a:lnTo>
                    <a:lnTo>
                      <a:pt x="41" y="886"/>
                    </a:lnTo>
                    <a:lnTo>
                      <a:pt x="42" y="889"/>
                    </a:lnTo>
                    <a:lnTo>
                      <a:pt x="43" y="892"/>
                    </a:lnTo>
                    <a:lnTo>
                      <a:pt x="44" y="895"/>
                    </a:lnTo>
                    <a:lnTo>
                      <a:pt x="45" y="891"/>
                    </a:lnTo>
                    <a:lnTo>
                      <a:pt x="46" y="885"/>
                    </a:lnTo>
                    <a:lnTo>
                      <a:pt x="47" y="878"/>
                    </a:lnTo>
                    <a:lnTo>
                      <a:pt x="47" y="870"/>
                    </a:lnTo>
                    <a:lnTo>
                      <a:pt x="48" y="862"/>
                    </a:lnTo>
                    <a:lnTo>
                      <a:pt x="49" y="853"/>
                    </a:lnTo>
                    <a:lnTo>
                      <a:pt x="50" y="844"/>
                    </a:lnTo>
                    <a:lnTo>
                      <a:pt x="51" y="835"/>
                    </a:lnTo>
                    <a:lnTo>
                      <a:pt x="52" y="826"/>
                    </a:lnTo>
                    <a:lnTo>
                      <a:pt x="53" y="816"/>
                    </a:lnTo>
                    <a:lnTo>
                      <a:pt x="54" y="806"/>
                    </a:lnTo>
                    <a:lnTo>
                      <a:pt x="55" y="797"/>
                    </a:lnTo>
                    <a:lnTo>
                      <a:pt x="56" y="787"/>
                    </a:lnTo>
                    <a:lnTo>
                      <a:pt x="56" y="777"/>
                    </a:lnTo>
                    <a:lnTo>
                      <a:pt x="57" y="767"/>
                    </a:lnTo>
                    <a:lnTo>
                      <a:pt x="58" y="757"/>
                    </a:lnTo>
                    <a:lnTo>
                      <a:pt x="59" y="752"/>
                    </a:lnTo>
                    <a:lnTo>
                      <a:pt x="60" y="749"/>
                    </a:lnTo>
                    <a:lnTo>
                      <a:pt x="61" y="747"/>
                    </a:lnTo>
                    <a:lnTo>
                      <a:pt x="62" y="746"/>
                    </a:lnTo>
                    <a:lnTo>
                      <a:pt x="63" y="745"/>
                    </a:lnTo>
                    <a:lnTo>
                      <a:pt x="64" y="745"/>
                    </a:lnTo>
                    <a:lnTo>
                      <a:pt x="65" y="745"/>
                    </a:lnTo>
                    <a:lnTo>
                      <a:pt x="66" y="747"/>
                    </a:lnTo>
                    <a:lnTo>
                      <a:pt x="66" y="748"/>
                    </a:lnTo>
                    <a:lnTo>
                      <a:pt x="67" y="750"/>
                    </a:lnTo>
                    <a:lnTo>
                      <a:pt x="68" y="752"/>
                    </a:lnTo>
                    <a:lnTo>
                      <a:pt x="69" y="754"/>
                    </a:lnTo>
                    <a:lnTo>
                      <a:pt x="70" y="757"/>
                    </a:lnTo>
                    <a:lnTo>
                      <a:pt x="71" y="761"/>
                    </a:lnTo>
                    <a:lnTo>
                      <a:pt x="72" y="765"/>
                    </a:lnTo>
                    <a:lnTo>
                      <a:pt x="73" y="769"/>
                    </a:lnTo>
                    <a:lnTo>
                      <a:pt x="74" y="773"/>
                    </a:lnTo>
                    <a:lnTo>
                      <a:pt x="75" y="778"/>
                    </a:lnTo>
                    <a:lnTo>
                      <a:pt x="76" y="782"/>
                    </a:lnTo>
                    <a:lnTo>
                      <a:pt x="77" y="787"/>
                    </a:lnTo>
                    <a:lnTo>
                      <a:pt x="77" y="791"/>
                    </a:lnTo>
                    <a:lnTo>
                      <a:pt x="78" y="796"/>
                    </a:lnTo>
                    <a:lnTo>
                      <a:pt x="79" y="800"/>
                    </a:lnTo>
                    <a:lnTo>
                      <a:pt x="80" y="805"/>
                    </a:lnTo>
                    <a:lnTo>
                      <a:pt x="81" y="811"/>
                    </a:lnTo>
                    <a:lnTo>
                      <a:pt x="82" y="817"/>
                    </a:lnTo>
                    <a:lnTo>
                      <a:pt x="83" y="823"/>
                    </a:lnTo>
                    <a:lnTo>
                      <a:pt x="84" y="829"/>
                    </a:lnTo>
                    <a:lnTo>
                      <a:pt x="85" y="835"/>
                    </a:lnTo>
                    <a:lnTo>
                      <a:pt x="86" y="842"/>
                    </a:lnTo>
                    <a:lnTo>
                      <a:pt x="87" y="848"/>
                    </a:lnTo>
                    <a:lnTo>
                      <a:pt x="87" y="854"/>
                    </a:lnTo>
                    <a:lnTo>
                      <a:pt x="88" y="858"/>
                    </a:lnTo>
                    <a:lnTo>
                      <a:pt x="89" y="861"/>
                    </a:lnTo>
                    <a:lnTo>
                      <a:pt x="90" y="863"/>
                    </a:lnTo>
                    <a:lnTo>
                      <a:pt x="91" y="865"/>
                    </a:lnTo>
                    <a:lnTo>
                      <a:pt x="92" y="867"/>
                    </a:lnTo>
                    <a:lnTo>
                      <a:pt x="93" y="868"/>
                    </a:lnTo>
                    <a:lnTo>
                      <a:pt x="94" y="869"/>
                    </a:lnTo>
                    <a:lnTo>
                      <a:pt x="95" y="870"/>
                    </a:lnTo>
                    <a:lnTo>
                      <a:pt x="96" y="871"/>
                    </a:lnTo>
                    <a:lnTo>
                      <a:pt x="96" y="873"/>
                    </a:lnTo>
                    <a:lnTo>
                      <a:pt x="98" y="873"/>
                    </a:lnTo>
                    <a:lnTo>
                      <a:pt x="98" y="874"/>
                    </a:lnTo>
                    <a:lnTo>
                      <a:pt x="99" y="875"/>
                    </a:lnTo>
                    <a:lnTo>
                      <a:pt x="100" y="875"/>
                    </a:lnTo>
                    <a:lnTo>
                      <a:pt x="101" y="876"/>
                    </a:lnTo>
                    <a:lnTo>
                      <a:pt x="102" y="876"/>
                    </a:lnTo>
                    <a:lnTo>
                      <a:pt x="103" y="876"/>
                    </a:lnTo>
                    <a:lnTo>
                      <a:pt x="104" y="877"/>
                    </a:lnTo>
                    <a:lnTo>
                      <a:pt x="105" y="877"/>
                    </a:lnTo>
                    <a:lnTo>
                      <a:pt x="106" y="877"/>
                    </a:lnTo>
                    <a:lnTo>
                      <a:pt x="107" y="877"/>
                    </a:lnTo>
                    <a:lnTo>
                      <a:pt x="107" y="878"/>
                    </a:lnTo>
                    <a:lnTo>
                      <a:pt x="108" y="878"/>
                    </a:lnTo>
                    <a:lnTo>
                      <a:pt x="109" y="878"/>
                    </a:lnTo>
                    <a:lnTo>
                      <a:pt x="110" y="877"/>
                    </a:lnTo>
                    <a:lnTo>
                      <a:pt x="111" y="877"/>
                    </a:lnTo>
                    <a:lnTo>
                      <a:pt x="112" y="876"/>
                    </a:lnTo>
                    <a:lnTo>
                      <a:pt x="113" y="875"/>
                    </a:lnTo>
                    <a:lnTo>
                      <a:pt x="114" y="874"/>
                    </a:lnTo>
                    <a:lnTo>
                      <a:pt x="115" y="873"/>
                    </a:lnTo>
                    <a:lnTo>
                      <a:pt x="116" y="872"/>
                    </a:lnTo>
                    <a:lnTo>
                      <a:pt x="117" y="870"/>
                    </a:lnTo>
                    <a:lnTo>
                      <a:pt x="117" y="870"/>
                    </a:lnTo>
                    <a:lnTo>
                      <a:pt x="119" y="869"/>
                    </a:lnTo>
                    <a:lnTo>
                      <a:pt x="119" y="869"/>
                    </a:lnTo>
                    <a:lnTo>
                      <a:pt x="120" y="868"/>
                    </a:lnTo>
                    <a:lnTo>
                      <a:pt x="121" y="867"/>
                    </a:lnTo>
                    <a:lnTo>
                      <a:pt x="122" y="866"/>
                    </a:lnTo>
                    <a:lnTo>
                      <a:pt x="123" y="865"/>
                    </a:lnTo>
                    <a:lnTo>
                      <a:pt x="124" y="864"/>
                    </a:lnTo>
                    <a:lnTo>
                      <a:pt x="125" y="864"/>
                    </a:lnTo>
                    <a:lnTo>
                      <a:pt x="126" y="864"/>
                    </a:lnTo>
                    <a:lnTo>
                      <a:pt x="127" y="865"/>
                    </a:lnTo>
                    <a:lnTo>
                      <a:pt x="128" y="865"/>
                    </a:lnTo>
                    <a:lnTo>
                      <a:pt x="128" y="864"/>
                    </a:lnTo>
                    <a:lnTo>
                      <a:pt x="129" y="863"/>
                    </a:lnTo>
                    <a:lnTo>
                      <a:pt x="130" y="863"/>
                    </a:lnTo>
                    <a:lnTo>
                      <a:pt x="131" y="862"/>
                    </a:lnTo>
                    <a:lnTo>
                      <a:pt x="132" y="859"/>
                    </a:lnTo>
                    <a:lnTo>
                      <a:pt x="133" y="855"/>
                    </a:lnTo>
                    <a:lnTo>
                      <a:pt x="134" y="848"/>
                    </a:lnTo>
                    <a:lnTo>
                      <a:pt x="135" y="840"/>
                    </a:lnTo>
                    <a:lnTo>
                      <a:pt x="136" y="841"/>
                    </a:lnTo>
                    <a:lnTo>
                      <a:pt x="137" y="843"/>
                    </a:lnTo>
                    <a:lnTo>
                      <a:pt x="138" y="851"/>
                    </a:lnTo>
                    <a:lnTo>
                      <a:pt x="138" y="857"/>
                    </a:lnTo>
                    <a:lnTo>
                      <a:pt x="139" y="837"/>
                    </a:lnTo>
                    <a:lnTo>
                      <a:pt x="140" y="809"/>
                    </a:lnTo>
                    <a:lnTo>
                      <a:pt x="141" y="773"/>
                    </a:lnTo>
                    <a:lnTo>
                      <a:pt x="142" y="738"/>
                    </a:lnTo>
                    <a:lnTo>
                      <a:pt x="143" y="736"/>
                    </a:lnTo>
                    <a:lnTo>
                      <a:pt x="144" y="746"/>
                    </a:lnTo>
                    <a:lnTo>
                      <a:pt x="145" y="761"/>
                    </a:lnTo>
                    <a:lnTo>
                      <a:pt x="146" y="779"/>
                    </a:lnTo>
                    <a:lnTo>
                      <a:pt x="147" y="780"/>
                    </a:lnTo>
                    <a:lnTo>
                      <a:pt x="147" y="775"/>
                    </a:lnTo>
                    <a:lnTo>
                      <a:pt x="149" y="770"/>
                    </a:lnTo>
                    <a:lnTo>
                      <a:pt x="149" y="764"/>
                    </a:lnTo>
                    <a:lnTo>
                      <a:pt x="150" y="764"/>
                    </a:lnTo>
                    <a:lnTo>
                      <a:pt x="151" y="765"/>
                    </a:lnTo>
                    <a:lnTo>
                      <a:pt x="152" y="767"/>
                    </a:lnTo>
                    <a:lnTo>
                      <a:pt x="153" y="770"/>
                    </a:lnTo>
                    <a:lnTo>
                      <a:pt x="154" y="772"/>
                    </a:lnTo>
                    <a:lnTo>
                      <a:pt x="155" y="775"/>
                    </a:lnTo>
                    <a:lnTo>
                      <a:pt x="156" y="778"/>
                    </a:lnTo>
                    <a:lnTo>
                      <a:pt x="157" y="781"/>
                    </a:lnTo>
                    <a:lnTo>
                      <a:pt x="158" y="785"/>
                    </a:lnTo>
                    <a:lnTo>
                      <a:pt x="159" y="790"/>
                    </a:lnTo>
                    <a:lnTo>
                      <a:pt x="159" y="795"/>
                    </a:lnTo>
                    <a:lnTo>
                      <a:pt x="160" y="800"/>
                    </a:lnTo>
                    <a:lnTo>
                      <a:pt x="161" y="804"/>
                    </a:lnTo>
                    <a:lnTo>
                      <a:pt x="162" y="808"/>
                    </a:lnTo>
                    <a:lnTo>
                      <a:pt x="163" y="812"/>
                    </a:lnTo>
                    <a:lnTo>
                      <a:pt x="164" y="816"/>
                    </a:lnTo>
                    <a:lnTo>
                      <a:pt x="165" y="820"/>
                    </a:lnTo>
                    <a:lnTo>
                      <a:pt x="166" y="823"/>
                    </a:lnTo>
                    <a:lnTo>
                      <a:pt x="167" y="827"/>
                    </a:lnTo>
                    <a:lnTo>
                      <a:pt x="168" y="830"/>
                    </a:lnTo>
                    <a:lnTo>
                      <a:pt x="168" y="835"/>
                    </a:lnTo>
                    <a:lnTo>
                      <a:pt x="169" y="840"/>
                    </a:lnTo>
                    <a:lnTo>
                      <a:pt x="170" y="845"/>
                    </a:lnTo>
                    <a:lnTo>
                      <a:pt x="171" y="849"/>
                    </a:lnTo>
                    <a:lnTo>
                      <a:pt x="172" y="854"/>
                    </a:lnTo>
                    <a:lnTo>
                      <a:pt x="173" y="859"/>
                    </a:lnTo>
                    <a:lnTo>
                      <a:pt x="174" y="864"/>
                    </a:lnTo>
                    <a:lnTo>
                      <a:pt x="175" y="869"/>
                    </a:lnTo>
                    <a:lnTo>
                      <a:pt x="176" y="871"/>
                    </a:lnTo>
                    <a:lnTo>
                      <a:pt x="177" y="872"/>
                    </a:lnTo>
                    <a:lnTo>
                      <a:pt x="178" y="873"/>
                    </a:lnTo>
                    <a:lnTo>
                      <a:pt x="179" y="873"/>
                    </a:lnTo>
                    <a:lnTo>
                      <a:pt x="179" y="873"/>
                    </a:lnTo>
                    <a:lnTo>
                      <a:pt x="180" y="873"/>
                    </a:lnTo>
                    <a:lnTo>
                      <a:pt x="181" y="873"/>
                    </a:lnTo>
                    <a:lnTo>
                      <a:pt x="182" y="872"/>
                    </a:lnTo>
                    <a:lnTo>
                      <a:pt x="183" y="872"/>
                    </a:lnTo>
                    <a:lnTo>
                      <a:pt x="184" y="870"/>
                    </a:lnTo>
                    <a:lnTo>
                      <a:pt x="185" y="870"/>
                    </a:lnTo>
                    <a:lnTo>
                      <a:pt x="186" y="869"/>
                    </a:lnTo>
                    <a:lnTo>
                      <a:pt x="187" y="867"/>
                    </a:lnTo>
                    <a:lnTo>
                      <a:pt x="188" y="866"/>
                    </a:lnTo>
                    <a:lnTo>
                      <a:pt x="189" y="864"/>
                    </a:lnTo>
                    <a:lnTo>
                      <a:pt x="189" y="863"/>
                    </a:lnTo>
                    <a:lnTo>
                      <a:pt x="190" y="863"/>
                    </a:lnTo>
                    <a:lnTo>
                      <a:pt x="191" y="863"/>
                    </a:lnTo>
                    <a:lnTo>
                      <a:pt x="192" y="863"/>
                    </a:lnTo>
                    <a:lnTo>
                      <a:pt x="193" y="864"/>
                    </a:lnTo>
                    <a:lnTo>
                      <a:pt x="194" y="864"/>
                    </a:lnTo>
                    <a:lnTo>
                      <a:pt x="195" y="865"/>
                    </a:lnTo>
                    <a:lnTo>
                      <a:pt x="196" y="866"/>
                    </a:lnTo>
                    <a:lnTo>
                      <a:pt x="197" y="866"/>
                    </a:lnTo>
                    <a:lnTo>
                      <a:pt x="198" y="867"/>
                    </a:lnTo>
                    <a:lnTo>
                      <a:pt x="199" y="868"/>
                    </a:lnTo>
                    <a:lnTo>
                      <a:pt x="199" y="868"/>
                    </a:lnTo>
                    <a:lnTo>
                      <a:pt x="200" y="869"/>
                    </a:lnTo>
                    <a:lnTo>
                      <a:pt x="201" y="870"/>
                    </a:lnTo>
                    <a:lnTo>
                      <a:pt x="202" y="871"/>
                    </a:lnTo>
                    <a:lnTo>
                      <a:pt x="203" y="871"/>
                    </a:lnTo>
                    <a:lnTo>
                      <a:pt x="204" y="872"/>
                    </a:lnTo>
                    <a:lnTo>
                      <a:pt x="205" y="872"/>
                    </a:lnTo>
                    <a:lnTo>
                      <a:pt x="206" y="873"/>
                    </a:lnTo>
                    <a:lnTo>
                      <a:pt x="207" y="873"/>
                    </a:lnTo>
                    <a:lnTo>
                      <a:pt x="208" y="872"/>
                    </a:lnTo>
                    <a:lnTo>
                      <a:pt x="208" y="873"/>
                    </a:lnTo>
                    <a:lnTo>
                      <a:pt x="210" y="873"/>
                    </a:lnTo>
                    <a:lnTo>
                      <a:pt x="210" y="873"/>
                    </a:lnTo>
                    <a:lnTo>
                      <a:pt x="211" y="873"/>
                    </a:lnTo>
                    <a:lnTo>
                      <a:pt x="212" y="873"/>
                    </a:lnTo>
                    <a:lnTo>
                      <a:pt x="213" y="872"/>
                    </a:lnTo>
                    <a:lnTo>
                      <a:pt x="214" y="872"/>
                    </a:lnTo>
                    <a:lnTo>
                      <a:pt x="215" y="871"/>
                    </a:lnTo>
                    <a:lnTo>
                      <a:pt x="216" y="870"/>
                    </a:lnTo>
                    <a:lnTo>
                      <a:pt x="217" y="869"/>
                    </a:lnTo>
                    <a:lnTo>
                      <a:pt x="218" y="869"/>
                    </a:lnTo>
                    <a:lnTo>
                      <a:pt x="219" y="867"/>
                    </a:lnTo>
                    <a:lnTo>
                      <a:pt x="219" y="868"/>
                    </a:lnTo>
                    <a:lnTo>
                      <a:pt x="220" y="870"/>
                    </a:lnTo>
                    <a:lnTo>
                      <a:pt x="221" y="871"/>
                    </a:lnTo>
                    <a:lnTo>
                      <a:pt x="222" y="873"/>
                    </a:lnTo>
                    <a:lnTo>
                      <a:pt x="223" y="875"/>
                    </a:lnTo>
                    <a:lnTo>
                      <a:pt x="224" y="876"/>
                    </a:lnTo>
                    <a:lnTo>
                      <a:pt x="225" y="877"/>
                    </a:lnTo>
                    <a:lnTo>
                      <a:pt x="226" y="878"/>
                    </a:lnTo>
                    <a:lnTo>
                      <a:pt x="227" y="881"/>
                    </a:lnTo>
                    <a:lnTo>
                      <a:pt x="228" y="884"/>
                    </a:lnTo>
                    <a:lnTo>
                      <a:pt x="229" y="886"/>
                    </a:lnTo>
                    <a:lnTo>
                      <a:pt x="229" y="889"/>
                    </a:lnTo>
                    <a:lnTo>
                      <a:pt x="231" y="893"/>
                    </a:lnTo>
                    <a:lnTo>
                      <a:pt x="231" y="896"/>
                    </a:lnTo>
                    <a:lnTo>
                      <a:pt x="232" y="899"/>
                    </a:lnTo>
                    <a:lnTo>
                      <a:pt x="233" y="902"/>
                    </a:lnTo>
                    <a:lnTo>
                      <a:pt x="234" y="901"/>
                    </a:lnTo>
                    <a:lnTo>
                      <a:pt x="235" y="898"/>
                    </a:lnTo>
                    <a:lnTo>
                      <a:pt x="236" y="894"/>
                    </a:lnTo>
                    <a:lnTo>
                      <a:pt x="237" y="890"/>
                    </a:lnTo>
                    <a:lnTo>
                      <a:pt x="238" y="887"/>
                    </a:lnTo>
                    <a:lnTo>
                      <a:pt x="239" y="883"/>
                    </a:lnTo>
                    <a:lnTo>
                      <a:pt x="240" y="879"/>
                    </a:lnTo>
                    <a:lnTo>
                      <a:pt x="240" y="875"/>
                    </a:lnTo>
                    <a:lnTo>
                      <a:pt x="241" y="870"/>
                    </a:lnTo>
                    <a:lnTo>
                      <a:pt x="242" y="864"/>
                    </a:lnTo>
                    <a:lnTo>
                      <a:pt x="243" y="859"/>
                    </a:lnTo>
                    <a:lnTo>
                      <a:pt x="244" y="853"/>
                    </a:lnTo>
                    <a:lnTo>
                      <a:pt x="245" y="847"/>
                    </a:lnTo>
                    <a:lnTo>
                      <a:pt x="246" y="841"/>
                    </a:lnTo>
                    <a:lnTo>
                      <a:pt x="247" y="834"/>
                    </a:lnTo>
                    <a:lnTo>
                      <a:pt x="248" y="829"/>
                    </a:lnTo>
                    <a:lnTo>
                      <a:pt x="249" y="827"/>
                    </a:lnTo>
                    <a:lnTo>
                      <a:pt x="250" y="828"/>
                    </a:lnTo>
                    <a:lnTo>
                      <a:pt x="250" y="831"/>
                    </a:lnTo>
                    <a:lnTo>
                      <a:pt x="251" y="833"/>
                    </a:lnTo>
                    <a:lnTo>
                      <a:pt x="252" y="836"/>
                    </a:lnTo>
                    <a:lnTo>
                      <a:pt x="253" y="839"/>
                    </a:lnTo>
                    <a:lnTo>
                      <a:pt x="254" y="843"/>
                    </a:lnTo>
                    <a:lnTo>
                      <a:pt x="255" y="847"/>
                    </a:lnTo>
                    <a:lnTo>
                      <a:pt x="256" y="851"/>
                    </a:lnTo>
                    <a:lnTo>
                      <a:pt x="257" y="855"/>
                    </a:lnTo>
                    <a:lnTo>
                      <a:pt x="258" y="859"/>
                    </a:lnTo>
                    <a:lnTo>
                      <a:pt x="259" y="863"/>
                    </a:lnTo>
                    <a:lnTo>
                      <a:pt x="259" y="867"/>
                    </a:lnTo>
                    <a:lnTo>
                      <a:pt x="261" y="872"/>
                    </a:lnTo>
                    <a:lnTo>
                      <a:pt x="261" y="877"/>
                    </a:lnTo>
                    <a:lnTo>
                      <a:pt x="262" y="881"/>
                    </a:lnTo>
                    <a:lnTo>
                      <a:pt x="263" y="884"/>
                    </a:lnTo>
                    <a:lnTo>
                      <a:pt x="264" y="885"/>
                    </a:lnTo>
                    <a:lnTo>
                      <a:pt x="265" y="886"/>
                    </a:lnTo>
                    <a:lnTo>
                      <a:pt x="266" y="887"/>
                    </a:lnTo>
                    <a:lnTo>
                      <a:pt x="267" y="887"/>
                    </a:lnTo>
                    <a:lnTo>
                      <a:pt x="268" y="887"/>
                    </a:lnTo>
                    <a:lnTo>
                      <a:pt x="269" y="887"/>
                    </a:lnTo>
                    <a:lnTo>
                      <a:pt x="270" y="886"/>
                    </a:lnTo>
                    <a:lnTo>
                      <a:pt x="271" y="887"/>
                    </a:lnTo>
                    <a:lnTo>
                      <a:pt x="271" y="887"/>
                    </a:lnTo>
                    <a:lnTo>
                      <a:pt x="272" y="887"/>
                    </a:lnTo>
                    <a:lnTo>
                      <a:pt x="273" y="887"/>
                    </a:lnTo>
                    <a:lnTo>
                      <a:pt x="274" y="887"/>
                    </a:lnTo>
                    <a:lnTo>
                      <a:pt x="275" y="887"/>
                    </a:lnTo>
                    <a:lnTo>
                      <a:pt x="276" y="886"/>
                    </a:lnTo>
                    <a:lnTo>
                      <a:pt x="277" y="886"/>
                    </a:lnTo>
                    <a:lnTo>
                      <a:pt x="278" y="884"/>
                    </a:lnTo>
                    <a:lnTo>
                      <a:pt x="279" y="882"/>
                    </a:lnTo>
                    <a:lnTo>
                      <a:pt x="280" y="880"/>
                    </a:lnTo>
                    <a:lnTo>
                      <a:pt x="280" y="878"/>
                    </a:lnTo>
                    <a:lnTo>
                      <a:pt x="281" y="875"/>
                    </a:lnTo>
                    <a:lnTo>
                      <a:pt x="282" y="872"/>
                    </a:lnTo>
                    <a:lnTo>
                      <a:pt x="283" y="869"/>
                    </a:lnTo>
                    <a:lnTo>
                      <a:pt x="284" y="866"/>
                    </a:lnTo>
                    <a:lnTo>
                      <a:pt x="285" y="863"/>
                    </a:lnTo>
                    <a:lnTo>
                      <a:pt x="286" y="860"/>
                    </a:lnTo>
                    <a:lnTo>
                      <a:pt x="287" y="857"/>
                    </a:lnTo>
                    <a:lnTo>
                      <a:pt x="288" y="854"/>
                    </a:lnTo>
                    <a:lnTo>
                      <a:pt x="289" y="851"/>
                    </a:lnTo>
                    <a:lnTo>
                      <a:pt x="290" y="848"/>
                    </a:lnTo>
                    <a:lnTo>
                      <a:pt x="291" y="844"/>
                    </a:lnTo>
                    <a:lnTo>
                      <a:pt x="291" y="841"/>
                    </a:lnTo>
                    <a:lnTo>
                      <a:pt x="292" y="838"/>
                    </a:lnTo>
                    <a:lnTo>
                      <a:pt x="293" y="834"/>
                    </a:lnTo>
                    <a:lnTo>
                      <a:pt x="294" y="830"/>
                    </a:lnTo>
                    <a:lnTo>
                      <a:pt x="295" y="827"/>
                    </a:lnTo>
                    <a:lnTo>
                      <a:pt x="296" y="823"/>
                    </a:lnTo>
                    <a:lnTo>
                      <a:pt x="297" y="820"/>
                    </a:lnTo>
                    <a:lnTo>
                      <a:pt x="298" y="816"/>
                    </a:lnTo>
                    <a:lnTo>
                      <a:pt x="299" y="813"/>
                    </a:lnTo>
                    <a:lnTo>
                      <a:pt x="300" y="809"/>
                    </a:lnTo>
                    <a:lnTo>
                      <a:pt x="301" y="806"/>
                    </a:lnTo>
                    <a:lnTo>
                      <a:pt x="301" y="802"/>
                    </a:lnTo>
                    <a:lnTo>
                      <a:pt x="302" y="799"/>
                    </a:lnTo>
                    <a:lnTo>
                      <a:pt x="303" y="795"/>
                    </a:lnTo>
                    <a:lnTo>
                      <a:pt x="304" y="792"/>
                    </a:lnTo>
                    <a:lnTo>
                      <a:pt x="305" y="788"/>
                    </a:lnTo>
                    <a:lnTo>
                      <a:pt x="306" y="785"/>
                    </a:lnTo>
                    <a:lnTo>
                      <a:pt x="307" y="783"/>
                    </a:lnTo>
                    <a:lnTo>
                      <a:pt x="308" y="783"/>
                    </a:lnTo>
                    <a:lnTo>
                      <a:pt x="309" y="782"/>
                    </a:lnTo>
                    <a:lnTo>
                      <a:pt x="310" y="781"/>
                    </a:lnTo>
                    <a:lnTo>
                      <a:pt x="311" y="781"/>
                    </a:lnTo>
                    <a:lnTo>
                      <a:pt x="311" y="782"/>
                    </a:lnTo>
                    <a:lnTo>
                      <a:pt x="312" y="782"/>
                    </a:lnTo>
                    <a:lnTo>
                      <a:pt x="313" y="783"/>
                    </a:lnTo>
                    <a:lnTo>
                      <a:pt x="314" y="783"/>
                    </a:lnTo>
                    <a:lnTo>
                      <a:pt x="315" y="784"/>
                    </a:lnTo>
                    <a:lnTo>
                      <a:pt x="316" y="784"/>
                    </a:lnTo>
                    <a:lnTo>
                      <a:pt x="317" y="785"/>
                    </a:lnTo>
                    <a:lnTo>
                      <a:pt x="318" y="785"/>
                    </a:lnTo>
                    <a:lnTo>
                      <a:pt x="319" y="786"/>
                    </a:lnTo>
                    <a:lnTo>
                      <a:pt x="320" y="787"/>
                    </a:lnTo>
                    <a:lnTo>
                      <a:pt x="321" y="788"/>
                    </a:lnTo>
                    <a:lnTo>
                      <a:pt x="322" y="791"/>
                    </a:lnTo>
                    <a:lnTo>
                      <a:pt x="322" y="794"/>
                    </a:lnTo>
                    <a:lnTo>
                      <a:pt x="323" y="798"/>
                    </a:lnTo>
                    <a:lnTo>
                      <a:pt x="324" y="802"/>
                    </a:lnTo>
                    <a:lnTo>
                      <a:pt x="325" y="806"/>
                    </a:lnTo>
                    <a:lnTo>
                      <a:pt x="326" y="810"/>
                    </a:lnTo>
                    <a:lnTo>
                      <a:pt x="327" y="814"/>
                    </a:lnTo>
                    <a:lnTo>
                      <a:pt x="328" y="818"/>
                    </a:lnTo>
                    <a:lnTo>
                      <a:pt x="329" y="823"/>
                    </a:lnTo>
                    <a:lnTo>
                      <a:pt x="330" y="827"/>
                    </a:lnTo>
                    <a:lnTo>
                      <a:pt x="331" y="832"/>
                    </a:lnTo>
                    <a:lnTo>
                      <a:pt x="331" y="836"/>
                    </a:lnTo>
                    <a:lnTo>
                      <a:pt x="332" y="841"/>
                    </a:lnTo>
                    <a:lnTo>
                      <a:pt x="333" y="846"/>
                    </a:lnTo>
                    <a:lnTo>
                      <a:pt x="334" y="851"/>
                    </a:lnTo>
                    <a:lnTo>
                      <a:pt x="335" y="855"/>
                    </a:lnTo>
                    <a:lnTo>
                      <a:pt x="336" y="859"/>
                    </a:lnTo>
                    <a:lnTo>
                      <a:pt x="337" y="862"/>
                    </a:lnTo>
                    <a:lnTo>
                      <a:pt x="338" y="865"/>
                    </a:lnTo>
                    <a:lnTo>
                      <a:pt x="339" y="868"/>
                    </a:lnTo>
                    <a:lnTo>
                      <a:pt x="340" y="871"/>
                    </a:lnTo>
                    <a:lnTo>
                      <a:pt x="341" y="873"/>
                    </a:lnTo>
                    <a:lnTo>
                      <a:pt x="341" y="875"/>
                    </a:lnTo>
                    <a:lnTo>
                      <a:pt x="343" y="877"/>
                    </a:lnTo>
                    <a:lnTo>
                      <a:pt x="343" y="879"/>
                    </a:lnTo>
                    <a:lnTo>
                      <a:pt x="344" y="882"/>
                    </a:lnTo>
                    <a:lnTo>
                      <a:pt x="345" y="885"/>
                    </a:lnTo>
                    <a:lnTo>
                      <a:pt x="346" y="888"/>
                    </a:lnTo>
                    <a:lnTo>
                      <a:pt x="347" y="890"/>
                    </a:lnTo>
                    <a:lnTo>
                      <a:pt x="348" y="893"/>
                    </a:lnTo>
                    <a:lnTo>
                      <a:pt x="349" y="895"/>
                    </a:lnTo>
                    <a:lnTo>
                      <a:pt x="350" y="897"/>
                    </a:lnTo>
                    <a:lnTo>
                      <a:pt x="351" y="897"/>
                    </a:lnTo>
                    <a:lnTo>
                      <a:pt x="352" y="897"/>
                    </a:lnTo>
                    <a:lnTo>
                      <a:pt x="352" y="896"/>
                    </a:lnTo>
                    <a:lnTo>
                      <a:pt x="353" y="895"/>
                    </a:lnTo>
                    <a:lnTo>
                      <a:pt x="354" y="893"/>
                    </a:lnTo>
                    <a:lnTo>
                      <a:pt x="355" y="892"/>
                    </a:lnTo>
                    <a:lnTo>
                      <a:pt x="356" y="891"/>
                    </a:lnTo>
                    <a:lnTo>
                      <a:pt x="357" y="889"/>
                    </a:lnTo>
                    <a:lnTo>
                      <a:pt x="358" y="887"/>
                    </a:lnTo>
                    <a:lnTo>
                      <a:pt x="359" y="884"/>
                    </a:lnTo>
                    <a:lnTo>
                      <a:pt x="360" y="882"/>
                    </a:lnTo>
                    <a:lnTo>
                      <a:pt x="361" y="879"/>
                    </a:lnTo>
                    <a:lnTo>
                      <a:pt x="362" y="876"/>
                    </a:lnTo>
                    <a:lnTo>
                      <a:pt x="362" y="873"/>
                    </a:lnTo>
                    <a:lnTo>
                      <a:pt x="363" y="870"/>
                    </a:lnTo>
                    <a:lnTo>
                      <a:pt x="364" y="867"/>
                    </a:lnTo>
                    <a:lnTo>
                      <a:pt x="365" y="866"/>
                    </a:lnTo>
                    <a:lnTo>
                      <a:pt x="366" y="866"/>
                    </a:lnTo>
                    <a:lnTo>
                      <a:pt x="367" y="867"/>
                    </a:lnTo>
                    <a:lnTo>
                      <a:pt x="368" y="867"/>
                    </a:lnTo>
                    <a:lnTo>
                      <a:pt x="369" y="868"/>
                    </a:lnTo>
                    <a:lnTo>
                      <a:pt x="370" y="868"/>
                    </a:lnTo>
                    <a:lnTo>
                      <a:pt x="371" y="869"/>
                    </a:lnTo>
                    <a:lnTo>
                      <a:pt x="371" y="870"/>
                    </a:lnTo>
                    <a:lnTo>
                      <a:pt x="373" y="871"/>
                    </a:lnTo>
                    <a:lnTo>
                      <a:pt x="373" y="873"/>
                    </a:lnTo>
                    <a:lnTo>
                      <a:pt x="374" y="874"/>
                    </a:lnTo>
                    <a:lnTo>
                      <a:pt x="375" y="875"/>
                    </a:lnTo>
                    <a:lnTo>
                      <a:pt x="376" y="876"/>
                    </a:lnTo>
                    <a:lnTo>
                      <a:pt x="377" y="878"/>
                    </a:lnTo>
                    <a:lnTo>
                      <a:pt x="378" y="879"/>
                    </a:lnTo>
                    <a:lnTo>
                      <a:pt x="379" y="880"/>
                    </a:lnTo>
                    <a:lnTo>
                      <a:pt x="380" y="881"/>
                    </a:lnTo>
                    <a:lnTo>
                      <a:pt x="381" y="880"/>
                    </a:lnTo>
                    <a:lnTo>
                      <a:pt x="382" y="879"/>
                    </a:lnTo>
                    <a:lnTo>
                      <a:pt x="383" y="878"/>
                    </a:lnTo>
                    <a:lnTo>
                      <a:pt x="383" y="878"/>
                    </a:lnTo>
                    <a:lnTo>
                      <a:pt x="384" y="877"/>
                    </a:lnTo>
                    <a:lnTo>
                      <a:pt x="385" y="876"/>
                    </a:lnTo>
                    <a:lnTo>
                      <a:pt x="386" y="875"/>
                    </a:lnTo>
                    <a:lnTo>
                      <a:pt x="387" y="874"/>
                    </a:lnTo>
                    <a:lnTo>
                      <a:pt x="388" y="872"/>
                    </a:lnTo>
                    <a:lnTo>
                      <a:pt x="389" y="870"/>
                    </a:lnTo>
                    <a:lnTo>
                      <a:pt x="390" y="868"/>
                    </a:lnTo>
                    <a:lnTo>
                      <a:pt x="391" y="865"/>
                    </a:lnTo>
                    <a:lnTo>
                      <a:pt x="392" y="863"/>
                    </a:lnTo>
                    <a:lnTo>
                      <a:pt x="392" y="861"/>
                    </a:lnTo>
                    <a:lnTo>
                      <a:pt x="394" y="859"/>
                    </a:lnTo>
                    <a:lnTo>
                      <a:pt x="394" y="859"/>
                    </a:lnTo>
                    <a:lnTo>
                      <a:pt x="395" y="860"/>
                    </a:lnTo>
                    <a:lnTo>
                      <a:pt x="396" y="862"/>
                    </a:lnTo>
                    <a:lnTo>
                      <a:pt x="397" y="864"/>
                    </a:lnTo>
                    <a:lnTo>
                      <a:pt x="398" y="865"/>
                    </a:lnTo>
                    <a:lnTo>
                      <a:pt x="399" y="866"/>
                    </a:lnTo>
                    <a:lnTo>
                      <a:pt x="400" y="867"/>
                    </a:lnTo>
                    <a:lnTo>
                      <a:pt x="401" y="868"/>
                    </a:lnTo>
                    <a:lnTo>
                      <a:pt x="402" y="871"/>
                    </a:lnTo>
                    <a:lnTo>
                      <a:pt x="403" y="875"/>
                    </a:lnTo>
                    <a:lnTo>
                      <a:pt x="403" y="878"/>
                    </a:lnTo>
                    <a:lnTo>
                      <a:pt x="404" y="880"/>
                    </a:lnTo>
                    <a:lnTo>
                      <a:pt x="405" y="884"/>
                    </a:lnTo>
                    <a:lnTo>
                      <a:pt x="406" y="888"/>
                    </a:lnTo>
                    <a:lnTo>
                      <a:pt x="407" y="892"/>
                    </a:lnTo>
                    <a:lnTo>
                      <a:pt x="408" y="895"/>
                    </a:lnTo>
                    <a:lnTo>
                      <a:pt x="409" y="893"/>
                    </a:lnTo>
                    <a:lnTo>
                      <a:pt x="410" y="889"/>
                    </a:lnTo>
                    <a:lnTo>
                      <a:pt x="411" y="884"/>
                    </a:lnTo>
                    <a:lnTo>
                      <a:pt x="412" y="878"/>
                    </a:lnTo>
                    <a:lnTo>
                      <a:pt x="413" y="872"/>
                    </a:lnTo>
                    <a:lnTo>
                      <a:pt x="413" y="866"/>
                    </a:lnTo>
                    <a:lnTo>
                      <a:pt x="414" y="860"/>
                    </a:lnTo>
                    <a:lnTo>
                      <a:pt x="415" y="854"/>
                    </a:lnTo>
                    <a:lnTo>
                      <a:pt x="416" y="847"/>
                    </a:lnTo>
                    <a:lnTo>
                      <a:pt x="417" y="839"/>
                    </a:lnTo>
                    <a:lnTo>
                      <a:pt x="418" y="833"/>
                    </a:lnTo>
                    <a:lnTo>
                      <a:pt x="419" y="826"/>
                    </a:lnTo>
                    <a:lnTo>
                      <a:pt x="420" y="818"/>
                    </a:lnTo>
                    <a:lnTo>
                      <a:pt x="421" y="811"/>
                    </a:lnTo>
                    <a:lnTo>
                      <a:pt x="422" y="803"/>
                    </a:lnTo>
                    <a:lnTo>
                      <a:pt x="423" y="796"/>
                    </a:lnTo>
                    <a:lnTo>
                      <a:pt x="424" y="793"/>
                    </a:lnTo>
                    <a:lnTo>
                      <a:pt x="424" y="792"/>
                    </a:lnTo>
                    <a:lnTo>
                      <a:pt x="425" y="792"/>
                    </a:lnTo>
                    <a:lnTo>
                      <a:pt x="426" y="793"/>
                    </a:lnTo>
                    <a:lnTo>
                      <a:pt x="427" y="794"/>
                    </a:lnTo>
                    <a:lnTo>
                      <a:pt x="428" y="797"/>
                    </a:lnTo>
                    <a:lnTo>
                      <a:pt x="429" y="800"/>
                    </a:lnTo>
                    <a:lnTo>
                      <a:pt x="430" y="804"/>
                    </a:lnTo>
                    <a:lnTo>
                      <a:pt x="431" y="804"/>
                    </a:lnTo>
                    <a:lnTo>
                      <a:pt x="432" y="804"/>
                    </a:lnTo>
                    <a:lnTo>
                      <a:pt x="433" y="803"/>
                    </a:lnTo>
                    <a:lnTo>
                      <a:pt x="434" y="803"/>
                    </a:lnTo>
                    <a:lnTo>
                      <a:pt x="434" y="802"/>
                    </a:lnTo>
                    <a:lnTo>
                      <a:pt x="435" y="802"/>
                    </a:lnTo>
                    <a:lnTo>
                      <a:pt x="436" y="801"/>
                    </a:lnTo>
                    <a:lnTo>
                      <a:pt x="437" y="800"/>
                    </a:lnTo>
                    <a:lnTo>
                      <a:pt x="438" y="806"/>
                    </a:lnTo>
                    <a:lnTo>
                      <a:pt x="439" y="814"/>
                    </a:lnTo>
                    <a:lnTo>
                      <a:pt x="440" y="823"/>
                    </a:lnTo>
                    <a:lnTo>
                      <a:pt x="441" y="833"/>
                    </a:lnTo>
                    <a:lnTo>
                      <a:pt x="442" y="842"/>
                    </a:lnTo>
                    <a:lnTo>
                      <a:pt x="443" y="850"/>
                    </a:lnTo>
                    <a:lnTo>
                      <a:pt x="444" y="858"/>
                    </a:lnTo>
                    <a:lnTo>
                      <a:pt x="444" y="867"/>
                    </a:lnTo>
                    <a:lnTo>
                      <a:pt x="445" y="877"/>
                    </a:lnTo>
                    <a:lnTo>
                      <a:pt x="446" y="887"/>
                    </a:lnTo>
                    <a:lnTo>
                      <a:pt x="447" y="896"/>
                    </a:lnTo>
                    <a:lnTo>
                      <a:pt x="448" y="904"/>
                    </a:lnTo>
                    <a:lnTo>
                      <a:pt x="449" y="915"/>
                    </a:lnTo>
                    <a:lnTo>
                      <a:pt x="450" y="925"/>
                    </a:lnTo>
                    <a:lnTo>
                      <a:pt x="451" y="935"/>
                    </a:lnTo>
                    <a:lnTo>
                      <a:pt x="452" y="942"/>
                    </a:lnTo>
                    <a:lnTo>
                      <a:pt x="453" y="938"/>
                    </a:lnTo>
                    <a:lnTo>
                      <a:pt x="454" y="928"/>
                    </a:lnTo>
                    <a:lnTo>
                      <a:pt x="455" y="917"/>
                    </a:lnTo>
                    <a:lnTo>
                      <a:pt x="455" y="904"/>
                    </a:lnTo>
                    <a:lnTo>
                      <a:pt x="456" y="885"/>
                    </a:lnTo>
                    <a:lnTo>
                      <a:pt x="457" y="865"/>
                    </a:lnTo>
                    <a:lnTo>
                      <a:pt x="458" y="842"/>
                    </a:lnTo>
                    <a:lnTo>
                      <a:pt x="459" y="818"/>
                    </a:lnTo>
                    <a:lnTo>
                      <a:pt x="460" y="805"/>
                    </a:lnTo>
                    <a:lnTo>
                      <a:pt x="461" y="795"/>
                    </a:lnTo>
                    <a:lnTo>
                      <a:pt x="462" y="783"/>
                    </a:lnTo>
                    <a:lnTo>
                      <a:pt x="463" y="771"/>
                    </a:lnTo>
                    <a:lnTo>
                      <a:pt x="464" y="760"/>
                    </a:lnTo>
                    <a:lnTo>
                      <a:pt x="464" y="749"/>
                    </a:lnTo>
                    <a:lnTo>
                      <a:pt x="465" y="739"/>
                    </a:lnTo>
                    <a:lnTo>
                      <a:pt x="466" y="726"/>
                    </a:lnTo>
                    <a:lnTo>
                      <a:pt x="467" y="695"/>
                    </a:lnTo>
                    <a:lnTo>
                      <a:pt x="468" y="656"/>
                    </a:lnTo>
                    <a:lnTo>
                      <a:pt x="469" y="612"/>
                    </a:lnTo>
                    <a:lnTo>
                      <a:pt x="470" y="565"/>
                    </a:lnTo>
                    <a:lnTo>
                      <a:pt x="471" y="526"/>
                    </a:lnTo>
                    <a:lnTo>
                      <a:pt x="472" y="488"/>
                    </a:lnTo>
                    <a:lnTo>
                      <a:pt x="473" y="451"/>
                    </a:lnTo>
                    <a:lnTo>
                      <a:pt x="474" y="413"/>
                    </a:lnTo>
                    <a:lnTo>
                      <a:pt x="474" y="363"/>
                    </a:lnTo>
                    <a:lnTo>
                      <a:pt x="476" y="308"/>
                    </a:lnTo>
                    <a:lnTo>
                      <a:pt x="476" y="261"/>
                    </a:lnTo>
                    <a:lnTo>
                      <a:pt x="477" y="215"/>
                    </a:lnTo>
                    <a:lnTo>
                      <a:pt x="478" y="161"/>
                    </a:lnTo>
                    <a:lnTo>
                      <a:pt x="479" y="104"/>
                    </a:lnTo>
                    <a:lnTo>
                      <a:pt x="480" y="47"/>
                    </a:lnTo>
                    <a:lnTo>
                      <a:pt x="481" y="0"/>
                    </a:lnTo>
                    <a:lnTo>
                      <a:pt x="482" y="4"/>
                    </a:lnTo>
                    <a:lnTo>
                      <a:pt x="483" y="37"/>
                    </a:lnTo>
                    <a:lnTo>
                      <a:pt x="484" y="79"/>
                    </a:lnTo>
                    <a:lnTo>
                      <a:pt x="485" y="132"/>
                    </a:lnTo>
                    <a:lnTo>
                      <a:pt x="485" y="183"/>
                    </a:lnTo>
                    <a:lnTo>
                      <a:pt x="486" y="236"/>
                    </a:lnTo>
                    <a:lnTo>
                      <a:pt x="487" y="297"/>
                    </a:lnTo>
                    <a:lnTo>
                      <a:pt x="488" y="359"/>
                    </a:lnTo>
                    <a:lnTo>
                      <a:pt x="489" y="415"/>
                    </a:lnTo>
                    <a:lnTo>
                      <a:pt x="490" y="470"/>
                    </a:lnTo>
                    <a:lnTo>
                      <a:pt x="491" y="521"/>
                    </a:lnTo>
                    <a:lnTo>
                      <a:pt x="492" y="571"/>
                    </a:lnTo>
                    <a:lnTo>
                      <a:pt x="493" y="629"/>
                    </a:lnTo>
                    <a:lnTo>
                      <a:pt x="494" y="686"/>
                    </a:lnTo>
                    <a:lnTo>
                      <a:pt x="495" y="745"/>
                    </a:lnTo>
                    <a:lnTo>
                      <a:pt x="495" y="799"/>
                    </a:lnTo>
                    <a:lnTo>
                      <a:pt x="496" y="830"/>
                    </a:lnTo>
                    <a:lnTo>
                      <a:pt x="497" y="848"/>
                    </a:lnTo>
                    <a:lnTo>
                      <a:pt x="498" y="862"/>
                    </a:lnTo>
                    <a:lnTo>
                      <a:pt x="499" y="870"/>
                    </a:lnTo>
                    <a:lnTo>
                      <a:pt x="500" y="879"/>
                    </a:lnTo>
                    <a:lnTo>
                      <a:pt x="501" y="884"/>
                    </a:lnTo>
                    <a:lnTo>
                      <a:pt x="502" y="886"/>
                    </a:lnTo>
                    <a:lnTo>
                      <a:pt x="503" y="885"/>
                    </a:lnTo>
                    <a:lnTo>
                      <a:pt x="504" y="887"/>
                    </a:lnTo>
                    <a:lnTo>
                      <a:pt x="504" y="888"/>
                    </a:lnTo>
                    <a:lnTo>
                      <a:pt x="506" y="889"/>
                    </a:lnTo>
                    <a:lnTo>
                      <a:pt x="506" y="889"/>
                    </a:lnTo>
                    <a:lnTo>
                      <a:pt x="507" y="886"/>
                    </a:lnTo>
                    <a:lnTo>
                      <a:pt x="508" y="882"/>
                    </a:lnTo>
                    <a:lnTo>
                      <a:pt x="509" y="876"/>
                    </a:lnTo>
                    <a:lnTo>
                      <a:pt x="510" y="870"/>
                    </a:lnTo>
                    <a:lnTo>
                      <a:pt x="511" y="869"/>
                    </a:lnTo>
                    <a:lnTo>
                      <a:pt x="512" y="870"/>
                    </a:lnTo>
                    <a:lnTo>
                      <a:pt x="513" y="871"/>
                    </a:lnTo>
                    <a:lnTo>
                      <a:pt x="514" y="872"/>
                    </a:lnTo>
                    <a:lnTo>
                      <a:pt x="515" y="874"/>
                    </a:lnTo>
                    <a:lnTo>
                      <a:pt x="516" y="875"/>
                    </a:lnTo>
                    <a:lnTo>
                      <a:pt x="516" y="876"/>
                    </a:lnTo>
                    <a:lnTo>
                      <a:pt x="517" y="878"/>
                    </a:lnTo>
                    <a:lnTo>
                      <a:pt x="518" y="877"/>
                    </a:lnTo>
                    <a:lnTo>
                      <a:pt x="519" y="874"/>
                    </a:lnTo>
                    <a:lnTo>
                      <a:pt x="520" y="872"/>
                    </a:lnTo>
                    <a:lnTo>
                      <a:pt x="521" y="869"/>
                    </a:lnTo>
                    <a:lnTo>
                      <a:pt x="522" y="866"/>
                    </a:lnTo>
                    <a:lnTo>
                      <a:pt x="523" y="863"/>
                    </a:lnTo>
                    <a:lnTo>
                      <a:pt x="524" y="859"/>
                    </a:lnTo>
                    <a:lnTo>
                      <a:pt x="525" y="856"/>
                    </a:lnTo>
                    <a:lnTo>
                      <a:pt x="525" y="856"/>
                    </a:lnTo>
                    <a:lnTo>
                      <a:pt x="527" y="857"/>
                    </a:lnTo>
                    <a:lnTo>
                      <a:pt x="527" y="859"/>
                    </a:lnTo>
                    <a:lnTo>
                      <a:pt x="528" y="861"/>
                    </a:lnTo>
                    <a:lnTo>
                      <a:pt x="529" y="863"/>
                    </a:lnTo>
                    <a:lnTo>
                      <a:pt x="530" y="865"/>
                    </a:lnTo>
                    <a:lnTo>
                      <a:pt x="531" y="867"/>
                    </a:lnTo>
                    <a:lnTo>
                      <a:pt x="532" y="869"/>
                    </a:lnTo>
                    <a:lnTo>
                      <a:pt x="533" y="872"/>
                    </a:lnTo>
                    <a:lnTo>
                      <a:pt x="534" y="874"/>
                    </a:lnTo>
                    <a:lnTo>
                      <a:pt x="535" y="876"/>
                    </a:lnTo>
                    <a:lnTo>
                      <a:pt x="536" y="878"/>
                    </a:lnTo>
                    <a:lnTo>
                      <a:pt x="536" y="881"/>
                    </a:lnTo>
                    <a:lnTo>
                      <a:pt x="537" y="883"/>
                    </a:lnTo>
                    <a:lnTo>
                      <a:pt x="538" y="886"/>
                    </a:lnTo>
                    <a:lnTo>
                      <a:pt x="539" y="888"/>
                    </a:lnTo>
                    <a:lnTo>
                      <a:pt x="540" y="889"/>
                    </a:lnTo>
                    <a:lnTo>
                      <a:pt x="541" y="889"/>
                    </a:lnTo>
                    <a:lnTo>
                      <a:pt x="542" y="888"/>
                    </a:lnTo>
                    <a:lnTo>
                      <a:pt x="543" y="887"/>
                    </a:lnTo>
                    <a:lnTo>
                      <a:pt x="544" y="885"/>
                    </a:lnTo>
                    <a:lnTo>
                      <a:pt x="545" y="884"/>
                    </a:lnTo>
                    <a:lnTo>
                      <a:pt x="546" y="882"/>
                    </a:lnTo>
                    <a:lnTo>
                      <a:pt x="546" y="880"/>
                    </a:lnTo>
                    <a:lnTo>
                      <a:pt x="547" y="879"/>
                    </a:lnTo>
                    <a:lnTo>
                      <a:pt x="548" y="878"/>
                    </a:lnTo>
                    <a:lnTo>
                      <a:pt x="549" y="876"/>
                    </a:lnTo>
                    <a:lnTo>
                      <a:pt x="550" y="875"/>
                    </a:lnTo>
                    <a:lnTo>
                      <a:pt x="551" y="873"/>
                    </a:lnTo>
                    <a:lnTo>
                      <a:pt x="552" y="872"/>
                    </a:lnTo>
                    <a:lnTo>
                      <a:pt x="553" y="870"/>
                    </a:lnTo>
                    <a:lnTo>
                      <a:pt x="554" y="868"/>
                    </a:lnTo>
                    <a:lnTo>
                      <a:pt x="555" y="866"/>
                    </a:lnTo>
                    <a:lnTo>
                      <a:pt x="556" y="865"/>
                    </a:lnTo>
                    <a:lnTo>
                      <a:pt x="557" y="863"/>
                    </a:lnTo>
                    <a:lnTo>
                      <a:pt x="557" y="861"/>
                    </a:lnTo>
                    <a:lnTo>
                      <a:pt x="558" y="859"/>
                    </a:lnTo>
                    <a:lnTo>
                      <a:pt x="559" y="858"/>
                    </a:lnTo>
                    <a:lnTo>
                      <a:pt x="560" y="856"/>
                    </a:lnTo>
                    <a:lnTo>
                      <a:pt x="561" y="855"/>
                    </a:lnTo>
                    <a:lnTo>
                      <a:pt x="562" y="853"/>
                    </a:lnTo>
                    <a:lnTo>
                      <a:pt x="563" y="851"/>
                    </a:lnTo>
                    <a:lnTo>
                      <a:pt x="564" y="849"/>
                    </a:lnTo>
                    <a:lnTo>
                      <a:pt x="565" y="847"/>
                    </a:lnTo>
                    <a:lnTo>
                      <a:pt x="566" y="845"/>
                    </a:lnTo>
                    <a:lnTo>
                      <a:pt x="567" y="843"/>
                    </a:lnTo>
                    <a:lnTo>
                      <a:pt x="567" y="841"/>
                    </a:lnTo>
                    <a:lnTo>
                      <a:pt x="568" y="840"/>
                    </a:lnTo>
                    <a:lnTo>
                      <a:pt x="569" y="840"/>
                    </a:lnTo>
                    <a:lnTo>
                      <a:pt x="570" y="840"/>
                    </a:lnTo>
                    <a:lnTo>
                      <a:pt x="571" y="841"/>
                    </a:lnTo>
                    <a:lnTo>
                      <a:pt x="572" y="842"/>
                    </a:lnTo>
                    <a:lnTo>
                      <a:pt x="573" y="844"/>
                    </a:lnTo>
                    <a:lnTo>
                      <a:pt x="574" y="845"/>
                    </a:lnTo>
                    <a:lnTo>
                      <a:pt x="575" y="847"/>
                    </a:lnTo>
                    <a:lnTo>
                      <a:pt x="576" y="849"/>
                    </a:lnTo>
                    <a:lnTo>
                      <a:pt x="576" y="850"/>
                    </a:lnTo>
                    <a:lnTo>
                      <a:pt x="577" y="852"/>
                    </a:lnTo>
                    <a:lnTo>
                      <a:pt x="578" y="854"/>
                    </a:lnTo>
                    <a:lnTo>
                      <a:pt x="579" y="856"/>
                    </a:lnTo>
                    <a:lnTo>
                      <a:pt x="580" y="857"/>
                    </a:lnTo>
                    <a:lnTo>
                      <a:pt x="581" y="860"/>
                    </a:lnTo>
                    <a:lnTo>
                      <a:pt x="582" y="862"/>
                    </a:lnTo>
                    <a:lnTo>
                      <a:pt x="583" y="864"/>
                    </a:lnTo>
                    <a:lnTo>
                      <a:pt x="584" y="866"/>
                    </a:lnTo>
                    <a:lnTo>
                      <a:pt x="585" y="868"/>
                    </a:lnTo>
                    <a:lnTo>
                      <a:pt x="586" y="870"/>
                    </a:lnTo>
                    <a:lnTo>
                      <a:pt x="587" y="872"/>
                    </a:lnTo>
                    <a:lnTo>
                      <a:pt x="588" y="874"/>
                    </a:lnTo>
                    <a:lnTo>
                      <a:pt x="588" y="876"/>
                    </a:lnTo>
                    <a:lnTo>
                      <a:pt x="589" y="879"/>
                    </a:lnTo>
                    <a:lnTo>
                      <a:pt x="590" y="881"/>
                    </a:lnTo>
                    <a:lnTo>
                      <a:pt x="591" y="882"/>
                    </a:lnTo>
                    <a:lnTo>
                      <a:pt x="592" y="884"/>
                    </a:lnTo>
                    <a:lnTo>
                      <a:pt x="593" y="885"/>
                    </a:lnTo>
                    <a:lnTo>
                      <a:pt x="594" y="886"/>
                    </a:lnTo>
                    <a:lnTo>
                      <a:pt x="595" y="888"/>
                    </a:lnTo>
                    <a:lnTo>
                      <a:pt x="596" y="889"/>
                    </a:lnTo>
                    <a:lnTo>
                      <a:pt x="597" y="890"/>
                    </a:lnTo>
                    <a:lnTo>
                      <a:pt x="597" y="891"/>
                    </a:lnTo>
                    <a:lnTo>
                      <a:pt x="598" y="893"/>
                    </a:lnTo>
                    <a:lnTo>
                      <a:pt x="599" y="894"/>
                    </a:lnTo>
                    <a:lnTo>
                      <a:pt x="600" y="896"/>
                    </a:lnTo>
                    <a:lnTo>
                      <a:pt x="601" y="898"/>
                    </a:lnTo>
                    <a:lnTo>
                      <a:pt x="602" y="899"/>
                    </a:lnTo>
                    <a:lnTo>
                      <a:pt x="603" y="900"/>
                    </a:lnTo>
                    <a:lnTo>
                      <a:pt x="604" y="900"/>
                    </a:lnTo>
                    <a:lnTo>
                      <a:pt x="605" y="901"/>
                    </a:lnTo>
                    <a:lnTo>
                      <a:pt x="606" y="903"/>
                    </a:lnTo>
                    <a:lnTo>
                      <a:pt x="607" y="906"/>
                    </a:lnTo>
                    <a:lnTo>
                      <a:pt x="607" y="908"/>
                    </a:lnTo>
                    <a:lnTo>
                      <a:pt x="608" y="910"/>
                    </a:lnTo>
                    <a:lnTo>
                      <a:pt x="609" y="914"/>
                    </a:lnTo>
                    <a:lnTo>
                      <a:pt x="610" y="916"/>
                    </a:lnTo>
                    <a:lnTo>
                      <a:pt x="611" y="919"/>
                    </a:lnTo>
                    <a:lnTo>
                      <a:pt x="612" y="921"/>
                    </a:lnTo>
                    <a:lnTo>
                      <a:pt x="613" y="918"/>
                    </a:lnTo>
                    <a:lnTo>
                      <a:pt x="614" y="912"/>
                    </a:lnTo>
                    <a:lnTo>
                      <a:pt x="615" y="905"/>
                    </a:lnTo>
                    <a:lnTo>
                      <a:pt x="616" y="896"/>
                    </a:lnTo>
                    <a:lnTo>
                      <a:pt x="617" y="889"/>
                    </a:lnTo>
                    <a:lnTo>
                      <a:pt x="618" y="881"/>
                    </a:lnTo>
                    <a:lnTo>
                      <a:pt x="618" y="873"/>
                    </a:lnTo>
                    <a:lnTo>
                      <a:pt x="619" y="864"/>
                    </a:lnTo>
                    <a:lnTo>
                      <a:pt x="620" y="854"/>
                    </a:lnTo>
                    <a:lnTo>
                      <a:pt x="621" y="843"/>
                    </a:lnTo>
                    <a:lnTo>
                      <a:pt x="622" y="833"/>
                    </a:lnTo>
                    <a:lnTo>
                      <a:pt x="623" y="822"/>
                    </a:lnTo>
                    <a:lnTo>
                      <a:pt x="624" y="810"/>
                    </a:lnTo>
                    <a:lnTo>
                      <a:pt x="625" y="799"/>
                    </a:lnTo>
                    <a:lnTo>
                      <a:pt x="626" y="786"/>
                    </a:lnTo>
                    <a:lnTo>
                      <a:pt x="627" y="775"/>
                    </a:lnTo>
                    <a:lnTo>
                      <a:pt x="628" y="772"/>
                    </a:lnTo>
                    <a:lnTo>
                      <a:pt x="628" y="772"/>
                    </a:lnTo>
                    <a:lnTo>
                      <a:pt x="629" y="774"/>
                    </a:lnTo>
                    <a:lnTo>
                      <a:pt x="630" y="778"/>
                    </a:lnTo>
                    <a:lnTo>
                      <a:pt x="631" y="781"/>
                    </a:lnTo>
                    <a:lnTo>
                      <a:pt x="632" y="785"/>
                    </a:lnTo>
                    <a:lnTo>
                      <a:pt x="633" y="790"/>
                    </a:lnTo>
                    <a:lnTo>
                      <a:pt x="634" y="795"/>
                    </a:lnTo>
                    <a:lnTo>
                      <a:pt x="635" y="801"/>
                    </a:lnTo>
                    <a:lnTo>
                      <a:pt x="636" y="806"/>
                    </a:lnTo>
                    <a:lnTo>
                      <a:pt x="637" y="811"/>
                    </a:lnTo>
                    <a:lnTo>
                      <a:pt x="637" y="816"/>
                    </a:lnTo>
                    <a:lnTo>
                      <a:pt x="639" y="822"/>
                    </a:lnTo>
                    <a:lnTo>
                      <a:pt x="639" y="829"/>
                    </a:lnTo>
                    <a:lnTo>
                      <a:pt x="640" y="836"/>
                    </a:lnTo>
                    <a:lnTo>
                      <a:pt x="641" y="842"/>
                    </a:lnTo>
                    <a:lnTo>
                      <a:pt x="642" y="845"/>
                    </a:lnTo>
                    <a:lnTo>
                      <a:pt x="643" y="847"/>
                    </a:lnTo>
                    <a:lnTo>
                      <a:pt x="644" y="848"/>
                    </a:lnTo>
                    <a:lnTo>
                      <a:pt x="645" y="849"/>
                    </a:lnTo>
                    <a:lnTo>
                      <a:pt x="646" y="849"/>
                    </a:lnTo>
                    <a:lnTo>
                      <a:pt x="647" y="848"/>
                    </a:lnTo>
                    <a:lnTo>
                      <a:pt x="648" y="847"/>
                    </a:lnTo>
                    <a:lnTo>
                      <a:pt x="648" y="846"/>
                    </a:lnTo>
                    <a:lnTo>
                      <a:pt x="649" y="847"/>
                    </a:lnTo>
                    <a:lnTo>
                      <a:pt x="650" y="849"/>
                    </a:lnTo>
                    <a:lnTo>
                      <a:pt x="651" y="851"/>
                    </a:lnTo>
                    <a:lnTo>
                      <a:pt x="652" y="853"/>
                    </a:lnTo>
                    <a:lnTo>
                      <a:pt x="653" y="855"/>
                    </a:lnTo>
                    <a:lnTo>
                      <a:pt x="654" y="856"/>
                    </a:lnTo>
                    <a:lnTo>
                      <a:pt x="655" y="858"/>
                    </a:lnTo>
                    <a:lnTo>
                      <a:pt x="656" y="860"/>
                    </a:lnTo>
                    <a:lnTo>
                      <a:pt x="657" y="857"/>
                    </a:lnTo>
                    <a:lnTo>
                      <a:pt x="658" y="852"/>
                    </a:lnTo>
                    <a:lnTo>
                      <a:pt x="658" y="846"/>
                    </a:lnTo>
                    <a:lnTo>
                      <a:pt x="659" y="838"/>
                    </a:lnTo>
                    <a:lnTo>
                      <a:pt x="660" y="833"/>
                    </a:lnTo>
                    <a:lnTo>
                      <a:pt x="661" y="828"/>
                    </a:lnTo>
                    <a:lnTo>
                      <a:pt x="662" y="822"/>
                    </a:lnTo>
                    <a:lnTo>
                      <a:pt x="663" y="816"/>
                    </a:lnTo>
                    <a:lnTo>
                      <a:pt x="664" y="808"/>
                    </a:lnTo>
                    <a:lnTo>
                      <a:pt x="665" y="798"/>
                    </a:lnTo>
                    <a:lnTo>
                      <a:pt x="666" y="789"/>
                    </a:lnTo>
                    <a:lnTo>
                      <a:pt x="667" y="780"/>
                    </a:lnTo>
                    <a:lnTo>
                      <a:pt x="668" y="769"/>
                    </a:lnTo>
                    <a:lnTo>
                      <a:pt x="669" y="759"/>
                    </a:lnTo>
                    <a:lnTo>
                      <a:pt x="669" y="748"/>
                    </a:lnTo>
                    <a:lnTo>
                      <a:pt x="670" y="739"/>
                    </a:lnTo>
                    <a:lnTo>
                      <a:pt x="671" y="740"/>
                    </a:lnTo>
                    <a:lnTo>
                      <a:pt x="672" y="745"/>
                    </a:lnTo>
                    <a:lnTo>
                      <a:pt x="673" y="752"/>
                    </a:lnTo>
                    <a:lnTo>
                      <a:pt x="674" y="762"/>
                    </a:lnTo>
                    <a:lnTo>
                      <a:pt x="675" y="770"/>
                    </a:lnTo>
                    <a:lnTo>
                      <a:pt x="676" y="779"/>
                    </a:lnTo>
                    <a:lnTo>
                      <a:pt x="677" y="789"/>
                    </a:lnTo>
                    <a:lnTo>
                      <a:pt x="678" y="799"/>
                    </a:lnTo>
                    <a:lnTo>
                      <a:pt x="679" y="812"/>
                    </a:lnTo>
                    <a:lnTo>
                      <a:pt x="679" y="825"/>
                    </a:lnTo>
                    <a:lnTo>
                      <a:pt x="680" y="837"/>
                    </a:lnTo>
                    <a:lnTo>
                      <a:pt x="681" y="849"/>
                    </a:lnTo>
                    <a:lnTo>
                      <a:pt x="682" y="864"/>
                    </a:lnTo>
                    <a:lnTo>
                      <a:pt x="683" y="878"/>
                    </a:lnTo>
                    <a:lnTo>
                      <a:pt x="684" y="893"/>
                    </a:lnTo>
                    <a:lnTo>
                      <a:pt x="685" y="907"/>
                    </a:lnTo>
                    <a:lnTo>
                      <a:pt x="686" y="912"/>
                    </a:lnTo>
                    <a:lnTo>
                      <a:pt x="687" y="914"/>
                    </a:lnTo>
                    <a:lnTo>
                      <a:pt x="688" y="913"/>
                    </a:lnTo>
                    <a:lnTo>
                      <a:pt x="688" y="911"/>
                    </a:lnTo>
                    <a:lnTo>
                      <a:pt x="689" y="909"/>
                    </a:lnTo>
                    <a:lnTo>
                      <a:pt x="690" y="907"/>
                    </a:lnTo>
                    <a:lnTo>
                      <a:pt x="691" y="904"/>
                    </a:lnTo>
                    <a:lnTo>
                      <a:pt x="692" y="900"/>
                    </a:lnTo>
                    <a:lnTo>
                      <a:pt x="693" y="896"/>
                    </a:lnTo>
                    <a:lnTo>
                      <a:pt x="694" y="892"/>
                    </a:lnTo>
                    <a:lnTo>
                      <a:pt x="695" y="888"/>
                    </a:lnTo>
                    <a:lnTo>
                      <a:pt x="696" y="884"/>
                    </a:lnTo>
                    <a:lnTo>
                      <a:pt x="697" y="879"/>
                    </a:lnTo>
                    <a:lnTo>
                      <a:pt x="698" y="873"/>
                    </a:lnTo>
                    <a:lnTo>
                      <a:pt x="699" y="867"/>
                    </a:lnTo>
                    <a:lnTo>
                      <a:pt x="700" y="862"/>
                    </a:lnTo>
                    <a:lnTo>
                      <a:pt x="700" y="860"/>
                    </a:lnTo>
                    <a:lnTo>
                      <a:pt x="701" y="860"/>
                    </a:lnTo>
                    <a:lnTo>
                      <a:pt x="702" y="861"/>
                    </a:lnTo>
                    <a:lnTo>
                      <a:pt x="703" y="863"/>
                    </a:lnTo>
                    <a:lnTo>
                      <a:pt x="704" y="864"/>
                    </a:lnTo>
                    <a:lnTo>
                      <a:pt x="705" y="866"/>
                    </a:lnTo>
                    <a:lnTo>
                      <a:pt x="706" y="868"/>
                    </a:lnTo>
                    <a:lnTo>
                      <a:pt x="707" y="870"/>
                    </a:lnTo>
                    <a:lnTo>
                      <a:pt x="708" y="872"/>
                    </a:lnTo>
                    <a:lnTo>
                      <a:pt x="709" y="874"/>
                    </a:lnTo>
                    <a:lnTo>
                      <a:pt x="709" y="876"/>
                    </a:lnTo>
                    <a:lnTo>
                      <a:pt x="710" y="878"/>
                    </a:lnTo>
                    <a:lnTo>
                      <a:pt x="711" y="880"/>
                    </a:lnTo>
                    <a:lnTo>
                      <a:pt x="712" y="882"/>
                    </a:lnTo>
                    <a:lnTo>
                      <a:pt x="713" y="884"/>
                    </a:lnTo>
                    <a:lnTo>
                      <a:pt x="714" y="886"/>
                    </a:lnTo>
                    <a:lnTo>
                      <a:pt x="715" y="887"/>
                    </a:lnTo>
                    <a:lnTo>
                      <a:pt x="716" y="888"/>
                    </a:lnTo>
                    <a:lnTo>
                      <a:pt x="717" y="888"/>
                    </a:lnTo>
                    <a:lnTo>
                      <a:pt x="718" y="888"/>
                    </a:lnTo>
                    <a:lnTo>
                      <a:pt x="719" y="888"/>
                    </a:lnTo>
                    <a:lnTo>
                      <a:pt x="719" y="888"/>
                    </a:lnTo>
                    <a:lnTo>
                      <a:pt x="720" y="888"/>
                    </a:lnTo>
                    <a:lnTo>
                      <a:pt x="721" y="888"/>
                    </a:lnTo>
                    <a:lnTo>
                      <a:pt x="722" y="887"/>
                    </a:lnTo>
                    <a:lnTo>
                      <a:pt x="723" y="887"/>
                    </a:lnTo>
                    <a:lnTo>
                      <a:pt x="724" y="887"/>
                    </a:lnTo>
                    <a:lnTo>
                      <a:pt x="725" y="886"/>
                    </a:lnTo>
                    <a:lnTo>
                      <a:pt x="726" y="886"/>
                    </a:lnTo>
                    <a:lnTo>
                      <a:pt x="727" y="886"/>
                    </a:lnTo>
                    <a:lnTo>
                      <a:pt x="728" y="885"/>
                    </a:lnTo>
                    <a:lnTo>
                      <a:pt x="729" y="885"/>
                    </a:lnTo>
                    <a:lnTo>
                      <a:pt x="730" y="885"/>
                    </a:lnTo>
                    <a:lnTo>
                      <a:pt x="730" y="885"/>
                    </a:lnTo>
                    <a:lnTo>
                      <a:pt x="731" y="885"/>
                    </a:lnTo>
                    <a:lnTo>
                      <a:pt x="732" y="885"/>
                    </a:lnTo>
                    <a:lnTo>
                      <a:pt x="733" y="885"/>
                    </a:lnTo>
                    <a:lnTo>
                      <a:pt x="734" y="886"/>
                    </a:lnTo>
                    <a:lnTo>
                      <a:pt x="735" y="886"/>
                    </a:lnTo>
                    <a:lnTo>
                      <a:pt x="736" y="886"/>
                    </a:lnTo>
                    <a:lnTo>
                      <a:pt x="737" y="886"/>
                    </a:lnTo>
                    <a:lnTo>
                      <a:pt x="738" y="887"/>
                    </a:lnTo>
                    <a:lnTo>
                      <a:pt x="739" y="887"/>
                    </a:lnTo>
                    <a:lnTo>
                      <a:pt x="740" y="887"/>
                    </a:lnTo>
                    <a:lnTo>
                      <a:pt x="740" y="888"/>
                    </a:lnTo>
                    <a:lnTo>
                      <a:pt x="741" y="888"/>
                    </a:lnTo>
                    <a:lnTo>
                      <a:pt x="742" y="889"/>
                    </a:lnTo>
                    <a:lnTo>
                      <a:pt x="743" y="889"/>
                    </a:lnTo>
                    <a:lnTo>
                      <a:pt x="744" y="889"/>
                    </a:lnTo>
                    <a:lnTo>
                      <a:pt x="745" y="888"/>
                    </a:lnTo>
                    <a:lnTo>
                      <a:pt x="746" y="887"/>
                    </a:lnTo>
                    <a:lnTo>
                      <a:pt x="747" y="886"/>
                    </a:lnTo>
                    <a:lnTo>
                      <a:pt x="748" y="885"/>
                    </a:lnTo>
                    <a:lnTo>
                      <a:pt x="749" y="885"/>
                    </a:lnTo>
                    <a:lnTo>
                      <a:pt x="749" y="884"/>
                    </a:lnTo>
                    <a:lnTo>
                      <a:pt x="751" y="883"/>
                    </a:lnTo>
                    <a:lnTo>
                      <a:pt x="751" y="882"/>
                    </a:lnTo>
                    <a:lnTo>
                      <a:pt x="752" y="881"/>
                    </a:lnTo>
                    <a:lnTo>
                      <a:pt x="753" y="879"/>
                    </a:lnTo>
                    <a:lnTo>
                      <a:pt x="754" y="878"/>
                    </a:lnTo>
                    <a:lnTo>
                      <a:pt x="755" y="877"/>
                    </a:lnTo>
                    <a:lnTo>
                      <a:pt x="756" y="876"/>
                    </a:lnTo>
                    <a:lnTo>
                      <a:pt x="757" y="875"/>
                    </a:lnTo>
                    <a:lnTo>
                      <a:pt x="758" y="873"/>
                    </a:lnTo>
                    <a:lnTo>
                      <a:pt x="759" y="873"/>
                    </a:lnTo>
                    <a:lnTo>
                      <a:pt x="760" y="873"/>
                    </a:lnTo>
                    <a:lnTo>
                      <a:pt x="760" y="873"/>
                    </a:lnTo>
                    <a:lnTo>
                      <a:pt x="761" y="873"/>
                    </a:lnTo>
                    <a:lnTo>
                      <a:pt x="762" y="873"/>
                    </a:lnTo>
                    <a:lnTo>
                      <a:pt x="763" y="873"/>
                    </a:lnTo>
                    <a:lnTo>
                      <a:pt x="764" y="874"/>
                    </a:lnTo>
                    <a:lnTo>
                      <a:pt x="765" y="874"/>
                    </a:lnTo>
                    <a:lnTo>
                      <a:pt x="766" y="875"/>
                    </a:lnTo>
                    <a:lnTo>
                      <a:pt x="767" y="875"/>
                    </a:lnTo>
                    <a:lnTo>
                      <a:pt x="768" y="876"/>
                    </a:lnTo>
                    <a:lnTo>
                      <a:pt x="769" y="876"/>
                    </a:lnTo>
                    <a:lnTo>
                      <a:pt x="770" y="877"/>
                    </a:lnTo>
                    <a:lnTo>
                      <a:pt x="770" y="878"/>
                    </a:lnTo>
                    <a:lnTo>
                      <a:pt x="772" y="878"/>
                    </a:lnTo>
                    <a:lnTo>
                      <a:pt x="772" y="879"/>
                    </a:lnTo>
                    <a:lnTo>
                      <a:pt x="773" y="880"/>
                    </a:lnTo>
                    <a:lnTo>
                      <a:pt x="774" y="880"/>
                    </a:lnTo>
                    <a:lnTo>
                      <a:pt x="775" y="879"/>
                    </a:lnTo>
                    <a:lnTo>
                      <a:pt x="776" y="879"/>
                    </a:lnTo>
                    <a:lnTo>
                      <a:pt x="777" y="878"/>
                    </a:lnTo>
                    <a:lnTo>
                      <a:pt x="778" y="878"/>
                    </a:lnTo>
                    <a:lnTo>
                      <a:pt x="779" y="878"/>
                    </a:lnTo>
                    <a:lnTo>
                      <a:pt x="780" y="878"/>
                    </a:lnTo>
                    <a:lnTo>
                      <a:pt x="781" y="878"/>
                    </a:lnTo>
                    <a:lnTo>
                      <a:pt x="781" y="877"/>
                    </a:lnTo>
                    <a:lnTo>
                      <a:pt x="782" y="877"/>
                    </a:lnTo>
                    <a:lnTo>
                      <a:pt x="783" y="876"/>
                    </a:lnTo>
                    <a:lnTo>
                      <a:pt x="784" y="875"/>
                    </a:lnTo>
                    <a:lnTo>
                      <a:pt x="785" y="874"/>
                    </a:lnTo>
                    <a:lnTo>
                      <a:pt x="786" y="875"/>
                    </a:lnTo>
                    <a:lnTo>
                      <a:pt x="787" y="873"/>
                    </a:lnTo>
                    <a:lnTo>
                      <a:pt x="788" y="874"/>
                    </a:lnTo>
                    <a:lnTo>
                      <a:pt x="789" y="875"/>
                    </a:lnTo>
                    <a:lnTo>
                      <a:pt x="790" y="876"/>
                    </a:lnTo>
                    <a:lnTo>
                      <a:pt x="791" y="877"/>
                    </a:lnTo>
                    <a:lnTo>
                      <a:pt x="791" y="878"/>
                    </a:lnTo>
                    <a:lnTo>
                      <a:pt x="792" y="879"/>
                    </a:lnTo>
                    <a:lnTo>
                      <a:pt x="793" y="880"/>
                    </a:lnTo>
                    <a:lnTo>
                      <a:pt x="794" y="881"/>
                    </a:lnTo>
                    <a:lnTo>
                      <a:pt x="795" y="882"/>
                    </a:lnTo>
                    <a:lnTo>
                      <a:pt x="796" y="882"/>
                    </a:lnTo>
                    <a:lnTo>
                      <a:pt x="797" y="885"/>
                    </a:lnTo>
                    <a:lnTo>
                      <a:pt x="798" y="884"/>
                    </a:lnTo>
                    <a:lnTo>
                      <a:pt x="799" y="885"/>
                    </a:lnTo>
                    <a:lnTo>
                      <a:pt x="800" y="886"/>
                    </a:lnTo>
                    <a:lnTo>
                      <a:pt x="800" y="887"/>
                    </a:lnTo>
                    <a:lnTo>
                      <a:pt x="802" y="887"/>
                    </a:lnTo>
                    <a:lnTo>
                      <a:pt x="802" y="888"/>
                    </a:lnTo>
                    <a:lnTo>
                      <a:pt x="803" y="888"/>
                    </a:lnTo>
                    <a:lnTo>
                      <a:pt x="804" y="888"/>
                    </a:lnTo>
                    <a:lnTo>
                      <a:pt x="805" y="889"/>
                    </a:lnTo>
                    <a:lnTo>
                      <a:pt x="806" y="888"/>
                    </a:lnTo>
                    <a:lnTo>
                      <a:pt x="807" y="888"/>
                    </a:lnTo>
                    <a:lnTo>
                      <a:pt x="808" y="887"/>
                    </a:lnTo>
                    <a:lnTo>
                      <a:pt x="809" y="887"/>
                    </a:lnTo>
                    <a:lnTo>
                      <a:pt x="810" y="887"/>
                    </a:lnTo>
                    <a:lnTo>
                      <a:pt x="811" y="888"/>
                    </a:lnTo>
                    <a:lnTo>
                      <a:pt x="812" y="888"/>
                    </a:lnTo>
                    <a:lnTo>
                      <a:pt x="812" y="888"/>
                    </a:lnTo>
                    <a:lnTo>
                      <a:pt x="813" y="889"/>
                    </a:lnTo>
                    <a:lnTo>
                      <a:pt x="814" y="889"/>
                    </a:lnTo>
                    <a:lnTo>
                      <a:pt x="815" y="890"/>
                    </a:lnTo>
                    <a:lnTo>
                      <a:pt x="816" y="890"/>
                    </a:lnTo>
                    <a:lnTo>
                      <a:pt x="817" y="887"/>
                    </a:lnTo>
                    <a:lnTo>
                      <a:pt x="818" y="883"/>
                    </a:lnTo>
                    <a:lnTo>
                      <a:pt x="819" y="879"/>
                    </a:lnTo>
                    <a:lnTo>
                      <a:pt x="820" y="873"/>
                    </a:lnTo>
                    <a:lnTo>
                      <a:pt x="821" y="868"/>
                    </a:lnTo>
                    <a:lnTo>
                      <a:pt x="821" y="863"/>
                    </a:lnTo>
                    <a:lnTo>
                      <a:pt x="822" y="858"/>
                    </a:lnTo>
                    <a:lnTo>
                      <a:pt x="823" y="852"/>
                    </a:lnTo>
                    <a:lnTo>
                      <a:pt x="824" y="847"/>
                    </a:lnTo>
                    <a:lnTo>
                      <a:pt x="825" y="841"/>
                    </a:lnTo>
                    <a:lnTo>
                      <a:pt x="826" y="835"/>
                    </a:lnTo>
                    <a:lnTo>
                      <a:pt x="827" y="830"/>
                    </a:lnTo>
                    <a:lnTo>
                      <a:pt x="828" y="824"/>
                    </a:lnTo>
                    <a:lnTo>
                      <a:pt x="829" y="818"/>
                    </a:lnTo>
                    <a:lnTo>
                      <a:pt x="830" y="811"/>
                    </a:lnTo>
                    <a:lnTo>
                      <a:pt x="831" y="806"/>
                    </a:lnTo>
                    <a:lnTo>
                      <a:pt x="832" y="802"/>
                    </a:lnTo>
                    <a:lnTo>
                      <a:pt x="832" y="801"/>
                    </a:lnTo>
                    <a:lnTo>
                      <a:pt x="833" y="799"/>
                    </a:lnTo>
                    <a:lnTo>
                      <a:pt x="834" y="798"/>
                    </a:lnTo>
                    <a:lnTo>
                      <a:pt x="835" y="798"/>
                    </a:lnTo>
                    <a:lnTo>
                      <a:pt x="836" y="798"/>
                    </a:lnTo>
                    <a:lnTo>
                      <a:pt x="837" y="798"/>
                    </a:lnTo>
                    <a:lnTo>
                      <a:pt x="838" y="799"/>
                    </a:lnTo>
                    <a:lnTo>
                      <a:pt x="839" y="799"/>
                    </a:lnTo>
                    <a:lnTo>
                      <a:pt x="840" y="798"/>
                    </a:lnTo>
                    <a:lnTo>
                      <a:pt x="841" y="798"/>
                    </a:lnTo>
                    <a:lnTo>
                      <a:pt x="842" y="797"/>
                    </a:lnTo>
                    <a:lnTo>
                      <a:pt x="842" y="797"/>
                    </a:lnTo>
                    <a:lnTo>
                      <a:pt x="843" y="797"/>
                    </a:lnTo>
                    <a:lnTo>
                      <a:pt x="844" y="797"/>
                    </a:lnTo>
                    <a:lnTo>
                      <a:pt x="845" y="798"/>
                    </a:lnTo>
                    <a:lnTo>
                      <a:pt x="846" y="801"/>
                    </a:lnTo>
                    <a:lnTo>
                      <a:pt x="847" y="805"/>
                    </a:lnTo>
                    <a:lnTo>
                      <a:pt x="848" y="810"/>
                    </a:lnTo>
                    <a:lnTo>
                      <a:pt x="849" y="815"/>
                    </a:lnTo>
                    <a:lnTo>
                      <a:pt x="850" y="820"/>
                    </a:lnTo>
                    <a:lnTo>
                      <a:pt x="851" y="825"/>
                    </a:lnTo>
                    <a:lnTo>
                      <a:pt x="852" y="830"/>
                    </a:lnTo>
                    <a:lnTo>
                      <a:pt x="852" y="836"/>
                    </a:lnTo>
                    <a:lnTo>
                      <a:pt x="853" y="843"/>
                    </a:lnTo>
                    <a:lnTo>
                      <a:pt x="854" y="850"/>
                    </a:lnTo>
                    <a:lnTo>
                      <a:pt x="855" y="856"/>
                    </a:lnTo>
                    <a:lnTo>
                      <a:pt x="856" y="863"/>
                    </a:lnTo>
                    <a:lnTo>
                      <a:pt x="857" y="871"/>
                    </a:lnTo>
                    <a:lnTo>
                      <a:pt x="858" y="878"/>
                    </a:lnTo>
                    <a:lnTo>
                      <a:pt x="859" y="886"/>
                    </a:lnTo>
                    <a:lnTo>
                      <a:pt x="860" y="893"/>
                    </a:lnTo>
                    <a:lnTo>
                      <a:pt x="861" y="896"/>
                    </a:lnTo>
                    <a:lnTo>
                      <a:pt x="862" y="897"/>
                    </a:lnTo>
                    <a:lnTo>
                      <a:pt x="863" y="898"/>
                    </a:lnTo>
                    <a:lnTo>
                      <a:pt x="863" y="897"/>
                    </a:lnTo>
                    <a:lnTo>
                      <a:pt x="864" y="897"/>
                    </a:lnTo>
                    <a:lnTo>
                      <a:pt x="865" y="896"/>
                    </a:lnTo>
                    <a:lnTo>
                      <a:pt x="866" y="895"/>
                    </a:lnTo>
                    <a:lnTo>
                      <a:pt x="867" y="894"/>
                    </a:lnTo>
                    <a:lnTo>
                      <a:pt x="868" y="893"/>
                    </a:lnTo>
                    <a:lnTo>
                      <a:pt x="869" y="891"/>
                    </a:lnTo>
                    <a:lnTo>
                      <a:pt x="870" y="890"/>
                    </a:lnTo>
                    <a:lnTo>
                      <a:pt x="871" y="888"/>
                    </a:lnTo>
                    <a:lnTo>
                      <a:pt x="872" y="886"/>
                    </a:lnTo>
                    <a:lnTo>
                      <a:pt x="872" y="884"/>
                    </a:lnTo>
                    <a:lnTo>
                      <a:pt x="873" y="882"/>
                    </a:lnTo>
                    <a:lnTo>
                      <a:pt x="874" y="879"/>
                    </a:lnTo>
                    <a:lnTo>
                      <a:pt x="875" y="878"/>
                    </a:lnTo>
                    <a:lnTo>
                      <a:pt x="876" y="878"/>
                    </a:lnTo>
                    <a:lnTo>
                      <a:pt x="877" y="878"/>
                    </a:lnTo>
                    <a:lnTo>
                      <a:pt x="878" y="878"/>
                    </a:lnTo>
                    <a:lnTo>
                      <a:pt x="879" y="879"/>
                    </a:lnTo>
                    <a:lnTo>
                      <a:pt x="880" y="879"/>
                    </a:lnTo>
                    <a:lnTo>
                      <a:pt x="881" y="879"/>
                    </a:lnTo>
                    <a:lnTo>
                      <a:pt x="882" y="880"/>
                    </a:lnTo>
                    <a:lnTo>
                      <a:pt x="882" y="880"/>
                    </a:lnTo>
                    <a:lnTo>
                      <a:pt x="884" y="880"/>
                    </a:lnTo>
                    <a:lnTo>
                      <a:pt x="884" y="880"/>
                    </a:lnTo>
                    <a:lnTo>
                      <a:pt x="885" y="880"/>
                    </a:lnTo>
                    <a:lnTo>
                      <a:pt x="886" y="880"/>
                    </a:lnTo>
                    <a:lnTo>
                      <a:pt x="887" y="880"/>
                    </a:lnTo>
                    <a:lnTo>
                      <a:pt x="888" y="881"/>
                    </a:lnTo>
                    <a:lnTo>
                      <a:pt x="889" y="881"/>
                    </a:lnTo>
                    <a:lnTo>
                      <a:pt x="890" y="881"/>
                    </a:lnTo>
                    <a:lnTo>
                      <a:pt x="891" y="881"/>
                    </a:lnTo>
                    <a:lnTo>
                      <a:pt x="892" y="881"/>
                    </a:lnTo>
                    <a:lnTo>
                      <a:pt x="893" y="881"/>
                    </a:lnTo>
                    <a:lnTo>
                      <a:pt x="893" y="882"/>
                    </a:lnTo>
                    <a:lnTo>
                      <a:pt x="894" y="882"/>
                    </a:lnTo>
                    <a:lnTo>
                      <a:pt x="895" y="882"/>
                    </a:lnTo>
                    <a:lnTo>
                      <a:pt x="896" y="883"/>
                    </a:lnTo>
                    <a:lnTo>
                      <a:pt x="897" y="883"/>
                    </a:lnTo>
                    <a:lnTo>
                      <a:pt x="898" y="883"/>
                    </a:lnTo>
                    <a:lnTo>
                      <a:pt x="899" y="883"/>
                    </a:lnTo>
                    <a:lnTo>
                      <a:pt x="900" y="883"/>
                    </a:lnTo>
                    <a:lnTo>
                      <a:pt x="901" y="883"/>
                    </a:lnTo>
                    <a:lnTo>
                      <a:pt x="902" y="883"/>
                    </a:lnTo>
                    <a:lnTo>
                      <a:pt x="903" y="883"/>
                    </a:lnTo>
                    <a:lnTo>
                      <a:pt x="903" y="882"/>
                    </a:lnTo>
                    <a:lnTo>
                      <a:pt x="904" y="883"/>
                    </a:lnTo>
                    <a:lnTo>
                      <a:pt x="905" y="883"/>
                    </a:lnTo>
                    <a:lnTo>
                      <a:pt x="906" y="884"/>
                    </a:lnTo>
                    <a:lnTo>
                      <a:pt x="907" y="884"/>
                    </a:lnTo>
                    <a:lnTo>
                      <a:pt x="908" y="886"/>
                    </a:lnTo>
                    <a:lnTo>
                      <a:pt x="909" y="885"/>
                    </a:lnTo>
                    <a:lnTo>
                      <a:pt x="910" y="886"/>
                    </a:lnTo>
                    <a:lnTo>
                      <a:pt x="911" y="886"/>
                    </a:lnTo>
                    <a:lnTo>
                      <a:pt x="912" y="887"/>
                    </a:lnTo>
                    <a:lnTo>
                      <a:pt x="912" y="888"/>
                    </a:lnTo>
                    <a:lnTo>
                      <a:pt x="914" y="889"/>
                    </a:lnTo>
                    <a:lnTo>
                      <a:pt x="914" y="890"/>
                    </a:lnTo>
                    <a:lnTo>
                      <a:pt x="915" y="891"/>
                    </a:lnTo>
                    <a:lnTo>
                      <a:pt x="916" y="892"/>
                    </a:lnTo>
                    <a:lnTo>
                      <a:pt x="917" y="893"/>
                    </a:lnTo>
                    <a:lnTo>
                      <a:pt x="918" y="894"/>
                    </a:lnTo>
                    <a:lnTo>
                      <a:pt x="919" y="893"/>
                    </a:lnTo>
                    <a:lnTo>
                      <a:pt x="920" y="892"/>
                    </a:lnTo>
                    <a:lnTo>
                      <a:pt x="921" y="890"/>
                    </a:lnTo>
                    <a:lnTo>
                      <a:pt x="922" y="888"/>
                    </a:lnTo>
                    <a:lnTo>
                      <a:pt x="923" y="886"/>
                    </a:lnTo>
                    <a:lnTo>
                      <a:pt x="924" y="884"/>
                    </a:lnTo>
                    <a:lnTo>
                      <a:pt x="924" y="882"/>
                    </a:lnTo>
                    <a:lnTo>
                      <a:pt x="925" y="879"/>
                    </a:lnTo>
                    <a:lnTo>
                      <a:pt x="926" y="877"/>
                    </a:lnTo>
                    <a:lnTo>
                      <a:pt x="927" y="874"/>
                    </a:lnTo>
                    <a:lnTo>
                      <a:pt x="928" y="871"/>
                    </a:lnTo>
                    <a:lnTo>
                      <a:pt x="929" y="869"/>
                    </a:lnTo>
                    <a:lnTo>
                      <a:pt x="930" y="866"/>
                    </a:lnTo>
                    <a:lnTo>
                      <a:pt x="931" y="863"/>
                    </a:lnTo>
                    <a:lnTo>
                      <a:pt x="932" y="860"/>
                    </a:lnTo>
                    <a:lnTo>
                      <a:pt x="933" y="857"/>
                    </a:lnTo>
                    <a:lnTo>
                      <a:pt x="933" y="856"/>
                    </a:lnTo>
                    <a:lnTo>
                      <a:pt x="935" y="856"/>
                    </a:lnTo>
                    <a:lnTo>
                      <a:pt x="935" y="856"/>
                    </a:lnTo>
                    <a:lnTo>
                      <a:pt x="936" y="857"/>
                    </a:lnTo>
                    <a:lnTo>
                      <a:pt x="937" y="857"/>
                    </a:lnTo>
                    <a:lnTo>
                      <a:pt x="938" y="858"/>
                    </a:lnTo>
                    <a:lnTo>
                      <a:pt x="939" y="859"/>
                    </a:lnTo>
                    <a:lnTo>
                      <a:pt x="940" y="860"/>
                    </a:lnTo>
                    <a:lnTo>
                      <a:pt x="941" y="861"/>
                    </a:lnTo>
                    <a:lnTo>
                      <a:pt x="942" y="862"/>
                    </a:lnTo>
                    <a:lnTo>
                      <a:pt x="943" y="863"/>
                    </a:lnTo>
                    <a:lnTo>
                      <a:pt x="944" y="864"/>
                    </a:lnTo>
                    <a:lnTo>
                      <a:pt x="944" y="866"/>
                    </a:lnTo>
                    <a:lnTo>
                      <a:pt x="945" y="867"/>
                    </a:lnTo>
                    <a:lnTo>
                      <a:pt x="946" y="869"/>
                    </a:lnTo>
                    <a:lnTo>
                      <a:pt x="947" y="870"/>
                    </a:lnTo>
                    <a:lnTo>
                      <a:pt x="948" y="871"/>
                    </a:lnTo>
                    <a:lnTo>
                      <a:pt x="949" y="872"/>
                    </a:lnTo>
                    <a:lnTo>
                      <a:pt x="950" y="873"/>
                    </a:lnTo>
                    <a:lnTo>
                      <a:pt x="951" y="874"/>
                    </a:lnTo>
                    <a:lnTo>
                      <a:pt x="952" y="875"/>
                    </a:lnTo>
                    <a:lnTo>
                      <a:pt x="953" y="877"/>
                    </a:lnTo>
                    <a:lnTo>
                      <a:pt x="954" y="878"/>
                    </a:lnTo>
                    <a:lnTo>
                      <a:pt x="954" y="879"/>
                    </a:lnTo>
                    <a:lnTo>
                      <a:pt x="955" y="879"/>
                    </a:lnTo>
                    <a:lnTo>
                      <a:pt x="956" y="880"/>
                    </a:lnTo>
                    <a:lnTo>
                      <a:pt x="957" y="880"/>
                    </a:lnTo>
                    <a:lnTo>
                      <a:pt x="958" y="880"/>
                    </a:lnTo>
                    <a:lnTo>
                      <a:pt x="959" y="880"/>
                    </a:lnTo>
                    <a:lnTo>
                      <a:pt x="960" y="880"/>
                    </a:lnTo>
                    <a:lnTo>
                      <a:pt x="961" y="880"/>
                    </a:lnTo>
                    <a:lnTo>
                      <a:pt x="962" y="879"/>
                    </a:lnTo>
                    <a:lnTo>
                      <a:pt x="963" y="881"/>
                    </a:lnTo>
                    <a:lnTo>
                      <a:pt x="964" y="883"/>
                    </a:lnTo>
                    <a:lnTo>
                      <a:pt x="965" y="886"/>
                    </a:lnTo>
                    <a:lnTo>
                      <a:pt x="965" y="888"/>
                    </a:lnTo>
                    <a:lnTo>
                      <a:pt x="966" y="891"/>
                    </a:lnTo>
                    <a:lnTo>
                      <a:pt x="967" y="893"/>
                    </a:lnTo>
                    <a:lnTo>
                      <a:pt x="968" y="895"/>
                    </a:lnTo>
                    <a:lnTo>
                      <a:pt x="969" y="897"/>
                    </a:lnTo>
                    <a:lnTo>
                      <a:pt x="970" y="899"/>
                    </a:lnTo>
                    <a:lnTo>
                      <a:pt x="971" y="901"/>
                    </a:lnTo>
                    <a:lnTo>
                      <a:pt x="972" y="902"/>
                    </a:lnTo>
                    <a:lnTo>
                      <a:pt x="973" y="902"/>
                    </a:lnTo>
                    <a:lnTo>
                      <a:pt x="974" y="904"/>
                    </a:lnTo>
                    <a:lnTo>
                      <a:pt x="975" y="905"/>
                    </a:lnTo>
                    <a:lnTo>
                      <a:pt x="975" y="906"/>
                    </a:lnTo>
                    <a:lnTo>
                      <a:pt x="976" y="906"/>
                    </a:lnTo>
                    <a:lnTo>
                      <a:pt x="977" y="904"/>
                    </a:lnTo>
                    <a:lnTo>
                      <a:pt x="978" y="901"/>
                    </a:lnTo>
                    <a:lnTo>
                      <a:pt x="979" y="898"/>
                    </a:lnTo>
                    <a:lnTo>
                      <a:pt x="980" y="895"/>
                    </a:lnTo>
                    <a:lnTo>
                      <a:pt x="981" y="889"/>
                    </a:lnTo>
                    <a:lnTo>
                      <a:pt x="982" y="882"/>
                    </a:lnTo>
                    <a:lnTo>
                      <a:pt x="983" y="874"/>
                    </a:lnTo>
                    <a:lnTo>
                      <a:pt x="984" y="867"/>
                    </a:lnTo>
                    <a:lnTo>
                      <a:pt x="985" y="864"/>
                    </a:lnTo>
                    <a:lnTo>
                      <a:pt x="985" y="863"/>
                    </a:lnTo>
                    <a:lnTo>
                      <a:pt x="986" y="861"/>
                    </a:lnTo>
                    <a:lnTo>
                      <a:pt x="987" y="859"/>
                    </a:lnTo>
                    <a:lnTo>
                      <a:pt x="988" y="859"/>
                    </a:lnTo>
                    <a:lnTo>
                      <a:pt x="989" y="857"/>
                    </a:lnTo>
                    <a:lnTo>
                      <a:pt x="990" y="857"/>
                    </a:lnTo>
                    <a:lnTo>
                      <a:pt x="991" y="854"/>
                    </a:lnTo>
                    <a:lnTo>
                      <a:pt x="992" y="841"/>
                    </a:lnTo>
                    <a:lnTo>
                      <a:pt x="993" y="822"/>
                    </a:lnTo>
                    <a:lnTo>
                      <a:pt x="994" y="800"/>
                    </a:lnTo>
                    <a:lnTo>
                      <a:pt x="995" y="776"/>
                    </a:lnTo>
                    <a:lnTo>
                      <a:pt x="996" y="756"/>
                    </a:lnTo>
                    <a:lnTo>
                      <a:pt x="996" y="736"/>
                    </a:lnTo>
                    <a:lnTo>
                      <a:pt x="997" y="716"/>
                    </a:lnTo>
                    <a:lnTo>
                      <a:pt x="998" y="695"/>
                    </a:lnTo>
                    <a:lnTo>
                      <a:pt x="999" y="667"/>
                    </a:lnTo>
                    <a:lnTo>
                      <a:pt x="1000" y="636"/>
                    </a:lnTo>
                    <a:lnTo>
                      <a:pt x="1001" y="616"/>
                    </a:lnTo>
                    <a:lnTo>
                      <a:pt x="1002" y="596"/>
                    </a:lnTo>
                    <a:lnTo>
                      <a:pt x="1003" y="553"/>
                    </a:lnTo>
                    <a:lnTo>
                      <a:pt x="1004" y="510"/>
                    </a:lnTo>
                    <a:lnTo>
                      <a:pt x="1005" y="475"/>
                    </a:lnTo>
                    <a:lnTo>
                      <a:pt x="1005" y="463"/>
                    </a:lnTo>
                    <a:lnTo>
                      <a:pt x="1006" y="469"/>
                    </a:lnTo>
                    <a:lnTo>
                      <a:pt x="1007" y="486"/>
                    </a:lnTo>
                    <a:lnTo>
                      <a:pt x="1008" y="493"/>
                    </a:lnTo>
                    <a:lnTo>
                      <a:pt x="1009" y="500"/>
                    </a:lnTo>
                    <a:lnTo>
                      <a:pt x="1010" y="518"/>
                    </a:lnTo>
                    <a:lnTo>
                      <a:pt x="1011" y="541"/>
                    </a:lnTo>
                    <a:lnTo>
                      <a:pt x="1012" y="566"/>
                    </a:lnTo>
                    <a:lnTo>
                      <a:pt x="1013" y="592"/>
                    </a:lnTo>
                    <a:lnTo>
                      <a:pt x="1014" y="619"/>
                    </a:lnTo>
                    <a:lnTo>
                      <a:pt x="1015" y="648"/>
                    </a:lnTo>
                    <a:lnTo>
                      <a:pt x="1015" y="675"/>
                    </a:lnTo>
                    <a:lnTo>
                      <a:pt x="1017" y="702"/>
                    </a:lnTo>
                    <a:lnTo>
                      <a:pt x="1017" y="735"/>
                    </a:lnTo>
                    <a:lnTo>
                      <a:pt x="1018" y="767"/>
                    </a:lnTo>
                    <a:lnTo>
                      <a:pt x="1019" y="801"/>
                    </a:lnTo>
                    <a:lnTo>
                      <a:pt x="1020" y="833"/>
                    </a:lnTo>
                    <a:lnTo>
                      <a:pt x="1021" y="850"/>
                    </a:lnTo>
                    <a:lnTo>
                      <a:pt x="1022" y="859"/>
                    </a:lnTo>
                    <a:lnTo>
                      <a:pt x="1023" y="866"/>
                    </a:lnTo>
                    <a:lnTo>
                      <a:pt x="1024" y="870"/>
                    </a:lnTo>
                    <a:lnTo>
                      <a:pt x="1025" y="873"/>
                    </a:lnTo>
                    <a:lnTo>
                      <a:pt x="1026" y="876"/>
                    </a:lnTo>
                    <a:lnTo>
                      <a:pt x="1026" y="877"/>
                    </a:lnTo>
                    <a:lnTo>
                      <a:pt x="1027" y="876"/>
                    </a:lnTo>
                    <a:lnTo>
                      <a:pt x="1028" y="877"/>
                    </a:lnTo>
                    <a:lnTo>
                      <a:pt x="1029" y="879"/>
                    </a:lnTo>
                    <a:lnTo>
                      <a:pt x="1030" y="881"/>
                    </a:lnTo>
                    <a:lnTo>
                      <a:pt x="1031" y="882"/>
                    </a:lnTo>
                    <a:lnTo>
                      <a:pt x="1032" y="882"/>
                    </a:lnTo>
                    <a:lnTo>
                      <a:pt x="1033" y="881"/>
                    </a:lnTo>
                    <a:lnTo>
                      <a:pt x="1034" y="880"/>
                    </a:lnTo>
                    <a:lnTo>
                      <a:pt x="1035" y="878"/>
                    </a:lnTo>
                    <a:lnTo>
                      <a:pt x="1036" y="878"/>
                    </a:lnTo>
                    <a:lnTo>
                      <a:pt x="1036" y="880"/>
                    </a:lnTo>
                    <a:lnTo>
                      <a:pt x="1037" y="881"/>
                    </a:lnTo>
                    <a:lnTo>
                      <a:pt x="1038" y="882"/>
                    </a:lnTo>
                    <a:lnTo>
                      <a:pt x="1039" y="883"/>
                    </a:lnTo>
                    <a:lnTo>
                      <a:pt x="1040" y="884"/>
                    </a:lnTo>
                    <a:lnTo>
                      <a:pt x="1041" y="885"/>
                    </a:lnTo>
                    <a:lnTo>
                      <a:pt x="1042" y="886"/>
                    </a:lnTo>
                    <a:lnTo>
                      <a:pt x="1043" y="886"/>
                    </a:lnTo>
                    <a:lnTo>
                      <a:pt x="1044" y="886"/>
                    </a:lnTo>
                    <a:lnTo>
                      <a:pt x="1045" y="885"/>
                    </a:lnTo>
                    <a:lnTo>
                      <a:pt x="1045" y="885"/>
                    </a:lnTo>
                    <a:lnTo>
                      <a:pt x="1047" y="884"/>
                    </a:lnTo>
                    <a:lnTo>
                      <a:pt x="1047" y="883"/>
                    </a:lnTo>
                    <a:lnTo>
                      <a:pt x="1048" y="884"/>
                    </a:lnTo>
                    <a:lnTo>
                      <a:pt x="1049" y="882"/>
                    </a:lnTo>
                    <a:lnTo>
                      <a:pt x="1050" y="881"/>
                    </a:lnTo>
                    <a:lnTo>
                      <a:pt x="1051" y="881"/>
                    </a:lnTo>
                    <a:lnTo>
                      <a:pt x="1052" y="881"/>
                    </a:lnTo>
                    <a:lnTo>
                      <a:pt x="1053" y="881"/>
                    </a:lnTo>
                    <a:lnTo>
                      <a:pt x="1054" y="880"/>
                    </a:lnTo>
                    <a:lnTo>
                      <a:pt x="1055" y="880"/>
                    </a:lnTo>
                    <a:lnTo>
                      <a:pt x="1056" y="880"/>
                    </a:lnTo>
                    <a:lnTo>
                      <a:pt x="1057" y="880"/>
                    </a:lnTo>
                    <a:lnTo>
                      <a:pt x="1057" y="879"/>
                    </a:lnTo>
                    <a:lnTo>
                      <a:pt x="1058" y="879"/>
                    </a:lnTo>
                    <a:lnTo>
                      <a:pt x="1059" y="878"/>
                    </a:lnTo>
                    <a:lnTo>
                      <a:pt x="1060" y="878"/>
                    </a:lnTo>
                    <a:lnTo>
                      <a:pt x="1061" y="877"/>
                    </a:lnTo>
                    <a:lnTo>
                      <a:pt x="1062" y="877"/>
                    </a:lnTo>
                    <a:lnTo>
                      <a:pt x="1063" y="877"/>
                    </a:lnTo>
                    <a:lnTo>
                      <a:pt x="1064" y="876"/>
                    </a:lnTo>
                    <a:lnTo>
                      <a:pt x="1065" y="875"/>
                    </a:lnTo>
                    <a:lnTo>
                      <a:pt x="1066" y="875"/>
                    </a:lnTo>
                    <a:lnTo>
                      <a:pt x="1066" y="875"/>
                    </a:lnTo>
                    <a:lnTo>
                      <a:pt x="1067" y="875"/>
                    </a:lnTo>
                    <a:lnTo>
                      <a:pt x="1068" y="875"/>
                    </a:lnTo>
                    <a:lnTo>
                      <a:pt x="1069" y="875"/>
                    </a:lnTo>
                    <a:lnTo>
                      <a:pt x="1070" y="875"/>
                    </a:lnTo>
                    <a:lnTo>
                      <a:pt x="1071" y="876"/>
                    </a:lnTo>
                    <a:lnTo>
                      <a:pt x="1072" y="875"/>
                    </a:lnTo>
                    <a:lnTo>
                      <a:pt x="1073" y="875"/>
                    </a:lnTo>
                    <a:lnTo>
                      <a:pt x="1074" y="875"/>
                    </a:lnTo>
                    <a:lnTo>
                      <a:pt x="1075" y="875"/>
                    </a:lnTo>
                    <a:lnTo>
                      <a:pt x="1076" y="875"/>
                    </a:lnTo>
                    <a:lnTo>
                      <a:pt x="1077" y="874"/>
                    </a:lnTo>
                    <a:lnTo>
                      <a:pt x="1077" y="874"/>
                    </a:lnTo>
                    <a:lnTo>
                      <a:pt x="1078" y="874"/>
                    </a:lnTo>
                    <a:lnTo>
                      <a:pt x="1079" y="875"/>
                    </a:lnTo>
                    <a:lnTo>
                      <a:pt x="1080" y="875"/>
                    </a:lnTo>
                    <a:lnTo>
                      <a:pt x="1081" y="876"/>
                    </a:lnTo>
                    <a:lnTo>
                      <a:pt x="1082" y="877"/>
                    </a:lnTo>
                    <a:lnTo>
                      <a:pt x="1083" y="878"/>
                    </a:lnTo>
                    <a:lnTo>
                      <a:pt x="1084" y="879"/>
                    </a:lnTo>
                    <a:lnTo>
                      <a:pt x="1085" y="880"/>
                    </a:lnTo>
                    <a:lnTo>
                      <a:pt x="1086" y="881"/>
                    </a:lnTo>
                    <a:lnTo>
                      <a:pt x="1087" y="882"/>
                    </a:lnTo>
                    <a:lnTo>
                      <a:pt x="1087" y="884"/>
                    </a:lnTo>
                    <a:lnTo>
                      <a:pt x="1088" y="885"/>
                    </a:lnTo>
                    <a:lnTo>
                      <a:pt x="1089" y="886"/>
                    </a:lnTo>
                    <a:lnTo>
                      <a:pt x="1090" y="888"/>
                    </a:lnTo>
                    <a:lnTo>
                      <a:pt x="1091" y="889"/>
                    </a:lnTo>
                    <a:lnTo>
                      <a:pt x="1092" y="891"/>
                    </a:lnTo>
                    <a:lnTo>
                      <a:pt x="1093" y="892"/>
                    </a:lnTo>
                    <a:lnTo>
                      <a:pt x="1094" y="892"/>
                    </a:lnTo>
                    <a:lnTo>
                      <a:pt x="1095" y="892"/>
                    </a:lnTo>
                    <a:lnTo>
                      <a:pt x="1096" y="891"/>
                    </a:lnTo>
                    <a:lnTo>
                      <a:pt x="1097" y="889"/>
                    </a:lnTo>
                    <a:lnTo>
                      <a:pt x="1097" y="888"/>
                    </a:lnTo>
                    <a:lnTo>
                      <a:pt x="1098" y="887"/>
                    </a:lnTo>
                    <a:lnTo>
                      <a:pt x="1099" y="886"/>
                    </a:lnTo>
                    <a:lnTo>
                      <a:pt x="1100" y="884"/>
                    </a:lnTo>
                    <a:lnTo>
                      <a:pt x="1101" y="883"/>
                    </a:lnTo>
                    <a:lnTo>
                      <a:pt x="1102" y="881"/>
                    </a:lnTo>
                    <a:lnTo>
                      <a:pt x="1103" y="879"/>
                    </a:lnTo>
                    <a:lnTo>
                      <a:pt x="1104" y="877"/>
                    </a:lnTo>
                    <a:lnTo>
                      <a:pt x="1105" y="875"/>
                    </a:lnTo>
                    <a:lnTo>
                      <a:pt x="1106" y="873"/>
                    </a:lnTo>
                    <a:lnTo>
                      <a:pt x="1107" y="871"/>
                    </a:lnTo>
                    <a:lnTo>
                      <a:pt x="1108" y="868"/>
                    </a:lnTo>
                    <a:lnTo>
                      <a:pt x="1108" y="869"/>
                    </a:lnTo>
                    <a:lnTo>
                      <a:pt x="1109" y="868"/>
                    </a:lnTo>
                    <a:lnTo>
                      <a:pt x="1110" y="869"/>
                    </a:lnTo>
                    <a:lnTo>
                      <a:pt x="1111" y="870"/>
                    </a:lnTo>
                    <a:lnTo>
                      <a:pt x="1112" y="870"/>
                    </a:lnTo>
                    <a:lnTo>
                      <a:pt x="1113" y="871"/>
                    </a:lnTo>
                    <a:lnTo>
                      <a:pt x="1114" y="872"/>
                    </a:lnTo>
                    <a:lnTo>
                      <a:pt x="1115" y="873"/>
                    </a:lnTo>
                    <a:lnTo>
                      <a:pt x="1116" y="874"/>
                    </a:lnTo>
                    <a:lnTo>
                      <a:pt x="1117" y="875"/>
                    </a:lnTo>
                    <a:lnTo>
                      <a:pt x="1117" y="875"/>
                    </a:lnTo>
                    <a:lnTo>
                      <a:pt x="1118" y="877"/>
                    </a:lnTo>
                    <a:lnTo>
                      <a:pt x="1119" y="879"/>
                    </a:lnTo>
                    <a:lnTo>
                      <a:pt x="1120" y="879"/>
                    </a:lnTo>
                    <a:lnTo>
                      <a:pt x="1121" y="881"/>
                    </a:lnTo>
                    <a:lnTo>
                      <a:pt x="1122" y="882"/>
                    </a:lnTo>
                    <a:lnTo>
                      <a:pt x="1123" y="882"/>
                    </a:lnTo>
                    <a:lnTo>
                      <a:pt x="1124" y="882"/>
                    </a:lnTo>
                    <a:lnTo>
                      <a:pt x="1125" y="882"/>
                    </a:lnTo>
                    <a:lnTo>
                      <a:pt x="1126" y="882"/>
                    </a:lnTo>
                    <a:lnTo>
                      <a:pt x="1127" y="882"/>
                    </a:lnTo>
                    <a:lnTo>
                      <a:pt x="1127" y="881"/>
                    </a:lnTo>
                    <a:lnTo>
                      <a:pt x="1129" y="881"/>
                    </a:lnTo>
                    <a:lnTo>
                      <a:pt x="1129" y="881"/>
                    </a:lnTo>
                    <a:lnTo>
                      <a:pt x="1130" y="880"/>
                    </a:lnTo>
                    <a:lnTo>
                      <a:pt x="1131" y="880"/>
                    </a:lnTo>
                    <a:lnTo>
                      <a:pt x="1132" y="879"/>
                    </a:lnTo>
                    <a:lnTo>
                      <a:pt x="1133" y="879"/>
                    </a:lnTo>
                    <a:lnTo>
                      <a:pt x="1134" y="878"/>
                    </a:lnTo>
                    <a:lnTo>
                      <a:pt x="1135" y="878"/>
                    </a:lnTo>
                    <a:lnTo>
                      <a:pt x="1136" y="878"/>
                    </a:lnTo>
                    <a:lnTo>
                      <a:pt x="1137" y="877"/>
                    </a:lnTo>
                    <a:lnTo>
                      <a:pt x="1138" y="877"/>
                    </a:lnTo>
                    <a:lnTo>
                      <a:pt x="1138" y="877"/>
                    </a:lnTo>
                    <a:lnTo>
                      <a:pt x="1139" y="876"/>
                    </a:lnTo>
                    <a:lnTo>
                      <a:pt x="1140" y="876"/>
                    </a:lnTo>
                    <a:lnTo>
                      <a:pt x="1141" y="876"/>
                    </a:lnTo>
                    <a:lnTo>
                      <a:pt x="1142" y="875"/>
                    </a:lnTo>
                    <a:lnTo>
                      <a:pt x="1143" y="875"/>
                    </a:lnTo>
                    <a:lnTo>
                      <a:pt x="1144" y="875"/>
                    </a:lnTo>
                    <a:lnTo>
                      <a:pt x="1145" y="875"/>
                    </a:lnTo>
                    <a:lnTo>
                      <a:pt x="1146" y="875"/>
                    </a:lnTo>
                    <a:lnTo>
                      <a:pt x="1147" y="875"/>
                    </a:lnTo>
                    <a:lnTo>
                      <a:pt x="1148" y="875"/>
                    </a:lnTo>
                    <a:lnTo>
                      <a:pt x="1148" y="873"/>
                    </a:lnTo>
                    <a:lnTo>
                      <a:pt x="1149" y="873"/>
                    </a:lnTo>
                    <a:lnTo>
                      <a:pt x="1150" y="876"/>
                    </a:lnTo>
                    <a:lnTo>
                      <a:pt x="1151" y="873"/>
                    </a:lnTo>
                    <a:lnTo>
                      <a:pt x="1152" y="873"/>
                    </a:lnTo>
                    <a:lnTo>
                      <a:pt x="1153" y="874"/>
                    </a:lnTo>
                    <a:lnTo>
                      <a:pt x="1154" y="873"/>
                    </a:lnTo>
                    <a:lnTo>
                      <a:pt x="1155" y="873"/>
                    </a:lnTo>
                    <a:lnTo>
                      <a:pt x="1156" y="873"/>
                    </a:lnTo>
                    <a:lnTo>
                      <a:pt x="1157" y="873"/>
                    </a:lnTo>
                    <a:lnTo>
                      <a:pt x="1157" y="873"/>
                    </a:lnTo>
                    <a:lnTo>
                      <a:pt x="1159" y="873"/>
                    </a:lnTo>
                    <a:lnTo>
                      <a:pt x="1159" y="873"/>
                    </a:lnTo>
                    <a:lnTo>
                      <a:pt x="1160" y="873"/>
                    </a:lnTo>
                    <a:lnTo>
                      <a:pt x="1161" y="873"/>
                    </a:lnTo>
                    <a:lnTo>
                      <a:pt x="1162" y="873"/>
                    </a:lnTo>
                    <a:lnTo>
                      <a:pt x="1163" y="873"/>
                    </a:lnTo>
                    <a:lnTo>
                      <a:pt x="1164" y="872"/>
                    </a:lnTo>
                    <a:lnTo>
                      <a:pt x="1165" y="872"/>
                    </a:lnTo>
                    <a:lnTo>
                      <a:pt x="1166" y="872"/>
                    </a:lnTo>
                    <a:lnTo>
                      <a:pt x="1167" y="872"/>
                    </a:lnTo>
                    <a:lnTo>
                      <a:pt x="1168" y="873"/>
                    </a:lnTo>
                    <a:lnTo>
                      <a:pt x="1169" y="874"/>
                    </a:lnTo>
                    <a:lnTo>
                      <a:pt x="1169" y="874"/>
                    </a:lnTo>
                    <a:lnTo>
                      <a:pt x="1170" y="875"/>
                    </a:lnTo>
                    <a:lnTo>
                      <a:pt x="1171" y="876"/>
                    </a:lnTo>
                    <a:lnTo>
                      <a:pt x="1172" y="876"/>
                    </a:lnTo>
                    <a:lnTo>
                      <a:pt x="1173" y="877"/>
                    </a:lnTo>
                    <a:lnTo>
                      <a:pt x="1174" y="877"/>
                    </a:lnTo>
                    <a:lnTo>
                      <a:pt x="1175" y="879"/>
                    </a:lnTo>
                    <a:lnTo>
                      <a:pt x="1176" y="880"/>
                    </a:lnTo>
                    <a:lnTo>
                      <a:pt x="1177" y="881"/>
                    </a:lnTo>
                    <a:lnTo>
                      <a:pt x="1178" y="882"/>
                    </a:lnTo>
                    <a:lnTo>
                      <a:pt x="1178" y="883"/>
                    </a:lnTo>
                    <a:lnTo>
                      <a:pt x="1180" y="885"/>
                    </a:lnTo>
                    <a:lnTo>
                      <a:pt x="1180" y="885"/>
                    </a:lnTo>
                    <a:lnTo>
                      <a:pt x="1181" y="885"/>
                    </a:lnTo>
                    <a:lnTo>
                      <a:pt x="1182" y="885"/>
                    </a:lnTo>
                    <a:lnTo>
                      <a:pt x="1183" y="884"/>
                    </a:lnTo>
                    <a:lnTo>
                      <a:pt x="1184" y="883"/>
                    </a:lnTo>
                    <a:lnTo>
                      <a:pt x="1185" y="883"/>
                    </a:lnTo>
                    <a:lnTo>
                      <a:pt x="1186" y="882"/>
                    </a:lnTo>
                    <a:lnTo>
                      <a:pt x="1187" y="881"/>
                    </a:lnTo>
                    <a:lnTo>
                      <a:pt x="1188" y="880"/>
                    </a:lnTo>
                    <a:lnTo>
                      <a:pt x="1189" y="879"/>
                    </a:lnTo>
                    <a:lnTo>
                      <a:pt x="1189" y="877"/>
                    </a:lnTo>
                    <a:lnTo>
                      <a:pt x="1190" y="876"/>
                    </a:lnTo>
                    <a:lnTo>
                      <a:pt x="1191" y="875"/>
                    </a:lnTo>
                    <a:lnTo>
                      <a:pt x="1192" y="874"/>
                    </a:lnTo>
                    <a:lnTo>
                      <a:pt x="1193" y="872"/>
                    </a:lnTo>
                    <a:lnTo>
                      <a:pt x="1194" y="871"/>
                    </a:lnTo>
                    <a:lnTo>
                      <a:pt x="1195" y="870"/>
                    </a:lnTo>
                    <a:lnTo>
                      <a:pt x="1196" y="869"/>
                    </a:lnTo>
                    <a:lnTo>
                      <a:pt x="1197" y="869"/>
                    </a:lnTo>
                    <a:lnTo>
                      <a:pt x="1198" y="869"/>
                    </a:lnTo>
                    <a:lnTo>
                      <a:pt x="1199" y="870"/>
                    </a:lnTo>
                    <a:lnTo>
                      <a:pt x="1199" y="870"/>
                    </a:lnTo>
                    <a:lnTo>
                      <a:pt x="1200" y="870"/>
                    </a:lnTo>
                    <a:lnTo>
                      <a:pt x="1201" y="871"/>
                    </a:lnTo>
                    <a:lnTo>
                      <a:pt x="1202" y="871"/>
                    </a:lnTo>
                    <a:lnTo>
                      <a:pt x="1203" y="872"/>
                    </a:lnTo>
                    <a:lnTo>
                      <a:pt x="1204" y="872"/>
                    </a:lnTo>
                    <a:lnTo>
                      <a:pt x="1205" y="872"/>
                    </a:lnTo>
                    <a:lnTo>
                      <a:pt x="1206" y="873"/>
                    </a:lnTo>
                    <a:lnTo>
                      <a:pt x="1207" y="873"/>
                    </a:lnTo>
                    <a:lnTo>
                      <a:pt x="1208" y="874"/>
                    </a:lnTo>
                    <a:lnTo>
                      <a:pt x="1209" y="874"/>
                    </a:lnTo>
                    <a:lnTo>
                      <a:pt x="1210" y="875"/>
                    </a:lnTo>
                    <a:lnTo>
                      <a:pt x="1210" y="875"/>
                    </a:lnTo>
                    <a:lnTo>
                      <a:pt x="1211" y="876"/>
                    </a:lnTo>
                    <a:lnTo>
                      <a:pt x="1212" y="876"/>
                    </a:lnTo>
                    <a:lnTo>
                      <a:pt x="1213" y="877"/>
                    </a:lnTo>
                    <a:lnTo>
                      <a:pt x="1214" y="877"/>
                    </a:lnTo>
                    <a:lnTo>
                      <a:pt x="1215" y="878"/>
                    </a:lnTo>
                    <a:lnTo>
                      <a:pt x="1216" y="878"/>
                    </a:lnTo>
                    <a:lnTo>
                      <a:pt x="1217" y="878"/>
                    </a:lnTo>
                    <a:lnTo>
                      <a:pt x="1218" y="880"/>
                    </a:lnTo>
                    <a:lnTo>
                      <a:pt x="1219" y="880"/>
                    </a:lnTo>
                    <a:lnTo>
                      <a:pt x="1220" y="879"/>
                    </a:lnTo>
                    <a:lnTo>
                      <a:pt x="1220" y="880"/>
                    </a:lnTo>
                    <a:lnTo>
                      <a:pt x="1221" y="882"/>
                    </a:lnTo>
                    <a:lnTo>
                      <a:pt x="1222" y="880"/>
                    </a:lnTo>
                    <a:lnTo>
                      <a:pt x="1223" y="881"/>
                    </a:lnTo>
                    <a:lnTo>
                      <a:pt x="1224" y="882"/>
                    </a:lnTo>
                    <a:lnTo>
                      <a:pt x="1225" y="880"/>
                    </a:lnTo>
                    <a:lnTo>
                      <a:pt x="1226" y="883"/>
                    </a:lnTo>
                    <a:lnTo>
                      <a:pt x="1227" y="883"/>
                    </a:lnTo>
                    <a:lnTo>
                      <a:pt x="1228" y="883"/>
                    </a:lnTo>
                    <a:lnTo>
                      <a:pt x="1229" y="883"/>
                    </a:lnTo>
                    <a:lnTo>
                      <a:pt x="1229" y="883"/>
                    </a:lnTo>
                    <a:lnTo>
                      <a:pt x="1230" y="883"/>
                    </a:lnTo>
                    <a:lnTo>
                      <a:pt x="1231" y="883"/>
                    </a:lnTo>
                    <a:lnTo>
                      <a:pt x="1232" y="884"/>
                    </a:lnTo>
                    <a:lnTo>
                      <a:pt x="1233" y="885"/>
                    </a:lnTo>
                    <a:lnTo>
                      <a:pt x="1234" y="885"/>
                    </a:lnTo>
                    <a:lnTo>
                      <a:pt x="1235" y="886"/>
                    </a:lnTo>
                    <a:lnTo>
                      <a:pt x="1236" y="886"/>
                    </a:lnTo>
                    <a:lnTo>
                      <a:pt x="1237" y="887"/>
                    </a:lnTo>
                    <a:lnTo>
                      <a:pt x="1238" y="887"/>
                    </a:lnTo>
                    <a:lnTo>
                      <a:pt x="1239" y="888"/>
                    </a:lnTo>
                    <a:lnTo>
                      <a:pt x="1240" y="887"/>
                    </a:lnTo>
                    <a:lnTo>
                      <a:pt x="1241" y="886"/>
                    </a:lnTo>
                    <a:lnTo>
                      <a:pt x="1241" y="885"/>
                    </a:lnTo>
                    <a:lnTo>
                      <a:pt x="1242" y="883"/>
                    </a:lnTo>
                    <a:lnTo>
                      <a:pt x="1243" y="882"/>
                    </a:lnTo>
                    <a:lnTo>
                      <a:pt x="1244" y="881"/>
                    </a:lnTo>
                    <a:lnTo>
                      <a:pt x="1245" y="879"/>
                    </a:lnTo>
                    <a:lnTo>
                      <a:pt x="1246" y="878"/>
                    </a:lnTo>
                    <a:lnTo>
                      <a:pt x="1247" y="876"/>
                    </a:lnTo>
                    <a:lnTo>
                      <a:pt x="1248" y="873"/>
                    </a:lnTo>
                    <a:lnTo>
                      <a:pt x="1249" y="872"/>
                    </a:lnTo>
                    <a:lnTo>
                      <a:pt x="1250" y="869"/>
                    </a:lnTo>
                    <a:lnTo>
                      <a:pt x="1250" y="867"/>
                    </a:lnTo>
                    <a:lnTo>
                      <a:pt x="1251" y="865"/>
                    </a:lnTo>
                    <a:lnTo>
                      <a:pt x="1252" y="862"/>
                    </a:lnTo>
                    <a:lnTo>
                      <a:pt x="1253" y="860"/>
                    </a:lnTo>
                    <a:lnTo>
                      <a:pt x="1254" y="860"/>
                    </a:lnTo>
                    <a:lnTo>
                      <a:pt x="1255" y="860"/>
                    </a:lnTo>
                    <a:lnTo>
                      <a:pt x="1256" y="864"/>
                    </a:lnTo>
                    <a:lnTo>
                      <a:pt x="1257" y="867"/>
                    </a:lnTo>
                    <a:lnTo>
                      <a:pt x="1258" y="866"/>
                    </a:lnTo>
                    <a:lnTo>
                      <a:pt x="1259" y="861"/>
                    </a:lnTo>
                    <a:lnTo>
                      <a:pt x="1260" y="849"/>
                    </a:lnTo>
                    <a:lnTo>
                      <a:pt x="1260" y="863"/>
                    </a:lnTo>
                    <a:lnTo>
                      <a:pt x="1261" y="877"/>
                    </a:lnTo>
                    <a:lnTo>
                      <a:pt x="1262" y="880"/>
                    </a:lnTo>
                    <a:lnTo>
                      <a:pt x="1263" y="876"/>
                    </a:lnTo>
                    <a:lnTo>
                      <a:pt x="1264" y="868"/>
                    </a:lnTo>
                    <a:lnTo>
                      <a:pt x="1265" y="870"/>
                    </a:lnTo>
                    <a:lnTo>
                      <a:pt x="1266" y="874"/>
                    </a:lnTo>
                    <a:lnTo>
                      <a:pt x="1267" y="877"/>
                    </a:lnTo>
                    <a:lnTo>
                      <a:pt x="1268" y="879"/>
                    </a:lnTo>
                    <a:lnTo>
                      <a:pt x="1269" y="880"/>
                    </a:lnTo>
                    <a:lnTo>
                      <a:pt x="1270" y="880"/>
                    </a:lnTo>
                    <a:lnTo>
                      <a:pt x="1271" y="881"/>
                    </a:lnTo>
                    <a:lnTo>
                      <a:pt x="1271" y="881"/>
                    </a:lnTo>
                    <a:lnTo>
                      <a:pt x="1272" y="881"/>
                    </a:lnTo>
                    <a:lnTo>
                      <a:pt x="1273" y="881"/>
                    </a:lnTo>
                    <a:lnTo>
                      <a:pt x="1274" y="881"/>
                    </a:lnTo>
                    <a:lnTo>
                      <a:pt x="1275" y="881"/>
                    </a:lnTo>
                    <a:lnTo>
                      <a:pt x="1276" y="881"/>
                    </a:lnTo>
                    <a:lnTo>
                      <a:pt x="1277" y="881"/>
                    </a:lnTo>
                    <a:lnTo>
                      <a:pt x="1278" y="882"/>
                    </a:lnTo>
                    <a:lnTo>
                      <a:pt x="1279" y="882"/>
                    </a:lnTo>
                    <a:lnTo>
                      <a:pt x="1280" y="882"/>
                    </a:lnTo>
                    <a:lnTo>
                      <a:pt x="1281" y="882"/>
                    </a:lnTo>
                    <a:lnTo>
                      <a:pt x="1281" y="883"/>
                    </a:lnTo>
                    <a:lnTo>
                      <a:pt x="1282" y="883"/>
                    </a:lnTo>
                    <a:lnTo>
                      <a:pt x="1283" y="882"/>
                    </a:lnTo>
                    <a:lnTo>
                      <a:pt x="1284" y="881"/>
                    </a:lnTo>
                    <a:lnTo>
                      <a:pt x="1285" y="880"/>
                    </a:lnTo>
                    <a:lnTo>
                      <a:pt x="1286" y="880"/>
                    </a:lnTo>
                    <a:lnTo>
                      <a:pt x="1287" y="878"/>
                    </a:lnTo>
                    <a:lnTo>
                      <a:pt x="1288" y="877"/>
                    </a:lnTo>
                    <a:lnTo>
                      <a:pt x="1289" y="878"/>
                    </a:lnTo>
                    <a:lnTo>
                      <a:pt x="1290" y="876"/>
                    </a:lnTo>
                    <a:lnTo>
                      <a:pt x="1290" y="874"/>
                    </a:lnTo>
                    <a:lnTo>
                      <a:pt x="1292" y="872"/>
                    </a:lnTo>
                    <a:lnTo>
                      <a:pt x="1292" y="871"/>
                    </a:lnTo>
                    <a:lnTo>
                      <a:pt x="1293" y="871"/>
                    </a:lnTo>
                    <a:lnTo>
                      <a:pt x="1294" y="870"/>
                    </a:lnTo>
                    <a:lnTo>
                      <a:pt x="1295" y="868"/>
                    </a:lnTo>
                    <a:lnTo>
                      <a:pt x="1296" y="867"/>
                    </a:lnTo>
                    <a:lnTo>
                      <a:pt x="1297" y="865"/>
                    </a:lnTo>
                    <a:lnTo>
                      <a:pt x="1298" y="865"/>
                    </a:lnTo>
                    <a:lnTo>
                      <a:pt x="1299" y="864"/>
                    </a:lnTo>
                    <a:lnTo>
                      <a:pt x="1300" y="865"/>
                    </a:lnTo>
                    <a:lnTo>
                      <a:pt x="1301" y="864"/>
                    </a:lnTo>
                    <a:lnTo>
                      <a:pt x="1301" y="865"/>
                    </a:lnTo>
                    <a:lnTo>
                      <a:pt x="1302" y="865"/>
                    </a:lnTo>
                    <a:lnTo>
                      <a:pt x="1303" y="865"/>
                    </a:lnTo>
                    <a:lnTo>
                      <a:pt x="1304" y="866"/>
                    </a:lnTo>
                    <a:lnTo>
                      <a:pt x="1305" y="866"/>
                    </a:lnTo>
                    <a:lnTo>
                      <a:pt x="1306" y="866"/>
                    </a:lnTo>
                    <a:lnTo>
                      <a:pt x="1307" y="866"/>
                    </a:lnTo>
                    <a:lnTo>
                      <a:pt x="1308" y="866"/>
                    </a:lnTo>
                    <a:lnTo>
                      <a:pt x="1309" y="867"/>
                    </a:lnTo>
                    <a:lnTo>
                      <a:pt x="1310" y="867"/>
                    </a:lnTo>
                    <a:lnTo>
                      <a:pt x="1311" y="867"/>
                    </a:lnTo>
                    <a:lnTo>
                      <a:pt x="1311" y="868"/>
                    </a:lnTo>
                    <a:lnTo>
                      <a:pt x="1313" y="868"/>
                    </a:lnTo>
                    <a:lnTo>
                      <a:pt x="1313" y="868"/>
                    </a:lnTo>
                    <a:lnTo>
                      <a:pt x="1314" y="869"/>
                    </a:lnTo>
                    <a:lnTo>
                      <a:pt x="1315" y="870"/>
                    </a:lnTo>
                    <a:lnTo>
                      <a:pt x="1316" y="870"/>
                    </a:lnTo>
                    <a:lnTo>
                      <a:pt x="1317" y="870"/>
                    </a:lnTo>
                    <a:lnTo>
                      <a:pt x="1318" y="871"/>
                    </a:lnTo>
                    <a:lnTo>
                      <a:pt x="1319" y="871"/>
                    </a:lnTo>
                    <a:lnTo>
                      <a:pt x="1320" y="872"/>
                    </a:lnTo>
                    <a:lnTo>
                      <a:pt x="1321" y="873"/>
                    </a:lnTo>
                    <a:lnTo>
                      <a:pt x="1322" y="873"/>
                    </a:lnTo>
                    <a:lnTo>
                      <a:pt x="1322" y="874"/>
                    </a:lnTo>
                    <a:lnTo>
                      <a:pt x="1323" y="875"/>
                    </a:lnTo>
                    <a:lnTo>
                      <a:pt x="1324" y="876"/>
                    </a:lnTo>
                    <a:lnTo>
                      <a:pt x="1325" y="875"/>
                    </a:lnTo>
                    <a:lnTo>
                      <a:pt x="1326" y="877"/>
                    </a:lnTo>
                    <a:lnTo>
                      <a:pt x="1327" y="877"/>
                    </a:lnTo>
                    <a:lnTo>
                      <a:pt x="1328" y="875"/>
                    </a:lnTo>
                    <a:lnTo>
                      <a:pt x="1329" y="878"/>
                    </a:lnTo>
                    <a:lnTo>
                      <a:pt x="1330" y="874"/>
                    </a:lnTo>
                    <a:lnTo>
                      <a:pt x="1331" y="873"/>
                    </a:lnTo>
                    <a:lnTo>
                      <a:pt x="1332" y="873"/>
                    </a:lnTo>
                    <a:lnTo>
                      <a:pt x="1332" y="872"/>
                    </a:lnTo>
                    <a:lnTo>
                      <a:pt x="1333" y="871"/>
                    </a:lnTo>
                    <a:lnTo>
                      <a:pt x="1334" y="870"/>
                    </a:lnTo>
                    <a:lnTo>
                      <a:pt x="1335" y="869"/>
                    </a:lnTo>
                    <a:lnTo>
                      <a:pt x="1336" y="868"/>
                    </a:lnTo>
                    <a:lnTo>
                      <a:pt x="1337" y="867"/>
                    </a:lnTo>
                    <a:lnTo>
                      <a:pt x="1338" y="866"/>
                    </a:lnTo>
                    <a:lnTo>
                      <a:pt x="1339" y="865"/>
                    </a:lnTo>
                    <a:lnTo>
                      <a:pt x="1340" y="864"/>
                    </a:lnTo>
                    <a:lnTo>
                      <a:pt x="1341" y="862"/>
                    </a:lnTo>
                    <a:lnTo>
                      <a:pt x="1341" y="863"/>
                    </a:lnTo>
                    <a:lnTo>
                      <a:pt x="1343" y="861"/>
                    </a:lnTo>
                    <a:lnTo>
                      <a:pt x="1343" y="861"/>
                    </a:lnTo>
                    <a:lnTo>
                      <a:pt x="1344" y="860"/>
                    </a:lnTo>
                    <a:lnTo>
                      <a:pt x="1345" y="859"/>
                    </a:lnTo>
                    <a:lnTo>
                      <a:pt x="1346" y="859"/>
                    </a:lnTo>
                    <a:lnTo>
                      <a:pt x="1347" y="859"/>
                    </a:lnTo>
                    <a:lnTo>
                      <a:pt x="1348" y="858"/>
                    </a:lnTo>
                    <a:lnTo>
                      <a:pt x="1349" y="857"/>
                    </a:lnTo>
                    <a:lnTo>
                      <a:pt x="1350" y="857"/>
                    </a:lnTo>
                    <a:lnTo>
                      <a:pt x="1351" y="856"/>
                    </a:lnTo>
                    <a:lnTo>
                      <a:pt x="1352" y="855"/>
                    </a:lnTo>
                    <a:lnTo>
                      <a:pt x="1353" y="854"/>
                    </a:lnTo>
                    <a:lnTo>
                      <a:pt x="1353" y="853"/>
                    </a:lnTo>
                    <a:lnTo>
                      <a:pt x="1354" y="853"/>
                    </a:lnTo>
                    <a:lnTo>
                      <a:pt x="1355" y="853"/>
                    </a:lnTo>
                    <a:lnTo>
                      <a:pt x="1356" y="851"/>
                    </a:lnTo>
                    <a:lnTo>
                      <a:pt x="1357" y="853"/>
                    </a:lnTo>
                    <a:lnTo>
                      <a:pt x="1358" y="855"/>
                    </a:lnTo>
                    <a:lnTo>
                      <a:pt x="1359" y="855"/>
                    </a:lnTo>
                    <a:lnTo>
                      <a:pt x="1360" y="856"/>
                    </a:lnTo>
                    <a:lnTo>
                      <a:pt x="1361" y="857"/>
                    </a:lnTo>
                    <a:lnTo>
                      <a:pt x="1362" y="858"/>
                    </a:lnTo>
                    <a:lnTo>
                      <a:pt x="1362" y="859"/>
                    </a:lnTo>
                    <a:lnTo>
                      <a:pt x="1363" y="862"/>
                    </a:lnTo>
                    <a:lnTo>
                      <a:pt x="1364" y="863"/>
                    </a:lnTo>
                    <a:lnTo>
                      <a:pt x="1365" y="864"/>
                    </a:lnTo>
                    <a:lnTo>
                      <a:pt x="1366" y="866"/>
                    </a:lnTo>
                    <a:lnTo>
                      <a:pt x="1367" y="868"/>
                    </a:lnTo>
                    <a:lnTo>
                      <a:pt x="1368" y="870"/>
                    </a:lnTo>
                    <a:lnTo>
                      <a:pt x="1369" y="872"/>
                    </a:lnTo>
                    <a:lnTo>
                      <a:pt x="1370" y="873"/>
                    </a:lnTo>
                    <a:lnTo>
                      <a:pt x="1371" y="875"/>
                    </a:lnTo>
                    <a:lnTo>
                      <a:pt x="1372" y="876"/>
                    </a:lnTo>
                    <a:lnTo>
                      <a:pt x="1373" y="870"/>
                    </a:lnTo>
                    <a:lnTo>
                      <a:pt x="1373" y="873"/>
                    </a:lnTo>
                    <a:lnTo>
                      <a:pt x="1374" y="874"/>
                    </a:lnTo>
                    <a:lnTo>
                      <a:pt x="1375" y="871"/>
                    </a:lnTo>
                    <a:lnTo>
                      <a:pt x="1376" y="870"/>
                    </a:lnTo>
                    <a:lnTo>
                      <a:pt x="1377" y="870"/>
                    </a:lnTo>
                    <a:lnTo>
                      <a:pt x="1378" y="869"/>
                    </a:lnTo>
                    <a:lnTo>
                      <a:pt x="1379" y="865"/>
                    </a:lnTo>
                    <a:lnTo>
                      <a:pt x="1380" y="870"/>
                    </a:lnTo>
                    <a:lnTo>
                      <a:pt x="1381" y="865"/>
                    </a:lnTo>
                    <a:lnTo>
                      <a:pt x="1382" y="862"/>
                    </a:lnTo>
                    <a:lnTo>
                      <a:pt x="1383" y="864"/>
                    </a:lnTo>
                    <a:lnTo>
                      <a:pt x="1383" y="862"/>
                    </a:lnTo>
                    <a:lnTo>
                      <a:pt x="1384" y="860"/>
                    </a:lnTo>
                    <a:lnTo>
                      <a:pt x="1385" y="860"/>
                    </a:lnTo>
                    <a:lnTo>
                      <a:pt x="1386" y="860"/>
                    </a:lnTo>
                    <a:lnTo>
                      <a:pt x="1387" y="861"/>
                    </a:lnTo>
                    <a:lnTo>
                      <a:pt x="1388" y="862"/>
                    </a:lnTo>
                    <a:lnTo>
                      <a:pt x="1389" y="862"/>
                    </a:lnTo>
                    <a:lnTo>
                      <a:pt x="1390" y="864"/>
                    </a:lnTo>
                    <a:lnTo>
                      <a:pt x="1391" y="865"/>
                    </a:lnTo>
                    <a:lnTo>
                      <a:pt x="1392" y="866"/>
                    </a:lnTo>
                    <a:lnTo>
                      <a:pt x="1393" y="867"/>
                    </a:lnTo>
                    <a:lnTo>
                      <a:pt x="1393" y="868"/>
                    </a:lnTo>
                    <a:lnTo>
                      <a:pt x="1394" y="869"/>
                    </a:lnTo>
                    <a:lnTo>
                      <a:pt x="1395" y="870"/>
                    </a:lnTo>
                    <a:lnTo>
                      <a:pt x="1396" y="871"/>
                    </a:lnTo>
                    <a:lnTo>
                      <a:pt x="1397" y="873"/>
                    </a:lnTo>
                    <a:lnTo>
                      <a:pt x="1398" y="873"/>
                    </a:lnTo>
                    <a:lnTo>
                      <a:pt x="1399" y="874"/>
                    </a:lnTo>
                    <a:lnTo>
                      <a:pt x="1400" y="877"/>
                    </a:lnTo>
                    <a:lnTo>
                      <a:pt x="1401" y="875"/>
                    </a:lnTo>
                    <a:lnTo>
                      <a:pt x="1402" y="876"/>
                    </a:lnTo>
                    <a:lnTo>
                      <a:pt x="1403" y="876"/>
                    </a:lnTo>
                    <a:lnTo>
                      <a:pt x="1404" y="877"/>
                    </a:lnTo>
                    <a:lnTo>
                      <a:pt x="1404" y="877"/>
                    </a:lnTo>
                    <a:lnTo>
                      <a:pt x="1405" y="877"/>
                    </a:lnTo>
                    <a:lnTo>
                      <a:pt x="1406" y="877"/>
                    </a:lnTo>
                    <a:lnTo>
                      <a:pt x="1407" y="877"/>
                    </a:lnTo>
                    <a:lnTo>
                      <a:pt x="1408" y="877"/>
                    </a:lnTo>
                    <a:lnTo>
                      <a:pt x="1409" y="877"/>
                    </a:lnTo>
                    <a:lnTo>
                      <a:pt x="1410" y="877"/>
                    </a:lnTo>
                    <a:lnTo>
                      <a:pt x="1411" y="877"/>
                    </a:lnTo>
                    <a:lnTo>
                      <a:pt x="1412" y="877"/>
                    </a:lnTo>
                    <a:lnTo>
                      <a:pt x="1413" y="877"/>
                    </a:lnTo>
                    <a:lnTo>
                      <a:pt x="1413" y="877"/>
                    </a:lnTo>
                    <a:lnTo>
                      <a:pt x="1414" y="877"/>
                    </a:lnTo>
                    <a:lnTo>
                      <a:pt x="1415" y="876"/>
                    </a:lnTo>
                    <a:lnTo>
                      <a:pt x="1416" y="876"/>
                    </a:lnTo>
                    <a:lnTo>
                      <a:pt x="1417" y="876"/>
                    </a:lnTo>
                    <a:lnTo>
                      <a:pt x="1418" y="873"/>
                    </a:lnTo>
                    <a:lnTo>
                      <a:pt x="1419" y="875"/>
                    </a:lnTo>
                    <a:lnTo>
                      <a:pt x="1420" y="874"/>
                    </a:lnTo>
                    <a:lnTo>
                      <a:pt x="1421" y="873"/>
                    </a:lnTo>
                    <a:lnTo>
                      <a:pt x="1422" y="872"/>
                    </a:lnTo>
                    <a:lnTo>
                      <a:pt x="1423" y="872"/>
                    </a:lnTo>
                    <a:lnTo>
                      <a:pt x="1423" y="871"/>
                    </a:lnTo>
                    <a:lnTo>
                      <a:pt x="1425" y="870"/>
                    </a:lnTo>
                    <a:lnTo>
                      <a:pt x="1425" y="871"/>
                    </a:lnTo>
                    <a:lnTo>
                      <a:pt x="1426" y="870"/>
                    </a:lnTo>
                    <a:lnTo>
                      <a:pt x="1427" y="865"/>
                    </a:lnTo>
                    <a:lnTo>
                      <a:pt x="1428" y="864"/>
                    </a:lnTo>
                    <a:lnTo>
                      <a:pt x="1429" y="867"/>
                    </a:lnTo>
                    <a:lnTo>
                      <a:pt x="1430" y="872"/>
                    </a:lnTo>
                    <a:lnTo>
                      <a:pt x="1431" y="869"/>
                    </a:lnTo>
                    <a:lnTo>
                      <a:pt x="1432" y="864"/>
                    </a:lnTo>
                    <a:lnTo>
                      <a:pt x="1433" y="861"/>
                    </a:lnTo>
                    <a:lnTo>
                      <a:pt x="1434" y="864"/>
                    </a:lnTo>
                    <a:lnTo>
                      <a:pt x="1434" y="864"/>
                    </a:lnTo>
                    <a:lnTo>
                      <a:pt x="1435" y="862"/>
                    </a:lnTo>
                    <a:lnTo>
                      <a:pt x="1436" y="862"/>
                    </a:lnTo>
                    <a:lnTo>
                      <a:pt x="1437" y="861"/>
                    </a:lnTo>
                    <a:lnTo>
                      <a:pt x="1438" y="864"/>
                    </a:lnTo>
                    <a:lnTo>
                      <a:pt x="1439" y="867"/>
                    </a:lnTo>
                    <a:lnTo>
                      <a:pt x="1440" y="860"/>
                    </a:lnTo>
                    <a:lnTo>
                      <a:pt x="1441" y="851"/>
                    </a:lnTo>
                    <a:lnTo>
                      <a:pt x="1442" y="851"/>
                    </a:lnTo>
                    <a:lnTo>
                      <a:pt x="1443" y="861"/>
                    </a:lnTo>
                    <a:lnTo>
                      <a:pt x="1444" y="865"/>
                    </a:lnTo>
                    <a:lnTo>
                      <a:pt x="1444" y="858"/>
                    </a:lnTo>
                    <a:lnTo>
                      <a:pt x="1445" y="859"/>
                    </a:lnTo>
                    <a:lnTo>
                      <a:pt x="1446" y="859"/>
                    </a:lnTo>
                    <a:lnTo>
                      <a:pt x="1447" y="860"/>
                    </a:lnTo>
                    <a:lnTo>
                      <a:pt x="1448" y="860"/>
                    </a:lnTo>
                    <a:lnTo>
                      <a:pt x="1449" y="861"/>
                    </a:lnTo>
                    <a:lnTo>
                      <a:pt x="1450" y="862"/>
                    </a:lnTo>
                    <a:lnTo>
                      <a:pt x="1451" y="862"/>
                    </a:lnTo>
                    <a:lnTo>
                      <a:pt x="1452" y="864"/>
                    </a:lnTo>
                    <a:lnTo>
                      <a:pt x="1453" y="862"/>
                    </a:lnTo>
                    <a:lnTo>
                      <a:pt x="1453" y="863"/>
                    </a:lnTo>
                    <a:lnTo>
                      <a:pt x="1455" y="867"/>
                    </a:lnTo>
                    <a:lnTo>
                      <a:pt x="1455" y="864"/>
                    </a:lnTo>
                    <a:lnTo>
                      <a:pt x="1456" y="865"/>
                    </a:lnTo>
                    <a:lnTo>
                      <a:pt x="1457" y="867"/>
                    </a:lnTo>
                    <a:lnTo>
                      <a:pt x="1458" y="867"/>
                    </a:lnTo>
                    <a:lnTo>
                      <a:pt x="1459" y="867"/>
                    </a:lnTo>
                    <a:lnTo>
                      <a:pt x="1460" y="868"/>
                    </a:lnTo>
                    <a:lnTo>
                      <a:pt x="1461" y="868"/>
                    </a:lnTo>
                    <a:lnTo>
                      <a:pt x="1462" y="868"/>
                    </a:lnTo>
                    <a:lnTo>
                      <a:pt x="1463" y="869"/>
                    </a:lnTo>
                    <a:lnTo>
                      <a:pt x="1464" y="869"/>
                    </a:lnTo>
                    <a:lnTo>
                      <a:pt x="1465" y="869"/>
                    </a:lnTo>
                    <a:lnTo>
                      <a:pt x="1465" y="869"/>
                    </a:lnTo>
                    <a:lnTo>
                      <a:pt x="1466" y="870"/>
                    </a:lnTo>
                    <a:lnTo>
                      <a:pt x="1467" y="870"/>
                    </a:lnTo>
                    <a:lnTo>
                      <a:pt x="1468" y="871"/>
                    </a:lnTo>
                    <a:lnTo>
                      <a:pt x="1469" y="871"/>
                    </a:lnTo>
                    <a:lnTo>
                      <a:pt x="1470" y="872"/>
                    </a:lnTo>
                    <a:lnTo>
                      <a:pt x="1471" y="872"/>
                    </a:lnTo>
                    <a:lnTo>
                      <a:pt x="1472" y="871"/>
                    </a:lnTo>
                    <a:lnTo>
                      <a:pt x="1473" y="872"/>
                    </a:lnTo>
                    <a:lnTo>
                      <a:pt x="1474" y="872"/>
                    </a:lnTo>
                    <a:lnTo>
                      <a:pt x="1474" y="868"/>
                    </a:lnTo>
                    <a:lnTo>
                      <a:pt x="1475" y="869"/>
                    </a:lnTo>
                    <a:lnTo>
                      <a:pt x="1476" y="868"/>
                    </a:lnTo>
                    <a:lnTo>
                      <a:pt x="1477" y="866"/>
                    </a:lnTo>
                    <a:lnTo>
                      <a:pt x="1478" y="867"/>
                    </a:lnTo>
                    <a:lnTo>
                      <a:pt x="1479" y="867"/>
                    </a:lnTo>
                    <a:lnTo>
                      <a:pt x="1480" y="863"/>
                    </a:lnTo>
                    <a:lnTo>
                      <a:pt x="1481" y="859"/>
                    </a:lnTo>
                    <a:lnTo>
                      <a:pt x="1482" y="854"/>
                    </a:lnTo>
                    <a:lnTo>
                      <a:pt x="1483" y="860"/>
                    </a:lnTo>
                    <a:lnTo>
                      <a:pt x="1484" y="862"/>
                    </a:lnTo>
                    <a:lnTo>
                      <a:pt x="1485" y="857"/>
                    </a:lnTo>
                    <a:lnTo>
                      <a:pt x="1486" y="850"/>
                    </a:lnTo>
                    <a:lnTo>
                      <a:pt x="1486" y="852"/>
                    </a:lnTo>
                    <a:lnTo>
                      <a:pt x="1487" y="855"/>
                    </a:lnTo>
                    <a:lnTo>
                      <a:pt x="1488" y="850"/>
                    </a:lnTo>
                    <a:lnTo>
                      <a:pt x="1489" y="848"/>
                    </a:lnTo>
                    <a:lnTo>
                      <a:pt x="1490" y="846"/>
                    </a:lnTo>
                    <a:lnTo>
                      <a:pt x="1491" y="846"/>
                    </a:lnTo>
                    <a:lnTo>
                      <a:pt x="1492" y="854"/>
                    </a:lnTo>
                    <a:lnTo>
                      <a:pt x="1493" y="851"/>
                    </a:lnTo>
                    <a:lnTo>
                      <a:pt x="1494" y="848"/>
                    </a:lnTo>
                    <a:lnTo>
                      <a:pt x="1495" y="840"/>
                    </a:lnTo>
                    <a:lnTo>
                      <a:pt x="1495" y="848"/>
                    </a:lnTo>
                    <a:lnTo>
                      <a:pt x="1496" y="846"/>
                    </a:lnTo>
                    <a:lnTo>
                      <a:pt x="1497" y="845"/>
                    </a:lnTo>
                    <a:lnTo>
                      <a:pt x="1498" y="845"/>
                    </a:lnTo>
                    <a:lnTo>
                      <a:pt x="1499" y="844"/>
                    </a:lnTo>
                    <a:lnTo>
                      <a:pt x="1500" y="844"/>
                    </a:lnTo>
                    <a:lnTo>
                      <a:pt x="1501" y="843"/>
                    </a:lnTo>
                  </a:path>
                </a:pathLst>
              </a:custGeom>
              <a:noFill/>
              <a:ln w="3175" cap="flat">
                <a:solidFill>
                  <a:srgbClr val="EDB1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7" name="Freeform 212">
                <a:extLst>
                  <a:ext uri="{FF2B5EF4-FFF2-40B4-BE49-F238E27FC236}">
                    <a16:creationId xmlns:a16="http://schemas.microsoft.com/office/drawing/2014/main" id="{A28A1626-1CD1-43E9-9C3F-BBAB37E84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210"/>
                <a:ext cx="1501" cy="968"/>
              </a:xfrm>
              <a:custGeom>
                <a:avLst/>
                <a:gdLst>
                  <a:gd name="T0" fmla="*/ 22 w 1501"/>
                  <a:gd name="T1" fmla="*/ 901 h 968"/>
                  <a:gd name="T2" fmla="*/ 46 w 1501"/>
                  <a:gd name="T3" fmla="*/ 915 h 968"/>
                  <a:gd name="T4" fmla="*/ 69 w 1501"/>
                  <a:gd name="T5" fmla="*/ 786 h 968"/>
                  <a:gd name="T6" fmla="*/ 93 w 1501"/>
                  <a:gd name="T7" fmla="*/ 918 h 968"/>
                  <a:gd name="T8" fmla="*/ 117 w 1501"/>
                  <a:gd name="T9" fmla="*/ 885 h 968"/>
                  <a:gd name="T10" fmla="*/ 140 w 1501"/>
                  <a:gd name="T11" fmla="*/ 837 h 968"/>
                  <a:gd name="T12" fmla="*/ 164 w 1501"/>
                  <a:gd name="T13" fmla="*/ 863 h 968"/>
                  <a:gd name="T14" fmla="*/ 188 w 1501"/>
                  <a:gd name="T15" fmla="*/ 870 h 968"/>
                  <a:gd name="T16" fmla="*/ 211 w 1501"/>
                  <a:gd name="T17" fmla="*/ 892 h 968"/>
                  <a:gd name="T18" fmla="*/ 235 w 1501"/>
                  <a:gd name="T19" fmla="*/ 926 h 968"/>
                  <a:gd name="T20" fmla="*/ 259 w 1501"/>
                  <a:gd name="T21" fmla="*/ 872 h 968"/>
                  <a:gd name="T22" fmla="*/ 282 w 1501"/>
                  <a:gd name="T23" fmla="*/ 831 h 968"/>
                  <a:gd name="T24" fmla="*/ 306 w 1501"/>
                  <a:gd name="T25" fmla="*/ 679 h 968"/>
                  <a:gd name="T26" fmla="*/ 330 w 1501"/>
                  <a:gd name="T27" fmla="*/ 812 h 968"/>
                  <a:gd name="T28" fmla="*/ 353 w 1501"/>
                  <a:gd name="T29" fmla="*/ 911 h 968"/>
                  <a:gd name="T30" fmla="*/ 377 w 1501"/>
                  <a:gd name="T31" fmla="*/ 889 h 968"/>
                  <a:gd name="T32" fmla="*/ 401 w 1501"/>
                  <a:gd name="T33" fmla="*/ 907 h 968"/>
                  <a:gd name="T34" fmla="*/ 424 w 1501"/>
                  <a:gd name="T35" fmla="*/ 809 h 968"/>
                  <a:gd name="T36" fmla="*/ 448 w 1501"/>
                  <a:gd name="T37" fmla="*/ 932 h 968"/>
                  <a:gd name="T38" fmla="*/ 472 w 1501"/>
                  <a:gd name="T39" fmla="*/ 453 h 968"/>
                  <a:gd name="T40" fmla="*/ 495 w 1501"/>
                  <a:gd name="T41" fmla="*/ 839 h 968"/>
                  <a:gd name="T42" fmla="*/ 519 w 1501"/>
                  <a:gd name="T43" fmla="*/ 909 h 968"/>
                  <a:gd name="T44" fmla="*/ 543 w 1501"/>
                  <a:gd name="T45" fmla="*/ 910 h 968"/>
                  <a:gd name="T46" fmla="*/ 567 w 1501"/>
                  <a:gd name="T47" fmla="*/ 884 h 968"/>
                  <a:gd name="T48" fmla="*/ 590 w 1501"/>
                  <a:gd name="T49" fmla="*/ 901 h 968"/>
                  <a:gd name="T50" fmla="*/ 614 w 1501"/>
                  <a:gd name="T51" fmla="*/ 920 h 968"/>
                  <a:gd name="T52" fmla="*/ 637 w 1501"/>
                  <a:gd name="T53" fmla="*/ 793 h 968"/>
                  <a:gd name="T54" fmla="*/ 661 w 1501"/>
                  <a:gd name="T55" fmla="*/ 853 h 968"/>
                  <a:gd name="T56" fmla="*/ 685 w 1501"/>
                  <a:gd name="T57" fmla="*/ 941 h 968"/>
                  <a:gd name="T58" fmla="*/ 709 w 1501"/>
                  <a:gd name="T59" fmla="*/ 870 h 968"/>
                  <a:gd name="T60" fmla="*/ 732 w 1501"/>
                  <a:gd name="T61" fmla="*/ 872 h 968"/>
                  <a:gd name="T62" fmla="*/ 756 w 1501"/>
                  <a:gd name="T63" fmla="*/ 895 h 968"/>
                  <a:gd name="T64" fmla="*/ 780 w 1501"/>
                  <a:gd name="T65" fmla="*/ 904 h 968"/>
                  <a:gd name="T66" fmla="*/ 803 w 1501"/>
                  <a:gd name="T67" fmla="*/ 915 h 968"/>
                  <a:gd name="T68" fmla="*/ 827 w 1501"/>
                  <a:gd name="T69" fmla="*/ 821 h 968"/>
                  <a:gd name="T70" fmla="*/ 851 w 1501"/>
                  <a:gd name="T71" fmla="*/ 795 h 968"/>
                  <a:gd name="T72" fmla="*/ 874 w 1501"/>
                  <a:gd name="T73" fmla="*/ 905 h 968"/>
                  <a:gd name="T74" fmla="*/ 898 w 1501"/>
                  <a:gd name="T75" fmla="*/ 906 h 968"/>
                  <a:gd name="T76" fmla="*/ 922 w 1501"/>
                  <a:gd name="T77" fmla="*/ 901 h 968"/>
                  <a:gd name="T78" fmla="*/ 945 w 1501"/>
                  <a:gd name="T79" fmla="*/ 876 h 968"/>
                  <a:gd name="T80" fmla="*/ 969 w 1501"/>
                  <a:gd name="T81" fmla="*/ 917 h 968"/>
                  <a:gd name="T82" fmla="*/ 993 w 1501"/>
                  <a:gd name="T83" fmla="*/ 832 h 968"/>
                  <a:gd name="T84" fmla="*/ 1017 w 1501"/>
                  <a:gd name="T85" fmla="*/ 700 h 968"/>
                  <a:gd name="T86" fmla="*/ 1040 w 1501"/>
                  <a:gd name="T87" fmla="*/ 902 h 968"/>
                  <a:gd name="T88" fmla="*/ 1064 w 1501"/>
                  <a:gd name="T89" fmla="*/ 898 h 968"/>
                  <a:gd name="T90" fmla="*/ 1087 w 1501"/>
                  <a:gd name="T91" fmla="*/ 902 h 968"/>
                  <a:gd name="T92" fmla="*/ 1111 w 1501"/>
                  <a:gd name="T93" fmla="*/ 899 h 968"/>
                  <a:gd name="T94" fmla="*/ 1135 w 1501"/>
                  <a:gd name="T95" fmla="*/ 910 h 968"/>
                  <a:gd name="T96" fmla="*/ 1159 w 1501"/>
                  <a:gd name="T97" fmla="*/ 895 h 968"/>
                  <a:gd name="T98" fmla="*/ 1182 w 1501"/>
                  <a:gd name="T99" fmla="*/ 889 h 968"/>
                  <a:gd name="T100" fmla="*/ 1206 w 1501"/>
                  <a:gd name="T101" fmla="*/ 888 h 968"/>
                  <a:gd name="T102" fmla="*/ 1229 w 1501"/>
                  <a:gd name="T103" fmla="*/ 894 h 968"/>
                  <a:gd name="T104" fmla="*/ 1253 w 1501"/>
                  <a:gd name="T105" fmla="*/ 881 h 968"/>
                  <a:gd name="T106" fmla="*/ 1277 w 1501"/>
                  <a:gd name="T107" fmla="*/ 894 h 968"/>
                  <a:gd name="T108" fmla="*/ 1301 w 1501"/>
                  <a:gd name="T109" fmla="*/ 888 h 968"/>
                  <a:gd name="T110" fmla="*/ 1324 w 1501"/>
                  <a:gd name="T111" fmla="*/ 911 h 968"/>
                  <a:gd name="T112" fmla="*/ 1348 w 1501"/>
                  <a:gd name="T113" fmla="*/ 899 h 968"/>
                  <a:gd name="T114" fmla="*/ 1372 w 1501"/>
                  <a:gd name="T115" fmla="*/ 886 h 968"/>
                  <a:gd name="T116" fmla="*/ 1395 w 1501"/>
                  <a:gd name="T117" fmla="*/ 874 h 968"/>
                  <a:gd name="T118" fmla="*/ 1419 w 1501"/>
                  <a:gd name="T119" fmla="*/ 879 h 968"/>
                  <a:gd name="T120" fmla="*/ 1443 w 1501"/>
                  <a:gd name="T121" fmla="*/ 890 h 968"/>
                  <a:gd name="T122" fmla="*/ 1466 w 1501"/>
                  <a:gd name="T123" fmla="*/ 877 h 968"/>
                  <a:gd name="T124" fmla="*/ 1490 w 1501"/>
                  <a:gd name="T125" fmla="*/ 895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68">
                    <a:moveTo>
                      <a:pt x="0" y="834"/>
                    </a:moveTo>
                    <a:lnTo>
                      <a:pt x="0" y="834"/>
                    </a:lnTo>
                    <a:lnTo>
                      <a:pt x="1" y="835"/>
                    </a:lnTo>
                    <a:lnTo>
                      <a:pt x="2" y="838"/>
                    </a:lnTo>
                    <a:lnTo>
                      <a:pt x="3" y="841"/>
                    </a:lnTo>
                    <a:lnTo>
                      <a:pt x="4" y="845"/>
                    </a:lnTo>
                    <a:lnTo>
                      <a:pt x="5" y="848"/>
                    </a:lnTo>
                    <a:lnTo>
                      <a:pt x="5" y="852"/>
                    </a:lnTo>
                    <a:lnTo>
                      <a:pt x="6" y="855"/>
                    </a:lnTo>
                    <a:lnTo>
                      <a:pt x="7" y="859"/>
                    </a:lnTo>
                    <a:lnTo>
                      <a:pt x="8" y="864"/>
                    </a:lnTo>
                    <a:lnTo>
                      <a:pt x="9" y="868"/>
                    </a:lnTo>
                    <a:lnTo>
                      <a:pt x="10" y="873"/>
                    </a:lnTo>
                    <a:lnTo>
                      <a:pt x="11" y="877"/>
                    </a:lnTo>
                    <a:lnTo>
                      <a:pt x="12" y="882"/>
                    </a:lnTo>
                    <a:lnTo>
                      <a:pt x="13" y="887"/>
                    </a:lnTo>
                    <a:lnTo>
                      <a:pt x="14" y="892"/>
                    </a:lnTo>
                    <a:lnTo>
                      <a:pt x="15" y="897"/>
                    </a:lnTo>
                    <a:lnTo>
                      <a:pt x="16" y="899"/>
                    </a:lnTo>
                    <a:lnTo>
                      <a:pt x="16" y="900"/>
                    </a:lnTo>
                    <a:lnTo>
                      <a:pt x="17" y="901"/>
                    </a:lnTo>
                    <a:lnTo>
                      <a:pt x="18" y="901"/>
                    </a:lnTo>
                    <a:lnTo>
                      <a:pt x="19" y="901"/>
                    </a:lnTo>
                    <a:lnTo>
                      <a:pt x="20" y="902"/>
                    </a:lnTo>
                    <a:lnTo>
                      <a:pt x="21" y="902"/>
                    </a:lnTo>
                    <a:lnTo>
                      <a:pt x="22" y="901"/>
                    </a:lnTo>
                    <a:lnTo>
                      <a:pt x="23" y="900"/>
                    </a:lnTo>
                    <a:lnTo>
                      <a:pt x="24" y="898"/>
                    </a:lnTo>
                    <a:lnTo>
                      <a:pt x="25" y="897"/>
                    </a:lnTo>
                    <a:lnTo>
                      <a:pt x="26" y="896"/>
                    </a:lnTo>
                    <a:lnTo>
                      <a:pt x="26" y="894"/>
                    </a:lnTo>
                    <a:lnTo>
                      <a:pt x="27" y="892"/>
                    </a:lnTo>
                    <a:lnTo>
                      <a:pt x="28" y="889"/>
                    </a:lnTo>
                    <a:lnTo>
                      <a:pt x="29" y="887"/>
                    </a:lnTo>
                    <a:lnTo>
                      <a:pt x="30" y="887"/>
                    </a:lnTo>
                    <a:lnTo>
                      <a:pt x="31" y="889"/>
                    </a:lnTo>
                    <a:lnTo>
                      <a:pt x="32" y="890"/>
                    </a:lnTo>
                    <a:lnTo>
                      <a:pt x="33" y="893"/>
                    </a:lnTo>
                    <a:lnTo>
                      <a:pt x="34" y="894"/>
                    </a:lnTo>
                    <a:lnTo>
                      <a:pt x="35" y="896"/>
                    </a:lnTo>
                    <a:lnTo>
                      <a:pt x="35" y="897"/>
                    </a:lnTo>
                    <a:lnTo>
                      <a:pt x="36" y="898"/>
                    </a:lnTo>
                    <a:lnTo>
                      <a:pt x="37" y="901"/>
                    </a:lnTo>
                    <a:lnTo>
                      <a:pt x="38" y="905"/>
                    </a:lnTo>
                    <a:lnTo>
                      <a:pt x="39" y="907"/>
                    </a:lnTo>
                    <a:lnTo>
                      <a:pt x="40" y="910"/>
                    </a:lnTo>
                    <a:lnTo>
                      <a:pt x="41" y="913"/>
                    </a:lnTo>
                    <a:lnTo>
                      <a:pt x="42" y="916"/>
                    </a:lnTo>
                    <a:lnTo>
                      <a:pt x="43" y="920"/>
                    </a:lnTo>
                    <a:lnTo>
                      <a:pt x="44" y="922"/>
                    </a:lnTo>
                    <a:lnTo>
                      <a:pt x="45" y="920"/>
                    </a:lnTo>
                    <a:lnTo>
                      <a:pt x="46" y="915"/>
                    </a:lnTo>
                    <a:lnTo>
                      <a:pt x="47" y="910"/>
                    </a:lnTo>
                    <a:lnTo>
                      <a:pt x="47" y="903"/>
                    </a:lnTo>
                    <a:lnTo>
                      <a:pt x="48" y="896"/>
                    </a:lnTo>
                    <a:lnTo>
                      <a:pt x="49" y="889"/>
                    </a:lnTo>
                    <a:lnTo>
                      <a:pt x="50" y="881"/>
                    </a:lnTo>
                    <a:lnTo>
                      <a:pt x="51" y="874"/>
                    </a:lnTo>
                    <a:lnTo>
                      <a:pt x="52" y="866"/>
                    </a:lnTo>
                    <a:lnTo>
                      <a:pt x="53" y="858"/>
                    </a:lnTo>
                    <a:lnTo>
                      <a:pt x="54" y="850"/>
                    </a:lnTo>
                    <a:lnTo>
                      <a:pt x="55" y="843"/>
                    </a:lnTo>
                    <a:lnTo>
                      <a:pt x="56" y="834"/>
                    </a:lnTo>
                    <a:lnTo>
                      <a:pt x="56" y="826"/>
                    </a:lnTo>
                    <a:lnTo>
                      <a:pt x="57" y="817"/>
                    </a:lnTo>
                    <a:lnTo>
                      <a:pt x="58" y="809"/>
                    </a:lnTo>
                    <a:lnTo>
                      <a:pt x="59" y="804"/>
                    </a:lnTo>
                    <a:lnTo>
                      <a:pt x="60" y="801"/>
                    </a:lnTo>
                    <a:lnTo>
                      <a:pt x="61" y="798"/>
                    </a:lnTo>
                    <a:lnTo>
                      <a:pt x="62" y="795"/>
                    </a:lnTo>
                    <a:lnTo>
                      <a:pt x="63" y="794"/>
                    </a:lnTo>
                    <a:lnTo>
                      <a:pt x="64" y="793"/>
                    </a:lnTo>
                    <a:lnTo>
                      <a:pt x="65" y="793"/>
                    </a:lnTo>
                    <a:lnTo>
                      <a:pt x="66" y="793"/>
                    </a:lnTo>
                    <a:lnTo>
                      <a:pt x="66" y="791"/>
                    </a:lnTo>
                    <a:lnTo>
                      <a:pt x="67" y="789"/>
                    </a:lnTo>
                    <a:lnTo>
                      <a:pt x="68" y="787"/>
                    </a:lnTo>
                    <a:lnTo>
                      <a:pt x="69" y="786"/>
                    </a:lnTo>
                    <a:lnTo>
                      <a:pt x="70" y="784"/>
                    </a:lnTo>
                    <a:lnTo>
                      <a:pt x="71" y="783"/>
                    </a:lnTo>
                    <a:lnTo>
                      <a:pt x="72" y="782"/>
                    </a:lnTo>
                    <a:lnTo>
                      <a:pt x="73" y="781"/>
                    </a:lnTo>
                    <a:lnTo>
                      <a:pt x="74" y="784"/>
                    </a:lnTo>
                    <a:lnTo>
                      <a:pt x="75" y="790"/>
                    </a:lnTo>
                    <a:lnTo>
                      <a:pt x="76" y="796"/>
                    </a:lnTo>
                    <a:lnTo>
                      <a:pt x="77" y="803"/>
                    </a:lnTo>
                    <a:lnTo>
                      <a:pt x="77" y="810"/>
                    </a:lnTo>
                    <a:lnTo>
                      <a:pt x="78" y="816"/>
                    </a:lnTo>
                    <a:lnTo>
                      <a:pt x="79" y="824"/>
                    </a:lnTo>
                    <a:lnTo>
                      <a:pt x="80" y="831"/>
                    </a:lnTo>
                    <a:lnTo>
                      <a:pt x="81" y="840"/>
                    </a:lnTo>
                    <a:lnTo>
                      <a:pt x="82" y="850"/>
                    </a:lnTo>
                    <a:lnTo>
                      <a:pt x="83" y="858"/>
                    </a:lnTo>
                    <a:lnTo>
                      <a:pt x="84" y="867"/>
                    </a:lnTo>
                    <a:lnTo>
                      <a:pt x="85" y="877"/>
                    </a:lnTo>
                    <a:lnTo>
                      <a:pt x="86" y="887"/>
                    </a:lnTo>
                    <a:lnTo>
                      <a:pt x="87" y="897"/>
                    </a:lnTo>
                    <a:lnTo>
                      <a:pt x="87" y="906"/>
                    </a:lnTo>
                    <a:lnTo>
                      <a:pt x="88" y="911"/>
                    </a:lnTo>
                    <a:lnTo>
                      <a:pt x="89" y="914"/>
                    </a:lnTo>
                    <a:lnTo>
                      <a:pt x="90" y="916"/>
                    </a:lnTo>
                    <a:lnTo>
                      <a:pt x="91" y="917"/>
                    </a:lnTo>
                    <a:lnTo>
                      <a:pt x="92" y="918"/>
                    </a:lnTo>
                    <a:lnTo>
                      <a:pt x="93" y="918"/>
                    </a:lnTo>
                    <a:lnTo>
                      <a:pt x="94" y="918"/>
                    </a:lnTo>
                    <a:lnTo>
                      <a:pt x="95" y="917"/>
                    </a:lnTo>
                    <a:lnTo>
                      <a:pt x="96" y="917"/>
                    </a:lnTo>
                    <a:lnTo>
                      <a:pt x="96" y="916"/>
                    </a:lnTo>
                    <a:lnTo>
                      <a:pt x="98" y="916"/>
                    </a:lnTo>
                    <a:lnTo>
                      <a:pt x="98" y="916"/>
                    </a:lnTo>
                    <a:lnTo>
                      <a:pt x="99" y="915"/>
                    </a:lnTo>
                    <a:lnTo>
                      <a:pt x="100" y="914"/>
                    </a:lnTo>
                    <a:lnTo>
                      <a:pt x="101" y="912"/>
                    </a:lnTo>
                    <a:lnTo>
                      <a:pt x="102" y="911"/>
                    </a:lnTo>
                    <a:lnTo>
                      <a:pt x="103" y="910"/>
                    </a:lnTo>
                    <a:lnTo>
                      <a:pt x="104" y="909"/>
                    </a:lnTo>
                    <a:lnTo>
                      <a:pt x="105" y="908"/>
                    </a:lnTo>
                    <a:lnTo>
                      <a:pt x="106" y="907"/>
                    </a:lnTo>
                    <a:lnTo>
                      <a:pt x="107" y="906"/>
                    </a:lnTo>
                    <a:lnTo>
                      <a:pt x="107" y="905"/>
                    </a:lnTo>
                    <a:lnTo>
                      <a:pt x="108" y="904"/>
                    </a:lnTo>
                    <a:lnTo>
                      <a:pt x="109" y="903"/>
                    </a:lnTo>
                    <a:lnTo>
                      <a:pt x="110" y="902"/>
                    </a:lnTo>
                    <a:lnTo>
                      <a:pt x="111" y="899"/>
                    </a:lnTo>
                    <a:lnTo>
                      <a:pt x="112" y="897"/>
                    </a:lnTo>
                    <a:lnTo>
                      <a:pt x="113" y="895"/>
                    </a:lnTo>
                    <a:lnTo>
                      <a:pt x="114" y="892"/>
                    </a:lnTo>
                    <a:lnTo>
                      <a:pt x="115" y="890"/>
                    </a:lnTo>
                    <a:lnTo>
                      <a:pt x="116" y="887"/>
                    </a:lnTo>
                    <a:lnTo>
                      <a:pt x="117" y="885"/>
                    </a:lnTo>
                    <a:lnTo>
                      <a:pt x="117" y="884"/>
                    </a:lnTo>
                    <a:lnTo>
                      <a:pt x="119" y="883"/>
                    </a:lnTo>
                    <a:lnTo>
                      <a:pt x="119" y="883"/>
                    </a:lnTo>
                    <a:lnTo>
                      <a:pt x="120" y="883"/>
                    </a:lnTo>
                    <a:lnTo>
                      <a:pt x="121" y="883"/>
                    </a:lnTo>
                    <a:lnTo>
                      <a:pt x="122" y="882"/>
                    </a:lnTo>
                    <a:lnTo>
                      <a:pt x="123" y="882"/>
                    </a:lnTo>
                    <a:lnTo>
                      <a:pt x="124" y="881"/>
                    </a:lnTo>
                    <a:lnTo>
                      <a:pt x="125" y="882"/>
                    </a:lnTo>
                    <a:lnTo>
                      <a:pt x="126" y="884"/>
                    </a:lnTo>
                    <a:lnTo>
                      <a:pt x="127" y="884"/>
                    </a:lnTo>
                    <a:lnTo>
                      <a:pt x="128" y="885"/>
                    </a:lnTo>
                    <a:lnTo>
                      <a:pt x="128" y="887"/>
                    </a:lnTo>
                    <a:lnTo>
                      <a:pt x="129" y="889"/>
                    </a:lnTo>
                    <a:lnTo>
                      <a:pt x="130" y="890"/>
                    </a:lnTo>
                    <a:lnTo>
                      <a:pt x="131" y="892"/>
                    </a:lnTo>
                    <a:lnTo>
                      <a:pt x="132" y="889"/>
                    </a:lnTo>
                    <a:lnTo>
                      <a:pt x="133" y="885"/>
                    </a:lnTo>
                    <a:lnTo>
                      <a:pt x="134" y="880"/>
                    </a:lnTo>
                    <a:lnTo>
                      <a:pt x="135" y="874"/>
                    </a:lnTo>
                    <a:lnTo>
                      <a:pt x="136" y="868"/>
                    </a:lnTo>
                    <a:lnTo>
                      <a:pt x="137" y="862"/>
                    </a:lnTo>
                    <a:lnTo>
                      <a:pt x="138" y="855"/>
                    </a:lnTo>
                    <a:lnTo>
                      <a:pt x="138" y="848"/>
                    </a:lnTo>
                    <a:lnTo>
                      <a:pt x="139" y="842"/>
                    </a:lnTo>
                    <a:lnTo>
                      <a:pt x="140" y="837"/>
                    </a:lnTo>
                    <a:lnTo>
                      <a:pt x="141" y="837"/>
                    </a:lnTo>
                    <a:lnTo>
                      <a:pt x="142" y="832"/>
                    </a:lnTo>
                    <a:lnTo>
                      <a:pt x="143" y="824"/>
                    </a:lnTo>
                    <a:lnTo>
                      <a:pt x="144" y="815"/>
                    </a:lnTo>
                    <a:lnTo>
                      <a:pt x="145" y="805"/>
                    </a:lnTo>
                    <a:lnTo>
                      <a:pt x="146" y="795"/>
                    </a:lnTo>
                    <a:lnTo>
                      <a:pt x="147" y="793"/>
                    </a:lnTo>
                    <a:lnTo>
                      <a:pt x="147" y="794"/>
                    </a:lnTo>
                    <a:lnTo>
                      <a:pt x="149" y="796"/>
                    </a:lnTo>
                    <a:lnTo>
                      <a:pt x="149" y="800"/>
                    </a:lnTo>
                    <a:lnTo>
                      <a:pt x="150" y="803"/>
                    </a:lnTo>
                    <a:lnTo>
                      <a:pt x="151" y="806"/>
                    </a:lnTo>
                    <a:lnTo>
                      <a:pt x="152" y="810"/>
                    </a:lnTo>
                    <a:lnTo>
                      <a:pt x="153" y="814"/>
                    </a:lnTo>
                    <a:lnTo>
                      <a:pt x="154" y="818"/>
                    </a:lnTo>
                    <a:lnTo>
                      <a:pt x="155" y="822"/>
                    </a:lnTo>
                    <a:lnTo>
                      <a:pt x="156" y="825"/>
                    </a:lnTo>
                    <a:lnTo>
                      <a:pt x="157" y="829"/>
                    </a:lnTo>
                    <a:lnTo>
                      <a:pt x="158" y="833"/>
                    </a:lnTo>
                    <a:lnTo>
                      <a:pt x="159" y="837"/>
                    </a:lnTo>
                    <a:lnTo>
                      <a:pt x="159" y="842"/>
                    </a:lnTo>
                    <a:lnTo>
                      <a:pt x="160" y="847"/>
                    </a:lnTo>
                    <a:lnTo>
                      <a:pt x="161" y="851"/>
                    </a:lnTo>
                    <a:lnTo>
                      <a:pt x="162" y="855"/>
                    </a:lnTo>
                    <a:lnTo>
                      <a:pt x="163" y="859"/>
                    </a:lnTo>
                    <a:lnTo>
                      <a:pt x="164" y="863"/>
                    </a:lnTo>
                    <a:lnTo>
                      <a:pt x="165" y="866"/>
                    </a:lnTo>
                    <a:lnTo>
                      <a:pt x="166" y="870"/>
                    </a:lnTo>
                    <a:lnTo>
                      <a:pt x="167" y="873"/>
                    </a:lnTo>
                    <a:lnTo>
                      <a:pt x="168" y="876"/>
                    </a:lnTo>
                    <a:lnTo>
                      <a:pt x="168" y="881"/>
                    </a:lnTo>
                    <a:lnTo>
                      <a:pt x="169" y="886"/>
                    </a:lnTo>
                    <a:lnTo>
                      <a:pt x="170" y="890"/>
                    </a:lnTo>
                    <a:lnTo>
                      <a:pt x="171" y="895"/>
                    </a:lnTo>
                    <a:lnTo>
                      <a:pt x="172" y="900"/>
                    </a:lnTo>
                    <a:lnTo>
                      <a:pt x="173" y="905"/>
                    </a:lnTo>
                    <a:lnTo>
                      <a:pt x="174" y="911"/>
                    </a:lnTo>
                    <a:lnTo>
                      <a:pt x="175" y="915"/>
                    </a:lnTo>
                    <a:lnTo>
                      <a:pt x="176" y="916"/>
                    </a:lnTo>
                    <a:lnTo>
                      <a:pt x="177" y="914"/>
                    </a:lnTo>
                    <a:lnTo>
                      <a:pt x="178" y="912"/>
                    </a:lnTo>
                    <a:lnTo>
                      <a:pt x="179" y="910"/>
                    </a:lnTo>
                    <a:lnTo>
                      <a:pt x="179" y="907"/>
                    </a:lnTo>
                    <a:lnTo>
                      <a:pt x="180" y="904"/>
                    </a:lnTo>
                    <a:lnTo>
                      <a:pt x="181" y="901"/>
                    </a:lnTo>
                    <a:lnTo>
                      <a:pt x="182" y="898"/>
                    </a:lnTo>
                    <a:lnTo>
                      <a:pt x="183" y="893"/>
                    </a:lnTo>
                    <a:lnTo>
                      <a:pt x="184" y="889"/>
                    </a:lnTo>
                    <a:lnTo>
                      <a:pt x="185" y="885"/>
                    </a:lnTo>
                    <a:lnTo>
                      <a:pt x="186" y="880"/>
                    </a:lnTo>
                    <a:lnTo>
                      <a:pt x="187" y="875"/>
                    </a:lnTo>
                    <a:lnTo>
                      <a:pt x="188" y="870"/>
                    </a:lnTo>
                    <a:lnTo>
                      <a:pt x="189" y="864"/>
                    </a:lnTo>
                    <a:lnTo>
                      <a:pt x="189" y="860"/>
                    </a:lnTo>
                    <a:lnTo>
                      <a:pt x="190" y="858"/>
                    </a:lnTo>
                    <a:lnTo>
                      <a:pt x="191" y="858"/>
                    </a:lnTo>
                    <a:lnTo>
                      <a:pt x="192" y="859"/>
                    </a:lnTo>
                    <a:lnTo>
                      <a:pt x="193" y="860"/>
                    </a:lnTo>
                    <a:lnTo>
                      <a:pt x="194" y="861"/>
                    </a:lnTo>
                    <a:lnTo>
                      <a:pt x="195" y="863"/>
                    </a:lnTo>
                    <a:lnTo>
                      <a:pt x="196" y="865"/>
                    </a:lnTo>
                    <a:lnTo>
                      <a:pt x="197" y="867"/>
                    </a:lnTo>
                    <a:lnTo>
                      <a:pt x="198" y="869"/>
                    </a:lnTo>
                    <a:lnTo>
                      <a:pt x="199" y="871"/>
                    </a:lnTo>
                    <a:lnTo>
                      <a:pt x="199" y="873"/>
                    </a:lnTo>
                    <a:lnTo>
                      <a:pt x="200" y="875"/>
                    </a:lnTo>
                    <a:lnTo>
                      <a:pt x="201" y="878"/>
                    </a:lnTo>
                    <a:lnTo>
                      <a:pt x="202" y="881"/>
                    </a:lnTo>
                    <a:lnTo>
                      <a:pt x="203" y="883"/>
                    </a:lnTo>
                    <a:lnTo>
                      <a:pt x="204" y="886"/>
                    </a:lnTo>
                    <a:lnTo>
                      <a:pt x="205" y="887"/>
                    </a:lnTo>
                    <a:lnTo>
                      <a:pt x="206" y="889"/>
                    </a:lnTo>
                    <a:lnTo>
                      <a:pt x="207" y="889"/>
                    </a:lnTo>
                    <a:lnTo>
                      <a:pt x="208" y="889"/>
                    </a:lnTo>
                    <a:lnTo>
                      <a:pt x="208" y="892"/>
                    </a:lnTo>
                    <a:lnTo>
                      <a:pt x="210" y="890"/>
                    </a:lnTo>
                    <a:lnTo>
                      <a:pt x="210" y="892"/>
                    </a:lnTo>
                    <a:lnTo>
                      <a:pt x="211" y="892"/>
                    </a:lnTo>
                    <a:lnTo>
                      <a:pt x="212" y="892"/>
                    </a:lnTo>
                    <a:lnTo>
                      <a:pt x="213" y="892"/>
                    </a:lnTo>
                    <a:lnTo>
                      <a:pt x="214" y="892"/>
                    </a:lnTo>
                    <a:lnTo>
                      <a:pt x="215" y="892"/>
                    </a:lnTo>
                    <a:lnTo>
                      <a:pt x="216" y="892"/>
                    </a:lnTo>
                    <a:lnTo>
                      <a:pt x="217" y="892"/>
                    </a:lnTo>
                    <a:lnTo>
                      <a:pt x="218" y="891"/>
                    </a:lnTo>
                    <a:lnTo>
                      <a:pt x="219" y="891"/>
                    </a:lnTo>
                    <a:lnTo>
                      <a:pt x="219" y="892"/>
                    </a:lnTo>
                    <a:lnTo>
                      <a:pt x="220" y="893"/>
                    </a:lnTo>
                    <a:lnTo>
                      <a:pt x="221" y="896"/>
                    </a:lnTo>
                    <a:lnTo>
                      <a:pt x="222" y="898"/>
                    </a:lnTo>
                    <a:lnTo>
                      <a:pt x="223" y="900"/>
                    </a:lnTo>
                    <a:lnTo>
                      <a:pt x="224" y="901"/>
                    </a:lnTo>
                    <a:lnTo>
                      <a:pt x="225" y="903"/>
                    </a:lnTo>
                    <a:lnTo>
                      <a:pt x="226" y="905"/>
                    </a:lnTo>
                    <a:lnTo>
                      <a:pt x="227" y="907"/>
                    </a:lnTo>
                    <a:lnTo>
                      <a:pt x="228" y="911"/>
                    </a:lnTo>
                    <a:lnTo>
                      <a:pt x="229" y="914"/>
                    </a:lnTo>
                    <a:lnTo>
                      <a:pt x="229" y="917"/>
                    </a:lnTo>
                    <a:lnTo>
                      <a:pt x="231" y="920"/>
                    </a:lnTo>
                    <a:lnTo>
                      <a:pt x="231" y="923"/>
                    </a:lnTo>
                    <a:lnTo>
                      <a:pt x="232" y="927"/>
                    </a:lnTo>
                    <a:lnTo>
                      <a:pt x="233" y="930"/>
                    </a:lnTo>
                    <a:lnTo>
                      <a:pt x="234" y="929"/>
                    </a:lnTo>
                    <a:lnTo>
                      <a:pt x="235" y="926"/>
                    </a:lnTo>
                    <a:lnTo>
                      <a:pt x="236" y="922"/>
                    </a:lnTo>
                    <a:lnTo>
                      <a:pt x="237" y="917"/>
                    </a:lnTo>
                    <a:lnTo>
                      <a:pt x="238" y="913"/>
                    </a:lnTo>
                    <a:lnTo>
                      <a:pt x="239" y="909"/>
                    </a:lnTo>
                    <a:lnTo>
                      <a:pt x="240" y="904"/>
                    </a:lnTo>
                    <a:lnTo>
                      <a:pt x="240" y="899"/>
                    </a:lnTo>
                    <a:lnTo>
                      <a:pt x="241" y="893"/>
                    </a:lnTo>
                    <a:lnTo>
                      <a:pt x="242" y="887"/>
                    </a:lnTo>
                    <a:lnTo>
                      <a:pt x="243" y="880"/>
                    </a:lnTo>
                    <a:lnTo>
                      <a:pt x="244" y="873"/>
                    </a:lnTo>
                    <a:lnTo>
                      <a:pt x="245" y="869"/>
                    </a:lnTo>
                    <a:lnTo>
                      <a:pt x="246" y="859"/>
                    </a:lnTo>
                    <a:lnTo>
                      <a:pt x="247" y="852"/>
                    </a:lnTo>
                    <a:lnTo>
                      <a:pt x="248" y="845"/>
                    </a:lnTo>
                    <a:lnTo>
                      <a:pt x="249" y="844"/>
                    </a:lnTo>
                    <a:lnTo>
                      <a:pt x="250" y="844"/>
                    </a:lnTo>
                    <a:lnTo>
                      <a:pt x="250" y="845"/>
                    </a:lnTo>
                    <a:lnTo>
                      <a:pt x="251" y="848"/>
                    </a:lnTo>
                    <a:lnTo>
                      <a:pt x="252" y="850"/>
                    </a:lnTo>
                    <a:lnTo>
                      <a:pt x="253" y="853"/>
                    </a:lnTo>
                    <a:lnTo>
                      <a:pt x="254" y="856"/>
                    </a:lnTo>
                    <a:lnTo>
                      <a:pt x="255" y="860"/>
                    </a:lnTo>
                    <a:lnTo>
                      <a:pt x="256" y="863"/>
                    </a:lnTo>
                    <a:lnTo>
                      <a:pt x="257" y="866"/>
                    </a:lnTo>
                    <a:lnTo>
                      <a:pt x="258" y="869"/>
                    </a:lnTo>
                    <a:lnTo>
                      <a:pt x="259" y="872"/>
                    </a:lnTo>
                    <a:lnTo>
                      <a:pt x="259" y="876"/>
                    </a:lnTo>
                    <a:lnTo>
                      <a:pt x="261" y="879"/>
                    </a:lnTo>
                    <a:lnTo>
                      <a:pt x="261" y="883"/>
                    </a:lnTo>
                    <a:lnTo>
                      <a:pt x="262" y="887"/>
                    </a:lnTo>
                    <a:lnTo>
                      <a:pt x="263" y="888"/>
                    </a:lnTo>
                    <a:lnTo>
                      <a:pt x="264" y="888"/>
                    </a:lnTo>
                    <a:lnTo>
                      <a:pt x="265" y="888"/>
                    </a:lnTo>
                    <a:lnTo>
                      <a:pt x="266" y="887"/>
                    </a:lnTo>
                    <a:lnTo>
                      <a:pt x="267" y="886"/>
                    </a:lnTo>
                    <a:lnTo>
                      <a:pt x="268" y="885"/>
                    </a:lnTo>
                    <a:lnTo>
                      <a:pt x="269" y="883"/>
                    </a:lnTo>
                    <a:lnTo>
                      <a:pt x="270" y="881"/>
                    </a:lnTo>
                    <a:lnTo>
                      <a:pt x="271" y="879"/>
                    </a:lnTo>
                    <a:lnTo>
                      <a:pt x="271" y="879"/>
                    </a:lnTo>
                    <a:lnTo>
                      <a:pt x="272" y="878"/>
                    </a:lnTo>
                    <a:lnTo>
                      <a:pt x="273" y="876"/>
                    </a:lnTo>
                    <a:lnTo>
                      <a:pt x="274" y="875"/>
                    </a:lnTo>
                    <a:lnTo>
                      <a:pt x="275" y="874"/>
                    </a:lnTo>
                    <a:lnTo>
                      <a:pt x="276" y="873"/>
                    </a:lnTo>
                    <a:lnTo>
                      <a:pt x="277" y="871"/>
                    </a:lnTo>
                    <a:lnTo>
                      <a:pt x="278" y="866"/>
                    </a:lnTo>
                    <a:lnTo>
                      <a:pt x="279" y="860"/>
                    </a:lnTo>
                    <a:lnTo>
                      <a:pt x="280" y="853"/>
                    </a:lnTo>
                    <a:lnTo>
                      <a:pt x="280" y="846"/>
                    </a:lnTo>
                    <a:lnTo>
                      <a:pt x="281" y="839"/>
                    </a:lnTo>
                    <a:lnTo>
                      <a:pt x="282" y="831"/>
                    </a:lnTo>
                    <a:lnTo>
                      <a:pt x="283" y="824"/>
                    </a:lnTo>
                    <a:lnTo>
                      <a:pt x="284" y="815"/>
                    </a:lnTo>
                    <a:lnTo>
                      <a:pt x="285" y="807"/>
                    </a:lnTo>
                    <a:lnTo>
                      <a:pt x="286" y="799"/>
                    </a:lnTo>
                    <a:lnTo>
                      <a:pt x="287" y="791"/>
                    </a:lnTo>
                    <a:lnTo>
                      <a:pt x="288" y="784"/>
                    </a:lnTo>
                    <a:lnTo>
                      <a:pt x="289" y="775"/>
                    </a:lnTo>
                    <a:lnTo>
                      <a:pt x="290" y="767"/>
                    </a:lnTo>
                    <a:lnTo>
                      <a:pt x="291" y="759"/>
                    </a:lnTo>
                    <a:lnTo>
                      <a:pt x="291" y="751"/>
                    </a:lnTo>
                    <a:lnTo>
                      <a:pt x="292" y="744"/>
                    </a:lnTo>
                    <a:lnTo>
                      <a:pt x="293" y="738"/>
                    </a:lnTo>
                    <a:lnTo>
                      <a:pt x="294" y="732"/>
                    </a:lnTo>
                    <a:lnTo>
                      <a:pt x="295" y="727"/>
                    </a:lnTo>
                    <a:lnTo>
                      <a:pt x="296" y="722"/>
                    </a:lnTo>
                    <a:lnTo>
                      <a:pt x="297" y="717"/>
                    </a:lnTo>
                    <a:lnTo>
                      <a:pt x="298" y="713"/>
                    </a:lnTo>
                    <a:lnTo>
                      <a:pt x="299" y="710"/>
                    </a:lnTo>
                    <a:lnTo>
                      <a:pt x="300" y="705"/>
                    </a:lnTo>
                    <a:lnTo>
                      <a:pt x="301" y="700"/>
                    </a:lnTo>
                    <a:lnTo>
                      <a:pt x="301" y="696"/>
                    </a:lnTo>
                    <a:lnTo>
                      <a:pt x="302" y="692"/>
                    </a:lnTo>
                    <a:lnTo>
                      <a:pt x="303" y="689"/>
                    </a:lnTo>
                    <a:lnTo>
                      <a:pt x="304" y="685"/>
                    </a:lnTo>
                    <a:lnTo>
                      <a:pt x="305" y="682"/>
                    </a:lnTo>
                    <a:lnTo>
                      <a:pt x="306" y="679"/>
                    </a:lnTo>
                    <a:lnTo>
                      <a:pt x="307" y="679"/>
                    </a:lnTo>
                    <a:lnTo>
                      <a:pt x="308" y="679"/>
                    </a:lnTo>
                    <a:lnTo>
                      <a:pt x="309" y="681"/>
                    </a:lnTo>
                    <a:lnTo>
                      <a:pt x="310" y="683"/>
                    </a:lnTo>
                    <a:lnTo>
                      <a:pt x="311" y="686"/>
                    </a:lnTo>
                    <a:lnTo>
                      <a:pt x="311" y="689"/>
                    </a:lnTo>
                    <a:lnTo>
                      <a:pt x="312" y="693"/>
                    </a:lnTo>
                    <a:lnTo>
                      <a:pt x="313" y="697"/>
                    </a:lnTo>
                    <a:lnTo>
                      <a:pt x="314" y="701"/>
                    </a:lnTo>
                    <a:lnTo>
                      <a:pt x="315" y="705"/>
                    </a:lnTo>
                    <a:lnTo>
                      <a:pt x="316" y="708"/>
                    </a:lnTo>
                    <a:lnTo>
                      <a:pt x="317" y="713"/>
                    </a:lnTo>
                    <a:lnTo>
                      <a:pt x="318" y="717"/>
                    </a:lnTo>
                    <a:lnTo>
                      <a:pt x="319" y="721"/>
                    </a:lnTo>
                    <a:lnTo>
                      <a:pt x="320" y="726"/>
                    </a:lnTo>
                    <a:lnTo>
                      <a:pt x="321" y="731"/>
                    </a:lnTo>
                    <a:lnTo>
                      <a:pt x="322" y="738"/>
                    </a:lnTo>
                    <a:lnTo>
                      <a:pt x="322" y="745"/>
                    </a:lnTo>
                    <a:lnTo>
                      <a:pt x="323" y="753"/>
                    </a:lnTo>
                    <a:lnTo>
                      <a:pt x="324" y="761"/>
                    </a:lnTo>
                    <a:lnTo>
                      <a:pt x="325" y="769"/>
                    </a:lnTo>
                    <a:lnTo>
                      <a:pt x="326" y="777"/>
                    </a:lnTo>
                    <a:lnTo>
                      <a:pt x="327" y="785"/>
                    </a:lnTo>
                    <a:lnTo>
                      <a:pt x="328" y="793"/>
                    </a:lnTo>
                    <a:lnTo>
                      <a:pt x="329" y="802"/>
                    </a:lnTo>
                    <a:lnTo>
                      <a:pt x="330" y="812"/>
                    </a:lnTo>
                    <a:lnTo>
                      <a:pt x="331" y="821"/>
                    </a:lnTo>
                    <a:lnTo>
                      <a:pt x="331" y="830"/>
                    </a:lnTo>
                    <a:lnTo>
                      <a:pt x="332" y="839"/>
                    </a:lnTo>
                    <a:lnTo>
                      <a:pt x="333" y="849"/>
                    </a:lnTo>
                    <a:lnTo>
                      <a:pt x="334" y="858"/>
                    </a:lnTo>
                    <a:lnTo>
                      <a:pt x="335" y="867"/>
                    </a:lnTo>
                    <a:lnTo>
                      <a:pt x="336" y="873"/>
                    </a:lnTo>
                    <a:lnTo>
                      <a:pt x="337" y="878"/>
                    </a:lnTo>
                    <a:lnTo>
                      <a:pt x="338" y="882"/>
                    </a:lnTo>
                    <a:lnTo>
                      <a:pt x="339" y="886"/>
                    </a:lnTo>
                    <a:lnTo>
                      <a:pt x="340" y="889"/>
                    </a:lnTo>
                    <a:lnTo>
                      <a:pt x="341" y="892"/>
                    </a:lnTo>
                    <a:lnTo>
                      <a:pt x="341" y="894"/>
                    </a:lnTo>
                    <a:lnTo>
                      <a:pt x="343" y="896"/>
                    </a:lnTo>
                    <a:lnTo>
                      <a:pt x="343" y="898"/>
                    </a:lnTo>
                    <a:lnTo>
                      <a:pt x="344" y="900"/>
                    </a:lnTo>
                    <a:lnTo>
                      <a:pt x="345" y="903"/>
                    </a:lnTo>
                    <a:lnTo>
                      <a:pt x="346" y="905"/>
                    </a:lnTo>
                    <a:lnTo>
                      <a:pt x="347" y="906"/>
                    </a:lnTo>
                    <a:lnTo>
                      <a:pt x="348" y="908"/>
                    </a:lnTo>
                    <a:lnTo>
                      <a:pt x="349" y="909"/>
                    </a:lnTo>
                    <a:lnTo>
                      <a:pt x="350" y="910"/>
                    </a:lnTo>
                    <a:lnTo>
                      <a:pt x="351" y="911"/>
                    </a:lnTo>
                    <a:lnTo>
                      <a:pt x="352" y="911"/>
                    </a:lnTo>
                    <a:lnTo>
                      <a:pt x="352" y="911"/>
                    </a:lnTo>
                    <a:lnTo>
                      <a:pt x="353" y="911"/>
                    </a:lnTo>
                    <a:lnTo>
                      <a:pt x="354" y="911"/>
                    </a:lnTo>
                    <a:lnTo>
                      <a:pt x="355" y="910"/>
                    </a:lnTo>
                    <a:lnTo>
                      <a:pt x="356" y="910"/>
                    </a:lnTo>
                    <a:lnTo>
                      <a:pt x="357" y="909"/>
                    </a:lnTo>
                    <a:lnTo>
                      <a:pt x="358" y="908"/>
                    </a:lnTo>
                    <a:lnTo>
                      <a:pt x="359" y="907"/>
                    </a:lnTo>
                    <a:lnTo>
                      <a:pt x="360" y="906"/>
                    </a:lnTo>
                    <a:lnTo>
                      <a:pt x="361" y="905"/>
                    </a:lnTo>
                    <a:lnTo>
                      <a:pt x="362" y="903"/>
                    </a:lnTo>
                    <a:lnTo>
                      <a:pt x="362" y="902"/>
                    </a:lnTo>
                    <a:lnTo>
                      <a:pt x="363" y="900"/>
                    </a:lnTo>
                    <a:lnTo>
                      <a:pt x="364" y="899"/>
                    </a:lnTo>
                    <a:lnTo>
                      <a:pt x="365" y="898"/>
                    </a:lnTo>
                    <a:lnTo>
                      <a:pt x="366" y="897"/>
                    </a:lnTo>
                    <a:lnTo>
                      <a:pt x="367" y="896"/>
                    </a:lnTo>
                    <a:lnTo>
                      <a:pt x="368" y="895"/>
                    </a:lnTo>
                    <a:lnTo>
                      <a:pt x="369" y="895"/>
                    </a:lnTo>
                    <a:lnTo>
                      <a:pt x="370" y="895"/>
                    </a:lnTo>
                    <a:lnTo>
                      <a:pt x="371" y="894"/>
                    </a:lnTo>
                    <a:lnTo>
                      <a:pt x="371" y="894"/>
                    </a:lnTo>
                    <a:lnTo>
                      <a:pt x="373" y="893"/>
                    </a:lnTo>
                    <a:lnTo>
                      <a:pt x="373" y="892"/>
                    </a:lnTo>
                    <a:lnTo>
                      <a:pt x="374" y="891"/>
                    </a:lnTo>
                    <a:lnTo>
                      <a:pt x="375" y="890"/>
                    </a:lnTo>
                    <a:lnTo>
                      <a:pt x="376" y="889"/>
                    </a:lnTo>
                    <a:lnTo>
                      <a:pt x="377" y="889"/>
                    </a:lnTo>
                    <a:lnTo>
                      <a:pt x="378" y="888"/>
                    </a:lnTo>
                    <a:lnTo>
                      <a:pt x="379" y="887"/>
                    </a:lnTo>
                    <a:lnTo>
                      <a:pt x="380" y="887"/>
                    </a:lnTo>
                    <a:lnTo>
                      <a:pt x="381" y="888"/>
                    </a:lnTo>
                    <a:lnTo>
                      <a:pt x="382" y="889"/>
                    </a:lnTo>
                    <a:lnTo>
                      <a:pt x="383" y="889"/>
                    </a:lnTo>
                    <a:lnTo>
                      <a:pt x="383" y="891"/>
                    </a:lnTo>
                    <a:lnTo>
                      <a:pt x="384" y="892"/>
                    </a:lnTo>
                    <a:lnTo>
                      <a:pt x="385" y="893"/>
                    </a:lnTo>
                    <a:lnTo>
                      <a:pt x="386" y="895"/>
                    </a:lnTo>
                    <a:lnTo>
                      <a:pt x="387" y="896"/>
                    </a:lnTo>
                    <a:lnTo>
                      <a:pt x="388" y="896"/>
                    </a:lnTo>
                    <a:lnTo>
                      <a:pt x="389" y="897"/>
                    </a:lnTo>
                    <a:lnTo>
                      <a:pt x="390" y="898"/>
                    </a:lnTo>
                    <a:lnTo>
                      <a:pt x="391" y="898"/>
                    </a:lnTo>
                    <a:lnTo>
                      <a:pt x="392" y="899"/>
                    </a:lnTo>
                    <a:lnTo>
                      <a:pt x="392" y="900"/>
                    </a:lnTo>
                    <a:lnTo>
                      <a:pt x="394" y="900"/>
                    </a:lnTo>
                    <a:lnTo>
                      <a:pt x="394" y="901"/>
                    </a:lnTo>
                    <a:lnTo>
                      <a:pt x="395" y="903"/>
                    </a:lnTo>
                    <a:lnTo>
                      <a:pt x="396" y="904"/>
                    </a:lnTo>
                    <a:lnTo>
                      <a:pt x="397" y="906"/>
                    </a:lnTo>
                    <a:lnTo>
                      <a:pt x="398" y="906"/>
                    </a:lnTo>
                    <a:lnTo>
                      <a:pt x="399" y="907"/>
                    </a:lnTo>
                    <a:lnTo>
                      <a:pt x="400" y="907"/>
                    </a:lnTo>
                    <a:lnTo>
                      <a:pt x="401" y="907"/>
                    </a:lnTo>
                    <a:lnTo>
                      <a:pt x="402" y="909"/>
                    </a:lnTo>
                    <a:lnTo>
                      <a:pt x="403" y="912"/>
                    </a:lnTo>
                    <a:lnTo>
                      <a:pt x="403" y="914"/>
                    </a:lnTo>
                    <a:lnTo>
                      <a:pt x="404" y="916"/>
                    </a:lnTo>
                    <a:lnTo>
                      <a:pt x="405" y="918"/>
                    </a:lnTo>
                    <a:lnTo>
                      <a:pt x="406" y="921"/>
                    </a:lnTo>
                    <a:lnTo>
                      <a:pt x="407" y="923"/>
                    </a:lnTo>
                    <a:lnTo>
                      <a:pt x="408" y="925"/>
                    </a:lnTo>
                    <a:lnTo>
                      <a:pt x="409" y="922"/>
                    </a:lnTo>
                    <a:lnTo>
                      <a:pt x="410" y="918"/>
                    </a:lnTo>
                    <a:lnTo>
                      <a:pt x="411" y="911"/>
                    </a:lnTo>
                    <a:lnTo>
                      <a:pt x="412" y="905"/>
                    </a:lnTo>
                    <a:lnTo>
                      <a:pt x="413" y="898"/>
                    </a:lnTo>
                    <a:lnTo>
                      <a:pt x="413" y="892"/>
                    </a:lnTo>
                    <a:lnTo>
                      <a:pt x="414" y="885"/>
                    </a:lnTo>
                    <a:lnTo>
                      <a:pt x="415" y="878"/>
                    </a:lnTo>
                    <a:lnTo>
                      <a:pt x="416" y="870"/>
                    </a:lnTo>
                    <a:lnTo>
                      <a:pt x="417" y="862"/>
                    </a:lnTo>
                    <a:lnTo>
                      <a:pt x="418" y="854"/>
                    </a:lnTo>
                    <a:lnTo>
                      <a:pt x="419" y="847"/>
                    </a:lnTo>
                    <a:lnTo>
                      <a:pt x="420" y="838"/>
                    </a:lnTo>
                    <a:lnTo>
                      <a:pt x="421" y="829"/>
                    </a:lnTo>
                    <a:lnTo>
                      <a:pt x="422" y="821"/>
                    </a:lnTo>
                    <a:lnTo>
                      <a:pt x="423" y="812"/>
                    </a:lnTo>
                    <a:lnTo>
                      <a:pt x="424" y="810"/>
                    </a:lnTo>
                    <a:lnTo>
                      <a:pt x="424" y="809"/>
                    </a:lnTo>
                    <a:lnTo>
                      <a:pt x="425" y="809"/>
                    </a:lnTo>
                    <a:lnTo>
                      <a:pt x="426" y="810"/>
                    </a:lnTo>
                    <a:lnTo>
                      <a:pt x="427" y="813"/>
                    </a:lnTo>
                    <a:lnTo>
                      <a:pt x="428" y="816"/>
                    </a:lnTo>
                    <a:lnTo>
                      <a:pt x="429" y="821"/>
                    </a:lnTo>
                    <a:lnTo>
                      <a:pt x="430" y="825"/>
                    </a:lnTo>
                    <a:lnTo>
                      <a:pt x="431" y="826"/>
                    </a:lnTo>
                    <a:lnTo>
                      <a:pt x="432" y="826"/>
                    </a:lnTo>
                    <a:lnTo>
                      <a:pt x="433" y="826"/>
                    </a:lnTo>
                    <a:lnTo>
                      <a:pt x="434" y="827"/>
                    </a:lnTo>
                    <a:lnTo>
                      <a:pt x="434" y="827"/>
                    </a:lnTo>
                    <a:lnTo>
                      <a:pt x="435" y="827"/>
                    </a:lnTo>
                    <a:lnTo>
                      <a:pt x="436" y="827"/>
                    </a:lnTo>
                    <a:lnTo>
                      <a:pt x="437" y="827"/>
                    </a:lnTo>
                    <a:lnTo>
                      <a:pt x="438" y="833"/>
                    </a:lnTo>
                    <a:lnTo>
                      <a:pt x="439" y="841"/>
                    </a:lnTo>
                    <a:lnTo>
                      <a:pt x="440" y="851"/>
                    </a:lnTo>
                    <a:lnTo>
                      <a:pt x="441" y="861"/>
                    </a:lnTo>
                    <a:lnTo>
                      <a:pt x="442" y="870"/>
                    </a:lnTo>
                    <a:lnTo>
                      <a:pt x="443" y="878"/>
                    </a:lnTo>
                    <a:lnTo>
                      <a:pt x="444" y="887"/>
                    </a:lnTo>
                    <a:lnTo>
                      <a:pt x="444" y="895"/>
                    </a:lnTo>
                    <a:lnTo>
                      <a:pt x="445" y="905"/>
                    </a:lnTo>
                    <a:lnTo>
                      <a:pt x="446" y="916"/>
                    </a:lnTo>
                    <a:lnTo>
                      <a:pt x="447" y="924"/>
                    </a:lnTo>
                    <a:lnTo>
                      <a:pt x="448" y="932"/>
                    </a:lnTo>
                    <a:lnTo>
                      <a:pt x="449" y="942"/>
                    </a:lnTo>
                    <a:lnTo>
                      <a:pt x="450" y="951"/>
                    </a:lnTo>
                    <a:lnTo>
                      <a:pt x="451" y="961"/>
                    </a:lnTo>
                    <a:lnTo>
                      <a:pt x="452" y="968"/>
                    </a:lnTo>
                    <a:lnTo>
                      <a:pt x="453" y="963"/>
                    </a:lnTo>
                    <a:lnTo>
                      <a:pt x="454" y="952"/>
                    </a:lnTo>
                    <a:lnTo>
                      <a:pt x="455" y="940"/>
                    </a:lnTo>
                    <a:lnTo>
                      <a:pt x="455" y="925"/>
                    </a:lnTo>
                    <a:lnTo>
                      <a:pt x="456" y="905"/>
                    </a:lnTo>
                    <a:lnTo>
                      <a:pt x="457" y="883"/>
                    </a:lnTo>
                    <a:lnTo>
                      <a:pt x="458" y="857"/>
                    </a:lnTo>
                    <a:lnTo>
                      <a:pt x="459" y="832"/>
                    </a:lnTo>
                    <a:lnTo>
                      <a:pt x="460" y="816"/>
                    </a:lnTo>
                    <a:lnTo>
                      <a:pt x="461" y="806"/>
                    </a:lnTo>
                    <a:lnTo>
                      <a:pt x="462" y="792"/>
                    </a:lnTo>
                    <a:lnTo>
                      <a:pt x="463" y="778"/>
                    </a:lnTo>
                    <a:lnTo>
                      <a:pt x="464" y="768"/>
                    </a:lnTo>
                    <a:lnTo>
                      <a:pt x="464" y="756"/>
                    </a:lnTo>
                    <a:lnTo>
                      <a:pt x="465" y="746"/>
                    </a:lnTo>
                    <a:lnTo>
                      <a:pt x="466" y="733"/>
                    </a:lnTo>
                    <a:lnTo>
                      <a:pt x="467" y="697"/>
                    </a:lnTo>
                    <a:lnTo>
                      <a:pt x="468" y="652"/>
                    </a:lnTo>
                    <a:lnTo>
                      <a:pt x="469" y="602"/>
                    </a:lnTo>
                    <a:lnTo>
                      <a:pt x="470" y="548"/>
                    </a:lnTo>
                    <a:lnTo>
                      <a:pt x="471" y="500"/>
                    </a:lnTo>
                    <a:lnTo>
                      <a:pt x="472" y="453"/>
                    </a:lnTo>
                    <a:lnTo>
                      <a:pt x="473" y="407"/>
                    </a:lnTo>
                    <a:lnTo>
                      <a:pt x="474" y="360"/>
                    </a:lnTo>
                    <a:lnTo>
                      <a:pt x="474" y="310"/>
                    </a:lnTo>
                    <a:lnTo>
                      <a:pt x="476" y="259"/>
                    </a:lnTo>
                    <a:lnTo>
                      <a:pt x="476" y="216"/>
                    </a:lnTo>
                    <a:lnTo>
                      <a:pt x="477" y="176"/>
                    </a:lnTo>
                    <a:lnTo>
                      <a:pt x="478" y="128"/>
                    </a:lnTo>
                    <a:lnTo>
                      <a:pt x="479" y="83"/>
                    </a:lnTo>
                    <a:lnTo>
                      <a:pt x="480" y="37"/>
                    </a:lnTo>
                    <a:lnTo>
                      <a:pt x="481" y="0"/>
                    </a:lnTo>
                    <a:lnTo>
                      <a:pt x="482" y="7"/>
                    </a:lnTo>
                    <a:lnTo>
                      <a:pt x="483" y="36"/>
                    </a:lnTo>
                    <a:lnTo>
                      <a:pt x="484" y="75"/>
                    </a:lnTo>
                    <a:lnTo>
                      <a:pt x="485" y="124"/>
                    </a:lnTo>
                    <a:lnTo>
                      <a:pt x="485" y="172"/>
                    </a:lnTo>
                    <a:lnTo>
                      <a:pt x="486" y="222"/>
                    </a:lnTo>
                    <a:lnTo>
                      <a:pt x="487" y="279"/>
                    </a:lnTo>
                    <a:lnTo>
                      <a:pt x="488" y="339"/>
                    </a:lnTo>
                    <a:lnTo>
                      <a:pt x="489" y="399"/>
                    </a:lnTo>
                    <a:lnTo>
                      <a:pt x="490" y="460"/>
                    </a:lnTo>
                    <a:lnTo>
                      <a:pt x="491" y="517"/>
                    </a:lnTo>
                    <a:lnTo>
                      <a:pt x="492" y="574"/>
                    </a:lnTo>
                    <a:lnTo>
                      <a:pt x="493" y="641"/>
                    </a:lnTo>
                    <a:lnTo>
                      <a:pt x="494" y="707"/>
                    </a:lnTo>
                    <a:lnTo>
                      <a:pt x="495" y="775"/>
                    </a:lnTo>
                    <a:lnTo>
                      <a:pt x="495" y="839"/>
                    </a:lnTo>
                    <a:lnTo>
                      <a:pt x="496" y="873"/>
                    </a:lnTo>
                    <a:lnTo>
                      <a:pt x="497" y="893"/>
                    </a:lnTo>
                    <a:lnTo>
                      <a:pt x="498" y="908"/>
                    </a:lnTo>
                    <a:lnTo>
                      <a:pt x="499" y="916"/>
                    </a:lnTo>
                    <a:lnTo>
                      <a:pt x="500" y="924"/>
                    </a:lnTo>
                    <a:lnTo>
                      <a:pt x="501" y="929"/>
                    </a:lnTo>
                    <a:lnTo>
                      <a:pt x="502" y="930"/>
                    </a:lnTo>
                    <a:lnTo>
                      <a:pt x="503" y="928"/>
                    </a:lnTo>
                    <a:lnTo>
                      <a:pt x="504" y="930"/>
                    </a:lnTo>
                    <a:lnTo>
                      <a:pt x="504" y="932"/>
                    </a:lnTo>
                    <a:lnTo>
                      <a:pt x="506" y="934"/>
                    </a:lnTo>
                    <a:lnTo>
                      <a:pt x="506" y="935"/>
                    </a:lnTo>
                    <a:lnTo>
                      <a:pt x="507" y="932"/>
                    </a:lnTo>
                    <a:lnTo>
                      <a:pt x="508" y="928"/>
                    </a:lnTo>
                    <a:lnTo>
                      <a:pt x="509" y="923"/>
                    </a:lnTo>
                    <a:lnTo>
                      <a:pt x="510" y="918"/>
                    </a:lnTo>
                    <a:lnTo>
                      <a:pt x="511" y="916"/>
                    </a:lnTo>
                    <a:lnTo>
                      <a:pt x="512" y="916"/>
                    </a:lnTo>
                    <a:lnTo>
                      <a:pt x="513" y="916"/>
                    </a:lnTo>
                    <a:lnTo>
                      <a:pt x="514" y="916"/>
                    </a:lnTo>
                    <a:lnTo>
                      <a:pt x="515" y="916"/>
                    </a:lnTo>
                    <a:lnTo>
                      <a:pt x="516" y="916"/>
                    </a:lnTo>
                    <a:lnTo>
                      <a:pt x="516" y="916"/>
                    </a:lnTo>
                    <a:lnTo>
                      <a:pt x="517" y="916"/>
                    </a:lnTo>
                    <a:lnTo>
                      <a:pt x="518" y="913"/>
                    </a:lnTo>
                    <a:lnTo>
                      <a:pt x="519" y="909"/>
                    </a:lnTo>
                    <a:lnTo>
                      <a:pt x="520" y="905"/>
                    </a:lnTo>
                    <a:lnTo>
                      <a:pt x="521" y="901"/>
                    </a:lnTo>
                    <a:lnTo>
                      <a:pt x="522" y="896"/>
                    </a:lnTo>
                    <a:lnTo>
                      <a:pt x="523" y="891"/>
                    </a:lnTo>
                    <a:lnTo>
                      <a:pt x="524" y="886"/>
                    </a:lnTo>
                    <a:lnTo>
                      <a:pt x="525" y="881"/>
                    </a:lnTo>
                    <a:lnTo>
                      <a:pt x="525" y="880"/>
                    </a:lnTo>
                    <a:lnTo>
                      <a:pt x="527" y="880"/>
                    </a:lnTo>
                    <a:lnTo>
                      <a:pt x="527" y="881"/>
                    </a:lnTo>
                    <a:lnTo>
                      <a:pt x="528" y="883"/>
                    </a:lnTo>
                    <a:lnTo>
                      <a:pt x="529" y="884"/>
                    </a:lnTo>
                    <a:lnTo>
                      <a:pt x="530" y="886"/>
                    </a:lnTo>
                    <a:lnTo>
                      <a:pt x="531" y="888"/>
                    </a:lnTo>
                    <a:lnTo>
                      <a:pt x="532" y="891"/>
                    </a:lnTo>
                    <a:lnTo>
                      <a:pt x="533" y="893"/>
                    </a:lnTo>
                    <a:lnTo>
                      <a:pt x="534" y="894"/>
                    </a:lnTo>
                    <a:lnTo>
                      <a:pt x="535" y="896"/>
                    </a:lnTo>
                    <a:lnTo>
                      <a:pt x="536" y="897"/>
                    </a:lnTo>
                    <a:lnTo>
                      <a:pt x="536" y="900"/>
                    </a:lnTo>
                    <a:lnTo>
                      <a:pt x="537" y="902"/>
                    </a:lnTo>
                    <a:lnTo>
                      <a:pt x="538" y="904"/>
                    </a:lnTo>
                    <a:lnTo>
                      <a:pt x="539" y="906"/>
                    </a:lnTo>
                    <a:lnTo>
                      <a:pt x="540" y="907"/>
                    </a:lnTo>
                    <a:lnTo>
                      <a:pt x="541" y="908"/>
                    </a:lnTo>
                    <a:lnTo>
                      <a:pt x="542" y="909"/>
                    </a:lnTo>
                    <a:lnTo>
                      <a:pt x="543" y="910"/>
                    </a:lnTo>
                    <a:lnTo>
                      <a:pt x="544" y="910"/>
                    </a:lnTo>
                    <a:lnTo>
                      <a:pt x="545" y="910"/>
                    </a:lnTo>
                    <a:lnTo>
                      <a:pt x="546" y="910"/>
                    </a:lnTo>
                    <a:lnTo>
                      <a:pt x="546" y="910"/>
                    </a:lnTo>
                    <a:lnTo>
                      <a:pt x="547" y="911"/>
                    </a:lnTo>
                    <a:lnTo>
                      <a:pt x="548" y="911"/>
                    </a:lnTo>
                    <a:lnTo>
                      <a:pt x="549" y="912"/>
                    </a:lnTo>
                    <a:lnTo>
                      <a:pt x="550" y="913"/>
                    </a:lnTo>
                    <a:lnTo>
                      <a:pt x="551" y="914"/>
                    </a:lnTo>
                    <a:lnTo>
                      <a:pt x="552" y="914"/>
                    </a:lnTo>
                    <a:lnTo>
                      <a:pt x="553" y="915"/>
                    </a:lnTo>
                    <a:lnTo>
                      <a:pt x="554" y="916"/>
                    </a:lnTo>
                    <a:lnTo>
                      <a:pt x="555" y="915"/>
                    </a:lnTo>
                    <a:lnTo>
                      <a:pt x="556" y="913"/>
                    </a:lnTo>
                    <a:lnTo>
                      <a:pt x="557" y="911"/>
                    </a:lnTo>
                    <a:lnTo>
                      <a:pt x="557" y="909"/>
                    </a:lnTo>
                    <a:lnTo>
                      <a:pt x="558" y="907"/>
                    </a:lnTo>
                    <a:lnTo>
                      <a:pt x="559" y="906"/>
                    </a:lnTo>
                    <a:lnTo>
                      <a:pt x="560" y="903"/>
                    </a:lnTo>
                    <a:lnTo>
                      <a:pt x="561" y="902"/>
                    </a:lnTo>
                    <a:lnTo>
                      <a:pt x="562" y="899"/>
                    </a:lnTo>
                    <a:lnTo>
                      <a:pt x="563" y="896"/>
                    </a:lnTo>
                    <a:lnTo>
                      <a:pt x="564" y="893"/>
                    </a:lnTo>
                    <a:lnTo>
                      <a:pt x="565" y="890"/>
                    </a:lnTo>
                    <a:lnTo>
                      <a:pt x="566" y="887"/>
                    </a:lnTo>
                    <a:lnTo>
                      <a:pt x="567" y="884"/>
                    </a:lnTo>
                    <a:lnTo>
                      <a:pt x="567" y="881"/>
                    </a:lnTo>
                    <a:lnTo>
                      <a:pt x="568" y="878"/>
                    </a:lnTo>
                    <a:lnTo>
                      <a:pt x="569" y="877"/>
                    </a:lnTo>
                    <a:lnTo>
                      <a:pt x="570" y="877"/>
                    </a:lnTo>
                    <a:lnTo>
                      <a:pt x="571" y="878"/>
                    </a:lnTo>
                    <a:lnTo>
                      <a:pt x="572" y="879"/>
                    </a:lnTo>
                    <a:lnTo>
                      <a:pt x="573" y="881"/>
                    </a:lnTo>
                    <a:lnTo>
                      <a:pt x="574" y="882"/>
                    </a:lnTo>
                    <a:lnTo>
                      <a:pt x="575" y="883"/>
                    </a:lnTo>
                    <a:lnTo>
                      <a:pt x="576" y="884"/>
                    </a:lnTo>
                    <a:lnTo>
                      <a:pt x="576" y="886"/>
                    </a:lnTo>
                    <a:lnTo>
                      <a:pt x="577" y="888"/>
                    </a:lnTo>
                    <a:lnTo>
                      <a:pt x="578" y="890"/>
                    </a:lnTo>
                    <a:lnTo>
                      <a:pt x="579" y="892"/>
                    </a:lnTo>
                    <a:lnTo>
                      <a:pt x="580" y="894"/>
                    </a:lnTo>
                    <a:lnTo>
                      <a:pt x="581" y="896"/>
                    </a:lnTo>
                    <a:lnTo>
                      <a:pt x="582" y="899"/>
                    </a:lnTo>
                    <a:lnTo>
                      <a:pt x="583" y="901"/>
                    </a:lnTo>
                    <a:lnTo>
                      <a:pt x="584" y="902"/>
                    </a:lnTo>
                    <a:lnTo>
                      <a:pt x="585" y="902"/>
                    </a:lnTo>
                    <a:lnTo>
                      <a:pt x="586" y="902"/>
                    </a:lnTo>
                    <a:lnTo>
                      <a:pt x="587" y="901"/>
                    </a:lnTo>
                    <a:lnTo>
                      <a:pt x="588" y="901"/>
                    </a:lnTo>
                    <a:lnTo>
                      <a:pt x="588" y="901"/>
                    </a:lnTo>
                    <a:lnTo>
                      <a:pt x="589" y="901"/>
                    </a:lnTo>
                    <a:lnTo>
                      <a:pt x="590" y="901"/>
                    </a:lnTo>
                    <a:lnTo>
                      <a:pt x="591" y="900"/>
                    </a:lnTo>
                    <a:lnTo>
                      <a:pt x="592" y="898"/>
                    </a:lnTo>
                    <a:lnTo>
                      <a:pt x="593" y="896"/>
                    </a:lnTo>
                    <a:lnTo>
                      <a:pt x="594" y="894"/>
                    </a:lnTo>
                    <a:lnTo>
                      <a:pt x="595" y="892"/>
                    </a:lnTo>
                    <a:lnTo>
                      <a:pt x="596" y="890"/>
                    </a:lnTo>
                    <a:lnTo>
                      <a:pt x="597" y="887"/>
                    </a:lnTo>
                    <a:lnTo>
                      <a:pt x="597" y="885"/>
                    </a:lnTo>
                    <a:lnTo>
                      <a:pt x="598" y="885"/>
                    </a:lnTo>
                    <a:lnTo>
                      <a:pt x="599" y="887"/>
                    </a:lnTo>
                    <a:lnTo>
                      <a:pt x="600" y="889"/>
                    </a:lnTo>
                    <a:lnTo>
                      <a:pt x="601" y="892"/>
                    </a:lnTo>
                    <a:lnTo>
                      <a:pt x="602" y="893"/>
                    </a:lnTo>
                    <a:lnTo>
                      <a:pt x="603" y="894"/>
                    </a:lnTo>
                    <a:lnTo>
                      <a:pt x="604" y="895"/>
                    </a:lnTo>
                    <a:lnTo>
                      <a:pt x="605" y="896"/>
                    </a:lnTo>
                    <a:lnTo>
                      <a:pt x="606" y="900"/>
                    </a:lnTo>
                    <a:lnTo>
                      <a:pt x="607" y="905"/>
                    </a:lnTo>
                    <a:lnTo>
                      <a:pt x="607" y="909"/>
                    </a:lnTo>
                    <a:lnTo>
                      <a:pt x="608" y="913"/>
                    </a:lnTo>
                    <a:lnTo>
                      <a:pt x="609" y="918"/>
                    </a:lnTo>
                    <a:lnTo>
                      <a:pt x="610" y="923"/>
                    </a:lnTo>
                    <a:lnTo>
                      <a:pt x="611" y="929"/>
                    </a:lnTo>
                    <a:lnTo>
                      <a:pt x="612" y="933"/>
                    </a:lnTo>
                    <a:lnTo>
                      <a:pt x="613" y="929"/>
                    </a:lnTo>
                    <a:lnTo>
                      <a:pt x="614" y="920"/>
                    </a:lnTo>
                    <a:lnTo>
                      <a:pt x="615" y="910"/>
                    </a:lnTo>
                    <a:lnTo>
                      <a:pt x="616" y="898"/>
                    </a:lnTo>
                    <a:lnTo>
                      <a:pt x="617" y="887"/>
                    </a:lnTo>
                    <a:lnTo>
                      <a:pt x="618" y="876"/>
                    </a:lnTo>
                    <a:lnTo>
                      <a:pt x="618" y="865"/>
                    </a:lnTo>
                    <a:lnTo>
                      <a:pt x="619" y="853"/>
                    </a:lnTo>
                    <a:lnTo>
                      <a:pt x="620" y="838"/>
                    </a:lnTo>
                    <a:lnTo>
                      <a:pt x="621" y="823"/>
                    </a:lnTo>
                    <a:lnTo>
                      <a:pt x="622" y="808"/>
                    </a:lnTo>
                    <a:lnTo>
                      <a:pt x="623" y="794"/>
                    </a:lnTo>
                    <a:lnTo>
                      <a:pt x="624" y="777"/>
                    </a:lnTo>
                    <a:lnTo>
                      <a:pt x="625" y="761"/>
                    </a:lnTo>
                    <a:lnTo>
                      <a:pt x="626" y="744"/>
                    </a:lnTo>
                    <a:lnTo>
                      <a:pt x="627" y="729"/>
                    </a:lnTo>
                    <a:lnTo>
                      <a:pt x="628" y="724"/>
                    </a:lnTo>
                    <a:lnTo>
                      <a:pt x="628" y="725"/>
                    </a:lnTo>
                    <a:lnTo>
                      <a:pt x="629" y="728"/>
                    </a:lnTo>
                    <a:lnTo>
                      <a:pt x="630" y="734"/>
                    </a:lnTo>
                    <a:lnTo>
                      <a:pt x="631" y="739"/>
                    </a:lnTo>
                    <a:lnTo>
                      <a:pt x="632" y="745"/>
                    </a:lnTo>
                    <a:lnTo>
                      <a:pt x="633" y="753"/>
                    </a:lnTo>
                    <a:lnTo>
                      <a:pt x="634" y="762"/>
                    </a:lnTo>
                    <a:lnTo>
                      <a:pt x="635" y="769"/>
                    </a:lnTo>
                    <a:lnTo>
                      <a:pt x="636" y="778"/>
                    </a:lnTo>
                    <a:lnTo>
                      <a:pt x="637" y="785"/>
                    </a:lnTo>
                    <a:lnTo>
                      <a:pt x="637" y="793"/>
                    </a:lnTo>
                    <a:lnTo>
                      <a:pt x="639" y="803"/>
                    </a:lnTo>
                    <a:lnTo>
                      <a:pt x="639" y="813"/>
                    </a:lnTo>
                    <a:lnTo>
                      <a:pt x="640" y="823"/>
                    </a:lnTo>
                    <a:lnTo>
                      <a:pt x="641" y="833"/>
                    </a:lnTo>
                    <a:lnTo>
                      <a:pt x="642" y="839"/>
                    </a:lnTo>
                    <a:lnTo>
                      <a:pt x="643" y="843"/>
                    </a:lnTo>
                    <a:lnTo>
                      <a:pt x="644" y="847"/>
                    </a:lnTo>
                    <a:lnTo>
                      <a:pt x="645" y="850"/>
                    </a:lnTo>
                    <a:lnTo>
                      <a:pt x="646" y="852"/>
                    </a:lnTo>
                    <a:lnTo>
                      <a:pt x="647" y="853"/>
                    </a:lnTo>
                    <a:lnTo>
                      <a:pt x="648" y="853"/>
                    </a:lnTo>
                    <a:lnTo>
                      <a:pt x="648" y="853"/>
                    </a:lnTo>
                    <a:lnTo>
                      <a:pt x="649" y="857"/>
                    </a:lnTo>
                    <a:lnTo>
                      <a:pt x="650" y="862"/>
                    </a:lnTo>
                    <a:lnTo>
                      <a:pt x="651" y="866"/>
                    </a:lnTo>
                    <a:lnTo>
                      <a:pt x="652" y="870"/>
                    </a:lnTo>
                    <a:lnTo>
                      <a:pt x="653" y="874"/>
                    </a:lnTo>
                    <a:lnTo>
                      <a:pt x="654" y="878"/>
                    </a:lnTo>
                    <a:lnTo>
                      <a:pt x="655" y="883"/>
                    </a:lnTo>
                    <a:lnTo>
                      <a:pt x="656" y="886"/>
                    </a:lnTo>
                    <a:lnTo>
                      <a:pt x="657" y="884"/>
                    </a:lnTo>
                    <a:lnTo>
                      <a:pt x="658" y="879"/>
                    </a:lnTo>
                    <a:lnTo>
                      <a:pt x="658" y="873"/>
                    </a:lnTo>
                    <a:lnTo>
                      <a:pt x="659" y="865"/>
                    </a:lnTo>
                    <a:lnTo>
                      <a:pt x="660" y="859"/>
                    </a:lnTo>
                    <a:lnTo>
                      <a:pt x="661" y="853"/>
                    </a:lnTo>
                    <a:lnTo>
                      <a:pt x="662" y="847"/>
                    </a:lnTo>
                    <a:lnTo>
                      <a:pt x="663" y="841"/>
                    </a:lnTo>
                    <a:lnTo>
                      <a:pt x="664" y="831"/>
                    </a:lnTo>
                    <a:lnTo>
                      <a:pt x="665" y="819"/>
                    </a:lnTo>
                    <a:lnTo>
                      <a:pt x="666" y="809"/>
                    </a:lnTo>
                    <a:lnTo>
                      <a:pt x="667" y="799"/>
                    </a:lnTo>
                    <a:lnTo>
                      <a:pt x="668" y="786"/>
                    </a:lnTo>
                    <a:lnTo>
                      <a:pt x="669" y="775"/>
                    </a:lnTo>
                    <a:lnTo>
                      <a:pt x="669" y="762"/>
                    </a:lnTo>
                    <a:lnTo>
                      <a:pt x="670" y="751"/>
                    </a:lnTo>
                    <a:lnTo>
                      <a:pt x="671" y="752"/>
                    </a:lnTo>
                    <a:lnTo>
                      <a:pt x="672" y="757"/>
                    </a:lnTo>
                    <a:lnTo>
                      <a:pt x="673" y="766"/>
                    </a:lnTo>
                    <a:lnTo>
                      <a:pt x="674" y="777"/>
                    </a:lnTo>
                    <a:lnTo>
                      <a:pt x="675" y="786"/>
                    </a:lnTo>
                    <a:lnTo>
                      <a:pt x="676" y="796"/>
                    </a:lnTo>
                    <a:lnTo>
                      <a:pt x="677" y="808"/>
                    </a:lnTo>
                    <a:lnTo>
                      <a:pt x="678" y="820"/>
                    </a:lnTo>
                    <a:lnTo>
                      <a:pt x="679" y="834"/>
                    </a:lnTo>
                    <a:lnTo>
                      <a:pt x="679" y="848"/>
                    </a:lnTo>
                    <a:lnTo>
                      <a:pt x="680" y="862"/>
                    </a:lnTo>
                    <a:lnTo>
                      <a:pt x="681" y="876"/>
                    </a:lnTo>
                    <a:lnTo>
                      <a:pt x="682" y="892"/>
                    </a:lnTo>
                    <a:lnTo>
                      <a:pt x="683" y="908"/>
                    </a:lnTo>
                    <a:lnTo>
                      <a:pt x="684" y="925"/>
                    </a:lnTo>
                    <a:lnTo>
                      <a:pt x="685" y="941"/>
                    </a:lnTo>
                    <a:lnTo>
                      <a:pt x="686" y="946"/>
                    </a:lnTo>
                    <a:lnTo>
                      <a:pt x="687" y="947"/>
                    </a:lnTo>
                    <a:lnTo>
                      <a:pt x="688" y="946"/>
                    </a:lnTo>
                    <a:lnTo>
                      <a:pt x="688" y="943"/>
                    </a:lnTo>
                    <a:lnTo>
                      <a:pt x="689" y="940"/>
                    </a:lnTo>
                    <a:lnTo>
                      <a:pt x="690" y="937"/>
                    </a:lnTo>
                    <a:lnTo>
                      <a:pt x="691" y="932"/>
                    </a:lnTo>
                    <a:lnTo>
                      <a:pt x="692" y="926"/>
                    </a:lnTo>
                    <a:lnTo>
                      <a:pt x="693" y="921"/>
                    </a:lnTo>
                    <a:lnTo>
                      <a:pt x="694" y="915"/>
                    </a:lnTo>
                    <a:lnTo>
                      <a:pt x="695" y="910"/>
                    </a:lnTo>
                    <a:lnTo>
                      <a:pt x="696" y="905"/>
                    </a:lnTo>
                    <a:lnTo>
                      <a:pt x="697" y="898"/>
                    </a:lnTo>
                    <a:lnTo>
                      <a:pt x="698" y="891"/>
                    </a:lnTo>
                    <a:lnTo>
                      <a:pt x="699" y="883"/>
                    </a:lnTo>
                    <a:lnTo>
                      <a:pt x="700" y="876"/>
                    </a:lnTo>
                    <a:lnTo>
                      <a:pt x="700" y="873"/>
                    </a:lnTo>
                    <a:lnTo>
                      <a:pt x="701" y="871"/>
                    </a:lnTo>
                    <a:lnTo>
                      <a:pt x="702" y="871"/>
                    </a:lnTo>
                    <a:lnTo>
                      <a:pt x="703" y="870"/>
                    </a:lnTo>
                    <a:lnTo>
                      <a:pt x="704" y="870"/>
                    </a:lnTo>
                    <a:lnTo>
                      <a:pt x="705" y="870"/>
                    </a:lnTo>
                    <a:lnTo>
                      <a:pt x="706" y="870"/>
                    </a:lnTo>
                    <a:lnTo>
                      <a:pt x="707" y="872"/>
                    </a:lnTo>
                    <a:lnTo>
                      <a:pt x="708" y="870"/>
                    </a:lnTo>
                    <a:lnTo>
                      <a:pt x="709" y="870"/>
                    </a:lnTo>
                    <a:lnTo>
                      <a:pt x="709" y="873"/>
                    </a:lnTo>
                    <a:lnTo>
                      <a:pt x="710" y="870"/>
                    </a:lnTo>
                    <a:lnTo>
                      <a:pt x="711" y="871"/>
                    </a:lnTo>
                    <a:lnTo>
                      <a:pt x="712" y="872"/>
                    </a:lnTo>
                    <a:lnTo>
                      <a:pt x="713" y="872"/>
                    </a:lnTo>
                    <a:lnTo>
                      <a:pt x="714" y="873"/>
                    </a:lnTo>
                    <a:lnTo>
                      <a:pt x="715" y="873"/>
                    </a:lnTo>
                    <a:lnTo>
                      <a:pt x="716" y="872"/>
                    </a:lnTo>
                    <a:lnTo>
                      <a:pt x="717" y="872"/>
                    </a:lnTo>
                    <a:lnTo>
                      <a:pt x="718" y="871"/>
                    </a:lnTo>
                    <a:lnTo>
                      <a:pt x="719" y="871"/>
                    </a:lnTo>
                    <a:lnTo>
                      <a:pt x="719" y="871"/>
                    </a:lnTo>
                    <a:lnTo>
                      <a:pt x="720" y="870"/>
                    </a:lnTo>
                    <a:lnTo>
                      <a:pt x="721" y="870"/>
                    </a:lnTo>
                    <a:lnTo>
                      <a:pt x="722" y="870"/>
                    </a:lnTo>
                    <a:lnTo>
                      <a:pt x="723" y="869"/>
                    </a:lnTo>
                    <a:lnTo>
                      <a:pt x="724" y="869"/>
                    </a:lnTo>
                    <a:lnTo>
                      <a:pt x="725" y="868"/>
                    </a:lnTo>
                    <a:lnTo>
                      <a:pt x="726" y="868"/>
                    </a:lnTo>
                    <a:lnTo>
                      <a:pt x="727" y="867"/>
                    </a:lnTo>
                    <a:lnTo>
                      <a:pt x="728" y="867"/>
                    </a:lnTo>
                    <a:lnTo>
                      <a:pt x="729" y="866"/>
                    </a:lnTo>
                    <a:lnTo>
                      <a:pt x="730" y="867"/>
                    </a:lnTo>
                    <a:lnTo>
                      <a:pt x="730" y="868"/>
                    </a:lnTo>
                    <a:lnTo>
                      <a:pt x="731" y="870"/>
                    </a:lnTo>
                    <a:lnTo>
                      <a:pt x="732" y="872"/>
                    </a:lnTo>
                    <a:lnTo>
                      <a:pt x="733" y="873"/>
                    </a:lnTo>
                    <a:lnTo>
                      <a:pt x="734" y="875"/>
                    </a:lnTo>
                    <a:lnTo>
                      <a:pt x="735" y="877"/>
                    </a:lnTo>
                    <a:lnTo>
                      <a:pt x="736" y="878"/>
                    </a:lnTo>
                    <a:lnTo>
                      <a:pt x="737" y="881"/>
                    </a:lnTo>
                    <a:lnTo>
                      <a:pt x="738" y="883"/>
                    </a:lnTo>
                    <a:lnTo>
                      <a:pt x="739" y="885"/>
                    </a:lnTo>
                    <a:lnTo>
                      <a:pt x="740" y="887"/>
                    </a:lnTo>
                    <a:lnTo>
                      <a:pt x="740" y="890"/>
                    </a:lnTo>
                    <a:lnTo>
                      <a:pt x="741" y="892"/>
                    </a:lnTo>
                    <a:lnTo>
                      <a:pt x="742" y="895"/>
                    </a:lnTo>
                    <a:lnTo>
                      <a:pt x="743" y="897"/>
                    </a:lnTo>
                    <a:lnTo>
                      <a:pt x="744" y="897"/>
                    </a:lnTo>
                    <a:lnTo>
                      <a:pt x="745" y="898"/>
                    </a:lnTo>
                    <a:lnTo>
                      <a:pt x="746" y="898"/>
                    </a:lnTo>
                    <a:lnTo>
                      <a:pt x="747" y="898"/>
                    </a:lnTo>
                    <a:lnTo>
                      <a:pt x="748" y="898"/>
                    </a:lnTo>
                    <a:lnTo>
                      <a:pt x="749" y="898"/>
                    </a:lnTo>
                    <a:lnTo>
                      <a:pt x="749" y="898"/>
                    </a:lnTo>
                    <a:lnTo>
                      <a:pt x="751" y="898"/>
                    </a:lnTo>
                    <a:lnTo>
                      <a:pt x="751" y="897"/>
                    </a:lnTo>
                    <a:lnTo>
                      <a:pt x="752" y="897"/>
                    </a:lnTo>
                    <a:lnTo>
                      <a:pt x="753" y="896"/>
                    </a:lnTo>
                    <a:lnTo>
                      <a:pt x="754" y="896"/>
                    </a:lnTo>
                    <a:lnTo>
                      <a:pt x="755" y="895"/>
                    </a:lnTo>
                    <a:lnTo>
                      <a:pt x="756" y="895"/>
                    </a:lnTo>
                    <a:lnTo>
                      <a:pt x="757" y="894"/>
                    </a:lnTo>
                    <a:lnTo>
                      <a:pt x="758" y="893"/>
                    </a:lnTo>
                    <a:lnTo>
                      <a:pt x="759" y="893"/>
                    </a:lnTo>
                    <a:lnTo>
                      <a:pt x="760" y="893"/>
                    </a:lnTo>
                    <a:lnTo>
                      <a:pt x="760" y="894"/>
                    </a:lnTo>
                    <a:lnTo>
                      <a:pt x="761" y="894"/>
                    </a:lnTo>
                    <a:lnTo>
                      <a:pt x="762" y="895"/>
                    </a:lnTo>
                    <a:lnTo>
                      <a:pt x="763" y="895"/>
                    </a:lnTo>
                    <a:lnTo>
                      <a:pt x="764" y="896"/>
                    </a:lnTo>
                    <a:lnTo>
                      <a:pt x="765" y="897"/>
                    </a:lnTo>
                    <a:lnTo>
                      <a:pt x="766" y="897"/>
                    </a:lnTo>
                    <a:lnTo>
                      <a:pt x="767" y="898"/>
                    </a:lnTo>
                    <a:lnTo>
                      <a:pt x="768" y="898"/>
                    </a:lnTo>
                    <a:lnTo>
                      <a:pt x="769" y="899"/>
                    </a:lnTo>
                    <a:lnTo>
                      <a:pt x="770" y="900"/>
                    </a:lnTo>
                    <a:lnTo>
                      <a:pt x="770" y="900"/>
                    </a:lnTo>
                    <a:lnTo>
                      <a:pt x="772" y="901"/>
                    </a:lnTo>
                    <a:lnTo>
                      <a:pt x="772" y="902"/>
                    </a:lnTo>
                    <a:lnTo>
                      <a:pt x="773" y="902"/>
                    </a:lnTo>
                    <a:lnTo>
                      <a:pt x="774" y="902"/>
                    </a:lnTo>
                    <a:lnTo>
                      <a:pt x="775" y="903"/>
                    </a:lnTo>
                    <a:lnTo>
                      <a:pt x="776" y="903"/>
                    </a:lnTo>
                    <a:lnTo>
                      <a:pt x="777" y="903"/>
                    </a:lnTo>
                    <a:lnTo>
                      <a:pt x="778" y="903"/>
                    </a:lnTo>
                    <a:lnTo>
                      <a:pt x="779" y="903"/>
                    </a:lnTo>
                    <a:lnTo>
                      <a:pt x="780" y="904"/>
                    </a:lnTo>
                    <a:lnTo>
                      <a:pt x="781" y="904"/>
                    </a:lnTo>
                    <a:lnTo>
                      <a:pt x="781" y="903"/>
                    </a:lnTo>
                    <a:lnTo>
                      <a:pt x="782" y="903"/>
                    </a:lnTo>
                    <a:lnTo>
                      <a:pt x="783" y="903"/>
                    </a:lnTo>
                    <a:lnTo>
                      <a:pt x="784" y="903"/>
                    </a:lnTo>
                    <a:lnTo>
                      <a:pt x="785" y="903"/>
                    </a:lnTo>
                    <a:lnTo>
                      <a:pt x="786" y="902"/>
                    </a:lnTo>
                    <a:lnTo>
                      <a:pt x="787" y="902"/>
                    </a:lnTo>
                    <a:lnTo>
                      <a:pt x="788" y="903"/>
                    </a:lnTo>
                    <a:lnTo>
                      <a:pt x="789" y="904"/>
                    </a:lnTo>
                    <a:lnTo>
                      <a:pt x="790" y="905"/>
                    </a:lnTo>
                    <a:lnTo>
                      <a:pt x="791" y="906"/>
                    </a:lnTo>
                    <a:lnTo>
                      <a:pt x="791" y="907"/>
                    </a:lnTo>
                    <a:lnTo>
                      <a:pt x="792" y="908"/>
                    </a:lnTo>
                    <a:lnTo>
                      <a:pt x="793" y="910"/>
                    </a:lnTo>
                    <a:lnTo>
                      <a:pt x="794" y="911"/>
                    </a:lnTo>
                    <a:lnTo>
                      <a:pt x="795" y="911"/>
                    </a:lnTo>
                    <a:lnTo>
                      <a:pt x="796" y="912"/>
                    </a:lnTo>
                    <a:lnTo>
                      <a:pt x="797" y="913"/>
                    </a:lnTo>
                    <a:lnTo>
                      <a:pt x="798" y="913"/>
                    </a:lnTo>
                    <a:lnTo>
                      <a:pt x="799" y="914"/>
                    </a:lnTo>
                    <a:lnTo>
                      <a:pt x="800" y="914"/>
                    </a:lnTo>
                    <a:lnTo>
                      <a:pt x="800" y="915"/>
                    </a:lnTo>
                    <a:lnTo>
                      <a:pt x="802" y="915"/>
                    </a:lnTo>
                    <a:lnTo>
                      <a:pt x="802" y="915"/>
                    </a:lnTo>
                    <a:lnTo>
                      <a:pt x="803" y="915"/>
                    </a:lnTo>
                    <a:lnTo>
                      <a:pt x="804" y="915"/>
                    </a:lnTo>
                    <a:lnTo>
                      <a:pt x="805" y="915"/>
                    </a:lnTo>
                    <a:lnTo>
                      <a:pt x="806" y="914"/>
                    </a:lnTo>
                    <a:lnTo>
                      <a:pt x="807" y="913"/>
                    </a:lnTo>
                    <a:lnTo>
                      <a:pt x="808" y="912"/>
                    </a:lnTo>
                    <a:lnTo>
                      <a:pt x="809" y="911"/>
                    </a:lnTo>
                    <a:lnTo>
                      <a:pt x="810" y="910"/>
                    </a:lnTo>
                    <a:lnTo>
                      <a:pt x="811" y="911"/>
                    </a:lnTo>
                    <a:lnTo>
                      <a:pt x="812" y="911"/>
                    </a:lnTo>
                    <a:lnTo>
                      <a:pt x="812" y="910"/>
                    </a:lnTo>
                    <a:lnTo>
                      <a:pt x="813" y="911"/>
                    </a:lnTo>
                    <a:lnTo>
                      <a:pt x="814" y="911"/>
                    </a:lnTo>
                    <a:lnTo>
                      <a:pt x="815" y="911"/>
                    </a:lnTo>
                    <a:lnTo>
                      <a:pt x="816" y="910"/>
                    </a:lnTo>
                    <a:lnTo>
                      <a:pt x="817" y="906"/>
                    </a:lnTo>
                    <a:lnTo>
                      <a:pt x="818" y="900"/>
                    </a:lnTo>
                    <a:lnTo>
                      <a:pt x="819" y="893"/>
                    </a:lnTo>
                    <a:lnTo>
                      <a:pt x="820" y="885"/>
                    </a:lnTo>
                    <a:lnTo>
                      <a:pt x="821" y="878"/>
                    </a:lnTo>
                    <a:lnTo>
                      <a:pt x="821" y="870"/>
                    </a:lnTo>
                    <a:lnTo>
                      <a:pt x="822" y="862"/>
                    </a:lnTo>
                    <a:lnTo>
                      <a:pt x="823" y="854"/>
                    </a:lnTo>
                    <a:lnTo>
                      <a:pt x="824" y="846"/>
                    </a:lnTo>
                    <a:lnTo>
                      <a:pt x="825" y="837"/>
                    </a:lnTo>
                    <a:lnTo>
                      <a:pt x="826" y="829"/>
                    </a:lnTo>
                    <a:lnTo>
                      <a:pt x="827" y="821"/>
                    </a:lnTo>
                    <a:lnTo>
                      <a:pt x="828" y="813"/>
                    </a:lnTo>
                    <a:lnTo>
                      <a:pt x="829" y="804"/>
                    </a:lnTo>
                    <a:lnTo>
                      <a:pt x="830" y="795"/>
                    </a:lnTo>
                    <a:lnTo>
                      <a:pt x="831" y="787"/>
                    </a:lnTo>
                    <a:lnTo>
                      <a:pt x="832" y="782"/>
                    </a:lnTo>
                    <a:lnTo>
                      <a:pt x="832" y="778"/>
                    </a:lnTo>
                    <a:lnTo>
                      <a:pt x="833" y="775"/>
                    </a:lnTo>
                    <a:lnTo>
                      <a:pt x="834" y="772"/>
                    </a:lnTo>
                    <a:lnTo>
                      <a:pt x="835" y="770"/>
                    </a:lnTo>
                    <a:lnTo>
                      <a:pt x="836" y="769"/>
                    </a:lnTo>
                    <a:lnTo>
                      <a:pt x="837" y="769"/>
                    </a:lnTo>
                    <a:lnTo>
                      <a:pt x="838" y="769"/>
                    </a:lnTo>
                    <a:lnTo>
                      <a:pt x="839" y="766"/>
                    </a:lnTo>
                    <a:lnTo>
                      <a:pt x="840" y="764"/>
                    </a:lnTo>
                    <a:lnTo>
                      <a:pt x="841" y="762"/>
                    </a:lnTo>
                    <a:lnTo>
                      <a:pt x="842" y="760"/>
                    </a:lnTo>
                    <a:lnTo>
                      <a:pt x="842" y="758"/>
                    </a:lnTo>
                    <a:lnTo>
                      <a:pt x="843" y="757"/>
                    </a:lnTo>
                    <a:lnTo>
                      <a:pt x="844" y="756"/>
                    </a:lnTo>
                    <a:lnTo>
                      <a:pt x="845" y="755"/>
                    </a:lnTo>
                    <a:lnTo>
                      <a:pt x="846" y="759"/>
                    </a:lnTo>
                    <a:lnTo>
                      <a:pt x="847" y="765"/>
                    </a:lnTo>
                    <a:lnTo>
                      <a:pt x="848" y="772"/>
                    </a:lnTo>
                    <a:lnTo>
                      <a:pt x="849" y="780"/>
                    </a:lnTo>
                    <a:lnTo>
                      <a:pt x="850" y="787"/>
                    </a:lnTo>
                    <a:lnTo>
                      <a:pt x="851" y="795"/>
                    </a:lnTo>
                    <a:lnTo>
                      <a:pt x="852" y="803"/>
                    </a:lnTo>
                    <a:lnTo>
                      <a:pt x="852" y="811"/>
                    </a:lnTo>
                    <a:lnTo>
                      <a:pt x="853" y="821"/>
                    </a:lnTo>
                    <a:lnTo>
                      <a:pt x="854" y="831"/>
                    </a:lnTo>
                    <a:lnTo>
                      <a:pt x="855" y="841"/>
                    </a:lnTo>
                    <a:lnTo>
                      <a:pt x="856" y="851"/>
                    </a:lnTo>
                    <a:lnTo>
                      <a:pt x="857" y="863"/>
                    </a:lnTo>
                    <a:lnTo>
                      <a:pt x="858" y="874"/>
                    </a:lnTo>
                    <a:lnTo>
                      <a:pt x="859" y="885"/>
                    </a:lnTo>
                    <a:lnTo>
                      <a:pt x="860" y="896"/>
                    </a:lnTo>
                    <a:lnTo>
                      <a:pt x="861" y="901"/>
                    </a:lnTo>
                    <a:lnTo>
                      <a:pt x="862" y="905"/>
                    </a:lnTo>
                    <a:lnTo>
                      <a:pt x="863" y="907"/>
                    </a:lnTo>
                    <a:lnTo>
                      <a:pt x="863" y="907"/>
                    </a:lnTo>
                    <a:lnTo>
                      <a:pt x="864" y="910"/>
                    </a:lnTo>
                    <a:lnTo>
                      <a:pt x="865" y="909"/>
                    </a:lnTo>
                    <a:lnTo>
                      <a:pt x="866" y="909"/>
                    </a:lnTo>
                    <a:lnTo>
                      <a:pt x="867" y="909"/>
                    </a:lnTo>
                    <a:lnTo>
                      <a:pt x="868" y="909"/>
                    </a:lnTo>
                    <a:lnTo>
                      <a:pt x="869" y="909"/>
                    </a:lnTo>
                    <a:lnTo>
                      <a:pt x="870" y="909"/>
                    </a:lnTo>
                    <a:lnTo>
                      <a:pt x="871" y="909"/>
                    </a:lnTo>
                    <a:lnTo>
                      <a:pt x="872" y="908"/>
                    </a:lnTo>
                    <a:lnTo>
                      <a:pt x="872" y="907"/>
                    </a:lnTo>
                    <a:lnTo>
                      <a:pt x="873" y="906"/>
                    </a:lnTo>
                    <a:lnTo>
                      <a:pt x="874" y="905"/>
                    </a:lnTo>
                    <a:lnTo>
                      <a:pt x="875" y="905"/>
                    </a:lnTo>
                    <a:lnTo>
                      <a:pt x="876" y="905"/>
                    </a:lnTo>
                    <a:lnTo>
                      <a:pt x="877" y="904"/>
                    </a:lnTo>
                    <a:lnTo>
                      <a:pt x="878" y="904"/>
                    </a:lnTo>
                    <a:lnTo>
                      <a:pt x="879" y="904"/>
                    </a:lnTo>
                    <a:lnTo>
                      <a:pt x="880" y="904"/>
                    </a:lnTo>
                    <a:lnTo>
                      <a:pt x="881" y="904"/>
                    </a:lnTo>
                    <a:lnTo>
                      <a:pt x="882" y="904"/>
                    </a:lnTo>
                    <a:lnTo>
                      <a:pt x="882" y="904"/>
                    </a:lnTo>
                    <a:lnTo>
                      <a:pt x="884" y="903"/>
                    </a:lnTo>
                    <a:lnTo>
                      <a:pt x="884" y="902"/>
                    </a:lnTo>
                    <a:lnTo>
                      <a:pt x="885" y="901"/>
                    </a:lnTo>
                    <a:lnTo>
                      <a:pt x="886" y="900"/>
                    </a:lnTo>
                    <a:lnTo>
                      <a:pt x="887" y="899"/>
                    </a:lnTo>
                    <a:lnTo>
                      <a:pt x="888" y="898"/>
                    </a:lnTo>
                    <a:lnTo>
                      <a:pt x="889" y="897"/>
                    </a:lnTo>
                    <a:lnTo>
                      <a:pt x="890" y="897"/>
                    </a:lnTo>
                    <a:lnTo>
                      <a:pt x="891" y="898"/>
                    </a:lnTo>
                    <a:lnTo>
                      <a:pt x="892" y="898"/>
                    </a:lnTo>
                    <a:lnTo>
                      <a:pt x="893" y="900"/>
                    </a:lnTo>
                    <a:lnTo>
                      <a:pt x="893" y="900"/>
                    </a:lnTo>
                    <a:lnTo>
                      <a:pt x="894" y="902"/>
                    </a:lnTo>
                    <a:lnTo>
                      <a:pt x="895" y="903"/>
                    </a:lnTo>
                    <a:lnTo>
                      <a:pt x="896" y="904"/>
                    </a:lnTo>
                    <a:lnTo>
                      <a:pt x="897" y="905"/>
                    </a:lnTo>
                    <a:lnTo>
                      <a:pt x="898" y="906"/>
                    </a:lnTo>
                    <a:lnTo>
                      <a:pt x="899" y="907"/>
                    </a:lnTo>
                    <a:lnTo>
                      <a:pt x="900" y="908"/>
                    </a:lnTo>
                    <a:lnTo>
                      <a:pt x="901" y="909"/>
                    </a:lnTo>
                    <a:lnTo>
                      <a:pt x="902" y="910"/>
                    </a:lnTo>
                    <a:lnTo>
                      <a:pt x="903" y="911"/>
                    </a:lnTo>
                    <a:lnTo>
                      <a:pt x="903" y="912"/>
                    </a:lnTo>
                    <a:lnTo>
                      <a:pt x="904" y="912"/>
                    </a:lnTo>
                    <a:lnTo>
                      <a:pt x="905" y="912"/>
                    </a:lnTo>
                    <a:lnTo>
                      <a:pt x="906" y="913"/>
                    </a:lnTo>
                    <a:lnTo>
                      <a:pt x="907" y="913"/>
                    </a:lnTo>
                    <a:lnTo>
                      <a:pt x="908" y="912"/>
                    </a:lnTo>
                    <a:lnTo>
                      <a:pt x="909" y="912"/>
                    </a:lnTo>
                    <a:lnTo>
                      <a:pt x="910" y="911"/>
                    </a:lnTo>
                    <a:lnTo>
                      <a:pt x="911" y="910"/>
                    </a:lnTo>
                    <a:lnTo>
                      <a:pt x="912" y="910"/>
                    </a:lnTo>
                    <a:lnTo>
                      <a:pt x="912" y="911"/>
                    </a:lnTo>
                    <a:lnTo>
                      <a:pt x="914" y="911"/>
                    </a:lnTo>
                    <a:lnTo>
                      <a:pt x="914" y="911"/>
                    </a:lnTo>
                    <a:lnTo>
                      <a:pt x="915" y="911"/>
                    </a:lnTo>
                    <a:lnTo>
                      <a:pt x="916" y="911"/>
                    </a:lnTo>
                    <a:lnTo>
                      <a:pt x="917" y="911"/>
                    </a:lnTo>
                    <a:lnTo>
                      <a:pt x="918" y="911"/>
                    </a:lnTo>
                    <a:lnTo>
                      <a:pt x="919" y="909"/>
                    </a:lnTo>
                    <a:lnTo>
                      <a:pt x="920" y="907"/>
                    </a:lnTo>
                    <a:lnTo>
                      <a:pt x="921" y="904"/>
                    </a:lnTo>
                    <a:lnTo>
                      <a:pt x="922" y="901"/>
                    </a:lnTo>
                    <a:lnTo>
                      <a:pt x="923" y="898"/>
                    </a:lnTo>
                    <a:lnTo>
                      <a:pt x="924" y="896"/>
                    </a:lnTo>
                    <a:lnTo>
                      <a:pt x="924" y="893"/>
                    </a:lnTo>
                    <a:lnTo>
                      <a:pt x="925" y="890"/>
                    </a:lnTo>
                    <a:lnTo>
                      <a:pt x="926" y="886"/>
                    </a:lnTo>
                    <a:lnTo>
                      <a:pt x="927" y="882"/>
                    </a:lnTo>
                    <a:lnTo>
                      <a:pt x="928" y="879"/>
                    </a:lnTo>
                    <a:lnTo>
                      <a:pt x="929" y="876"/>
                    </a:lnTo>
                    <a:lnTo>
                      <a:pt x="930" y="872"/>
                    </a:lnTo>
                    <a:lnTo>
                      <a:pt x="931" y="868"/>
                    </a:lnTo>
                    <a:lnTo>
                      <a:pt x="932" y="864"/>
                    </a:lnTo>
                    <a:lnTo>
                      <a:pt x="933" y="861"/>
                    </a:lnTo>
                    <a:lnTo>
                      <a:pt x="933" y="859"/>
                    </a:lnTo>
                    <a:lnTo>
                      <a:pt x="935" y="859"/>
                    </a:lnTo>
                    <a:lnTo>
                      <a:pt x="935" y="860"/>
                    </a:lnTo>
                    <a:lnTo>
                      <a:pt x="936" y="860"/>
                    </a:lnTo>
                    <a:lnTo>
                      <a:pt x="937" y="861"/>
                    </a:lnTo>
                    <a:lnTo>
                      <a:pt x="938" y="862"/>
                    </a:lnTo>
                    <a:lnTo>
                      <a:pt x="939" y="864"/>
                    </a:lnTo>
                    <a:lnTo>
                      <a:pt x="940" y="865"/>
                    </a:lnTo>
                    <a:lnTo>
                      <a:pt x="941" y="867"/>
                    </a:lnTo>
                    <a:lnTo>
                      <a:pt x="942" y="868"/>
                    </a:lnTo>
                    <a:lnTo>
                      <a:pt x="943" y="870"/>
                    </a:lnTo>
                    <a:lnTo>
                      <a:pt x="944" y="872"/>
                    </a:lnTo>
                    <a:lnTo>
                      <a:pt x="944" y="874"/>
                    </a:lnTo>
                    <a:lnTo>
                      <a:pt x="945" y="876"/>
                    </a:lnTo>
                    <a:lnTo>
                      <a:pt x="946" y="878"/>
                    </a:lnTo>
                    <a:lnTo>
                      <a:pt x="947" y="881"/>
                    </a:lnTo>
                    <a:lnTo>
                      <a:pt x="948" y="882"/>
                    </a:lnTo>
                    <a:lnTo>
                      <a:pt x="949" y="884"/>
                    </a:lnTo>
                    <a:lnTo>
                      <a:pt x="950" y="885"/>
                    </a:lnTo>
                    <a:lnTo>
                      <a:pt x="951" y="886"/>
                    </a:lnTo>
                    <a:lnTo>
                      <a:pt x="952" y="887"/>
                    </a:lnTo>
                    <a:lnTo>
                      <a:pt x="953" y="889"/>
                    </a:lnTo>
                    <a:lnTo>
                      <a:pt x="954" y="891"/>
                    </a:lnTo>
                    <a:lnTo>
                      <a:pt x="954" y="892"/>
                    </a:lnTo>
                    <a:lnTo>
                      <a:pt x="955" y="893"/>
                    </a:lnTo>
                    <a:lnTo>
                      <a:pt x="956" y="893"/>
                    </a:lnTo>
                    <a:lnTo>
                      <a:pt x="957" y="894"/>
                    </a:lnTo>
                    <a:lnTo>
                      <a:pt x="958" y="894"/>
                    </a:lnTo>
                    <a:lnTo>
                      <a:pt x="959" y="895"/>
                    </a:lnTo>
                    <a:lnTo>
                      <a:pt x="960" y="895"/>
                    </a:lnTo>
                    <a:lnTo>
                      <a:pt x="961" y="894"/>
                    </a:lnTo>
                    <a:lnTo>
                      <a:pt x="962" y="894"/>
                    </a:lnTo>
                    <a:lnTo>
                      <a:pt x="963" y="896"/>
                    </a:lnTo>
                    <a:lnTo>
                      <a:pt x="964" y="899"/>
                    </a:lnTo>
                    <a:lnTo>
                      <a:pt x="965" y="902"/>
                    </a:lnTo>
                    <a:lnTo>
                      <a:pt x="965" y="905"/>
                    </a:lnTo>
                    <a:lnTo>
                      <a:pt x="966" y="908"/>
                    </a:lnTo>
                    <a:lnTo>
                      <a:pt x="967" y="911"/>
                    </a:lnTo>
                    <a:lnTo>
                      <a:pt x="968" y="914"/>
                    </a:lnTo>
                    <a:lnTo>
                      <a:pt x="969" y="917"/>
                    </a:lnTo>
                    <a:lnTo>
                      <a:pt x="970" y="919"/>
                    </a:lnTo>
                    <a:lnTo>
                      <a:pt x="971" y="922"/>
                    </a:lnTo>
                    <a:lnTo>
                      <a:pt x="972" y="923"/>
                    </a:lnTo>
                    <a:lnTo>
                      <a:pt x="973" y="925"/>
                    </a:lnTo>
                    <a:lnTo>
                      <a:pt x="974" y="927"/>
                    </a:lnTo>
                    <a:lnTo>
                      <a:pt x="975" y="929"/>
                    </a:lnTo>
                    <a:lnTo>
                      <a:pt x="975" y="930"/>
                    </a:lnTo>
                    <a:lnTo>
                      <a:pt x="976" y="931"/>
                    </a:lnTo>
                    <a:lnTo>
                      <a:pt x="977" y="929"/>
                    </a:lnTo>
                    <a:lnTo>
                      <a:pt x="978" y="926"/>
                    </a:lnTo>
                    <a:lnTo>
                      <a:pt x="979" y="922"/>
                    </a:lnTo>
                    <a:lnTo>
                      <a:pt x="980" y="918"/>
                    </a:lnTo>
                    <a:lnTo>
                      <a:pt x="981" y="912"/>
                    </a:lnTo>
                    <a:lnTo>
                      <a:pt x="982" y="904"/>
                    </a:lnTo>
                    <a:lnTo>
                      <a:pt x="983" y="897"/>
                    </a:lnTo>
                    <a:lnTo>
                      <a:pt x="984" y="887"/>
                    </a:lnTo>
                    <a:lnTo>
                      <a:pt x="985" y="883"/>
                    </a:lnTo>
                    <a:lnTo>
                      <a:pt x="985" y="882"/>
                    </a:lnTo>
                    <a:lnTo>
                      <a:pt x="986" y="879"/>
                    </a:lnTo>
                    <a:lnTo>
                      <a:pt x="987" y="875"/>
                    </a:lnTo>
                    <a:lnTo>
                      <a:pt x="988" y="874"/>
                    </a:lnTo>
                    <a:lnTo>
                      <a:pt x="989" y="871"/>
                    </a:lnTo>
                    <a:lnTo>
                      <a:pt x="990" y="869"/>
                    </a:lnTo>
                    <a:lnTo>
                      <a:pt x="991" y="865"/>
                    </a:lnTo>
                    <a:lnTo>
                      <a:pt x="992" y="851"/>
                    </a:lnTo>
                    <a:lnTo>
                      <a:pt x="993" y="832"/>
                    </a:lnTo>
                    <a:lnTo>
                      <a:pt x="994" y="810"/>
                    </a:lnTo>
                    <a:lnTo>
                      <a:pt x="995" y="786"/>
                    </a:lnTo>
                    <a:lnTo>
                      <a:pt x="996" y="765"/>
                    </a:lnTo>
                    <a:lnTo>
                      <a:pt x="996" y="745"/>
                    </a:lnTo>
                    <a:lnTo>
                      <a:pt x="997" y="724"/>
                    </a:lnTo>
                    <a:lnTo>
                      <a:pt x="998" y="701"/>
                    </a:lnTo>
                    <a:lnTo>
                      <a:pt x="999" y="680"/>
                    </a:lnTo>
                    <a:lnTo>
                      <a:pt x="1000" y="647"/>
                    </a:lnTo>
                    <a:lnTo>
                      <a:pt x="1001" y="612"/>
                    </a:lnTo>
                    <a:lnTo>
                      <a:pt x="1002" y="585"/>
                    </a:lnTo>
                    <a:lnTo>
                      <a:pt x="1003" y="561"/>
                    </a:lnTo>
                    <a:lnTo>
                      <a:pt x="1004" y="543"/>
                    </a:lnTo>
                    <a:lnTo>
                      <a:pt x="1005" y="524"/>
                    </a:lnTo>
                    <a:lnTo>
                      <a:pt x="1005" y="488"/>
                    </a:lnTo>
                    <a:lnTo>
                      <a:pt x="1006" y="475"/>
                    </a:lnTo>
                    <a:lnTo>
                      <a:pt x="1007" y="470"/>
                    </a:lnTo>
                    <a:lnTo>
                      <a:pt x="1008" y="478"/>
                    </a:lnTo>
                    <a:lnTo>
                      <a:pt x="1009" y="497"/>
                    </a:lnTo>
                    <a:lnTo>
                      <a:pt x="1010" y="515"/>
                    </a:lnTo>
                    <a:lnTo>
                      <a:pt x="1011" y="539"/>
                    </a:lnTo>
                    <a:lnTo>
                      <a:pt x="1012" y="568"/>
                    </a:lnTo>
                    <a:lnTo>
                      <a:pt x="1013" y="600"/>
                    </a:lnTo>
                    <a:lnTo>
                      <a:pt x="1014" y="627"/>
                    </a:lnTo>
                    <a:lnTo>
                      <a:pt x="1015" y="652"/>
                    </a:lnTo>
                    <a:lnTo>
                      <a:pt x="1015" y="676"/>
                    </a:lnTo>
                    <a:lnTo>
                      <a:pt x="1017" y="700"/>
                    </a:lnTo>
                    <a:lnTo>
                      <a:pt x="1017" y="730"/>
                    </a:lnTo>
                    <a:lnTo>
                      <a:pt x="1018" y="761"/>
                    </a:lnTo>
                    <a:lnTo>
                      <a:pt x="1019" y="793"/>
                    </a:lnTo>
                    <a:lnTo>
                      <a:pt x="1020" y="823"/>
                    </a:lnTo>
                    <a:lnTo>
                      <a:pt x="1021" y="840"/>
                    </a:lnTo>
                    <a:lnTo>
                      <a:pt x="1022" y="850"/>
                    </a:lnTo>
                    <a:lnTo>
                      <a:pt x="1023" y="857"/>
                    </a:lnTo>
                    <a:lnTo>
                      <a:pt x="1024" y="862"/>
                    </a:lnTo>
                    <a:lnTo>
                      <a:pt x="1025" y="867"/>
                    </a:lnTo>
                    <a:lnTo>
                      <a:pt x="1026" y="871"/>
                    </a:lnTo>
                    <a:lnTo>
                      <a:pt x="1026" y="873"/>
                    </a:lnTo>
                    <a:lnTo>
                      <a:pt x="1027" y="874"/>
                    </a:lnTo>
                    <a:lnTo>
                      <a:pt x="1028" y="877"/>
                    </a:lnTo>
                    <a:lnTo>
                      <a:pt x="1029" y="881"/>
                    </a:lnTo>
                    <a:lnTo>
                      <a:pt x="1030" y="884"/>
                    </a:lnTo>
                    <a:lnTo>
                      <a:pt x="1031" y="887"/>
                    </a:lnTo>
                    <a:lnTo>
                      <a:pt x="1032" y="888"/>
                    </a:lnTo>
                    <a:lnTo>
                      <a:pt x="1033" y="889"/>
                    </a:lnTo>
                    <a:lnTo>
                      <a:pt x="1034" y="889"/>
                    </a:lnTo>
                    <a:lnTo>
                      <a:pt x="1035" y="889"/>
                    </a:lnTo>
                    <a:lnTo>
                      <a:pt x="1036" y="891"/>
                    </a:lnTo>
                    <a:lnTo>
                      <a:pt x="1036" y="894"/>
                    </a:lnTo>
                    <a:lnTo>
                      <a:pt x="1037" y="896"/>
                    </a:lnTo>
                    <a:lnTo>
                      <a:pt x="1038" y="898"/>
                    </a:lnTo>
                    <a:lnTo>
                      <a:pt x="1039" y="903"/>
                    </a:lnTo>
                    <a:lnTo>
                      <a:pt x="1040" y="902"/>
                    </a:lnTo>
                    <a:lnTo>
                      <a:pt x="1041" y="905"/>
                    </a:lnTo>
                    <a:lnTo>
                      <a:pt x="1042" y="907"/>
                    </a:lnTo>
                    <a:lnTo>
                      <a:pt x="1043" y="909"/>
                    </a:lnTo>
                    <a:lnTo>
                      <a:pt x="1044" y="910"/>
                    </a:lnTo>
                    <a:lnTo>
                      <a:pt x="1045" y="911"/>
                    </a:lnTo>
                    <a:lnTo>
                      <a:pt x="1045" y="912"/>
                    </a:lnTo>
                    <a:lnTo>
                      <a:pt x="1047" y="913"/>
                    </a:lnTo>
                    <a:lnTo>
                      <a:pt x="1047" y="913"/>
                    </a:lnTo>
                    <a:lnTo>
                      <a:pt x="1048" y="914"/>
                    </a:lnTo>
                    <a:lnTo>
                      <a:pt x="1049" y="914"/>
                    </a:lnTo>
                    <a:lnTo>
                      <a:pt x="1050" y="914"/>
                    </a:lnTo>
                    <a:lnTo>
                      <a:pt x="1051" y="914"/>
                    </a:lnTo>
                    <a:lnTo>
                      <a:pt x="1052" y="914"/>
                    </a:lnTo>
                    <a:lnTo>
                      <a:pt x="1053" y="913"/>
                    </a:lnTo>
                    <a:lnTo>
                      <a:pt x="1054" y="913"/>
                    </a:lnTo>
                    <a:lnTo>
                      <a:pt x="1055" y="912"/>
                    </a:lnTo>
                    <a:lnTo>
                      <a:pt x="1056" y="911"/>
                    </a:lnTo>
                    <a:lnTo>
                      <a:pt x="1057" y="911"/>
                    </a:lnTo>
                    <a:lnTo>
                      <a:pt x="1057" y="909"/>
                    </a:lnTo>
                    <a:lnTo>
                      <a:pt x="1058" y="908"/>
                    </a:lnTo>
                    <a:lnTo>
                      <a:pt x="1059" y="906"/>
                    </a:lnTo>
                    <a:lnTo>
                      <a:pt x="1060" y="905"/>
                    </a:lnTo>
                    <a:lnTo>
                      <a:pt x="1061" y="903"/>
                    </a:lnTo>
                    <a:lnTo>
                      <a:pt x="1062" y="901"/>
                    </a:lnTo>
                    <a:lnTo>
                      <a:pt x="1063" y="900"/>
                    </a:lnTo>
                    <a:lnTo>
                      <a:pt x="1064" y="898"/>
                    </a:lnTo>
                    <a:lnTo>
                      <a:pt x="1065" y="897"/>
                    </a:lnTo>
                    <a:lnTo>
                      <a:pt x="1066" y="898"/>
                    </a:lnTo>
                    <a:lnTo>
                      <a:pt x="1066" y="898"/>
                    </a:lnTo>
                    <a:lnTo>
                      <a:pt x="1067" y="899"/>
                    </a:lnTo>
                    <a:lnTo>
                      <a:pt x="1068" y="899"/>
                    </a:lnTo>
                    <a:lnTo>
                      <a:pt x="1069" y="900"/>
                    </a:lnTo>
                    <a:lnTo>
                      <a:pt x="1070" y="900"/>
                    </a:lnTo>
                    <a:lnTo>
                      <a:pt x="1071" y="901"/>
                    </a:lnTo>
                    <a:lnTo>
                      <a:pt x="1072" y="902"/>
                    </a:lnTo>
                    <a:lnTo>
                      <a:pt x="1073" y="903"/>
                    </a:lnTo>
                    <a:lnTo>
                      <a:pt x="1074" y="904"/>
                    </a:lnTo>
                    <a:lnTo>
                      <a:pt x="1075" y="905"/>
                    </a:lnTo>
                    <a:lnTo>
                      <a:pt x="1076" y="906"/>
                    </a:lnTo>
                    <a:lnTo>
                      <a:pt x="1077" y="907"/>
                    </a:lnTo>
                    <a:lnTo>
                      <a:pt x="1077" y="909"/>
                    </a:lnTo>
                    <a:lnTo>
                      <a:pt x="1078" y="910"/>
                    </a:lnTo>
                    <a:lnTo>
                      <a:pt x="1079" y="910"/>
                    </a:lnTo>
                    <a:lnTo>
                      <a:pt x="1080" y="909"/>
                    </a:lnTo>
                    <a:lnTo>
                      <a:pt x="1081" y="908"/>
                    </a:lnTo>
                    <a:lnTo>
                      <a:pt x="1082" y="908"/>
                    </a:lnTo>
                    <a:lnTo>
                      <a:pt x="1083" y="907"/>
                    </a:lnTo>
                    <a:lnTo>
                      <a:pt x="1084" y="906"/>
                    </a:lnTo>
                    <a:lnTo>
                      <a:pt x="1085" y="905"/>
                    </a:lnTo>
                    <a:lnTo>
                      <a:pt x="1086" y="904"/>
                    </a:lnTo>
                    <a:lnTo>
                      <a:pt x="1087" y="903"/>
                    </a:lnTo>
                    <a:lnTo>
                      <a:pt x="1087" y="902"/>
                    </a:lnTo>
                    <a:lnTo>
                      <a:pt x="1088" y="900"/>
                    </a:lnTo>
                    <a:lnTo>
                      <a:pt x="1089" y="899"/>
                    </a:lnTo>
                    <a:lnTo>
                      <a:pt x="1090" y="898"/>
                    </a:lnTo>
                    <a:lnTo>
                      <a:pt x="1091" y="897"/>
                    </a:lnTo>
                    <a:lnTo>
                      <a:pt x="1092" y="895"/>
                    </a:lnTo>
                    <a:lnTo>
                      <a:pt x="1093" y="894"/>
                    </a:lnTo>
                    <a:lnTo>
                      <a:pt x="1094" y="893"/>
                    </a:lnTo>
                    <a:lnTo>
                      <a:pt x="1095" y="894"/>
                    </a:lnTo>
                    <a:lnTo>
                      <a:pt x="1096" y="893"/>
                    </a:lnTo>
                    <a:lnTo>
                      <a:pt x="1097" y="893"/>
                    </a:lnTo>
                    <a:lnTo>
                      <a:pt x="1097" y="895"/>
                    </a:lnTo>
                    <a:lnTo>
                      <a:pt x="1098" y="894"/>
                    </a:lnTo>
                    <a:lnTo>
                      <a:pt x="1099" y="894"/>
                    </a:lnTo>
                    <a:lnTo>
                      <a:pt x="1100" y="895"/>
                    </a:lnTo>
                    <a:lnTo>
                      <a:pt x="1101" y="895"/>
                    </a:lnTo>
                    <a:lnTo>
                      <a:pt x="1102" y="896"/>
                    </a:lnTo>
                    <a:lnTo>
                      <a:pt x="1103" y="897"/>
                    </a:lnTo>
                    <a:lnTo>
                      <a:pt x="1104" y="897"/>
                    </a:lnTo>
                    <a:lnTo>
                      <a:pt x="1105" y="897"/>
                    </a:lnTo>
                    <a:lnTo>
                      <a:pt x="1106" y="899"/>
                    </a:lnTo>
                    <a:lnTo>
                      <a:pt x="1107" y="897"/>
                    </a:lnTo>
                    <a:lnTo>
                      <a:pt x="1108" y="900"/>
                    </a:lnTo>
                    <a:lnTo>
                      <a:pt x="1108" y="900"/>
                    </a:lnTo>
                    <a:lnTo>
                      <a:pt x="1109" y="900"/>
                    </a:lnTo>
                    <a:lnTo>
                      <a:pt x="1110" y="899"/>
                    </a:lnTo>
                    <a:lnTo>
                      <a:pt x="1111" y="899"/>
                    </a:lnTo>
                    <a:lnTo>
                      <a:pt x="1112" y="899"/>
                    </a:lnTo>
                    <a:lnTo>
                      <a:pt x="1113" y="899"/>
                    </a:lnTo>
                    <a:lnTo>
                      <a:pt x="1114" y="899"/>
                    </a:lnTo>
                    <a:lnTo>
                      <a:pt x="1115" y="899"/>
                    </a:lnTo>
                    <a:lnTo>
                      <a:pt x="1116" y="898"/>
                    </a:lnTo>
                    <a:lnTo>
                      <a:pt x="1117" y="898"/>
                    </a:lnTo>
                    <a:lnTo>
                      <a:pt x="1117" y="898"/>
                    </a:lnTo>
                    <a:lnTo>
                      <a:pt x="1118" y="897"/>
                    </a:lnTo>
                    <a:lnTo>
                      <a:pt x="1119" y="897"/>
                    </a:lnTo>
                    <a:lnTo>
                      <a:pt x="1120" y="897"/>
                    </a:lnTo>
                    <a:lnTo>
                      <a:pt x="1121" y="896"/>
                    </a:lnTo>
                    <a:lnTo>
                      <a:pt x="1122" y="895"/>
                    </a:lnTo>
                    <a:lnTo>
                      <a:pt x="1123" y="896"/>
                    </a:lnTo>
                    <a:lnTo>
                      <a:pt x="1124" y="897"/>
                    </a:lnTo>
                    <a:lnTo>
                      <a:pt x="1125" y="897"/>
                    </a:lnTo>
                    <a:lnTo>
                      <a:pt x="1126" y="898"/>
                    </a:lnTo>
                    <a:lnTo>
                      <a:pt x="1127" y="899"/>
                    </a:lnTo>
                    <a:lnTo>
                      <a:pt x="1127" y="900"/>
                    </a:lnTo>
                    <a:lnTo>
                      <a:pt x="1129" y="901"/>
                    </a:lnTo>
                    <a:lnTo>
                      <a:pt x="1129" y="902"/>
                    </a:lnTo>
                    <a:lnTo>
                      <a:pt x="1130" y="903"/>
                    </a:lnTo>
                    <a:lnTo>
                      <a:pt x="1131" y="904"/>
                    </a:lnTo>
                    <a:lnTo>
                      <a:pt x="1132" y="906"/>
                    </a:lnTo>
                    <a:lnTo>
                      <a:pt x="1133" y="907"/>
                    </a:lnTo>
                    <a:lnTo>
                      <a:pt x="1134" y="908"/>
                    </a:lnTo>
                    <a:lnTo>
                      <a:pt x="1135" y="910"/>
                    </a:lnTo>
                    <a:lnTo>
                      <a:pt x="1136" y="911"/>
                    </a:lnTo>
                    <a:lnTo>
                      <a:pt x="1137" y="912"/>
                    </a:lnTo>
                    <a:lnTo>
                      <a:pt x="1138" y="913"/>
                    </a:lnTo>
                    <a:lnTo>
                      <a:pt x="1138" y="912"/>
                    </a:lnTo>
                    <a:lnTo>
                      <a:pt x="1139" y="911"/>
                    </a:lnTo>
                    <a:lnTo>
                      <a:pt x="1140" y="911"/>
                    </a:lnTo>
                    <a:lnTo>
                      <a:pt x="1141" y="910"/>
                    </a:lnTo>
                    <a:lnTo>
                      <a:pt x="1142" y="909"/>
                    </a:lnTo>
                    <a:lnTo>
                      <a:pt x="1143" y="908"/>
                    </a:lnTo>
                    <a:lnTo>
                      <a:pt x="1144" y="907"/>
                    </a:lnTo>
                    <a:lnTo>
                      <a:pt x="1145" y="906"/>
                    </a:lnTo>
                    <a:lnTo>
                      <a:pt x="1146" y="904"/>
                    </a:lnTo>
                    <a:lnTo>
                      <a:pt x="1147" y="905"/>
                    </a:lnTo>
                    <a:lnTo>
                      <a:pt x="1148" y="902"/>
                    </a:lnTo>
                    <a:lnTo>
                      <a:pt x="1148" y="900"/>
                    </a:lnTo>
                    <a:lnTo>
                      <a:pt x="1149" y="900"/>
                    </a:lnTo>
                    <a:lnTo>
                      <a:pt x="1150" y="898"/>
                    </a:lnTo>
                    <a:lnTo>
                      <a:pt x="1151" y="897"/>
                    </a:lnTo>
                    <a:lnTo>
                      <a:pt x="1152" y="896"/>
                    </a:lnTo>
                    <a:lnTo>
                      <a:pt x="1153" y="895"/>
                    </a:lnTo>
                    <a:lnTo>
                      <a:pt x="1154" y="896"/>
                    </a:lnTo>
                    <a:lnTo>
                      <a:pt x="1155" y="895"/>
                    </a:lnTo>
                    <a:lnTo>
                      <a:pt x="1156" y="895"/>
                    </a:lnTo>
                    <a:lnTo>
                      <a:pt x="1157" y="895"/>
                    </a:lnTo>
                    <a:lnTo>
                      <a:pt x="1157" y="895"/>
                    </a:lnTo>
                    <a:lnTo>
                      <a:pt x="1159" y="895"/>
                    </a:lnTo>
                    <a:lnTo>
                      <a:pt x="1159" y="894"/>
                    </a:lnTo>
                    <a:lnTo>
                      <a:pt x="1160" y="894"/>
                    </a:lnTo>
                    <a:lnTo>
                      <a:pt x="1161" y="894"/>
                    </a:lnTo>
                    <a:lnTo>
                      <a:pt x="1162" y="894"/>
                    </a:lnTo>
                    <a:lnTo>
                      <a:pt x="1163" y="894"/>
                    </a:lnTo>
                    <a:lnTo>
                      <a:pt x="1164" y="894"/>
                    </a:lnTo>
                    <a:lnTo>
                      <a:pt x="1165" y="894"/>
                    </a:lnTo>
                    <a:lnTo>
                      <a:pt x="1166" y="894"/>
                    </a:lnTo>
                    <a:lnTo>
                      <a:pt x="1167" y="894"/>
                    </a:lnTo>
                    <a:lnTo>
                      <a:pt x="1168" y="894"/>
                    </a:lnTo>
                    <a:lnTo>
                      <a:pt x="1169" y="893"/>
                    </a:lnTo>
                    <a:lnTo>
                      <a:pt x="1169" y="893"/>
                    </a:lnTo>
                    <a:lnTo>
                      <a:pt x="1170" y="893"/>
                    </a:lnTo>
                    <a:lnTo>
                      <a:pt x="1171" y="893"/>
                    </a:lnTo>
                    <a:lnTo>
                      <a:pt x="1172" y="892"/>
                    </a:lnTo>
                    <a:lnTo>
                      <a:pt x="1173" y="892"/>
                    </a:lnTo>
                    <a:lnTo>
                      <a:pt x="1174" y="892"/>
                    </a:lnTo>
                    <a:lnTo>
                      <a:pt x="1175" y="891"/>
                    </a:lnTo>
                    <a:lnTo>
                      <a:pt x="1176" y="891"/>
                    </a:lnTo>
                    <a:lnTo>
                      <a:pt x="1177" y="890"/>
                    </a:lnTo>
                    <a:lnTo>
                      <a:pt x="1178" y="892"/>
                    </a:lnTo>
                    <a:lnTo>
                      <a:pt x="1178" y="891"/>
                    </a:lnTo>
                    <a:lnTo>
                      <a:pt x="1180" y="888"/>
                    </a:lnTo>
                    <a:lnTo>
                      <a:pt x="1180" y="891"/>
                    </a:lnTo>
                    <a:lnTo>
                      <a:pt x="1181" y="890"/>
                    </a:lnTo>
                    <a:lnTo>
                      <a:pt x="1182" y="889"/>
                    </a:lnTo>
                    <a:lnTo>
                      <a:pt x="1183" y="889"/>
                    </a:lnTo>
                    <a:lnTo>
                      <a:pt x="1184" y="889"/>
                    </a:lnTo>
                    <a:lnTo>
                      <a:pt x="1185" y="888"/>
                    </a:lnTo>
                    <a:lnTo>
                      <a:pt x="1186" y="888"/>
                    </a:lnTo>
                    <a:lnTo>
                      <a:pt x="1187" y="888"/>
                    </a:lnTo>
                    <a:lnTo>
                      <a:pt x="1188" y="887"/>
                    </a:lnTo>
                    <a:lnTo>
                      <a:pt x="1189" y="887"/>
                    </a:lnTo>
                    <a:lnTo>
                      <a:pt x="1189" y="887"/>
                    </a:lnTo>
                    <a:lnTo>
                      <a:pt x="1190" y="886"/>
                    </a:lnTo>
                    <a:lnTo>
                      <a:pt x="1191" y="887"/>
                    </a:lnTo>
                    <a:lnTo>
                      <a:pt x="1192" y="885"/>
                    </a:lnTo>
                    <a:lnTo>
                      <a:pt x="1193" y="886"/>
                    </a:lnTo>
                    <a:lnTo>
                      <a:pt x="1194" y="885"/>
                    </a:lnTo>
                    <a:lnTo>
                      <a:pt x="1195" y="885"/>
                    </a:lnTo>
                    <a:lnTo>
                      <a:pt x="1196" y="885"/>
                    </a:lnTo>
                    <a:lnTo>
                      <a:pt x="1197" y="885"/>
                    </a:lnTo>
                    <a:lnTo>
                      <a:pt x="1198" y="885"/>
                    </a:lnTo>
                    <a:lnTo>
                      <a:pt x="1199" y="885"/>
                    </a:lnTo>
                    <a:lnTo>
                      <a:pt x="1199" y="885"/>
                    </a:lnTo>
                    <a:lnTo>
                      <a:pt x="1200" y="884"/>
                    </a:lnTo>
                    <a:lnTo>
                      <a:pt x="1201" y="889"/>
                    </a:lnTo>
                    <a:lnTo>
                      <a:pt x="1202" y="886"/>
                    </a:lnTo>
                    <a:lnTo>
                      <a:pt x="1203" y="885"/>
                    </a:lnTo>
                    <a:lnTo>
                      <a:pt x="1204" y="887"/>
                    </a:lnTo>
                    <a:lnTo>
                      <a:pt x="1205" y="887"/>
                    </a:lnTo>
                    <a:lnTo>
                      <a:pt x="1206" y="888"/>
                    </a:lnTo>
                    <a:lnTo>
                      <a:pt x="1207" y="888"/>
                    </a:lnTo>
                    <a:lnTo>
                      <a:pt x="1208" y="888"/>
                    </a:lnTo>
                    <a:lnTo>
                      <a:pt x="1209" y="889"/>
                    </a:lnTo>
                    <a:lnTo>
                      <a:pt x="1210" y="889"/>
                    </a:lnTo>
                    <a:lnTo>
                      <a:pt x="1210" y="889"/>
                    </a:lnTo>
                    <a:lnTo>
                      <a:pt x="1211" y="890"/>
                    </a:lnTo>
                    <a:lnTo>
                      <a:pt x="1212" y="890"/>
                    </a:lnTo>
                    <a:lnTo>
                      <a:pt x="1213" y="890"/>
                    </a:lnTo>
                    <a:lnTo>
                      <a:pt x="1214" y="890"/>
                    </a:lnTo>
                    <a:lnTo>
                      <a:pt x="1215" y="891"/>
                    </a:lnTo>
                    <a:lnTo>
                      <a:pt x="1216" y="891"/>
                    </a:lnTo>
                    <a:lnTo>
                      <a:pt x="1217" y="891"/>
                    </a:lnTo>
                    <a:lnTo>
                      <a:pt x="1218" y="891"/>
                    </a:lnTo>
                    <a:lnTo>
                      <a:pt x="1219" y="891"/>
                    </a:lnTo>
                    <a:lnTo>
                      <a:pt x="1220" y="892"/>
                    </a:lnTo>
                    <a:lnTo>
                      <a:pt x="1220" y="892"/>
                    </a:lnTo>
                    <a:lnTo>
                      <a:pt x="1221" y="892"/>
                    </a:lnTo>
                    <a:lnTo>
                      <a:pt x="1222" y="892"/>
                    </a:lnTo>
                    <a:lnTo>
                      <a:pt x="1223" y="892"/>
                    </a:lnTo>
                    <a:lnTo>
                      <a:pt x="1224" y="892"/>
                    </a:lnTo>
                    <a:lnTo>
                      <a:pt x="1225" y="892"/>
                    </a:lnTo>
                    <a:lnTo>
                      <a:pt x="1226" y="892"/>
                    </a:lnTo>
                    <a:lnTo>
                      <a:pt x="1227" y="893"/>
                    </a:lnTo>
                    <a:lnTo>
                      <a:pt x="1228" y="893"/>
                    </a:lnTo>
                    <a:lnTo>
                      <a:pt x="1229" y="893"/>
                    </a:lnTo>
                    <a:lnTo>
                      <a:pt x="1229" y="894"/>
                    </a:lnTo>
                    <a:lnTo>
                      <a:pt x="1230" y="894"/>
                    </a:lnTo>
                    <a:lnTo>
                      <a:pt x="1231" y="894"/>
                    </a:lnTo>
                    <a:lnTo>
                      <a:pt x="1232" y="895"/>
                    </a:lnTo>
                    <a:lnTo>
                      <a:pt x="1233" y="895"/>
                    </a:lnTo>
                    <a:lnTo>
                      <a:pt x="1234" y="896"/>
                    </a:lnTo>
                    <a:lnTo>
                      <a:pt x="1235" y="896"/>
                    </a:lnTo>
                    <a:lnTo>
                      <a:pt x="1236" y="897"/>
                    </a:lnTo>
                    <a:lnTo>
                      <a:pt x="1237" y="897"/>
                    </a:lnTo>
                    <a:lnTo>
                      <a:pt x="1238" y="898"/>
                    </a:lnTo>
                    <a:lnTo>
                      <a:pt x="1239" y="898"/>
                    </a:lnTo>
                    <a:lnTo>
                      <a:pt x="1240" y="898"/>
                    </a:lnTo>
                    <a:lnTo>
                      <a:pt x="1241" y="897"/>
                    </a:lnTo>
                    <a:lnTo>
                      <a:pt x="1241" y="896"/>
                    </a:lnTo>
                    <a:lnTo>
                      <a:pt x="1242" y="895"/>
                    </a:lnTo>
                    <a:lnTo>
                      <a:pt x="1243" y="894"/>
                    </a:lnTo>
                    <a:lnTo>
                      <a:pt x="1244" y="893"/>
                    </a:lnTo>
                    <a:lnTo>
                      <a:pt x="1245" y="892"/>
                    </a:lnTo>
                    <a:lnTo>
                      <a:pt x="1246" y="891"/>
                    </a:lnTo>
                    <a:lnTo>
                      <a:pt x="1247" y="889"/>
                    </a:lnTo>
                    <a:lnTo>
                      <a:pt x="1248" y="888"/>
                    </a:lnTo>
                    <a:lnTo>
                      <a:pt x="1249" y="887"/>
                    </a:lnTo>
                    <a:lnTo>
                      <a:pt x="1250" y="885"/>
                    </a:lnTo>
                    <a:lnTo>
                      <a:pt x="1250" y="884"/>
                    </a:lnTo>
                    <a:lnTo>
                      <a:pt x="1251" y="884"/>
                    </a:lnTo>
                    <a:lnTo>
                      <a:pt x="1252" y="882"/>
                    </a:lnTo>
                    <a:lnTo>
                      <a:pt x="1253" y="881"/>
                    </a:lnTo>
                    <a:lnTo>
                      <a:pt x="1254" y="878"/>
                    </a:lnTo>
                    <a:lnTo>
                      <a:pt x="1255" y="879"/>
                    </a:lnTo>
                    <a:lnTo>
                      <a:pt x="1256" y="888"/>
                    </a:lnTo>
                    <a:lnTo>
                      <a:pt x="1257" y="892"/>
                    </a:lnTo>
                    <a:lnTo>
                      <a:pt x="1258" y="888"/>
                    </a:lnTo>
                    <a:lnTo>
                      <a:pt x="1259" y="861"/>
                    </a:lnTo>
                    <a:lnTo>
                      <a:pt x="1260" y="840"/>
                    </a:lnTo>
                    <a:lnTo>
                      <a:pt x="1260" y="857"/>
                    </a:lnTo>
                    <a:lnTo>
                      <a:pt x="1261" y="885"/>
                    </a:lnTo>
                    <a:lnTo>
                      <a:pt x="1262" y="911"/>
                    </a:lnTo>
                    <a:lnTo>
                      <a:pt x="1263" y="905"/>
                    </a:lnTo>
                    <a:lnTo>
                      <a:pt x="1264" y="888"/>
                    </a:lnTo>
                    <a:lnTo>
                      <a:pt x="1265" y="888"/>
                    </a:lnTo>
                    <a:lnTo>
                      <a:pt x="1266" y="891"/>
                    </a:lnTo>
                    <a:lnTo>
                      <a:pt x="1267" y="888"/>
                    </a:lnTo>
                    <a:lnTo>
                      <a:pt x="1268" y="884"/>
                    </a:lnTo>
                    <a:lnTo>
                      <a:pt x="1269" y="885"/>
                    </a:lnTo>
                    <a:lnTo>
                      <a:pt x="1270" y="886"/>
                    </a:lnTo>
                    <a:lnTo>
                      <a:pt x="1271" y="888"/>
                    </a:lnTo>
                    <a:lnTo>
                      <a:pt x="1271" y="890"/>
                    </a:lnTo>
                    <a:lnTo>
                      <a:pt x="1272" y="891"/>
                    </a:lnTo>
                    <a:lnTo>
                      <a:pt x="1273" y="892"/>
                    </a:lnTo>
                    <a:lnTo>
                      <a:pt x="1274" y="892"/>
                    </a:lnTo>
                    <a:lnTo>
                      <a:pt x="1275" y="892"/>
                    </a:lnTo>
                    <a:lnTo>
                      <a:pt x="1276" y="893"/>
                    </a:lnTo>
                    <a:lnTo>
                      <a:pt x="1277" y="894"/>
                    </a:lnTo>
                    <a:lnTo>
                      <a:pt x="1278" y="895"/>
                    </a:lnTo>
                    <a:lnTo>
                      <a:pt x="1279" y="895"/>
                    </a:lnTo>
                    <a:lnTo>
                      <a:pt x="1280" y="896"/>
                    </a:lnTo>
                    <a:lnTo>
                      <a:pt x="1281" y="896"/>
                    </a:lnTo>
                    <a:lnTo>
                      <a:pt x="1281" y="897"/>
                    </a:lnTo>
                    <a:lnTo>
                      <a:pt x="1282" y="897"/>
                    </a:lnTo>
                    <a:lnTo>
                      <a:pt x="1283" y="897"/>
                    </a:lnTo>
                    <a:lnTo>
                      <a:pt x="1284" y="897"/>
                    </a:lnTo>
                    <a:lnTo>
                      <a:pt x="1285" y="896"/>
                    </a:lnTo>
                    <a:lnTo>
                      <a:pt x="1286" y="895"/>
                    </a:lnTo>
                    <a:lnTo>
                      <a:pt x="1287" y="896"/>
                    </a:lnTo>
                    <a:lnTo>
                      <a:pt x="1288" y="895"/>
                    </a:lnTo>
                    <a:lnTo>
                      <a:pt x="1289" y="892"/>
                    </a:lnTo>
                    <a:lnTo>
                      <a:pt x="1290" y="894"/>
                    </a:lnTo>
                    <a:lnTo>
                      <a:pt x="1290" y="892"/>
                    </a:lnTo>
                    <a:lnTo>
                      <a:pt x="1292" y="890"/>
                    </a:lnTo>
                    <a:lnTo>
                      <a:pt x="1292" y="892"/>
                    </a:lnTo>
                    <a:lnTo>
                      <a:pt x="1293" y="892"/>
                    </a:lnTo>
                    <a:lnTo>
                      <a:pt x="1294" y="884"/>
                    </a:lnTo>
                    <a:lnTo>
                      <a:pt x="1295" y="888"/>
                    </a:lnTo>
                    <a:lnTo>
                      <a:pt x="1296" y="889"/>
                    </a:lnTo>
                    <a:lnTo>
                      <a:pt x="1297" y="885"/>
                    </a:lnTo>
                    <a:lnTo>
                      <a:pt x="1298" y="885"/>
                    </a:lnTo>
                    <a:lnTo>
                      <a:pt x="1299" y="886"/>
                    </a:lnTo>
                    <a:lnTo>
                      <a:pt x="1300" y="887"/>
                    </a:lnTo>
                    <a:lnTo>
                      <a:pt x="1301" y="888"/>
                    </a:lnTo>
                    <a:lnTo>
                      <a:pt x="1301" y="889"/>
                    </a:lnTo>
                    <a:lnTo>
                      <a:pt x="1302" y="890"/>
                    </a:lnTo>
                    <a:lnTo>
                      <a:pt x="1303" y="891"/>
                    </a:lnTo>
                    <a:lnTo>
                      <a:pt x="1304" y="892"/>
                    </a:lnTo>
                    <a:lnTo>
                      <a:pt x="1305" y="894"/>
                    </a:lnTo>
                    <a:lnTo>
                      <a:pt x="1306" y="895"/>
                    </a:lnTo>
                    <a:lnTo>
                      <a:pt x="1307" y="896"/>
                    </a:lnTo>
                    <a:lnTo>
                      <a:pt x="1308" y="897"/>
                    </a:lnTo>
                    <a:lnTo>
                      <a:pt x="1309" y="899"/>
                    </a:lnTo>
                    <a:lnTo>
                      <a:pt x="1310" y="900"/>
                    </a:lnTo>
                    <a:lnTo>
                      <a:pt x="1311" y="900"/>
                    </a:lnTo>
                    <a:lnTo>
                      <a:pt x="1311" y="903"/>
                    </a:lnTo>
                    <a:lnTo>
                      <a:pt x="1313" y="904"/>
                    </a:lnTo>
                    <a:lnTo>
                      <a:pt x="1313" y="904"/>
                    </a:lnTo>
                    <a:lnTo>
                      <a:pt x="1314" y="905"/>
                    </a:lnTo>
                    <a:lnTo>
                      <a:pt x="1315" y="906"/>
                    </a:lnTo>
                    <a:lnTo>
                      <a:pt x="1316" y="906"/>
                    </a:lnTo>
                    <a:lnTo>
                      <a:pt x="1317" y="907"/>
                    </a:lnTo>
                    <a:lnTo>
                      <a:pt x="1318" y="907"/>
                    </a:lnTo>
                    <a:lnTo>
                      <a:pt x="1319" y="907"/>
                    </a:lnTo>
                    <a:lnTo>
                      <a:pt x="1320" y="910"/>
                    </a:lnTo>
                    <a:lnTo>
                      <a:pt x="1321" y="908"/>
                    </a:lnTo>
                    <a:lnTo>
                      <a:pt x="1322" y="909"/>
                    </a:lnTo>
                    <a:lnTo>
                      <a:pt x="1322" y="910"/>
                    </a:lnTo>
                    <a:lnTo>
                      <a:pt x="1323" y="910"/>
                    </a:lnTo>
                    <a:lnTo>
                      <a:pt x="1324" y="911"/>
                    </a:lnTo>
                    <a:lnTo>
                      <a:pt x="1325" y="911"/>
                    </a:lnTo>
                    <a:lnTo>
                      <a:pt x="1326" y="911"/>
                    </a:lnTo>
                    <a:lnTo>
                      <a:pt x="1327" y="911"/>
                    </a:lnTo>
                    <a:lnTo>
                      <a:pt x="1328" y="911"/>
                    </a:lnTo>
                    <a:lnTo>
                      <a:pt x="1329" y="911"/>
                    </a:lnTo>
                    <a:lnTo>
                      <a:pt x="1330" y="911"/>
                    </a:lnTo>
                    <a:lnTo>
                      <a:pt x="1331" y="911"/>
                    </a:lnTo>
                    <a:lnTo>
                      <a:pt x="1332" y="911"/>
                    </a:lnTo>
                    <a:lnTo>
                      <a:pt x="1332" y="910"/>
                    </a:lnTo>
                    <a:lnTo>
                      <a:pt x="1333" y="910"/>
                    </a:lnTo>
                    <a:lnTo>
                      <a:pt x="1334" y="910"/>
                    </a:lnTo>
                    <a:lnTo>
                      <a:pt x="1335" y="910"/>
                    </a:lnTo>
                    <a:lnTo>
                      <a:pt x="1336" y="909"/>
                    </a:lnTo>
                    <a:lnTo>
                      <a:pt x="1337" y="909"/>
                    </a:lnTo>
                    <a:lnTo>
                      <a:pt x="1338" y="909"/>
                    </a:lnTo>
                    <a:lnTo>
                      <a:pt x="1339" y="908"/>
                    </a:lnTo>
                    <a:lnTo>
                      <a:pt x="1340" y="908"/>
                    </a:lnTo>
                    <a:lnTo>
                      <a:pt x="1341" y="908"/>
                    </a:lnTo>
                    <a:lnTo>
                      <a:pt x="1341" y="906"/>
                    </a:lnTo>
                    <a:lnTo>
                      <a:pt x="1343" y="906"/>
                    </a:lnTo>
                    <a:lnTo>
                      <a:pt x="1343" y="905"/>
                    </a:lnTo>
                    <a:lnTo>
                      <a:pt x="1344" y="904"/>
                    </a:lnTo>
                    <a:lnTo>
                      <a:pt x="1345" y="902"/>
                    </a:lnTo>
                    <a:lnTo>
                      <a:pt x="1346" y="901"/>
                    </a:lnTo>
                    <a:lnTo>
                      <a:pt x="1347" y="900"/>
                    </a:lnTo>
                    <a:lnTo>
                      <a:pt x="1348" y="899"/>
                    </a:lnTo>
                    <a:lnTo>
                      <a:pt x="1349" y="897"/>
                    </a:lnTo>
                    <a:lnTo>
                      <a:pt x="1350" y="896"/>
                    </a:lnTo>
                    <a:lnTo>
                      <a:pt x="1351" y="895"/>
                    </a:lnTo>
                    <a:lnTo>
                      <a:pt x="1352" y="893"/>
                    </a:lnTo>
                    <a:lnTo>
                      <a:pt x="1353" y="892"/>
                    </a:lnTo>
                    <a:lnTo>
                      <a:pt x="1353" y="890"/>
                    </a:lnTo>
                    <a:lnTo>
                      <a:pt x="1354" y="889"/>
                    </a:lnTo>
                    <a:lnTo>
                      <a:pt x="1355" y="887"/>
                    </a:lnTo>
                    <a:lnTo>
                      <a:pt x="1356" y="886"/>
                    </a:lnTo>
                    <a:lnTo>
                      <a:pt x="1357" y="885"/>
                    </a:lnTo>
                    <a:lnTo>
                      <a:pt x="1358" y="887"/>
                    </a:lnTo>
                    <a:lnTo>
                      <a:pt x="1359" y="887"/>
                    </a:lnTo>
                    <a:lnTo>
                      <a:pt x="1360" y="885"/>
                    </a:lnTo>
                    <a:lnTo>
                      <a:pt x="1361" y="883"/>
                    </a:lnTo>
                    <a:lnTo>
                      <a:pt x="1362" y="884"/>
                    </a:lnTo>
                    <a:lnTo>
                      <a:pt x="1362" y="887"/>
                    </a:lnTo>
                    <a:lnTo>
                      <a:pt x="1363" y="887"/>
                    </a:lnTo>
                    <a:lnTo>
                      <a:pt x="1364" y="886"/>
                    </a:lnTo>
                    <a:lnTo>
                      <a:pt x="1365" y="886"/>
                    </a:lnTo>
                    <a:lnTo>
                      <a:pt x="1366" y="886"/>
                    </a:lnTo>
                    <a:lnTo>
                      <a:pt x="1367" y="886"/>
                    </a:lnTo>
                    <a:lnTo>
                      <a:pt x="1368" y="886"/>
                    </a:lnTo>
                    <a:lnTo>
                      <a:pt x="1369" y="886"/>
                    </a:lnTo>
                    <a:lnTo>
                      <a:pt x="1370" y="886"/>
                    </a:lnTo>
                    <a:lnTo>
                      <a:pt x="1371" y="886"/>
                    </a:lnTo>
                    <a:lnTo>
                      <a:pt x="1372" y="886"/>
                    </a:lnTo>
                    <a:lnTo>
                      <a:pt x="1373" y="887"/>
                    </a:lnTo>
                    <a:lnTo>
                      <a:pt x="1373" y="888"/>
                    </a:lnTo>
                    <a:lnTo>
                      <a:pt x="1374" y="887"/>
                    </a:lnTo>
                    <a:lnTo>
                      <a:pt x="1375" y="888"/>
                    </a:lnTo>
                    <a:lnTo>
                      <a:pt x="1376" y="888"/>
                    </a:lnTo>
                    <a:lnTo>
                      <a:pt x="1377" y="889"/>
                    </a:lnTo>
                    <a:lnTo>
                      <a:pt x="1378" y="889"/>
                    </a:lnTo>
                    <a:lnTo>
                      <a:pt x="1379" y="890"/>
                    </a:lnTo>
                    <a:lnTo>
                      <a:pt x="1380" y="891"/>
                    </a:lnTo>
                    <a:lnTo>
                      <a:pt x="1381" y="892"/>
                    </a:lnTo>
                    <a:lnTo>
                      <a:pt x="1382" y="893"/>
                    </a:lnTo>
                    <a:lnTo>
                      <a:pt x="1383" y="894"/>
                    </a:lnTo>
                    <a:lnTo>
                      <a:pt x="1383" y="894"/>
                    </a:lnTo>
                    <a:lnTo>
                      <a:pt x="1384" y="896"/>
                    </a:lnTo>
                    <a:lnTo>
                      <a:pt x="1385" y="895"/>
                    </a:lnTo>
                    <a:lnTo>
                      <a:pt x="1386" y="894"/>
                    </a:lnTo>
                    <a:lnTo>
                      <a:pt x="1387" y="892"/>
                    </a:lnTo>
                    <a:lnTo>
                      <a:pt x="1388" y="890"/>
                    </a:lnTo>
                    <a:lnTo>
                      <a:pt x="1389" y="890"/>
                    </a:lnTo>
                    <a:lnTo>
                      <a:pt x="1390" y="888"/>
                    </a:lnTo>
                    <a:lnTo>
                      <a:pt x="1391" y="883"/>
                    </a:lnTo>
                    <a:lnTo>
                      <a:pt x="1392" y="884"/>
                    </a:lnTo>
                    <a:lnTo>
                      <a:pt x="1393" y="882"/>
                    </a:lnTo>
                    <a:lnTo>
                      <a:pt x="1393" y="879"/>
                    </a:lnTo>
                    <a:lnTo>
                      <a:pt x="1394" y="877"/>
                    </a:lnTo>
                    <a:lnTo>
                      <a:pt x="1395" y="874"/>
                    </a:lnTo>
                    <a:lnTo>
                      <a:pt x="1396" y="873"/>
                    </a:lnTo>
                    <a:lnTo>
                      <a:pt x="1397" y="872"/>
                    </a:lnTo>
                    <a:lnTo>
                      <a:pt x="1398" y="864"/>
                    </a:lnTo>
                    <a:lnTo>
                      <a:pt x="1399" y="865"/>
                    </a:lnTo>
                    <a:lnTo>
                      <a:pt x="1400" y="867"/>
                    </a:lnTo>
                    <a:lnTo>
                      <a:pt x="1401" y="863"/>
                    </a:lnTo>
                    <a:lnTo>
                      <a:pt x="1402" y="863"/>
                    </a:lnTo>
                    <a:lnTo>
                      <a:pt x="1403" y="863"/>
                    </a:lnTo>
                    <a:lnTo>
                      <a:pt x="1404" y="865"/>
                    </a:lnTo>
                    <a:lnTo>
                      <a:pt x="1404" y="867"/>
                    </a:lnTo>
                    <a:lnTo>
                      <a:pt x="1405" y="868"/>
                    </a:lnTo>
                    <a:lnTo>
                      <a:pt x="1406" y="868"/>
                    </a:lnTo>
                    <a:lnTo>
                      <a:pt x="1407" y="866"/>
                    </a:lnTo>
                    <a:lnTo>
                      <a:pt x="1408" y="873"/>
                    </a:lnTo>
                    <a:lnTo>
                      <a:pt x="1409" y="863"/>
                    </a:lnTo>
                    <a:lnTo>
                      <a:pt x="1410" y="867"/>
                    </a:lnTo>
                    <a:lnTo>
                      <a:pt x="1411" y="872"/>
                    </a:lnTo>
                    <a:lnTo>
                      <a:pt x="1412" y="880"/>
                    </a:lnTo>
                    <a:lnTo>
                      <a:pt x="1413" y="878"/>
                    </a:lnTo>
                    <a:lnTo>
                      <a:pt x="1413" y="873"/>
                    </a:lnTo>
                    <a:lnTo>
                      <a:pt x="1414" y="873"/>
                    </a:lnTo>
                    <a:lnTo>
                      <a:pt x="1415" y="874"/>
                    </a:lnTo>
                    <a:lnTo>
                      <a:pt x="1416" y="877"/>
                    </a:lnTo>
                    <a:lnTo>
                      <a:pt x="1417" y="879"/>
                    </a:lnTo>
                    <a:lnTo>
                      <a:pt x="1418" y="877"/>
                    </a:lnTo>
                    <a:lnTo>
                      <a:pt x="1419" y="879"/>
                    </a:lnTo>
                    <a:lnTo>
                      <a:pt x="1420" y="879"/>
                    </a:lnTo>
                    <a:lnTo>
                      <a:pt x="1421" y="878"/>
                    </a:lnTo>
                    <a:lnTo>
                      <a:pt x="1422" y="881"/>
                    </a:lnTo>
                    <a:lnTo>
                      <a:pt x="1423" y="882"/>
                    </a:lnTo>
                    <a:lnTo>
                      <a:pt x="1423" y="877"/>
                    </a:lnTo>
                    <a:lnTo>
                      <a:pt x="1425" y="882"/>
                    </a:lnTo>
                    <a:lnTo>
                      <a:pt x="1425" y="884"/>
                    </a:lnTo>
                    <a:lnTo>
                      <a:pt x="1426" y="882"/>
                    </a:lnTo>
                    <a:lnTo>
                      <a:pt x="1427" y="883"/>
                    </a:lnTo>
                    <a:lnTo>
                      <a:pt x="1428" y="883"/>
                    </a:lnTo>
                    <a:lnTo>
                      <a:pt x="1429" y="884"/>
                    </a:lnTo>
                    <a:lnTo>
                      <a:pt x="1430" y="884"/>
                    </a:lnTo>
                    <a:lnTo>
                      <a:pt x="1431" y="885"/>
                    </a:lnTo>
                    <a:lnTo>
                      <a:pt x="1432" y="885"/>
                    </a:lnTo>
                    <a:lnTo>
                      <a:pt x="1433" y="886"/>
                    </a:lnTo>
                    <a:lnTo>
                      <a:pt x="1434" y="887"/>
                    </a:lnTo>
                    <a:lnTo>
                      <a:pt x="1434" y="883"/>
                    </a:lnTo>
                    <a:lnTo>
                      <a:pt x="1435" y="887"/>
                    </a:lnTo>
                    <a:lnTo>
                      <a:pt x="1436" y="885"/>
                    </a:lnTo>
                    <a:lnTo>
                      <a:pt x="1437" y="886"/>
                    </a:lnTo>
                    <a:lnTo>
                      <a:pt x="1438" y="893"/>
                    </a:lnTo>
                    <a:lnTo>
                      <a:pt x="1439" y="898"/>
                    </a:lnTo>
                    <a:lnTo>
                      <a:pt x="1440" y="889"/>
                    </a:lnTo>
                    <a:lnTo>
                      <a:pt x="1441" y="877"/>
                    </a:lnTo>
                    <a:lnTo>
                      <a:pt x="1442" y="875"/>
                    </a:lnTo>
                    <a:lnTo>
                      <a:pt x="1443" y="890"/>
                    </a:lnTo>
                    <a:lnTo>
                      <a:pt x="1444" y="900"/>
                    </a:lnTo>
                    <a:lnTo>
                      <a:pt x="1444" y="893"/>
                    </a:lnTo>
                    <a:lnTo>
                      <a:pt x="1445" y="891"/>
                    </a:lnTo>
                    <a:lnTo>
                      <a:pt x="1446" y="885"/>
                    </a:lnTo>
                    <a:lnTo>
                      <a:pt x="1447" y="885"/>
                    </a:lnTo>
                    <a:lnTo>
                      <a:pt x="1448" y="885"/>
                    </a:lnTo>
                    <a:lnTo>
                      <a:pt x="1449" y="885"/>
                    </a:lnTo>
                    <a:lnTo>
                      <a:pt x="1450" y="884"/>
                    </a:lnTo>
                    <a:lnTo>
                      <a:pt x="1451" y="884"/>
                    </a:lnTo>
                    <a:lnTo>
                      <a:pt x="1452" y="884"/>
                    </a:lnTo>
                    <a:lnTo>
                      <a:pt x="1453" y="886"/>
                    </a:lnTo>
                    <a:lnTo>
                      <a:pt x="1453" y="882"/>
                    </a:lnTo>
                    <a:lnTo>
                      <a:pt x="1455" y="879"/>
                    </a:lnTo>
                    <a:lnTo>
                      <a:pt x="1455" y="881"/>
                    </a:lnTo>
                    <a:lnTo>
                      <a:pt x="1456" y="880"/>
                    </a:lnTo>
                    <a:lnTo>
                      <a:pt x="1457" y="879"/>
                    </a:lnTo>
                    <a:lnTo>
                      <a:pt x="1458" y="878"/>
                    </a:lnTo>
                    <a:lnTo>
                      <a:pt x="1459" y="878"/>
                    </a:lnTo>
                    <a:lnTo>
                      <a:pt x="1460" y="878"/>
                    </a:lnTo>
                    <a:lnTo>
                      <a:pt x="1461" y="878"/>
                    </a:lnTo>
                    <a:lnTo>
                      <a:pt x="1462" y="877"/>
                    </a:lnTo>
                    <a:lnTo>
                      <a:pt x="1463" y="878"/>
                    </a:lnTo>
                    <a:lnTo>
                      <a:pt x="1464" y="871"/>
                    </a:lnTo>
                    <a:lnTo>
                      <a:pt x="1465" y="874"/>
                    </a:lnTo>
                    <a:lnTo>
                      <a:pt x="1465" y="881"/>
                    </a:lnTo>
                    <a:lnTo>
                      <a:pt x="1466" y="877"/>
                    </a:lnTo>
                    <a:lnTo>
                      <a:pt x="1467" y="876"/>
                    </a:lnTo>
                    <a:lnTo>
                      <a:pt x="1468" y="874"/>
                    </a:lnTo>
                    <a:lnTo>
                      <a:pt x="1469" y="873"/>
                    </a:lnTo>
                    <a:lnTo>
                      <a:pt x="1470" y="873"/>
                    </a:lnTo>
                    <a:lnTo>
                      <a:pt x="1471" y="873"/>
                    </a:lnTo>
                    <a:lnTo>
                      <a:pt x="1472" y="872"/>
                    </a:lnTo>
                    <a:lnTo>
                      <a:pt x="1473" y="873"/>
                    </a:lnTo>
                    <a:lnTo>
                      <a:pt x="1474" y="874"/>
                    </a:lnTo>
                    <a:lnTo>
                      <a:pt x="1474" y="875"/>
                    </a:lnTo>
                    <a:lnTo>
                      <a:pt x="1475" y="876"/>
                    </a:lnTo>
                    <a:lnTo>
                      <a:pt x="1476" y="877"/>
                    </a:lnTo>
                    <a:lnTo>
                      <a:pt x="1477" y="878"/>
                    </a:lnTo>
                    <a:lnTo>
                      <a:pt x="1478" y="880"/>
                    </a:lnTo>
                    <a:lnTo>
                      <a:pt x="1479" y="881"/>
                    </a:lnTo>
                    <a:lnTo>
                      <a:pt x="1480" y="882"/>
                    </a:lnTo>
                    <a:lnTo>
                      <a:pt x="1481" y="884"/>
                    </a:lnTo>
                    <a:lnTo>
                      <a:pt x="1482" y="886"/>
                    </a:lnTo>
                    <a:lnTo>
                      <a:pt x="1483" y="887"/>
                    </a:lnTo>
                    <a:lnTo>
                      <a:pt x="1484" y="889"/>
                    </a:lnTo>
                    <a:lnTo>
                      <a:pt x="1485" y="891"/>
                    </a:lnTo>
                    <a:lnTo>
                      <a:pt x="1486" y="893"/>
                    </a:lnTo>
                    <a:lnTo>
                      <a:pt x="1486" y="895"/>
                    </a:lnTo>
                    <a:lnTo>
                      <a:pt x="1487" y="895"/>
                    </a:lnTo>
                    <a:lnTo>
                      <a:pt x="1488" y="895"/>
                    </a:lnTo>
                    <a:lnTo>
                      <a:pt x="1489" y="895"/>
                    </a:lnTo>
                    <a:lnTo>
                      <a:pt x="1490" y="895"/>
                    </a:lnTo>
                    <a:lnTo>
                      <a:pt x="1491" y="894"/>
                    </a:lnTo>
                    <a:lnTo>
                      <a:pt x="1492" y="894"/>
                    </a:lnTo>
                    <a:lnTo>
                      <a:pt x="1493" y="893"/>
                    </a:lnTo>
                    <a:lnTo>
                      <a:pt x="1494" y="894"/>
                    </a:lnTo>
                    <a:lnTo>
                      <a:pt x="1495" y="890"/>
                    </a:lnTo>
                    <a:lnTo>
                      <a:pt x="1495" y="890"/>
                    </a:lnTo>
                    <a:lnTo>
                      <a:pt x="1496" y="895"/>
                    </a:lnTo>
                    <a:lnTo>
                      <a:pt x="1497" y="889"/>
                    </a:lnTo>
                    <a:lnTo>
                      <a:pt x="1498" y="889"/>
                    </a:lnTo>
                    <a:lnTo>
                      <a:pt x="1499" y="889"/>
                    </a:lnTo>
                    <a:lnTo>
                      <a:pt x="1500" y="888"/>
                    </a:lnTo>
                    <a:lnTo>
                      <a:pt x="1501" y="887"/>
                    </a:lnTo>
                  </a:path>
                </a:pathLst>
              </a:custGeom>
              <a:noFill/>
              <a:ln w="3175" cap="flat">
                <a:solidFill>
                  <a:srgbClr val="7E2F8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8" name="Freeform 213">
                <a:extLst>
                  <a:ext uri="{FF2B5EF4-FFF2-40B4-BE49-F238E27FC236}">
                    <a16:creationId xmlns:a16="http://schemas.microsoft.com/office/drawing/2014/main" id="{282CB430-7395-4531-9874-26C955920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70"/>
                <a:ext cx="1501" cy="1001"/>
              </a:xfrm>
              <a:custGeom>
                <a:avLst/>
                <a:gdLst>
                  <a:gd name="T0" fmla="*/ 22 w 1501"/>
                  <a:gd name="T1" fmla="*/ 948 h 1001"/>
                  <a:gd name="T2" fmla="*/ 46 w 1501"/>
                  <a:gd name="T3" fmla="*/ 944 h 1001"/>
                  <a:gd name="T4" fmla="*/ 69 w 1501"/>
                  <a:gd name="T5" fmla="*/ 835 h 1001"/>
                  <a:gd name="T6" fmla="*/ 93 w 1501"/>
                  <a:gd name="T7" fmla="*/ 920 h 1001"/>
                  <a:gd name="T8" fmla="*/ 117 w 1501"/>
                  <a:gd name="T9" fmla="*/ 947 h 1001"/>
                  <a:gd name="T10" fmla="*/ 140 w 1501"/>
                  <a:gd name="T11" fmla="*/ 938 h 1001"/>
                  <a:gd name="T12" fmla="*/ 164 w 1501"/>
                  <a:gd name="T13" fmla="*/ 928 h 1001"/>
                  <a:gd name="T14" fmla="*/ 188 w 1501"/>
                  <a:gd name="T15" fmla="*/ 943 h 1001"/>
                  <a:gd name="T16" fmla="*/ 211 w 1501"/>
                  <a:gd name="T17" fmla="*/ 953 h 1001"/>
                  <a:gd name="T18" fmla="*/ 235 w 1501"/>
                  <a:gd name="T19" fmla="*/ 966 h 1001"/>
                  <a:gd name="T20" fmla="*/ 259 w 1501"/>
                  <a:gd name="T21" fmla="*/ 933 h 1001"/>
                  <a:gd name="T22" fmla="*/ 282 w 1501"/>
                  <a:gd name="T23" fmla="*/ 858 h 1001"/>
                  <a:gd name="T24" fmla="*/ 306 w 1501"/>
                  <a:gd name="T25" fmla="*/ 694 h 1001"/>
                  <a:gd name="T26" fmla="*/ 330 w 1501"/>
                  <a:gd name="T27" fmla="*/ 811 h 1001"/>
                  <a:gd name="T28" fmla="*/ 353 w 1501"/>
                  <a:gd name="T29" fmla="*/ 950 h 1001"/>
                  <a:gd name="T30" fmla="*/ 377 w 1501"/>
                  <a:gd name="T31" fmla="*/ 949 h 1001"/>
                  <a:gd name="T32" fmla="*/ 401 w 1501"/>
                  <a:gd name="T33" fmla="*/ 947 h 1001"/>
                  <a:gd name="T34" fmla="*/ 424 w 1501"/>
                  <a:gd name="T35" fmla="*/ 867 h 1001"/>
                  <a:gd name="T36" fmla="*/ 448 w 1501"/>
                  <a:gd name="T37" fmla="*/ 978 h 1001"/>
                  <a:gd name="T38" fmla="*/ 472 w 1501"/>
                  <a:gd name="T39" fmla="*/ 488 h 1001"/>
                  <a:gd name="T40" fmla="*/ 495 w 1501"/>
                  <a:gd name="T41" fmla="*/ 847 h 1001"/>
                  <a:gd name="T42" fmla="*/ 519 w 1501"/>
                  <a:gd name="T43" fmla="*/ 950 h 1001"/>
                  <a:gd name="T44" fmla="*/ 543 w 1501"/>
                  <a:gd name="T45" fmla="*/ 945 h 1001"/>
                  <a:gd name="T46" fmla="*/ 567 w 1501"/>
                  <a:gd name="T47" fmla="*/ 878 h 1001"/>
                  <a:gd name="T48" fmla="*/ 590 w 1501"/>
                  <a:gd name="T49" fmla="*/ 924 h 1001"/>
                  <a:gd name="T50" fmla="*/ 614 w 1501"/>
                  <a:gd name="T51" fmla="*/ 965 h 1001"/>
                  <a:gd name="T52" fmla="*/ 637 w 1501"/>
                  <a:gd name="T53" fmla="*/ 828 h 1001"/>
                  <a:gd name="T54" fmla="*/ 661 w 1501"/>
                  <a:gd name="T55" fmla="*/ 874 h 1001"/>
                  <a:gd name="T56" fmla="*/ 685 w 1501"/>
                  <a:gd name="T57" fmla="*/ 971 h 1001"/>
                  <a:gd name="T58" fmla="*/ 709 w 1501"/>
                  <a:gd name="T59" fmla="*/ 929 h 1001"/>
                  <a:gd name="T60" fmla="*/ 732 w 1501"/>
                  <a:gd name="T61" fmla="*/ 943 h 1001"/>
                  <a:gd name="T62" fmla="*/ 756 w 1501"/>
                  <a:gd name="T63" fmla="*/ 923 h 1001"/>
                  <a:gd name="T64" fmla="*/ 780 w 1501"/>
                  <a:gd name="T65" fmla="*/ 948 h 1001"/>
                  <a:gd name="T66" fmla="*/ 803 w 1501"/>
                  <a:gd name="T67" fmla="*/ 944 h 1001"/>
                  <a:gd name="T68" fmla="*/ 827 w 1501"/>
                  <a:gd name="T69" fmla="*/ 859 h 1001"/>
                  <a:gd name="T70" fmla="*/ 851 w 1501"/>
                  <a:gd name="T71" fmla="*/ 856 h 1001"/>
                  <a:gd name="T72" fmla="*/ 874 w 1501"/>
                  <a:gd name="T73" fmla="*/ 954 h 1001"/>
                  <a:gd name="T74" fmla="*/ 898 w 1501"/>
                  <a:gd name="T75" fmla="*/ 951 h 1001"/>
                  <a:gd name="T76" fmla="*/ 922 w 1501"/>
                  <a:gd name="T77" fmla="*/ 954 h 1001"/>
                  <a:gd name="T78" fmla="*/ 945 w 1501"/>
                  <a:gd name="T79" fmla="*/ 934 h 1001"/>
                  <a:gd name="T80" fmla="*/ 969 w 1501"/>
                  <a:gd name="T81" fmla="*/ 956 h 1001"/>
                  <a:gd name="T82" fmla="*/ 993 w 1501"/>
                  <a:gd name="T83" fmla="*/ 856 h 1001"/>
                  <a:gd name="T84" fmla="*/ 1017 w 1501"/>
                  <a:gd name="T85" fmla="*/ 738 h 1001"/>
                  <a:gd name="T86" fmla="*/ 1040 w 1501"/>
                  <a:gd name="T87" fmla="*/ 949 h 1001"/>
                  <a:gd name="T88" fmla="*/ 1064 w 1501"/>
                  <a:gd name="T89" fmla="*/ 951 h 1001"/>
                  <a:gd name="T90" fmla="*/ 1087 w 1501"/>
                  <a:gd name="T91" fmla="*/ 946 h 1001"/>
                  <a:gd name="T92" fmla="*/ 1111 w 1501"/>
                  <a:gd name="T93" fmla="*/ 946 h 1001"/>
                  <a:gd name="T94" fmla="*/ 1135 w 1501"/>
                  <a:gd name="T95" fmla="*/ 942 h 1001"/>
                  <a:gd name="T96" fmla="*/ 1159 w 1501"/>
                  <a:gd name="T97" fmla="*/ 942 h 1001"/>
                  <a:gd name="T98" fmla="*/ 1182 w 1501"/>
                  <a:gd name="T99" fmla="*/ 939 h 1001"/>
                  <a:gd name="T100" fmla="*/ 1206 w 1501"/>
                  <a:gd name="T101" fmla="*/ 940 h 1001"/>
                  <a:gd name="T102" fmla="*/ 1229 w 1501"/>
                  <a:gd name="T103" fmla="*/ 936 h 1001"/>
                  <a:gd name="T104" fmla="*/ 1253 w 1501"/>
                  <a:gd name="T105" fmla="*/ 939 h 1001"/>
                  <a:gd name="T106" fmla="*/ 1277 w 1501"/>
                  <a:gd name="T107" fmla="*/ 944 h 1001"/>
                  <a:gd name="T108" fmla="*/ 1301 w 1501"/>
                  <a:gd name="T109" fmla="*/ 908 h 1001"/>
                  <a:gd name="T110" fmla="*/ 1324 w 1501"/>
                  <a:gd name="T111" fmla="*/ 945 h 1001"/>
                  <a:gd name="T112" fmla="*/ 1348 w 1501"/>
                  <a:gd name="T113" fmla="*/ 937 h 1001"/>
                  <a:gd name="T114" fmla="*/ 1372 w 1501"/>
                  <a:gd name="T115" fmla="*/ 932 h 1001"/>
                  <a:gd name="T116" fmla="*/ 1395 w 1501"/>
                  <a:gd name="T117" fmla="*/ 930 h 1001"/>
                  <a:gd name="T118" fmla="*/ 1419 w 1501"/>
                  <a:gd name="T119" fmla="*/ 930 h 1001"/>
                  <a:gd name="T120" fmla="*/ 1443 w 1501"/>
                  <a:gd name="T121" fmla="*/ 942 h 1001"/>
                  <a:gd name="T122" fmla="*/ 1466 w 1501"/>
                  <a:gd name="T123" fmla="*/ 938 h 1001"/>
                  <a:gd name="T124" fmla="*/ 1490 w 1501"/>
                  <a:gd name="T125" fmla="*/ 92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1001">
                    <a:moveTo>
                      <a:pt x="0" y="890"/>
                    </a:moveTo>
                    <a:lnTo>
                      <a:pt x="0" y="890"/>
                    </a:lnTo>
                    <a:lnTo>
                      <a:pt x="1" y="891"/>
                    </a:lnTo>
                    <a:lnTo>
                      <a:pt x="2" y="894"/>
                    </a:lnTo>
                    <a:lnTo>
                      <a:pt x="3" y="896"/>
                    </a:lnTo>
                    <a:lnTo>
                      <a:pt x="4" y="900"/>
                    </a:lnTo>
                    <a:lnTo>
                      <a:pt x="5" y="903"/>
                    </a:lnTo>
                    <a:lnTo>
                      <a:pt x="5" y="906"/>
                    </a:lnTo>
                    <a:lnTo>
                      <a:pt x="6" y="909"/>
                    </a:lnTo>
                    <a:lnTo>
                      <a:pt x="7" y="912"/>
                    </a:lnTo>
                    <a:lnTo>
                      <a:pt x="8" y="916"/>
                    </a:lnTo>
                    <a:lnTo>
                      <a:pt x="9" y="920"/>
                    </a:lnTo>
                    <a:lnTo>
                      <a:pt x="10" y="924"/>
                    </a:lnTo>
                    <a:lnTo>
                      <a:pt x="11" y="928"/>
                    </a:lnTo>
                    <a:lnTo>
                      <a:pt x="12" y="932"/>
                    </a:lnTo>
                    <a:lnTo>
                      <a:pt x="13" y="936"/>
                    </a:lnTo>
                    <a:lnTo>
                      <a:pt x="14" y="940"/>
                    </a:lnTo>
                    <a:lnTo>
                      <a:pt x="15" y="944"/>
                    </a:lnTo>
                    <a:lnTo>
                      <a:pt x="16" y="946"/>
                    </a:lnTo>
                    <a:lnTo>
                      <a:pt x="16" y="947"/>
                    </a:lnTo>
                    <a:lnTo>
                      <a:pt x="17" y="948"/>
                    </a:lnTo>
                    <a:lnTo>
                      <a:pt x="18" y="948"/>
                    </a:lnTo>
                    <a:lnTo>
                      <a:pt x="19" y="948"/>
                    </a:lnTo>
                    <a:lnTo>
                      <a:pt x="20" y="949"/>
                    </a:lnTo>
                    <a:lnTo>
                      <a:pt x="21" y="949"/>
                    </a:lnTo>
                    <a:lnTo>
                      <a:pt x="22" y="948"/>
                    </a:lnTo>
                    <a:lnTo>
                      <a:pt x="23" y="948"/>
                    </a:lnTo>
                    <a:lnTo>
                      <a:pt x="24" y="947"/>
                    </a:lnTo>
                    <a:lnTo>
                      <a:pt x="25" y="946"/>
                    </a:lnTo>
                    <a:lnTo>
                      <a:pt x="26" y="945"/>
                    </a:lnTo>
                    <a:lnTo>
                      <a:pt x="26" y="943"/>
                    </a:lnTo>
                    <a:lnTo>
                      <a:pt x="27" y="942"/>
                    </a:lnTo>
                    <a:lnTo>
                      <a:pt x="28" y="940"/>
                    </a:lnTo>
                    <a:lnTo>
                      <a:pt x="29" y="938"/>
                    </a:lnTo>
                    <a:lnTo>
                      <a:pt x="30" y="938"/>
                    </a:lnTo>
                    <a:lnTo>
                      <a:pt x="31" y="939"/>
                    </a:lnTo>
                    <a:lnTo>
                      <a:pt x="32" y="939"/>
                    </a:lnTo>
                    <a:lnTo>
                      <a:pt x="33" y="940"/>
                    </a:lnTo>
                    <a:lnTo>
                      <a:pt x="34" y="941"/>
                    </a:lnTo>
                    <a:lnTo>
                      <a:pt x="35" y="941"/>
                    </a:lnTo>
                    <a:lnTo>
                      <a:pt x="35" y="941"/>
                    </a:lnTo>
                    <a:lnTo>
                      <a:pt x="36" y="942"/>
                    </a:lnTo>
                    <a:lnTo>
                      <a:pt x="37" y="942"/>
                    </a:lnTo>
                    <a:lnTo>
                      <a:pt x="38" y="944"/>
                    </a:lnTo>
                    <a:lnTo>
                      <a:pt x="39" y="945"/>
                    </a:lnTo>
                    <a:lnTo>
                      <a:pt x="40" y="945"/>
                    </a:lnTo>
                    <a:lnTo>
                      <a:pt x="41" y="947"/>
                    </a:lnTo>
                    <a:lnTo>
                      <a:pt x="42" y="948"/>
                    </a:lnTo>
                    <a:lnTo>
                      <a:pt x="43" y="949"/>
                    </a:lnTo>
                    <a:lnTo>
                      <a:pt x="44" y="950"/>
                    </a:lnTo>
                    <a:lnTo>
                      <a:pt x="45" y="948"/>
                    </a:lnTo>
                    <a:lnTo>
                      <a:pt x="46" y="944"/>
                    </a:lnTo>
                    <a:lnTo>
                      <a:pt x="47" y="939"/>
                    </a:lnTo>
                    <a:lnTo>
                      <a:pt x="47" y="933"/>
                    </a:lnTo>
                    <a:lnTo>
                      <a:pt x="48" y="928"/>
                    </a:lnTo>
                    <a:lnTo>
                      <a:pt x="49" y="923"/>
                    </a:lnTo>
                    <a:lnTo>
                      <a:pt x="50" y="917"/>
                    </a:lnTo>
                    <a:lnTo>
                      <a:pt x="51" y="911"/>
                    </a:lnTo>
                    <a:lnTo>
                      <a:pt x="52" y="905"/>
                    </a:lnTo>
                    <a:lnTo>
                      <a:pt x="53" y="899"/>
                    </a:lnTo>
                    <a:lnTo>
                      <a:pt x="54" y="893"/>
                    </a:lnTo>
                    <a:lnTo>
                      <a:pt x="55" y="887"/>
                    </a:lnTo>
                    <a:lnTo>
                      <a:pt x="56" y="881"/>
                    </a:lnTo>
                    <a:lnTo>
                      <a:pt x="56" y="875"/>
                    </a:lnTo>
                    <a:lnTo>
                      <a:pt x="57" y="868"/>
                    </a:lnTo>
                    <a:lnTo>
                      <a:pt x="58" y="862"/>
                    </a:lnTo>
                    <a:lnTo>
                      <a:pt x="59" y="858"/>
                    </a:lnTo>
                    <a:lnTo>
                      <a:pt x="60" y="855"/>
                    </a:lnTo>
                    <a:lnTo>
                      <a:pt x="61" y="852"/>
                    </a:lnTo>
                    <a:lnTo>
                      <a:pt x="62" y="849"/>
                    </a:lnTo>
                    <a:lnTo>
                      <a:pt x="63" y="847"/>
                    </a:lnTo>
                    <a:lnTo>
                      <a:pt x="64" y="845"/>
                    </a:lnTo>
                    <a:lnTo>
                      <a:pt x="65" y="844"/>
                    </a:lnTo>
                    <a:lnTo>
                      <a:pt x="66" y="843"/>
                    </a:lnTo>
                    <a:lnTo>
                      <a:pt x="66" y="840"/>
                    </a:lnTo>
                    <a:lnTo>
                      <a:pt x="67" y="838"/>
                    </a:lnTo>
                    <a:lnTo>
                      <a:pt x="68" y="836"/>
                    </a:lnTo>
                    <a:lnTo>
                      <a:pt x="69" y="835"/>
                    </a:lnTo>
                    <a:lnTo>
                      <a:pt x="70" y="833"/>
                    </a:lnTo>
                    <a:lnTo>
                      <a:pt x="71" y="831"/>
                    </a:lnTo>
                    <a:lnTo>
                      <a:pt x="72" y="830"/>
                    </a:lnTo>
                    <a:lnTo>
                      <a:pt x="73" y="829"/>
                    </a:lnTo>
                    <a:lnTo>
                      <a:pt x="74" y="830"/>
                    </a:lnTo>
                    <a:lnTo>
                      <a:pt x="75" y="833"/>
                    </a:lnTo>
                    <a:lnTo>
                      <a:pt x="76" y="836"/>
                    </a:lnTo>
                    <a:lnTo>
                      <a:pt x="77" y="840"/>
                    </a:lnTo>
                    <a:lnTo>
                      <a:pt x="77" y="843"/>
                    </a:lnTo>
                    <a:lnTo>
                      <a:pt x="78" y="847"/>
                    </a:lnTo>
                    <a:lnTo>
                      <a:pt x="79" y="851"/>
                    </a:lnTo>
                    <a:lnTo>
                      <a:pt x="80" y="856"/>
                    </a:lnTo>
                    <a:lnTo>
                      <a:pt x="81" y="861"/>
                    </a:lnTo>
                    <a:lnTo>
                      <a:pt x="82" y="866"/>
                    </a:lnTo>
                    <a:lnTo>
                      <a:pt x="83" y="870"/>
                    </a:lnTo>
                    <a:lnTo>
                      <a:pt x="84" y="875"/>
                    </a:lnTo>
                    <a:lnTo>
                      <a:pt x="85" y="880"/>
                    </a:lnTo>
                    <a:lnTo>
                      <a:pt x="86" y="886"/>
                    </a:lnTo>
                    <a:lnTo>
                      <a:pt x="87" y="891"/>
                    </a:lnTo>
                    <a:lnTo>
                      <a:pt x="87" y="897"/>
                    </a:lnTo>
                    <a:lnTo>
                      <a:pt x="88" y="901"/>
                    </a:lnTo>
                    <a:lnTo>
                      <a:pt x="89" y="905"/>
                    </a:lnTo>
                    <a:lnTo>
                      <a:pt x="90" y="909"/>
                    </a:lnTo>
                    <a:lnTo>
                      <a:pt x="91" y="913"/>
                    </a:lnTo>
                    <a:lnTo>
                      <a:pt x="92" y="916"/>
                    </a:lnTo>
                    <a:lnTo>
                      <a:pt x="93" y="920"/>
                    </a:lnTo>
                    <a:lnTo>
                      <a:pt x="94" y="923"/>
                    </a:lnTo>
                    <a:lnTo>
                      <a:pt x="95" y="926"/>
                    </a:lnTo>
                    <a:lnTo>
                      <a:pt x="96" y="930"/>
                    </a:lnTo>
                    <a:lnTo>
                      <a:pt x="96" y="933"/>
                    </a:lnTo>
                    <a:lnTo>
                      <a:pt x="98" y="937"/>
                    </a:lnTo>
                    <a:lnTo>
                      <a:pt x="98" y="941"/>
                    </a:lnTo>
                    <a:lnTo>
                      <a:pt x="99" y="945"/>
                    </a:lnTo>
                    <a:lnTo>
                      <a:pt x="100" y="948"/>
                    </a:lnTo>
                    <a:lnTo>
                      <a:pt x="101" y="952"/>
                    </a:lnTo>
                    <a:lnTo>
                      <a:pt x="102" y="955"/>
                    </a:lnTo>
                    <a:lnTo>
                      <a:pt x="103" y="957"/>
                    </a:lnTo>
                    <a:lnTo>
                      <a:pt x="104" y="958"/>
                    </a:lnTo>
                    <a:lnTo>
                      <a:pt x="105" y="958"/>
                    </a:lnTo>
                    <a:lnTo>
                      <a:pt x="106" y="958"/>
                    </a:lnTo>
                    <a:lnTo>
                      <a:pt x="107" y="958"/>
                    </a:lnTo>
                    <a:lnTo>
                      <a:pt x="107" y="958"/>
                    </a:lnTo>
                    <a:lnTo>
                      <a:pt x="108" y="958"/>
                    </a:lnTo>
                    <a:lnTo>
                      <a:pt x="109" y="957"/>
                    </a:lnTo>
                    <a:lnTo>
                      <a:pt x="110" y="956"/>
                    </a:lnTo>
                    <a:lnTo>
                      <a:pt x="111" y="955"/>
                    </a:lnTo>
                    <a:lnTo>
                      <a:pt x="112" y="954"/>
                    </a:lnTo>
                    <a:lnTo>
                      <a:pt x="113" y="953"/>
                    </a:lnTo>
                    <a:lnTo>
                      <a:pt x="114" y="952"/>
                    </a:lnTo>
                    <a:lnTo>
                      <a:pt x="115" y="950"/>
                    </a:lnTo>
                    <a:lnTo>
                      <a:pt x="116" y="949"/>
                    </a:lnTo>
                    <a:lnTo>
                      <a:pt x="117" y="947"/>
                    </a:lnTo>
                    <a:lnTo>
                      <a:pt x="117" y="947"/>
                    </a:lnTo>
                    <a:lnTo>
                      <a:pt x="119" y="946"/>
                    </a:lnTo>
                    <a:lnTo>
                      <a:pt x="119" y="946"/>
                    </a:lnTo>
                    <a:lnTo>
                      <a:pt x="120" y="946"/>
                    </a:lnTo>
                    <a:lnTo>
                      <a:pt x="121" y="947"/>
                    </a:lnTo>
                    <a:lnTo>
                      <a:pt x="122" y="947"/>
                    </a:lnTo>
                    <a:lnTo>
                      <a:pt x="123" y="947"/>
                    </a:lnTo>
                    <a:lnTo>
                      <a:pt x="124" y="947"/>
                    </a:lnTo>
                    <a:lnTo>
                      <a:pt x="125" y="947"/>
                    </a:lnTo>
                    <a:lnTo>
                      <a:pt x="126" y="947"/>
                    </a:lnTo>
                    <a:lnTo>
                      <a:pt x="127" y="947"/>
                    </a:lnTo>
                    <a:lnTo>
                      <a:pt x="128" y="947"/>
                    </a:lnTo>
                    <a:lnTo>
                      <a:pt x="128" y="948"/>
                    </a:lnTo>
                    <a:lnTo>
                      <a:pt x="129" y="948"/>
                    </a:lnTo>
                    <a:lnTo>
                      <a:pt x="130" y="948"/>
                    </a:lnTo>
                    <a:lnTo>
                      <a:pt x="131" y="948"/>
                    </a:lnTo>
                    <a:lnTo>
                      <a:pt x="132" y="948"/>
                    </a:lnTo>
                    <a:lnTo>
                      <a:pt x="133" y="947"/>
                    </a:lnTo>
                    <a:lnTo>
                      <a:pt x="134" y="946"/>
                    </a:lnTo>
                    <a:lnTo>
                      <a:pt x="135" y="945"/>
                    </a:lnTo>
                    <a:lnTo>
                      <a:pt x="136" y="943"/>
                    </a:lnTo>
                    <a:lnTo>
                      <a:pt x="137" y="942"/>
                    </a:lnTo>
                    <a:lnTo>
                      <a:pt x="138" y="941"/>
                    </a:lnTo>
                    <a:lnTo>
                      <a:pt x="138" y="940"/>
                    </a:lnTo>
                    <a:lnTo>
                      <a:pt x="139" y="939"/>
                    </a:lnTo>
                    <a:lnTo>
                      <a:pt x="140" y="938"/>
                    </a:lnTo>
                    <a:lnTo>
                      <a:pt x="141" y="936"/>
                    </a:lnTo>
                    <a:lnTo>
                      <a:pt x="142" y="935"/>
                    </a:lnTo>
                    <a:lnTo>
                      <a:pt x="143" y="934"/>
                    </a:lnTo>
                    <a:lnTo>
                      <a:pt x="144" y="932"/>
                    </a:lnTo>
                    <a:lnTo>
                      <a:pt x="145" y="931"/>
                    </a:lnTo>
                    <a:lnTo>
                      <a:pt x="146" y="930"/>
                    </a:lnTo>
                    <a:lnTo>
                      <a:pt x="147" y="929"/>
                    </a:lnTo>
                    <a:lnTo>
                      <a:pt x="147" y="929"/>
                    </a:lnTo>
                    <a:lnTo>
                      <a:pt x="149" y="928"/>
                    </a:lnTo>
                    <a:lnTo>
                      <a:pt x="149" y="928"/>
                    </a:lnTo>
                    <a:lnTo>
                      <a:pt x="150" y="928"/>
                    </a:lnTo>
                    <a:lnTo>
                      <a:pt x="151" y="927"/>
                    </a:lnTo>
                    <a:lnTo>
                      <a:pt x="152" y="927"/>
                    </a:lnTo>
                    <a:lnTo>
                      <a:pt x="153" y="927"/>
                    </a:lnTo>
                    <a:lnTo>
                      <a:pt x="154" y="927"/>
                    </a:lnTo>
                    <a:lnTo>
                      <a:pt x="155" y="927"/>
                    </a:lnTo>
                    <a:lnTo>
                      <a:pt x="156" y="927"/>
                    </a:lnTo>
                    <a:lnTo>
                      <a:pt x="157" y="927"/>
                    </a:lnTo>
                    <a:lnTo>
                      <a:pt x="158" y="926"/>
                    </a:lnTo>
                    <a:lnTo>
                      <a:pt x="159" y="926"/>
                    </a:lnTo>
                    <a:lnTo>
                      <a:pt x="159" y="926"/>
                    </a:lnTo>
                    <a:lnTo>
                      <a:pt x="160" y="926"/>
                    </a:lnTo>
                    <a:lnTo>
                      <a:pt x="161" y="927"/>
                    </a:lnTo>
                    <a:lnTo>
                      <a:pt x="162" y="927"/>
                    </a:lnTo>
                    <a:lnTo>
                      <a:pt x="163" y="928"/>
                    </a:lnTo>
                    <a:lnTo>
                      <a:pt x="164" y="928"/>
                    </a:lnTo>
                    <a:lnTo>
                      <a:pt x="165" y="929"/>
                    </a:lnTo>
                    <a:lnTo>
                      <a:pt x="166" y="929"/>
                    </a:lnTo>
                    <a:lnTo>
                      <a:pt x="167" y="930"/>
                    </a:lnTo>
                    <a:lnTo>
                      <a:pt x="168" y="931"/>
                    </a:lnTo>
                    <a:lnTo>
                      <a:pt x="168" y="932"/>
                    </a:lnTo>
                    <a:lnTo>
                      <a:pt x="169" y="932"/>
                    </a:lnTo>
                    <a:lnTo>
                      <a:pt x="170" y="933"/>
                    </a:lnTo>
                    <a:lnTo>
                      <a:pt x="171" y="934"/>
                    </a:lnTo>
                    <a:lnTo>
                      <a:pt x="172" y="935"/>
                    </a:lnTo>
                    <a:lnTo>
                      <a:pt x="173" y="936"/>
                    </a:lnTo>
                    <a:lnTo>
                      <a:pt x="174" y="937"/>
                    </a:lnTo>
                    <a:lnTo>
                      <a:pt x="175" y="938"/>
                    </a:lnTo>
                    <a:lnTo>
                      <a:pt x="176" y="938"/>
                    </a:lnTo>
                    <a:lnTo>
                      <a:pt x="177" y="939"/>
                    </a:lnTo>
                    <a:lnTo>
                      <a:pt x="178" y="940"/>
                    </a:lnTo>
                    <a:lnTo>
                      <a:pt x="179" y="940"/>
                    </a:lnTo>
                    <a:lnTo>
                      <a:pt x="179" y="940"/>
                    </a:lnTo>
                    <a:lnTo>
                      <a:pt x="180" y="941"/>
                    </a:lnTo>
                    <a:lnTo>
                      <a:pt x="181" y="941"/>
                    </a:lnTo>
                    <a:lnTo>
                      <a:pt x="182" y="941"/>
                    </a:lnTo>
                    <a:lnTo>
                      <a:pt x="183" y="942"/>
                    </a:lnTo>
                    <a:lnTo>
                      <a:pt x="184" y="942"/>
                    </a:lnTo>
                    <a:lnTo>
                      <a:pt x="185" y="942"/>
                    </a:lnTo>
                    <a:lnTo>
                      <a:pt x="186" y="943"/>
                    </a:lnTo>
                    <a:lnTo>
                      <a:pt x="187" y="943"/>
                    </a:lnTo>
                    <a:lnTo>
                      <a:pt x="188" y="943"/>
                    </a:lnTo>
                    <a:lnTo>
                      <a:pt x="189" y="944"/>
                    </a:lnTo>
                    <a:lnTo>
                      <a:pt x="189" y="944"/>
                    </a:lnTo>
                    <a:lnTo>
                      <a:pt x="190" y="945"/>
                    </a:lnTo>
                    <a:lnTo>
                      <a:pt x="191" y="945"/>
                    </a:lnTo>
                    <a:lnTo>
                      <a:pt x="192" y="945"/>
                    </a:lnTo>
                    <a:lnTo>
                      <a:pt x="193" y="945"/>
                    </a:lnTo>
                    <a:lnTo>
                      <a:pt x="194" y="946"/>
                    </a:lnTo>
                    <a:lnTo>
                      <a:pt x="195" y="946"/>
                    </a:lnTo>
                    <a:lnTo>
                      <a:pt x="196" y="946"/>
                    </a:lnTo>
                    <a:lnTo>
                      <a:pt x="197" y="947"/>
                    </a:lnTo>
                    <a:lnTo>
                      <a:pt x="198" y="947"/>
                    </a:lnTo>
                    <a:lnTo>
                      <a:pt x="199" y="947"/>
                    </a:lnTo>
                    <a:lnTo>
                      <a:pt x="199" y="948"/>
                    </a:lnTo>
                    <a:lnTo>
                      <a:pt x="200" y="948"/>
                    </a:lnTo>
                    <a:lnTo>
                      <a:pt x="201" y="948"/>
                    </a:lnTo>
                    <a:lnTo>
                      <a:pt x="202" y="948"/>
                    </a:lnTo>
                    <a:lnTo>
                      <a:pt x="203" y="948"/>
                    </a:lnTo>
                    <a:lnTo>
                      <a:pt x="204" y="949"/>
                    </a:lnTo>
                    <a:lnTo>
                      <a:pt x="205" y="949"/>
                    </a:lnTo>
                    <a:lnTo>
                      <a:pt x="206" y="949"/>
                    </a:lnTo>
                    <a:lnTo>
                      <a:pt x="207" y="950"/>
                    </a:lnTo>
                    <a:lnTo>
                      <a:pt x="208" y="950"/>
                    </a:lnTo>
                    <a:lnTo>
                      <a:pt x="208" y="951"/>
                    </a:lnTo>
                    <a:lnTo>
                      <a:pt x="210" y="951"/>
                    </a:lnTo>
                    <a:lnTo>
                      <a:pt x="210" y="952"/>
                    </a:lnTo>
                    <a:lnTo>
                      <a:pt x="211" y="953"/>
                    </a:lnTo>
                    <a:lnTo>
                      <a:pt x="212" y="953"/>
                    </a:lnTo>
                    <a:lnTo>
                      <a:pt x="213" y="953"/>
                    </a:lnTo>
                    <a:lnTo>
                      <a:pt x="214" y="953"/>
                    </a:lnTo>
                    <a:lnTo>
                      <a:pt x="215" y="953"/>
                    </a:lnTo>
                    <a:lnTo>
                      <a:pt x="216" y="953"/>
                    </a:lnTo>
                    <a:lnTo>
                      <a:pt x="217" y="953"/>
                    </a:lnTo>
                    <a:lnTo>
                      <a:pt x="218" y="952"/>
                    </a:lnTo>
                    <a:lnTo>
                      <a:pt x="219" y="952"/>
                    </a:lnTo>
                    <a:lnTo>
                      <a:pt x="219" y="953"/>
                    </a:lnTo>
                    <a:lnTo>
                      <a:pt x="220" y="953"/>
                    </a:lnTo>
                    <a:lnTo>
                      <a:pt x="221" y="954"/>
                    </a:lnTo>
                    <a:lnTo>
                      <a:pt x="222" y="955"/>
                    </a:lnTo>
                    <a:lnTo>
                      <a:pt x="223" y="956"/>
                    </a:lnTo>
                    <a:lnTo>
                      <a:pt x="224" y="956"/>
                    </a:lnTo>
                    <a:lnTo>
                      <a:pt x="225" y="956"/>
                    </a:lnTo>
                    <a:lnTo>
                      <a:pt x="226" y="957"/>
                    </a:lnTo>
                    <a:lnTo>
                      <a:pt x="227" y="958"/>
                    </a:lnTo>
                    <a:lnTo>
                      <a:pt x="228" y="960"/>
                    </a:lnTo>
                    <a:lnTo>
                      <a:pt x="229" y="962"/>
                    </a:lnTo>
                    <a:lnTo>
                      <a:pt x="229" y="963"/>
                    </a:lnTo>
                    <a:lnTo>
                      <a:pt x="231" y="965"/>
                    </a:lnTo>
                    <a:lnTo>
                      <a:pt x="231" y="967"/>
                    </a:lnTo>
                    <a:lnTo>
                      <a:pt x="232" y="969"/>
                    </a:lnTo>
                    <a:lnTo>
                      <a:pt x="233" y="971"/>
                    </a:lnTo>
                    <a:lnTo>
                      <a:pt x="234" y="969"/>
                    </a:lnTo>
                    <a:lnTo>
                      <a:pt x="235" y="966"/>
                    </a:lnTo>
                    <a:lnTo>
                      <a:pt x="236" y="962"/>
                    </a:lnTo>
                    <a:lnTo>
                      <a:pt x="237" y="957"/>
                    </a:lnTo>
                    <a:lnTo>
                      <a:pt x="238" y="954"/>
                    </a:lnTo>
                    <a:lnTo>
                      <a:pt x="239" y="950"/>
                    </a:lnTo>
                    <a:lnTo>
                      <a:pt x="240" y="946"/>
                    </a:lnTo>
                    <a:lnTo>
                      <a:pt x="240" y="942"/>
                    </a:lnTo>
                    <a:lnTo>
                      <a:pt x="241" y="936"/>
                    </a:lnTo>
                    <a:lnTo>
                      <a:pt x="242" y="929"/>
                    </a:lnTo>
                    <a:lnTo>
                      <a:pt x="243" y="923"/>
                    </a:lnTo>
                    <a:lnTo>
                      <a:pt x="244" y="917"/>
                    </a:lnTo>
                    <a:lnTo>
                      <a:pt x="245" y="910"/>
                    </a:lnTo>
                    <a:lnTo>
                      <a:pt x="246" y="903"/>
                    </a:lnTo>
                    <a:lnTo>
                      <a:pt x="247" y="896"/>
                    </a:lnTo>
                    <a:lnTo>
                      <a:pt x="248" y="890"/>
                    </a:lnTo>
                    <a:lnTo>
                      <a:pt x="249" y="889"/>
                    </a:lnTo>
                    <a:lnTo>
                      <a:pt x="250" y="890"/>
                    </a:lnTo>
                    <a:lnTo>
                      <a:pt x="250" y="893"/>
                    </a:lnTo>
                    <a:lnTo>
                      <a:pt x="251" y="897"/>
                    </a:lnTo>
                    <a:lnTo>
                      <a:pt x="252" y="901"/>
                    </a:lnTo>
                    <a:lnTo>
                      <a:pt x="253" y="905"/>
                    </a:lnTo>
                    <a:lnTo>
                      <a:pt x="254" y="909"/>
                    </a:lnTo>
                    <a:lnTo>
                      <a:pt x="255" y="914"/>
                    </a:lnTo>
                    <a:lnTo>
                      <a:pt x="256" y="919"/>
                    </a:lnTo>
                    <a:lnTo>
                      <a:pt x="257" y="924"/>
                    </a:lnTo>
                    <a:lnTo>
                      <a:pt x="258" y="929"/>
                    </a:lnTo>
                    <a:lnTo>
                      <a:pt x="259" y="933"/>
                    </a:lnTo>
                    <a:lnTo>
                      <a:pt x="259" y="939"/>
                    </a:lnTo>
                    <a:lnTo>
                      <a:pt x="261" y="944"/>
                    </a:lnTo>
                    <a:lnTo>
                      <a:pt x="261" y="950"/>
                    </a:lnTo>
                    <a:lnTo>
                      <a:pt x="262" y="955"/>
                    </a:lnTo>
                    <a:lnTo>
                      <a:pt x="263" y="956"/>
                    </a:lnTo>
                    <a:lnTo>
                      <a:pt x="264" y="955"/>
                    </a:lnTo>
                    <a:lnTo>
                      <a:pt x="265" y="954"/>
                    </a:lnTo>
                    <a:lnTo>
                      <a:pt x="266" y="951"/>
                    </a:lnTo>
                    <a:lnTo>
                      <a:pt x="267" y="948"/>
                    </a:lnTo>
                    <a:lnTo>
                      <a:pt x="268" y="945"/>
                    </a:lnTo>
                    <a:lnTo>
                      <a:pt x="269" y="941"/>
                    </a:lnTo>
                    <a:lnTo>
                      <a:pt x="270" y="936"/>
                    </a:lnTo>
                    <a:lnTo>
                      <a:pt x="271" y="933"/>
                    </a:lnTo>
                    <a:lnTo>
                      <a:pt x="271" y="930"/>
                    </a:lnTo>
                    <a:lnTo>
                      <a:pt x="272" y="926"/>
                    </a:lnTo>
                    <a:lnTo>
                      <a:pt x="273" y="923"/>
                    </a:lnTo>
                    <a:lnTo>
                      <a:pt x="274" y="919"/>
                    </a:lnTo>
                    <a:lnTo>
                      <a:pt x="275" y="915"/>
                    </a:lnTo>
                    <a:lnTo>
                      <a:pt x="276" y="911"/>
                    </a:lnTo>
                    <a:lnTo>
                      <a:pt x="277" y="906"/>
                    </a:lnTo>
                    <a:lnTo>
                      <a:pt x="278" y="900"/>
                    </a:lnTo>
                    <a:lnTo>
                      <a:pt x="279" y="892"/>
                    </a:lnTo>
                    <a:lnTo>
                      <a:pt x="280" y="884"/>
                    </a:lnTo>
                    <a:lnTo>
                      <a:pt x="280" y="875"/>
                    </a:lnTo>
                    <a:lnTo>
                      <a:pt x="281" y="866"/>
                    </a:lnTo>
                    <a:lnTo>
                      <a:pt x="282" y="858"/>
                    </a:lnTo>
                    <a:lnTo>
                      <a:pt x="283" y="848"/>
                    </a:lnTo>
                    <a:lnTo>
                      <a:pt x="284" y="839"/>
                    </a:lnTo>
                    <a:lnTo>
                      <a:pt x="285" y="830"/>
                    </a:lnTo>
                    <a:lnTo>
                      <a:pt x="286" y="820"/>
                    </a:lnTo>
                    <a:lnTo>
                      <a:pt x="287" y="810"/>
                    </a:lnTo>
                    <a:lnTo>
                      <a:pt x="288" y="801"/>
                    </a:lnTo>
                    <a:lnTo>
                      <a:pt x="289" y="791"/>
                    </a:lnTo>
                    <a:lnTo>
                      <a:pt x="290" y="781"/>
                    </a:lnTo>
                    <a:lnTo>
                      <a:pt x="291" y="771"/>
                    </a:lnTo>
                    <a:lnTo>
                      <a:pt x="291" y="762"/>
                    </a:lnTo>
                    <a:lnTo>
                      <a:pt x="292" y="754"/>
                    </a:lnTo>
                    <a:lnTo>
                      <a:pt x="293" y="748"/>
                    </a:lnTo>
                    <a:lnTo>
                      <a:pt x="294" y="742"/>
                    </a:lnTo>
                    <a:lnTo>
                      <a:pt x="295" y="737"/>
                    </a:lnTo>
                    <a:lnTo>
                      <a:pt x="296" y="732"/>
                    </a:lnTo>
                    <a:lnTo>
                      <a:pt x="297" y="727"/>
                    </a:lnTo>
                    <a:lnTo>
                      <a:pt x="298" y="723"/>
                    </a:lnTo>
                    <a:lnTo>
                      <a:pt x="299" y="720"/>
                    </a:lnTo>
                    <a:lnTo>
                      <a:pt x="300" y="716"/>
                    </a:lnTo>
                    <a:lnTo>
                      <a:pt x="301" y="711"/>
                    </a:lnTo>
                    <a:lnTo>
                      <a:pt x="301" y="708"/>
                    </a:lnTo>
                    <a:lnTo>
                      <a:pt x="302" y="705"/>
                    </a:lnTo>
                    <a:lnTo>
                      <a:pt x="303" y="701"/>
                    </a:lnTo>
                    <a:lnTo>
                      <a:pt x="304" y="698"/>
                    </a:lnTo>
                    <a:lnTo>
                      <a:pt x="305" y="696"/>
                    </a:lnTo>
                    <a:lnTo>
                      <a:pt x="306" y="694"/>
                    </a:lnTo>
                    <a:lnTo>
                      <a:pt x="307" y="693"/>
                    </a:lnTo>
                    <a:lnTo>
                      <a:pt x="308" y="694"/>
                    </a:lnTo>
                    <a:lnTo>
                      <a:pt x="309" y="694"/>
                    </a:lnTo>
                    <a:lnTo>
                      <a:pt x="310" y="696"/>
                    </a:lnTo>
                    <a:lnTo>
                      <a:pt x="311" y="698"/>
                    </a:lnTo>
                    <a:lnTo>
                      <a:pt x="311" y="700"/>
                    </a:lnTo>
                    <a:lnTo>
                      <a:pt x="312" y="703"/>
                    </a:lnTo>
                    <a:lnTo>
                      <a:pt x="313" y="706"/>
                    </a:lnTo>
                    <a:lnTo>
                      <a:pt x="314" y="709"/>
                    </a:lnTo>
                    <a:lnTo>
                      <a:pt x="315" y="711"/>
                    </a:lnTo>
                    <a:lnTo>
                      <a:pt x="316" y="714"/>
                    </a:lnTo>
                    <a:lnTo>
                      <a:pt x="317" y="717"/>
                    </a:lnTo>
                    <a:lnTo>
                      <a:pt x="318" y="721"/>
                    </a:lnTo>
                    <a:lnTo>
                      <a:pt x="319" y="725"/>
                    </a:lnTo>
                    <a:lnTo>
                      <a:pt x="320" y="729"/>
                    </a:lnTo>
                    <a:lnTo>
                      <a:pt x="321" y="733"/>
                    </a:lnTo>
                    <a:lnTo>
                      <a:pt x="322" y="739"/>
                    </a:lnTo>
                    <a:lnTo>
                      <a:pt x="322" y="746"/>
                    </a:lnTo>
                    <a:lnTo>
                      <a:pt x="323" y="753"/>
                    </a:lnTo>
                    <a:lnTo>
                      <a:pt x="324" y="761"/>
                    </a:lnTo>
                    <a:lnTo>
                      <a:pt x="325" y="769"/>
                    </a:lnTo>
                    <a:lnTo>
                      <a:pt x="326" y="777"/>
                    </a:lnTo>
                    <a:lnTo>
                      <a:pt x="327" y="785"/>
                    </a:lnTo>
                    <a:lnTo>
                      <a:pt x="328" y="793"/>
                    </a:lnTo>
                    <a:lnTo>
                      <a:pt x="329" y="802"/>
                    </a:lnTo>
                    <a:lnTo>
                      <a:pt x="330" y="811"/>
                    </a:lnTo>
                    <a:lnTo>
                      <a:pt x="331" y="820"/>
                    </a:lnTo>
                    <a:lnTo>
                      <a:pt x="331" y="829"/>
                    </a:lnTo>
                    <a:lnTo>
                      <a:pt x="332" y="838"/>
                    </a:lnTo>
                    <a:lnTo>
                      <a:pt x="333" y="848"/>
                    </a:lnTo>
                    <a:lnTo>
                      <a:pt x="334" y="857"/>
                    </a:lnTo>
                    <a:lnTo>
                      <a:pt x="335" y="866"/>
                    </a:lnTo>
                    <a:lnTo>
                      <a:pt x="336" y="873"/>
                    </a:lnTo>
                    <a:lnTo>
                      <a:pt x="337" y="880"/>
                    </a:lnTo>
                    <a:lnTo>
                      <a:pt x="338" y="885"/>
                    </a:lnTo>
                    <a:lnTo>
                      <a:pt x="339" y="891"/>
                    </a:lnTo>
                    <a:lnTo>
                      <a:pt x="340" y="896"/>
                    </a:lnTo>
                    <a:lnTo>
                      <a:pt x="341" y="901"/>
                    </a:lnTo>
                    <a:lnTo>
                      <a:pt x="341" y="905"/>
                    </a:lnTo>
                    <a:lnTo>
                      <a:pt x="343" y="909"/>
                    </a:lnTo>
                    <a:lnTo>
                      <a:pt x="343" y="914"/>
                    </a:lnTo>
                    <a:lnTo>
                      <a:pt x="344" y="919"/>
                    </a:lnTo>
                    <a:lnTo>
                      <a:pt x="345" y="924"/>
                    </a:lnTo>
                    <a:lnTo>
                      <a:pt x="346" y="928"/>
                    </a:lnTo>
                    <a:lnTo>
                      <a:pt x="347" y="933"/>
                    </a:lnTo>
                    <a:lnTo>
                      <a:pt x="348" y="937"/>
                    </a:lnTo>
                    <a:lnTo>
                      <a:pt x="349" y="941"/>
                    </a:lnTo>
                    <a:lnTo>
                      <a:pt x="350" y="945"/>
                    </a:lnTo>
                    <a:lnTo>
                      <a:pt x="351" y="947"/>
                    </a:lnTo>
                    <a:lnTo>
                      <a:pt x="352" y="949"/>
                    </a:lnTo>
                    <a:lnTo>
                      <a:pt x="352" y="950"/>
                    </a:lnTo>
                    <a:lnTo>
                      <a:pt x="353" y="950"/>
                    </a:lnTo>
                    <a:lnTo>
                      <a:pt x="354" y="951"/>
                    </a:lnTo>
                    <a:lnTo>
                      <a:pt x="355" y="951"/>
                    </a:lnTo>
                    <a:lnTo>
                      <a:pt x="356" y="951"/>
                    </a:lnTo>
                    <a:lnTo>
                      <a:pt x="357" y="951"/>
                    </a:lnTo>
                    <a:lnTo>
                      <a:pt x="358" y="950"/>
                    </a:lnTo>
                    <a:lnTo>
                      <a:pt x="359" y="950"/>
                    </a:lnTo>
                    <a:lnTo>
                      <a:pt x="360" y="949"/>
                    </a:lnTo>
                    <a:lnTo>
                      <a:pt x="361" y="948"/>
                    </a:lnTo>
                    <a:lnTo>
                      <a:pt x="362" y="946"/>
                    </a:lnTo>
                    <a:lnTo>
                      <a:pt x="362" y="945"/>
                    </a:lnTo>
                    <a:lnTo>
                      <a:pt x="363" y="943"/>
                    </a:lnTo>
                    <a:lnTo>
                      <a:pt x="364" y="942"/>
                    </a:lnTo>
                    <a:lnTo>
                      <a:pt x="365" y="941"/>
                    </a:lnTo>
                    <a:lnTo>
                      <a:pt x="366" y="942"/>
                    </a:lnTo>
                    <a:lnTo>
                      <a:pt x="367" y="942"/>
                    </a:lnTo>
                    <a:lnTo>
                      <a:pt x="368" y="943"/>
                    </a:lnTo>
                    <a:lnTo>
                      <a:pt x="369" y="943"/>
                    </a:lnTo>
                    <a:lnTo>
                      <a:pt x="370" y="944"/>
                    </a:lnTo>
                    <a:lnTo>
                      <a:pt x="371" y="945"/>
                    </a:lnTo>
                    <a:lnTo>
                      <a:pt x="371" y="945"/>
                    </a:lnTo>
                    <a:lnTo>
                      <a:pt x="373" y="946"/>
                    </a:lnTo>
                    <a:lnTo>
                      <a:pt x="373" y="947"/>
                    </a:lnTo>
                    <a:lnTo>
                      <a:pt x="374" y="947"/>
                    </a:lnTo>
                    <a:lnTo>
                      <a:pt x="375" y="948"/>
                    </a:lnTo>
                    <a:lnTo>
                      <a:pt x="376" y="948"/>
                    </a:lnTo>
                    <a:lnTo>
                      <a:pt x="377" y="949"/>
                    </a:lnTo>
                    <a:lnTo>
                      <a:pt x="378" y="950"/>
                    </a:lnTo>
                    <a:lnTo>
                      <a:pt x="379" y="950"/>
                    </a:lnTo>
                    <a:lnTo>
                      <a:pt x="380" y="950"/>
                    </a:lnTo>
                    <a:lnTo>
                      <a:pt x="381" y="950"/>
                    </a:lnTo>
                    <a:lnTo>
                      <a:pt x="382" y="950"/>
                    </a:lnTo>
                    <a:lnTo>
                      <a:pt x="383" y="950"/>
                    </a:lnTo>
                    <a:lnTo>
                      <a:pt x="383" y="950"/>
                    </a:lnTo>
                    <a:lnTo>
                      <a:pt x="384" y="950"/>
                    </a:lnTo>
                    <a:lnTo>
                      <a:pt x="385" y="950"/>
                    </a:lnTo>
                    <a:lnTo>
                      <a:pt x="386" y="950"/>
                    </a:lnTo>
                    <a:lnTo>
                      <a:pt x="387" y="949"/>
                    </a:lnTo>
                    <a:lnTo>
                      <a:pt x="388" y="948"/>
                    </a:lnTo>
                    <a:lnTo>
                      <a:pt x="389" y="946"/>
                    </a:lnTo>
                    <a:lnTo>
                      <a:pt x="390" y="945"/>
                    </a:lnTo>
                    <a:lnTo>
                      <a:pt x="391" y="944"/>
                    </a:lnTo>
                    <a:lnTo>
                      <a:pt x="392" y="943"/>
                    </a:lnTo>
                    <a:lnTo>
                      <a:pt x="392" y="942"/>
                    </a:lnTo>
                    <a:lnTo>
                      <a:pt x="394" y="940"/>
                    </a:lnTo>
                    <a:lnTo>
                      <a:pt x="394" y="940"/>
                    </a:lnTo>
                    <a:lnTo>
                      <a:pt x="395" y="941"/>
                    </a:lnTo>
                    <a:lnTo>
                      <a:pt x="396" y="943"/>
                    </a:lnTo>
                    <a:lnTo>
                      <a:pt x="397" y="944"/>
                    </a:lnTo>
                    <a:lnTo>
                      <a:pt x="398" y="945"/>
                    </a:lnTo>
                    <a:lnTo>
                      <a:pt x="399" y="946"/>
                    </a:lnTo>
                    <a:lnTo>
                      <a:pt x="400" y="946"/>
                    </a:lnTo>
                    <a:lnTo>
                      <a:pt x="401" y="947"/>
                    </a:lnTo>
                    <a:lnTo>
                      <a:pt x="402" y="949"/>
                    </a:lnTo>
                    <a:lnTo>
                      <a:pt x="403" y="952"/>
                    </a:lnTo>
                    <a:lnTo>
                      <a:pt x="403" y="954"/>
                    </a:lnTo>
                    <a:lnTo>
                      <a:pt x="404" y="956"/>
                    </a:lnTo>
                    <a:lnTo>
                      <a:pt x="405" y="959"/>
                    </a:lnTo>
                    <a:lnTo>
                      <a:pt x="406" y="962"/>
                    </a:lnTo>
                    <a:lnTo>
                      <a:pt x="407" y="965"/>
                    </a:lnTo>
                    <a:lnTo>
                      <a:pt x="408" y="967"/>
                    </a:lnTo>
                    <a:lnTo>
                      <a:pt x="409" y="966"/>
                    </a:lnTo>
                    <a:lnTo>
                      <a:pt x="410" y="961"/>
                    </a:lnTo>
                    <a:lnTo>
                      <a:pt x="411" y="956"/>
                    </a:lnTo>
                    <a:lnTo>
                      <a:pt x="412" y="950"/>
                    </a:lnTo>
                    <a:lnTo>
                      <a:pt x="413" y="945"/>
                    </a:lnTo>
                    <a:lnTo>
                      <a:pt x="413" y="940"/>
                    </a:lnTo>
                    <a:lnTo>
                      <a:pt x="414" y="934"/>
                    </a:lnTo>
                    <a:lnTo>
                      <a:pt x="415" y="928"/>
                    </a:lnTo>
                    <a:lnTo>
                      <a:pt x="416" y="921"/>
                    </a:lnTo>
                    <a:lnTo>
                      <a:pt x="417" y="913"/>
                    </a:lnTo>
                    <a:lnTo>
                      <a:pt x="418" y="907"/>
                    </a:lnTo>
                    <a:lnTo>
                      <a:pt x="419" y="900"/>
                    </a:lnTo>
                    <a:lnTo>
                      <a:pt x="420" y="892"/>
                    </a:lnTo>
                    <a:lnTo>
                      <a:pt x="421" y="885"/>
                    </a:lnTo>
                    <a:lnTo>
                      <a:pt x="422" y="877"/>
                    </a:lnTo>
                    <a:lnTo>
                      <a:pt x="423" y="869"/>
                    </a:lnTo>
                    <a:lnTo>
                      <a:pt x="424" y="867"/>
                    </a:lnTo>
                    <a:lnTo>
                      <a:pt x="424" y="867"/>
                    </a:lnTo>
                    <a:lnTo>
                      <a:pt x="425" y="868"/>
                    </a:lnTo>
                    <a:lnTo>
                      <a:pt x="426" y="871"/>
                    </a:lnTo>
                    <a:lnTo>
                      <a:pt x="427" y="874"/>
                    </a:lnTo>
                    <a:lnTo>
                      <a:pt x="428" y="877"/>
                    </a:lnTo>
                    <a:lnTo>
                      <a:pt x="429" y="882"/>
                    </a:lnTo>
                    <a:lnTo>
                      <a:pt x="430" y="887"/>
                    </a:lnTo>
                    <a:lnTo>
                      <a:pt x="431" y="888"/>
                    </a:lnTo>
                    <a:lnTo>
                      <a:pt x="432" y="889"/>
                    </a:lnTo>
                    <a:lnTo>
                      <a:pt x="433" y="890"/>
                    </a:lnTo>
                    <a:lnTo>
                      <a:pt x="434" y="892"/>
                    </a:lnTo>
                    <a:lnTo>
                      <a:pt x="434" y="892"/>
                    </a:lnTo>
                    <a:lnTo>
                      <a:pt x="435" y="893"/>
                    </a:lnTo>
                    <a:lnTo>
                      <a:pt x="436" y="893"/>
                    </a:lnTo>
                    <a:lnTo>
                      <a:pt x="437" y="895"/>
                    </a:lnTo>
                    <a:lnTo>
                      <a:pt x="438" y="900"/>
                    </a:lnTo>
                    <a:lnTo>
                      <a:pt x="439" y="907"/>
                    </a:lnTo>
                    <a:lnTo>
                      <a:pt x="440" y="915"/>
                    </a:lnTo>
                    <a:lnTo>
                      <a:pt x="441" y="924"/>
                    </a:lnTo>
                    <a:lnTo>
                      <a:pt x="442" y="931"/>
                    </a:lnTo>
                    <a:lnTo>
                      <a:pt x="443" y="938"/>
                    </a:lnTo>
                    <a:lnTo>
                      <a:pt x="444" y="945"/>
                    </a:lnTo>
                    <a:lnTo>
                      <a:pt x="444" y="952"/>
                    </a:lnTo>
                    <a:lnTo>
                      <a:pt x="445" y="959"/>
                    </a:lnTo>
                    <a:lnTo>
                      <a:pt x="446" y="967"/>
                    </a:lnTo>
                    <a:lnTo>
                      <a:pt x="447" y="973"/>
                    </a:lnTo>
                    <a:lnTo>
                      <a:pt x="448" y="978"/>
                    </a:lnTo>
                    <a:lnTo>
                      <a:pt x="449" y="985"/>
                    </a:lnTo>
                    <a:lnTo>
                      <a:pt x="450" y="992"/>
                    </a:lnTo>
                    <a:lnTo>
                      <a:pt x="451" y="998"/>
                    </a:lnTo>
                    <a:lnTo>
                      <a:pt x="452" y="1001"/>
                    </a:lnTo>
                    <a:lnTo>
                      <a:pt x="453" y="996"/>
                    </a:lnTo>
                    <a:lnTo>
                      <a:pt x="454" y="985"/>
                    </a:lnTo>
                    <a:lnTo>
                      <a:pt x="455" y="974"/>
                    </a:lnTo>
                    <a:lnTo>
                      <a:pt x="455" y="960"/>
                    </a:lnTo>
                    <a:lnTo>
                      <a:pt x="456" y="942"/>
                    </a:lnTo>
                    <a:lnTo>
                      <a:pt x="457" y="921"/>
                    </a:lnTo>
                    <a:lnTo>
                      <a:pt x="458" y="898"/>
                    </a:lnTo>
                    <a:lnTo>
                      <a:pt x="459" y="873"/>
                    </a:lnTo>
                    <a:lnTo>
                      <a:pt x="460" y="859"/>
                    </a:lnTo>
                    <a:lnTo>
                      <a:pt x="461" y="847"/>
                    </a:lnTo>
                    <a:lnTo>
                      <a:pt x="462" y="832"/>
                    </a:lnTo>
                    <a:lnTo>
                      <a:pt x="463" y="818"/>
                    </a:lnTo>
                    <a:lnTo>
                      <a:pt x="464" y="806"/>
                    </a:lnTo>
                    <a:lnTo>
                      <a:pt x="464" y="793"/>
                    </a:lnTo>
                    <a:lnTo>
                      <a:pt x="465" y="782"/>
                    </a:lnTo>
                    <a:lnTo>
                      <a:pt x="466" y="767"/>
                    </a:lnTo>
                    <a:lnTo>
                      <a:pt x="467" y="731"/>
                    </a:lnTo>
                    <a:lnTo>
                      <a:pt x="468" y="685"/>
                    </a:lnTo>
                    <a:lnTo>
                      <a:pt x="469" y="635"/>
                    </a:lnTo>
                    <a:lnTo>
                      <a:pt x="470" y="581"/>
                    </a:lnTo>
                    <a:lnTo>
                      <a:pt x="471" y="534"/>
                    </a:lnTo>
                    <a:lnTo>
                      <a:pt x="472" y="488"/>
                    </a:lnTo>
                    <a:lnTo>
                      <a:pt x="473" y="441"/>
                    </a:lnTo>
                    <a:lnTo>
                      <a:pt x="474" y="395"/>
                    </a:lnTo>
                    <a:lnTo>
                      <a:pt x="474" y="343"/>
                    </a:lnTo>
                    <a:lnTo>
                      <a:pt x="476" y="288"/>
                    </a:lnTo>
                    <a:lnTo>
                      <a:pt x="476" y="241"/>
                    </a:lnTo>
                    <a:lnTo>
                      <a:pt x="477" y="196"/>
                    </a:lnTo>
                    <a:lnTo>
                      <a:pt x="478" y="143"/>
                    </a:lnTo>
                    <a:lnTo>
                      <a:pt x="479" y="94"/>
                    </a:lnTo>
                    <a:lnTo>
                      <a:pt x="480" y="42"/>
                    </a:lnTo>
                    <a:lnTo>
                      <a:pt x="481" y="0"/>
                    </a:lnTo>
                    <a:lnTo>
                      <a:pt x="482" y="5"/>
                    </a:lnTo>
                    <a:lnTo>
                      <a:pt x="483" y="32"/>
                    </a:lnTo>
                    <a:lnTo>
                      <a:pt x="484" y="70"/>
                    </a:lnTo>
                    <a:lnTo>
                      <a:pt x="485" y="119"/>
                    </a:lnTo>
                    <a:lnTo>
                      <a:pt x="485" y="166"/>
                    </a:lnTo>
                    <a:lnTo>
                      <a:pt x="486" y="216"/>
                    </a:lnTo>
                    <a:lnTo>
                      <a:pt x="487" y="272"/>
                    </a:lnTo>
                    <a:lnTo>
                      <a:pt x="488" y="332"/>
                    </a:lnTo>
                    <a:lnTo>
                      <a:pt x="489" y="393"/>
                    </a:lnTo>
                    <a:lnTo>
                      <a:pt x="490" y="455"/>
                    </a:lnTo>
                    <a:lnTo>
                      <a:pt x="491" y="514"/>
                    </a:lnTo>
                    <a:lnTo>
                      <a:pt x="492" y="573"/>
                    </a:lnTo>
                    <a:lnTo>
                      <a:pt x="493" y="642"/>
                    </a:lnTo>
                    <a:lnTo>
                      <a:pt x="494" y="710"/>
                    </a:lnTo>
                    <a:lnTo>
                      <a:pt x="495" y="781"/>
                    </a:lnTo>
                    <a:lnTo>
                      <a:pt x="495" y="847"/>
                    </a:lnTo>
                    <a:lnTo>
                      <a:pt x="496" y="883"/>
                    </a:lnTo>
                    <a:lnTo>
                      <a:pt x="497" y="905"/>
                    </a:lnTo>
                    <a:lnTo>
                      <a:pt x="498" y="920"/>
                    </a:lnTo>
                    <a:lnTo>
                      <a:pt x="499" y="929"/>
                    </a:lnTo>
                    <a:lnTo>
                      <a:pt x="500" y="938"/>
                    </a:lnTo>
                    <a:lnTo>
                      <a:pt x="501" y="945"/>
                    </a:lnTo>
                    <a:lnTo>
                      <a:pt x="502" y="946"/>
                    </a:lnTo>
                    <a:lnTo>
                      <a:pt x="503" y="945"/>
                    </a:lnTo>
                    <a:lnTo>
                      <a:pt x="504" y="948"/>
                    </a:lnTo>
                    <a:lnTo>
                      <a:pt x="504" y="952"/>
                    </a:lnTo>
                    <a:lnTo>
                      <a:pt x="506" y="955"/>
                    </a:lnTo>
                    <a:lnTo>
                      <a:pt x="506" y="957"/>
                    </a:lnTo>
                    <a:lnTo>
                      <a:pt x="507" y="956"/>
                    </a:lnTo>
                    <a:lnTo>
                      <a:pt x="508" y="953"/>
                    </a:lnTo>
                    <a:lnTo>
                      <a:pt x="509" y="949"/>
                    </a:lnTo>
                    <a:lnTo>
                      <a:pt x="510" y="945"/>
                    </a:lnTo>
                    <a:lnTo>
                      <a:pt x="511" y="945"/>
                    </a:lnTo>
                    <a:lnTo>
                      <a:pt x="512" y="946"/>
                    </a:lnTo>
                    <a:lnTo>
                      <a:pt x="513" y="947"/>
                    </a:lnTo>
                    <a:lnTo>
                      <a:pt x="514" y="948"/>
                    </a:lnTo>
                    <a:lnTo>
                      <a:pt x="515" y="950"/>
                    </a:lnTo>
                    <a:lnTo>
                      <a:pt x="516" y="951"/>
                    </a:lnTo>
                    <a:lnTo>
                      <a:pt x="516" y="953"/>
                    </a:lnTo>
                    <a:lnTo>
                      <a:pt x="517" y="954"/>
                    </a:lnTo>
                    <a:lnTo>
                      <a:pt x="518" y="952"/>
                    </a:lnTo>
                    <a:lnTo>
                      <a:pt x="519" y="950"/>
                    </a:lnTo>
                    <a:lnTo>
                      <a:pt x="520" y="947"/>
                    </a:lnTo>
                    <a:lnTo>
                      <a:pt x="521" y="944"/>
                    </a:lnTo>
                    <a:lnTo>
                      <a:pt x="522" y="940"/>
                    </a:lnTo>
                    <a:lnTo>
                      <a:pt x="523" y="937"/>
                    </a:lnTo>
                    <a:lnTo>
                      <a:pt x="524" y="933"/>
                    </a:lnTo>
                    <a:lnTo>
                      <a:pt x="525" y="929"/>
                    </a:lnTo>
                    <a:lnTo>
                      <a:pt x="525" y="929"/>
                    </a:lnTo>
                    <a:lnTo>
                      <a:pt x="527" y="929"/>
                    </a:lnTo>
                    <a:lnTo>
                      <a:pt x="527" y="930"/>
                    </a:lnTo>
                    <a:lnTo>
                      <a:pt x="528" y="931"/>
                    </a:lnTo>
                    <a:lnTo>
                      <a:pt x="529" y="932"/>
                    </a:lnTo>
                    <a:lnTo>
                      <a:pt x="530" y="934"/>
                    </a:lnTo>
                    <a:lnTo>
                      <a:pt x="531" y="935"/>
                    </a:lnTo>
                    <a:lnTo>
                      <a:pt x="532" y="937"/>
                    </a:lnTo>
                    <a:lnTo>
                      <a:pt x="533" y="938"/>
                    </a:lnTo>
                    <a:lnTo>
                      <a:pt x="534" y="940"/>
                    </a:lnTo>
                    <a:lnTo>
                      <a:pt x="535" y="941"/>
                    </a:lnTo>
                    <a:lnTo>
                      <a:pt x="536" y="942"/>
                    </a:lnTo>
                    <a:lnTo>
                      <a:pt x="536" y="943"/>
                    </a:lnTo>
                    <a:lnTo>
                      <a:pt x="537" y="944"/>
                    </a:lnTo>
                    <a:lnTo>
                      <a:pt x="538" y="945"/>
                    </a:lnTo>
                    <a:lnTo>
                      <a:pt x="539" y="946"/>
                    </a:lnTo>
                    <a:lnTo>
                      <a:pt x="540" y="946"/>
                    </a:lnTo>
                    <a:lnTo>
                      <a:pt x="541" y="946"/>
                    </a:lnTo>
                    <a:lnTo>
                      <a:pt x="542" y="945"/>
                    </a:lnTo>
                    <a:lnTo>
                      <a:pt x="543" y="945"/>
                    </a:lnTo>
                    <a:lnTo>
                      <a:pt x="544" y="944"/>
                    </a:lnTo>
                    <a:lnTo>
                      <a:pt x="545" y="943"/>
                    </a:lnTo>
                    <a:lnTo>
                      <a:pt x="546" y="941"/>
                    </a:lnTo>
                    <a:lnTo>
                      <a:pt x="546" y="939"/>
                    </a:lnTo>
                    <a:lnTo>
                      <a:pt x="547" y="939"/>
                    </a:lnTo>
                    <a:lnTo>
                      <a:pt x="548" y="938"/>
                    </a:lnTo>
                    <a:lnTo>
                      <a:pt x="549" y="938"/>
                    </a:lnTo>
                    <a:lnTo>
                      <a:pt x="550" y="937"/>
                    </a:lnTo>
                    <a:lnTo>
                      <a:pt x="551" y="936"/>
                    </a:lnTo>
                    <a:lnTo>
                      <a:pt x="552" y="936"/>
                    </a:lnTo>
                    <a:lnTo>
                      <a:pt x="553" y="935"/>
                    </a:lnTo>
                    <a:lnTo>
                      <a:pt x="554" y="934"/>
                    </a:lnTo>
                    <a:lnTo>
                      <a:pt x="555" y="932"/>
                    </a:lnTo>
                    <a:lnTo>
                      <a:pt x="556" y="928"/>
                    </a:lnTo>
                    <a:lnTo>
                      <a:pt x="557" y="925"/>
                    </a:lnTo>
                    <a:lnTo>
                      <a:pt x="557" y="921"/>
                    </a:lnTo>
                    <a:lnTo>
                      <a:pt x="558" y="917"/>
                    </a:lnTo>
                    <a:lnTo>
                      <a:pt x="559" y="913"/>
                    </a:lnTo>
                    <a:lnTo>
                      <a:pt x="560" y="909"/>
                    </a:lnTo>
                    <a:lnTo>
                      <a:pt x="561" y="906"/>
                    </a:lnTo>
                    <a:lnTo>
                      <a:pt x="562" y="901"/>
                    </a:lnTo>
                    <a:lnTo>
                      <a:pt x="563" y="896"/>
                    </a:lnTo>
                    <a:lnTo>
                      <a:pt x="564" y="892"/>
                    </a:lnTo>
                    <a:lnTo>
                      <a:pt x="565" y="888"/>
                    </a:lnTo>
                    <a:lnTo>
                      <a:pt x="566" y="883"/>
                    </a:lnTo>
                    <a:lnTo>
                      <a:pt x="567" y="878"/>
                    </a:lnTo>
                    <a:lnTo>
                      <a:pt x="567" y="874"/>
                    </a:lnTo>
                    <a:lnTo>
                      <a:pt x="568" y="869"/>
                    </a:lnTo>
                    <a:lnTo>
                      <a:pt x="569" y="868"/>
                    </a:lnTo>
                    <a:lnTo>
                      <a:pt x="570" y="868"/>
                    </a:lnTo>
                    <a:lnTo>
                      <a:pt x="571" y="869"/>
                    </a:lnTo>
                    <a:lnTo>
                      <a:pt x="572" y="870"/>
                    </a:lnTo>
                    <a:lnTo>
                      <a:pt x="573" y="872"/>
                    </a:lnTo>
                    <a:lnTo>
                      <a:pt x="574" y="873"/>
                    </a:lnTo>
                    <a:lnTo>
                      <a:pt x="575" y="875"/>
                    </a:lnTo>
                    <a:lnTo>
                      <a:pt x="576" y="878"/>
                    </a:lnTo>
                    <a:lnTo>
                      <a:pt x="576" y="880"/>
                    </a:lnTo>
                    <a:lnTo>
                      <a:pt x="577" y="882"/>
                    </a:lnTo>
                    <a:lnTo>
                      <a:pt x="578" y="885"/>
                    </a:lnTo>
                    <a:lnTo>
                      <a:pt x="579" y="887"/>
                    </a:lnTo>
                    <a:lnTo>
                      <a:pt x="580" y="890"/>
                    </a:lnTo>
                    <a:lnTo>
                      <a:pt x="581" y="893"/>
                    </a:lnTo>
                    <a:lnTo>
                      <a:pt x="582" y="895"/>
                    </a:lnTo>
                    <a:lnTo>
                      <a:pt x="583" y="898"/>
                    </a:lnTo>
                    <a:lnTo>
                      <a:pt x="584" y="901"/>
                    </a:lnTo>
                    <a:lnTo>
                      <a:pt x="585" y="904"/>
                    </a:lnTo>
                    <a:lnTo>
                      <a:pt x="586" y="908"/>
                    </a:lnTo>
                    <a:lnTo>
                      <a:pt x="587" y="911"/>
                    </a:lnTo>
                    <a:lnTo>
                      <a:pt x="588" y="914"/>
                    </a:lnTo>
                    <a:lnTo>
                      <a:pt x="588" y="917"/>
                    </a:lnTo>
                    <a:lnTo>
                      <a:pt x="589" y="920"/>
                    </a:lnTo>
                    <a:lnTo>
                      <a:pt x="590" y="924"/>
                    </a:lnTo>
                    <a:lnTo>
                      <a:pt x="591" y="926"/>
                    </a:lnTo>
                    <a:lnTo>
                      <a:pt x="592" y="928"/>
                    </a:lnTo>
                    <a:lnTo>
                      <a:pt x="593" y="932"/>
                    </a:lnTo>
                    <a:lnTo>
                      <a:pt x="594" y="933"/>
                    </a:lnTo>
                    <a:lnTo>
                      <a:pt x="595" y="935"/>
                    </a:lnTo>
                    <a:lnTo>
                      <a:pt x="596" y="938"/>
                    </a:lnTo>
                    <a:lnTo>
                      <a:pt x="597" y="940"/>
                    </a:lnTo>
                    <a:lnTo>
                      <a:pt x="597" y="941"/>
                    </a:lnTo>
                    <a:lnTo>
                      <a:pt x="598" y="943"/>
                    </a:lnTo>
                    <a:lnTo>
                      <a:pt x="599" y="946"/>
                    </a:lnTo>
                    <a:lnTo>
                      <a:pt x="600" y="948"/>
                    </a:lnTo>
                    <a:lnTo>
                      <a:pt x="601" y="951"/>
                    </a:lnTo>
                    <a:lnTo>
                      <a:pt x="602" y="951"/>
                    </a:lnTo>
                    <a:lnTo>
                      <a:pt x="603" y="952"/>
                    </a:lnTo>
                    <a:lnTo>
                      <a:pt x="604" y="952"/>
                    </a:lnTo>
                    <a:lnTo>
                      <a:pt x="605" y="952"/>
                    </a:lnTo>
                    <a:lnTo>
                      <a:pt x="606" y="955"/>
                    </a:lnTo>
                    <a:lnTo>
                      <a:pt x="607" y="959"/>
                    </a:lnTo>
                    <a:lnTo>
                      <a:pt x="607" y="962"/>
                    </a:lnTo>
                    <a:lnTo>
                      <a:pt x="608" y="965"/>
                    </a:lnTo>
                    <a:lnTo>
                      <a:pt x="609" y="969"/>
                    </a:lnTo>
                    <a:lnTo>
                      <a:pt x="610" y="973"/>
                    </a:lnTo>
                    <a:lnTo>
                      <a:pt x="611" y="977"/>
                    </a:lnTo>
                    <a:lnTo>
                      <a:pt x="612" y="979"/>
                    </a:lnTo>
                    <a:lnTo>
                      <a:pt x="613" y="974"/>
                    </a:lnTo>
                    <a:lnTo>
                      <a:pt x="614" y="965"/>
                    </a:lnTo>
                    <a:lnTo>
                      <a:pt x="615" y="954"/>
                    </a:lnTo>
                    <a:lnTo>
                      <a:pt x="616" y="941"/>
                    </a:lnTo>
                    <a:lnTo>
                      <a:pt x="617" y="930"/>
                    </a:lnTo>
                    <a:lnTo>
                      <a:pt x="618" y="918"/>
                    </a:lnTo>
                    <a:lnTo>
                      <a:pt x="618" y="906"/>
                    </a:lnTo>
                    <a:lnTo>
                      <a:pt x="619" y="893"/>
                    </a:lnTo>
                    <a:lnTo>
                      <a:pt x="620" y="878"/>
                    </a:lnTo>
                    <a:lnTo>
                      <a:pt x="621" y="862"/>
                    </a:lnTo>
                    <a:lnTo>
                      <a:pt x="622" y="846"/>
                    </a:lnTo>
                    <a:lnTo>
                      <a:pt x="623" y="831"/>
                    </a:lnTo>
                    <a:lnTo>
                      <a:pt x="624" y="813"/>
                    </a:lnTo>
                    <a:lnTo>
                      <a:pt x="625" y="796"/>
                    </a:lnTo>
                    <a:lnTo>
                      <a:pt x="626" y="779"/>
                    </a:lnTo>
                    <a:lnTo>
                      <a:pt x="627" y="763"/>
                    </a:lnTo>
                    <a:lnTo>
                      <a:pt x="628" y="758"/>
                    </a:lnTo>
                    <a:lnTo>
                      <a:pt x="628" y="758"/>
                    </a:lnTo>
                    <a:lnTo>
                      <a:pt x="629" y="761"/>
                    </a:lnTo>
                    <a:lnTo>
                      <a:pt x="630" y="767"/>
                    </a:lnTo>
                    <a:lnTo>
                      <a:pt x="631" y="771"/>
                    </a:lnTo>
                    <a:lnTo>
                      <a:pt x="632" y="777"/>
                    </a:lnTo>
                    <a:lnTo>
                      <a:pt x="633" y="784"/>
                    </a:lnTo>
                    <a:lnTo>
                      <a:pt x="634" y="792"/>
                    </a:lnTo>
                    <a:lnTo>
                      <a:pt x="635" y="801"/>
                    </a:lnTo>
                    <a:lnTo>
                      <a:pt x="636" y="810"/>
                    </a:lnTo>
                    <a:lnTo>
                      <a:pt x="637" y="819"/>
                    </a:lnTo>
                    <a:lnTo>
                      <a:pt x="637" y="828"/>
                    </a:lnTo>
                    <a:lnTo>
                      <a:pt x="639" y="839"/>
                    </a:lnTo>
                    <a:lnTo>
                      <a:pt x="639" y="851"/>
                    </a:lnTo>
                    <a:lnTo>
                      <a:pt x="640" y="863"/>
                    </a:lnTo>
                    <a:lnTo>
                      <a:pt x="641" y="874"/>
                    </a:lnTo>
                    <a:lnTo>
                      <a:pt x="642" y="880"/>
                    </a:lnTo>
                    <a:lnTo>
                      <a:pt x="643" y="883"/>
                    </a:lnTo>
                    <a:lnTo>
                      <a:pt x="644" y="886"/>
                    </a:lnTo>
                    <a:lnTo>
                      <a:pt x="645" y="888"/>
                    </a:lnTo>
                    <a:lnTo>
                      <a:pt x="646" y="888"/>
                    </a:lnTo>
                    <a:lnTo>
                      <a:pt x="647" y="889"/>
                    </a:lnTo>
                    <a:lnTo>
                      <a:pt x="648" y="888"/>
                    </a:lnTo>
                    <a:lnTo>
                      <a:pt x="648" y="887"/>
                    </a:lnTo>
                    <a:lnTo>
                      <a:pt x="649" y="889"/>
                    </a:lnTo>
                    <a:lnTo>
                      <a:pt x="650" y="892"/>
                    </a:lnTo>
                    <a:lnTo>
                      <a:pt x="651" y="895"/>
                    </a:lnTo>
                    <a:lnTo>
                      <a:pt x="652" y="898"/>
                    </a:lnTo>
                    <a:lnTo>
                      <a:pt x="653" y="901"/>
                    </a:lnTo>
                    <a:lnTo>
                      <a:pt x="654" y="904"/>
                    </a:lnTo>
                    <a:lnTo>
                      <a:pt x="655" y="907"/>
                    </a:lnTo>
                    <a:lnTo>
                      <a:pt x="656" y="909"/>
                    </a:lnTo>
                    <a:lnTo>
                      <a:pt x="657" y="906"/>
                    </a:lnTo>
                    <a:lnTo>
                      <a:pt x="658" y="901"/>
                    </a:lnTo>
                    <a:lnTo>
                      <a:pt x="658" y="894"/>
                    </a:lnTo>
                    <a:lnTo>
                      <a:pt x="659" y="886"/>
                    </a:lnTo>
                    <a:lnTo>
                      <a:pt x="660" y="880"/>
                    </a:lnTo>
                    <a:lnTo>
                      <a:pt x="661" y="874"/>
                    </a:lnTo>
                    <a:lnTo>
                      <a:pt x="662" y="868"/>
                    </a:lnTo>
                    <a:lnTo>
                      <a:pt x="663" y="862"/>
                    </a:lnTo>
                    <a:lnTo>
                      <a:pt x="664" y="852"/>
                    </a:lnTo>
                    <a:lnTo>
                      <a:pt x="665" y="840"/>
                    </a:lnTo>
                    <a:lnTo>
                      <a:pt x="666" y="830"/>
                    </a:lnTo>
                    <a:lnTo>
                      <a:pt x="667" y="820"/>
                    </a:lnTo>
                    <a:lnTo>
                      <a:pt x="668" y="808"/>
                    </a:lnTo>
                    <a:lnTo>
                      <a:pt x="669" y="796"/>
                    </a:lnTo>
                    <a:lnTo>
                      <a:pt x="669" y="783"/>
                    </a:lnTo>
                    <a:lnTo>
                      <a:pt x="670" y="773"/>
                    </a:lnTo>
                    <a:lnTo>
                      <a:pt x="671" y="774"/>
                    </a:lnTo>
                    <a:lnTo>
                      <a:pt x="672" y="780"/>
                    </a:lnTo>
                    <a:lnTo>
                      <a:pt x="673" y="788"/>
                    </a:lnTo>
                    <a:lnTo>
                      <a:pt x="674" y="800"/>
                    </a:lnTo>
                    <a:lnTo>
                      <a:pt x="675" y="810"/>
                    </a:lnTo>
                    <a:lnTo>
                      <a:pt x="676" y="820"/>
                    </a:lnTo>
                    <a:lnTo>
                      <a:pt x="677" y="832"/>
                    </a:lnTo>
                    <a:lnTo>
                      <a:pt x="678" y="845"/>
                    </a:lnTo>
                    <a:lnTo>
                      <a:pt x="679" y="859"/>
                    </a:lnTo>
                    <a:lnTo>
                      <a:pt x="679" y="875"/>
                    </a:lnTo>
                    <a:lnTo>
                      <a:pt x="680" y="889"/>
                    </a:lnTo>
                    <a:lnTo>
                      <a:pt x="681" y="903"/>
                    </a:lnTo>
                    <a:lnTo>
                      <a:pt x="682" y="921"/>
                    </a:lnTo>
                    <a:lnTo>
                      <a:pt x="683" y="937"/>
                    </a:lnTo>
                    <a:lnTo>
                      <a:pt x="684" y="955"/>
                    </a:lnTo>
                    <a:lnTo>
                      <a:pt x="685" y="971"/>
                    </a:lnTo>
                    <a:lnTo>
                      <a:pt x="686" y="977"/>
                    </a:lnTo>
                    <a:lnTo>
                      <a:pt x="687" y="979"/>
                    </a:lnTo>
                    <a:lnTo>
                      <a:pt x="688" y="979"/>
                    </a:lnTo>
                    <a:lnTo>
                      <a:pt x="688" y="977"/>
                    </a:lnTo>
                    <a:lnTo>
                      <a:pt x="689" y="975"/>
                    </a:lnTo>
                    <a:lnTo>
                      <a:pt x="690" y="972"/>
                    </a:lnTo>
                    <a:lnTo>
                      <a:pt x="691" y="969"/>
                    </a:lnTo>
                    <a:lnTo>
                      <a:pt x="692" y="964"/>
                    </a:lnTo>
                    <a:lnTo>
                      <a:pt x="693" y="960"/>
                    </a:lnTo>
                    <a:lnTo>
                      <a:pt x="694" y="956"/>
                    </a:lnTo>
                    <a:lnTo>
                      <a:pt x="695" y="951"/>
                    </a:lnTo>
                    <a:lnTo>
                      <a:pt x="696" y="947"/>
                    </a:lnTo>
                    <a:lnTo>
                      <a:pt x="697" y="942"/>
                    </a:lnTo>
                    <a:lnTo>
                      <a:pt x="698" y="935"/>
                    </a:lnTo>
                    <a:lnTo>
                      <a:pt x="699" y="929"/>
                    </a:lnTo>
                    <a:lnTo>
                      <a:pt x="700" y="923"/>
                    </a:lnTo>
                    <a:lnTo>
                      <a:pt x="700" y="921"/>
                    </a:lnTo>
                    <a:lnTo>
                      <a:pt x="701" y="921"/>
                    </a:lnTo>
                    <a:lnTo>
                      <a:pt x="702" y="921"/>
                    </a:lnTo>
                    <a:lnTo>
                      <a:pt x="703" y="922"/>
                    </a:lnTo>
                    <a:lnTo>
                      <a:pt x="704" y="922"/>
                    </a:lnTo>
                    <a:lnTo>
                      <a:pt x="705" y="924"/>
                    </a:lnTo>
                    <a:lnTo>
                      <a:pt x="706" y="925"/>
                    </a:lnTo>
                    <a:lnTo>
                      <a:pt x="707" y="927"/>
                    </a:lnTo>
                    <a:lnTo>
                      <a:pt x="708" y="928"/>
                    </a:lnTo>
                    <a:lnTo>
                      <a:pt x="709" y="929"/>
                    </a:lnTo>
                    <a:lnTo>
                      <a:pt x="709" y="930"/>
                    </a:lnTo>
                    <a:lnTo>
                      <a:pt x="710" y="930"/>
                    </a:lnTo>
                    <a:lnTo>
                      <a:pt x="711" y="932"/>
                    </a:lnTo>
                    <a:lnTo>
                      <a:pt x="712" y="933"/>
                    </a:lnTo>
                    <a:lnTo>
                      <a:pt x="713" y="934"/>
                    </a:lnTo>
                    <a:lnTo>
                      <a:pt x="714" y="935"/>
                    </a:lnTo>
                    <a:lnTo>
                      <a:pt x="715" y="936"/>
                    </a:lnTo>
                    <a:lnTo>
                      <a:pt x="716" y="937"/>
                    </a:lnTo>
                    <a:lnTo>
                      <a:pt x="717" y="937"/>
                    </a:lnTo>
                    <a:lnTo>
                      <a:pt x="718" y="938"/>
                    </a:lnTo>
                    <a:lnTo>
                      <a:pt x="719" y="938"/>
                    </a:lnTo>
                    <a:lnTo>
                      <a:pt x="719" y="939"/>
                    </a:lnTo>
                    <a:lnTo>
                      <a:pt x="720" y="939"/>
                    </a:lnTo>
                    <a:lnTo>
                      <a:pt x="721" y="940"/>
                    </a:lnTo>
                    <a:lnTo>
                      <a:pt x="722" y="940"/>
                    </a:lnTo>
                    <a:lnTo>
                      <a:pt x="723" y="940"/>
                    </a:lnTo>
                    <a:lnTo>
                      <a:pt x="724" y="941"/>
                    </a:lnTo>
                    <a:lnTo>
                      <a:pt x="725" y="942"/>
                    </a:lnTo>
                    <a:lnTo>
                      <a:pt x="726" y="942"/>
                    </a:lnTo>
                    <a:lnTo>
                      <a:pt x="727" y="942"/>
                    </a:lnTo>
                    <a:lnTo>
                      <a:pt x="728" y="943"/>
                    </a:lnTo>
                    <a:lnTo>
                      <a:pt x="729" y="943"/>
                    </a:lnTo>
                    <a:lnTo>
                      <a:pt x="730" y="943"/>
                    </a:lnTo>
                    <a:lnTo>
                      <a:pt x="730" y="943"/>
                    </a:lnTo>
                    <a:lnTo>
                      <a:pt x="731" y="943"/>
                    </a:lnTo>
                    <a:lnTo>
                      <a:pt x="732" y="943"/>
                    </a:lnTo>
                    <a:lnTo>
                      <a:pt x="733" y="943"/>
                    </a:lnTo>
                    <a:lnTo>
                      <a:pt x="734" y="943"/>
                    </a:lnTo>
                    <a:lnTo>
                      <a:pt x="735" y="943"/>
                    </a:lnTo>
                    <a:lnTo>
                      <a:pt x="736" y="942"/>
                    </a:lnTo>
                    <a:lnTo>
                      <a:pt x="737" y="942"/>
                    </a:lnTo>
                    <a:lnTo>
                      <a:pt x="738" y="942"/>
                    </a:lnTo>
                    <a:lnTo>
                      <a:pt x="739" y="942"/>
                    </a:lnTo>
                    <a:lnTo>
                      <a:pt x="740" y="942"/>
                    </a:lnTo>
                    <a:lnTo>
                      <a:pt x="740" y="943"/>
                    </a:lnTo>
                    <a:lnTo>
                      <a:pt x="741" y="943"/>
                    </a:lnTo>
                    <a:lnTo>
                      <a:pt x="742" y="943"/>
                    </a:lnTo>
                    <a:lnTo>
                      <a:pt x="743" y="943"/>
                    </a:lnTo>
                    <a:lnTo>
                      <a:pt x="744" y="942"/>
                    </a:lnTo>
                    <a:lnTo>
                      <a:pt x="745" y="941"/>
                    </a:lnTo>
                    <a:lnTo>
                      <a:pt x="746" y="940"/>
                    </a:lnTo>
                    <a:lnTo>
                      <a:pt x="747" y="938"/>
                    </a:lnTo>
                    <a:lnTo>
                      <a:pt x="748" y="937"/>
                    </a:lnTo>
                    <a:lnTo>
                      <a:pt x="749" y="936"/>
                    </a:lnTo>
                    <a:lnTo>
                      <a:pt x="749" y="935"/>
                    </a:lnTo>
                    <a:lnTo>
                      <a:pt x="751" y="933"/>
                    </a:lnTo>
                    <a:lnTo>
                      <a:pt x="751" y="932"/>
                    </a:lnTo>
                    <a:lnTo>
                      <a:pt x="752" y="930"/>
                    </a:lnTo>
                    <a:lnTo>
                      <a:pt x="753" y="928"/>
                    </a:lnTo>
                    <a:lnTo>
                      <a:pt x="754" y="927"/>
                    </a:lnTo>
                    <a:lnTo>
                      <a:pt x="755" y="925"/>
                    </a:lnTo>
                    <a:lnTo>
                      <a:pt x="756" y="923"/>
                    </a:lnTo>
                    <a:lnTo>
                      <a:pt x="757" y="921"/>
                    </a:lnTo>
                    <a:lnTo>
                      <a:pt x="758" y="920"/>
                    </a:lnTo>
                    <a:lnTo>
                      <a:pt x="759" y="920"/>
                    </a:lnTo>
                    <a:lnTo>
                      <a:pt x="760" y="920"/>
                    </a:lnTo>
                    <a:lnTo>
                      <a:pt x="760" y="921"/>
                    </a:lnTo>
                    <a:lnTo>
                      <a:pt x="761" y="922"/>
                    </a:lnTo>
                    <a:lnTo>
                      <a:pt x="762" y="923"/>
                    </a:lnTo>
                    <a:lnTo>
                      <a:pt x="763" y="925"/>
                    </a:lnTo>
                    <a:lnTo>
                      <a:pt x="764" y="926"/>
                    </a:lnTo>
                    <a:lnTo>
                      <a:pt x="765" y="928"/>
                    </a:lnTo>
                    <a:lnTo>
                      <a:pt x="766" y="929"/>
                    </a:lnTo>
                    <a:lnTo>
                      <a:pt x="767" y="931"/>
                    </a:lnTo>
                    <a:lnTo>
                      <a:pt x="768" y="933"/>
                    </a:lnTo>
                    <a:lnTo>
                      <a:pt x="769" y="934"/>
                    </a:lnTo>
                    <a:lnTo>
                      <a:pt x="770" y="936"/>
                    </a:lnTo>
                    <a:lnTo>
                      <a:pt x="770" y="938"/>
                    </a:lnTo>
                    <a:lnTo>
                      <a:pt x="772" y="940"/>
                    </a:lnTo>
                    <a:lnTo>
                      <a:pt x="772" y="942"/>
                    </a:lnTo>
                    <a:lnTo>
                      <a:pt x="773" y="943"/>
                    </a:lnTo>
                    <a:lnTo>
                      <a:pt x="774" y="944"/>
                    </a:lnTo>
                    <a:lnTo>
                      <a:pt x="775" y="945"/>
                    </a:lnTo>
                    <a:lnTo>
                      <a:pt x="776" y="946"/>
                    </a:lnTo>
                    <a:lnTo>
                      <a:pt x="777" y="946"/>
                    </a:lnTo>
                    <a:lnTo>
                      <a:pt x="778" y="947"/>
                    </a:lnTo>
                    <a:lnTo>
                      <a:pt x="779" y="948"/>
                    </a:lnTo>
                    <a:lnTo>
                      <a:pt x="780" y="948"/>
                    </a:lnTo>
                    <a:lnTo>
                      <a:pt x="781" y="948"/>
                    </a:lnTo>
                    <a:lnTo>
                      <a:pt x="781" y="949"/>
                    </a:lnTo>
                    <a:lnTo>
                      <a:pt x="782" y="950"/>
                    </a:lnTo>
                    <a:lnTo>
                      <a:pt x="783" y="950"/>
                    </a:lnTo>
                    <a:lnTo>
                      <a:pt x="784" y="950"/>
                    </a:lnTo>
                    <a:lnTo>
                      <a:pt x="785" y="951"/>
                    </a:lnTo>
                    <a:lnTo>
                      <a:pt x="786" y="951"/>
                    </a:lnTo>
                    <a:lnTo>
                      <a:pt x="787" y="951"/>
                    </a:lnTo>
                    <a:lnTo>
                      <a:pt x="788" y="951"/>
                    </a:lnTo>
                    <a:lnTo>
                      <a:pt x="789" y="952"/>
                    </a:lnTo>
                    <a:lnTo>
                      <a:pt x="790" y="952"/>
                    </a:lnTo>
                    <a:lnTo>
                      <a:pt x="791" y="952"/>
                    </a:lnTo>
                    <a:lnTo>
                      <a:pt x="791" y="952"/>
                    </a:lnTo>
                    <a:lnTo>
                      <a:pt x="792" y="952"/>
                    </a:lnTo>
                    <a:lnTo>
                      <a:pt x="793" y="952"/>
                    </a:lnTo>
                    <a:lnTo>
                      <a:pt x="794" y="952"/>
                    </a:lnTo>
                    <a:lnTo>
                      <a:pt x="795" y="952"/>
                    </a:lnTo>
                    <a:lnTo>
                      <a:pt x="796" y="951"/>
                    </a:lnTo>
                    <a:lnTo>
                      <a:pt x="797" y="950"/>
                    </a:lnTo>
                    <a:lnTo>
                      <a:pt x="798" y="949"/>
                    </a:lnTo>
                    <a:lnTo>
                      <a:pt x="799" y="948"/>
                    </a:lnTo>
                    <a:lnTo>
                      <a:pt x="800" y="947"/>
                    </a:lnTo>
                    <a:lnTo>
                      <a:pt x="800" y="946"/>
                    </a:lnTo>
                    <a:lnTo>
                      <a:pt x="802" y="945"/>
                    </a:lnTo>
                    <a:lnTo>
                      <a:pt x="802" y="945"/>
                    </a:lnTo>
                    <a:lnTo>
                      <a:pt x="803" y="944"/>
                    </a:lnTo>
                    <a:lnTo>
                      <a:pt x="804" y="944"/>
                    </a:lnTo>
                    <a:lnTo>
                      <a:pt x="805" y="944"/>
                    </a:lnTo>
                    <a:lnTo>
                      <a:pt x="806" y="943"/>
                    </a:lnTo>
                    <a:lnTo>
                      <a:pt x="807" y="942"/>
                    </a:lnTo>
                    <a:lnTo>
                      <a:pt x="808" y="941"/>
                    </a:lnTo>
                    <a:lnTo>
                      <a:pt x="809" y="940"/>
                    </a:lnTo>
                    <a:lnTo>
                      <a:pt x="810" y="940"/>
                    </a:lnTo>
                    <a:lnTo>
                      <a:pt x="811" y="940"/>
                    </a:lnTo>
                    <a:lnTo>
                      <a:pt x="812" y="941"/>
                    </a:lnTo>
                    <a:lnTo>
                      <a:pt x="812" y="941"/>
                    </a:lnTo>
                    <a:lnTo>
                      <a:pt x="813" y="941"/>
                    </a:lnTo>
                    <a:lnTo>
                      <a:pt x="814" y="942"/>
                    </a:lnTo>
                    <a:lnTo>
                      <a:pt x="815" y="942"/>
                    </a:lnTo>
                    <a:lnTo>
                      <a:pt x="816" y="942"/>
                    </a:lnTo>
                    <a:lnTo>
                      <a:pt x="817" y="938"/>
                    </a:lnTo>
                    <a:lnTo>
                      <a:pt x="818" y="933"/>
                    </a:lnTo>
                    <a:lnTo>
                      <a:pt x="819" y="926"/>
                    </a:lnTo>
                    <a:lnTo>
                      <a:pt x="820" y="919"/>
                    </a:lnTo>
                    <a:lnTo>
                      <a:pt x="821" y="912"/>
                    </a:lnTo>
                    <a:lnTo>
                      <a:pt x="821" y="905"/>
                    </a:lnTo>
                    <a:lnTo>
                      <a:pt x="822" y="898"/>
                    </a:lnTo>
                    <a:lnTo>
                      <a:pt x="823" y="890"/>
                    </a:lnTo>
                    <a:lnTo>
                      <a:pt x="824" y="882"/>
                    </a:lnTo>
                    <a:lnTo>
                      <a:pt x="825" y="874"/>
                    </a:lnTo>
                    <a:lnTo>
                      <a:pt x="826" y="867"/>
                    </a:lnTo>
                    <a:lnTo>
                      <a:pt x="827" y="859"/>
                    </a:lnTo>
                    <a:lnTo>
                      <a:pt x="828" y="851"/>
                    </a:lnTo>
                    <a:lnTo>
                      <a:pt x="829" y="843"/>
                    </a:lnTo>
                    <a:lnTo>
                      <a:pt x="830" y="835"/>
                    </a:lnTo>
                    <a:lnTo>
                      <a:pt x="831" y="827"/>
                    </a:lnTo>
                    <a:lnTo>
                      <a:pt x="832" y="823"/>
                    </a:lnTo>
                    <a:lnTo>
                      <a:pt x="832" y="820"/>
                    </a:lnTo>
                    <a:lnTo>
                      <a:pt x="833" y="818"/>
                    </a:lnTo>
                    <a:lnTo>
                      <a:pt x="834" y="817"/>
                    </a:lnTo>
                    <a:lnTo>
                      <a:pt x="835" y="816"/>
                    </a:lnTo>
                    <a:lnTo>
                      <a:pt x="836" y="816"/>
                    </a:lnTo>
                    <a:lnTo>
                      <a:pt x="837" y="817"/>
                    </a:lnTo>
                    <a:lnTo>
                      <a:pt x="838" y="819"/>
                    </a:lnTo>
                    <a:lnTo>
                      <a:pt x="839" y="818"/>
                    </a:lnTo>
                    <a:lnTo>
                      <a:pt x="840" y="817"/>
                    </a:lnTo>
                    <a:lnTo>
                      <a:pt x="841" y="817"/>
                    </a:lnTo>
                    <a:lnTo>
                      <a:pt x="842" y="817"/>
                    </a:lnTo>
                    <a:lnTo>
                      <a:pt x="842" y="817"/>
                    </a:lnTo>
                    <a:lnTo>
                      <a:pt x="843" y="818"/>
                    </a:lnTo>
                    <a:lnTo>
                      <a:pt x="844" y="818"/>
                    </a:lnTo>
                    <a:lnTo>
                      <a:pt x="845" y="819"/>
                    </a:lnTo>
                    <a:lnTo>
                      <a:pt x="846" y="823"/>
                    </a:lnTo>
                    <a:lnTo>
                      <a:pt x="847" y="829"/>
                    </a:lnTo>
                    <a:lnTo>
                      <a:pt x="848" y="835"/>
                    </a:lnTo>
                    <a:lnTo>
                      <a:pt x="849" y="843"/>
                    </a:lnTo>
                    <a:lnTo>
                      <a:pt x="850" y="849"/>
                    </a:lnTo>
                    <a:lnTo>
                      <a:pt x="851" y="856"/>
                    </a:lnTo>
                    <a:lnTo>
                      <a:pt x="852" y="864"/>
                    </a:lnTo>
                    <a:lnTo>
                      <a:pt x="852" y="871"/>
                    </a:lnTo>
                    <a:lnTo>
                      <a:pt x="853" y="880"/>
                    </a:lnTo>
                    <a:lnTo>
                      <a:pt x="854" y="889"/>
                    </a:lnTo>
                    <a:lnTo>
                      <a:pt x="855" y="898"/>
                    </a:lnTo>
                    <a:lnTo>
                      <a:pt x="856" y="907"/>
                    </a:lnTo>
                    <a:lnTo>
                      <a:pt x="857" y="917"/>
                    </a:lnTo>
                    <a:lnTo>
                      <a:pt x="858" y="926"/>
                    </a:lnTo>
                    <a:lnTo>
                      <a:pt x="859" y="936"/>
                    </a:lnTo>
                    <a:lnTo>
                      <a:pt x="860" y="945"/>
                    </a:lnTo>
                    <a:lnTo>
                      <a:pt x="861" y="950"/>
                    </a:lnTo>
                    <a:lnTo>
                      <a:pt x="862" y="953"/>
                    </a:lnTo>
                    <a:lnTo>
                      <a:pt x="863" y="955"/>
                    </a:lnTo>
                    <a:lnTo>
                      <a:pt x="863" y="956"/>
                    </a:lnTo>
                    <a:lnTo>
                      <a:pt x="864" y="958"/>
                    </a:lnTo>
                    <a:lnTo>
                      <a:pt x="865" y="958"/>
                    </a:lnTo>
                    <a:lnTo>
                      <a:pt x="866" y="958"/>
                    </a:lnTo>
                    <a:lnTo>
                      <a:pt x="867" y="958"/>
                    </a:lnTo>
                    <a:lnTo>
                      <a:pt x="868" y="958"/>
                    </a:lnTo>
                    <a:lnTo>
                      <a:pt x="869" y="958"/>
                    </a:lnTo>
                    <a:lnTo>
                      <a:pt x="870" y="958"/>
                    </a:lnTo>
                    <a:lnTo>
                      <a:pt x="871" y="958"/>
                    </a:lnTo>
                    <a:lnTo>
                      <a:pt x="872" y="957"/>
                    </a:lnTo>
                    <a:lnTo>
                      <a:pt x="872" y="957"/>
                    </a:lnTo>
                    <a:lnTo>
                      <a:pt x="873" y="956"/>
                    </a:lnTo>
                    <a:lnTo>
                      <a:pt x="874" y="954"/>
                    </a:lnTo>
                    <a:lnTo>
                      <a:pt x="875" y="954"/>
                    </a:lnTo>
                    <a:lnTo>
                      <a:pt x="876" y="954"/>
                    </a:lnTo>
                    <a:lnTo>
                      <a:pt x="877" y="953"/>
                    </a:lnTo>
                    <a:lnTo>
                      <a:pt x="878" y="953"/>
                    </a:lnTo>
                    <a:lnTo>
                      <a:pt x="879" y="953"/>
                    </a:lnTo>
                    <a:lnTo>
                      <a:pt x="880" y="952"/>
                    </a:lnTo>
                    <a:lnTo>
                      <a:pt x="881" y="952"/>
                    </a:lnTo>
                    <a:lnTo>
                      <a:pt x="882" y="952"/>
                    </a:lnTo>
                    <a:lnTo>
                      <a:pt x="882" y="951"/>
                    </a:lnTo>
                    <a:lnTo>
                      <a:pt x="884" y="950"/>
                    </a:lnTo>
                    <a:lnTo>
                      <a:pt x="884" y="949"/>
                    </a:lnTo>
                    <a:lnTo>
                      <a:pt x="885" y="948"/>
                    </a:lnTo>
                    <a:lnTo>
                      <a:pt x="886" y="946"/>
                    </a:lnTo>
                    <a:lnTo>
                      <a:pt x="887" y="945"/>
                    </a:lnTo>
                    <a:lnTo>
                      <a:pt x="888" y="944"/>
                    </a:lnTo>
                    <a:lnTo>
                      <a:pt x="889" y="943"/>
                    </a:lnTo>
                    <a:lnTo>
                      <a:pt x="890" y="943"/>
                    </a:lnTo>
                    <a:lnTo>
                      <a:pt x="891" y="943"/>
                    </a:lnTo>
                    <a:lnTo>
                      <a:pt x="892" y="944"/>
                    </a:lnTo>
                    <a:lnTo>
                      <a:pt x="893" y="945"/>
                    </a:lnTo>
                    <a:lnTo>
                      <a:pt x="893" y="946"/>
                    </a:lnTo>
                    <a:lnTo>
                      <a:pt x="894" y="947"/>
                    </a:lnTo>
                    <a:lnTo>
                      <a:pt x="895" y="948"/>
                    </a:lnTo>
                    <a:lnTo>
                      <a:pt x="896" y="949"/>
                    </a:lnTo>
                    <a:lnTo>
                      <a:pt x="897" y="950"/>
                    </a:lnTo>
                    <a:lnTo>
                      <a:pt x="898" y="951"/>
                    </a:lnTo>
                    <a:lnTo>
                      <a:pt x="899" y="952"/>
                    </a:lnTo>
                    <a:lnTo>
                      <a:pt x="900" y="953"/>
                    </a:lnTo>
                    <a:lnTo>
                      <a:pt x="901" y="954"/>
                    </a:lnTo>
                    <a:lnTo>
                      <a:pt x="902" y="956"/>
                    </a:lnTo>
                    <a:lnTo>
                      <a:pt x="903" y="957"/>
                    </a:lnTo>
                    <a:lnTo>
                      <a:pt x="903" y="958"/>
                    </a:lnTo>
                    <a:lnTo>
                      <a:pt x="904" y="959"/>
                    </a:lnTo>
                    <a:lnTo>
                      <a:pt x="905" y="959"/>
                    </a:lnTo>
                    <a:lnTo>
                      <a:pt x="906" y="959"/>
                    </a:lnTo>
                    <a:lnTo>
                      <a:pt x="907" y="960"/>
                    </a:lnTo>
                    <a:lnTo>
                      <a:pt x="908" y="960"/>
                    </a:lnTo>
                    <a:lnTo>
                      <a:pt x="909" y="959"/>
                    </a:lnTo>
                    <a:lnTo>
                      <a:pt x="910" y="959"/>
                    </a:lnTo>
                    <a:lnTo>
                      <a:pt x="911" y="959"/>
                    </a:lnTo>
                    <a:lnTo>
                      <a:pt x="912" y="959"/>
                    </a:lnTo>
                    <a:lnTo>
                      <a:pt x="912" y="959"/>
                    </a:lnTo>
                    <a:lnTo>
                      <a:pt x="914" y="959"/>
                    </a:lnTo>
                    <a:lnTo>
                      <a:pt x="914" y="960"/>
                    </a:lnTo>
                    <a:lnTo>
                      <a:pt x="915" y="960"/>
                    </a:lnTo>
                    <a:lnTo>
                      <a:pt x="916" y="960"/>
                    </a:lnTo>
                    <a:lnTo>
                      <a:pt x="917" y="960"/>
                    </a:lnTo>
                    <a:lnTo>
                      <a:pt x="918" y="960"/>
                    </a:lnTo>
                    <a:lnTo>
                      <a:pt x="919" y="959"/>
                    </a:lnTo>
                    <a:lnTo>
                      <a:pt x="920" y="958"/>
                    </a:lnTo>
                    <a:lnTo>
                      <a:pt x="921" y="956"/>
                    </a:lnTo>
                    <a:lnTo>
                      <a:pt x="922" y="954"/>
                    </a:lnTo>
                    <a:lnTo>
                      <a:pt x="923" y="953"/>
                    </a:lnTo>
                    <a:lnTo>
                      <a:pt x="924" y="951"/>
                    </a:lnTo>
                    <a:lnTo>
                      <a:pt x="924" y="949"/>
                    </a:lnTo>
                    <a:lnTo>
                      <a:pt x="925" y="947"/>
                    </a:lnTo>
                    <a:lnTo>
                      <a:pt x="926" y="945"/>
                    </a:lnTo>
                    <a:lnTo>
                      <a:pt x="927" y="943"/>
                    </a:lnTo>
                    <a:lnTo>
                      <a:pt x="928" y="941"/>
                    </a:lnTo>
                    <a:lnTo>
                      <a:pt x="929" y="939"/>
                    </a:lnTo>
                    <a:lnTo>
                      <a:pt x="930" y="937"/>
                    </a:lnTo>
                    <a:lnTo>
                      <a:pt x="931" y="934"/>
                    </a:lnTo>
                    <a:lnTo>
                      <a:pt x="932" y="932"/>
                    </a:lnTo>
                    <a:lnTo>
                      <a:pt x="933" y="930"/>
                    </a:lnTo>
                    <a:lnTo>
                      <a:pt x="933" y="929"/>
                    </a:lnTo>
                    <a:lnTo>
                      <a:pt x="935" y="929"/>
                    </a:lnTo>
                    <a:lnTo>
                      <a:pt x="935" y="928"/>
                    </a:lnTo>
                    <a:lnTo>
                      <a:pt x="936" y="929"/>
                    </a:lnTo>
                    <a:lnTo>
                      <a:pt x="937" y="929"/>
                    </a:lnTo>
                    <a:lnTo>
                      <a:pt x="938" y="929"/>
                    </a:lnTo>
                    <a:lnTo>
                      <a:pt x="939" y="929"/>
                    </a:lnTo>
                    <a:lnTo>
                      <a:pt x="940" y="930"/>
                    </a:lnTo>
                    <a:lnTo>
                      <a:pt x="941" y="930"/>
                    </a:lnTo>
                    <a:lnTo>
                      <a:pt x="942" y="931"/>
                    </a:lnTo>
                    <a:lnTo>
                      <a:pt x="943" y="932"/>
                    </a:lnTo>
                    <a:lnTo>
                      <a:pt x="944" y="932"/>
                    </a:lnTo>
                    <a:lnTo>
                      <a:pt x="944" y="933"/>
                    </a:lnTo>
                    <a:lnTo>
                      <a:pt x="945" y="934"/>
                    </a:lnTo>
                    <a:lnTo>
                      <a:pt x="946" y="935"/>
                    </a:lnTo>
                    <a:lnTo>
                      <a:pt x="947" y="936"/>
                    </a:lnTo>
                    <a:lnTo>
                      <a:pt x="948" y="936"/>
                    </a:lnTo>
                    <a:lnTo>
                      <a:pt x="949" y="937"/>
                    </a:lnTo>
                    <a:lnTo>
                      <a:pt x="950" y="937"/>
                    </a:lnTo>
                    <a:lnTo>
                      <a:pt x="951" y="938"/>
                    </a:lnTo>
                    <a:lnTo>
                      <a:pt x="952" y="938"/>
                    </a:lnTo>
                    <a:lnTo>
                      <a:pt x="953" y="939"/>
                    </a:lnTo>
                    <a:lnTo>
                      <a:pt x="954" y="940"/>
                    </a:lnTo>
                    <a:lnTo>
                      <a:pt x="954" y="941"/>
                    </a:lnTo>
                    <a:lnTo>
                      <a:pt x="955" y="941"/>
                    </a:lnTo>
                    <a:lnTo>
                      <a:pt x="956" y="940"/>
                    </a:lnTo>
                    <a:lnTo>
                      <a:pt x="957" y="940"/>
                    </a:lnTo>
                    <a:lnTo>
                      <a:pt x="958" y="940"/>
                    </a:lnTo>
                    <a:lnTo>
                      <a:pt x="959" y="939"/>
                    </a:lnTo>
                    <a:lnTo>
                      <a:pt x="960" y="938"/>
                    </a:lnTo>
                    <a:lnTo>
                      <a:pt x="961" y="938"/>
                    </a:lnTo>
                    <a:lnTo>
                      <a:pt x="962" y="936"/>
                    </a:lnTo>
                    <a:lnTo>
                      <a:pt x="963" y="937"/>
                    </a:lnTo>
                    <a:lnTo>
                      <a:pt x="964" y="940"/>
                    </a:lnTo>
                    <a:lnTo>
                      <a:pt x="965" y="943"/>
                    </a:lnTo>
                    <a:lnTo>
                      <a:pt x="965" y="946"/>
                    </a:lnTo>
                    <a:lnTo>
                      <a:pt x="966" y="948"/>
                    </a:lnTo>
                    <a:lnTo>
                      <a:pt x="967" y="951"/>
                    </a:lnTo>
                    <a:lnTo>
                      <a:pt x="968" y="953"/>
                    </a:lnTo>
                    <a:lnTo>
                      <a:pt x="969" y="956"/>
                    </a:lnTo>
                    <a:lnTo>
                      <a:pt x="970" y="958"/>
                    </a:lnTo>
                    <a:lnTo>
                      <a:pt x="971" y="961"/>
                    </a:lnTo>
                    <a:lnTo>
                      <a:pt x="972" y="962"/>
                    </a:lnTo>
                    <a:lnTo>
                      <a:pt x="973" y="964"/>
                    </a:lnTo>
                    <a:lnTo>
                      <a:pt x="974" y="966"/>
                    </a:lnTo>
                    <a:lnTo>
                      <a:pt x="975" y="967"/>
                    </a:lnTo>
                    <a:lnTo>
                      <a:pt x="975" y="969"/>
                    </a:lnTo>
                    <a:lnTo>
                      <a:pt x="976" y="970"/>
                    </a:lnTo>
                    <a:lnTo>
                      <a:pt x="977" y="968"/>
                    </a:lnTo>
                    <a:lnTo>
                      <a:pt x="978" y="964"/>
                    </a:lnTo>
                    <a:lnTo>
                      <a:pt x="979" y="959"/>
                    </a:lnTo>
                    <a:lnTo>
                      <a:pt x="980" y="954"/>
                    </a:lnTo>
                    <a:lnTo>
                      <a:pt x="981" y="947"/>
                    </a:lnTo>
                    <a:lnTo>
                      <a:pt x="982" y="938"/>
                    </a:lnTo>
                    <a:lnTo>
                      <a:pt x="983" y="929"/>
                    </a:lnTo>
                    <a:lnTo>
                      <a:pt x="984" y="919"/>
                    </a:lnTo>
                    <a:lnTo>
                      <a:pt x="985" y="914"/>
                    </a:lnTo>
                    <a:lnTo>
                      <a:pt x="985" y="912"/>
                    </a:lnTo>
                    <a:lnTo>
                      <a:pt x="986" y="908"/>
                    </a:lnTo>
                    <a:lnTo>
                      <a:pt x="987" y="904"/>
                    </a:lnTo>
                    <a:lnTo>
                      <a:pt x="988" y="901"/>
                    </a:lnTo>
                    <a:lnTo>
                      <a:pt x="989" y="897"/>
                    </a:lnTo>
                    <a:lnTo>
                      <a:pt x="990" y="895"/>
                    </a:lnTo>
                    <a:lnTo>
                      <a:pt x="991" y="890"/>
                    </a:lnTo>
                    <a:lnTo>
                      <a:pt x="992" y="875"/>
                    </a:lnTo>
                    <a:lnTo>
                      <a:pt x="993" y="856"/>
                    </a:lnTo>
                    <a:lnTo>
                      <a:pt x="994" y="833"/>
                    </a:lnTo>
                    <a:lnTo>
                      <a:pt x="995" y="808"/>
                    </a:lnTo>
                    <a:lnTo>
                      <a:pt x="996" y="788"/>
                    </a:lnTo>
                    <a:lnTo>
                      <a:pt x="996" y="768"/>
                    </a:lnTo>
                    <a:lnTo>
                      <a:pt x="997" y="747"/>
                    </a:lnTo>
                    <a:lnTo>
                      <a:pt x="998" y="726"/>
                    </a:lnTo>
                    <a:lnTo>
                      <a:pt x="999" y="698"/>
                    </a:lnTo>
                    <a:lnTo>
                      <a:pt x="1000" y="667"/>
                    </a:lnTo>
                    <a:lnTo>
                      <a:pt x="1001" y="643"/>
                    </a:lnTo>
                    <a:lnTo>
                      <a:pt x="1002" y="621"/>
                    </a:lnTo>
                    <a:lnTo>
                      <a:pt x="1003" y="580"/>
                    </a:lnTo>
                    <a:lnTo>
                      <a:pt x="1004" y="539"/>
                    </a:lnTo>
                    <a:lnTo>
                      <a:pt x="1005" y="501"/>
                    </a:lnTo>
                    <a:lnTo>
                      <a:pt x="1005" y="482"/>
                    </a:lnTo>
                    <a:lnTo>
                      <a:pt x="1006" y="488"/>
                    </a:lnTo>
                    <a:lnTo>
                      <a:pt x="1007" y="508"/>
                    </a:lnTo>
                    <a:lnTo>
                      <a:pt x="1008" y="524"/>
                    </a:lnTo>
                    <a:lnTo>
                      <a:pt x="1009" y="539"/>
                    </a:lnTo>
                    <a:lnTo>
                      <a:pt x="1010" y="558"/>
                    </a:lnTo>
                    <a:lnTo>
                      <a:pt x="1011" y="578"/>
                    </a:lnTo>
                    <a:lnTo>
                      <a:pt x="1012" y="599"/>
                    </a:lnTo>
                    <a:lnTo>
                      <a:pt x="1013" y="622"/>
                    </a:lnTo>
                    <a:lnTo>
                      <a:pt x="1014" y="649"/>
                    </a:lnTo>
                    <a:lnTo>
                      <a:pt x="1015" y="679"/>
                    </a:lnTo>
                    <a:lnTo>
                      <a:pt x="1015" y="708"/>
                    </a:lnTo>
                    <a:lnTo>
                      <a:pt x="1017" y="738"/>
                    </a:lnTo>
                    <a:lnTo>
                      <a:pt x="1017" y="771"/>
                    </a:lnTo>
                    <a:lnTo>
                      <a:pt x="1018" y="805"/>
                    </a:lnTo>
                    <a:lnTo>
                      <a:pt x="1019" y="840"/>
                    </a:lnTo>
                    <a:lnTo>
                      <a:pt x="1020" y="873"/>
                    </a:lnTo>
                    <a:lnTo>
                      <a:pt x="1021" y="891"/>
                    </a:lnTo>
                    <a:lnTo>
                      <a:pt x="1022" y="902"/>
                    </a:lnTo>
                    <a:lnTo>
                      <a:pt x="1023" y="909"/>
                    </a:lnTo>
                    <a:lnTo>
                      <a:pt x="1024" y="912"/>
                    </a:lnTo>
                    <a:lnTo>
                      <a:pt x="1025" y="919"/>
                    </a:lnTo>
                    <a:lnTo>
                      <a:pt x="1026" y="925"/>
                    </a:lnTo>
                    <a:lnTo>
                      <a:pt x="1026" y="928"/>
                    </a:lnTo>
                    <a:lnTo>
                      <a:pt x="1027" y="929"/>
                    </a:lnTo>
                    <a:lnTo>
                      <a:pt x="1028" y="927"/>
                    </a:lnTo>
                    <a:lnTo>
                      <a:pt x="1029" y="923"/>
                    </a:lnTo>
                    <a:lnTo>
                      <a:pt x="1030" y="930"/>
                    </a:lnTo>
                    <a:lnTo>
                      <a:pt x="1031" y="939"/>
                    </a:lnTo>
                    <a:lnTo>
                      <a:pt x="1032" y="939"/>
                    </a:lnTo>
                    <a:lnTo>
                      <a:pt x="1033" y="938"/>
                    </a:lnTo>
                    <a:lnTo>
                      <a:pt x="1034" y="937"/>
                    </a:lnTo>
                    <a:lnTo>
                      <a:pt x="1035" y="936"/>
                    </a:lnTo>
                    <a:lnTo>
                      <a:pt x="1036" y="938"/>
                    </a:lnTo>
                    <a:lnTo>
                      <a:pt x="1036" y="940"/>
                    </a:lnTo>
                    <a:lnTo>
                      <a:pt x="1037" y="942"/>
                    </a:lnTo>
                    <a:lnTo>
                      <a:pt x="1038" y="945"/>
                    </a:lnTo>
                    <a:lnTo>
                      <a:pt x="1039" y="948"/>
                    </a:lnTo>
                    <a:lnTo>
                      <a:pt x="1040" y="949"/>
                    </a:lnTo>
                    <a:lnTo>
                      <a:pt x="1041" y="952"/>
                    </a:lnTo>
                    <a:lnTo>
                      <a:pt x="1042" y="954"/>
                    </a:lnTo>
                    <a:lnTo>
                      <a:pt x="1043" y="955"/>
                    </a:lnTo>
                    <a:lnTo>
                      <a:pt x="1044" y="956"/>
                    </a:lnTo>
                    <a:lnTo>
                      <a:pt x="1045" y="957"/>
                    </a:lnTo>
                    <a:lnTo>
                      <a:pt x="1045" y="958"/>
                    </a:lnTo>
                    <a:lnTo>
                      <a:pt x="1047" y="958"/>
                    </a:lnTo>
                    <a:lnTo>
                      <a:pt x="1047" y="959"/>
                    </a:lnTo>
                    <a:lnTo>
                      <a:pt x="1048" y="959"/>
                    </a:lnTo>
                    <a:lnTo>
                      <a:pt x="1049" y="959"/>
                    </a:lnTo>
                    <a:lnTo>
                      <a:pt x="1050" y="959"/>
                    </a:lnTo>
                    <a:lnTo>
                      <a:pt x="1051" y="959"/>
                    </a:lnTo>
                    <a:lnTo>
                      <a:pt x="1052" y="959"/>
                    </a:lnTo>
                    <a:lnTo>
                      <a:pt x="1053" y="959"/>
                    </a:lnTo>
                    <a:lnTo>
                      <a:pt x="1054" y="959"/>
                    </a:lnTo>
                    <a:lnTo>
                      <a:pt x="1055" y="959"/>
                    </a:lnTo>
                    <a:lnTo>
                      <a:pt x="1056" y="958"/>
                    </a:lnTo>
                    <a:lnTo>
                      <a:pt x="1057" y="958"/>
                    </a:lnTo>
                    <a:lnTo>
                      <a:pt x="1057" y="957"/>
                    </a:lnTo>
                    <a:lnTo>
                      <a:pt x="1058" y="957"/>
                    </a:lnTo>
                    <a:lnTo>
                      <a:pt x="1059" y="956"/>
                    </a:lnTo>
                    <a:lnTo>
                      <a:pt x="1060" y="955"/>
                    </a:lnTo>
                    <a:lnTo>
                      <a:pt x="1061" y="954"/>
                    </a:lnTo>
                    <a:lnTo>
                      <a:pt x="1062" y="953"/>
                    </a:lnTo>
                    <a:lnTo>
                      <a:pt x="1063" y="952"/>
                    </a:lnTo>
                    <a:lnTo>
                      <a:pt x="1064" y="951"/>
                    </a:lnTo>
                    <a:lnTo>
                      <a:pt x="1065" y="951"/>
                    </a:lnTo>
                    <a:lnTo>
                      <a:pt x="1066" y="950"/>
                    </a:lnTo>
                    <a:lnTo>
                      <a:pt x="1066" y="950"/>
                    </a:lnTo>
                    <a:lnTo>
                      <a:pt x="1067" y="950"/>
                    </a:lnTo>
                    <a:lnTo>
                      <a:pt x="1068" y="950"/>
                    </a:lnTo>
                    <a:lnTo>
                      <a:pt x="1069" y="950"/>
                    </a:lnTo>
                    <a:lnTo>
                      <a:pt x="1070" y="949"/>
                    </a:lnTo>
                    <a:lnTo>
                      <a:pt x="1071" y="949"/>
                    </a:lnTo>
                    <a:lnTo>
                      <a:pt x="1072" y="949"/>
                    </a:lnTo>
                    <a:lnTo>
                      <a:pt x="1073" y="949"/>
                    </a:lnTo>
                    <a:lnTo>
                      <a:pt x="1074" y="948"/>
                    </a:lnTo>
                    <a:lnTo>
                      <a:pt x="1075" y="948"/>
                    </a:lnTo>
                    <a:lnTo>
                      <a:pt x="1076" y="948"/>
                    </a:lnTo>
                    <a:lnTo>
                      <a:pt x="1077" y="948"/>
                    </a:lnTo>
                    <a:lnTo>
                      <a:pt x="1077" y="948"/>
                    </a:lnTo>
                    <a:lnTo>
                      <a:pt x="1078" y="947"/>
                    </a:lnTo>
                    <a:lnTo>
                      <a:pt x="1079" y="947"/>
                    </a:lnTo>
                    <a:lnTo>
                      <a:pt x="1080" y="947"/>
                    </a:lnTo>
                    <a:lnTo>
                      <a:pt x="1081" y="947"/>
                    </a:lnTo>
                    <a:lnTo>
                      <a:pt x="1082" y="947"/>
                    </a:lnTo>
                    <a:lnTo>
                      <a:pt x="1083" y="947"/>
                    </a:lnTo>
                    <a:lnTo>
                      <a:pt x="1084" y="946"/>
                    </a:lnTo>
                    <a:lnTo>
                      <a:pt x="1085" y="946"/>
                    </a:lnTo>
                    <a:lnTo>
                      <a:pt x="1086" y="946"/>
                    </a:lnTo>
                    <a:lnTo>
                      <a:pt x="1087" y="946"/>
                    </a:lnTo>
                    <a:lnTo>
                      <a:pt x="1087" y="946"/>
                    </a:lnTo>
                    <a:lnTo>
                      <a:pt x="1088" y="946"/>
                    </a:lnTo>
                    <a:lnTo>
                      <a:pt x="1089" y="946"/>
                    </a:lnTo>
                    <a:lnTo>
                      <a:pt x="1090" y="946"/>
                    </a:lnTo>
                    <a:lnTo>
                      <a:pt x="1091" y="946"/>
                    </a:lnTo>
                    <a:lnTo>
                      <a:pt x="1092" y="945"/>
                    </a:lnTo>
                    <a:lnTo>
                      <a:pt x="1093" y="945"/>
                    </a:lnTo>
                    <a:lnTo>
                      <a:pt x="1094" y="945"/>
                    </a:lnTo>
                    <a:lnTo>
                      <a:pt x="1095" y="945"/>
                    </a:lnTo>
                    <a:lnTo>
                      <a:pt x="1096" y="945"/>
                    </a:lnTo>
                    <a:lnTo>
                      <a:pt x="1097" y="945"/>
                    </a:lnTo>
                    <a:lnTo>
                      <a:pt x="1097" y="945"/>
                    </a:lnTo>
                    <a:lnTo>
                      <a:pt x="1098" y="945"/>
                    </a:lnTo>
                    <a:lnTo>
                      <a:pt x="1099" y="945"/>
                    </a:lnTo>
                    <a:lnTo>
                      <a:pt x="1100" y="946"/>
                    </a:lnTo>
                    <a:lnTo>
                      <a:pt x="1101" y="946"/>
                    </a:lnTo>
                    <a:lnTo>
                      <a:pt x="1102" y="946"/>
                    </a:lnTo>
                    <a:lnTo>
                      <a:pt x="1103" y="946"/>
                    </a:lnTo>
                    <a:lnTo>
                      <a:pt x="1104" y="946"/>
                    </a:lnTo>
                    <a:lnTo>
                      <a:pt x="1105" y="946"/>
                    </a:lnTo>
                    <a:lnTo>
                      <a:pt x="1106" y="946"/>
                    </a:lnTo>
                    <a:lnTo>
                      <a:pt x="1107" y="946"/>
                    </a:lnTo>
                    <a:lnTo>
                      <a:pt x="1108" y="946"/>
                    </a:lnTo>
                    <a:lnTo>
                      <a:pt x="1108" y="946"/>
                    </a:lnTo>
                    <a:lnTo>
                      <a:pt x="1109" y="946"/>
                    </a:lnTo>
                    <a:lnTo>
                      <a:pt x="1110" y="946"/>
                    </a:lnTo>
                    <a:lnTo>
                      <a:pt x="1111" y="946"/>
                    </a:lnTo>
                    <a:lnTo>
                      <a:pt x="1112" y="946"/>
                    </a:lnTo>
                    <a:lnTo>
                      <a:pt x="1113" y="946"/>
                    </a:lnTo>
                    <a:lnTo>
                      <a:pt x="1114" y="946"/>
                    </a:lnTo>
                    <a:lnTo>
                      <a:pt x="1115" y="946"/>
                    </a:lnTo>
                    <a:lnTo>
                      <a:pt x="1116" y="946"/>
                    </a:lnTo>
                    <a:lnTo>
                      <a:pt x="1117" y="946"/>
                    </a:lnTo>
                    <a:lnTo>
                      <a:pt x="1117" y="946"/>
                    </a:lnTo>
                    <a:lnTo>
                      <a:pt x="1118" y="946"/>
                    </a:lnTo>
                    <a:lnTo>
                      <a:pt x="1119" y="946"/>
                    </a:lnTo>
                    <a:lnTo>
                      <a:pt x="1120" y="946"/>
                    </a:lnTo>
                    <a:lnTo>
                      <a:pt x="1121" y="946"/>
                    </a:lnTo>
                    <a:lnTo>
                      <a:pt x="1122" y="947"/>
                    </a:lnTo>
                    <a:lnTo>
                      <a:pt x="1123" y="946"/>
                    </a:lnTo>
                    <a:lnTo>
                      <a:pt x="1124" y="946"/>
                    </a:lnTo>
                    <a:lnTo>
                      <a:pt x="1125" y="946"/>
                    </a:lnTo>
                    <a:lnTo>
                      <a:pt x="1126" y="945"/>
                    </a:lnTo>
                    <a:lnTo>
                      <a:pt x="1127" y="945"/>
                    </a:lnTo>
                    <a:lnTo>
                      <a:pt x="1127" y="945"/>
                    </a:lnTo>
                    <a:lnTo>
                      <a:pt x="1129" y="945"/>
                    </a:lnTo>
                    <a:lnTo>
                      <a:pt x="1129" y="944"/>
                    </a:lnTo>
                    <a:lnTo>
                      <a:pt x="1130" y="944"/>
                    </a:lnTo>
                    <a:lnTo>
                      <a:pt x="1131" y="943"/>
                    </a:lnTo>
                    <a:lnTo>
                      <a:pt x="1132" y="943"/>
                    </a:lnTo>
                    <a:lnTo>
                      <a:pt x="1133" y="943"/>
                    </a:lnTo>
                    <a:lnTo>
                      <a:pt x="1134" y="942"/>
                    </a:lnTo>
                    <a:lnTo>
                      <a:pt x="1135" y="942"/>
                    </a:lnTo>
                    <a:lnTo>
                      <a:pt x="1136" y="942"/>
                    </a:lnTo>
                    <a:lnTo>
                      <a:pt x="1137" y="941"/>
                    </a:lnTo>
                    <a:lnTo>
                      <a:pt x="1138" y="941"/>
                    </a:lnTo>
                    <a:lnTo>
                      <a:pt x="1138" y="941"/>
                    </a:lnTo>
                    <a:lnTo>
                      <a:pt x="1139" y="941"/>
                    </a:lnTo>
                    <a:lnTo>
                      <a:pt x="1140" y="941"/>
                    </a:lnTo>
                    <a:lnTo>
                      <a:pt x="1141" y="941"/>
                    </a:lnTo>
                    <a:lnTo>
                      <a:pt x="1142" y="941"/>
                    </a:lnTo>
                    <a:lnTo>
                      <a:pt x="1143" y="941"/>
                    </a:lnTo>
                    <a:lnTo>
                      <a:pt x="1144" y="941"/>
                    </a:lnTo>
                    <a:lnTo>
                      <a:pt x="1145" y="942"/>
                    </a:lnTo>
                    <a:lnTo>
                      <a:pt x="1146" y="941"/>
                    </a:lnTo>
                    <a:lnTo>
                      <a:pt x="1147" y="940"/>
                    </a:lnTo>
                    <a:lnTo>
                      <a:pt x="1148" y="942"/>
                    </a:lnTo>
                    <a:lnTo>
                      <a:pt x="1148" y="940"/>
                    </a:lnTo>
                    <a:lnTo>
                      <a:pt x="1149" y="942"/>
                    </a:lnTo>
                    <a:lnTo>
                      <a:pt x="1150" y="941"/>
                    </a:lnTo>
                    <a:lnTo>
                      <a:pt x="1151" y="941"/>
                    </a:lnTo>
                    <a:lnTo>
                      <a:pt x="1152" y="941"/>
                    </a:lnTo>
                    <a:lnTo>
                      <a:pt x="1153" y="941"/>
                    </a:lnTo>
                    <a:lnTo>
                      <a:pt x="1154" y="941"/>
                    </a:lnTo>
                    <a:lnTo>
                      <a:pt x="1155" y="942"/>
                    </a:lnTo>
                    <a:lnTo>
                      <a:pt x="1156" y="942"/>
                    </a:lnTo>
                    <a:lnTo>
                      <a:pt x="1157" y="942"/>
                    </a:lnTo>
                    <a:lnTo>
                      <a:pt x="1157" y="942"/>
                    </a:lnTo>
                    <a:lnTo>
                      <a:pt x="1159" y="942"/>
                    </a:lnTo>
                    <a:lnTo>
                      <a:pt x="1159" y="942"/>
                    </a:lnTo>
                    <a:lnTo>
                      <a:pt x="1160" y="942"/>
                    </a:lnTo>
                    <a:lnTo>
                      <a:pt x="1161" y="942"/>
                    </a:lnTo>
                    <a:lnTo>
                      <a:pt x="1162" y="942"/>
                    </a:lnTo>
                    <a:lnTo>
                      <a:pt x="1163" y="942"/>
                    </a:lnTo>
                    <a:lnTo>
                      <a:pt x="1164" y="942"/>
                    </a:lnTo>
                    <a:lnTo>
                      <a:pt x="1165" y="942"/>
                    </a:lnTo>
                    <a:lnTo>
                      <a:pt x="1166" y="942"/>
                    </a:lnTo>
                    <a:lnTo>
                      <a:pt x="1167" y="942"/>
                    </a:lnTo>
                    <a:lnTo>
                      <a:pt x="1168" y="942"/>
                    </a:lnTo>
                    <a:lnTo>
                      <a:pt x="1169" y="942"/>
                    </a:lnTo>
                    <a:lnTo>
                      <a:pt x="1169" y="942"/>
                    </a:lnTo>
                    <a:lnTo>
                      <a:pt x="1170" y="942"/>
                    </a:lnTo>
                    <a:lnTo>
                      <a:pt x="1171" y="942"/>
                    </a:lnTo>
                    <a:lnTo>
                      <a:pt x="1172" y="941"/>
                    </a:lnTo>
                    <a:lnTo>
                      <a:pt x="1173" y="941"/>
                    </a:lnTo>
                    <a:lnTo>
                      <a:pt x="1174" y="941"/>
                    </a:lnTo>
                    <a:lnTo>
                      <a:pt x="1175" y="941"/>
                    </a:lnTo>
                    <a:lnTo>
                      <a:pt x="1176" y="940"/>
                    </a:lnTo>
                    <a:lnTo>
                      <a:pt x="1177" y="940"/>
                    </a:lnTo>
                    <a:lnTo>
                      <a:pt x="1178" y="940"/>
                    </a:lnTo>
                    <a:lnTo>
                      <a:pt x="1178" y="940"/>
                    </a:lnTo>
                    <a:lnTo>
                      <a:pt x="1180" y="940"/>
                    </a:lnTo>
                    <a:lnTo>
                      <a:pt x="1180" y="939"/>
                    </a:lnTo>
                    <a:lnTo>
                      <a:pt x="1181" y="940"/>
                    </a:lnTo>
                    <a:lnTo>
                      <a:pt x="1182" y="939"/>
                    </a:lnTo>
                    <a:lnTo>
                      <a:pt x="1183" y="938"/>
                    </a:lnTo>
                    <a:lnTo>
                      <a:pt x="1184" y="938"/>
                    </a:lnTo>
                    <a:lnTo>
                      <a:pt x="1185" y="938"/>
                    </a:lnTo>
                    <a:lnTo>
                      <a:pt x="1186" y="937"/>
                    </a:lnTo>
                    <a:lnTo>
                      <a:pt x="1187" y="937"/>
                    </a:lnTo>
                    <a:lnTo>
                      <a:pt x="1188" y="937"/>
                    </a:lnTo>
                    <a:lnTo>
                      <a:pt x="1189" y="936"/>
                    </a:lnTo>
                    <a:lnTo>
                      <a:pt x="1189" y="936"/>
                    </a:lnTo>
                    <a:lnTo>
                      <a:pt x="1190" y="935"/>
                    </a:lnTo>
                    <a:lnTo>
                      <a:pt x="1191" y="934"/>
                    </a:lnTo>
                    <a:lnTo>
                      <a:pt x="1192" y="934"/>
                    </a:lnTo>
                    <a:lnTo>
                      <a:pt x="1193" y="933"/>
                    </a:lnTo>
                    <a:lnTo>
                      <a:pt x="1194" y="932"/>
                    </a:lnTo>
                    <a:lnTo>
                      <a:pt x="1195" y="932"/>
                    </a:lnTo>
                    <a:lnTo>
                      <a:pt x="1196" y="932"/>
                    </a:lnTo>
                    <a:lnTo>
                      <a:pt x="1197" y="932"/>
                    </a:lnTo>
                    <a:lnTo>
                      <a:pt x="1198" y="934"/>
                    </a:lnTo>
                    <a:lnTo>
                      <a:pt x="1199" y="933"/>
                    </a:lnTo>
                    <a:lnTo>
                      <a:pt x="1199" y="934"/>
                    </a:lnTo>
                    <a:lnTo>
                      <a:pt x="1200" y="935"/>
                    </a:lnTo>
                    <a:lnTo>
                      <a:pt x="1201" y="935"/>
                    </a:lnTo>
                    <a:lnTo>
                      <a:pt x="1202" y="936"/>
                    </a:lnTo>
                    <a:lnTo>
                      <a:pt x="1203" y="937"/>
                    </a:lnTo>
                    <a:lnTo>
                      <a:pt x="1204" y="938"/>
                    </a:lnTo>
                    <a:lnTo>
                      <a:pt x="1205" y="938"/>
                    </a:lnTo>
                    <a:lnTo>
                      <a:pt x="1206" y="940"/>
                    </a:lnTo>
                    <a:lnTo>
                      <a:pt x="1207" y="940"/>
                    </a:lnTo>
                    <a:lnTo>
                      <a:pt x="1208" y="941"/>
                    </a:lnTo>
                    <a:lnTo>
                      <a:pt x="1209" y="942"/>
                    </a:lnTo>
                    <a:lnTo>
                      <a:pt x="1210" y="943"/>
                    </a:lnTo>
                    <a:lnTo>
                      <a:pt x="1210" y="943"/>
                    </a:lnTo>
                    <a:lnTo>
                      <a:pt x="1211" y="943"/>
                    </a:lnTo>
                    <a:lnTo>
                      <a:pt x="1212" y="943"/>
                    </a:lnTo>
                    <a:lnTo>
                      <a:pt x="1213" y="943"/>
                    </a:lnTo>
                    <a:lnTo>
                      <a:pt x="1214" y="942"/>
                    </a:lnTo>
                    <a:lnTo>
                      <a:pt x="1215" y="942"/>
                    </a:lnTo>
                    <a:lnTo>
                      <a:pt x="1216" y="942"/>
                    </a:lnTo>
                    <a:lnTo>
                      <a:pt x="1217" y="941"/>
                    </a:lnTo>
                    <a:lnTo>
                      <a:pt x="1218" y="940"/>
                    </a:lnTo>
                    <a:lnTo>
                      <a:pt x="1219" y="940"/>
                    </a:lnTo>
                    <a:lnTo>
                      <a:pt x="1220" y="939"/>
                    </a:lnTo>
                    <a:lnTo>
                      <a:pt x="1220" y="939"/>
                    </a:lnTo>
                    <a:lnTo>
                      <a:pt x="1221" y="938"/>
                    </a:lnTo>
                    <a:lnTo>
                      <a:pt x="1222" y="937"/>
                    </a:lnTo>
                    <a:lnTo>
                      <a:pt x="1223" y="937"/>
                    </a:lnTo>
                    <a:lnTo>
                      <a:pt x="1224" y="936"/>
                    </a:lnTo>
                    <a:lnTo>
                      <a:pt x="1225" y="936"/>
                    </a:lnTo>
                    <a:lnTo>
                      <a:pt x="1226" y="936"/>
                    </a:lnTo>
                    <a:lnTo>
                      <a:pt x="1227" y="936"/>
                    </a:lnTo>
                    <a:lnTo>
                      <a:pt x="1228" y="936"/>
                    </a:lnTo>
                    <a:lnTo>
                      <a:pt x="1229" y="936"/>
                    </a:lnTo>
                    <a:lnTo>
                      <a:pt x="1229" y="936"/>
                    </a:lnTo>
                    <a:lnTo>
                      <a:pt x="1230" y="937"/>
                    </a:lnTo>
                    <a:lnTo>
                      <a:pt x="1231" y="937"/>
                    </a:lnTo>
                    <a:lnTo>
                      <a:pt x="1232" y="937"/>
                    </a:lnTo>
                    <a:lnTo>
                      <a:pt x="1233" y="938"/>
                    </a:lnTo>
                    <a:lnTo>
                      <a:pt x="1234" y="938"/>
                    </a:lnTo>
                    <a:lnTo>
                      <a:pt x="1235" y="938"/>
                    </a:lnTo>
                    <a:lnTo>
                      <a:pt x="1236" y="939"/>
                    </a:lnTo>
                    <a:lnTo>
                      <a:pt x="1237" y="939"/>
                    </a:lnTo>
                    <a:lnTo>
                      <a:pt x="1238" y="939"/>
                    </a:lnTo>
                    <a:lnTo>
                      <a:pt x="1239" y="940"/>
                    </a:lnTo>
                    <a:lnTo>
                      <a:pt x="1240" y="940"/>
                    </a:lnTo>
                    <a:lnTo>
                      <a:pt x="1241" y="940"/>
                    </a:lnTo>
                    <a:lnTo>
                      <a:pt x="1241" y="940"/>
                    </a:lnTo>
                    <a:lnTo>
                      <a:pt x="1242" y="940"/>
                    </a:lnTo>
                    <a:lnTo>
                      <a:pt x="1243" y="940"/>
                    </a:lnTo>
                    <a:lnTo>
                      <a:pt x="1244" y="940"/>
                    </a:lnTo>
                    <a:lnTo>
                      <a:pt x="1245" y="940"/>
                    </a:lnTo>
                    <a:lnTo>
                      <a:pt x="1246" y="940"/>
                    </a:lnTo>
                    <a:lnTo>
                      <a:pt x="1247" y="940"/>
                    </a:lnTo>
                    <a:lnTo>
                      <a:pt x="1248" y="940"/>
                    </a:lnTo>
                    <a:lnTo>
                      <a:pt x="1249" y="940"/>
                    </a:lnTo>
                    <a:lnTo>
                      <a:pt x="1250" y="940"/>
                    </a:lnTo>
                    <a:lnTo>
                      <a:pt x="1250" y="940"/>
                    </a:lnTo>
                    <a:lnTo>
                      <a:pt x="1251" y="940"/>
                    </a:lnTo>
                    <a:lnTo>
                      <a:pt x="1252" y="940"/>
                    </a:lnTo>
                    <a:lnTo>
                      <a:pt x="1253" y="939"/>
                    </a:lnTo>
                    <a:lnTo>
                      <a:pt x="1254" y="940"/>
                    </a:lnTo>
                    <a:lnTo>
                      <a:pt x="1255" y="940"/>
                    </a:lnTo>
                    <a:lnTo>
                      <a:pt x="1256" y="940"/>
                    </a:lnTo>
                    <a:lnTo>
                      <a:pt x="1257" y="940"/>
                    </a:lnTo>
                    <a:lnTo>
                      <a:pt x="1258" y="942"/>
                    </a:lnTo>
                    <a:lnTo>
                      <a:pt x="1259" y="943"/>
                    </a:lnTo>
                    <a:lnTo>
                      <a:pt x="1260" y="937"/>
                    </a:lnTo>
                    <a:lnTo>
                      <a:pt x="1260" y="940"/>
                    </a:lnTo>
                    <a:lnTo>
                      <a:pt x="1261" y="943"/>
                    </a:lnTo>
                    <a:lnTo>
                      <a:pt x="1262" y="946"/>
                    </a:lnTo>
                    <a:lnTo>
                      <a:pt x="1263" y="945"/>
                    </a:lnTo>
                    <a:lnTo>
                      <a:pt x="1264" y="941"/>
                    </a:lnTo>
                    <a:lnTo>
                      <a:pt x="1265" y="942"/>
                    </a:lnTo>
                    <a:lnTo>
                      <a:pt x="1266" y="943"/>
                    </a:lnTo>
                    <a:lnTo>
                      <a:pt x="1267" y="943"/>
                    </a:lnTo>
                    <a:lnTo>
                      <a:pt x="1268" y="943"/>
                    </a:lnTo>
                    <a:lnTo>
                      <a:pt x="1269" y="944"/>
                    </a:lnTo>
                    <a:lnTo>
                      <a:pt x="1270" y="944"/>
                    </a:lnTo>
                    <a:lnTo>
                      <a:pt x="1271" y="944"/>
                    </a:lnTo>
                    <a:lnTo>
                      <a:pt x="1271" y="945"/>
                    </a:lnTo>
                    <a:lnTo>
                      <a:pt x="1272" y="943"/>
                    </a:lnTo>
                    <a:lnTo>
                      <a:pt x="1273" y="944"/>
                    </a:lnTo>
                    <a:lnTo>
                      <a:pt x="1274" y="943"/>
                    </a:lnTo>
                    <a:lnTo>
                      <a:pt x="1275" y="943"/>
                    </a:lnTo>
                    <a:lnTo>
                      <a:pt x="1276" y="944"/>
                    </a:lnTo>
                    <a:lnTo>
                      <a:pt x="1277" y="944"/>
                    </a:lnTo>
                    <a:lnTo>
                      <a:pt x="1278" y="945"/>
                    </a:lnTo>
                    <a:lnTo>
                      <a:pt x="1279" y="945"/>
                    </a:lnTo>
                    <a:lnTo>
                      <a:pt x="1280" y="945"/>
                    </a:lnTo>
                    <a:lnTo>
                      <a:pt x="1281" y="946"/>
                    </a:lnTo>
                    <a:lnTo>
                      <a:pt x="1281" y="947"/>
                    </a:lnTo>
                    <a:lnTo>
                      <a:pt x="1282" y="947"/>
                    </a:lnTo>
                    <a:lnTo>
                      <a:pt x="1283" y="946"/>
                    </a:lnTo>
                    <a:lnTo>
                      <a:pt x="1284" y="944"/>
                    </a:lnTo>
                    <a:lnTo>
                      <a:pt x="1285" y="942"/>
                    </a:lnTo>
                    <a:lnTo>
                      <a:pt x="1286" y="940"/>
                    </a:lnTo>
                    <a:lnTo>
                      <a:pt x="1287" y="937"/>
                    </a:lnTo>
                    <a:lnTo>
                      <a:pt x="1288" y="936"/>
                    </a:lnTo>
                    <a:lnTo>
                      <a:pt x="1289" y="933"/>
                    </a:lnTo>
                    <a:lnTo>
                      <a:pt x="1290" y="931"/>
                    </a:lnTo>
                    <a:lnTo>
                      <a:pt x="1290" y="928"/>
                    </a:lnTo>
                    <a:lnTo>
                      <a:pt x="1292" y="925"/>
                    </a:lnTo>
                    <a:lnTo>
                      <a:pt x="1292" y="922"/>
                    </a:lnTo>
                    <a:lnTo>
                      <a:pt x="1293" y="919"/>
                    </a:lnTo>
                    <a:lnTo>
                      <a:pt x="1294" y="916"/>
                    </a:lnTo>
                    <a:lnTo>
                      <a:pt x="1295" y="913"/>
                    </a:lnTo>
                    <a:lnTo>
                      <a:pt x="1296" y="910"/>
                    </a:lnTo>
                    <a:lnTo>
                      <a:pt x="1297" y="907"/>
                    </a:lnTo>
                    <a:lnTo>
                      <a:pt x="1298" y="906"/>
                    </a:lnTo>
                    <a:lnTo>
                      <a:pt x="1299" y="907"/>
                    </a:lnTo>
                    <a:lnTo>
                      <a:pt x="1300" y="907"/>
                    </a:lnTo>
                    <a:lnTo>
                      <a:pt x="1301" y="908"/>
                    </a:lnTo>
                    <a:lnTo>
                      <a:pt x="1301" y="911"/>
                    </a:lnTo>
                    <a:lnTo>
                      <a:pt x="1302" y="911"/>
                    </a:lnTo>
                    <a:lnTo>
                      <a:pt x="1303" y="914"/>
                    </a:lnTo>
                    <a:lnTo>
                      <a:pt x="1304" y="916"/>
                    </a:lnTo>
                    <a:lnTo>
                      <a:pt x="1305" y="918"/>
                    </a:lnTo>
                    <a:lnTo>
                      <a:pt x="1306" y="920"/>
                    </a:lnTo>
                    <a:lnTo>
                      <a:pt x="1307" y="922"/>
                    </a:lnTo>
                    <a:lnTo>
                      <a:pt x="1308" y="924"/>
                    </a:lnTo>
                    <a:lnTo>
                      <a:pt x="1309" y="927"/>
                    </a:lnTo>
                    <a:lnTo>
                      <a:pt x="1310" y="929"/>
                    </a:lnTo>
                    <a:lnTo>
                      <a:pt x="1311" y="931"/>
                    </a:lnTo>
                    <a:lnTo>
                      <a:pt x="1311" y="934"/>
                    </a:lnTo>
                    <a:lnTo>
                      <a:pt x="1313" y="935"/>
                    </a:lnTo>
                    <a:lnTo>
                      <a:pt x="1313" y="936"/>
                    </a:lnTo>
                    <a:lnTo>
                      <a:pt x="1314" y="937"/>
                    </a:lnTo>
                    <a:lnTo>
                      <a:pt x="1315" y="937"/>
                    </a:lnTo>
                    <a:lnTo>
                      <a:pt x="1316" y="939"/>
                    </a:lnTo>
                    <a:lnTo>
                      <a:pt x="1317" y="938"/>
                    </a:lnTo>
                    <a:lnTo>
                      <a:pt x="1318" y="939"/>
                    </a:lnTo>
                    <a:lnTo>
                      <a:pt x="1319" y="939"/>
                    </a:lnTo>
                    <a:lnTo>
                      <a:pt x="1320" y="940"/>
                    </a:lnTo>
                    <a:lnTo>
                      <a:pt x="1321" y="941"/>
                    </a:lnTo>
                    <a:lnTo>
                      <a:pt x="1322" y="941"/>
                    </a:lnTo>
                    <a:lnTo>
                      <a:pt x="1322" y="940"/>
                    </a:lnTo>
                    <a:lnTo>
                      <a:pt x="1323" y="945"/>
                    </a:lnTo>
                    <a:lnTo>
                      <a:pt x="1324" y="945"/>
                    </a:lnTo>
                    <a:lnTo>
                      <a:pt x="1325" y="939"/>
                    </a:lnTo>
                    <a:lnTo>
                      <a:pt x="1326" y="941"/>
                    </a:lnTo>
                    <a:lnTo>
                      <a:pt x="1327" y="948"/>
                    </a:lnTo>
                    <a:lnTo>
                      <a:pt x="1328" y="943"/>
                    </a:lnTo>
                    <a:lnTo>
                      <a:pt x="1329" y="943"/>
                    </a:lnTo>
                    <a:lnTo>
                      <a:pt x="1330" y="943"/>
                    </a:lnTo>
                    <a:lnTo>
                      <a:pt x="1331" y="941"/>
                    </a:lnTo>
                    <a:lnTo>
                      <a:pt x="1332" y="943"/>
                    </a:lnTo>
                    <a:lnTo>
                      <a:pt x="1332" y="942"/>
                    </a:lnTo>
                    <a:lnTo>
                      <a:pt x="1333" y="941"/>
                    </a:lnTo>
                    <a:lnTo>
                      <a:pt x="1334" y="941"/>
                    </a:lnTo>
                    <a:lnTo>
                      <a:pt x="1335" y="940"/>
                    </a:lnTo>
                    <a:lnTo>
                      <a:pt x="1336" y="939"/>
                    </a:lnTo>
                    <a:lnTo>
                      <a:pt x="1337" y="939"/>
                    </a:lnTo>
                    <a:lnTo>
                      <a:pt x="1338" y="938"/>
                    </a:lnTo>
                    <a:lnTo>
                      <a:pt x="1339" y="936"/>
                    </a:lnTo>
                    <a:lnTo>
                      <a:pt x="1340" y="937"/>
                    </a:lnTo>
                    <a:lnTo>
                      <a:pt x="1341" y="936"/>
                    </a:lnTo>
                    <a:lnTo>
                      <a:pt x="1341" y="933"/>
                    </a:lnTo>
                    <a:lnTo>
                      <a:pt x="1343" y="936"/>
                    </a:lnTo>
                    <a:lnTo>
                      <a:pt x="1343" y="936"/>
                    </a:lnTo>
                    <a:lnTo>
                      <a:pt x="1344" y="936"/>
                    </a:lnTo>
                    <a:lnTo>
                      <a:pt x="1345" y="936"/>
                    </a:lnTo>
                    <a:lnTo>
                      <a:pt x="1346" y="937"/>
                    </a:lnTo>
                    <a:lnTo>
                      <a:pt x="1347" y="937"/>
                    </a:lnTo>
                    <a:lnTo>
                      <a:pt x="1348" y="937"/>
                    </a:lnTo>
                    <a:lnTo>
                      <a:pt x="1349" y="938"/>
                    </a:lnTo>
                    <a:lnTo>
                      <a:pt x="1350" y="938"/>
                    </a:lnTo>
                    <a:lnTo>
                      <a:pt x="1351" y="939"/>
                    </a:lnTo>
                    <a:lnTo>
                      <a:pt x="1352" y="939"/>
                    </a:lnTo>
                    <a:lnTo>
                      <a:pt x="1353" y="940"/>
                    </a:lnTo>
                    <a:lnTo>
                      <a:pt x="1353" y="941"/>
                    </a:lnTo>
                    <a:lnTo>
                      <a:pt x="1354" y="942"/>
                    </a:lnTo>
                    <a:lnTo>
                      <a:pt x="1355" y="942"/>
                    </a:lnTo>
                    <a:lnTo>
                      <a:pt x="1356" y="942"/>
                    </a:lnTo>
                    <a:lnTo>
                      <a:pt x="1357" y="942"/>
                    </a:lnTo>
                    <a:lnTo>
                      <a:pt x="1358" y="941"/>
                    </a:lnTo>
                    <a:lnTo>
                      <a:pt x="1359" y="941"/>
                    </a:lnTo>
                    <a:lnTo>
                      <a:pt x="1360" y="940"/>
                    </a:lnTo>
                    <a:lnTo>
                      <a:pt x="1361" y="940"/>
                    </a:lnTo>
                    <a:lnTo>
                      <a:pt x="1362" y="939"/>
                    </a:lnTo>
                    <a:lnTo>
                      <a:pt x="1362" y="939"/>
                    </a:lnTo>
                    <a:lnTo>
                      <a:pt x="1363" y="938"/>
                    </a:lnTo>
                    <a:lnTo>
                      <a:pt x="1364" y="937"/>
                    </a:lnTo>
                    <a:lnTo>
                      <a:pt x="1365" y="936"/>
                    </a:lnTo>
                    <a:lnTo>
                      <a:pt x="1366" y="935"/>
                    </a:lnTo>
                    <a:lnTo>
                      <a:pt x="1367" y="935"/>
                    </a:lnTo>
                    <a:lnTo>
                      <a:pt x="1368" y="934"/>
                    </a:lnTo>
                    <a:lnTo>
                      <a:pt x="1369" y="933"/>
                    </a:lnTo>
                    <a:lnTo>
                      <a:pt x="1370" y="932"/>
                    </a:lnTo>
                    <a:lnTo>
                      <a:pt x="1371" y="932"/>
                    </a:lnTo>
                    <a:lnTo>
                      <a:pt x="1372" y="932"/>
                    </a:lnTo>
                    <a:lnTo>
                      <a:pt x="1373" y="932"/>
                    </a:lnTo>
                    <a:lnTo>
                      <a:pt x="1373" y="933"/>
                    </a:lnTo>
                    <a:lnTo>
                      <a:pt x="1374" y="932"/>
                    </a:lnTo>
                    <a:lnTo>
                      <a:pt x="1375" y="933"/>
                    </a:lnTo>
                    <a:lnTo>
                      <a:pt x="1376" y="933"/>
                    </a:lnTo>
                    <a:lnTo>
                      <a:pt x="1377" y="933"/>
                    </a:lnTo>
                    <a:lnTo>
                      <a:pt x="1378" y="934"/>
                    </a:lnTo>
                    <a:lnTo>
                      <a:pt x="1379" y="935"/>
                    </a:lnTo>
                    <a:lnTo>
                      <a:pt x="1380" y="933"/>
                    </a:lnTo>
                    <a:lnTo>
                      <a:pt x="1381" y="936"/>
                    </a:lnTo>
                    <a:lnTo>
                      <a:pt x="1382" y="937"/>
                    </a:lnTo>
                    <a:lnTo>
                      <a:pt x="1383" y="937"/>
                    </a:lnTo>
                    <a:lnTo>
                      <a:pt x="1383" y="937"/>
                    </a:lnTo>
                    <a:lnTo>
                      <a:pt x="1384" y="938"/>
                    </a:lnTo>
                    <a:lnTo>
                      <a:pt x="1385" y="938"/>
                    </a:lnTo>
                    <a:lnTo>
                      <a:pt x="1386" y="938"/>
                    </a:lnTo>
                    <a:lnTo>
                      <a:pt x="1387" y="937"/>
                    </a:lnTo>
                    <a:lnTo>
                      <a:pt x="1388" y="936"/>
                    </a:lnTo>
                    <a:lnTo>
                      <a:pt x="1389" y="936"/>
                    </a:lnTo>
                    <a:lnTo>
                      <a:pt x="1390" y="935"/>
                    </a:lnTo>
                    <a:lnTo>
                      <a:pt x="1391" y="934"/>
                    </a:lnTo>
                    <a:lnTo>
                      <a:pt x="1392" y="933"/>
                    </a:lnTo>
                    <a:lnTo>
                      <a:pt x="1393" y="933"/>
                    </a:lnTo>
                    <a:lnTo>
                      <a:pt x="1393" y="932"/>
                    </a:lnTo>
                    <a:lnTo>
                      <a:pt x="1394" y="931"/>
                    </a:lnTo>
                    <a:lnTo>
                      <a:pt x="1395" y="930"/>
                    </a:lnTo>
                    <a:lnTo>
                      <a:pt x="1396" y="929"/>
                    </a:lnTo>
                    <a:lnTo>
                      <a:pt x="1397" y="928"/>
                    </a:lnTo>
                    <a:lnTo>
                      <a:pt x="1398" y="927"/>
                    </a:lnTo>
                    <a:lnTo>
                      <a:pt x="1399" y="926"/>
                    </a:lnTo>
                    <a:lnTo>
                      <a:pt x="1400" y="926"/>
                    </a:lnTo>
                    <a:lnTo>
                      <a:pt x="1401" y="926"/>
                    </a:lnTo>
                    <a:lnTo>
                      <a:pt x="1402" y="926"/>
                    </a:lnTo>
                    <a:lnTo>
                      <a:pt x="1403" y="926"/>
                    </a:lnTo>
                    <a:lnTo>
                      <a:pt x="1404" y="926"/>
                    </a:lnTo>
                    <a:lnTo>
                      <a:pt x="1404" y="925"/>
                    </a:lnTo>
                    <a:lnTo>
                      <a:pt x="1405" y="928"/>
                    </a:lnTo>
                    <a:lnTo>
                      <a:pt x="1406" y="926"/>
                    </a:lnTo>
                    <a:lnTo>
                      <a:pt x="1407" y="927"/>
                    </a:lnTo>
                    <a:lnTo>
                      <a:pt x="1408" y="928"/>
                    </a:lnTo>
                    <a:lnTo>
                      <a:pt x="1409" y="926"/>
                    </a:lnTo>
                    <a:lnTo>
                      <a:pt x="1410" y="928"/>
                    </a:lnTo>
                    <a:lnTo>
                      <a:pt x="1411" y="928"/>
                    </a:lnTo>
                    <a:lnTo>
                      <a:pt x="1412" y="929"/>
                    </a:lnTo>
                    <a:lnTo>
                      <a:pt x="1413" y="929"/>
                    </a:lnTo>
                    <a:lnTo>
                      <a:pt x="1413" y="930"/>
                    </a:lnTo>
                    <a:lnTo>
                      <a:pt x="1414" y="928"/>
                    </a:lnTo>
                    <a:lnTo>
                      <a:pt x="1415" y="930"/>
                    </a:lnTo>
                    <a:lnTo>
                      <a:pt x="1416" y="930"/>
                    </a:lnTo>
                    <a:lnTo>
                      <a:pt x="1417" y="930"/>
                    </a:lnTo>
                    <a:lnTo>
                      <a:pt x="1418" y="930"/>
                    </a:lnTo>
                    <a:lnTo>
                      <a:pt x="1419" y="930"/>
                    </a:lnTo>
                    <a:lnTo>
                      <a:pt x="1420" y="930"/>
                    </a:lnTo>
                    <a:lnTo>
                      <a:pt x="1421" y="930"/>
                    </a:lnTo>
                    <a:lnTo>
                      <a:pt x="1422" y="932"/>
                    </a:lnTo>
                    <a:lnTo>
                      <a:pt x="1423" y="931"/>
                    </a:lnTo>
                    <a:lnTo>
                      <a:pt x="1423" y="930"/>
                    </a:lnTo>
                    <a:lnTo>
                      <a:pt x="1425" y="931"/>
                    </a:lnTo>
                    <a:lnTo>
                      <a:pt x="1425" y="931"/>
                    </a:lnTo>
                    <a:lnTo>
                      <a:pt x="1426" y="931"/>
                    </a:lnTo>
                    <a:lnTo>
                      <a:pt x="1427" y="931"/>
                    </a:lnTo>
                    <a:lnTo>
                      <a:pt x="1428" y="931"/>
                    </a:lnTo>
                    <a:lnTo>
                      <a:pt x="1429" y="932"/>
                    </a:lnTo>
                    <a:lnTo>
                      <a:pt x="1430" y="932"/>
                    </a:lnTo>
                    <a:lnTo>
                      <a:pt x="1431" y="933"/>
                    </a:lnTo>
                    <a:lnTo>
                      <a:pt x="1432" y="933"/>
                    </a:lnTo>
                    <a:lnTo>
                      <a:pt x="1433" y="934"/>
                    </a:lnTo>
                    <a:lnTo>
                      <a:pt x="1434" y="935"/>
                    </a:lnTo>
                    <a:lnTo>
                      <a:pt x="1434" y="935"/>
                    </a:lnTo>
                    <a:lnTo>
                      <a:pt x="1435" y="935"/>
                    </a:lnTo>
                    <a:lnTo>
                      <a:pt x="1436" y="938"/>
                    </a:lnTo>
                    <a:lnTo>
                      <a:pt x="1437" y="937"/>
                    </a:lnTo>
                    <a:lnTo>
                      <a:pt x="1438" y="938"/>
                    </a:lnTo>
                    <a:lnTo>
                      <a:pt x="1439" y="939"/>
                    </a:lnTo>
                    <a:lnTo>
                      <a:pt x="1440" y="940"/>
                    </a:lnTo>
                    <a:lnTo>
                      <a:pt x="1441" y="942"/>
                    </a:lnTo>
                    <a:lnTo>
                      <a:pt x="1442" y="940"/>
                    </a:lnTo>
                    <a:lnTo>
                      <a:pt x="1443" y="942"/>
                    </a:lnTo>
                    <a:lnTo>
                      <a:pt x="1444" y="944"/>
                    </a:lnTo>
                    <a:lnTo>
                      <a:pt x="1444" y="941"/>
                    </a:lnTo>
                    <a:lnTo>
                      <a:pt x="1445" y="943"/>
                    </a:lnTo>
                    <a:lnTo>
                      <a:pt x="1446" y="942"/>
                    </a:lnTo>
                    <a:lnTo>
                      <a:pt x="1447" y="942"/>
                    </a:lnTo>
                    <a:lnTo>
                      <a:pt x="1448" y="943"/>
                    </a:lnTo>
                    <a:lnTo>
                      <a:pt x="1449" y="942"/>
                    </a:lnTo>
                    <a:lnTo>
                      <a:pt x="1450" y="939"/>
                    </a:lnTo>
                    <a:lnTo>
                      <a:pt x="1451" y="945"/>
                    </a:lnTo>
                    <a:lnTo>
                      <a:pt x="1452" y="943"/>
                    </a:lnTo>
                    <a:lnTo>
                      <a:pt x="1453" y="933"/>
                    </a:lnTo>
                    <a:lnTo>
                      <a:pt x="1453" y="938"/>
                    </a:lnTo>
                    <a:lnTo>
                      <a:pt x="1455" y="942"/>
                    </a:lnTo>
                    <a:lnTo>
                      <a:pt x="1455" y="943"/>
                    </a:lnTo>
                    <a:lnTo>
                      <a:pt x="1456" y="941"/>
                    </a:lnTo>
                    <a:lnTo>
                      <a:pt x="1457" y="935"/>
                    </a:lnTo>
                    <a:lnTo>
                      <a:pt x="1458" y="937"/>
                    </a:lnTo>
                    <a:lnTo>
                      <a:pt x="1459" y="937"/>
                    </a:lnTo>
                    <a:lnTo>
                      <a:pt x="1460" y="937"/>
                    </a:lnTo>
                    <a:lnTo>
                      <a:pt x="1461" y="938"/>
                    </a:lnTo>
                    <a:lnTo>
                      <a:pt x="1462" y="938"/>
                    </a:lnTo>
                    <a:lnTo>
                      <a:pt x="1463" y="938"/>
                    </a:lnTo>
                    <a:lnTo>
                      <a:pt x="1464" y="938"/>
                    </a:lnTo>
                    <a:lnTo>
                      <a:pt x="1465" y="938"/>
                    </a:lnTo>
                    <a:lnTo>
                      <a:pt x="1465" y="938"/>
                    </a:lnTo>
                    <a:lnTo>
                      <a:pt x="1466" y="938"/>
                    </a:lnTo>
                    <a:lnTo>
                      <a:pt x="1467" y="938"/>
                    </a:lnTo>
                    <a:lnTo>
                      <a:pt x="1468" y="939"/>
                    </a:lnTo>
                    <a:lnTo>
                      <a:pt x="1469" y="939"/>
                    </a:lnTo>
                    <a:lnTo>
                      <a:pt x="1470" y="939"/>
                    </a:lnTo>
                    <a:lnTo>
                      <a:pt x="1471" y="939"/>
                    </a:lnTo>
                    <a:lnTo>
                      <a:pt x="1472" y="940"/>
                    </a:lnTo>
                    <a:lnTo>
                      <a:pt x="1473" y="939"/>
                    </a:lnTo>
                    <a:lnTo>
                      <a:pt x="1474" y="938"/>
                    </a:lnTo>
                    <a:lnTo>
                      <a:pt x="1474" y="938"/>
                    </a:lnTo>
                    <a:lnTo>
                      <a:pt x="1475" y="936"/>
                    </a:lnTo>
                    <a:lnTo>
                      <a:pt x="1476" y="935"/>
                    </a:lnTo>
                    <a:lnTo>
                      <a:pt x="1477" y="934"/>
                    </a:lnTo>
                    <a:lnTo>
                      <a:pt x="1478" y="933"/>
                    </a:lnTo>
                    <a:lnTo>
                      <a:pt x="1479" y="932"/>
                    </a:lnTo>
                    <a:lnTo>
                      <a:pt x="1480" y="931"/>
                    </a:lnTo>
                    <a:lnTo>
                      <a:pt x="1481" y="930"/>
                    </a:lnTo>
                    <a:lnTo>
                      <a:pt x="1482" y="928"/>
                    </a:lnTo>
                    <a:lnTo>
                      <a:pt x="1483" y="927"/>
                    </a:lnTo>
                    <a:lnTo>
                      <a:pt x="1484" y="926"/>
                    </a:lnTo>
                    <a:lnTo>
                      <a:pt x="1485" y="925"/>
                    </a:lnTo>
                    <a:lnTo>
                      <a:pt x="1486" y="923"/>
                    </a:lnTo>
                    <a:lnTo>
                      <a:pt x="1486" y="922"/>
                    </a:lnTo>
                    <a:lnTo>
                      <a:pt x="1487" y="923"/>
                    </a:lnTo>
                    <a:lnTo>
                      <a:pt x="1488" y="920"/>
                    </a:lnTo>
                    <a:lnTo>
                      <a:pt x="1489" y="920"/>
                    </a:lnTo>
                    <a:lnTo>
                      <a:pt x="1490" y="920"/>
                    </a:lnTo>
                    <a:lnTo>
                      <a:pt x="1491" y="919"/>
                    </a:lnTo>
                    <a:lnTo>
                      <a:pt x="1492" y="919"/>
                    </a:lnTo>
                    <a:lnTo>
                      <a:pt x="1493" y="919"/>
                    </a:lnTo>
                    <a:lnTo>
                      <a:pt x="1494" y="919"/>
                    </a:lnTo>
                    <a:lnTo>
                      <a:pt x="1495" y="918"/>
                    </a:lnTo>
                    <a:lnTo>
                      <a:pt x="1495" y="918"/>
                    </a:lnTo>
                    <a:lnTo>
                      <a:pt x="1496" y="917"/>
                    </a:lnTo>
                    <a:lnTo>
                      <a:pt x="1497" y="917"/>
                    </a:lnTo>
                    <a:lnTo>
                      <a:pt x="1498" y="917"/>
                    </a:lnTo>
                    <a:lnTo>
                      <a:pt x="1499" y="917"/>
                    </a:lnTo>
                    <a:lnTo>
                      <a:pt x="1500" y="916"/>
                    </a:lnTo>
                    <a:lnTo>
                      <a:pt x="1501" y="917"/>
                    </a:lnTo>
                  </a:path>
                </a:pathLst>
              </a:custGeom>
              <a:noFill/>
              <a:ln w="3175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9" name="Freeform 214">
                <a:extLst>
                  <a:ext uri="{FF2B5EF4-FFF2-40B4-BE49-F238E27FC236}">
                    <a16:creationId xmlns:a16="http://schemas.microsoft.com/office/drawing/2014/main" id="{3FC88D96-2442-4332-9740-B012937EF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92"/>
                <a:ext cx="1501" cy="989"/>
              </a:xfrm>
              <a:custGeom>
                <a:avLst/>
                <a:gdLst>
                  <a:gd name="T0" fmla="*/ 22 w 1501"/>
                  <a:gd name="T1" fmla="*/ 916 h 989"/>
                  <a:gd name="T2" fmla="*/ 46 w 1501"/>
                  <a:gd name="T3" fmla="*/ 908 h 989"/>
                  <a:gd name="T4" fmla="*/ 69 w 1501"/>
                  <a:gd name="T5" fmla="*/ 811 h 989"/>
                  <a:gd name="T6" fmla="*/ 93 w 1501"/>
                  <a:gd name="T7" fmla="*/ 897 h 989"/>
                  <a:gd name="T8" fmla="*/ 117 w 1501"/>
                  <a:gd name="T9" fmla="*/ 889 h 989"/>
                  <a:gd name="T10" fmla="*/ 140 w 1501"/>
                  <a:gd name="T11" fmla="*/ 888 h 989"/>
                  <a:gd name="T12" fmla="*/ 164 w 1501"/>
                  <a:gd name="T13" fmla="*/ 903 h 989"/>
                  <a:gd name="T14" fmla="*/ 188 w 1501"/>
                  <a:gd name="T15" fmla="*/ 886 h 989"/>
                  <a:gd name="T16" fmla="*/ 211 w 1501"/>
                  <a:gd name="T17" fmla="*/ 916 h 989"/>
                  <a:gd name="T18" fmla="*/ 235 w 1501"/>
                  <a:gd name="T19" fmla="*/ 953 h 989"/>
                  <a:gd name="T20" fmla="*/ 259 w 1501"/>
                  <a:gd name="T21" fmla="*/ 910 h 989"/>
                  <a:gd name="T22" fmla="*/ 282 w 1501"/>
                  <a:gd name="T23" fmla="*/ 840 h 989"/>
                  <a:gd name="T24" fmla="*/ 306 w 1501"/>
                  <a:gd name="T25" fmla="*/ 638 h 989"/>
                  <a:gd name="T26" fmla="*/ 330 w 1501"/>
                  <a:gd name="T27" fmla="*/ 800 h 989"/>
                  <a:gd name="T28" fmla="*/ 353 w 1501"/>
                  <a:gd name="T29" fmla="*/ 931 h 989"/>
                  <a:gd name="T30" fmla="*/ 377 w 1501"/>
                  <a:gd name="T31" fmla="*/ 915 h 989"/>
                  <a:gd name="T32" fmla="*/ 401 w 1501"/>
                  <a:gd name="T33" fmla="*/ 918 h 989"/>
                  <a:gd name="T34" fmla="*/ 424 w 1501"/>
                  <a:gd name="T35" fmla="*/ 863 h 989"/>
                  <a:gd name="T36" fmla="*/ 448 w 1501"/>
                  <a:gd name="T37" fmla="*/ 965 h 989"/>
                  <a:gd name="T38" fmla="*/ 472 w 1501"/>
                  <a:gd name="T39" fmla="*/ 472 h 989"/>
                  <a:gd name="T40" fmla="*/ 495 w 1501"/>
                  <a:gd name="T41" fmla="*/ 844 h 989"/>
                  <a:gd name="T42" fmla="*/ 519 w 1501"/>
                  <a:gd name="T43" fmla="*/ 931 h 989"/>
                  <a:gd name="T44" fmla="*/ 543 w 1501"/>
                  <a:gd name="T45" fmla="*/ 926 h 989"/>
                  <a:gd name="T46" fmla="*/ 567 w 1501"/>
                  <a:gd name="T47" fmla="*/ 876 h 989"/>
                  <a:gd name="T48" fmla="*/ 590 w 1501"/>
                  <a:gd name="T49" fmla="*/ 917 h 989"/>
                  <a:gd name="T50" fmla="*/ 614 w 1501"/>
                  <a:gd name="T51" fmla="*/ 952 h 989"/>
                  <a:gd name="T52" fmla="*/ 637 w 1501"/>
                  <a:gd name="T53" fmla="*/ 817 h 989"/>
                  <a:gd name="T54" fmla="*/ 661 w 1501"/>
                  <a:gd name="T55" fmla="*/ 871 h 989"/>
                  <a:gd name="T56" fmla="*/ 685 w 1501"/>
                  <a:gd name="T57" fmla="*/ 946 h 989"/>
                  <a:gd name="T58" fmla="*/ 709 w 1501"/>
                  <a:gd name="T59" fmla="*/ 875 h 989"/>
                  <a:gd name="T60" fmla="*/ 732 w 1501"/>
                  <a:gd name="T61" fmla="*/ 912 h 989"/>
                  <a:gd name="T62" fmla="*/ 756 w 1501"/>
                  <a:gd name="T63" fmla="*/ 909 h 989"/>
                  <a:gd name="T64" fmla="*/ 780 w 1501"/>
                  <a:gd name="T65" fmla="*/ 915 h 989"/>
                  <a:gd name="T66" fmla="*/ 803 w 1501"/>
                  <a:gd name="T67" fmla="*/ 932 h 989"/>
                  <a:gd name="T68" fmla="*/ 827 w 1501"/>
                  <a:gd name="T69" fmla="*/ 847 h 989"/>
                  <a:gd name="T70" fmla="*/ 851 w 1501"/>
                  <a:gd name="T71" fmla="*/ 862 h 989"/>
                  <a:gd name="T72" fmla="*/ 874 w 1501"/>
                  <a:gd name="T73" fmla="*/ 932 h 989"/>
                  <a:gd name="T74" fmla="*/ 898 w 1501"/>
                  <a:gd name="T75" fmla="*/ 921 h 989"/>
                  <a:gd name="T76" fmla="*/ 922 w 1501"/>
                  <a:gd name="T77" fmla="*/ 917 h 989"/>
                  <a:gd name="T78" fmla="*/ 945 w 1501"/>
                  <a:gd name="T79" fmla="*/ 895 h 989"/>
                  <a:gd name="T80" fmla="*/ 969 w 1501"/>
                  <a:gd name="T81" fmla="*/ 938 h 989"/>
                  <a:gd name="T82" fmla="*/ 993 w 1501"/>
                  <a:gd name="T83" fmla="*/ 828 h 989"/>
                  <a:gd name="T84" fmla="*/ 1017 w 1501"/>
                  <a:gd name="T85" fmla="*/ 730 h 989"/>
                  <a:gd name="T86" fmla="*/ 1040 w 1501"/>
                  <a:gd name="T87" fmla="*/ 923 h 989"/>
                  <a:gd name="T88" fmla="*/ 1064 w 1501"/>
                  <a:gd name="T89" fmla="*/ 912 h 989"/>
                  <a:gd name="T90" fmla="*/ 1087 w 1501"/>
                  <a:gd name="T91" fmla="*/ 911 h 989"/>
                  <a:gd name="T92" fmla="*/ 1111 w 1501"/>
                  <a:gd name="T93" fmla="*/ 924 h 989"/>
                  <a:gd name="T94" fmla="*/ 1135 w 1501"/>
                  <a:gd name="T95" fmla="*/ 909 h 989"/>
                  <a:gd name="T96" fmla="*/ 1159 w 1501"/>
                  <a:gd name="T97" fmla="*/ 915 h 989"/>
                  <a:gd name="T98" fmla="*/ 1182 w 1501"/>
                  <a:gd name="T99" fmla="*/ 906 h 989"/>
                  <a:gd name="T100" fmla="*/ 1206 w 1501"/>
                  <a:gd name="T101" fmla="*/ 902 h 989"/>
                  <a:gd name="T102" fmla="*/ 1229 w 1501"/>
                  <a:gd name="T103" fmla="*/ 906 h 989"/>
                  <a:gd name="T104" fmla="*/ 1253 w 1501"/>
                  <a:gd name="T105" fmla="*/ 894 h 989"/>
                  <a:gd name="T106" fmla="*/ 1277 w 1501"/>
                  <a:gd name="T107" fmla="*/ 895 h 989"/>
                  <a:gd name="T108" fmla="*/ 1301 w 1501"/>
                  <a:gd name="T109" fmla="*/ 876 h 989"/>
                  <a:gd name="T110" fmla="*/ 1324 w 1501"/>
                  <a:gd name="T111" fmla="*/ 925 h 989"/>
                  <a:gd name="T112" fmla="*/ 1348 w 1501"/>
                  <a:gd name="T113" fmla="*/ 919 h 989"/>
                  <a:gd name="T114" fmla="*/ 1372 w 1501"/>
                  <a:gd name="T115" fmla="*/ 910 h 989"/>
                  <a:gd name="T116" fmla="*/ 1395 w 1501"/>
                  <a:gd name="T117" fmla="*/ 908 h 989"/>
                  <a:gd name="T118" fmla="*/ 1419 w 1501"/>
                  <a:gd name="T119" fmla="*/ 907 h 989"/>
                  <a:gd name="T120" fmla="*/ 1443 w 1501"/>
                  <a:gd name="T121" fmla="*/ 915 h 989"/>
                  <a:gd name="T122" fmla="*/ 1466 w 1501"/>
                  <a:gd name="T123" fmla="*/ 913 h 989"/>
                  <a:gd name="T124" fmla="*/ 1490 w 1501"/>
                  <a:gd name="T125" fmla="*/ 904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89">
                    <a:moveTo>
                      <a:pt x="0" y="916"/>
                    </a:moveTo>
                    <a:lnTo>
                      <a:pt x="0" y="916"/>
                    </a:lnTo>
                    <a:lnTo>
                      <a:pt x="1" y="915"/>
                    </a:lnTo>
                    <a:lnTo>
                      <a:pt x="2" y="915"/>
                    </a:lnTo>
                    <a:lnTo>
                      <a:pt x="3" y="915"/>
                    </a:lnTo>
                    <a:lnTo>
                      <a:pt x="4" y="915"/>
                    </a:lnTo>
                    <a:lnTo>
                      <a:pt x="5" y="915"/>
                    </a:lnTo>
                    <a:lnTo>
                      <a:pt x="5" y="915"/>
                    </a:lnTo>
                    <a:lnTo>
                      <a:pt x="6" y="914"/>
                    </a:lnTo>
                    <a:lnTo>
                      <a:pt x="7" y="914"/>
                    </a:lnTo>
                    <a:lnTo>
                      <a:pt x="8" y="914"/>
                    </a:lnTo>
                    <a:lnTo>
                      <a:pt x="9" y="913"/>
                    </a:lnTo>
                    <a:lnTo>
                      <a:pt x="10" y="913"/>
                    </a:lnTo>
                    <a:lnTo>
                      <a:pt x="11" y="912"/>
                    </a:lnTo>
                    <a:lnTo>
                      <a:pt x="12" y="911"/>
                    </a:lnTo>
                    <a:lnTo>
                      <a:pt x="13" y="911"/>
                    </a:lnTo>
                    <a:lnTo>
                      <a:pt x="14" y="910"/>
                    </a:lnTo>
                    <a:lnTo>
                      <a:pt x="15" y="910"/>
                    </a:lnTo>
                    <a:lnTo>
                      <a:pt x="16" y="910"/>
                    </a:lnTo>
                    <a:lnTo>
                      <a:pt x="16" y="911"/>
                    </a:lnTo>
                    <a:lnTo>
                      <a:pt x="17" y="911"/>
                    </a:lnTo>
                    <a:lnTo>
                      <a:pt x="18" y="913"/>
                    </a:lnTo>
                    <a:lnTo>
                      <a:pt x="19" y="913"/>
                    </a:lnTo>
                    <a:lnTo>
                      <a:pt x="20" y="914"/>
                    </a:lnTo>
                    <a:lnTo>
                      <a:pt x="21" y="915"/>
                    </a:lnTo>
                    <a:lnTo>
                      <a:pt x="22" y="916"/>
                    </a:lnTo>
                    <a:lnTo>
                      <a:pt x="23" y="918"/>
                    </a:lnTo>
                    <a:lnTo>
                      <a:pt x="24" y="918"/>
                    </a:lnTo>
                    <a:lnTo>
                      <a:pt x="25" y="919"/>
                    </a:lnTo>
                    <a:lnTo>
                      <a:pt x="26" y="920"/>
                    </a:lnTo>
                    <a:lnTo>
                      <a:pt x="26" y="921"/>
                    </a:lnTo>
                    <a:lnTo>
                      <a:pt x="27" y="922"/>
                    </a:lnTo>
                    <a:lnTo>
                      <a:pt x="28" y="923"/>
                    </a:lnTo>
                    <a:lnTo>
                      <a:pt x="29" y="923"/>
                    </a:lnTo>
                    <a:lnTo>
                      <a:pt x="30" y="923"/>
                    </a:lnTo>
                    <a:lnTo>
                      <a:pt x="31" y="923"/>
                    </a:lnTo>
                    <a:lnTo>
                      <a:pt x="32" y="923"/>
                    </a:lnTo>
                    <a:lnTo>
                      <a:pt x="33" y="923"/>
                    </a:lnTo>
                    <a:lnTo>
                      <a:pt x="34" y="922"/>
                    </a:lnTo>
                    <a:lnTo>
                      <a:pt x="35" y="921"/>
                    </a:lnTo>
                    <a:lnTo>
                      <a:pt x="35" y="920"/>
                    </a:lnTo>
                    <a:lnTo>
                      <a:pt x="36" y="919"/>
                    </a:lnTo>
                    <a:lnTo>
                      <a:pt x="37" y="919"/>
                    </a:lnTo>
                    <a:lnTo>
                      <a:pt x="38" y="918"/>
                    </a:lnTo>
                    <a:lnTo>
                      <a:pt x="39" y="918"/>
                    </a:lnTo>
                    <a:lnTo>
                      <a:pt x="40" y="917"/>
                    </a:lnTo>
                    <a:lnTo>
                      <a:pt x="41" y="916"/>
                    </a:lnTo>
                    <a:lnTo>
                      <a:pt x="42" y="916"/>
                    </a:lnTo>
                    <a:lnTo>
                      <a:pt x="43" y="915"/>
                    </a:lnTo>
                    <a:lnTo>
                      <a:pt x="44" y="914"/>
                    </a:lnTo>
                    <a:lnTo>
                      <a:pt x="45" y="911"/>
                    </a:lnTo>
                    <a:lnTo>
                      <a:pt x="46" y="908"/>
                    </a:lnTo>
                    <a:lnTo>
                      <a:pt x="47" y="904"/>
                    </a:lnTo>
                    <a:lnTo>
                      <a:pt x="47" y="900"/>
                    </a:lnTo>
                    <a:lnTo>
                      <a:pt x="48" y="896"/>
                    </a:lnTo>
                    <a:lnTo>
                      <a:pt x="49" y="891"/>
                    </a:lnTo>
                    <a:lnTo>
                      <a:pt x="50" y="887"/>
                    </a:lnTo>
                    <a:lnTo>
                      <a:pt x="51" y="882"/>
                    </a:lnTo>
                    <a:lnTo>
                      <a:pt x="52" y="877"/>
                    </a:lnTo>
                    <a:lnTo>
                      <a:pt x="53" y="873"/>
                    </a:lnTo>
                    <a:lnTo>
                      <a:pt x="54" y="869"/>
                    </a:lnTo>
                    <a:lnTo>
                      <a:pt x="55" y="864"/>
                    </a:lnTo>
                    <a:lnTo>
                      <a:pt x="56" y="860"/>
                    </a:lnTo>
                    <a:lnTo>
                      <a:pt x="56" y="855"/>
                    </a:lnTo>
                    <a:lnTo>
                      <a:pt x="57" y="851"/>
                    </a:lnTo>
                    <a:lnTo>
                      <a:pt x="58" y="847"/>
                    </a:lnTo>
                    <a:lnTo>
                      <a:pt x="59" y="843"/>
                    </a:lnTo>
                    <a:lnTo>
                      <a:pt x="60" y="839"/>
                    </a:lnTo>
                    <a:lnTo>
                      <a:pt x="61" y="836"/>
                    </a:lnTo>
                    <a:lnTo>
                      <a:pt x="62" y="832"/>
                    </a:lnTo>
                    <a:lnTo>
                      <a:pt x="63" y="829"/>
                    </a:lnTo>
                    <a:lnTo>
                      <a:pt x="64" y="827"/>
                    </a:lnTo>
                    <a:lnTo>
                      <a:pt x="65" y="825"/>
                    </a:lnTo>
                    <a:lnTo>
                      <a:pt x="66" y="823"/>
                    </a:lnTo>
                    <a:lnTo>
                      <a:pt x="66" y="820"/>
                    </a:lnTo>
                    <a:lnTo>
                      <a:pt x="67" y="816"/>
                    </a:lnTo>
                    <a:lnTo>
                      <a:pt x="68" y="813"/>
                    </a:lnTo>
                    <a:lnTo>
                      <a:pt x="69" y="811"/>
                    </a:lnTo>
                    <a:lnTo>
                      <a:pt x="70" y="807"/>
                    </a:lnTo>
                    <a:lnTo>
                      <a:pt x="71" y="805"/>
                    </a:lnTo>
                    <a:lnTo>
                      <a:pt x="72" y="802"/>
                    </a:lnTo>
                    <a:lnTo>
                      <a:pt x="73" y="800"/>
                    </a:lnTo>
                    <a:lnTo>
                      <a:pt x="74" y="801"/>
                    </a:lnTo>
                    <a:lnTo>
                      <a:pt x="75" y="803"/>
                    </a:lnTo>
                    <a:lnTo>
                      <a:pt x="76" y="807"/>
                    </a:lnTo>
                    <a:lnTo>
                      <a:pt x="77" y="811"/>
                    </a:lnTo>
                    <a:lnTo>
                      <a:pt x="77" y="815"/>
                    </a:lnTo>
                    <a:lnTo>
                      <a:pt x="78" y="820"/>
                    </a:lnTo>
                    <a:lnTo>
                      <a:pt x="79" y="824"/>
                    </a:lnTo>
                    <a:lnTo>
                      <a:pt x="80" y="830"/>
                    </a:lnTo>
                    <a:lnTo>
                      <a:pt x="81" y="835"/>
                    </a:lnTo>
                    <a:lnTo>
                      <a:pt x="82" y="840"/>
                    </a:lnTo>
                    <a:lnTo>
                      <a:pt x="83" y="845"/>
                    </a:lnTo>
                    <a:lnTo>
                      <a:pt x="84" y="851"/>
                    </a:lnTo>
                    <a:lnTo>
                      <a:pt x="85" y="857"/>
                    </a:lnTo>
                    <a:lnTo>
                      <a:pt x="86" y="863"/>
                    </a:lnTo>
                    <a:lnTo>
                      <a:pt x="87" y="869"/>
                    </a:lnTo>
                    <a:lnTo>
                      <a:pt x="87" y="875"/>
                    </a:lnTo>
                    <a:lnTo>
                      <a:pt x="88" y="880"/>
                    </a:lnTo>
                    <a:lnTo>
                      <a:pt x="89" y="884"/>
                    </a:lnTo>
                    <a:lnTo>
                      <a:pt x="90" y="888"/>
                    </a:lnTo>
                    <a:lnTo>
                      <a:pt x="91" y="891"/>
                    </a:lnTo>
                    <a:lnTo>
                      <a:pt x="92" y="894"/>
                    </a:lnTo>
                    <a:lnTo>
                      <a:pt x="93" y="897"/>
                    </a:lnTo>
                    <a:lnTo>
                      <a:pt x="94" y="900"/>
                    </a:lnTo>
                    <a:lnTo>
                      <a:pt x="95" y="903"/>
                    </a:lnTo>
                    <a:lnTo>
                      <a:pt x="96" y="906"/>
                    </a:lnTo>
                    <a:lnTo>
                      <a:pt x="96" y="908"/>
                    </a:lnTo>
                    <a:lnTo>
                      <a:pt x="98" y="916"/>
                    </a:lnTo>
                    <a:lnTo>
                      <a:pt x="98" y="916"/>
                    </a:lnTo>
                    <a:lnTo>
                      <a:pt x="99" y="921"/>
                    </a:lnTo>
                    <a:lnTo>
                      <a:pt x="100" y="925"/>
                    </a:lnTo>
                    <a:lnTo>
                      <a:pt x="101" y="929"/>
                    </a:lnTo>
                    <a:lnTo>
                      <a:pt x="102" y="932"/>
                    </a:lnTo>
                    <a:lnTo>
                      <a:pt x="103" y="932"/>
                    </a:lnTo>
                    <a:lnTo>
                      <a:pt x="104" y="932"/>
                    </a:lnTo>
                    <a:lnTo>
                      <a:pt x="105" y="930"/>
                    </a:lnTo>
                    <a:lnTo>
                      <a:pt x="106" y="928"/>
                    </a:lnTo>
                    <a:lnTo>
                      <a:pt x="107" y="927"/>
                    </a:lnTo>
                    <a:lnTo>
                      <a:pt x="107" y="925"/>
                    </a:lnTo>
                    <a:lnTo>
                      <a:pt x="108" y="923"/>
                    </a:lnTo>
                    <a:lnTo>
                      <a:pt x="109" y="921"/>
                    </a:lnTo>
                    <a:lnTo>
                      <a:pt x="110" y="918"/>
                    </a:lnTo>
                    <a:lnTo>
                      <a:pt x="111" y="914"/>
                    </a:lnTo>
                    <a:lnTo>
                      <a:pt x="112" y="911"/>
                    </a:lnTo>
                    <a:lnTo>
                      <a:pt x="113" y="907"/>
                    </a:lnTo>
                    <a:lnTo>
                      <a:pt x="114" y="903"/>
                    </a:lnTo>
                    <a:lnTo>
                      <a:pt x="115" y="898"/>
                    </a:lnTo>
                    <a:lnTo>
                      <a:pt x="116" y="894"/>
                    </a:lnTo>
                    <a:lnTo>
                      <a:pt x="117" y="889"/>
                    </a:lnTo>
                    <a:lnTo>
                      <a:pt x="117" y="889"/>
                    </a:lnTo>
                    <a:lnTo>
                      <a:pt x="119" y="889"/>
                    </a:lnTo>
                    <a:lnTo>
                      <a:pt x="119" y="891"/>
                    </a:lnTo>
                    <a:lnTo>
                      <a:pt x="120" y="893"/>
                    </a:lnTo>
                    <a:lnTo>
                      <a:pt x="121" y="895"/>
                    </a:lnTo>
                    <a:lnTo>
                      <a:pt x="122" y="897"/>
                    </a:lnTo>
                    <a:lnTo>
                      <a:pt x="123" y="898"/>
                    </a:lnTo>
                    <a:lnTo>
                      <a:pt x="124" y="900"/>
                    </a:lnTo>
                    <a:lnTo>
                      <a:pt x="125" y="904"/>
                    </a:lnTo>
                    <a:lnTo>
                      <a:pt x="126" y="907"/>
                    </a:lnTo>
                    <a:lnTo>
                      <a:pt x="127" y="911"/>
                    </a:lnTo>
                    <a:lnTo>
                      <a:pt x="128" y="914"/>
                    </a:lnTo>
                    <a:lnTo>
                      <a:pt x="128" y="918"/>
                    </a:lnTo>
                    <a:lnTo>
                      <a:pt x="129" y="922"/>
                    </a:lnTo>
                    <a:lnTo>
                      <a:pt x="130" y="926"/>
                    </a:lnTo>
                    <a:lnTo>
                      <a:pt x="131" y="930"/>
                    </a:lnTo>
                    <a:lnTo>
                      <a:pt x="132" y="929"/>
                    </a:lnTo>
                    <a:lnTo>
                      <a:pt x="133" y="927"/>
                    </a:lnTo>
                    <a:lnTo>
                      <a:pt x="134" y="923"/>
                    </a:lnTo>
                    <a:lnTo>
                      <a:pt x="135" y="918"/>
                    </a:lnTo>
                    <a:lnTo>
                      <a:pt x="136" y="914"/>
                    </a:lnTo>
                    <a:lnTo>
                      <a:pt x="137" y="910"/>
                    </a:lnTo>
                    <a:lnTo>
                      <a:pt x="138" y="906"/>
                    </a:lnTo>
                    <a:lnTo>
                      <a:pt x="138" y="902"/>
                    </a:lnTo>
                    <a:lnTo>
                      <a:pt x="139" y="895"/>
                    </a:lnTo>
                    <a:lnTo>
                      <a:pt x="140" y="888"/>
                    </a:lnTo>
                    <a:lnTo>
                      <a:pt x="141" y="881"/>
                    </a:lnTo>
                    <a:lnTo>
                      <a:pt x="142" y="873"/>
                    </a:lnTo>
                    <a:lnTo>
                      <a:pt x="143" y="867"/>
                    </a:lnTo>
                    <a:lnTo>
                      <a:pt x="144" y="861"/>
                    </a:lnTo>
                    <a:lnTo>
                      <a:pt x="145" y="856"/>
                    </a:lnTo>
                    <a:lnTo>
                      <a:pt x="146" y="851"/>
                    </a:lnTo>
                    <a:lnTo>
                      <a:pt x="147" y="849"/>
                    </a:lnTo>
                    <a:lnTo>
                      <a:pt x="147" y="850"/>
                    </a:lnTo>
                    <a:lnTo>
                      <a:pt x="149" y="851"/>
                    </a:lnTo>
                    <a:lnTo>
                      <a:pt x="149" y="853"/>
                    </a:lnTo>
                    <a:lnTo>
                      <a:pt x="150" y="855"/>
                    </a:lnTo>
                    <a:lnTo>
                      <a:pt x="151" y="858"/>
                    </a:lnTo>
                    <a:lnTo>
                      <a:pt x="152" y="861"/>
                    </a:lnTo>
                    <a:lnTo>
                      <a:pt x="153" y="865"/>
                    </a:lnTo>
                    <a:lnTo>
                      <a:pt x="154" y="868"/>
                    </a:lnTo>
                    <a:lnTo>
                      <a:pt x="155" y="872"/>
                    </a:lnTo>
                    <a:lnTo>
                      <a:pt x="156" y="875"/>
                    </a:lnTo>
                    <a:lnTo>
                      <a:pt x="157" y="878"/>
                    </a:lnTo>
                    <a:lnTo>
                      <a:pt x="158" y="883"/>
                    </a:lnTo>
                    <a:lnTo>
                      <a:pt x="159" y="887"/>
                    </a:lnTo>
                    <a:lnTo>
                      <a:pt x="159" y="891"/>
                    </a:lnTo>
                    <a:lnTo>
                      <a:pt x="160" y="895"/>
                    </a:lnTo>
                    <a:lnTo>
                      <a:pt x="161" y="898"/>
                    </a:lnTo>
                    <a:lnTo>
                      <a:pt x="162" y="900"/>
                    </a:lnTo>
                    <a:lnTo>
                      <a:pt x="163" y="902"/>
                    </a:lnTo>
                    <a:lnTo>
                      <a:pt x="164" y="903"/>
                    </a:lnTo>
                    <a:lnTo>
                      <a:pt x="165" y="904"/>
                    </a:lnTo>
                    <a:lnTo>
                      <a:pt x="166" y="905"/>
                    </a:lnTo>
                    <a:lnTo>
                      <a:pt x="167" y="905"/>
                    </a:lnTo>
                    <a:lnTo>
                      <a:pt x="168" y="906"/>
                    </a:lnTo>
                    <a:lnTo>
                      <a:pt x="168" y="907"/>
                    </a:lnTo>
                    <a:lnTo>
                      <a:pt x="169" y="909"/>
                    </a:lnTo>
                    <a:lnTo>
                      <a:pt x="170" y="910"/>
                    </a:lnTo>
                    <a:lnTo>
                      <a:pt x="171" y="912"/>
                    </a:lnTo>
                    <a:lnTo>
                      <a:pt x="172" y="913"/>
                    </a:lnTo>
                    <a:lnTo>
                      <a:pt x="173" y="915"/>
                    </a:lnTo>
                    <a:lnTo>
                      <a:pt x="174" y="916"/>
                    </a:lnTo>
                    <a:lnTo>
                      <a:pt x="175" y="917"/>
                    </a:lnTo>
                    <a:lnTo>
                      <a:pt x="176" y="917"/>
                    </a:lnTo>
                    <a:lnTo>
                      <a:pt x="177" y="916"/>
                    </a:lnTo>
                    <a:lnTo>
                      <a:pt x="178" y="914"/>
                    </a:lnTo>
                    <a:lnTo>
                      <a:pt x="179" y="912"/>
                    </a:lnTo>
                    <a:lnTo>
                      <a:pt x="179" y="910"/>
                    </a:lnTo>
                    <a:lnTo>
                      <a:pt x="180" y="908"/>
                    </a:lnTo>
                    <a:lnTo>
                      <a:pt x="181" y="906"/>
                    </a:lnTo>
                    <a:lnTo>
                      <a:pt x="182" y="904"/>
                    </a:lnTo>
                    <a:lnTo>
                      <a:pt x="183" y="901"/>
                    </a:lnTo>
                    <a:lnTo>
                      <a:pt x="184" y="898"/>
                    </a:lnTo>
                    <a:lnTo>
                      <a:pt x="185" y="895"/>
                    </a:lnTo>
                    <a:lnTo>
                      <a:pt x="186" y="892"/>
                    </a:lnTo>
                    <a:lnTo>
                      <a:pt x="187" y="889"/>
                    </a:lnTo>
                    <a:lnTo>
                      <a:pt x="188" y="886"/>
                    </a:lnTo>
                    <a:lnTo>
                      <a:pt x="189" y="882"/>
                    </a:lnTo>
                    <a:lnTo>
                      <a:pt x="189" y="879"/>
                    </a:lnTo>
                    <a:lnTo>
                      <a:pt x="190" y="879"/>
                    </a:lnTo>
                    <a:lnTo>
                      <a:pt x="191" y="879"/>
                    </a:lnTo>
                    <a:lnTo>
                      <a:pt x="192" y="881"/>
                    </a:lnTo>
                    <a:lnTo>
                      <a:pt x="193" y="882"/>
                    </a:lnTo>
                    <a:lnTo>
                      <a:pt x="194" y="884"/>
                    </a:lnTo>
                    <a:lnTo>
                      <a:pt x="195" y="886"/>
                    </a:lnTo>
                    <a:lnTo>
                      <a:pt x="196" y="887"/>
                    </a:lnTo>
                    <a:lnTo>
                      <a:pt x="197" y="890"/>
                    </a:lnTo>
                    <a:lnTo>
                      <a:pt x="198" y="892"/>
                    </a:lnTo>
                    <a:lnTo>
                      <a:pt x="199" y="894"/>
                    </a:lnTo>
                    <a:lnTo>
                      <a:pt x="199" y="897"/>
                    </a:lnTo>
                    <a:lnTo>
                      <a:pt x="200" y="899"/>
                    </a:lnTo>
                    <a:lnTo>
                      <a:pt x="201" y="902"/>
                    </a:lnTo>
                    <a:lnTo>
                      <a:pt x="202" y="905"/>
                    </a:lnTo>
                    <a:lnTo>
                      <a:pt x="203" y="908"/>
                    </a:lnTo>
                    <a:lnTo>
                      <a:pt x="204" y="911"/>
                    </a:lnTo>
                    <a:lnTo>
                      <a:pt x="205" y="912"/>
                    </a:lnTo>
                    <a:lnTo>
                      <a:pt x="206" y="913"/>
                    </a:lnTo>
                    <a:lnTo>
                      <a:pt x="207" y="914"/>
                    </a:lnTo>
                    <a:lnTo>
                      <a:pt x="208" y="914"/>
                    </a:lnTo>
                    <a:lnTo>
                      <a:pt x="208" y="915"/>
                    </a:lnTo>
                    <a:lnTo>
                      <a:pt x="210" y="915"/>
                    </a:lnTo>
                    <a:lnTo>
                      <a:pt x="210" y="916"/>
                    </a:lnTo>
                    <a:lnTo>
                      <a:pt x="211" y="916"/>
                    </a:lnTo>
                    <a:lnTo>
                      <a:pt x="212" y="916"/>
                    </a:lnTo>
                    <a:lnTo>
                      <a:pt x="213" y="916"/>
                    </a:lnTo>
                    <a:lnTo>
                      <a:pt x="214" y="915"/>
                    </a:lnTo>
                    <a:lnTo>
                      <a:pt x="215" y="915"/>
                    </a:lnTo>
                    <a:lnTo>
                      <a:pt x="216" y="914"/>
                    </a:lnTo>
                    <a:lnTo>
                      <a:pt x="217" y="913"/>
                    </a:lnTo>
                    <a:lnTo>
                      <a:pt x="218" y="913"/>
                    </a:lnTo>
                    <a:lnTo>
                      <a:pt x="219" y="912"/>
                    </a:lnTo>
                    <a:lnTo>
                      <a:pt x="219" y="913"/>
                    </a:lnTo>
                    <a:lnTo>
                      <a:pt x="220" y="915"/>
                    </a:lnTo>
                    <a:lnTo>
                      <a:pt x="221" y="917"/>
                    </a:lnTo>
                    <a:lnTo>
                      <a:pt x="222" y="920"/>
                    </a:lnTo>
                    <a:lnTo>
                      <a:pt x="223" y="922"/>
                    </a:lnTo>
                    <a:lnTo>
                      <a:pt x="224" y="924"/>
                    </a:lnTo>
                    <a:lnTo>
                      <a:pt x="225" y="926"/>
                    </a:lnTo>
                    <a:lnTo>
                      <a:pt x="226" y="928"/>
                    </a:lnTo>
                    <a:lnTo>
                      <a:pt x="227" y="931"/>
                    </a:lnTo>
                    <a:lnTo>
                      <a:pt x="228" y="935"/>
                    </a:lnTo>
                    <a:lnTo>
                      <a:pt x="229" y="938"/>
                    </a:lnTo>
                    <a:lnTo>
                      <a:pt x="229" y="941"/>
                    </a:lnTo>
                    <a:lnTo>
                      <a:pt x="231" y="945"/>
                    </a:lnTo>
                    <a:lnTo>
                      <a:pt x="231" y="949"/>
                    </a:lnTo>
                    <a:lnTo>
                      <a:pt x="232" y="953"/>
                    </a:lnTo>
                    <a:lnTo>
                      <a:pt x="233" y="957"/>
                    </a:lnTo>
                    <a:lnTo>
                      <a:pt x="234" y="956"/>
                    </a:lnTo>
                    <a:lnTo>
                      <a:pt x="235" y="953"/>
                    </a:lnTo>
                    <a:lnTo>
                      <a:pt x="236" y="949"/>
                    </a:lnTo>
                    <a:lnTo>
                      <a:pt x="237" y="944"/>
                    </a:lnTo>
                    <a:lnTo>
                      <a:pt x="238" y="940"/>
                    </a:lnTo>
                    <a:lnTo>
                      <a:pt x="239" y="937"/>
                    </a:lnTo>
                    <a:lnTo>
                      <a:pt x="240" y="932"/>
                    </a:lnTo>
                    <a:lnTo>
                      <a:pt x="240" y="927"/>
                    </a:lnTo>
                    <a:lnTo>
                      <a:pt x="241" y="921"/>
                    </a:lnTo>
                    <a:lnTo>
                      <a:pt x="242" y="914"/>
                    </a:lnTo>
                    <a:lnTo>
                      <a:pt x="243" y="908"/>
                    </a:lnTo>
                    <a:lnTo>
                      <a:pt x="244" y="902"/>
                    </a:lnTo>
                    <a:lnTo>
                      <a:pt x="245" y="894"/>
                    </a:lnTo>
                    <a:lnTo>
                      <a:pt x="246" y="887"/>
                    </a:lnTo>
                    <a:lnTo>
                      <a:pt x="247" y="879"/>
                    </a:lnTo>
                    <a:lnTo>
                      <a:pt x="248" y="872"/>
                    </a:lnTo>
                    <a:lnTo>
                      <a:pt x="249" y="870"/>
                    </a:lnTo>
                    <a:lnTo>
                      <a:pt x="250" y="872"/>
                    </a:lnTo>
                    <a:lnTo>
                      <a:pt x="250" y="874"/>
                    </a:lnTo>
                    <a:lnTo>
                      <a:pt x="251" y="878"/>
                    </a:lnTo>
                    <a:lnTo>
                      <a:pt x="252" y="881"/>
                    </a:lnTo>
                    <a:lnTo>
                      <a:pt x="253" y="885"/>
                    </a:lnTo>
                    <a:lnTo>
                      <a:pt x="254" y="889"/>
                    </a:lnTo>
                    <a:lnTo>
                      <a:pt x="255" y="894"/>
                    </a:lnTo>
                    <a:lnTo>
                      <a:pt x="256" y="898"/>
                    </a:lnTo>
                    <a:lnTo>
                      <a:pt x="257" y="902"/>
                    </a:lnTo>
                    <a:lnTo>
                      <a:pt x="258" y="906"/>
                    </a:lnTo>
                    <a:lnTo>
                      <a:pt x="259" y="910"/>
                    </a:lnTo>
                    <a:lnTo>
                      <a:pt x="259" y="914"/>
                    </a:lnTo>
                    <a:lnTo>
                      <a:pt x="261" y="919"/>
                    </a:lnTo>
                    <a:lnTo>
                      <a:pt x="261" y="923"/>
                    </a:lnTo>
                    <a:lnTo>
                      <a:pt x="262" y="928"/>
                    </a:lnTo>
                    <a:lnTo>
                      <a:pt x="263" y="929"/>
                    </a:lnTo>
                    <a:lnTo>
                      <a:pt x="264" y="929"/>
                    </a:lnTo>
                    <a:lnTo>
                      <a:pt x="265" y="929"/>
                    </a:lnTo>
                    <a:lnTo>
                      <a:pt x="266" y="928"/>
                    </a:lnTo>
                    <a:lnTo>
                      <a:pt x="267" y="926"/>
                    </a:lnTo>
                    <a:lnTo>
                      <a:pt x="268" y="923"/>
                    </a:lnTo>
                    <a:lnTo>
                      <a:pt x="269" y="920"/>
                    </a:lnTo>
                    <a:lnTo>
                      <a:pt x="270" y="916"/>
                    </a:lnTo>
                    <a:lnTo>
                      <a:pt x="271" y="915"/>
                    </a:lnTo>
                    <a:lnTo>
                      <a:pt x="271" y="914"/>
                    </a:lnTo>
                    <a:lnTo>
                      <a:pt x="272" y="912"/>
                    </a:lnTo>
                    <a:lnTo>
                      <a:pt x="273" y="910"/>
                    </a:lnTo>
                    <a:lnTo>
                      <a:pt x="274" y="908"/>
                    </a:lnTo>
                    <a:lnTo>
                      <a:pt x="275" y="907"/>
                    </a:lnTo>
                    <a:lnTo>
                      <a:pt x="276" y="905"/>
                    </a:lnTo>
                    <a:lnTo>
                      <a:pt x="277" y="902"/>
                    </a:lnTo>
                    <a:lnTo>
                      <a:pt x="278" y="894"/>
                    </a:lnTo>
                    <a:lnTo>
                      <a:pt x="279" y="885"/>
                    </a:lnTo>
                    <a:lnTo>
                      <a:pt x="280" y="874"/>
                    </a:lnTo>
                    <a:lnTo>
                      <a:pt x="280" y="863"/>
                    </a:lnTo>
                    <a:lnTo>
                      <a:pt x="281" y="852"/>
                    </a:lnTo>
                    <a:lnTo>
                      <a:pt x="282" y="840"/>
                    </a:lnTo>
                    <a:lnTo>
                      <a:pt x="283" y="828"/>
                    </a:lnTo>
                    <a:lnTo>
                      <a:pt x="284" y="816"/>
                    </a:lnTo>
                    <a:lnTo>
                      <a:pt x="285" y="803"/>
                    </a:lnTo>
                    <a:lnTo>
                      <a:pt x="286" y="790"/>
                    </a:lnTo>
                    <a:lnTo>
                      <a:pt x="287" y="777"/>
                    </a:lnTo>
                    <a:lnTo>
                      <a:pt x="288" y="765"/>
                    </a:lnTo>
                    <a:lnTo>
                      <a:pt x="289" y="751"/>
                    </a:lnTo>
                    <a:lnTo>
                      <a:pt x="290" y="738"/>
                    </a:lnTo>
                    <a:lnTo>
                      <a:pt x="291" y="724"/>
                    </a:lnTo>
                    <a:lnTo>
                      <a:pt x="291" y="711"/>
                    </a:lnTo>
                    <a:lnTo>
                      <a:pt x="292" y="702"/>
                    </a:lnTo>
                    <a:lnTo>
                      <a:pt x="293" y="694"/>
                    </a:lnTo>
                    <a:lnTo>
                      <a:pt x="294" y="687"/>
                    </a:lnTo>
                    <a:lnTo>
                      <a:pt x="295" y="682"/>
                    </a:lnTo>
                    <a:lnTo>
                      <a:pt x="296" y="676"/>
                    </a:lnTo>
                    <a:lnTo>
                      <a:pt x="297" y="672"/>
                    </a:lnTo>
                    <a:lnTo>
                      <a:pt x="298" y="668"/>
                    </a:lnTo>
                    <a:lnTo>
                      <a:pt x="299" y="665"/>
                    </a:lnTo>
                    <a:lnTo>
                      <a:pt x="300" y="660"/>
                    </a:lnTo>
                    <a:lnTo>
                      <a:pt x="301" y="656"/>
                    </a:lnTo>
                    <a:lnTo>
                      <a:pt x="301" y="652"/>
                    </a:lnTo>
                    <a:lnTo>
                      <a:pt x="302" y="648"/>
                    </a:lnTo>
                    <a:lnTo>
                      <a:pt x="303" y="645"/>
                    </a:lnTo>
                    <a:lnTo>
                      <a:pt x="304" y="642"/>
                    </a:lnTo>
                    <a:lnTo>
                      <a:pt x="305" y="640"/>
                    </a:lnTo>
                    <a:lnTo>
                      <a:pt x="306" y="638"/>
                    </a:lnTo>
                    <a:lnTo>
                      <a:pt x="307" y="639"/>
                    </a:lnTo>
                    <a:lnTo>
                      <a:pt x="308" y="641"/>
                    </a:lnTo>
                    <a:lnTo>
                      <a:pt x="309" y="643"/>
                    </a:lnTo>
                    <a:lnTo>
                      <a:pt x="310" y="646"/>
                    </a:lnTo>
                    <a:lnTo>
                      <a:pt x="311" y="650"/>
                    </a:lnTo>
                    <a:lnTo>
                      <a:pt x="311" y="654"/>
                    </a:lnTo>
                    <a:lnTo>
                      <a:pt x="312" y="659"/>
                    </a:lnTo>
                    <a:lnTo>
                      <a:pt x="313" y="664"/>
                    </a:lnTo>
                    <a:lnTo>
                      <a:pt x="314" y="669"/>
                    </a:lnTo>
                    <a:lnTo>
                      <a:pt x="315" y="675"/>
                    </a:lnTo>
                    <a:lnTo>
                      <a:pt x="316" y="680"/>
                    </a:lnTo>
                    <a:lnTo>
                      <a:pt x="317" y="686"/>
                    </a:lnTo>
                    <a:lnTo>
                      <a:pt x="318" y="692"/>
                    </a:lnTo>
                    <a:lnTo>
                      <a:pt x="319" y="698"/>
                    </a:lnTo>
                    <a:lnTo>
                      <a:pt x="320" y="705"/>
                    </a:lnTo>
                    <a:lnTo>
                      <a:pt x="321" y="712"/>
                    </a:lnTo>
                    <a:lnTo>
                      <a:pt x="322" y="719"/>
                    </a:lnTo>
                    <a:lnTo>
                      <a:pt x="322" y="727"/>
                    </a:lnTo>
                    <a:lnTo>
                      <a:pt x="323" y="736"/>
                    </a:lnTo>
                    <a:lnTo>
                      <a:pt x="324" y="745"/>
                    </a:lnTo>
                    <a:lnTo>
                      <a:pt x="325" y="753"/>
                    </a:lnTo>
                    <a:lnTo>
                      <a:pt x="326" y="762"/>
                    </a:lnTo>
                    <a:lnTo>
                      <a:pt x="327" y="771"/>
                    </a:lnTo>
                    <a:lnTo>
                      <a:pt x="328" y="780"/>
                    </a:lnTo>
                    <a:lnTo>
                      <a:pt x="329" y="790"/>
                    </a:lnTo>
                    <a:lnTo>
                      <a:pt x="330" y="800"/>
                    </a:lnTo>
                    <a:lnTo>
                      <a:pt x="331" y="809"/>
                    </a:lnTo>
                    <a:lnTo>
                      <a:pt x="331" y="819"/>
                    </a:lnTo>
                    <a:lnTo>
                      <a:pt x="332" y="829"/>
                    </a:lnTo>
                    <a:lnTo>
                      <a:pt x="333" y="839"/>
                    </a:lnTo>
                    <a:lnTo>
                      <a:pt x="334" y="849"/>
                    </a:lnTo>
                    <a:lnTo>
                      <a:pt x="335" y="858"/>
                    </a:lnTo>
                    <a:lnTo>
                      <a:pt x="336" y="865"/>
                    </a:lnTo>
                    <a:lnTo>
                      <a:pt x="337" y="872"/>
                    </a:lnTo>
                    <a:lnTo>
                      <a:pt x="338" y="877"/>
                    </a:lnTo>
                    <a:lnTo>
                      <a:pt x="339" y="882"/>
                    </a:lnTo>
                    <a:lnTo>
                      <a:pt x="340" y="887"/>
                    </a:lnTo>
                    <a:lnTo>
                      <a:pt x="341" y="891"/>
                    </a:lnTo>
                    <a:lnTo>
                      <a:pt x="341" y="895"/>
                    </a:lnTo>
                    <a:lnTo>
                      <a:pt x="343" y="899"/>
                    </a:lnTo>
                    <a:lnTo>
                      <a:pt x="343" y="903"/>
                    </a:lnTo>
                    <a:lnTo>
                      <a:pt x="344" y="907"/>
                    </a:lnTo>
                    <a:lnTo>
                      <a:pt x="345" y="911"/>
                    </a:lnTo>
                    <a:lnTo>
                      <a:pt x="346" y="915"/>
                    </a:lnTo>
                    <a:lnTo>
                      <a:pt x="347" y="919"/>
                    </a:lnTo>
                    <a:lnTo>
                      <a:pt x="348" y="923"/>
                    </a:lnTo>
                    <a:lnTo>
                      <a:pt x="349" y="926"/>
                    </a:lnTo>
                    <a:lnTo>
                      <a:pt x="350" y="928"/>
                    </a:lnTo>
                    <a:lnTo>
                      <a:pt x="351" y="931"/>
                    </a:lnTo>
                    <a:lnTo>
                      <a:pt x="352" y="930"/>
                    </a:lnTo>
                    <a:lnTo>
                      <a:pt x="352" y="931"/>
                    </a:lnTo>
                    <a:lnTo>
                      <a:pt x="353" y="931"/>
                    </a:lnTo>
                    <a:lnTo>
                      <a:pt x="354" y="931"/>
                    </a:lnTo>
                    <a:lnTo>
                      <a:pt x="355" y="931"/>
                    </a:lnTo>
                    <a:lnTo>
                      <a:pt x="356" y="930"/>
                    </a:lnTo>
                    <a:lnTo>
                      <a:pt x="357" y="930"/>
                    </a:lnTo>
                    <a:lnTo>
                      <a:pt x="358" y="929"/>
                    </a:lnTo>
                    <a:lnTo>
                      <a:pt x="359" y="927"/>
                    </a:lnTo>
                    <a:lnTo>
                      <a:pt x="360" y="926"/>
                    </a:lnTo>
                    <a:lnTo>
                      <a:pt x="361" y="924"/>
                    </a:lnTo>
                    <a:lnTo>
                      <a:pt x="362" y="922"/>
                    </a:lnTo>
                    <a:lnTo>
                      <a:pt x="362" y="920"/>
                    </a:lnTo>
                    <a:lnTo>
                      <a:pt x="363" y="918"/>
                    </a:lnTo>
                    <a:lnTo>
                      <a:pt x="364" y="916"/>
                    </a:lnTo>
                    <a:lnTo>
                      <a:pt x="365" y="915"/>
                    </a:lnTo>
                    <a:lnTo>
                      <a:pt x="366" y="915"/>
                    </a:lnTo>
                    <a:lnTo>
                      <a:pt x="367" y="915"/>
                    </a:lnTo>
                    <a:lnTo>
                      <a:pt x="368" y="915"/>
                    </a:lnTo>
                    <a:lnTo>
                      <a:pt x="369" y="915"/>
                    </a:lnTo>
                    <a:lnTo>
                      <a:pt x="370" y="915"/>
                    </a:lnTo>
                    <a:lnTo>
                      <a:pt x="371" y="915"/>
                    </a:lnTo>
                    <a:lnTo>
                      <a:pt x="371" y="915"/>
                    </a:lnTo>
                    <a:lnTo>
                      <a:pt x="373" y="915"/>
                    </a:lnTo>
                    <a:lnTo>
                      <a:pt x="373" y="915"/>
                    </a:lnTo>
                    <a:lnTo>
                      <a:pt x="374" y="915"/>
                    </a:lnTo>
                    <a:lnTo>
                      <a:pt x="375" y="915"/>
                    </a:lnTo>
                    <a:lnTo>
                      <a:pt x="376" y="915"/>
                    </a:lnTo>
                    <a:lnTo>
                      <a:pt x="377" y="915"/>
                    </a:lnTo>
                    <a:lnTo>
                      <a:pt x="378" y="916"/>
                    </a:lnTo>
                    <a:lnTo>
                      <a:pt x="379" y="916"/>
                    </a:lnTo>
                    <a:lnTo>
                      <a:pt x="380" y="916"/>
                    </a:lnTo>
                    <a:lnTo>
                      <a:pt x="381" y="916"/>
                    </a:lnTo>
                    <a:lnTo>
                      <a:pt x="382" y="915"/>
                    </a:lnTo>
                    <a:lnTo>
                      <a:pt x="383" y="915"/>
                    </a:lnTo>
                    <a:lnTo>
                      <a:pt x="383" y="915"/>
                    </a:lnTo>
                    <a:lnTo>
                      <a:pt x="384" y="915"/>
                    </a:lnTo>
                    <a:lnTo>
                      <a:pt x="385" y="916"/>
                    </a:lnTo>
                    <a:lnTo>
                      <a:pt x="386" y="916"/>
                    </a:lnTo>
                    <a:lnTo>
                      <a:pt x="387" y="915"/>
                    </a:lnTo>
                    <a:lnTo>
                      <a:pt x="388" y="915"/>
                    </a:lnTo>
                    <a:lnTo>
                      <a:pt x="389" y="914"/>
                    </a:lnTo>
                    <a:lnTo>
                      <a:pt x="390" y="914"/>
                    </a:lnTo>
                    <a:lnTo>
                      <a:pt x="391" y="913"/>
                    </a:lnTo>
                    <a:lnTo>
                      <a:pt x="392" y="913"/>
                    </a:lnTo>
                    <a:lnTo>
                      <a:pt x="392" y="912"/>
                    </a:lnTo>
                    <a:lnTo>
                      <a:pt x="394" y="911"/>
                    </a:lnTo>
                    <a:lnTo>
                      <a:pt x="394" y="912"/>
                    </a:lnTo>
                    <a:lnTo>
                      <a:pt x="395" y="913"/>
                    </a:lnTo>
                    <a:lnTo>
                      <a:pt x="396" y="914"/>
                    </a:lnTo>
                    <a:lnTo>
                      <a:pt x="397" y="915"/>
                    </a:lnTo>
                    <a:lnTo>
                      <a:pt x="398" y="916"/>
                    </a:lnTo>
                    <a:lnTo>
                      <a:pt x="399" y="916"/>
                    </a:lnTo>
                    <a:lnTo>
                      <a:pt x="400" y="917"/>
                    </a:lnTo>
                    <a:lnTo>
                      <a:pt x="401" y="918"/>
                    </a:lnTo>
                    <a:lnTo>
                      <a:pt x="402" y="919"/>
                    </a:lnTo>
                    <a:lnTo>
                      <a:pt x="403" y="921"/>
                    </a:lnTo>
                    <a:lnTo>
                      <a:pt x="403" y="923"/>
                    </a:lnTo>
                    <a:lnTo>
                      <a:pt x="404" y="925"/>
                    </a:lnTo>
                    <a:lnTo>
                      <a:pt x="405" y="928"/>
                    </a:lnTo>
                    <a:lnTo>
                      <a:pt x="406" y="930"/>
                    </a:lnTo>
                    <a:lnTo>
                      <a:pt x="407" y="932"/>
                    </a:lnTo>
                    <a:lnTo>
                      <a:pt x="408" y="934"/>
                    </a:lnTo>
                    <a:lnTo>
                      <a:pt x="409" y="933"/>
                    </a:lnTo>
                    <a:lnTo>
                      <a:pt x="410" y="930"/>
                    </a:lnTo>
                    <a:lnTo>
                      <a:pt x="411" y="926"/>
                    </a:lnTo>
                    <a:lnTo>
                      <a:pt x="412" y="922"/>
                    </a:lnTo>
                    <a:lnTo>
                      <a:pt x="413" y="918"/>
                    </a:lnTo>
                    <a:lnTo>
                      <a:pt x="413" y="915"/>
                    </a:lnTo>
                    <a:lnTo>
                      <a:pt x="414" y="910"/>
                    </a:lnTo>
                    <a:lnTo>
                      <a:pt x="415" y="906"/>
                    </a:lnTo>
                    <a:lnTo>
                      <a:pt x="416" y="901"/>
                    </a:lnTo>
                    <a:lnTo>
                      <a:pt x="417" y="895"/>
                    </a:lnTo>
                    <a:lnTo>
                      <a:pt x="418" y="891"/>
                    </a:lnTo>
                    <a:lnTo>
                      <a:pt x="419" y="886"/>
                    </a:lnTo>
                    <a:lnTo>
                      <a:pt x="420" y="880"/>
                    </a:lnTo>
                    <a:lnTo>
                      <a:pt x="421" y="875"/>
                    </a:lnTo>
                    <a:lnTo>
                      <a:pt x="422" y="869"/>
                    </a:lnTo>
                    <a:lnTo>
                      <a:pt x="423" y="864"/>
                    </a:lnTo>
                    <a:lnTo>
                      <a:pt x="424" y="863"/>
                    </a:lnTo>
                    <a:lnTo>
                      <a:pt x="424" y="863"/>
                    </a:lnTo>
                    <a:lnTo>
                      <a:pt x="425" y="864"/>
                    </a:lnTo>
                    <a:lnTo>
                      <a:pt x="426" y="866"/>
                    </a:lnTo>
                    <a:lnTo>
                      <a:pt x="427" y="869"/>
                    </a:lnTo>
                    <a:lnTo>
                      <a:pt x="428" y="872"/>
                    </a:lnTo>
                    <a:lnTo>
                      <a:pt x="429" y="877"/>
                    </a:lnTo>
                    <a:lnTo>
                      <a:pt x="430" y="881"/>
                    </a:lnTo>
                    <a:lnTo>
                      <a:pt x="431" y="882"/>
                    </a:lnTo>
                    <a:lnTo>
                      <a:pt x="432" y="883"/>
                    </a:lnTo>
                    <a:lnTo>
                      <a:pt x="433" y="883"/>
                    </a:lnTo>
                    <a:lnTo>
                      <a:pt x="434" y="884"/>
                    </a:lnTo>
                    <a:lnTo>
                      <a:pt x="434" y="884"/>
                    </a:lnTo>
                    <a:lnTo>
                      <a:pt x="435" y="884"/>
                    </a:lnTo>
                    <a:lnTo>
                      <a:pt x="436" y="884"/>
                    </a:lnTo>
                    <a:lnTo>
                      <a:pt x="437" y="884"/>
                    </a:lnTo>
                    <a:lnTo>
                      <a:pt x="438" y="889"/>
                    </a:lnTo>
                    <a:lnTo>
                      <a:pt x="439" y="896"/>
                    </a:lnTo>
                    <a:lnTo>
                      <a:pt x="440" y="904"/>
                    </a:lnTo>
                    <a:lnTo>
                      <a:pt x="441" y="913"/>
                    </a:lnTo>
                    <a:lnTo>
                      <a:pt x="442" y="920"/>
                    </a:lnTo>
                    <a:lnTo>
                      <a:pt x="443" y="926"/>
                    </a:lnTo>
                    <a:lnTo>
                      <a:pt x="444" y="933"/>
                    </a:lnTo>
                    <a:lnTo>
                      <a:pt x="444" y="939"/>
                    </a:lnTo>
                    <a:lnTo>
                      <a:pt x="445" y="947"/>
                    </a:lnTo>
                    <a:lnTo>
                      <a:pt x="446" y="954"/>
                    </a:lnTo>
                    <a:lnTo>
                      <a:pt x="447" y="960"/>
                    </a:lnTo>
                    <a:lnTo>
                      <a:pt x="448" y="965"/>
                    </a:lnTo>
                    <a:lnTo>
                      <a:pt x="449" y="972"/>
                    </a:lnTo>
                    <a:lnTo>
                      <a:pt x="450" y="979"/>
                    </a:lnTo>
                    <a:lnTo>
                      <a:pt x="451" y="985"/>
                    </a:lnTo>
                    <a:lnTo>
                      <a:pt x="452" y="989"/>
                    </a:lnTo>
                    <a:lnTo>
                      <a:pt x="453" y="983"/>
                    </a:lnTo>
                    <a:lnTo>
                      <a:pt x="454" y="971"/>
                    </a:lnTo>
                    <a:lnTo>
                      <a:pt x="455" y="960"/>
                    </a:lnTo>
                    <a:lnTo>
                      <a:pt x="455" y="945"/>
                    </a:lnTo>
                    <a:lnTo>
                      <a:pt x="456" y="926"/>
                    </a:lnTo>
                    <a:lnTo>
                      <a:pt x="457" y="905"/>
                    </a:lnTo>
                    <a:lnTo>
                      <a:pt x="458" y="880"/>
                    </a:lnTo>
                    <a:lnTo>
                      <a:pt x="459" y="855"/>
                    </a:lnTo>
                    <a:lnTo>
                      <a:pt x="460" y="841"/>
                    </a:lnTo>
                    <a:lnTo>
                      <a:pt x="461" y="830"/>
                    </a:lnTo>
                    <a:lnTo>
                      <a:pt x="462" y="816"/>
                    </a:lnTo>
                    <a:lnTo>
                      <a:pt x="463" y="802"/>
                    </a:lnTo>
                    <a:lnTo>
                      <a:pt x="464" y="792"/>
                    </a:lnTo>
                    <a:lnTo>
                      <a:pt x="464" y="780"/>
                    </a:lnTo>
                    <a:lnTo>
                      <a:pt x="465" y="770"/>
                    </a:lnTo>
                    <a:lnTo>
                      <a:pt x="466" y="757"/>
                    </a:lnTo>
                    <a:lnTo>
                      <a:pt x="467" y="721"/>
                    </a:lnTo>
                    <a:lnTo>
                      <a:pt x="468" y="675"/>
                    </a:lnTo>
                    <a:lnTo>
                      <a:pt x="469" y="623"/>
                    </a:lnTo>
                    <a:lnTo>
                      <a:pt x="470" y="568"/>
                    </a:lnTo>
                    <a:lnTo>
                      <a:pt x="471" y="520"/>
                    </a:lnTo>
                    <a:lnTo>
                      <a:pt x="472" y="472"/>
                    </a:lnTo>
                    <a:lnTo>
                      <a:pt x="473" y="424"/>
                    </a:lnTo>
                    <a:lnTo>
                      <a:pt x="474" y="377"/>
                    </a:lnTo>
                    <a:lnTo>
                      <a:pt x="474" y="325"/>
                    </a:lnTo>
                    <a:lnTo>
                      <a:pt x="476" y="272"/>
                    </a:lnTo>
                    <a:lnTo>
                      <a:pt x="476" y="227"/>
                    </a:lnTo>
                    <a:lnTo>
                      <a:pt x="477" y="185"/>
                    </a:lnTo>
                    <a:lnTo>
                      <a:pt x="478" y="134"/>
                    </a:lnTo>
                    <a:lnTo>
                      <a:pt x="479" y="87"/>
                    </a:lnTo>
                    <a:lnTo>
                      <a:pt x="480" y="39"/>
                    </a:lnTo>
                    <a:lnTo>
                      <a:pt x="481" y="0"/>
                    </a:lnTo>
                    <a:lnTo>
                      <a:pt x="482" y="6"/>
                    </a:lnTo>
                    <a:lnTo>
                      <a:pt x="483" y="33"/>
                    </a:lnTo>
                    <a:lnTo>
                      <a:pt x="484" y="72"/>
                    </a:lnTo>
                    <a:lnTo>
                      <a:pt x="485" y="121"/>
                    </a:lnTo>
                    <a:lnTo>
                      <a:pt x="485" y="168"/>
                    </a:lnTo>
                    <a:lnTo>
                      <a:pt x="486" y="218"/>
                    </a:lnTo>
                    <a:lnTo>
                      <a:pt x="487" y="275"/>
                    </a:lnTo>
                    <a:lnTo>
                      <a:pt x="488" y="335"/>
                    </a:lnTo>
                    <a:lnTo>
                      <a:pt x="489" y="395"/>
                    </a:lnTo>
                    <a:lnTo>
                      <a:pt x="490" y="457"/>
                    </a:lnTo>
                    <a:lnTo>
                      <a:pt x="491" y="515"/>
                    </a:lnTo>
                    <a:lnTo>
                      <a:pt x="492" y="573"/>
                    </a:lnTo>
                    <a:lnTo>
                      <a:pt x="493" y="641"/>
                    </a:lnTo>
                    <a:lnTo>
                      <a:pt x="494" y="708"/>
                    </a:lnTo>
                    <a:lnTo>
                      <a:pt x="495" y="779"/>
                    </a:lnTo>
                    <a:lnTo>
                      <a:pt x="495" y="844"/>
                    </a:lnTo>
                    <a:lnTo>
                      <a:pt x="496" y="878"/>
                    </a:lnTo>
                    <a:lnTo>
                      <a:pt x="497" y="899"/>
                    </a:lnTo>
                    <a:lnTo>
                      <a:pt x="498" y="914"/>
                    </a:lnTo>
                    <a:lnTo>
                      <a:pt x="499" y="923"/>
                    </a:lnTo>
                    <a:lnTo>
                      <a:pt x="500" y="931"/>
                    </a:lnTo>
                    <a:lnTo>
                      <a:pt x="501" y="937"/>
                    </a:lnTo>
                    <a:lnTo>
                      <a:pt x="502" y="937"/>
                    </a:lnTo>
                    <a:lnTo>
                      <a:pt x="503" y="936"/>
                    </a:lnTo>
                    <a:lnTo>
                      <a:pt x="504" y="939"/>
                    </a:lnTo>
                    <a:lnTo>
                      <a:pt x="504" y="941"/>
                    </a:lnTo>
                    <a:lnTo>
                      <a:pt x="506" y="943"/>
                    </a:lnTo>
                    <a:lnTo>
                      <a:pt x="506" y="945"/>
                    </a:lnTo>
                    <a:lnTo>
                      <a:pt x="507" y="942"/>
                    </a:lnTo>
                    <a:lnTo>
                      <a:pt x="508" y="939"/>
                    </a:lnTo>
                    <a:lnTo>
                      <a:pt x="509" y="934"/>
                    </a:lnTo>
                    <a:lnTo>
                      <a:pt x="510" y="929"/>
                    </a:lnTo>
                    <a:lnTo>
                      <a:pt x="511" y="928"/>
                    </a:lnTo>
                    <a:lnTo>
                      <a:pt x="512" y="929"/>
                    </a:lnTo>
                    <a:lnTo>
                      <a:pt x="513" y="929"/>
                    </a:lnTo>
                    <a:lnTo>
                      <a:pt x="514" y="931"/>
                    </a:lnTo>
                    <a:lnTo>
                      <a:pt x="515" y="932"/>
                    </a:lnTo>
                    <a:lnTo>
                      <a:pt x="516" y="933"/>
                    </a:lnTo>
                    <a:lnTo>
                      <a:pt x="516" y="934"/>
                    </a:lnTo>
                    <a:lnTo>
                      <a:pt x="517" y="935"/>
                    </a:lnTo>
                    <a:lnTo>
                      <a:pt x="518" y="933"/>
                    </a:lnTo>
                    <a:lnTo>
                      <a:pt x="519" y="931"/>
                    </a:lnTo>
                    <a:lnTo>
                      <a:pt x="520" y="928"/>
                    </a:lnTo>
                    <a:lnTo>
                      <a:pt x="521" y="925"/>
                    </a:lnTo>
                    <a:lnTo>
                      <a:pt x="522" y="921"/>
                    </a:lnTo>
                    <a:lnTo>
                      <a:pt x="523" y="918"/>
                    </a:lnTo>
                    <a:lnTo>
                      <a:pt x="524" y="914"/>
                    </a:lnTo>
                    <a:lnTo>
                      <a:pt x="525" y="910"/>
                    </a:lnTo>
                    <a:lnTo>
                      <a:pt x="525" y="909"/>
                    </a:lnTo>
                    <a:lnTo>
                      <a:pt x="527" y="910"/>
                    </a:lnTo>
                    <a:lnTo>
                      <a:pt x="527" y="910"/>
                    </a:lnTo>
                    <a:lnTo>
                      <a:pt x="528" y="911"/>
                    </a:lnTo>
                    <a:lnTo>
                      <a:pt x="529" y="913"/>
                    </a:lnTo>
                    <a:lnTo>
                      <a:pt x="530" y="914"/>
                    </a:lnTo>
                    <a:lnTo>
                      <a:pt x="531" y="916"/>
                    </a:lnTo>
                    <a:lnTo>
                      <a:pt x="532" y="917"/>
                    </a:lnTo>
                    <a:lnTo>
                      <a:pt x="533" y="918"/>
                    </a:lnTo>
                    <a:lnTo>
                      <a:pt x="534" y="920"/>
                    </a:lnTo>
                    <a:lnTo>
                      <a:pt x="535" y="921"/>
                    </a:lnTo>
                    <a:lnTo>
                      <a:pt x="536" y="921"/>
                    </a:lnTo>
                    <a:lnTo>
                      <a:pt x="536" y="923"/>
                    </a:lnTo>
                    <a:lnTo>
                      <a:pt x="537" y="924"/>
                    </a:lnTo>
                    <a:lnTo>
                      <a:pt x="538" y="925"/>
                    </a:lnTo>
                    <a:lnTo>
                      <a:pt x="539" y="926"/>
                    </a:lnTo>
                    <a:lnTo>
                      <a:pt x="540" y="927"/>
                    </a:lnTo>
                    <a:lnTo>
                      <a:pt x="541" y="927"/>
                    </a:lnTo>
                    <a:lnTo>
                      <a:pt x="542" y="927"/>
                    </a:lnTo>
                    <a:lnTo>
                      <a:pt x="543" y="926"/>
                    </a:lnTo>
                    <a:lnTo>
                      <a:pt x="544" y="926"/>
                    </a:lnTo>
                    <a:lnTo>
                      <a:pt x="545" y="925"/>
                    </a:lnTo>
                    <a:lnTo>
                      <a:pt x="546" y="924"/>
                    </a:lnTo>
                    <a:lnTo>
                      <a:pt x="546" y="923"/>
                    </a:lnTo>
                    <a:lnTo>
                      <a:pt x="547" y="923"/>
                    </a:lnTo>
                    <a:lnTo>
                      <a:pt x="548" y="922"/>
                    </a:lnTo>
                    <a:lnTo>
                      <a:pt x="549" y="922"/>
                    </a:lnTo>
                    <a:lnTo>
                      <a:pt x="550" y="922"/>
                    </a:lnTo>
                    <a:lnTo>
                      <a:pt x="551" y="922"/>
                    </a:lnTo>
                    <a:lnTo>
                      <a:pt x="552" y="922"/>
                    </a:lnTo>
                    <a:lnTo>
                      <a:pt x="553" y="921"/>
                    </a:lnTo>
                    <a:lnTo>
                      <a:pt x="554" y="921"/>
                    </a:lnTo>
                    <a:lnTo>
                      <a:pt x="555" y="919"/>
                    </a:lnTo>
                    <a:lnTo>
                      <a:pt x="556" y="917"/>
                    </a:lnTo>
                    <a:lnTo>
                      <a:pt x="557" y="914"/>
                    </a:lnTo>
                    <a:lnTo>
                      <a:pt x="557" y="911"/>
                    </a:lnTo>
                    <a:lnTo>
                      <a:pt x="558" y="908"/>
                    </a:lnTo>
                    <a:lnTo>
                      <a:pt x="559" y="905"/>
                    </a:lnTo>
                    <a:lnTo>
                      <a:pt x="560" y="902"/>
                    </a:lnTo>
                    <a:lnTo>
                      <a:pt x="561" y="900"/>
                    </a:lnTo>
                    <a:lnTo>
                      <a:pt x="562" y="896"/>
                    </a:lnTo>
                    <a:lnTo>
                      <a:pt x="563" y="892"/>
                    </a:lnTo>
                    <a:lnTo>
                      <a:pt x="564" y="888"/>
                    </a:lnTo>
                    <a:lnTo>
                      <a:pt x="565" y="885"/>
                    </a:lnTo>
                    <a:lnTo>
                      <a:pt x="566" y="880"/>
                    </a:lnTo>
                    <a:lnTo>
                      <a:pt x="567" y="876"/>
                    </a:lnTo>
                    <a:lnTo>
                      <a:pt x="567" y="872"/>
                    </a:lnTo>
                    <a:lnTo>
                      <a:pt x="568" y="869"/>
                    </a:lnTo>
                    <a:lnTo>
                      <a:pt x="569" y="868"/>
                    </a:lnTo>
                    <a:lnTo>
                      <a:pt x="570" y="869"/>
                    </a:lnTo>
                    <a:lnTo>
                      <a:pt x="571" y="870"/>
                    </a:lnTo>
                    <a:lnTo>
                      <a:pt x="572" y="872"/>
                    </a:lnTo>
                    <a:lnTo>
                      <a:pt x="573" y="874"/>
                    </a:lnTo>
                    <a:lnTo>
                      <a:pt x="574" y="876"/>
                    </a:lnTo>
                    <a:lnTo>
                      <a:pt x="575" y="879"/>
                    </a:lnTo>
                    <a:lnTo>
                      <a:pt x="576" y="882"/>
                    </a:lnTo>
                    <a:lnTo>
                      <a:pt x="576" y="885"/>
                    </a:lnTo>
                    <a:lnTo>
                      <a:pt x="577" y="888"/>
                    </a:lnTo>
                    <a:lnTo>
                      <a:pt x="578" y="891"/>
                    </a:lnTo>
                    <a:lnTo>
                      <a:pt x="579" y="895"/>
                    </a:lnTo>
                    <a:lnTo>
                      <a:pt x="580" y="899"/>
                    </a:lnTo>
                    <a:lnTo>
                      <a:pt x="581" y="902"/>
                    </a:lnTo>
                    <a:lnTo>
                      <a:pt x="582" y="906"/>
                    </a:lnTo>
                    <a:lnTo>
                      <a:pt x="583" y="910"/>
                    </a:lnTo>
                    <a:lnTo>
                      <a:pt x="584" y="912"/>
                    </a:lnTo>
                    <a:lnTo>
                      <a:pt x="585" y="913"/>
                    </a:lnTo>
                    <a:lnTo>
                      <a:pt x="586" y="914"/>
                    </a:lnTo>
                    <a:lnTo>
                      <a:pt x="587" y="914"/>
                    </a:lnTo>
                    <a:lnTo>
                      <a:pt x="588" y="915"/>
                    </a:lnTo>
                    <a:lnTo>
                      <a:pt x="588" y="916"/>
                    </a:lnTo>
                    <a:lnTo>
                      <a:pt x="589" y="916"/>
                    </a:lnTo>
                    <a:lnTo>
                      <a:pt x="590" y="917"/>
                    </a:lnTo>
                    <a:lnTo>
                      <a:pt x="591" y="916"/>
                    </a:lnTo>
                    <a:lnTo>
                      <a:pt x="592" y="915"/>
                    </a:lnTo>
                    <a:lnTo>
                      <a:pt x="593" y="914"/>
                    </a:lnTo>
                    <a:lnTo>
                      <a:pt x="594" y="913"/>
                    </a:lnTo>
                    <a:lnTo>
                      <a:pt x="595" y="911"/>
                    </a:lnTo>
                    <a:lnTo>
                      <a:pt x="596" y="909"/>
                    </a:lnTo>
                    <a:lnTo>
                      <a:pt x="597" y="907"/>
                    </a:lnTo>
                    <a:lnTo>
                      <a:pt x="597" y="905"/>
                    </a:lnTo>
                    <a:lnTo>
                      <a:pt x="598" y="907"/>
                    </a:lnTo>
                    <a:lnTo>
                      <a:pt x="599" y="909"/>
                    </a:lnTo>
                    <a:lnTo>
                      <a:pt x="600" y="912"/>
                    </a:lnTo>
                    <a:lnTo>
                      <a:pt x="601" y="915"/>
                    </a:lnTo>
                    <a:lnTo>
                      <a:pt x="602" y="917"/>
                    </a:lnTo>
                    <a:lnTo>
                      <a:pt x="603" y="919"/>
                    </a:lnTo>
                    <a:lnTo>
                      <a:pt x="604" y="920"/>
                    </a:lnTo>
                    <a:lnTo>
                      <a:pt x="605" y="921"/>
                    </a:lnTo>
                    <a:lnTo>
                      <a:pt x="606" y="926"/>
                    </a:lnTo>
                    <a:lnTo>
                      <a:pt x="607" y="932"/>
                    </a:lnTo>
                    <a:lnTo>
                      <a:pt x="607" y="937"/>
                    </a:lnTo>
                    <a:lnTo>
                      <a:pt x="608" y="942"/>
                    </a:lnTo>
                    <a:lnTo>
                      <a:pt x="609" y="948"/>
                    </a:lnTo>
                    <a:lnTo>
                      <a:pt x="610" y="954"/>
                    </a:lnTo>
                    <a:lnTo>
                      <a:pt x="611" y="960"/>
                    </a:lnTo>
                    <a:lnTo>
                      <a:pt x="612" y="965"/>
                    </a:lnTo>
                    <a:lnTo>
                      <a:pt x="613" y="960"/>
                    </a:lnTo>
                    <a:lnTo>
                      <a:pt x="614" y="952"/>
                    </a:lnTo>
                    <a:lnTo>
                      <a:pt x="615" y="940"/>
                    </a:lnTo>
                    <a:lnTo>
                      <a:pt x="616" y="927"/>
                    </a:lnTo>
                    <a:lnTo>
                      <a:pt x="617" y="916"/>
                    </a:lnTo>
                    <a:lnTo>
                      <a:pt x="618" y="904"/>
                    </a:lnTo>
                    <a:lnTo>
                      <a:pt x="618" y="891"/>
                    </a:lnTo>
                    <a:lnTo>
                      <a:pt x="619" y="878"/>
                    </a:lnTo>
                    <a:lnTo>
                      <a:pt x="620" y="862"/>
                    </a:lnTo>
                    <a:lnTo>
                      <a:pt x="621" y="845"/>
                    </a:lnTo>
                    <a:lnTo>
                      <a:pt x="622" y="829"/>
                    </a:lnTo>
                    <a:lnTo>
                      <a:pt x="623" y="813"/>
                    </a:lnTo>
                    <a:lnTo>
                      <a:pt x="624" y="795"/>
                    </a:lnTo>
                    <a:lnTo>
                      <a:pt x="625" y="777"/>
                    </a:lnTo>
                    <a:lnTo>
                      <a:pt x="626" y="759"/>
                    </a:lnTo>
                    <a:lnTo>
                      <a:pt x="627" y="743"/>
                    </a:lnTo>
                    <a:lnTo>
                      <a:pt x="628" y="738"/>
                    </a:lnTo>
                    <a:lnTo>
                      <a:pt x="628" y="738"/>
                    </a:lnTo>
                    <a:lnTo>
                      <a:pt x="629" y="741"/>
                    </a:lnTo>
                    <a:lnTo>
                      <a:pt x="630" y="746"/>
                    </a:lnTo>
                    <a:lnTo>
                      <a:pt x="631" y="752"/>
                    </a:lnTo>
                    <a:lnTo>
                      <a:pt x="632" y="760"/>
                    </a:lnTo>
                    <a:lnTo>
                      <a:pt x="633" y="770"/>
                    </a:lnTo>
                    <a:lnTo>
                      <a:pt x="634" y="781"/>
                    </a:lnTo>
                    <a:lnTo>
                      <a:pt x="635" y="791"/>
                    </a:lnTo>
                    <a:lnTo>
                      <a:pt x="636" y="800"/>
                    </a:lnTo>
                    <a:lnTo>
                      <a:pt x="637" y="809"/>
                    </a:lnTo>
                    <a:lnTo>
                      <a:pt x="637" y="817"/>
                    </a:lnTo>
                    <a:lnTo>
                      <a:pt x="639" y="829"/>
                    </a:lnTo>
                    <a:lnTo>
                      <a:pt x="639" y="840"/>
                    </a:lnTo>
                    <a:lnTo>
                      <a:pt x="640" y="852"/>
                    </a:lnTo>
                    <a:lnTo>
                      <a:pt x="641" y="863"/>
                    </a:lnTo>
                    <a:lnTo>
                      <a:pt x="642" y="870"/>
                    </a:lnTo>
                    <a:lnTo>
                      <a:pt x="643" y="874"/>
                    </a:lnTo>
                    <a:lnTo>
                      <a:pt x="644" y="877"/>
                    </a:lnTo>
                    <a:lnTo>
                      <a:pt x="645" y="879"/>
                    </a:lnTo>
                    <a:lnTo>
                      <a:pt x="646" y="881"/>
                    </a:lnTo>
                    <a:lnTo>
                      <a:pt x="647" y="882"/>
                    </a:lnTo>
                    <a:lnTo>
                      <a:pt x="648" y="881"/>
                    </a:lnTo>
                    <a:lnTo>
                      <a:pt x="648" y="881"/>
                    </a:lnTo>
                    <a:lnTo>
                      <a:pt x="649" y="884"/>
                    </a:lnTo>
                    <a:lnTo>
                      <a:pt x="650" y="888"/>
                    </a:lnTo>
                    <a:lnTo>
                      <a:pt x="651" y="891"/>
                    </a:lnTo>
                    <a:lnTo>
                      <a:pt x="652" y="894"/>
                    </a:lnTo>
                    <a:lnTo>
                      <a:pt x="653" y="898"/>
                    </a:lnTo>
                    <a:lnTo>
                      <a:pt x="654" y="901"/>
                    </a:lnTo>
                    <a:lnTo>
                      <a:pt x="655" y="904"/>
                    </a:lnTo>
                    <a:lnTo>
                      <a:pt x="656" y="907"/>
                    </a:lnTo>
                    <a:lnTo>
                      <a:pt x="657" y="904"/>
                    </a:lnTo>
                    <a:lnTo>
                      <a:pt x="658" y="899"/>
                    </a:lnTo>
                    <a:lnTo>
                      <a:pt x="658" y="892"/>
                    </a:lnTo>
                    <a:lnTo>
                      <a:pt x="659" y="884"/>
                    </a:lnTo>
                    <a:lnTo>
                      <a:pt x="660" y="877"/>
                    </a:lnTo>
                    <a:lnTo>
                      <a:pt x="661" y="871"/>
                    </a:lnTo>
                    <a:lnTo>
                      <a:pt x="662" y="865"/>
                    </a:lnTo>
                    <a:lnTo>
                      <a:pt x="663" y="858"/>
                    </a:lnTo>
                    <a:lnTo>
                      <a:pt x="664" y="847"/>
                    </a:lnTo>
                    <a:lnTo>
                      <a:pt x="665" y="835"/>
                    </a:lnTo>
                    <a:lnTo>
                      <a:pt x="666" y="824"/>
                    </a:lnTo>
                    <a:lnTo>
                      <a:pt x="667" y="814"/>
                    </a:lnTo>
                    <a:lnTo>
                      <a:pt x="668" y="801"/>
                    </a:lnTo>
                    <a:lnTo>
                      <a:pt x="669" y="789"/>
                    </a:lnTo>
                    <a:lnTo>
                      <a:pt x="669" y="776"/>
                    </a:lnTo>
                    <a:lnTo>
                      <a:pt x="670" y="764"/>
                    </a:lnTo>
                    <a:lnTo>
                      <a:pt x="671" y="764"/>
                    </a:lnTo>
                    <a:lnTo>
                      <a:pt x="672" y="770"/>
                    </a:lnTo>
                    <a:lnTo>
                      <a:pt x="673" y="778"/>
                    </a:lnTo>
                    <a:lnTo>
                      <a:pt x="674" y="788"/>
                    </a:lnTo>
                    <a:lnTo>
                      <a:pt x="675" y="797"/>
                    </a:lnTo>
                    <a:lnTo>
                      <a:pt x="676" y="806"/>
                    </a:lnTo>
                    <a:lnTo>
                      <a:pt x="677" y="817"/>
                    </a:lnTo>
                    <a:lnTo>
                      <a:pt x="678" y="828"/>
                    </a:lnTo>
                    <a:lnTo>
                      <a:pt x="679" y="842"/>
                    </a:lnTo>
                    <a:lnTo>
                      <a:pt x="679" y="856"/>
                    </a:lnTo>
                    <a:lnTo>
                      <a:pt x="680" y="869"/>
                    </a:lnTo>
                    <a:lnTo>
                      <a:pt x="681" y="882"/>
                    </a:lnTo>
                    <a:lnTo>
                      <a:pt x="682" y="899"/>
                    </a:lnTo>
                    <a:lnTo>
                      <a:pt x="683" y="914"/>
                    </a:lnTo>
                    <a:lnTo>
                      <a:pt x="684" y="931"/>
                    </a:lnTo>
                    <a:lnTo>
                      <a:pt x="685" y="946"/>
                    </a:lnTo>
                    <a:lnTo>
                      <a:pt x="686" y="951"/>
                    </a:lnTo>
                    <a:lnTo>
                      <a:pt x="687" y="951"/>
                    </a:lnTo>
                    <a:lnTo>
                      <a:pt x="688" y="949"/>
                    </a:lnTo>
                    <a:lnTo>
                      <a:pt x="688" y="947"/>
                    </a:lnTo>
                    <a:lnTo>
                      <a:pt x="689" y="941"/>
                    </a:lnTo>
                    <a:lnTo>
                      <a:pt x="690" y="938"/>
                    </a:lnTo>
                    <a:lnTo>
                      <a:pt x="691" y="934"/>
                    </a:lnTo>
                    <a:lnTo>
                      <a:pt x="692" y="927"/>
                    </a:lnTo>
                    <a:lnTo>
                      <a:pt x="693" y="921"/>
                    </a:lnTo>
                    <a:lnTo>
                      <a:pt x="694" y="915"/>
                    </a:lnTo>
                    <a:lnTo>
                      <a:pt x="695" y="910"/>
                    </a:lnTo>
                    <a:lnTo>
                      <a:pt x="696" y="904"/>
                    </a:lnTo>
                    <a:lnTo>
                      <a:pt x="697" y="897"/>
                    </a:lnTo>
                    <a:lnTo>
                      <a:pt x="698" y="889"/>
                    </a:lnTo>
                    <a:lnTo>
                      <a:pt x="699" y="881"/>
                    </a:lnTo>
                    <a:lnTo>
                      <a:pt x="700" y="874"/>
                    </a:lnTo>
                    <a:lnTo>
                      <a:pt x="700" y="871"/>
                    </a:lnTo>
                    <a:lnTo>
                      <a:pt x="701" y="870"/>
                    </a:lnTo>
                    <a:lnTo>
                      <a:pt x="702" y="870"/>
                    </a:lnTo>
                    <a:lnTo>
                      <a:pt x="703" y="870"/>
                    </a:lnTo>
                    <a:lnTo>
                      <a:pt x="704" y="870"/>
                    </a:lnTo>
                    <a:lnTo>
                      <a:pt x="705" y="871"/>
                    </a:lnTo>
                    <a:lnTo>
                      <a:pt x="706" y="872"/>
                    </a:lnTo>
                    <a:lnTo>
                      <a:pt x="707" y="874"/>
                    </a:lnTo>
                    <a:lnTo>
                      <a:pt x="708" y="875"/>
                    </a:lnTo>
                    <a:lnTo>
                      <a:pt x="709" y="875"/>
                    </a:lnTo>
                    <a:lnTo>
                      <a:pt x="709" y="876"/>
                    </a:lnTo>
                    <a:lnTo>
                      <a:pt x="710" y="877"/>
                    </a:lnTo>
                    <a:lnTo>
                      <a:pt x="711" y="878"/>
                    </a:lnTo>
                    <a:lnTo>
                      <a:pt x="712" y="879"/>
                    </a:lnTo>
                    <a:lnTo>
                      <a:pt x="713" y="880"/>
                    </a:lnTo>
                    <a:lnTo>
                      <a:pt x="714" y="882"/>
                    </a:lnTo>
                    <a:lnTo>
                      <a:pt x="715" y="883"/>
                    </a:lnTo>
                    <a:lnTo>
                      <a:pt x="716" y="884"/>
                    </a:lnTo>
                    <a:lnTo>
                      <a:pt x="717" y="886"/>
                    </a:lnTo>
                    <a:lnTo>
                      <a:pt x="718" y="887"/>
                    </a:lnTo>
                    <a:lnTo>
                      <a:pt x="719" y="889"/>
                    </a:lnTo>
                    <a:lnTo>
                      <a:pt x="719" y="890"/>
                    </a:lnTo>
                    <a:lnTo>
                      <a:pt x="720" y="892"/>
                    </a:lnTo>
                    <a:lnTo>
                      <a:pt x="721" y="892"/>
                    </a:lnTo>
                    <a:lnTo>
                      <a:pt x="722" y="896"/>
                    </a:lnTo>
                    <a:lnTo>
                      <a:pt x="723" y="896"/>
                    </a:lnTo>
                    <a:lnTo>
                      <a:pt x="724" y="898"/>
                    </a:lnTo>
                    <a:lnTo>
                      <a:pt x="725" y="900"/>
                    </a:lnTo>
                    <a:lnTo>
                      <a:pt x="726" y="902"/>
                    </a:lnTo>
                    <a:lnTo>
                      <a:pt x="727" y="904"/>
                    </a:lnTo>
                    <a:lnTo>
                      <a:pt x="728" y="906"/>
                    </a:lnTo>
                    <a:lnTo>
                      <a:pt x="729" y="908"/>
                    </a:lnTo>
                    <a:lnTo>
                      <a:pt x="730" y="909"/>
                    </a:lnTo>
                    <a:lnTo>
                      <a:pt x="730" y="910"/>
                    </a:lnTo>
                    <a:lnTo>
                      <a:pt x="731" y="911"/>
                    </a:lnTo>
                    <a:lnTo>
                      <a:pt x="732" y="912"/>
                    </a:lnTo>
                    <a:lnTo>
                      <a:pt x="733" y="912"/>
                    </a:lnTo>
                    <a:lnTo>
                      <a:pt x="734" y="913"/>
                    </a:lnTo>
                    <a:lnTo>
                      <a:pt x="735" y="914"/>
                    </a:lnTo>
                    <a:lnTo>
                      <a:pt x="736" y="914"/>
                    </a:lnTo>
                    <a:lnTo>
                      <a:pt x="737" y="915"/>
                    </a:lnTo>
                    <a:lnTo>
                      <a:pt x="738" y="916"/>
                    </a:lnTo>
                    <a:lnTo>
                      <a:pt x="739" y="916"/>
                    </a:lnTo>
                    <a:lnTo>
                      <a:pt x="740" y="917"/>
                    </a:lnTo>
                    <a:lnTo>
                      <a:pt x="740" y="918"/>
                    </a:lnTo>
                    <a:lnTo>
                      <a:pt x="741" y="919"/>
                    </a:lnTo>
                    <a:lnTo>
                      <a:pt x="742" y="919"/>
                    </a:lnTo>
                    <a:lnTo>
                      <a:pt x="743" y="920"/>
                    </a:lnTo>
                    <a:lnTo>
                      <a:pt x="744" y="920"/>
                    </a:lnTo>
                    <a:lnTo>
                      <a:pt x="745" y="919"/>
                    </a:lnTo>
                    <a:lnTo>
                      <a:pt x="746" y="919"/>
                    </a:lnTo>
                    <a:lnTo>
                      <a:pt x="747" y="918"/>
                    </a:lnTo>
                    <a:lnTo>
                      <a:pt x="748" y="918"/>
                    </a:lnTo>
                    <a:lnTo>
                      <a:pt x="749" y="917"/>
                    </a:lnTo>
                    <a:lnTo>
                      <a:pt x="749" y="916"/>
                    </a:lnTo>
                    <a:lnTo>
                      <a:pt x="751" y="916"/>
                    </a:lnTo>
                    <a:lnTo>
                      <a:pt x="751" y="915"/>
                    </a:lnTo>
                    <a:lnTo>
                      <a:pt x="752" y="913"/>
                    </a:lnTo>
                    <a:lnTo>
                      <a:pt x="753" y="913"/>
                    </a:lnTo>
                    <a:lnTo>
                      <a:pt x="754" y="911"/>
                    </a:lnTo>
                    <a:lnTo>
                      <a:pt x="755" y="910"/>
                    </a:lnTo>
                    <a:lnTo>
                      <a:pt x="756" y="909"/>
                    </a:lnTo>
                    <a:lnTo>
                      <a:pt x="757" y="908"/>
                    </a:lnTo>
                    <a:lnTo>
                      <a:pt x="758" y="907"/>
                    </a:lnTo>
                    <a:lnTo>
                      <a:pt x="759" y="906"/>
                    </a:lnTo>
                    <a:lnTo>
                      <a:pt x="760" y="906"/>
                    </a:lnTo>
                    <a:lnTo>
                      <a:pt x="760" y="907"/>
                    </a:lnTo>
                    <a:lnTo>
                      <a:pt x="761" y="907"/>
                    </a:lnTo>
                    <a:lnTo>
                      <a:pt x="762" y="908"/>
                    </a:lnTo>
                    <a:lnTo>
                      <a:pt x="763" y="908"/>
                    </a:lnTo>
                    <a:lnTo>
                      <a:pt x="764" y="908"/>
                    </a:lnTo>
                    <a:lnTo>
                      <a:pt x="765" y="909"/>
                    </a:lnTo>
                    <a:lnTo>
                      <a:pt x="766" y="910"/>
                    </a:lnTo>
                    <a:lnTo>
                      <a:pt x="767" y="911"/>
                    </a:lnTo>
                    <a:lnTo>
                      <a:pt x="768" y="911"/>
                    </a:lnTo>
                    <a:lnTo>
                      <a:pt x="769" y="912"/>
                    </a:lnTo>
                    <a:lnTo>
                      <a:pt x="770" y="913"/>
                    </a:lnTo>
                    <a:lnTo>
                      <a:pt x="770" y="914"/>
                    </a:lnTo>
                    <a:lnTo>
                      <a:pt x="772" y="915"/>
                    </a:lnTo>
                    <a:lnTo>
                      <a:pt x="772" y="916"/>
                    </a:lnTo>
                    <a:lnTo>
                      <a:pt x="773" y="917"/>
                    </a:lnTo>
                    <a:lnTo>
                      <a:pt x="774" y="916"/>
                    </a:lnTo>
                    <a:lnTo>
                      <a:pt x="775" y="916"/>
                    </a:lnTo>
                    <a:lnTo>
                      <a:pt x="776" y="916"/>
                    </a:lnTo>
                    <a:lnTo>
                      <a:pt x="777" y="916"/>
                    </a:lnTo>
                    <a:lnTo>
                      <a:pt x="778" y="915"/>
                    </a:lnTo>
                    <a:lnTo>
                      <a:pt x="779" y="915"/>
                    </a:lnTo>
                    <a:lnTo>
                      <a:pt x="780" y="915"/>
                    </a:lnTo>
                    <a:lnTo>
                      <a:pt x="781" y="914"/>
                    </a:lnTo>
                    <a:lnTo>
                      <a:pt x="781" y="913"/>
                    </a:lnTo>
                    <a:lnTo>
                      <a:pt x="782" y="913"/>
                    </a:lnTo>
                    <a:lnTo>
                      <a:pt x="783" y="912"/>
                    </a:lnTo>
                    <a:lnTo>
                      <a:pt x="784" y="911"/>
                    </a:lnTo>
                    <a:lnTo>
                      <a:pt x="785" y="910"/>
                    </a:lnTo>
                    <a:lnTo>
                      <a:pt x="786" y="909"/>
                    </a:lnTo>
                    <a:lnTo>
                      <a:pt x="787" y="908"/>
                    </a:lnTo>
                    <a:lnTo>
                      <a:pt x="788" y="908"/>
                    </a:lnTo>
                    <a:lnTo>
                      <a:pt x="789" y="910"/>
                    </a:lnTo>
                    <a:lnTo>
                      <a:pt x="790" y="911"/>
                    </a:lnTo>
                    <a:lnTo>
                      <a:pt x="791" y="913"/>
                    </a:lnTo>
                    <a:lnTo>
                      <a:pt x="791" y="915"/>
                    </a:lnTo>
                    <a:lnTo>
                      <a:pt x="792" y="916"/>
                    </a:lnTo>
                    <a:lnTo>
                      <a:pt x="793" y="918"/>
                    </a:lnTo>
                    <a:lnTo>
                      <a:pt x="794" y="920"/>
                    </a:lnTo>
                    <a:lnTo>
                      <a:pt x="795" y="922"/>
                    </a:lnTo>
                    <a:lnTo>
                      <a:pt x="796" y="923"/>
                    </a:lnTo>
                    <a:lnTo>
                      <a:pt x="797" y="924"/>
                    </a:lnTo>
                    <a:lnTo>
                      <a:pt x="798" y="926"/>
                    </a:lnTo>
                    <a:lnTo>
                      <a:pt x="799" y="927"/>
                    </a:lnTo>
                    <a:lnTo>
                      <a:pt x="800" y="929"/>
                    </a:lnTo>
                    <a:lnTo>
                      <a:pt x="800" y="930"/>
                    </a:lnTo>
                    <a:lnTo>
                      <a:pt x="802" y="931"/>
                    </a:lnTo>
                    <a:lnTo>
                      <a:pt x="802" y="932"/>
                    </a:lnTo>
                    <a:lnTo>
                      <a:pt x="803" y="932"/>
                    </a:lnTo>
                    <a:lnTo>
                      <a:pt x="804" y="932"/>
                    </a:lnTo>
                    <a:lnTo>
                      <a:pt x="805" y="932"/>
                    </a:lnTo>
                    <a:lnTo>
                      <a:pt x="806" y="932"/>
                    </a:lnTo>
                    <a:lnTo>
                      <a:pt x="807" y="931"/>
                    </a:lnTo>
                    <a:lnTo>
                      <a:pt x="808" y="929"/>
                    </a:lnTo>
                    <a:lnTo>
                      <a:pt x="809" y="928"/>
                    </a:lnTo>
                    <a:lnTo>
                      <a:pt x="810" y="928"/>
                    </a:lnTo>
                    <a:lnTo>
                      <a:pt x="811" y="929"/>
                    </a:lnTo>
                    <a:lnTo>
                      <a:pt x="812" y="929"/>
                    </a:lnTo>
                    <a:lnTo>
                      <a:pt x="812" y="929"/>
                    </a:lnTo>
                    <a:lnTo>
                      <a:pt x="813" y="929"/>
                    </a:lnTo>
                    <a:lnTo>
                      <a:pt x="814" y="929"/>
                    </a:lnTo>
                    <a:lnTo>
                      <a:pt x="815" y="930"/>
                    </a:lnTo>
                    <a:lnTo>
                      <a:pt x="816" y="929"/>
                    </a:lnTo>
                    <a:lnTo>
                      <a:pt x="817" y="925"/>
                    </a:lnTo>
                    <a:lnTo>
                      <a:pt x="818" y="920"/>
                    </a:lnTo>
                    <a:lnTo>
                      <a:pt x="819" y="913"/>
                    </a:lnTo>
                    <a:lnTo>
                      <a:pt x="820" y="906"/>
                    </a:lnTo>
                    <a:lnTo>
                      <a:pt x="821" y="900"/>
                    </a:lnTo>
                    <a:lnTo>
                      <a:pt x="821" y="893"/>
                    </a:lnTo>
                    <a:lnTo>
                      <a:pt x="822" y="886"/>
                    </a:lnTo>
                    <a:lnTo>
                      <a:pt x="823" y="879"/>
                    </a:lnTo>
                    <a:lnTo>
                      <a:pt x="824" y="871"/>
                    </a:lnTo>
                    <a:lnTo>
                      <a:pt x="825" y="863"/>
                    </a:lnTo>
                    <a:lnTo>
                      <a:pt x="826" y="855"/>
                    </a:lnTo>
                    <a:lnTo>
                      <a:pt x="827" y="847"/>
                    </a:lnTo>
                    <a:lnTo>
                      <a:pt x="828" y="839"/>
                    </a:lnTo>
                    <a:lnTo>
                      <a:pt x="829" y="830"/>
                    </a:lnTo>
                    <a:lnTo>
                      <a:pt x="830" y="822"/>
                    </a:lnTo>
                    <a:lnTo>
                      <a:pt x="831" y="814"/>
                    </a:lnTo>
                    <a:lnTo>
                      <a:pt x="832" y="810"/>
                    </a:lnTo>
                    <a:lnTo>
                      <a:pt x="832" y="809"/>
                    </a:lnTo>
                    <a:lnTo>
                      <a:pt x="833" y="808"/>
                    </a:lnTo>
                    <a:lnTo>
                      <a:pt x="834" y="808"/>
                    </a:lnTo>
                    <a:lnTo>
                      <a:pt x="835" y="809"/>
                    </a:lnTo>
                    <a:lnTo>
                      <a:pt x="836" y="811"/>
                    </a:lnTo>
                    <a:lnTo>
                      <a:pt x="837" y="813"/>
                    </a:lnTo>
                    <a:lnTo>
                      <a:pt x="838" y="815"/>
                    </a:lnTo>
                    <a:lnTo>
                      <a:pt x="839" y="817"/>
                    </a:lnTo>
                    <a:lnTo>
                      <a:pt x="840" y="818"/>
                    </a:lnTo>
                    <a:lnTo>
                      <a:pt x="841" y="820"/>
                    </a:lnTo>
                    <a:lnTo>
                      <a:pt x="842" y="821"/>
                    </a:lnTo>
                    <a:lnTo>
                      <a:pt x="842" y="823"/>
                    </a:lnTo>
                    <a:lnTo>
                      <a:pt x="843" y="826"/>
                    </a:lnTo>
                    <a:lnTo>
                      <a:pt x="844" y="828"/>
                    </a:lnTo>
                    <a:lnTo>
                      <a:pt x="845" y="831"/>
                    </a:lnTo>
                    <a:lnTo>
                      <a:pt x="846" y="835"/>
                    </a:lnTo>
                    <a:lnTo>
                      <a:pt x="847" y="840"/>
                    </a:lnTo>
                    <a:lnTo>
                      <a:pt x="848" y="846"/>
                    </a:lnTo>
                    <a:lnTo>
                      <a:pt x="849" y="852"/>
                    </a:lnTo>
                    <a:lnTo>
                      <a:pt x="850" y="857"/>
                    </a:lnTo>
                    <a:lnTo>
                      <a:pt x="851" y="862"/>
                    </a:lnTo>
                    <a:lnTo>
                      <a:pt x="852" y="868"/>
                    </a:lnTo>
                    <a:lnTo>
                      <a:pt x="852" y="874"/>
                    </a:lnTo>
                    <a:lnTo>
                      <a:pt x="853" y="881"/>
                    </a:lnTo>
                    <a:lnTo>
                      <a:pt x="854" y="888"/>
                    </a:lnTo>
                    <a:lnTo>
                      <a:pt x="855" y="895"/>
                    </a:lnTo>
                    <a:lnTo>
                      <a:pt x="856" y="902"/>
                    </a:lnTo>
                    <a:lnTo>
                      <a:pt x="857" y="909"/>
                    </a:lnTo>
                    <a:lnTo>
                      <a:pt x="858" y="916"/>
                    </a:lnTo>
                    <a:lnTo>
                      <a:pt x="859" y="924"/>
                    </a:lnTo>
                    <a:lnTo>
                      <a:pt x="860" y="931"/>
                    </a:lnTo>
                    <a:lnTo>
                      <a:pt x="861" y="935"/>
                    </a:lnTo>
                    <a:lnTo>
                      <a:pt x="862" y="937"/>
                    </a:lnTo>
                    <a:lnTo>
                      <a:pt x="863" y="938"/>
                    </a:lnTo>
                    <a:lnTo>
                      <a:pt x="863" y="939"/>
                    </a:lnTo>
                    <a:lnTo>
                      <a:pt x="864" y="939"/>
                    </a:lnTo>
                    <a:lnTo>
                      <a:pt x="865" y="939"/>
                    </a:lnTo>
                    <a:lnTo>
                      <a:pt x="866" y="939"/>
                    </a:lnTo>
                    <a:lnTo>
                      <a:pt x="867" y="938"/>
                    </a:lnTo>
                    <a:lnTo>
                      <a:pt x="868" y="938"/>
                    </a:lnTo>
                    <a:lnTo>
                      <a:pt x="869" y="937"/>
                    </a:lnTo>
                    <a:lnTo>
                      <a:pt x="870" y="937"/>
                    </a:lnTo>
                    <a:lnTo>
                      <a:pt x="871" y="936"/>
                    </a:lnTo>
                    <a:lnTo>
                      <a:pt x="872" y="936"/>
                    </a:lnTo>
                    <a:lnTo>
                      <a:pt x="872" y="934"/>
                    </a:lnTo>
                    <a:lnTo>
                      <a:pt x="873" y="933"/>
                    </a:lnTo>
                    <a:lnTo>
                      <a:pt x="874" y="932"/>
                    </a:lnTo>
                    <a:lnTo>
                      <a:pt x="875" y="931"/>
                    </a:lnTo>
                    <a:lnTo>
                      <a:pt x="876" y="930"/>
                    </a:lnTo>
                    <a:lnTo>
                      <a:pt x="877" y="929"/>
                    </a:lnTo>
                    <a:lnTo>
                      <a:pt x="878" y="928"/>
                    </a:lnTo>
                    <a:lnTo>
                      <a:pt x="879" y="928"/>
                    </a:lnTo>
                    <a:lnTo>
                      <a:pt x="880" y="927"/>
                    </a:lnTo>
                    <a:lnTo>
                      <a:pt x="881" y="926"/>
                    </a:lnTo>
                    <a:lnTo>
                      <a:pt x="882" y="926"/>
                    </a:lnTo>
                    <a:lnTo>
                      <a:pt x="882" y="925"/>
                    </a:lnTo>
                    <a:lnTo>
                      <a:pt x="884" y="923"/>
                    </a:lnTo>
                    <a:lnTo>
                      <a:pt x="884" y="922"/>
                    </a:lnTo>
                    <a:lnTo>
                      <a:pt x="885" y="920"/>
                    </a:lnTo>
                    <a:lnTo>
                      <a:pt x="886" y="919"/>
                    </a:lnTo>
                    <a:lnTo>
                      <a:pt x="887" y="917"/>
                    </a:lnTo>
                    <a:lnTo>
                      <a:pt x="888" y="915"/>
                    </a:lnTo>
                    <a:lnTo>
                      <a:pt x="889" y="914"/>
                    </a:lnTo>
                    <a:lnTo>
                      <a:pt x="890" y="914"/>
                    </a:lnTo>
                    <a:lnTo>
                      <a:pt x="891" y="914"/>
                    </a:lnTo>
                    <a:lnTo>
                      <a:pt x="892" y="915"/>
                    </a:lnTo>
                    <a:lnTo>
                      <a:pt x="893" y="916"/>
                    </a:lnTo>
                    <a:lnTo>
                      <a:pt x="893" y="916"/>
                    </a:lnTo>
                    <a:lnTo>
                      <a:pt x="894" y="917"/>
                    </a:lnTo>
                    <a:lnTo>
                      <a:pt x="895" y="918"/>
                    </a:lnTo>
                    <a:lnTo>
                      <a:pt x="896" y="919"/>
                    </a:lnTo>
                    <a:lnTo>
                      <a:pt x="897" y="920"/>
                    </a:lnTo>
                    <a:lnTo>
                      <a:pt x="898" y="921"/>
                    </a:lnTo>
                    <a:lnTo>
                      <a:pt x="899" y="923"/>
                    </a:lnTo>
                    <a:lnTo>
                      <a:pt x="900" y="924"/>
                    </a:lnTo>
                    <a:lnTo>
                      <a:pt x="901" y="925"/>
                    </a:lnTo>
                    <a:lnTo>
                      <a:pt x="902" y="926"/>
                    </a:lnTo>
                    <a:lnTo>
                      <a:pt x="903" y="928"/>
                    </a:lnTo>
                    <a:lnTo>
                      <a:pt x="903" y="929"/>
                    </a:lnTo>
                    <a:lnTo>
                      <a:pt x="904" y="929"/>
                    </a:lnTo>
                    <a:lnTo>
                      <a:pt x="905" y="929"/>
                    </a:lnTo>
                    <a:lnTo>
                      <a:pt x="906" y="929"/>
                    </a:lnTo>
                    <a:lnTo>
                      <a:pt x="907" y="929"/>
                    </a:lnTo>
                    <a:lnTo>
                      <a:pt x="908" y="928"/>
                    </a:lnTo>
                    <a:lnTo>
                      <a:pt x="909" y="928"/>
                    </a:lnTo>
                    <a:lnTo>
                      <a:pt x="910" y="927"/>
                    </a:lnTo>
                    <a:lnTo>
                      <a:pt x="911" y="926"/>
                    </a:lnTo>
                    <a:lnTo>
                      <a:pt x="912" y="926"/>
                    </a:lnTo>
                    <a:lnTo>
                      <a:pt x="912" y="925"/>
                    </a:lnTo>
                    <a:lnTo>
                      <a:pt x="914" y="925"/>
                    </a:lnTo>
                    <a:lnTo>
                      <a:pt x="914" y="924"/>
                    </a:lnTo>
                    <a:lnTo>
                      <a:pt x="915" y="924"/>
                    </a:lnTo>
                    <a:lnTo>
                      <a:pt x="916" y="923"/>
                    </a:lnTo>
                    <a:lnTo>
                      <a:pt x="917" y="923"/>
                    </a:lnTo>
                    <a:lnTo>
                      <a:pt x="918" y="922"/>
                    </a:lnTo>
                    <a:lnTo>
                      <a:pt x="919" y="921"/>
                    </a:lnTo>
                    <a:lnTo>
                      <a:pt x="920" y="920"/>
                    </a:lnTo>
                    <a:lnTo>
                      <a:pt x="921" y="918"/>
                    </a:lnTo>
                    <a:lnTo>
                      <a:pt x="922" y="917"/>
                    </a:lnTo>
                    <a:lnTo>
                      <a:pt x="923" y="916"/>
                    </a:lnTo>
                    <a:lnTo>
                      <a:pt x="924" y="914"/>
                    </a:lnTo>
                    <a:lnTo>
                      <a:pt x="924" y="913"/>
                    </a:lnTo>
                    <a:lnTo>
                      <a:pt x="925" y="911"/>
                    </a:lnTo>
                    <a:lnTo>
                      <a:pt x="926" y="910"/>
                    </a:lnTo>
                    <a:lnTo>
                      <a:pt x="927" y="908"/>
                    </a:lnTo>
                    <a:lnTo>
                      <a:pt x="928" y="907"/>
                    </a:lnTo>
                    <a:lnTo>
                      <a:pt x="929" y="906"/>
                    </a:lnTo>
                    <a:lnTo>
                      <a:pt x="930" y="904"/>
                    </a:lnTo>
                    <a:lnTo>
                      <a:pt x="931" y="903"/>
                    </a:lnTo>
                    <a:lnTo>
                      <a:pt x="932" y="902"/>
                    </a:lnTo>
                    <a:lnTo>
                      <a:pt x="933" y="900"/>
                    </a:lnTo>
                    <a:lnTo>
                      <a:pt x="933" y="899"/>
                    </a:lnTo>
                    <a:lnTo>
                      <a:pt x="935" y="899"/>
                    </a:lnTo>
                    <a:lnTo>
                      <a:pt x="935" y="897"/>
                    </a:lnTo>
                    <a:lnTo>
                      <a:pt x="936" y="897"/>
                    </a:lnTo>
                    <a:lnTo>
                      <a:pt x="937" y="897"/>
                    </a:lnTo>
                    <a:lnTo>
                      <a:pt x="938" y="897"/>
                    </a:lnTo>
                    <a:lnTo>
                      <a:pt x="939" y="897"/>
                    </a:lnTo>
                    <a:lnTo>
                      <a:pt x="940" y="897"/>
                    </a:lnTo>
                    <a:lnTo>
                      <a:pt x="941" y="896"/>
                    </a:lnTo>
                    <a:lnTo>
                      <a:pt x="942" y="896"/>
                    </a:lnTo>
                    <a:lnTo>
                      <a:pt x="943" y="896"/>
                    </a:lnTo>
                    <a:lnTo>
                      <a:pt x="944" y="896"/>
                    </a:lnTo>
                    <a:lnTo>
                      <a:pt x="944" y="895"/>
                    </a:lnTo>
                    <a:lnTo>
                      <a:pt x="945" y="895"/>
                    </a:lnTo>
                    <a:lnTo>
                      <a:pt x="946" y="895"/>
                    </a:lnTo>
                    <a:lnTo>
                      <a:pt x="947" y="895"/>
                    </a:lnTo>
                    <a:lnTo>
                      <a:pt x="948" y="896"/>
                    </a:lnTo>
                    <a:lnTo>
                      <a:pt x="949" y="897"/>
                    </a:lnTo>
                    <a:lnTo>
                      <a:pt x="950" y="899"/>
                    </a:lnTo>
                    <a:lnTo>
                      <a:pt x="951" y="901"/>
                    </a:lnTo>
                    <a:lnTo>
                      <a:pt x="952" y="903"/>
                    </a:lnTo>
                    <a:lnTo>
                      <a:pt x="953" y="905"/>
                    </a:lnTo>
                    <a:lnTo>
                      <a:pt x="954" y="907"/>
                    </a:lnTo>
                    <a:lnTo>
                      <a:pt x="954" y="910"/>
                    </a:lnTo>
                    <a:lnTo>
                      <a:pt x="955" y="911"/>
                    </a:lnTo>
                    <a:lnTo>
                      <a:pt x="956" y="912"/>
                    </a:lnTo>
                    <a:lnTo>
                      <a:pt x="957" y="914"/>
                    </a:lnTo>
                    <a:lnTo>
                      <a:pt x="958" y="915"/>
                    </a:lnTo>
                    <a:lnTo>
                      <a:pt x="959" y="916"/>
                    </a:lnTo>
                    <a:lnTo>
                      <a:pt x="960" y="917"/>
                    </a:lnTo>
                    <a:lnTo>
                      <a:pt x="961" y="918"/>
                    </a:lnTo>
                    <a:lnTo>
                      <a:pt x="962" y="918"/>
                    </a:lnTo>
                    <a:lnTo>
                      <a:pt x="963" y="922"/>
                    </a:lnTo>
                    <a:lnTo>
                      <a:pt x="964" y="923"/>
                    </a:lnTo>
                    <a:lnTo>
                      <a:pt x="965" y="926"/>
                    </a:lnTo>
                    <a:lnTo>
                      <a:pt x="965" y="929"/>
                    </a:lnTo>
                    <a:lnTo>
                      <a:pt x="966" y="932"/>
                    </a:lnTo>
                    <a:lnTo>
                      <a:pt x="967" y="934"/>
                    </a:lnTo>
                    <a:lnTo>
                      <a:pt x="968" y="936"/>
                    </a:lnTo>
                    <a:lnTo>
                      <a:pt x="969" y="938"/>
                    </a:lnTo>
                    <a:lnTo>
                      <a:pt x="970" y="940"/>
                    </a:lnTo>
                    <a:lnTo>
                      <a:pt x="971" y="942"/>
                    </a:lnTo>
                    <a:lnTo>
                      <a:pt x="972" y="943"/>
                    </a:lnTo>
                    <a:lnTo>
                      <a:pt x="973" y="944"/>
                    </a:lnTo>
                    <a:lnTo>
                      <a:pt x="974" y="946"/>
                    </a:lnTo>
                    <a:lnTo>
                      <a:pt x="975" y="947"/>
                    </a:lnTo>
                    <a:lnTo>
                      <a:pt x="975" y="948"/>
                    </a:lnTo>
                    <a:lnTo>
                      <a:pt x="976" y="949"/>
                    </a:lnTo>
                    <a:lnTo>
                      <a:pt x="977" y="946"/>
                    </a:lnTo>
                    <a:lnTo>
                      <a:pt x="978" y="941"/>
                    </a:lnTo>
                    <a:lnTo>
                      <a:pt x="979" y="937"/>
                    </a:lnTo>
                    <a:lnTo>
                      <a:pt x="980" y="931"/>
                    </a:lnTo>
                    <a:lnTo>
                      <a:pt x="981" y="923"/>
                    </a:lnTo>
                    <a:lnTo>
                      <a:pt x="982" y="915"/>
                    </a:lnTo>
                    <a:lnTo>
                      <a:pt x="983" y="904"/>
                    </a:lnTo>
                    <a:lnTo>
                      <a:pt x="984" y="894"/>
                    </a:lnTo>
                    <a:lnTo>
                      <a:pt x="985" y="889"/>
                    </a:lnTo>
                    <a:lnTo>
                      <a:pt x="985" y="886"/>
                    </a:lnTo>
                    <a:lnTo>
                      <a:pt x="986" y="882"/>
                    </a:lnTo>
                    <a:lnTo>
                      <a:pt x="987" y="878"/>
                    </a:lnTo>
                    <a:lnTo>
                      <a:pt x="988" y="874"/>
                    </a:lnTo>
                    <a:lnTo>
                      <a:pt x="989" y="870"/>
                    </a:lnTo>
                    <a:lnTo>
                      <a:pt x="990" y="868"/>
                    </a:lnTo>
                    <a:lnTo>
                      <a:pt x="991" y="863"/>
                    </a:lnTo>
                    <a:lnTo>
                      <a:pt x="992" y="848"/>
                    </a:lnTo>
                    <a:lnTo>
                      <a:pt x="993" y="828"/>
                    </a:lnTo>
                    <a:lnTo>
                      <a:pt x="994" y="805"/>
                    </a:lnTo>
                    <a:lnTo>
                      <a:pt x="995" y="781"/>
                    </a:lnTo>
                    <a:lnTo>
                      <a:pt x="996" y="761"/>
                    </a:lnTo>
                    <a:lnTo>
                      <a:pt x="996" y="741"/>
                    </a:lnTo>
                    <a:lnTo>
                      <a:pt x="997" y="721"/>
                    </a:lnTo>
                    <a:lnTo>
                      <a:pt x="998" y="701"/>
                    </a:lnTo>
                    <a:lnTo>
                      <a:pt x="999" y="672"/>
                    </a:lnTo>
                    <a:lnTo>
                      <a:pt x="1000" y="642"/>
                    </a:lnTo>
                    <a:lnTo>
                      <a:pt x="1001" y="614"/>
                    </a:lnTo>
                    <a:lnTo>
                      <a:pt x="1002" y="587"/>
                    </a:lnTo>
                    <a:lnTo>
                      <a:pt x="1003" y="555"/>
                    </a:lnTo>
                    <a:lnTo>
                      <a:pt x="1004" y="526"/>
                    </a:lnTo>
                    <a:lnTo>
                      <a:pt x="1005" y="493"/>
                    </a:lnTo>
                    <a:lnTo>
                      <a:pt x="1005" y="468"/>
                    </a:lnTo>
                    <a:lnTo>
                      <a:pt x="1006" y="466"/>
                    </a:lnTo>
                    <a:lnTo>
                      <a:pt x="1007" y="476"/>
                    </a:lnTo>
                    <a:lnTo>
                      <a:pt x="1008" y="492"/>
                    </a:lnTo>
                    <a:lnTo>
                      <a:pt x="1009" y="514"/>
                    </a:lnTo>
                    <a:lnTo>
                      <a:pt x="1010" y="535"/>
                    </a:lnTo>
                    <a:lnTo>
                      <a:pt x="1011" y="556"/>
                    </a:lnTo>
                    <a:lnTo>
                      <a:pt x="1012" y="582"/>
                    </a:lnTo>
                    <a:lnTo>
                      <a:pt x="1013" y="609"/>
                    </a:lnTo>
                    <a:lnTo>
                      <a:pt x="1014" y="639"/>
                    </a:lnTo>
                    <a:lnTo>
                      <a:pt x="1015" y="670"/>
                    </a:lnTo>
                    <a:lnTo>
                      <a:pt x="1015" y="700"/>
                    </a:lnTo>
                    <a:lnTo>
                      <a:pt x="1017" y="730"/>
                    </a:lnTo>
                    <a:lnTo>
                      <a:pt x="1017" y="766"/>
                    </a:lnTo>
                    <a:lnTo>
                      <a:pt x="1018" y="801"/>
                    </a:lnTo>
                    <a:lnTo>
                      <a:pt x="1019" y="839"/>
                    </a:lnTo>
                    <a:lnTo>
                      <a:pt x="1020" y="873"/>
                    </a:lnTo>
                    <a:lnTo>
                      <a:pt x="1021" y="891"/>
                    </a:lnTo>
                    <a:lnTo>
                      <a:pt x="1022" y="901"/>
                    </a:lnTo>
                    <a:lnTo>
                      <a:pt x="1023" y="908"/>
                    </a:lnTo>
                    <a:lnTo>
                      <a:pt x="1024" y="911"/>
                    </a:lnTo>
                    <a:lnTo>
                      <a:pt x="1025" y="915"/>
                    </a:lnTo>
                    <a:lnTo>
                      <a:pt x="1026" y="918"/>
                    </a:lnTo>
                    <a:lnTo>
                      <a:pt x="1026" y="918"/>
                    </a:lnTo>
                    <a:lnTo>
                      <a:pt x="1027" y="917"/>
                    </a:lnTo>
                    <a:lnTo>
                      <a:pt x="1028" y="917"/>
                    </a:lnTo>
                    <a:lnTo>
                      <a:pt x="1029" y="918"/>
                    </a:lnTo>
                    <a:lnTo>
                      <a:pt x="1030" y="919"/>
                    </a:lnTo>
                    <a:lnTo>
                      <a:pt x="1031" y="920"/>
                    </a:lnTo>
                    <a:lnTo>
                      <a:pt x="1032" y="918"/>
                    </a:lnTo>
                    <a:lnTo>
                      <a:pt x="1033" y="916"/>
                    </a:lnTo>
                    <a:lnTo>
                      <a:pt x="1034" y="914"/>
                    </a:lnTo>
                    <a:lnTo>
                      <a:pt x="1035" y="911"/>
                    </a:lnTo>
                    <a:lnTo>
                      <a:pt x="1036" y="912"/>
                    </a:lnTo>
                    <a:lnTo>
                      <a:pt x="1036" y="914"/>
                    </a:lnTo>
                    <a:lnTo>
                      <a:pt x="1037" y="916"/>
                    </a:lnTo>
                    <a:lnTo>
                      <a:pt x="1038" y="918"/>
                    </a:lnTo>
                    <a:lnTo>
                      <a:pt x="1039" y="921"/>
                    </a:lnTo>
                    <a:lnTo>
                      <a:pt x="1040" y="923"/>
                    </a:lnTo>
                    <a:lnTo>
                      <a:pt x="1041" y="925"/>
                    </a:lnTo>
                    <a:lnTo>
                      <a:pt x="1042" y="927"/>
                    </a:lnTo>
                    <a:lnTo>
                      <a:pt x="1043" y="929"/>
                    </a:lnTo>
                    <a:lnTo>
                      <a:pt x="1044" y="930"/>
                    </a:lnTo>
                    <a:lnTo>
                      <a:pt x="1045" y="931"/>
                    </a:lnTo>
                    <a:lnTo>
                      <a:pt x="1045" y="932"/>
                    </a:lnTo>
                    <a:lnTo>
                      <a:pt x="1047" y="933"/>
                    </a:lnTo>
                    <a:lnTo>
                      <a:pt x="1047" y="934"/>
                    </a:lnTo>
                    <a:lnTo>
                      <a:pt x="1048" y="935"/>
                    </a:lnTo>
                    <a:lnTo>
                      <a:pt x="1049" y="936"/>
                    </a:lnTo>
                    <a:lnTo>
                      <a:pt x="1050" y="936"/>
                    </a:lnTo>
                    <a:lnTo>
                      <a:pt x="1051" y="935"/>
                    </a:lnTo>
                    <a:lnTo>
                      <a:pt x="1052" y="934"/>
                    </a:lnTo>
                    <a:lnTo>
                      <a:pt x="1053" y="933"/>
                    </a:lnTo>
                    <a:lnTo>
                      <a:pt x="1054" y="932"/>
                    </a:lnTo>
                    <a:lnTo>
                      <a:pt x="1055" y="931"/>
                    </a:lnTo>
                    <a:lnTo>
                      <a:pt x="1056" y="930"/>
                    </a:lnTo>
                    <a:lnTo>
                      <a:pt x="1057" y="928"/>
                    </a:lnTo>
                    <a:lnTo>
                      <a:pt x="1057" y="927"/>
                    </a:lnTo>
                    <a:lnTo>
                      <a:pt x="1058" y="925"/>
                    </a:lnTo>
                    <a:lnTo>
                      <a:pt x="1059" y="923"/>
                    </a:lnTo>
                    <a:lnTo>
                      <a:pt x="1060" y="921"/>
                    </a:lnTo>
                    <a:lnTo>
                      <a:pt x="1061" y="919"/>
                    </a:lnTo>
                    <a:lnTo>
                      <a:pt x="1062" y="916"/>
                    </a:lnTo>
                    <a:lnTo>
                      <a:pt x="1063" y="914"/>
                    </a:lnTo>
                    <a:lnTo>
                      <a:pt x="1064" y="912"/>
                    </a:lnTo>
                    <a:lnTo>
                      <a:pt x="1065" y="911"/>
                    </a:lnTo>
                    <a:lnTo>
                      <a:pt x="1066" y="911"/>
                    </a:lnTo>
                    <a:lnTo>
                      <a:pt x="1066" y="911"/>
                    </a:lnTo>
                    <a:lnTo>
                      <a:pt x="1067" y="911"/>
                    </a:lnTo>
                    <a:lnTo>
                      <a:pt x="1068" y="911"/>
                    </a:lnTo>
                    <a:lnTo>
                      <a:pt x="1069" y="911"/>
                    </a:lnTo>
                    <a:lnTo>
                      <a:pt x="1070" y="911"/>
                    </a:lnTo>
                    <a:lnTo>
                      <a:pt x="1071" y="912"/>
                    </a:lnTo>
                    <a:lnTo>
                      <a:pt x="1072" y="912"/>
                    </a:lnTo>
                    <a:lnTo>
                      <a:pt x="1073" y="913"/>
                    </a:lnTo>
                    <a:lnTo>
                      <a:pt x="1074" y="913"/>
                    </a:lnTo>
                    <a:lnTo>
                      <a:pt x="1075" y="914"/>
                    </a:lnTo>
                    <a:lnTo>
                      <a:pt x="1076" y="915"/>
                    </a:lnTo>
                    <a:lnTo>
                      <a:pt x="1077" y="915"/>
                    </a:lnTo>
                    <a:lnTo>
                      <a:pt x="1077" y="916"/>
                    </a:lnTo>
                    <a:lnTo>
                      <a:pt x="1078" y="917"/>
                    </a:lnTo>
                    <a:lnTo>
                      <a:pt x="1079" y="917"/>
                    </a:lnTo>
                    <a:lnTo>
                      <a:pt x="1080" y="916"/>
                    </a:lnTo>
                    <a:lnTo>
                      <a:pt x="1081" y="916"/>
                    </a:lnTo>
                    <a:lnTo>
                      <a:pt x="1082" y="915"/>
                    </a:lnTo>
                    <a:lnTo>
                      <a:pt x="1083" y="915"/>
                    </a:lnTo>
                    <a:lnTo>
                      <a:pt x="1084" y="914"/>
                    </a:lnTo>
                    <a:lnTo>
                      <a:pt x="1085" y="913"/>
                    </a:lnTo>
                    <a:lnTo>
                      <a:pt x="1086" y="913"/>
                    </a:lnTo>
                    <a:lnTo>
                      <a:pt x="1087" y="912"/>
                    </a:lnTo>
                    <a:lnTo>
                      <a:pt x="1087" y="911"/>
                    </a:lnTo>
                    <a:lnTo>
                      <a:pt x="1088" y="910"/>
                    </a:lnTo>
                    <a:lnTo>
                      <a:pt x="1089" y="909"/>
                    </a:lnTo>
                    <a:lnTo>
                      <a:pt x="1090" y="908"/>
                    </a:lnTo>
                    <a:lnTo>
                      <a:pt x="1091" y="907"/>
                    </a:lnTo>
                    <a:lnTo>
                      <a:pt x="1092" y="906"/>
                    </a:lnTo>
                    <a:lnTo>
                      <a:pt x="1093" y="905"/>
                    </a:lnTo>
                    <a:lnTo>
                      <a:pt x="1094" y="905"/>
                    </a:lnTo>
                    <a:lnTo>
                      <a:pt x="1095" y="905"/>
                    </a:lnTo>
                    <a:lnTo>
                      <a:pt x="1096" y="907"/>
                    </a:lnTo>
                    <a:lnTo>
                      <a:pt x="1097" y="908"/>
                    </a:lnTo>
                    <a:lnTo>
                      <a:pt x="1097" y="909"/>
                    </a:lnTo>
                    <a:lnTo>
                      <a:pt x="1098" y="910"/>
                    </a:lnTo>
                    <a:lnTo>
                      <a:pt x="1099" y="911"/>
                    </a:lnTo>
                    <a:lnTo>
                      <a:pt x="1100" y="912"/>
                    </a:lnTo>
                    <a:lnTo>
                      <a:pt x="1101" y="914"/>
                    </a:lnTo>
                    <a:lnTo>
                      <a:pt x="1102" y="916"/>
                    </a:lnTo>
                    <a:lnTo>
                      <a:pt x="1103" y="917"/>
                    </a:lnTo>
                    <a:lnTo>
                      <a:pt x="1104" y="919"/>
                    </a:lnTo>
                    <a:lnTo>
                      <a:pt x="1105" y="921"/>
                    </a:lnTo>
                    <a:lnTo>
                      <a:pt x="1106" y="923"/>
                    </a:lnTo>
                    <a:lnTo>
                      <a:pt x="1107" y="924"/>
                    </a:lnTo>
                    <a:lnTo>
                      <a:pt x="1108" y="926"/>
                    </a:lnTo>
                    <a:lnTo>
                      <a:pt x="1108" y="926"/>
                    </a:lnTo>
                    <a:lnTo>
                      <a:pt x="1109" y="926"/>
                    </a:lnTo>
                    <a:lnTo>
                      <a:pt x="1110" y="926"/>
                    </a:lnTo>
                    <a:lnTo>
                      <a:pt x="1111" y="924"/>
                    </a:lnTo>
                    <a:lnTo>
                      <a:pt x="1112" y="924"/>
                    </a:lnTo>
                    <a:lnTo>
                      <a:pt x="1113" y="923"/>
                    </a:lnTo>
                    <a:lnTo>
                      <a:pt x="1114" y="922"/>
                    </a:lnTo>
                    <a:lnTo>
                      <a:pt x="1115" y="920"/>
                    </a:lnTo>
                    <a:lnTo>
                      <a:pt x="1116" y="919"/>
                    </a:lnTo>
                    <a:lnTo>
                      <a:pt x="1117" y="918"/>
                    </a:lnTo>
                    <a:lnTo>
                      <a:pt x="1117" y="916"/>
                    </a:lnTo>
                    <a:lnTo>
                      <a:pt x="1118" y="915"/>
                    </a:lnTo>
                    <a:lnTo>
                      <a:pt x="1119" y="914"/>
                    </a:lnTo>
                    <a:lnTo>
                      <a:pt x="1120" y="912"/>
                    </a:lnTo>
                    <a:lnTo>
                      <a:pt x="1121" y="911"/>
                    </a:lnTo>
                    <a:lnTo>
                      <a:pt x="1122" y="909"/>
                    </a:lnTo>
                    <a:lnTo>
                      <a:pt x="1123" y="908"/>
                    </a:lnTo>
                    <a:lnTo>
                      <a:pt x="1124" y="908"/>
                    </a:lnTo>
                    <a:lnTo>
                      <a:pt x="1125" y="908"/>
                    </a:lnTo>
                    <a:lnTo>
                      <a:pt x="1126" y="908"/>
                    </a:lnTo>
                    <a:lnTo>
                      <a:pt x="1127" y="908"/>
                    </a:lnTo>
                    <a:lnTo>
                      <a:pt x="1127" y="908"/>
                    </a:lnTo>
                    <a:lnTo>
                      <a:pt x="1129" y="908"/>
                    </a:lnTo>
                    <a:lnTo>
                      <a:pt x="1129" y="909"/>
                    </a:lnTo>
                    <a:lnTo>
                      <a:pt x="1130" y="909"/>
                    </a:lnTo>
                    <a:lnTo>
                      <a:pt x="1131" y="909"/>
                    </a:lnTo>
                    <a:lnTo>
                      <a:pt x="1132" y="909"/>
                    </a:lnTo>
                    <a:lnTo>
                      <a:pt x="1133" y="909"/>
                    </a:lnTo>
                    <a:lnTo>
                      <a:pt x="1134" y="909"/>
                    </a:lnTo>
                    <a:lnTo>
                      <a:pt x="1135" y="909"/>
                    </a:lnTo>
                    <a:lnTo>
                      <a:pt x="1136" y="910"/>
                    </a:lnTo>
                    <a:lnTo>
                      <a:pt x="1137" y="910"/>
                    </a:lnTo>
                    <a:lnTo>
                      <a:pt x="1138" y="910"/>
                    </a:lnTo>
                    <a:lnTo>
                      <a:pt x="1138" y="910"/>
                    </a:lnTo>
                    <a:lnTo>
                      <a:pt x="1139" y="911"/>
                    </a:lnTo>
                    <a:lnTo>
                      <a:pt x="1140" y="911"/>
                    </a:lnTo>
                    <a:lnTo>
                      <a:pt x="1141" y="911"/>
                    </a:lnTo>
                    <a:lnTo>
                      <a:pt x="1142" y="912"/>
                    </a:lnTo>
                    <a:lnTo>
                      <a:pt x="1143" y="912"/>
                    </a:lnTo>
                    <a:lnTo>
                      <a:pt x="1144" y="913"/>
                    </a:lnTo>
                    <a:lnTo>
                      <a:pt x="1145" y="913"/>
                    </a:lnTo>
                    <a:lnTo>
                      <a:pt x="1146" y="913"/>
                    </a:lnTo>
                    <a:lnTo>
                      <a:pt x="1147" y="914"/>
                    </a:lnTo>
                    <a:lnTo>
                      <a:pt x="1148" y="914"/>
                    </a:lnTo>
                    <a:lnTo>
                      <a:pt x="1148" y="915"/>
                    </a:lnTo>
                    <a:lnTo>
                      <a:pt x="1149" y="915"/>
                    </a:lnTo>
                    <a:lnTo>
                      <a:pt x="1150" y="916"/>
                    </a:lnTo>
                    <a:lnTo>
                      <a:pt x="1151" y="916"/>
                    </a:lnTo>
                    <a:lnTo>
                      <a:pt x="1152" y="916"/>
                    </a:lnTo>
                    <a:lnTo>
                      <a:pt x="1153" y="916"/>
                    </a:lnTo>
                    <a:lnTo>
                      <a:pt x="1154" y="916"/>
                    </a:lnTo>
                    <a:lnTo>
                      <a:pt x="1155" y="916"/>
                    </a:lnTo>
                    <a:lnTo>
                      <a:pt x="1156" y="916"/>
                    </a:lnTo>
                    <a:lnTo>
                      <a:pt x="1157" y="916"/>
                    </a:lnTo>
                    <a:lnTo>
                      <a:pt x="1157" y="916"/>
                    </a:lnTo>
                    <a:lnTo>
                      <a:pt x="1159" y="915"/>
                    </a:lnTo>
                    <a:lnTo>
                      <a:pt x="1159" y="915"/>
                    </a:lnTo>
                    <a:lnTo>
                      <a:pt x="1160" y="915"/>
                    </a:lnTo>
                    <a:lnTo>
                      <a:pt x="1161" y="915"/>
                    </a:lnTo>
                    <a:lnTo>
                      <a:pt x="1162" y="915"/>
                    </a:lnTo>
                    <a:lnTo>
                      <a:pt x="1163" y="914"/>
                    </a:lnTo>
                    <a:lnTo>
                      <a:pt x="1164" y="914"/>
                    </a:lnTo>
                    <a:lnTo>
                      <a:pt x="1165" y="914"/>
                    </a:lnTo>
                    <a:lnTo>
                      <a:pt x="1166" y="913"/>
                    </a:lnTo>
                    <a:lnTo>
                      <a:pt x="1167" y="914"/>
                    </a:lnTo>
                    <a:lnTo>
                      <a:pt x="1168" y="912"/>
                    </a:lnTo>
                    <a:lnTo>
                      <a:pt x="1169" y="912"/>
                    </a:lnTo>
                    <a:lnTo>
                      <a:pt x="1169" y="912"/>
                    </a:lnTo>
                    <a:lnTo>
                      <a:pt x="1170" y="911"/>
                    </a:lnTo>
                    <a:lnTo>
                      <a:pt x="1171" y="911"/>
                    </a:lnTo>
                    <a:lnTo>
                      <a:pt x="1172" y="911"/>
                    </a:lnTo>
                    <a:lnTo>
                      <a:pt x="1173" y="910"/>
                    </a:lnTo>
                    <a:lnTo>
                      <a:pt x="1174" y="910"/>
                    </a:lnTo>
                    <a:lnTo>
                      <a:pt x="1175" y="910"/>
                    </a:lnTo>
                    <a:lnTo>
                      <a:pt x="1176" y="909"/>
                    </a:lnTo>
                    <a:lnTo>
                      <a:pt x="1177" y="908"/>
                    </a:lnTo>
                    <a:lnTo>
                      <a:pt x="1178" y="908"/>
                    </a:lnTo>
                    <a:lnTo>
                      <a:pt x="1178" y="908"/>
                    </a:lnTo>
                    <a:lnTo>
                      <a:pt x="1180" y="906"/>
                    </a:lnTo>
                    <a:lnTo>
                      <a:pt x="1180" y="907"/>
                    </a:lnTo>
                    <a:lnTo>
                      <a:pt x="1181" y="907"/>
                    </a:lnTo>
                    <a:lnTo>
                      <a:pt x="1182" y="906"/>
                    </a:lnTo>
                    <a:lnTo>
                      <a:pt x="1183" y="906"/>
                    </a:lnTo>
                    <a:lnTo>
                      <a:pt x="1184" y="905"/>
                    </a:lnTo>
                    <a:lnTo>
                      <a:pt x="1185" y="905"/>
                    </a:lnTo>
                    <a:lnTo>
                      <a:pt x="1186" y="905"/>
                    </a:lnTo>
                    <a:lnTo>
                      <a:pt x="1187" y="904"/>
                    </a:lnTo>
                    <a:lnTo>
                      <a:pt x="1188" y="904"/>
                    </a:lnTo>
                    <a:lnTo>
                      <a:pt x="1189" y="904"/>
                    </a:lnTo>
                    <a:lnTo>
                      <a:pt x="1189" y="903"/>
                    </a:lnTo>
                    <a:lnTo>
                      <a:pt x="1190" y="903"/>
                    </a:lnTo>
                    <a:lnTo>
                      <a:pt x="1191" y="902"/>
                    </a:lnTo>
                    <a:lnTo>
                      <a:pt x="1192" y="902"/>
                    </a:lnTo>
                    <a:lnTo>
                      <a:pt x="1193" y="902"/>
                    </a:lnTo>
                    <a:lnTo>
                      <a:pt x="1194" y="902"/>
                    </a:lnTo>
                    <a:lnTo>
                      <a:pt x="1195" y="902"/>
                    </a:lnTo>
                    <a:lnTo>
                      <a:pt x="1196" y="901"/>
                    </a:lnTo>
                    <a:lnTo>
                      <a:pt x="1197" y="900"/>
                    </a:lnTo>
                    <a:lnTo>
                      <a:pt x="1198" y="899"/>
                    </a:lnTo>
                    <a:lnTo>
                      <a:pt x="1199" y="902"/>
                    </a:lnTo>
                    <a:lnTo>
                      <a:pt x="1199" y="902"/>
                    </a:lnTo>
                    <a:lnTo>
                      <a:pt x="1200" y="902"/>
                    </a:lnTo>
                    <a:lnTo>
                      <a:pt x="1201" y="902"/>
                    </a:lnTo>
                    <a:lnTo>
                      <a:pt x="1202" y="902"/>
                    </a:lnTo>
                    <a:lnTo>
                      <a:pt x="1203" y="902"/>
                    </a:lnTo>
                    <a:lnTo>
                      <a:pt x="1204" y="902"/>
                    </a:lnTo>
                    <a:lnTo>
                      <a:pt x="1205" y="902"/>
                    </a:lnTo>
                    <a:lnTo>
                      <a:pt x="1206" y="902"/>
                    </a:lnTo>
                    <a:lnTo>
                      <a:pt x="1207" y="902"/>
                    </a:lnTo>
                    <a:lnTo>
                      <a:pt x="1208" y="903"/>
                    </a:lnTo>
                    <a:lnTo>
                      <a:pt x="1209" y="903"/>
                    </a:lnTo>
                    <a:lnTo>
                      <a:pt x="1210" y="903"/>
                    </a:lnTo>
                    <a:lnTo>
                      <a:pt x="1210" y="903"/>
                    </a:lnTo>
                    <a:lnTo>
                      <a:pt x="1211" y="904"/>
                    </a:lnTo>
                    <a:lnTo>
                      <a:pt x="1212" y="903"/>
                    </a:lnTo>
                    <a:lnTo>
                      <a:pt x="1213" y="904"/>
                    </a:lnTo>
                    <a:lnTo>
                      <a:pt x="1214" y="904"/>
                    </a:lnTo>
                    <a:lnTo>
                      <a:pt x="1215" y="904"/>
                    </a:lnTo>
                    <a:lnTo>
                      <a:pt x="1216" y="905"/>
                    </a:lnTo>
                    <a:lnTo>
                      <a:pt x="1217" y="905"/>
                    </a:lnTo>
                    <a:lnTo>
                      <a:pt x="1218" y="905"/>
                    </a:lnTo>
                    <a:lnTo>
                      <a:pt x="1219" y="905"/>
                    </a:lnTo>
                    <a:lnTo>
                      <a:pt x="1220" y="905"/>
                    </a:lnTo>
                    <a:lnTo>
                      <a:pt x="1220" y="906"/>
                    </a:lnTo>
                    <a:lnTo>
                      <a:pt x="1221" y="906"/>
                    </a:lnTo>
                    <a:lnTo>
                      <a:pt x="1222" y="906"/>
                    </a:lnTo>
                    <a:lnTo>
                      <a:pt x="1223" y="906"/>
                    </a:lnTo>
                    <a:lnTo>
                      <a:pt x="1224" y="907"/>
                    </a:lnTo>
                    <a:lnTo>
                      <a:pt x="1225" y="907"/>
                    </a:lnTo>
                    <a:lnTo>
                      <a:pt x="1226" y="906"/>
                    </a:lnTo>
                    <a:lnTo>
                      <a:pt x="1227" y="906"/>
                    </a:lnTo>
                    <a:lnTo>
                      <a:pt x="1228" y="906"/>
                    </a:lnTo>
                    <a:lnTo>
                      <a:pt x="1229" y="906"/>
                    </a:lnTo>
                    <a:lnTo>
                      <a:pt x="1229" y="906"/>
                    </a:lnTo>
                    <a:lnTo>
                      <a:pt x="1230" y="905"/>
                    </a:lnTo>
                    <a:lnTo>
                      <a:pt x="1231" y="905"/>
                    </a:lnTo>
                    <a:lnTo>
                      <a:pt x="1232" y="905"/>
                    </a:lnTo>
                    <a:lnTo>
                      <a:pt x="1233" y="904"/>
                    </a:lnTo>
                    <a:lnTo>
                      <a:pt x="1234" y="904"/>
                    </a:lnTo>
                    <a:lnTo>
                      <a:pt x="1235" y="904"/>
                    </a:lnTo>
                    <a:lnTo>
                      <a:pt x="1236" y="904"/>
                    </a:lnTo>
                    <a:lnTo>
                      <a:pt x="1237" y="903"/>
                    </a:lnTo>
                    <a:lnTo>
                      <a:pt x="1238" y="903"/>
                    </a:lnTo>
                    <a:lnTo>
                      <a:pt x="1239" y="903"/>
                    </a:lnTo>
                    <a:lnTo>
                      <a:pt x="1240" y="902"/>
                    </a:lnTo>
                    <a:lnTo>
                      <a:pt x="1241" y="902"/>
                    </a:lnTo>
                    <a:lnTo>
                      <a:pt x="1241" y="901"/>
                    </a:lnTo>
                    <a:lnTo>
                      <a:pt x="1242" y="901"/>
                    </a:lnTo>
                    <a:lnTo>
                      <a:pt x="1243" y="900"/>
                    </a:lnTo>
                    <a:lnTo>
                      <a:pt x="1244" y="899"/>
                    </a:lnTo>
                    <a:lnTo>
                      <a:pt x="1245" y="900"/>
                    </a:lnTo>
                    <a:lnTo>
                      <a:pt x="1246" y="898"/>
                    </a:lnTo>
                    <a:lnTo>
                      <a:pt x="1247" y="898"/>
                    </a:lnTo>
                    <a:lnTo>
                      <a:pt x="1248" y="898"/>
                    </a:lnTo>
                    <a:lnTo>
                      <a:pt x="1249" y="897"/>
                    </a:lnTo>
                    <a:lnTo>
                      <a:pt x="1250" y="896"/>
                    </a:lnTo>
                    <a:lnTo>
                      <a:pt x="1250" y="896"/>
                    </a:lnTo>
                    <a:lnTo>
                      <a:pt x="1251" y="895"/>
                    </a:lnTo>
                    <a:lnTo>
                      <a:pt x="1252" y="895"/>
                    </a:lnTo>
                    <a:lnTo>
                      <a:pt x="1253" y="894"/>
                    </a:lnTo>
                    <a:lnTo>
                      <a:pt x="1254" y="894"/>
                    </a:lnTo>
                    <a:lnTo>
                      <a:pt x="1255" y="894"/>
                    </a:lnTo>
                    <a:lnTo>
                      <a:pt x="1256" y="893"/>
                    </a:lnTo>
                    <a:lnTo>
                      <a:pt x="1257" y="891"/>
                    </a:lnTo>
                    <a:lnTo>
                      <a:pt x="1258" y="897"/>
                    </a:lnTo>
                    <a:lnTo>
                      <a:pt x="1259" y="894"/>
                    </a:lnTo>
                    <a:lnTo>
                      <a:pt x="1260" y="887"/>
                    </a:lnTo>
                    <a:lnTo>
                      <a:pt x="1260" y="891"/>
                    </a:lnTo>
                    <a:lnTo>
                      <a:pt x="1261" y="892"/>
                    </a:lnTo>
                    <a:lnTo>
                      <a:pt x="1262" y="895"/>
                    </a:lnTo>
                    <a:lnTo>
                      <a:pt x="1263" y="894"/>
                    </a:lnTo>
                    <a:lnTo>
                      <a:pt x="1264" y="894"/>
                    </a:lnTo>
                    <a:lnTo>
                      <a:pt x="1265" y="892"/>
                    </a:lnTo>
                    <a:lnTo>
                      <a:pt x="1266" y="892"/>
                    </a:lnTo>
                    <a:lnTo>
                      <a:pt x="1267" y="893"/>
                    </a:lnTo>
                    <a:lnTo>
                      <a:pt x="1268" y="890"/>
                    </a:lnTo>
                    <a:lnTo>
                      <a:pt x="1269" y="891"/>
                    </a:lnTo>
                    <a:lnTo>
                      <a:pt x="1270" y="891"/>
                    </a:lnTo>
                    <a:lnTo>
                      <a:pt x="1271" y="892"/>
                    </a:lnTo>
                    <a:lnTo>
                      <a:pt x="1271" y="893"/>
                    </a:lnTo>
                    <a:lnTo>
                      <a:pt x="1272" y="892"/>
                    </a:lnTo>
                    <a:lnTo>
                      <a:pt x="1273" y="893"/>
                    </a:lnTo>
                    <a:lnTo>
                      <a:pt x="1274" y="893"/>
                    </a:lnTo>
                    <a:lnTo>
                      <a:pt x="1275" y="893"/>
                    </a:lnTo>
                    <a:lnTo>
                      <a:pt x="1276" y="894"/>
                    </a:lnTo>
                    <a:lnTo>
                      <a:pt x="1277" y="895"/>
                    </a:lnTo>
                    <a:lnTo>
                      <a:pt x="1278" y="895"/>
                    </a:lnTo>
                    <a:lnTo>
                      <a:pt x="1279" y="896"/>
                    </a:lnTo>
                    <a:lnTo>
                      <a:pt x="1280" y="897"/>
                    </a:lnTo>
                    <a:lnTo>
                      <a:pt x="1281" y="899"/>
                    </a:lnTo>
                    <a:lnTo>
                      <a:pt x="1281" y="898"/>
                    </a:lnTo>
                    <a:lnTo>
                      <a:pt x="1282" y="901"/>
                    </a:lnTo>
                    <a:lnTo>
                      <a:pt x="1283" y="900"/>
                    </a:lnTo>
                    <a:lnTo>
                      <a:pt x="1284" y="899"/>
                    </a:lnTo>
                    <a:lnTo>
                      <a:pt x="1285" y="897"/>
                    </a:lnTo>
                    <a:lnTo>
                      <a:pt x="1286" y="895"/>
                    </a:lnTo>
                    <a:lnTo>
                      <a:pt x="1287" y="894"/>
                    </a:lnTo>
                    <a:lnTo>
                      <a:pt x="1288" y="892"/>
                    </a:lnTo>
                    <a:lnTo>
                      <a:pt x="1289" y="891"/>
                    </a:lnTo>
                    <a:lnTo>
                      <a:pt x="1290" y="889"/>
                    </a:lnTo>
                    <a:lnTo>
                      <a:pt x="1290" y="887"/>
                    </a:lnTo>
                    <a:lnTo>
                      <a:pt x="1292" y="885"/>
                    </a:lnTo>
                    <a:lnTo>
                      <a:pt x="1292" y="882"/>
                    </a:lnTo>
                    <a:lnTo>
                      <a:pt x="1293" y="878"/>
                    </a:lnTo>
                    <a:lnTo>
                      <a:pt x="1294" y="881"/>
                    </a:lnTo>
                    <a:lnTo>
                      <a:pt x="1295" y="876"/>
                    </a:lnTo>
                    <a:lnTo>
                      <a:pt x="1296" y="869"/>
                    </a:lnTo>
                    <a:lnTo>
                      <a:pt x="1297" y="869"/>
                    </a:lnTo>
                    <a:lnTo>
                      <a:pt x="1298" y="871"/>
                    </a:lnTo>
                    <a:lnTo>
                      <a:pt x="1299" y="875"/>
                    </a:lnTo>
                    <a:lnTo>
                      <a:pt x="1300" y="876"/>
                    </a:lnTo>
                    <a:lnTo>
                      <a:pt x="1301" y="876"/>
                    </a:lnTo>
                    <a:lnTo>
                      <a:pt x="1301" y="874"/>
                    </a:lnTo>
                    <a:lnTo>
                      <a:pt x="1302" y="882"/>
                    </a:lnTo>
                    <a:lnTo>
                      <a:pt x="1303" y="884"/>
                    </a:lnTo>
                    <a:lnTo>
                      <a:pt x="1304" y="886"/>
                    </a:lnTo>
                    <a:lnTo>
                      <a:pt x="1305" y="889"/>
                    </a:lnTo>
                    <a:lnTo>
                      <a:pt x="1306" y="893"/>
                    </a:lnTo>
                    <a:lnTo>
                      <a:pt x="1307" y="895"/>
                    </a:lnTo>
                    <a:lnTo>
                      <a:pt x="1308" y="899"/>
                    </a:lnTo>
                    <a:lnTo>
                      <a:pt x="1309" y="902"/>
                    </a:lnTo>
                    <a:lnTo>
                      <a:pt x="1310" y="905"/>
                    </a:lnTo>
                    <a:lnTo>
                      <a:pt x="1311" y="909"/>
                    </a:lnTo>
                    <a:lnTo>
                      <a:pt x="1311" y="912"/>
                    </a:lnTo>
                    <a:lnTo>
                      <a:pt x="1313" y="914"/>
                    </a:lnTo>
                    <a:lnTo>
                      <a:pt x="1313" y="916"/>
                    </a:lnTo>
                    <a:lnTo>
                      <a:pt x="1314" y="917"/>
                    </a:lnTo>
                    <a:lnTo>
                      <a:pt x="1315" y="918"/>
                    </a:lnTo>
                    <a:lnTo>
                      <a:pt x="1316" y="919"/>
                    </a:lnTo>
                    <a:lnTo>
                      <a:pt x="1317" y="921"/>
                    </a:lnTo>
                    <a:lnTo>
                      <a:pt x="1318" y="918"/>
                    </a:lnTo>
                    <a:lnTo>
                      <a:pt x="1319" y="922"/>
                    </a:lnTo>
                    <a:lnTo>
                      <a:pt x="1320" y="922"/>
                    </a:lnTo>
                    <a:lnTo>
                      <a:pt x="1321" y="922"/>
                    </a:lnTo>
                    <a:lnTo>
                      <a:pt x="1322" y="923"/>
                    </a:lnTo>
                    <a:lnTo>
                      <a:pt x="1322" y="924"/>
                    </a:lnTo>
                    <a:lnTo>
                      <a:pt x="1323" y="923"/>
                    </a:lnTo>
                    <a:lnTo>
                      <a:pt x="1324" y="925"/>
                    </a:lnTo>
                    <a:lnTo>
                      <a:pt x="1325" y="924"/>
                    </a:lnTo>
                    <a:lnTo>
                      <a:pt x="1326" y="924"/>
                    </a:lnTo>
                    <a:lnTo>
                      <a:pt x="1327" y="928"/>
                    </a:lnTo>
                    <a:lnTo>
                      <a:pt x="1328" y="925"/>
                    </a:lnTo>
                    <a:lnTo>
                      <a:pt x="1329" y="926"/>
                    </a:lnTo>
                    <a:lnTo>
                      <a:pt x="1330" y="927"/>
                    </a:lnTo>
                    <a:lnTo>
                      <a:pt x="1331" y="926"/>
                    </a:lnTo>
                    <a:lnTo>
                      <a:pt x="1332" y="927"/>
                    </a:lnTo>
                    <a:lnTo>
                      <a:pt x="1332" y="926"/>
                    </a:lnTo>
                    <a:lnTo>
                      <a:pt x="1333" y="926"/>
                    </a:lnTo>
                    <a:lnTo>
                      <a:pt x="1334" y="926"/>
                    </a:lnTo>
                    <a:lnTo>
                      <a:pt x="1335" y="926"/>
                    </a:lnTo>
                    <a:lnTo>
                      <a:pt x="1336" y="926"/>
                    </a:lnTo>
                    <a:lnTo>
                      <a:pt x="1337" y="926"/>
                    </a:lnTo>
                    <a:lnTo>
                      <a:pt x="1338" y="926"/>
                    </a:lnTo>
                    <a:lnTo>
                      <a:pt x="1339" y="926"/>
                    </a:lnTo>
                    <a:lnTo>
                      <a:pt x="1340" y="926"/>
                    </a:lnTo>
                    <a:lnTo>
                      <a:pt x="1341" y="926"/>
                    </a:lnTo>
                    <a:lnTo>
                      <a:pt x="1341" y="925"/>
                    </a:lnTo>
                    <a:lnTo>
                      <a:pt x="1343" y="924"/>
                    </a:lnTo>
                    <a:lnTo>
                      <a:pt x="1343" y="923"/>
                    </a:lnTo>
                    <a:lnTo>
                      <a:pt x="1344" y="922"/>
                    </a:lnTo>
                    <a:lnTo>
                      <a:pt x="1345" y="922"/>
                    </a:lnTo>
                    <a:lnTo>
                      <a:pt x="1346" y="921"/>
                    </a:lnTo>
                    <a:lnTo>
                      <a:pt x="1347" y="919"/>
                    </a:lnTo>
                    <a:lnTo>
                      <a:pt x="1348" y="919"/>
                    </a:lnTo>
                    <a:lnTo>
                      <a:pt x="1349" y="918"/>
                    </a:lnTo>
                    <a:lnTo>
                      <a:pt x="1350" y="916"/>
                    </a:lnTo>
                    <a:lnTo>
                      <a:pt x="1351" y="915"/>
                    </a:lnTo>
                    <a:lnTo>
                      <a:pt x="1352" y="913"/>
                    </a:lnTo>
                    <a:lnTo>
                      <a:pt x="1353" y="912"/>
                    </a:lnTo>
                    <a:lnTo>
                      <a:pt x="1353" y="911"/>
                    </a:lnTo>
                    <a:lnTo>
                      <a:pt x="1354" y="909"/>
                    </a:lnTo>
                    <a:lnTo>
                      <a:pt x="1355" y="908"/>
                    </a:lnTo>
                    <a:lnTo>
                      <a:pt x="1356" y="908"/>
                    </a:lnTo>
                    <a:lnTo>
                      <a:pt x="1357" y="907"/>
                    </a:lnTo>
                    <a:lnTo>
                      <a:pt x="1358" y="908"/>
                    </a:lnTo>
                    <a:lnTo>
                      <a:pt x="1359" y="907"/>
                    </a:lnTo>
                    <a:lnTo>
                      <a:pt x="1360" y="907"/>
                    </a:lnTo>
                    <a:lnTo>
                      <a:pt x="1361" y="907"/>
                    </a:lnTo>
                    <a:lnTo>
                      <a:pt x="1362" y="907"/>
                    </a:lnTo>
                    <a:lnTo>
                      <a:pt x="1362" y="907"/>
                    </a:lnTo>
                    <a:lnTo>
                      <a:pt x="1363" y="908"/>
                    </a:lnTo>
                    <a:lnTo>
                      <a:pt x="1364" y="909"/>
                    </a:lnTo>
                    <a:lnTo>
                      <a:pt x="1365" y="906"/>
                    </a:lnTo>
                    <a:lnTo>
                      <a:pt x="1366" y="907"/>
                    </a:lnTo>
                    <a:lnTo>
                      <a:pt x="1367" y="911"/>
                    </a:lnTo>
                    <a:lnTo>
                      <a:pt x="1368" y="908"/>
                    </a:lnTo>
                    <a:lnTo>
                      <a:pt x="1369" y="909"/>
                    </a:lnTo>
                    <a:lnTo>
                      <a:pt x="1370" y="910"/>
                    </a:lnTo>
                    <a:lnTo>
                      <a:pt x="1371" y="909"/>
                    </a:lnTo>
                    <a:lnTo>
                      <a:pt x="1372" y="910"/>
                    </a:lnTo>
                    <a:lnTo>
                      <a:pt x="1373" y="909"/>
                    </a:lnTo>
                    <a:lnTo>
                      <a:pt x="1373" y="909"/>
                    </a:lnTo>
                    <a:lnTo>
                      <a:pt x="1374" y="909"/>
                    </a:lnTo>
                    <a:lnTo>
                      <a:pt x="1375" y="909"/>
                    </a:lnTo>
                    <a:lnTo>
                      <a:pt x="1376" y="908"/>
                    </a:lnTo>
                    <a:lnTo>
                      <a:pt x="1377" y="908"/>
                    </a:lnTo>
                    <a:lnTo>
                      <a:pt x="1378" y="908"/>
                    </a:lnTo>
                    <a:lnTo>
                      <a:pt x="1379" y="908"/>
                    </a:lnTo>
                    <a:lnTo>
                      <a:pt x="1380" y="907"/>
                    </a:lnTo>
                    <a:lnTo>
                      <a:pt x="1381" y="907"/>
                    </a:lnTo>
                    <a:lnTo>
                      <a:pt x="1382" y="908"/>
                    </a:lnTo>
                    <a:lnTo>
                      <a:pt x="1383" y="907"/>
                    </a:lnTo>
                    <a:lnTo>
                      <a:pt x="1383" y="906"/>
                    </a:lnTo>
                    <a:lnTo>
                      <a:pt x="1384" y="906"/>
                    </a:lnTo>
                    <a:lnTo>
                      <a:pt x="1385" y="906"/>
                    </a:lnTo>
                    <a:lnTo>
                      <a:pt x="1386" y="906"/>
                    </a:lnTo>
                    <a:lnTo>
                      <a:pt x="1387" y="907"/>
                    </a:lnTo>
                    <a:lnTo>
                      <a:pt x="1388" y="908"/>
                    </a:lnTo>
                    <a:lnTo>
                      <a:pt x="1389" y="904"/>
                    </a:lnTo>
                    <a:lnTo>
                      <a:pt x="1390" y="907"/>
                    </a:lnTo>
                    <a:lnTo>
                      <a:pt x="1391" y="909"/>
                    </a:lnTo>
                    <a:lnTo>
                      <a:pt x="1392" y="907"/>
                    </a:lnTo>
                    <a:lnTo>
                      <a:pt x="1393" y="907"/>
                    </a:lnTo>
                    <a:lnTo>
                      <a:pt x="1393" y="908"/>
                    </a:lnTo>
                    <a:lnTo>
                      <a:pt x="1394" y="908"/>
                    </a:lnTo>
                    <a:lnTo>
                      <a:pt x="1395" y="908"/>
                    </a:lnTo>
                    <a:lnTo>
                      <a:pt x="1396" y="908"/>
                    </a:lnTo>
                    <a:lnTo>
                      <a:pt x="1397" y="909"/>
                    </a:lnTo>
                    <a:lnTo>
                      <a:pt x="1398" y="909"/>
                    </a:lnTo>
                    <a:lnTo>
                      <a:pt x="1399" y="909"/>
                    </a:lnTo>
                    <a:lnTo>
                      <a:pt x="1400" y="910"/>
                    </a:lnTo>
                    <a:lnTo>
                      <a:pt x="1401" y="909"/>
                    </a:lnTo>
                    <a:lnTo>
                      <a:pt x="1402" y="909"/>
                    </a:lnTo>
                    <a:lnTo>
                      <a:pt x="1403" y="909"/>
                    </a:lnTo>
                    <a:lnTo>
                      <a:pt x="1404" y="909"/>
                    </a:lnTo>
                    <a:lnTo>
                      <a:pt x="1404" y="909"/>
                    </a:lnTo>
                    <a:lnTo>
                      <a:pt x="1405" y="909"/>
                    </a:lnTo>
                    <a:lnTo>
                      <a:pt x="1406" y="910"/>
                    </a:lnTo>
                    <a:lnTo>
                      <a:pt x="1407" y="905"/>
                    </a:lnTo>
                    <a:lnTo>
                      <a:pt x="1408" y="909"/>
                    </a:lnTo>
                    <a:lnTo>
                      <a:pt x="1409" y="910"/>
                    </a:lnTo>
                    <a:lnTo>
                      <a:pt x="1410" y="911"/>
                    </a:lnTo>
                    <a:lnTo>
                      <a:pt x="1411" y="909"/>
                    </a:lnTo>
                    <a:lnTo>
                      <a:pt x="1412" y="905"/>
                    </a:lnTo>
                    <a:lnTo>
                      <a:pt x="1413" y="903"/>
                    </a:lnTo>
                    <a:lnTo>
                      <a:pt x="1413" y="909"/>
                    </a:lnTo>
                    <a:lnTo>
                      <a:pt x="1414" y="914"/>
                    </a:lnTo>
                    <a:lnTo>
                      <a:pt x="1415" y="908"/>
                    </a:lnTo>
                    <a:lnTo>
                      <a:pt x="1416" y="907"/>
                    </a:lnTo>
                    <a:lnTo>
                      <a:pt x="1417" y="908"/>
                    </a:lnTo>
                    <a:lnTo>
                      <a:pt x="1418" y="907"/>
                    </a:lnTo>
                    <a:lnTo>
                      <a:pt x="1419" y="907"/>
                    </a:lnTo>
                    <a:lnTo>
                      <a:pt x="1420" y="907"/>
                    </a:lnTo>
                    <a:lnTo>
                      <a:pt x="1421" y="907"/>
                    </a:lnTo>
                    <a:lnTo>
                      <a:pt x="1422" y="907"/>
                    </a:lnTo>
                    <a:lnTo>
                      <a:pt x="1423" y="906"/>
                    </a:lnTo>
                    <a:lnTo>
                      <a:pt x="1423" y="906"/>
                    </a:lnTo>
                    <a:lnTo>
                      <a:pt x="1425" y="907"/>
                    </a:lnTo>
                    <a:lnTo>
                      <a:pt x="1425" y="903"/>
                    </a:lnTo>
                    <a:lnTo>
                      <a:pt x="1426" y="904"/>
                    </a:lnTo>
                    <a:lnTo>
                      <a:pt x="1427" y="906"/>
                    </a:lnTo>
                    <a:lnTo>
                      <a:pt x="1428" y="902"/>
                    </a:lnTo>
                    <a:lnTo>
                      <a:pt x="1429" y="905"/>
                    </a:lnTo>
                    <a:lnTo>
                      <a:pt x="1430" y="904"/>
                    </a:lnTo>
                    <a:lnTo>
                      <a:pt x="1431" y="905"/>
                    </a:lnTo>
                    <a:lnTo>
                      <a:pt x="1432" y="906"/>
                    </a:lnTo>
                    <a:lnTo>
                      <a:pt x="1433" y="905"/>
                    </a:lnTo>
                    <a:lnTo>
                      <a:pt x="1434" y="905"/>
                    </a:lnTo>
                    <a:lnTo>
                      <a:pt x="1434" y="909"/>
                    </a:lnTo>
                    <a:lnTo>
                      <a:pt x="1435" y="908"/>
                    </a:lnTo>
                    <a:lnTo>
                      <a:pt x="1436" y="906"/>
                    </a:lnTo>
                    <a:lnTo>
                      <a:pt x="1437" y="910"/>
                    </a:lnTo>
                    <a:lnTo>
                      <a:pt x="1438" y="911"/>
                    </a:lnTo>
                    <a:lnTo>
                      <a:pt x="1439" y="911"/>
                    </a:lnTo>
                    <a:lnTo>
                      <a:pt x="1440" y="913"/>
                    </a:lnTo>
                    <a:lnTo>
                      <a:pt x="1441" y="914"/>
                    </a:lnTo>
                    <a:lnTo>
                      <a:pt x="1442" y="913"/>
                    </a:lnTo>
                    <a:lnTo>
                      <a:pt x="1443" y="915"/>
                    </a:lnTo>
                    <a:lnTo>
                      <a:pt x="1444" y="917"/>
                    </a:lnTo>
                    <a:lnTo>
                      <a:pt x="1444" y="916"/>
                    </a:lnTo>
                    <a:lnTo>
                      <a:pt x="1445" y="913"/>
                    </a:lnTo>
                    <a:lnTo>
                      <a:pt x="1446" y="914"/>
                    </a:lnTo>
                    <a:lnTo>
                      <a:pt x="1447" y="915"/>
                    </a:lnTo>
                    <a:lnTo>
                      <a:pt x="1448" y="913"/>
                    </a:lnTo>
                    <a:lnTo>
                      <a:pt x="1449" y="914"/>
                    </a:lnTo>
                    <a:lnTo>
                      <a:pt x="1450" y="914"/>
                    </a:lnTo>
                    <a:lnTo>
                      <a:pt x="1451" y="909"/>
                    </a:lnTo>
                    <a:lnTo>
                      <a:pt x="1452" y="912"/>
                    </a:lnTo>
                    <a:lnTo>
                      <a:pt x="1453" y="911"/>
                    </a:lnTo>
                    <a:lnTo>
                      <a:pt x="1453" y="909"/>
                    </a:lnTo>
                    <a:lnTo>
                      <a:pt x="1455" y="908"/>
                    </a:lnTo>
                    <a:lnTo>
                      <a:pt x="1455" y="907"/>
                    </a:lnTo>
                    <a:lnTo>
                      <a:pt x="1456" y="906"/>
                    </a:lnTo>
                    <a:lnTo>
                      <a:pt x="1457" y="905"/>
                    </a:lnTo>
                    <a:lnTo>
                      <a:pt x="1458" y="905"/>
                    </a:lnTo>
                    <a:lnTo>
                      <a:pt x="1459" y="906"/>
                    </a:lnTo>
                    <a:lnTo>
                      <a:pt x="1460" y="907"/>
                    </a:lnTo>
                    <a:lnTo>
                      <a:pt x="1461" y="908"/>
                    </a:lnTo>
                    <a:lnTo>
                      <a:pt x="1462" y="908"/>
                    </a:lnTo>
                    <a:lnTo>
                      <a:pt x="1463" y="908"/>
                    </a:lnTo>
                    <a:lnTo>
                      <a:pt x="1464" y="911"/>
                    </a:lnTo>
                    <a:lnTo>
                      <a:pt x="1465" y="910"/>
                    </a:lnTo>
                    <a:lnTo>
                      <a:pt x="1465" y="911"/>
                    </a:lnTo>
                    <a:lnTo>
                      <a:pt x="1466" y="913"/>
                    </a:lnTo>
                    <a:lnTo>
                      <a:pt x="1467" y="914"/>
                    </a:lnTo>
                    <a:lnTo>
                      <a:pt x="1468" y="915"/>
                    </a:lnTo>
                    <a:lnTo>
                      <a:pt x="1469" y="916"/>
                    </a:lnTo>
                    <a:lnTo>
                      <a:pt x="1470" y="918"/>
                    </a:lnTo>
                    <a:lnTo>
                      <a:pt x="1471" y="918"/>
                    </a:lnTo>
                    <a:lnTo>
                      <a:pt x="1472" y="920"/>
                    </a:lnTo>
                    <a:lnTo>
                      <a:pt x="1473" y="920"/>
                    </a:lnTo>
                    <a:lnTo>
                      <a:pt x="1474" y="920"/>
                    </a:lnTo>
                    <a:lnTo>
                      <a:pt x="1474" y="919"/>
                    </a:lnTo>
                    <a:lnTo>
                      <a:pt x="1475" y="918"/>
                    </a:lnTo>
                    <a:lnTo>
                      <a:pt x="1476" y="918"/>
                    </a:lnTo>
                    <a:lnTo>
                      <a:pt x="1477" y="917"/>
                    </a:lnTo>
                    <a:lnTo>
                      <a:pt x="1478" y="916"/>
                    </a:lnTo>
                    <a:lnTo>
                      <a:pt x="1479" y="914"/>
                    </a:lnTo>
                    <a:lnTo>
                      <a:pt x="1480" y="916"/>
                    </a:lnTo>
                    <a:lnTo>
                      <a:pt x="1481" y="915"/>
                    </a:lnTo>
                    <a:lnTo>
                      <a:pt x="1482" y="909"/>
                    </a:lnTo>
                    <a:lnTo>
                      <a:pt x="1483" y="912"/>
                    </a:lnTo>
                    <a:lnTo>
                      <a:pt x="1484" y="913"/>
                    </a:lnTo>
                    <a:lnTo>
                      <a:pt x="1485" y="909"/>
                    </a:lnTo>
                    <a:lnTo>
                      <a:pt x="1486" y="908"/>
                    </a:lnTo>
                    <a:lnTo>
                      <a:pt x="1486" y="907"/>
                    </a:lnTo>
                    <a:lnTo>
                      <a:pt x="1487" y="906"/>
                    </a:lnTo>
                    <a:lnTo>
                      <a:pt x="1488" y="906"/>
                    </a:lnTo>
                    <a:lnTo>
                      <a:pt x="1489" y="905"/>
                    </a:lnTo>
                    <a:lnTo>
                      <a:pt x="1490" y="904"/>
                    </a:lnTo>
                    <a:lnTo>
                      <a:pt x="1491" y="903"/>
                    </a:lnTo>
                    <a:lnTo>
                      <a:pt x="1492" y="903"/>
                    </a:lnTo>
                    <a:lnTo>
                      <a:pt x="1493" y="902"/>
                    </a:lnTo>
                    <a:lnTo>
                      <a:pt x="1494" y="902"/>
                    </a:lnTo>
                    <a:lnTo>
                      <a:pt x="1495" y="901"/>
                    </a:lnTo>
                    <a:lnTo>
                      <a:pt x="1495" y="902"/>
                    </a:lnTo>
                    <a:lnTo>
                      <a:pt x="1496" y="898"/>
                    </a:lnTo>
                    <a:lnTo>
                      <a:pt x="1497" y="900"/>
                    </a:lnTo>
                    <a:lnTo>
                      <a:pt x="1498" y="899"/>
                    </a:lnTo>
                    <a:lnTo>
                      <a:pt x="1499" y="898"/>
                    </a:lnTo>
                    <a:lnTo>
                      <a:pt x="1500" y="897"/>
                    </a:lnTo>
                    <a:lnTo>
                      <a:pt x="1501" y="898"/>
                    </a:lnTo>
                  </a:path>
                </a:pathLst>
              </a:custGeom>
              <a:noFill/>
              <a:ln w="3175" cap="flat">
                <a:solidFill>
                  <a:srgbClr val="4DBEE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0" name="Freeform 215">
                <a:extLst>
                  <a:ext uri="{FF2B5EF4-FFF2-40B4-BE49-F238E27FC236}">
                    <a16:creationId xmlns:a16="http://schemas.microsoft.com/office/drawing/2014/main" id="{5F568A74-ABD5-4D6F-BB19-770AB6661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74"/>
                <a:ext cx="1501" cy="991"/>
              </a:xfrm>
              <a:custGeom>
                <a:avLst/>
                <a:gdLst>
                  <a:gd name="T0" fmla="*/ 22 w 1501"/>
                  <a:gd name="T1" fmla="*/ 947 h 991"/>
                  <a:gd name="T2" fmla="*/ 46 w 1501"/>
                  <a:gd name="T3" fmla="*/ 956 h 991"/>
                  <a:gd name="T4" fmla="*/ 69 w 1501"/>
                  <a:gd name="T5" fmla="*/ 874 h 991"/>
                  <a:gd name="T6" fmla="*/ 93 w 1501"/>
                  <a:gd name="T7" fmla="*/ 940 h 991"/>
                  <a:gd name="T8" fmla="*/ 117 w 1501"/>
                  <a:gd name="T9" fmla="*/ 926 h 991"/>
                  <a:gd name="T10" fmla="*/ 140 w 1501"/>
                  <a:gd name="T11" fmla="*/ 896 h 991"/>
                  <a:gd name="T12" fmla="*/ 164 w 1501"/>
                  <a:gd name="T13" fmla="*/ 913 h 991"/>
                  <a:gd name="T14" fmla="*/ 188 w 1501"/>
                  <a:gd name="T15" fmla="*/ 939 h 991"/>
                  <a:gd name="T16" fmla="*/ 211 w 1501"/>
                  <a:gd name="T17" fmla="*/ 930 h 991"/>
                  <a:gd name="T18" fmla="*/ 235 w 1501"/>
                  <a:gd name="T19" fmla="*/ 952 h 991"/>
                  <a:gd name="T20" fmla="*/ 259 w 1501"/>
                  <a:gd name="T21" fmla="*/ 934 h 991"/>
                  <a:gd name="T22" fmla="*/ 282 w 1501"/>
                  <a:gd name="T23" fmla="*/ 885 h 991"/>
                  <a:gd name="T24" fmla="*/ 306 w 1501"/>
                  <a:gd name="T25" fmla="*/ 773 h 991"/>
                  <a:gd name="T26" fmla="*/ 330 w 1501"/>
                  <a:gd name="T27" fmla="*/ 853 h 991"/>
                  <a:gd name="T28" fmla="*/ 353 w 1501"/>
                  <a:gd name="T29" fmla="*/ 941 h 991"/>
                  <a:gd name="T30" fmla="*/ 377 w 1501"/>
                  <a:gd name="T31" fmla="*/ 943 h 991"/>
                  <a:gd name="T32" fmla="*/ 401 w 1501"/>
                  <a:gd name="T33" fmla="*/ 945 h 991"/>
                  <a:gd name="T34" fmla="*/ 424 w 1501"/>
                  <a:gd name="T35" fmla="*/ 859 h 991"/>
                  <a:gd name="T36" fmla="*/ 448 w 1501"/>
                  <a:gd name="T37" fmla="*/ 969 h 991"/>
                  <a:gd name="T38" fmla="*/ 472 w 1501"/>
                  <a:gd name="T39" fmla="*/ 485 h 991"/>
                  <a:gd name="T40" fmla="*/ 495 w 1501"/>
                  <a:gd name="T41" fmla="*/ 846 h 991"/>
                  <a:gd name="T42" fmla="*/ 519 w 1501"/>
                  <a:gd name="T43" fmla="*/ 957 h 991"/>
                  <a:gd name="T44" fmla="*/ 543 w 1501"/>
                  <a:gd name="T45" fmla="*/ 950 h 991"/>
                  <a:gd name="T46" fmla="*/ 567 w 1501"/>
                  <a:gd name="T47" fmla="*/ 894 h 991"/>
                  <a:gd name="T48" fmla="*/ 590 w 1501"/>
                  <a:gd name="T49" fmla="*/ 937 h 991"/>
                  <a:gd name="T50" fmla="*/ 614 w 1501"/>
                  <a:gd name="T51" fmla="*/ 963 h 991"/>
                  <a:gd name="T52" fmla="*/ 637 w 1501"/>
                  <a:gd name="T53" fmla="*/ 838 h 991"/>
                  <a:gd name="T54" fmla="*/ 661 w 1501"/>
                  <a:gd name="T55" fmla="*/ 898 h 991"/>
                  <a:gd name="T56" fmla="*/ 685 w 1501"/>
                  <a:gd name="T57" fmla="*/ 967 h 991"/>
                  <a:gd name="T58" fmla="*/ 709 w 1501"/>
                  <a:gd name="T59" fmla="*/ 937 h 991"/>
                  <a:gd name="T60" fmla="*/ 732 w 1501"/>
                  <a:gd name="T61" fmla="*/ 935 h 991"/>
                  <a:gd name="T62" fmla="*/ 756 w 1501"/>
                  <a:gd name="T63" fmla="*/ 921 h 991"/>
                  <a:gd name="T64" fmla="*/ 780 w 1501"/>
                  <a:gd name="T65" fmla="*/ 948 h 991"/>
                  <a:gd name="T66" fmla="*/ 803 w 1501"/>
                  <a:gd name="T67" fmla="*/ 960 h 991"/>
                  <a:gd name="T68" fmla="*/ 827 w 1501"/>
                  <a:gd name="T69" fmla="*/ 893 h 991"/>
                  <a:gd name="T70" fmla="*/ 851 w 1501"/>
                  <a:gd name="T71" fmla="*/ 862 h 991"/>
                  <a:gd name="T72" fmla="*/ 874 w 1501"/>
                  <a:gd name="T73" fmla="*/ 945 h 991"/>
                  <a:gd name="T74" fmla="*/ 898 w 1501"/>
                  <a:gd name="T75" fmla="*/ 945 h 991"/>
                  <a:gd name="T76" fmla="*/ 922 w 1501"/>
                  <a:gd name="T77" fmla="*/ 946 h 991"/>
                  <a:gd name="T78" fmla="*/ 945 w 1501"/>
                  <a:gd name="T79" fmla="*/ 934 h 991"/>
                  <a:gd name="T80" fmla="*/ 969 w 1501"/>
                  <a:gd name="T81" fmla="*/ 950 h 991"/>
                  <a:gd name="T82" fmla="*/ 993 w 1501"/>
                  <a:gd name="T83" fmla="*/ 844 h 991"/>
                  <a:gd name="T84" fmla="*/ 1017 w 1501"/>
                  <a:gd name="T85" fmla="*/ 763 h 991"/>
                  <a:gd name="T86" fmla="*/ 1040 w 1501"/>
                  <a:gd name="T87" fmla="*/ 935 h 991"/>
                  <a:gd name="T88" fmla="*/ 1064 w 1501"/>
                  <a:gd name="T89" fmla="*/ 924 h 991"/>
                  <a:gd name="T90" fmla="*/ 1087 w 1501"/>
                  <a:gd name="T91" fmla="*/ 933 h 991"/>
                  <a:gd name="T92" fmla="*/ 1111 w 1501"/>
                  <a:gd name="T93" fmla="*/ 936 h 991"/>
                  <a:gd name="T94" fmla="*/ 1135 w 1501"/>
                  <a:gd name="T95" fmla="*/ 939 h 991"/>
                  <a:gd name="T96" fmla="*/ 1159 w 1501"/>
                  <a:gd name="T97" fmla="*/ 943 h 991"/>
                  <a:gd name="T98" fmla="*/ 1182 w 1501"/>
                  <a:gd name="T99" fmla="*/ 941 h 991"/>
                  <a:gd name="T100" fmla="*/ 1206 w 1501"/>
                  <a:gd name="T101" fmla="*/ 917 h 991"/>
                  <a:gd name="T102" fmla="*/ 1229 w 1501"/>
                  <a:gd name="T103" fmla="*/ 922 h 991"/>
                  <a:gd name="T104" fmla="*/ 1253 w 1501"/>
                  <a:gd name="T105" fmla="*/ 932 h 991"/>
                  <a:gd name="T106" fmla="*/ 1277 w 1501"/>
                  <a:gd name="T107" fmla="*/ 932 h 991"/>
                  <a:gd name="T108" fmla="*/ 1301 w 1501"/>
                  <a:gd name="T109" fmla="*/ 898 h 991"/>
                  <a:gd name="T110" fmla="*/ 1324 w 1501"/>
                  <a:gd name="T111" fmla="*/ 947 h 991"/>
                  <a:gd name="T112" fmla="*/ 1348 w 1501"/>
                  <a:gd name="T113" fmla="*/ 939 h 991"/>
                  <a:gd name="T114" fmla="*/ 1372 w 1501"/>
                  <a:gd name="T115" fmla="*/ 922 h 991"/>
                  <a:gd name="T116" fmla="*/ 1395 w 1501"/>
                  <a:gd name="T117" fmla="*/ 924 h 991"/>
                  <a:gd name="T118" fmla="*/ 1419 w 1501"/>
                  <a:gd name="T119" fmla="*/ 914 h 991"/>
                  <a:gd name="T120" fmla="*/ 1443 w 1501"/>
                  <a:gd name="T121" fmla="*/ 912 h 991"/>
                  <a:gd name="T122" fmla="*/ 1466 w 1501"/>
                  <a:gd name="T123" fmla="*/ 920 h 991"/>
                  <a:gd name="T124" fmla="*/ 1490 w 1501"/>
                  <a:gd name="T125" fmla="*/ 950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91">
                    <a:moveTo>
                      <a:pt x="0" y="822"/>
                    </a:moveTo>
                    <a:lnTo>
                      <a:pt x="0" y="822"/>
                    </a:lnTo>
                    <a:lnTo>
                      <a:pt x="1" y="825"/>
                    </a:lnTo>
                    <a:lnTo>
                      <a:pt x="2" y="830"/>
                    </a:lnTo>
                    <a:lnTo>
                      <a:pt x="3" y="835"/>
                    </a:lnTo>
                    <a:lnTo>
                      <a:pt x="4" y="842"/>
                    </a:lnTo>
                    <a:lnTo>
                      <a:pt x="5" y="848"/>
                    </a:lnTo>
                    <a:lnTo>
                      <a:pt x="5" y="854"/>
                    </a:lnTo>
                    <a:lnTo>
                      <a:pt x="6" y="861"/>
                    </a:lnTo>
                    <a:lnTo>
                      <a:pt x="7" y="868"/>
                    </a:lnTo>
                    <a:lnTo>
                      <a:pt x="8" y="875"/>
                    </a:lnTo>
                    <a:lnTo>
                      <a:pt x="9" y="883"/>
                    </a:lnTo>
                    <a:lnTo>
                      <a:pt x="10" y="891"/>
                    </a:lnTo>
                    <a:lnTo>
                      <a:pt x="11" y="899"/>
                    </a:lnTo>
                    <a:lnTo>
                      <a:pt x="12" y="907"/>
                    </a:lnTo>
                    <a:lnTo>
                      <a:pt x="13" y="915"/>
                    </a:lnTo>
                    <a:lnTo>
                      <a:pt x="14" y="924"/>
                    </a:lnTo>
                    <a:lnTo>
                      <a:pt x="15" y="932"/>
                    </a:lnTo>
                    <a:lnTo>
                      <a:pt x="16" y="936"/>
                    </a:lnTo>
                    <a:lnTo>
                      <a:pt x="16" y="939"/>
                    </a:lnTo>
                    <a:lnTo>
                      <a:pt x="17" y="942"/>
                    </a:lnTo>
                    <a:lnTo>
                      <a:pt x="18" y="943"/>
                    </a:lnTo>
                    <a:lnTo>
                      <a:pt x="19" y="945"/>
                    </a:lnTo>
                    <a:lnTo>
                      <a:pt x="20" y="946"/>
                    </a:lnTo>
                    <a:lnTo>
                      <a:pt x="21" y="947"/>
                    </a:lnTo>
                    <a:lnTo>
                      <a:pt x="22" y="947"/>
                    </a:lnTo>
                    <a:lnTo>
                      <a:pt x="23" y="948"/>
                    </a:lnTo>
                    <a:lnTo>
                      <a:pt x="24" y="948"/>
                    </a:lnTo>
                    <a:lnTo>
                      <a:pt x="25" y="948"/>
                    </a:lnTo>
                    <a:lnTo>
                      <a:pt x="26" y="948"/>
                    </a:lnTo>
                    <a:lnTo>
                      <a:pt x="26" y="948"/>
                    </a:lnTo>
                    <a:lnTo>
                      <a:pt x="27" y="947"/>
                    </a:lnTo>
                    <a:lnTo>
                      <a:pt x="28" y="946"/>
                    </a:lnTo>
                    <a:lnTo>
                      <a:pt x="29" y="945"/>
                    </a:lnTo>
                    <a:lnTo>
                      <a:pt x="30" y="946"/>
                    </a:lnTo>
                    <a:lnTo>
                      <a:pt x="31" y="947"/>
                    </a:lnTo>
                    <a:lnTo>
                      <a:pt x="32" y="948"/>
                    </a:lnTo>
                    <a:lnTo>
                      <a:pt x="33" y="949"/>
                    </a:lnTo>
                    <a:lnTo>
                      <a:pt x="34" y="950"/>
                    </a:lnTo>
                    <a:lnTo>
                      <a:pt x="35" y="951"/>
                    </a:lnTo>
                    <a:lnTo>
                      <a:pt x="35" y="952"/>
                    </a:lnTo>
                    <a:lnTo>
                      <a:pt x="36" y="952"/>
                    </a:lnTo>
                    <a:lnTo>
                      <a:pt x="37" y="953"/>
                    </a:lnTo>
                    <a:lnTo>
                      <a:pt x="38" y="955"/>
                    </a:lnTo>
                    <a:lnTo>
                      <a:pt x="39" y="956"/>
                    </a:lnTo>
                    <a:lnTo>
                      <a:pt x="40" y="956"/>
                    </a:lnTo>
                    <a:lnTo>
                      <a:pt x="41" y="958"/>
                    </a:lnTo>
                    <a:lnTo>
                      <a:pt x="42" y="959"/>
                    </a:lnTo>
                    <a:lnTo>
                      <a:pt x="43" y="960"/>
                    </a:lnTo>
                    <a:lnTo>
                      <a:pt x="44" y="960"/>
                    </a:lnTo>
                    <a:lnTo>
                      <a:pt x="45" y="959"/>
                    </a:lnTo>
                    <a:lnTo>
                      <a:pt x="46" y="956"/>
                    </a:lnTo>
                    <a:lnTo>
                      <a:pt x="47" y="953"/>
                    </a:lnTo>
                    <a:lnTo>
                      <a:pt x="47" y="949"/>
                    </a:lnTo>
                    <a:lnTo>
                      <a:pt x="48" y="945"/>
                    </a:lnTo>
                    <a:lnTo>
                      <a:pt x="49" y="941"/>
                    </a:lnTo>
                    <a:lnTo>
                      <a:pt x="50" y="937"/>
                    </a:lnTo>
                    <a:lnTo>
                      <a:pt x="51" y="932"/>
                    </a:lnTo>
                    <a:lnTo>
                      <a:pt x="52" y="928"/>
                    </a:lnTo>
                    <a:lnTo>
                      <a:pt x="53" y="924"/>
                    </a:lnTo>
                    <a:lnTo>
                      <a:pt x="54" y="919"/>
                    </a:lnTo>
                    <a:lnTo>
                      <a:pt x="55" y="915"/>
                    </a:lnTo>
                    <a:lnTo>
                      <a:pt x="56" y="910"/>
                    </a:lnTo>
                    <a:lnTo>
                      <a:pt x="56" y="906"/>
                    </a:lnTo>
                    <a:lnTo>
                      <a:pt x="57" y="901"/>
                    </a:lnTo>
                    <a:lnTo>
                      <a:pt x="58" y="896"/>
                    </a:lnTo>
                    <a:lnTo>
                      <a:pt x="59" y="893"/>
                    </a:lnTo>
                    <a:lnTo>
                      <a:pt x="60" y="891"/>
                    </a:lnTo>
                    <a:lnTo>
                      <a:pt x="61" y="888"/>
                    </a:lnTo>
                    <a:lnTo>
                      <a:pt x="62" y="886"/>
                    </a:lnTo>
                    <a:lnTo>
                      <a:pt x="63" y="884"/>
                    </a:lnTo>
                    <a:lnTo>
                      <a:pt x="64" y="883"/>
                    </a:lnTo>
                    <a:lnTo>
                      <a:pt x="65" y="882"/>
                    </a:lnTo>
                    <a:lnTo>
                      <a:pt x="66" y="881"/>
                    </a:lnTo>
                    <a:lnTo>
                      <a:pt x="66" y="880"/>
                    </a:lnTo>
                    <a:lnTo>
                      <a:pt x="67" y="877"/>
                    </a:lnTo>
                    <a:lnTo>
                      <a:pt x="68" y="876"/>
                    </a:lnTo>
                    <a:lnTo>
                      <a:pt x="69" y="874"/>
                    </a:lnTo>
                    <a:lnTo>
                      <a:pt x="70" y="872"/>
                    </a:lnTo>
                    <a:lnTo>
                      <a:pt x="71" y="871"/>
                    </a:lnTo>
                    <a:lnTo>
                      <a:pt x="72" y="869"/>
                    </a:lnTo>
                    <a:lnTo>
                      <a:pt x="73" y="868"/>
                    </a:lnTo>
                    <a:lnTo>
                      <a:pt x="74" y="870"/>
                    </a:lnTo>
                    <a:lnTo>
                      <a:pt x="75" y="872"/>
                    </a:lnTo>
                    <a:lnTo>
                      <a:pt x="76" y="875"/>
                    </a:lnTo>
                    <a:lnTo>
                      <a:pt x="77" y="878"/>
                    </a:lnTo>
                    <a:lnTo>
                      <a:pt x="77" y="881"/>
                    </a:lnTo>
                    <a:lnTo>
                      <a:pt x="78" y="885"/>
                    </a:lnTo>
                    <a:lnTo>
                      <a:pt x="79" y="889"/>
                    </a:lnTo>
                    <a:lnTo>
                      <a:pt x="80" y="892"/>
                    </a:lnTo>
                    <a:lnTo>
                      <a:pt x="81" y="897"/>
                    </a:lnTo>
                    <a:lnTo>
                      <a:pt x="82" y="901"/>
                    </a:lnTo>
                    <a:lnTo>
                      <a:pt x="83" y="906"/>
                    </a:lnTo>
                    <a:lnTo>
                      <a:pt x="84" y="910"/>
                    </a:lnTo>
                    <a:lnTo>
                      <a:pt x="85" y="915"/>
                    </a:lnTo>
                    <a:lnTo>
                      <a:pt x="86" y="920"/>
                    </a:lnTo>
                    <a:lnTo>
                      <a:pt x="87" y="925"/>
                    </a:lnTo>
                    <a:lnTo>
                      <a:pt x="87" y="929"/>
                    </a:lnTo>
                    <a:lnTo>
                      <a:pt x="88" y="933"/>
                    </a:lnTo>
                    <a:lnTo>
                      <a:pt x="89" y="935"/>
                    </a:lnTo>
                    <a:lnTo>
                      <a:pt x="90" y="937"/>
                    </a:lnTo>
                    <a:lnTo>
                      <a:pt x="91" y="938"/>
                    </a:lnTo>
                    <a:lnTo>
                      <a:pt x="92" y="939"/>
                    </a:lnTo>
                    <a:lnTo>
                      <a:pt x="93" y="940"/>
                    </a:lnTo>
                    <a:lnTo>
                      <a:pt x="94" y="941"/>
                    </a:lnTo>
                    <a:lnTo>
                      <a:pt x="95" y="942"/>
                    </a:lnTo>
                    <a:lnTo>
                      <a:pt x="96" y="943"/>
                    </a:lnTo>
                    <a:lnTo>
                      <a:pt x="96" y="944"/>
                    </a:lnTo>
                    <a:lnTo>
                      <a:pt x="98" y="945"/>
                    </a:lnTo>
                    <a:lnTo>
                      <a:pt x="98" y="946"/>
                    </a:lnTo>
                    <a:lnTo>
                      <a:pt x="99" y="947"/>
                    </a:lnTo>
                    <a:lnTo>
                      <a:pt x="100" y="948"/>
                    </a:lnTo>
                    <a:lnTo>
                      <a:pt x="101" y="949"/>
                    </a:lnTo>
                    <a:lnTo>
                      <a:pt x="102" y="949"/>
                    </a:lnTo>
                    <a:lnTo>
                      <a:pt x="103" y="949"/>
                    </a:lnTo>
                    <a:lnTo>
                      <a:pt x="104" y="948"/>
                    </a:lnTo>
                    <a:lnTo>
                      <a:pt x="105" y="949"/>
                    </a:lnTo>
                    <a:lnTo>
                      <a:pt x="106" y="946"/>
                    </a:lnTo>
                    <a:lnTo>
                      <a:pt x="107" y="945"/>
                    </a:lnTo>
                    <a:lnTo>
                      <a:pt x="107" y="944"/>
                    </a:lnTo>
                    <a:lnTo>
                      <a:pt x="108" y="943"/>
                    </a:lnTo>
                    <a:lnTo>
                      <a:pt x="109" y="942"/>
                    </a:lnTo>
                    <a:lnTo>
                      <a:pt x="110" y="940"/>
                    </a:lnTo>
                    <a:lnTo>
                      <a:pt x="111" y="938"/>
                    </a:lnTo>
                    <a:lnTo>
                      <a:pt x="112" y="937"/>
                    </a:lnTo>
                    <a:lnTo>
                      <a:pt x="113" y="934"/>
                    </a:lnTo>
                    <a:lnTo>
                      <a:pt x="114" y="932"/>
                    </a:lnTo>
                    <a:lnTo>
                      <a:pt x="115" y="930"/>
                    </a:lnTo>
                    <a:lnTo>
                      <a:pt x="116" y="928"/>
                    </a:lnTo>
                    <a:lnTo>
                      <a:pt x="117" y="926"/>
                    </a:lnTo>
                    <a:lnTo>
                      <a:pt x="117" y="924"/>
                    </a:lnTo>
                    <a:lnTo>
                      <a:pt x="119" y="924"/>
                    </a:lnTo>
                    <a:lnTo>
                      <a:pt x="119" y="923"/>
                    </a:lnTo>
                    <a:lnTo>
                      <a:pt x="120" y="923"/>
                    </a:lnTo>
                    <a:lnTo>
                      <a:pt x="121" y="923"/>
                    </a:lnTo>
                    <a:lnTo>
                      <a:pt x="122" y="922"/>
                    </a:lnTo>
                    <a:lnTo>
                      <a:pt x="123" y="921"/>
                    </a:lnTo>
                    <a:lnTo>
                      <a:pt x="124" y="921"/>
                    </a:lnTo>
                    <a:lnTo>
                      <a:pt x="125" y="921"/>
                    </a:lnTo>
                    <a:lnTo>
                      <a:pt x="126" y="921"/>
                    </a:lnTo>
                    <a:lnTo>
                      <a:pt x="127" y="922"/>
                    </a:lnTo>
                    <a:lnTo>
                      <a:pt x="128" y="922"/>
                    </a:lnTo>
                    <a:lnTo>
                      <a:pt x="128" y="922"/>
                    </a:lnTo>
                    <a:lnTo>
                      <a:pt x="129" y="923"/>
                    </a:lnTo>
                    <a:lnTo>
                      <a:pt x="130" y="923"/>
                    </a:lnTo>
                    <a:lnTo>
                      <a:pt x="131" y="923"/>
                    </a:lnTo>
                    <a:lnTo>
                      <a:pt x="132" y="922"/>
                    </a:lnTo>
                    <a:lnTo>
                      <a:pt x="133" y="920"/>
                    </a:lnTo>
                    <a:lnTo>
                      <a:pt x="134" y="917"/>
                    </a:lnTo>
                    <a:lnTo>
                      <a:pt x="135" y="913"/>
                    </a:lnTo>
                    <a:lnTo>
                      <a:pt x="136" y="912"/>
                    </a:lnTo>
                    <a:lnTo>
                      <a:pt x="137" y="910"/>
                    </a:lnTo>
                    <a:lnTo>
                      <a:pt x="138" y="910"/>
                    </a:lnTo>
                    <a:lnTo>
                      <a:pt x="138" y="910"/>
                    </a:lnTo>
                    <a:lnTo>
                      <a:pt x="139" y="904"/>
                    </a:lnTo>
                    <a:lnTo>
                      <a:pt x="140" y="896"/>
                    </a:lnTo>
                    <a:lnTo>
                      <a:pt x="141" y="888"/>
                    </a:lnTo>
                    <a:lnTo>
                      <a:pt x="142" y="879"/>
                    </a:lnTo>
                    <a:lnTo>
                      <a:pt x="143" y="876"/>
                    </a:lnTo>
                    <a:lnTo>
                      <a:pt x="144" y="876"/>
                    </a:lnTo>
                    <a:lnTo>
                      <a:pt x="145" y="876"/>
                    </a:lnTo>
                    <a:lnTo>
                      <a:pt x="146" y="877"/>
                    </a:lnTo>
                    <a:lnTo>
                      <a:pt x="147" y="877"/>
                    </a:lnTo>
                    <a:lnTo>
                      <a:pt x="147" y="876"/>
                    </a:lnTo>
                    <a:lnTo>
                      <a:pt x="149" y="876"/>
                    </a:lnTo>
                    <a:lnTo>
                      <a:pt x="149" y="877"/>
                    </a:lnTo>
                    <a:lnTo>
                      <a:pt x="150" y="878"/>
                    </a:lnTo>
                    <a:lnTo>
                      <a:pt x="151" y="880"/>
                    </a:lnTo>
                    <a:lnTo>
                      <a:pt x="152" y="882"/>
                    </a:lnTo>
                    <a:lnTo>
                      <a:pt x="153" y="884"/>
                    </a:lnTo>
                    <a:lnTo>
                      <a:pt x="154" y="887"/>
                    </a:lnTo>
                    <a:lnTo>
                      <a:pt x="155" y="889"/>
                    </a:lnTo>
                    <a:lnTo>
                      <a:pt x="156" y="892"/>
                    </a:lnTo>
                    <a:lnTo>
                      <a:pt x="157" y="895"/>
                    </a:lnTo>
                    <a:lnTo>
                      <a:pt x="158" y="898"/>
                    </a:lnTo>
                    <a:lnTo>
                      <a:pt x="159" y="901"/>
                    </a:lnTo>
                    <a:lnTo>
                      <a:pt x="159" y="905"/>
                    </a:lnTo>
                    <a:lnTo>
                      <a:pt x="160" y="909"/>
                    </a:lnTo>
                    <a:lnTo>
                      <a:pt x="161" y="910"/>
                    </a:lnTo>
                    <a:lnTo>
                      <a:pt x="162" y="912"/>
                    </a:lnTo>
                    <a:lnTo>
                      <a:pt x="163" y="913"/>
                    </a:lnTo>
                    <a:lnTo>
                      <a:pt x="164" y="913"/>
                    </a:lnTo>
                    <a:lnTo>
                      <a:pt x="165" y="914"/>
                    </a:lnTo>
                    <a:lnTo>
                      <a:pt x="166" y="915"/>
                    </a:lnTo>
                    <a:lnTo>
                      <a:pt x="167" y="916"/>
                    </a:lnTo>
                    <a:lnTo>
                      <a:pt x="168" y="916"/>
                    </a:lnTo>
                    <a:lnTo>
                      <a:pt x="168" y="917"/>
                    </a:lnTo>
                    <a:lnTo>
                      <a:pt x="169" y="917"/>
                    </a:lnTo>
                    <a:lnTo>
                      <a:pt x="170" y="918"/>
                    </a:lnTo>
                    <a:lnTo>
                      <a:pt x="171" y="919"/>
                    </a:lnTo>
                    <a:lnTo>
                      <a:pt x="172" y="919"/>
                    </a:lnTo>
                    <a:lnTo>
                      <a:pt x="173" y="919"/>
                    </a:lnTo>
                    <a:lnTo>
                      <a:pt x="174" y="920"/>
                    </a:lnTo>
                    <a:lnTo>
                      <a:pt x="175" y="920"/>
                    </a:lnTo>
                    <a:lnTo>
                      <a:pt x="176" y="921"/>
                    </a:lnTo>
                    <a:lnTo>
                      <a:pt x="177" y="922"/>
                    </a:lnTo>
                    <a:lnTo>
                      <a:pt x="178" y="923"/>
                    </a:lnTo>
                    <a:lnTo>
                      <a:pt x="179" y="925"/>
                    </a:lnTo>
                    <a:lnTo>
                      <a:pt x="179" y="926"/>
                    </a:lnTo>
                    <a:lnTo>
                      <a:pt x="180" y="927"/>
                    </a:lnTo>
                    <a:lnTo>
                      <a:pt x="181" y="929"/>
                    </a:lnTo>
                    <a:lnTo>
                      <a:pt x="182" y="930"/>
                    </a:lnTo>
                    <a:lnTo>
                      <a:pt x="183" y="931"/>
                    </a:lnTo>
                    <a:lnTo>
                      <a:pt x="184" y="933"/>
                    </a:lnTo>
                    <a:lnTo>
                      <a:pt x="185" y="934"/>
                    </a:lnTo>
                    <a:lnTo>
                      <a:pt x="186" y="936"/>
                    </a:lnTo>
                    <a:lnTo>
                      <a:pt x="187" y="938"/>
                    </a:lnTo>
                    <a:lnTo>
                      <a:pt x="188" y="939"/>
                    </a:lnTo>
                    <a:lnTo>
                      <a:pt x="189" y="941"/>
                    </a:lnTo>
                    <a:lnTo>
                      <a:pt x="189" y="942"/>
                    </a:lnTo>
                    <a:lnTo>
                      <a:pt x="190" y="943"/>
                    </a:lnTo>
                    <a:lnTo>
                      <a:pt x="191" y="942"/>
                    </a:lnTo>
                    <a:lnTo>
                      <a:pt x="192" y="942"/>
                    </a:lnTo>
                    <a:lnTo>
                      <a:pt x="193" y="941"/>
                    </a:lnTo>
                    <a:lnTo>
                      <a:pt x="194" y="940"/>
                    </a:lnTo>
                    <a:lnTo>
                      <a:pt x="195" y="940"/>
                    </a:lnTo>
                    <a:lnTo>
                      <a:pt x="196" y="939"/>
                    </a:lnTo>
                    <a:lnTo>
                      <a:pt x="197" y="938"/>
                    </a:lnTo>
                    <a:lnTo>
                      <a:pt x="198" y="936"/>
                    </a:lnTo>
                    <a:lnTo>
                      <a:pt x="199" y="935"/>
                    </a:lnTo>
                    <a:lnTo>
                      <a:pt x="199" y="934"/>
                    </a:lnTo>
                    <a:lnTo>
                      <a:pt x="200" y="933"/>
                    </a:lnTo>
                    <a:lnTo>
                      <a:pt x="201" y="931"/>
                    </a:lnTo>
                    <a:lnTo>
                      <a:pt x="202" y="930"/>
                    </a:lnTo>
                    <a:lnTo>
                      <a:pt x="203" y="929"/>
                    </a:lnTo>
                    <a:lnTo>
                      <a:pt x="204" y="927"/>
                    </a:lnTo>
                    <a:lnTo>
                      <a:pt x="205" y="927"/>
                    </a:lnTo>
                    <a:lnTo>
                      <a:pt x="206" y="927"/>
                    </a:lnTo>
                    <a:lnTo>
                      <a:pt x="207" y="927"/>
                    </a:lnTo>
                    <a:lnTo>
                      <a:pt x="208" y="927"/>
                    </a:lnTo>
                    <a:lnTo>
                      <a:pt x="208" y="928"/>
                    </a:lnTo>
                    <a:lnTo>
                      <a:pt x="210" y="928"/>
                    </a:lnTo>
                    <a:lnTo>
                      <a:pt x="210" y="929"/>
                    </a:lnTo>
                    <a:lnTo>
                      <a:pt x="211" y="930"/>
                    </a:lnTo>
                    <a:lnTo>
                      <a:pt x="212" y="930"/>
                    </a:lnTo>
                    <a:lnTo>
                      <a:pt x="213" y="930"/>
                    </a:lnTo>
                    <a:lnTo>
                      <a:pt x="214" y="931"/>
                    </a:lnTo>
                    <a:lnTo>
                      <a:pt x="215" y="931"/>
                    </a:lnTo>
                    <a:lnTo>
                      <a:pt x="216" y="931"/>
                    </a:lnTo>
                    <a:lnTo>
                      <a:pt x="217" y="931"/>
                    </a:lnTo>
                    <a:lnTo>
                      <a:pt x="218" y="932"/>
                    </a:lnTo>
                    <a:lnTo>
                      <a:pt x="219" y="932"/>
                    </a:lnTo>
                    <a:lnTo>
                      <a:pt x="219" y="933"/>
                    </a:lnTo>
                    <a:lnTo>
                      <a:pt x="220" y="934"/>
                    </a:lnTo>
                    <a:lnTo>
                      <a:pt x="221" y="935"/>
                    </a:lnTo>
                    <a:lnTo>
                      <a:pt x="222" y="936"/>
                    </a:lnTo>
                    <a:lnTo>
                      <a:pt x="223" y="937"/>
                    </a:lnTo>
                    <a:lnTo>
                      <a:pt x="224" y="938"/>
                    </a:lnTo>
                    <a:lnTo>
                      <a:pt x="225" y="939"/>
                    </a:lnTo>
                    <a:lnTo>
                      <a:pt x="226" y="939"/>
                    </a:lnTo>
                    <a:lnTo>
                      <a:pt x="227" y="941"/>
                    </a:lnTo>
                    <a:lnTo>
                      <a:pt x="228" y="943"/>
                    </a:lnTo>
                    <a:lnTo>
                      <a:pt x="229" y="945"/>
                    </a:lnTo>
                    <a:lnTo>
                      <a:pt x="229" y="946"/>
                    </a:lnTo>
                    <a:lnTo>
                      <a:pt x="231" y="949"/>
                    </a:lnTo>
                    <a:lnTo>
                      <a:pt x="231" y="950"/>
                    </a:lnTo>
                    <a:lnTo>
                      <a:pt x="232" y="953"/>
                    </a:lnTo>
                    <a:lnTo>
                      <a:pt x="233" y="954"/>
                    </a:lnTo>
                    <a:lnTo>
                      <a:pt x="234" y="954"/>
                    </a:lnTo>
                    <a:lnTo>
                      <a:pt x="235" y="952"/>
                    </a:lnTo>
                    <a:lnTo>
                      <a:pt x="236" y="949"/>
                    </a:lnTo>
                    <a:lnTo>
                      <a:pt x="237" y="946"/>
                    </a:lnTo>
                    <a:lnTo>
                      <a:pt x="238" y="944"/>
                    </a:lnTo>
                    <a:lnTo>
                      <a:pt x="239" y="941"/>
                    </a:lnTo>
                    <a:lnTo>
                      <a:pt x="240" y="939"/>
                    </a:lnTo>
                    <a:lnTo>
                      <a:pt x="240" y="936"/>
                    </a:lnTo>
                    <a:lnTo>
                      <a:pt x="241" y="932"/>
                    </a:lnTo>
                    <a:lnTo>
                      <a:pt x="242" y="927"/>
                    </a:lnTo>
                    <a:lnTo>
                      <a:pt x="243" y="923"/>
                    </a:lnTo>
                    <a:lnTo>
                      <a:pt x="244" y="919"/>
                    </a:lnTo>
                    <a:lnTo>
                      <a:pt x="245" y="914"/>
                    </a:lnTo>
                    <a:lnTo>
                      <a:pt x="246" y="909"/>
                    </a:lnTo>
                    <a:lnTo>
                      <a:pt x="247" y="904"/>
                    </a:lnTo>
                    <a:lnTo>
                      <a:pt x="248" y="900"/>
                    </a:lnTo>
                    <a:lnTo>
                      <a:pt x="249" y="899"/>
                    </a:lnTo>
                    <a:lnTo>
                      <a:pt x="250" y="901"/>
                    </a:lnTo>
                    <a:lnTo>
                      <a:pt x="250" y="903"/>
                    </a:lnTo>
                    <a:lnTo>
                      <a:pt x="251" y="906"/>
                    </a:lnTo>
                    <a:lnTo>
                      <a:pt x="252" y="909"/>
                    </a:lnTo>
                    <a:lnTo>
                      <a:pt x="253" y="912"/>
                    </a:lnTo>
                    <a:lnTo>
                      <a:pt x="254" y="916"/>
                    </a:lnTo>
                    <a:lnTo>
                      <a:pt x="255" y="919"/>
                    </a:lnTo>
                    <a:lnTo>
                      <a:pt x="256" y="923"/>
                    </a:lnTo>
                    <a:lnTo>
                      <a:pt x="257" y="927"/>
                    </a:lnTo>
                    <a:lnTo>
                      <a:pt x="258" y="930"/>
                    </a:lnTo>
                    <a:lnTo>
                      <a:pt x="259" y="934"/>
                    </a:lnTo>
                    <a:lnTo>
                      <a:pt x="259" y="938"/>
                    </a:lnTo>
                    <a:lnTo>
                      <a:pt x="261" y="942"/>
                    </a:lnTo>
                    <a:lnTo>
                      <a:pt x="261" y="946"/>
                    </a:lnTo>
                    <a:lnTo>
                      <a:pt x="262" y="950"/>
                    </a:lnTo>
                    <a:lnTo>
                      <a:pt x="263" y="951"/>
                    </a:lnTo>
                    <a:lnTo>
                      <a:pt x="264" y="951"/>
                    </a:lnTo>
                    <a:lnTo>
                      <a:pt x="265" y="950"/>
                    </a:lnTo>
                    <a:lnTo>
                      <a:pt x="266" y="949"/>
                    </a:lnTo>
                    <a:lnTo>
                      <a:pt x="267" y="947"/>
                    </a:lnTo>
                    <a:lnTo>
                      <a:pt x="268" y="945"/>
                    </a:lnTo>
                    <a:lnTo>
                      <a:pt x="269" y="942"/>
                    </a:lnTo>
                    <a:lnTo>
                      <a:pt x="270" y="940"/>
                    </a:lnTo>
                    <a:lnTo>
                      <a:pt x="271" y="938"/>
                    </a:lnTo>
                    <a:lnTo>
                      <a:pt x="271" y="937"/>
                    </a:lnTo>
                    <a:lnTo>
                      <a:pt x="272" y="935"/>
                    </a:lnTo>
                    <a:lnTo>
                      <a:pt x="273" y="933"/>
                    </a:lnTo>
                    <a:lnTo>
                      <a:pt x="274" y="932"/>
                    </a:lnTo>
                    <a:lnTo>
                      <a:pt x="275" y="929"/>
                    </a:lnTo>
                    <a:lnTo>
                      <a:pt x="276" y="928"/>
                    </a:lnTo>
                    <a:lnTo>
                      <a:pt x="277" y="925"/>
                    </a:lnTo>
                    <a:lnTo>
                      <a:pt x="278" y="920"/>
                    </a:lnTo>
                    <a:lnTo>
                      <a:pt x="279" y="914"/>
                    </a:lnTo>
                    <a:lnTo>
                      <a:pt x="280" y="907"/>
                    </a:lnTo>
                    <a:lnTo>
                      <a:pt x="280" y="899"/>
                    </a:lnTo>
                    <a:lnTo>
                      <a:pt x="281" y="892"/>
                    </a:lnTo>
                    <a:lnTo>
                      <a:pt x="282" y="885"/>
                    </a:lnTo>
                    <a:lnTo>
                      <a:pt x="283" y="877"/>
                    </a:lnTo>
                    <a:lnTo>
                      <a:pt x="284" y="870"/>
                    </a:lnTo>
                    <a:lnTo>
                      <a:pt x="285" y="861"/>
                    </a:lnTo>
                    <a:lnTo>
                      <a:pt x="286" y="852"/>
                    </a:lnTo>
                    <a:lnTo>
                      <a:pt x="287" y="844"/>
                    </a:lnTo>
                    <a:lnTo>
                      <a:pt x="288" y="836"/>
                    </a:lnTo>
                    <a:lnTo>
                      <a:pt x="289" y="827"/>
                    </a:lnTo>
                    <a:lnTo>
                      <a:pt x="290" y="818"/>
                    </a:lnTo>
                    <a:lnTo>
                      <a:pt x="291" y="809"/>
                    </a:lnTo>
                    <a:lnTo>
                      <a:pt x="291" y="801"/>
                    </a:lnTo>
                    <a:lnTo>
                      <a:pt x="292" y="795"/>
                    </a:lnTo>
                    <a:lnTo>
                      <a:pt x="293" y="791"/>
                    </a:lnTo>
                    <a:lnTo>
                      <a:pt x="294" y="788"/>
                    </a:lnTo>
                    <a:lnTo>
                      <a:pt x="295" y="785"/>
                    </a:lnTo>
                    <a:lnTo>
                      <a:pt x="296" y="782"/>
                    </a:lnTo>
                    <a:lnTo>
                      <a:pt x="297" y="780"/>
                    </a:lnTo>
                    <a:lnTo>
                      <a:pt x="298" y="778"/>
                    </a:lnTo>
                    <a:lnTo>
                      <a:pt x="299" y="777"/>
                    </a:lnTo>
                    <a:lnTo>
                      <a:pt x="300" y="776"/>
                    </a:lnTo>
                    <a:lnTo>
                      <a:pt x="301" y="775"/>
                    </a:lnTo>
                    <a:lnTo>
                      <a:pt x="301" y="773"/>
                    </a:lnTo>
                    <a:lnTo>
                      <a:pt x="302" y="773"/>
                    </a:lnTo>
                    <a:lnTo>
                      <a:pt x="303" y="772"/>
                    </a:lnTo>
                    <a:lnTo>
                      <a:pt x="304" y="772"/>
                    </a:lnTo>
                    <a:lnTo>
                      <a:pt x="305" y="772"/>
                    </a:lnTo>
                    <a:lnTo>
                      <a:pt x="306" y="773"/>
                    </a:lnTo>
                    <a:lnTo>
                      <a:pt x="307" y="773"/>
                    </a:lnTo>
                    <a:lnTo>
                      <a:pt x="308" y="773"/>
                    </a:lnTo>
                    <a:lnTo>
                      <a:pt x="309" y="773"/>
                    </a:lnTo>
                    <a:lnTo>
                      <a:pt x="310" y="774"/>
                    </a:lnTo>
                    <a:lnTo>
                      <a:pt x="311" y="775"/>
                    </a:lnTo>
                    <a:lnTo>
                      <a:pt x="311" y="776"/>
                    </a:lnTo>
                    <a:lnTo>
                      <a:pt x="312" y="778"/>
                    </a:lnTo>
                    <a:lnTo>
                      <a:pt x="313" y="779"/>
                    </a:lnTo>
                    <a:lnTo>
                      <a:pt x="314" y="780"/>
                    </a:lnTo>
                    <a:lnTo>
                      <a:pt x="315" y="781"/>
                    </a:lnTo>
                    <a:lnTo>
                      <a:pt x="316" y="783"/>
                    </a:lnTo>
                    <a:lnTo>
                      <a:pt x="317" y="784"/>
                    </a:lnTo>
                    <a:lnTo>
                      <a:pt x="318" y="786"/>
                    </a:lnTo>
                    <a:lnTo>
                      <a:pt x="319" y="787"/>
                    </a:lnTo>
                    <a:lnTo>
                      <a:pt x="320" y="789"/>
                    </a:lnTo>
                    <a:lnTo>
                      <a:pt x="321" y="791"/>
                    </a:lnTo>
                    <a:lnTo>
                      <a:pt x="322" y="795"/>
                    </a:lnTo>
                    <a:lnTo>
                      <a:pt x="322" y="801"/>
                    </a:lnTo>
                    <a:lnTo>
                      <a:pt x="323" y="806"/>
                    </a:lnTo>
                    <a:lnTo>
                      <a:pt x="324" y="813"/>
                    </a:lnTo>
                    <a:lnTo>
                      <a:pt x="325" y="819"/>
                    </a:lnTo>
                    <a:lnTo>
                      <a:pt x="326" y="825"/>
                    </a:lnTo>
                    <a:lnTo>
                      <a:pt x="327" y="832"/>
                    </a:lnTo>
                    <a:lnTo>
                      <a:pt x="328" y="838"/>
                    </a:lnTo>
                    <a:lnTo>
                      <a:pt x="329" y="846"/>
                    </a:lnTo>
                    <a:lnTo>
                      <a:pt x="330" y="853"/>
                    </a:lnTo>
                    <a:lnTo>
                      <a:pt x="331" y="860"/>
                    </a:lnTo>
                    <a:lnTo>
                      <a:pt x="331" y="868"/>
                    </a:lnTo>
                    <a:lnTo>
                      <a:pt x="332" y="876"/>
                    </a:lnTo>
                    <a:lnTo>
                      <a:pt x="333" y="884"/>
                    </a:lnTo>
                    <a:lnTo>
                      <a:pt x="334" y="892"/>
                    </a:lnTo>
                    <a:lnTo>
                      <a:pt x="335" y="899"/>
                    </a:lnTo>
                    <a:lnTo>
                      <a:pt x="336" y="904"/>
                    </a:lnTo>
                    <a:lnTo>
                      <a:pt x="337" y="908"/>
                    </a:lnTo>
                    <a:lnTo>
                      <a:pt x="338" y="912"/>
                    </a:lnTo>
                    <a:lnTo>
                      <a:pt x="339" y="914"/>
                    </a:lnTo>
                    <a:lnTo>
                      <a:pt x="340" y="917"/>
                    </a:lnTo>
                    <a:lnTo>
                      <a:pt x="341" y="920"/>
                    </a:lnTo>
                    <a:lnTo>
                      <a:pt x="341" y="921"/>
                    </a:lnTo>
                    <a:lnTo>
                      <a:pt x="343" y="923"/>
                    </a:lnTo>
                    <a:lnTo>
                      <a:pt x="343" y="925"/>
                    </a:lnTo>
                    <a:lnTo>
                      <a:pt x="344" y="928"/>
                    </a:lnTo>
                    <a:lnTo>
                      <a:pt x="345" y="929"/>
                    </a:lnTo>
                    <a:lnTo>
                      <a:pt x="346" y="931"/>
                    </a:lnTo>
                    <a:lnTo>
                      <a:pt x="347" y="933"/>
                    </a:lnTo>
                    <a:lnTo>
                      <a:pt x="348" y="934"/>
                    </a:lnTo>
                    <a:lnTo>
                      <a:pt x="349" y="936"/>
                    </a:lnTo>
                    <a:lnTo>
                      <a:pt x="350" y="937"/>
                    </a:lnTo>
                    <a:lnTo>
                      <a:pt x="351" y="938"/>
                    </a:lnTo>
                    <a:lnTo>
                      <a:pt x="352" y="939"/>
                    </a:lnTo>
                    <a:lnTo>
                      <a:pt x="352" y="940"/>
                    </a:lnTo>
                    <a:lnTo>
                      <a:pt x="353" y="941"/>
                    </a:lnTo>
                    <a:lnTo>
                      <a:pt x="354" y="942"/>
                    </a:lnTo>
                    <a:lnTo>
                      <a:pt x="355" y="942"/>
                    </a:lnTo>
                    <a:lnTo>
                      <a:pt x="356" y="943"/>
                    </a:lnTo>
                    <a:lnTo>
                      <a:pt x="357" y="944"/>
                    </a:lnTo>
                    <a:lnTo>
                      <a:pt x="358" y="944"/>
                    </a:lnTo>
                    <a:lnTo>
                      <a:pt x="359" y="944"/>
                    </a:lnTo>
                    <a:lnTo>
                      <a:pt x="360" y="945"/>
                    </a:lnTo>
                    <a:lnTo>
                      <a:pt x="361" y="945"/>
                    </a:lnTo>
                    <a:lnTo>
                      <a:pt x="362" y="945"/>
                    </a:lnTo>
                    <a:lnTo>
                      <a:pt x="362" y="945"/>
                    </a:lnTo>
                    <a:lnTo>
                      <a:pt x="363" y="945"/>
                    </a:lnTo>
                    <a:lnTo>
                      <a:pt x="364" y="945"/>
                    </a:lnTo>
                    <a:lnTo>
                      <a:pt x="365" y="945"/>
                    </a:lnTo>
                    <a:lnTo>
                      <a:pt x="366" y="945"/>
                    </a:lnTo>
                    <a:lnTo>
                      <a:pt x="367" y="945"/>
                    </a:lnTo>
                    <a:lnTo>
                      <a:pt x="368" y="945"/>
                    </a:lnTo>
                    <a:lnTo>
                      <a:pt x="369" y="945"/>
                    </a:lnTo>
                    <a:lnTo>
                      <a:pt x="370" y="945"/>
                    </a:lnTo>
                    <a:lnTo>
                      <a:pt x="371" y="945"/>
                    </a:lnTo>
                    <a:lnTo>
                      <a:pt x="371" y="945"/>
                    </a:lnTo>
                    <a:lnTo>
                      <a:pt x="373" y="945"/>
                    </a:lnTo>
                    <a:lnTo>
                      <a:pt x="373" y="944"/>
                    </a:lnTo>
                    <a:lnTo>
                      <a:pt x="374" y="944"/>
                    </a:lnTo>
                    <a:lnTo>
                      <a:pt x="375" y="944"/>
                    </a:lnTo>
                    <a:lnTo>
                      <a:pt x="376" y="943"/>
                    </a:lnTo>
                    <a:lnTo>
                      <a:pt x="377" y="943"/>
                    </a:lnTo>
                    <a:lnTo>
                      <a:pt x="378" y="942"/>
                    </a:lnTo>
                    <a:lnTo>
                      <a:pt x="379" y="942"/>
                    </a:lnTo>
                    <a:lnTo>
                      <a:pt x="380" y="942"/>
                    </a:lnTo>
                    <a:lnTo>
                      <a:pt x="381" y="942"/>
                    </a:lnTo>
                    <a:lnTo>
                      <a:pt x="382" y="942"/>
                    </a:lnTo>
                    <a:lnTo>
                      <a:pt x="383" y="942"/>
                    </a:lnTo>
                    <a:lnTo>
                      <a:pt x="383" y="943"/>
                    </a:lnTo>
                    <a:lnTo>
                      <a:pt x="384" y="943"/>
                    </a:lnTo>
                    <a:lnTo>
                      <a:pt x="385" y="944"/>
                    </a:lnTo>
                    <a:lnTo>
                      <a:pt x="386" y="944"/>
                    </a:lnTo>
                    <a:lnTo>
                      <a:pt x="387" y="944"/>
                    </a:lnTo>
                    <a:lnTo>
                      <a:pt x="388" y="944"/>
                    </a:lnTo>
                    <a:lnTo>
                      <a:pt x="389" y="944"/>
                    </a:lnTo>
                    <a:lnTo>
                      <a:pt x="390" y="944"/>
                    </a:lnTo>
                    <a:lnTo>
                      <a:pt x="391" y="944"/>
                    </a:lnTo>
                    <a:lnTo>
                      <a:pt x="392" y="943"/>
                    </a:lnTo>
                    <a:lnTo>
                      <a:pt x="392" y="943"/>
                    </a:lnTo>
                    <a:lnTo>
                      <a:pt x="394" y="942"/>
                    </a:lnTo>
                    <a:lnTo>
                      <a:pt x="394" y="943"/>
                    </a:lnTo>
                    <a:lnTo>
                      <a:pt x="395" y="943"/>
                    </a:lnTo>
                    <a:lnTo>
                      <a:pt x="396" y="944"/>
                    </a:lnTo>
                    <a:lnTo>
                      <a:pt x="397" y="945"/>
                    </a:lnTo>
                    <a:lnTo>
                      <a:pt x="398" y="945"/>
                    </a:lnTo>
                    <a:lnTo>
                      <a:pt x="399" y="945"/>
                    </a:lnTo>
                    <a:lnTo>
                      <a:pt x="400" y="945"/>
                    </a:lnTo>
                    <a:lnTo>
                      <a:pt x="401" y="945"/>
                    </a:lnTo>
                    <a:lnTo>
                      <a:pt x="402" y="946"/>
                    </a:lnTo>
                    <a:lnTo>
                      <a:pt x="403" y="947"/>
                    </a:lnTo>
                    <a:lnTo>
                      <a:pt x="403" y="950"/>
                    </a:lnTo>
                    <a:lnTo>
                      <a:pt x="404" y="950"/>
                    </a:lnTo>
                    <a:lnTo>
                      <a:pt x="405" y="952"/>
                    </a:lnTo>
                    <a:lnTo>
                      <a:pt x="406" y="954"/>
                    </a:lnTo>
                    <a:lnTo>
                      <a:pt x="407" y="956"/>
                    </a:lnTo>
                    <a:lnTo>
                      <a:pt x="408" y="957"/>
                    </a:lnTo>
                    <a:lnTo>
                      <a:pt x="409" y="954"/>
                    </a:lnTo>
                    <a:lnTo>
                      <a:pt x="410" y="950"/>
                    </a:lnTo>
                    <a:lnTo>
                      <a:pt x="411" y="945"/>
                    </a:lnTo>
                    <a:lnTo>
                      <a:pt x="412" y="939"/>
                    </a:lnTo>
                    <a:lnTo>
                      <a:pt x="413" y="934"/>
                    </a:lnTo>
                    <a:lnTo>
                      <a:pt x="413" y="929"/>
                    </a:lnTo>
                    <a:lnTo>
                      <a:pt x="414" y="923"/>
                    </a:lnTo>
                    <a:lnTo>
                      <a:pt x="415" y="917"/>
                    </a:lnTo>
                    <a:lnTo>
                      <a:pt x="416" y="910"/>
                    </a:lnTo>
                    <a:lnTo>
                      <a:pt x="417" y="903"/>
                    </a:lnTo>
                    <a:lnTo>
                      <a:pt x="418" y="897"/>
                    </a:lnTo>
                    <a:lnTo>
                      <a:pt x="419" y="890"/>
                    </a:lnTo>
                    <a:lnTo>
                      <a:pt x="420" y="883"/>
                    </a:lnTo>
                    <a:lnTo>
                      <a:pt x="421" y="875"/>
                    </a:lnTo>
                    <a:lnTo>
                      <a:pt x="422" y="867"/>
                    </a:lnTo>
                    <a:lnTo>
                      <a:pt x="423" y="860"/>
                    </a:lnTo>
                    <a:lnTo>
                      <a:pt x="424" y="858"/>
                    </a:lnTo>
                    <a:lnTo>
                      <a:pt x="424" y="859"/>
                    </a:lnTo>
                    <a:lnTo>
                      <a:pt x="425" y="860"/>
                    </a:lnTo>
                    <a:lnTo>
                      <a:pt x="426" y="863"/>
                    </a:lnTo>
                    <a:lnTo>
                      <a:pt x="427" y="866"/>
                    </a:lnTo>
                    <a:lnTo>
                      <a:pt x="428" y="870"/>
                    </a:lnTo>
                    <a:lnTo>
                      <a:pt x="429" y="875"/>
                    </a:lnTo>
                    <a:lnTo>
                      <a:pt x="430" y="880"/>
                    </a:lnTo>
                    <a:lnTo>
                      <a:pt x="431" y="882"/>
                    </a:lnTo>
                    <a:lnTo>
                      <a:pt x="432" y="883"/>
                    </a:lnTo>
                    <a:lnTo>
                      <a:pt x="433" y="885"/>
                    </a:lnTo>
                    <a:lnTo>
                      <a:pt x="434" y="887"/>
                    </a:lnTo>
                    <a:lnTo>
                      <a:pt x="434" y="888"/>
                    </a:lnTo>
                    <a:lnTo>
                      <a:pt x="435" y="889"/>
                    </a:lnTo>
                    <a:lnTo>
                      <a:pt x="436" y="890"/>
                    </a:lnTo>
                    <a:lnTo>
                      <a:pt x="437" y="892"/>
                    </a:lnTo>
                    <a:lnTo>
                      <a:pt x="438" y="897"/>
                    </a:lnTo>
                    <a:lnTo>
                      <a:pt x="439" y="904"/>
                    </a:lnTo>
                    <a:lnTo>
                      <a:pt x="440" y="912"/>
                    </a:lnTo>
                    <a:lnTo>
                      <a:pt x="441" y="920"/>
                    </a:lnTo>
                    <a:lnTo>
                      <a:pt x="442" y="926"/>
                    </a:lnTo>
                    <a:lnTo>
                      <a:pt x="443" y="933"/>
                    </a:lnTo>
                    <a:lnTo>
                      <a:pt x="444" y="939"/>
                    </a:lnTo>
                    <a:lnTo>
                      <a:pt x="444" y="945"/>
                    </a:lnTo>
                    <a:lnTo>
                      <a:pt x="445" y="952"/>
                    </a:lnTo>
                    <a:lnTo>
                      <a:pt x="446" y="959"/>
                    </a:lnTo>
                    <a:lnTo>
                      <a:pt x="447" y="964"/>
                    </a:lnTo>
                    <a:lnTo>
                      <a:pt x="448" y="969"/>
                    </a:lnTo>
                    <a:lnTo>
                      <a:pt x="449" y="975"/>
                    </a:lnTo>
                    <a:lnTo>
                      <a:pt x="450" y="981"/>
                    </a:lnTo>
                    <a:lnTo>
                      <a:pt x="451" y="987"/>
                    </a:lnTo>
                    <a:lnTo>
                      <a:pt x="452" y="991"/>
                    </a:lnTo>
                    <a:lnTo>
                      <a:pt x="453" y="984"/>
                    </a:lnTo>
                    <a:lnTo>
                      <a:pt x="454" y="973"/>
                    </a:lnTo>
                    <a:lnTo>
                      <a:pt x="455" y="961"/>
                    </a:lnTo>
                    <a:lnTo>
                      <a:pt x="455" y="946"/>
                    </a:lnTo>
                    <a:lnTo>
                      <a:pt x="456" y="928"/>
                    </a:lnTo>
                    <a:lnTo>
                      <a:pt x="457" y="906"/>
                    </a:lnTo>
                    <a:lnTo>
                      <a:pt x="458" y="882"/>
                    </a:lnTo>
                    <a:lnTo>
                      <a:pt x="459" y="857"/>
                    </a:lnTo>
                    <a:lnTo>
                      <a:pt x="460" y="843"/>
                    </a:lnTo>
                    <a:lnTo>
                      <a:pt x="461" y="833"/>
                    </a:lnTo>
                    <a:lnTo>
                      <a:pt x="462" y="821"/>
                    </a:lnTo>
                    <a:lnTo>
                      <a:pt x="463" y="808"/>
                    </a:lnTo>
                    <a:lnTo>
                      <a:pt x="464" y="799"/>
                    </a:lnTo>
                    <a:lnTo>
                      <a:pt x="464" y="788"/>
                    </a:lnTo>
                    <a:lnTo>
                      <a:pt x="465" y="780"/>
                    </a:lnTo>
                    <a:lnTo>
                      <a:pt x="466" y="768"/>
                    </a:lnTo>
                    <a:lnTo>
                      <a:pt x="467" y="733"/>
                    </a:lnTo>
                    <a:lnTo>
                      <a:pt x="468" y="687"/>
                    </a:lnTo>
                    <a:lnTo>
                      <a:pt x="469" y="635"/>
                    </a:lnTo>
                    <a:lnTo>
                      <a:pt x="470" y="580"/>
                    </a:lnTo>
                    <a:lnTo>
                      <a:pt x="471" y="532"/>
                    </a:lnTo>
                    <a:lnTo>
                      <a:pt x="472" y="485"/>
                    </a:lnTo>
                    <a:lnTo>
                      <a:pt x="473" y="437"/>
                    </a:lnTo>
                    <a:lnTo>
                      <a:pt x="474" y="389"/>
                    </a:lnTo>
                    <a:lnTo>
                      <a:pt x="474" y="337"/>
                    </a:lnTo>
                    <a:lnTo>
                      <a:pt x="476" y="283"/>
                    </a:lnTo>
                    <a:lnTo>
                      <a:pt x="476" y="237"/>
                    </a:lnTo>
                    <a:lnTo>
                      <a:pt x="477" y="194"/>
                    </a:lnTo>
                    <a:lnTo>
                      <a:pt x="478" y="141"/>
                    </a:lnTo>
                    <a:lnTo>
                      <a:pt x="479" y="92"/>
                    </a:lnTo>
                    <a:lnTo>
                      <a:pt x="480" y="41"/>
                    </a:lnTo>
                    <a:lnTo>
                      <a:pt x="481" y="0"/>
                    </a:lnTo>
                    <a:lnTo>
                      <a:pt x="482" y="7"/>
                    </a:lnTo>
                    <a:lnTo>
                      <a:pt x="483" y="37"/>
                    </a:lnTo>
                    <a:lnTo>
                      <a:pt x="484" y="77"/>
                    </a:lnTo>
                    <a:lnTo>
                      <a:pt x="485" y="128"/>
                    </a:lnTo>
                    <a:lnTo>
                      <a:pt x="485" y="178"/>
                    </a:lnTo>
                    <a:lnTo>
                      <a:pt x="486" y="231"/>
                    </a:lnTo>
                    <a:lnTo>
                      <a:pt x="487" y="291"/>
                    </a:lnTo>
                    <a:lnTo>
                      <a:pt x="488" y="355"/>
                    </a:lnTo>
                    <a:lnTo>
                      <a:pt x="489" y="415"/>
                    </a:lnTo>
                    <a:lnTo>
                      <a:pt x="490" y="475"/>
                    </a:lnTo>
                    <a:lnTo>
                      <a:pt x="491" y="531"/>
                    </a:lnTo>
                    <a:lnTo>
                      <a:pt x="492" y="587"/>
                    </a:lnTo>
                    <a:lnTo>
                      <a:pt x="493" y="652"/>
                    </a:lnTo>
                    <a:lnTo>
                      <a:pt x="494" y="717"/>
                    </a:lnTo>
                    <a:lnTo>
                      <a:pt x="495" y="784"/>
                    </a:lnTo>
                    <a:lnTo>
                      <a:pt x="495" y="846"/>
                    </a:lnTo>
                    <a:lnTo>
                      <a:pt x="496" y="880"/>
                    </a:lnTo>
                    <a:lnTo>
                      <a:pt x="497" y="902"/>
                    </a:lnTo>
                    <a:lnTo>
                      <a:pt x="498" y="918"/>
                    </a:lnTo>
                    <a:lnTo>
                      <a:pt x="499" y="928"/>
                    </a:lnTo>
                    <a:lnTo>
                      <a:pt x="500" y="937"/>
                    </a:lnTo>
                    <a:lnTo>
                      <a:pt x="501" y="944"/>
                    </a:lnTo>
                    <a:lnTo>
                      <a:pt x="502" y="947"/>
                    </a:lnTo>
                    <a:lnTo>
                      <a:pt x="503" y="947"/>
                    </a:lnTo>
                    <a:lnTo>
                      <a:pt x="504" y="951"/>
                    </a:lnTo>
                    <a:lnTo>
                      <a:pt x="504" y="954"/>
                    </a:lnTo>
                    <a:lnTo>
                      <a:pt x="506" y="957"/>
                    </a:lnTo>
                    <a:lnTo>
                      <a:pt x="506" y="960"/>
                    </a:lnTo>
                    <a:lnTo>
                      <a:pt x="507" y="958"/>
                    </a:lnTo>
                    <a:lnTo>
                      <a:pt x="508" y="956"/>
                    </a:lnTo>
                    <a:lnTo>
                      <a:pt x="509" y="952"/>
                    </a:lnTo>
                    <a:lnTo>
                      <a:pt x="510" y="948"/>
                    </a:lnTo>
                    <a:lnTo>
                      <a:pt x="511" y="948"/>
                    </a:lnTo>
                    <a:lnTo>
                      <a:pt x="512" y="950"/>
                    </a:lnTo>
                    <a:lnTo>
                      <a:pt x="513" y="951"/>
                    </a:lnTo>
                    <a:lnTo>
                      <a:pt x="514" y="953"/>
                    </a:lnTo>
                    <a:lnTo>
                      <a:pt x="515" y="955"/>
                    </a:lnTo>
                    <a:lnTo>
                      <a:pt x="516" y="957"/>
                    </a:lnTo>
                    <a:lnTo>
                      <a:pt x="516" y="958"/>
                    </a:lnTo>
                    <a:lnTo>
                      <a:pt x="517" y="960"/>
                    </a:lnTo>
                    <a:lnTo>
                      <a:pt x="518" y="959"/>
                    </a:lnTo>
                    <a:lnTo>
                      <a:pt x="519" y="957"/>
                    </a:lnTo>
                    <a:lnTo>
                      <a:pt x="520" y="955"/>
                    </a:lnTo>
                    <a:lnTo>
                      <a:pt x="521" y="953"/>
                    </a:lnTo>
                    <a:lnTo>
                      <a:pt x="522" y="950"/>
                    </a:lnTo>
                    <a:lnTo>
                      <a:pt x="523" y="947"/>
                    </a:lnTo>
                    <a:lnTo>
                      <a:pt x="524" y="944"/>
                    </a:lnTo>
                    <a:lnTo>
                      <a:pt x="525" y="941"/>
                    </a:lnTo>
                    <a:lnTo>
                      <a:pt x="525" y="941"/>
                    </a:lnTo>
                    <a:lnTo>
                      <a:pt x="527" y="941"/>
                    </a:lnTo>
                    <a:lnTo>
                      <a:pt x="527" y="941"/>
                    </a:lnTo>
                    <a:lnTo>
                      <a:pt x="528" y="942"/>
                    </a:lnTo>
                    <a:lnTo>
                      <a:pt x="529" y="943"/>
                    </a:lnTo>
                    <a:lnTo>
                      <a:pt x="530" y="944"/>
                    </a:lnTo>
                    <a:lnTo>
                      <a:pt x="531" y="945"/>
                    </a:lnTo>
                    <a:lnTo>
                      <a:pt x="532" y="947"/>
                    </a:lnTo>
                    <a:lnTo>
                      <a:pt x="533" y="947"/>
                    </a:lnTo>
                    <a:lnTo>
                      <a:pt x="534" y="947"/>
                    </a:lnTo>
                    <a:lnTo>
                      <a:pt x="535" y="948"/>
                    </a:lnTo>
                    <a:lnTo>
                      <a:pt x="536" y="948"/>
                    </a:lnTo>
                    <a:lnTo>
                      <a:pt x="536" y="949"/>
                    </a:lnTo>
                    <a:lnTo>
                      <a:pt x="537" y="949"/>
                    </a:lnTo>
                    <a:lnTo>
                      <a:pt x="538" y="949"/>
                    </a:lnTo>
                    <a:lnTo>
                      <a:pt x="539" y="949"/>
                    </a:lnTo>
                    <a:lnTo>
                      <a:pt x="540" y="949"/>
                    </a:lnTo>
                    <a:lnTo>
                      <a:pt x="541" y="949"/>
                    </a:lnTo>
                    <a:lnTo>
                      <a:pt x="542" y="949"/>
                    </a:lnTo>
                    <a:lnTo>
                      <a:pt x="543" y="950"/>
                    </a:lnTo>
                    <a:lnTo>
                      <a:pt x="544" y="949"/>
                    </a:lnTo>
                    <a:lnTo>
                      <a:pt x="545" y="949"/>
                    </a:lnTo>
                    <a:lnTo>
                      <a:pt x="546" y="948"/>
                    </a:lnTo>
                    <a:lnTo>
                      <a:pt x="546" y="947"/>
                    </a:lnTo>
                    <a:lnTo>
                      <a:pt x="547" y="947"/>
                    </a:lnTo>
                    <a:lnTo>
                      <a:pt x="548" y="948"/>
                    </a:lnTo>
                    <a:lnTo>
                      <a:pt x="549" y="948"/>
                    </a:lnTo>
                    <a:lnTo>
                      <a:pt x="550" y="949"/>
                    </a:lnTo>
                    <a:lnTo>
                      <a:pt x="551" y="949"/>
                    </a:lnTo>
                    <a:lnTo>
                      <a:pt x="552" y="949"/>
                    </a:lnTo>
                    <a:lnTo>
                      <a:pt x="553" y="950"/>
                    </a:lnTo>
                    <a:lnTo>
                      <a:pt x="554" y="950"/>
                    </a:lnTo>
                    <a:lnTo>
                      <a:pt x="555" y="948"/>
                    </a:lnTo>
                    <a:lnTo>
                      <a:pt x="556" y="945"/>
                    </a:lnTo>
                    <a:lnTo>
                      <a:pt x="557" y="942"/>
                    </a:lnTo>
                    <a:lnTo>
                      <a:pt x="557" y="938"/>
                    </a:lnTo>
                    <a:lnTo>
                      <a:pt x="558" y="934"/>
                    </a:lnTo>
                    <a:lnTo>
                      <a:pt x="559" y="930"/>
                    </a:lnTo>
                    <a:lnTo>
                      <a:pt x="560" y="927"/>
                    </a:lnTo>
                    <a:lnTo>
                      <a:pt x="561" y="923"/>
                    </a:lnTo>
                    <a:lnTo>
                      <a:pt x="562" y="918"/>
                    </a:lnTo>
                    <a:lnTo>
                      <a:pt x="563" y="913"/>
                    </a:lnTo>
                    <a:lnTo>
                      <a:pt x="564" y="909"/>
                    </a:lnTo>
                    <a:lnTo>
                      <a:pt x="565" y="904"/>
                    </a:lnTo>
                    <a:lnTo>
                      <a:pt x="566" y="899"/>
                    </a:lnTo>
                    <a:lnTo>
                      <a:pt x="567" y="894"/>
                    </a:lnTo>
                    <a:lnTo>
                      <a:pt x="567" y="888"/>
                    </a:lnTo>
                    <a:lnTo>
                      <a:pt x="568" y="884"/>
                    </a:lnTo>
                    <a:lnTo>
                      <a:pt x="569" y="883"/>
                    </a:lnTo>
                    <a:lnTo>
                      <a:pt x="570" y="883"/>
                    </a:lnTo>
                    <a:lnTo>
                      <a:pt x="571" y="884"/>
                    </a:lnTo>
                    <a:lnTo>
                      <a:pt x="572" y="886"/>
                    </a:lnTo>
                    <a:lnTo>
                      <a:pt x="573" y="888"/>
                    </a:lnTo>
                    <a:lnTo>
                      <a:pt x="574" y="891"/>
                    </a:lnTo>
                    <a:lnTo>
                      <a:pt x="575" y="893"/>
                    </a:lnTo>
                    <a:lnTo>
                      <a:pt x="576" y="896"/>
                    </a:lnTo>
                    <a:lnTo>
                      <a:pt x="576" y="900"/>
                    </a:lnTo>
                    <a:lnTo>
                      <a:pt x="577" y="903"/>
                    </a:lnTo>
                    <a:lnTo>
                      <a:pt x="578" y="906"/>
                    </a:lnTo>
                    <a:lnTo>
                      <a:pt x="579" y="909"/>
                    </a:lnTo>
                    <a:lnTo>
                      <a:pt x="580" y="913"/>
                    </a:lnTo>
                    <a:lnTo>
                      <a:pt x="581" y="917"/>
                    </a:lnTo>
                    <a:lnTo>
                      <a:pt x="582" y="921"/>
                    </a:lnTo>
                    <a:lnTo>
                      <a:pt x="583" y="924"/>
                    </a:lnTo>
                    <a:lnTo>
                      <a:pt x="584" y="927"/>
                    </a:lnTo>
                    <a:lnTo>
                      <a:pt x="585" y="929"/>
                    </a:lnTo>
                    <a:lnTo>
                      <a:pt x="586" y="930"/>
                    </a:lnTo>
                    <a:lnTo>
                      <a:pt x="587" y="931"/>
                    </a:lnTo>
                    <a:lnTo>
                      <a:pt x="588" y="933"/>
                    </a:lnTo>
                    <a:lnTo>
                      <a:pt x="588" y="935"/>
                    </a:lnTo>
                    <a:lnTo>
                      <a:pt x="589" y="936"/>
                    </a:lnTo>
                    <a:lnTo>
                      <a:pt x="590" y="937"/>
                    </a:lnTo>
                    <a:lnTo>
                      <a:pt x="591" y="938"/>
                    </a:lnTo>
                    <a:lnTo>
                      <a:pt x="592" y="938"/>
                    </a:lnTo>
                    <a:lnTo>
                      <a:pt x="593" y="938"/>
                    </a:lnTo>
                    <a:lnTo>
                      <a:pt x="594" y="938"/>
                    </a:lnTo>
                    <a:lnTo>
                      <a:pt x="595" y="938"/>
                    </a:lnTo>
                    <a:lnTo>
                      <a:pt x="596" y="938"/>
                    </a:lnTo>
                    <a:lnTo>
                      <a:pt x="597" y="938"/>
                    </a:lnTo>
                    <a:lnTo>
                      <a:pt x="597" y="937"/>
                    </a:lnTo>
                    <a:lnTo>
                      <a:pt x="598" y="938"/>
                    </a:lnTo>
                    <a:lnTo>
                      <a:pt x="599" y="940"/>
                    </a:lnTo>
                    <a:lnTo>
                      <a:pt x="600" y="942"/>
                    </a:lnTo>
                    <a:lnTo>
                      <a:pt x="601" y="945"/>
                    </a:lnTo>
                    <a:lnTo>
                      <a:pt x="602" y="946"/>
                    </a:lnTo>
                    <a:lnTo>
                      <a:pt x="603" y="946"/>
                    </a:lnTo>
                    <a:lnTo>
                      <a:pt x="604" y="947"/>
                    </a:lnTo>
                    <a:lnTo>
                      <a:pt x="605" y="947"/>
                    </a:lnTo>
                    <a:lnTo>
                      <a:pt x="606" y="950"/>
                    </a:lnTo>
                    <a:lnTo>
                      <a:pt x="607" y="954"/>
                    </a:lnTo>
                    <a:lnTo>
                      <a:pt x="607" y="958"/>
                    </a:lnTo>
                    <a:lnTo>
                      <a:pt x="608" y="961"/>
                    </a:lnTo>
                    <a:lnTo>
                      <a:pt x="609" y="965"/>
                    </a:lnTo>
                    <a:lnTo>
                      <a:pt x="610" y="969"/>
                    </a:lnTo>
                    <a:lnTo>
                      <a:pt x="611" y="973"/>
                    </a:lnTo>
                    <a:lnTo>
                      <a:pt x="612" y="976"/>
                    </a:lnTo>
                    <a:lnTo>
                      <a:pt x="613" y="973"/>
                    </a:lnTo>
                    <a:lnTo>
                      <a:pt x="614" y="963"/>
                    </a:lnTo>
                    <a:lnTo>
                      <a:pt x="615" y="953"/>
                    </a:lnTo>
                    <a:lnTo>
                      <a:pt x="616" y="942"/>
                    </a:lnTo>
                    <a:lnTo>
                      <a:pt x="617" y="932"/>
                    </a:lnTo>
                    <a:lnTo>
                      <a:pt x="618" y="921"/>
                    </a:lnTo>
                    <a:lnTo>
                      <a:pt x="618" y="910"/>
                    </a:lnTo>
                    <a:lnTo>
                      <a:pt x="619" y="899"/>
                    </a:lnTo>
                    <a:lnTo>
                      <a:pt x="620" y="885"/>
                    </a:lnTo>
                    <a:lnTo>
                      <a:pt x="621" y="870"/>
                    </a:lnTo>
                    <a:lnTo>
                      <a:pt x="622" y="856"/>
                    </a:lnTo>
                    <a:lnTo>
                      <a:pt x="623" y="842"/>
                    </a:lnTo>
                    <a:lnTo>
                      <a:pt x="624" y="826"/>
                    </a:lnTo>
                    <a:lnTo>
                      <a:pt x="625" y="810"/>
                    </a:lnTo>
                    <a:lnTo>
                      <a:pt x="626" y="794"/>
                    </a:lnTo>
                    <a:lnTo>
                      <a:pt x="627" y="779"/>
                    </a:lnTo>
                    <a:lnTo>
                      <a:pt x="628" y="775"/>
                    </a:lnTo>
                    <a:lnTo>
                      <a:pt x="628" y="776"/>
                    </a:lnTo>
                    <a:lnTo>
                      <a:pt x="629" y="778"/>
                    </a:lnTo>
                    <a:lnTo>
                      <a:pt x="630" y="783"/>
                    </a:lnTo>
                    <a:lnTo>
                      <a:pt x="631" y="788"/>
                    </a:lnTo>
                    <a:lnTo>
                      <a:pt x="632" y="794"/>
                    </a:lnTo>
                    <a:lnTo>
                      <a:pt x="633" y="801"/>
                    </a:lnTo>
                    <a:lnTo>
                      <a:pt x="634" y="809"/>
                    </a:lnTo>
                    <a:lnTo>
                      <a:pt x="635" y="816"/>
                    </a:lnTo>
                    <a:lnTo>
                      <a:pt x="636" y="824"/>
                    </a:lnTo>
                    <a:lnTo>
                      <a:pt x="637" y="831"/>
                    </a:lnTo>
                    <a:lnTo>
                      <a:pt x="637" y="838"/>
                    </a:lnTo>
                    <a:lnTo>
                      <a:pt x="639" y="847"/>
                    </a:lnTo>
                    <a:lnTo>
                      <a:pt x="639" y="857"/>
                    </a:lnTo>
                    <a:lnTo>
                      <a:pt x="640" y="867"/>
                    </a:lnTo>
                    <a:lnTo>
                      <a:pt x="641" y="876"/>
                    </a:lnTo>
                    <a:lnTo>
                      <a:pt x="642" y="881"/>
                    </a:lnTo>
                    <a:lnTo>
                      <a:pt x="643" y="885"/>
                    </a:lnTo>
                    <a:lnTo>
                      <a:pt x="644" y="888"/>
                    </a:lnTo>
                    <a:lnTo>
                      <a:pt x="645" y="891"/>
                    </a:lnTo>
                    <a:lnTo>
                      <a:pt x="646" y="893"/>
                    </a:lnTo>
                    <a:lnTo>
                      <a:pt x="647" y="894"/>
                    </a:lnTo>
                    <a:lnTo>
                      <a:pt x="648" y="895"/>
                    </a:lnTo>
                    <a:lnTo>
                      <a:pt x="648" y="895"/>
                    </a:lnTo>
                    <a:lnTo>
                      <a:pt x="649" y="899"/>
                    </a:lnTo>
                    <a:lnTo>
                      <a:pt x="650" y="903"/>
                    </a:lnTo>
                    <a:lnTo>
                      <a:pt x="651" y="907"/>
                    </a:lnTo>
                    <a:lnTo>
                      <a:pt x="652" y="910"/>
                    </a:lnTo>
                    <a:lnTo>
                      <a:pt x="653" y="914"/>
                    </a:lnTo>
                    <a:lnTo>
                      <a:pt x="654" y="918"/>
                    </a:lnTo>
                    <a:lnTo>
                      <a:pt x="655" y="922"/>
                    </a:lnTo>
                    <a:lnTo>
                      <a:pt x="656" y="925"/>
                    </a:lnTo>
                    <a:lnTo>
                      <a:pt x="657" y="923"/>
                    </a:lnTo>
                    <a:lnTo>
                      <a:pt x="658" y="919"/>
                    </a:lnTo>
                    <a:lnTo>
                      <a:pt x="658" y="914"/>
                    </a:lnTo>
                    <a:lnTo>
                      <a:pt x="659" y="908"/>
                    </a:lnTo>
                    <a:lnTo>
                      <a:pt x="660" y="903"/>
                    </a:lnTo>
                    <a:lnTo>
                      <a:pt x="661" y="898"/>
                    </a:lnTo>
                    <a:lnTo>
                      <a:pt x="662" y="893"/>
                    </a:lnTo>
                    <a:lnTo>
                      <a:pt x="663" y="888"/>
                    </a:lnTo>
                    <a:lnTo>
                      <a:pt x="664" y="880"/>
                    </a:lnTo>
                    <a:lnTo>
                      <a:pt x="665" y="870"/>
                    </a:lnTo>
                    <a:lnTo>
                      <a:pt x="666" y="862"/>
                    </a:lnTo>
                    <a:lnTo>
                      <a:pt x="667" y="853"/>
                    </a:lnTo>
                    <a:lnTo>
                      <a:pt x="668" y="843"/>
                    </a:lnTo>
                    <a:lnTo>
                      <a:pt x="669" y="834"/>
                    </a:lnTo>
                    <a:lnTo>
                      <a:pt x="669" y="823"/>
                    </a:lnTo>
                    <a:lnTo>
                      <a:pt x="670" y="814"/>
                    </a:lnTo>
                    <a:lnTo>
                      <a:pt x="671" y="815"/>
                    </a:lnTo>
                    <a:lnTo>
                      <a:pt x="672" y="819"/>
                    </a:lnTo>
                    <a:lnTo>
                      <a:pt x="673" y="826"/>
                    </a:lnTo>
                    <a:lnTo>
                      <a:pt x="674" y="835"/>
                    </a:lnTo>
                    <a:lnTo>
                      <a:pt x="675" y="842"/>
                    </a:lnTo>
                    <a:lnTo>
                      <a:pt x="676" y="851"/>
                    </a:lnTo>
                    <a:lnTo>
                      <a:pt x="677" y="860"/>
                    </a:lnTo>
                    <a:lnTo>
                      <a:pt x="678" y="870"/>
                    </a:lnTo>
                    <a:lnTo>
                      <a:pt x="679" y="881"/>
                    </a:lnTo>
                    <a:lnTo>
                      <a:pt x="679" y="893"/>
                    </a:lnTo>
                    <a:lnTo>
                      <a:pt x="680" y="904"/>
                    </a:lnTo>
                    <a:lnTo>
                      <a:pt x="681" y="915"/>
                    </a:lnTo>
                    <a:lnTo>
                      <a:pt x="682" y="928"/>
                    </a:lnTo>
                    <a:lnTo>
                      <a:pt x="683" y="941"/>
                    </a:lnTo>
                    <a:lnTo>
                      <a:pt x="684" y="954"/>
                    </a:lnTo>
                    <a:lnTo>
                      <a:pt x="685" y="967"/>
                    </a:lnTo>
                    <a:lnTo>
                      <a:pt x="686" y="972"/>
                    </a:lnTo>
                    <a:lnTo>
                      <a:pt x="687" y="973"/>
                    </a:lnTo>
                    <a:lnTo>
                      <a:pt x="688" y="974"/>
                    </a:lnTo>
                    <a:lnTo>
                      <a:pt x="688" y="973"/>
                    </a:lnTo>
                    <a:lnTo>
                      <a:pt x="689" y="972"/>
                    </a:lnTo>
                    <a:lnTo>
                      <a:pt x="690" y="970"/>
                    </a:lnTo>
                    <a:lnTo>
                      <a:pt x="691" y="968"/>
                    </a:lnTo>
                    <a:lnTo>
                      <a:pt x="692" y="965"/>
                    </a:lnTo>
                    <a:lnTo>
                      <a:pt x="693" y="962"/>
                    </a:lnTo>
                    <a:lnTo>
                      <a:pt x="694" y="959"/>
                    </a:lnTo>
                    <a:lnTo>
                      <a:pt x="695" y="957"/>
                    </a:lnTo>
                    <a:lnTo>
                      <a:pt x="696" y="954"/>
                    </a:lnTo>
                    <a:lnTo>
                      <a:pt x="697" y="950"/>
                    </a:lnTo>
                    <a:lnTo>
                      <a:pt x="698" y="947"/>
                    </a:lnTo>
                    <a:lnTo>
                      <a:pt x="699" y="942"/>
                    </a:lnTo>
                    <a:lnTo>
                      <a:pt x="700" y="938"/>
                    </a:lnTo>
                    <a:lnTo>
                      <a:pt x="700" y="937"/>
                    </a:lnTo>
                    <a:lnTo>
                      <a:pt x="701" y="936"/>
                    </a:lnTo>
                    <a:lnTo>
                      <a:pt x="702" y="936"/>
                    </a:lnTo>
                    <a:lnTo>
                      <a:pt x="703" y="936"/>
                    </a:lnTo>
                    <a:lnTo>
                      <a:pt x="704" y="936"/>
                    </a:lnTo>
                    <a:lnTo>
                      <a:pt x="705" y="936"/>
                    </a:lnTo>
                    <a:lnTo>
                      <a:pt x="706" y="936"/>
                    </a:lnTo>
                    <a:lnTo>
                      <a:pt x="707" y="937"/>
                    </a:lnTo>
                    <a:lnTo>
                      <a:pt x="708" y="937"/>
                    </a:lnTo>
                    <a:lnTo>
                      <a:pt x="709" y="937"/>
                    </a:lnTo>
                    <a:lnTo>
                      <a:pt x="709" y="937"/>
                    </a:lnTo>
                    <a:lnTo>
                      <a:pt x="710" y="937"/>
                    </a:lnTo>
                    <a:lnTo>
                      <a:pt x="711" y="937"/>
                    </a:lnTo>
                    <a:lnTo>
                      <a:pt x="712" y="937"/>
                    </a:lnTo>
                    <a:lnTo>
                      <a:pt x="713" y="937"/>
                    </a:lnTo>
                    <a:lnTo>
                      <a:pt x="714" y="937"/>
                    </a:lnTo>
                    <a:lnTo>
                      <a:pt x="715" y="937"/>
                    </a:lnTo>
                    <a:lnTo>
                      <a:pt x="716" y="937"/>
                    </a:lnTo>
                    <a:lnTo>
                      <a:pt x="717" y="937"/>
                    </a:lnTo>
                    <a:lnTo>
                      <a:pt x="718" y="936"/>
                    </a:lnTo>
                    <a:lnTo>
                      <a:pt x="719" y="936"/>
                    </a:lnTo>
                    <a:lnTo>
                      <a:pt x="719" y="936"/>
                    </a:lnTo>
                    <a:lnTo>
                      <a:pt x="720" y="936"/>
                    </a:lnTo>
                    <a:lnTo>
                      <a:pt x="721" y="936"/>
                    </a:lnTo>
                    <a:lnTo>
                      <a:pt x="722" y="936"/>
                    </a:lnTo>
                    <a:lnTo>
                      <a:pt x="723" y="936"/>
                    </a:lnTo>
                    <a:lnTo>
                      <a:pt x="724" y="936"/>
                    </a:lnTo>
                    <a:lnTo>
                      <a:pt x="725" y="935"/>
                    </a:lnTo>
                    <a:lnTo>
                      <a:pt x="726" y="935"/>
                    </a:lnTo>
                    <a:lnTo>
                      <a:pt x="727" y="935"/>
                    </a:lnTo>
                    <a:lnTo>
                      <a:pt x="728" y="934"/>
                    </a:lnTo>
                    <a:lnTo>
                      <a:pt x="729" y="934"/>
                    </a:lnTo>
                    <a:lnTo>
                      <a:pt x="730" y="934"/>
                    </a:lnTo>
                    <a:lnTo>
                      <a:pt x="730" y="935"/>
                    </a:lnTo>
                    <a:lnTo>
                      <a:pt x="731" y="935"/>
                    </a:lnTo>
                    <a:lnTo>
                      <a:pt x="732" y="935"/>
                    </a:lnTo>
                    <a:lnTo>
                      <a:pt x="733" y="936"/>
                    </a:lnTo>
                    <a:lnTo>
                      <a:pt x="734" y="935"/>
                    </a:lnTo>
                    <a:lnTo>
                      <a:pt x="735" y="937"/>
                    </a:lnTo>
                    <a:lnTo>
                      <a:pt x="736" y="936"/>
                    </a:lnTo>
                    <a:lnTo>
                      <a:pt x="737" y="937"/>
                    </a:lnTo>
                    <a:lnTo>
                      <a:pt x="738" y="938"/>
                    </a:lnTo>
                    <a:lnTo>
                      <a:pt x="739" y="938"/>
                    </a:lnTo>
                    <a:lnTo>
                      <a:pt x="740" y="939"/>
                    </a:lnTo>
                    <a:lnTo>
                      <a:pt x="740" y="940"/>
                    </a:lnTo>
                    <a:lnTo>
                      <a:pt x="741" y="941"/>
                    </a:lnTo>
                    <a:lnTo>
                      <a:pt x="742" y="941"/>
                    </a:lnTo>
                    <a:lnTo>
                      <a:pt x="743" y="942"/>
                    </a:lnTo>
                    <a:lnTo>
                      <a:pt x="744" y="942"/>
                    </a:lnTo>
                    <a:lnTo>
                      <a:pt x="745" y="941"/>
                    </a:lnTo>
                    <a:lnTo>
                      <a:pt x="746" y="939"/>
                    </a:lnTo>
                    <a:lnTo>
                      <a:pt x="747" y="938"/>
                    </a:lnTo>
                    <a:lnTo>
                      <a:pt x="748" y="937"/>
                    </a:lnTo>
                    <a:lnTo>
                      <a:pt x="749" y="936"/>
                    </a:lnTo>
                    <a:lnTo>
                      <a:pt x="749" y="934"/>
                    </a:lnTo>
                    <a:lnTo>
                      <a:pt x="751" y="933"/>
                    </a:lnTo>
                    <a:lnTo>
                      <a:pt x="751" y="931"/>
                    </a:lnTo>
                    <a:lnTo>
                      <a:pt x="752" y="929"/>
                    </a:lnTo>
                    <a:lnTo>
                      <a:pt x="753" y="928"/>
                    </a:lnTo>
                    <a:lnTo>
                      <a:pt x="754" y="926"/>
                    </a:lnTo>
                    <a:lnTo>
                      <a:pt x="755" y="924"/>
                    </a:lnTo>
                    <a:lnTo>
                      <a:pt x="756" y="921"/>
                    </a:lnTo>
                    <a:lnTo>
                      <a:pt x="757" y="919"/>
                    </a:lnTo>
                    <a:lnTo>
                      <a:pt x="758" y="918"/>
                    </a:lnTo>
                    <a:lnTo>
                      <a:pt x="759" y="918"/>
                    </a:lnTo>
                    <a:lnTo>
                      <a:pt x="760" y="918"/>
                    </a:lnTo>
                    <a:lnTo>
                      <a:pt x="760" y="920"/>
                    </a:lnTo>
                    <a:lnTo>
                      <a:pt x="761" y="921"/>
                    </a:lnTo>
                    <a:lnTo>
                      <a:pt x="762" y="923"/>
                    </a:lnTo>
                    <a:lnTo>
                      <a:pt x="763" y="924"/>
                    </a:lnTo>
                    <a:lnTo>
                      <a:pt x="764" y="926"/>
                    </a:lnTo>
                    <a:lnTo>
                      <a:pt x="765" y="928"/>
                    </a:lnTo>
                    <a:lnTo>
                      <a:pt x="766" y="930"/>
                    </a:lnTo>
                    <a:lnTo>
                      <a:pt x="767" y="932"/>
                    </a:lnTo>
                    <a:lnTo>
                      <a:pt x="768" y="934"/>
                    </a:lnTo>
                    <a:lnTo>
                      <a:pt x="769" y="937"/>
                    </a:lnTo>
                    <a:lnTo>
                      <a:pt x="770" y="939"/>
                    </a:lnTo>
                    <a:lnTo>
                      <a:pt x="770" y="942"/>
                    </a:lnTo>
                    <a:lnTo>
                      <a:pt x="772" y="945"/>
                    </a:lnTo>
                    <a:lnTo>
                      <a:pt x="772" y="947"/>
                    </a:lnTo>
                    <a:lnTo>
                      <a:pt x="773" y="948"/>
                    </a:lnTo>
                    <a:lnTo>
                      <a:pt x="774" y="949"/>
                    </a:lnTo>
                    <a:lnTo>
                      <a:pt x="775" y="949"/>
                    </a:lnTo>
                    <a:lnTo>
                      <a:pt x="776" y="949"/>
                    </a:lnTo>
                    <a:lnTo>
                      <a:pt x="777" y="949"/>
                    </a:lnTo>
                    <a:lnTo>
                      <a:pt x="778" y="949"/>
                    </a:lnTo>
                    <a:lnTo>
                      <a:pt x="779" y="948"/>
                    </a:lnTo>
                    <a:lnTo>
                      <a:pt x="780" y="948"/>
                    </a:lnTo>
                    <a:lnTo>
                      <a:pt x="781" y="947"/>
                    </a:lnTo>
                    <a:lnTo>
                      <a:pt x="781" y="947"/>
                    </a:lnTo>
                    <a:lnTo>
                      <a:pt x="782" y="946"/>
                    </a:lnTo>
                    <a:lnTo>
                      <a:pt x="783" y="946"/>
                    </a:lnTo>
                    <a:lnTo>
                      <a:pt x="784" y="945"/>
                    </a:lnTo>
                    <a:lnTo>
                      <a:pt x="785" y="944"/>
                    </a:lnTo>
                    <a:lnTo>
                      <a:pt x="786" y="942"/>
                    </a:lnTo>
                    <a:lnTo>
                      <a:pt x="787" y="942"/>
                    </a:lnTo>
                    <a:lnTo>
                      <a:pt x="788" y="942"/>
                    </a:lnTo>
                    <a:lnTo>
                      <a:pt x="789" y="943"/>
                    </a:lnTo>
                    <a:lnTo>
                      <a:pt x="790" y="944"/>
                    </a:lnTo>
                    <a:lnTo>
                      <a:pt x="791" y="945"/>
                    </a:lnTo>
                    <a:lnTo>
                      <a:pt x="791" y="947"/>
                    </a:lnTo>
                    <a:lnTo>
                      <a:pt x="792" y="948"/>
                    </a:lnTo>
                    <a:lnTo>
                      <a:pt x="793" y="950"/>
                    </a:lnTo>
                    <a:lnTo>
                      <a:pt x="794" y="951"/>
                    </a:lnTo>
                    <a:lnTo>
                      <a:pt x="795" y="952"/>
                    </a:lnTo>
                    <a:lnTo>
                      <a:pt x="796" y="954"/>
                    </a:lnTo>
                    <a:lnTo>
                      <a:pt x="797" y="955"/>
                    </a:lnTo>
                    <a:lnTo>
                      <a:pt x="798" y="955"/>
                    </a:lnTo>
                    <a:lnTo>
                      <a:pt x="799" y="957"/>
                    </a:lnTo>
                    <a:lnTo>
                      <a:pt x="800" y="958"/>
                    </a:lnTo>
                    <a:lnTo>
                      <a:pt x="800" y="959"/>
                    </a:lnTo>
                    <a:lnTo>
                      <a:pt x="802" y="960"/>
                    </a:lnTo>
                    <a:lnTo>
                      <a:pt x="802" y="960"/>
                    </a:lnTo>
                    <a:lnTo>
                      <a:pt x="803" y="960"/>
                    </a:lnTo>
                    <a:lnTo>
                      <a:pt x="804" y="960"/>
                    </a:lnTo>
                    <a:lnTo>
                      <a:pt x="805" y="960"/>
                    </a:lnTo>
                    <a:lnTo>
                      <a:pt x="806" y="959"/>
                    </a:lnTo>
                    <a:lnTo>
                      <a:pt x="807" y="958"/>
                    </a:lnTo>
                    <a:lnTo>
                      <a:pt x="808" y="957"/>
                    </a:lnTo>
                    <a:lnTo>
                      <a:pt x="809" y="956"/>
                    </a:lnTo>
                    <a:lnTo>
                      <a:pt x="810" y="956"/>
                    </a:lnTo>
                    <a:lnTo>
                      <a:pt x="811" y="955"/>
                    </a:lnTo>
                    <a:lnTo>
                      <a:pt x="812" y="955"/>
                    </a:lnTo>
                    <a:lnTo>
                      <a:pt x="812" y="954"/>
                    </a:lnTo>
                    <a:lnTo>
                      <a:pt x="813" y="954"/>
                    </a:lnTo>
                    <a:lnTo>
                      <a:pt x="814" y="954"/>
                    </a:lnTo>
                    <a:lnTo>
                      <a:pt x="815" y="953"/>
                    </a:lnTo>
                    <a:lnTo>
                      <a:pt x="816" y="952"/>
                    </a:lnTo>
                    <a:lnTo>
                      <a:pt x="817" y="949"/>
                    </a:lnTo>
                    <a:lnTo>
                      <a:pt x="818" y="945"/>
                    </a:lnTo>
                    <a:lnTo>
                      <a:pt x="819" y="941"/>
                    </a:lnTo>
                    <a:lnTo>
                      <a:pt x="820" y="935"/>
                    </a:lnTo>
                    <a:lnTo>
                      <a:pt x="821" y="930"/>
                    </a:lnTo>
                    <a:lnTo>
                      <a:pt x="821" y="925"/>
                    </a:lnTo>
                    <a:lnTo>
                      <a:pt x="822" y="920"/>
                    </a:lnTo>
                    <a:lnTo>
                      <a:pt x="823" y="914"/>
                    </a:lnTo>
                    <a:lnTo>
                      <a:pt x="824" y="909"/>
                    </a:lnTo>
                    <a:lnTo>
                      <a:pt x="825" y="903"/>
                    </a:lnTo>
                    <a:lnTo>
                      <a:pt x="826" y="898"/>
                    </a:lnTo>
                    <a:lnTo>
                      <a:pt x="827" y="893"/>
                    </a:lnTo>
                    <a:lnTo>
                      <a:pt x="828" y="887"/>
                    </a:lnTo>
                    <a:lnTo>
                      <a:pt x="829" y="882"/>
                    </a:lnTo>
                    <a:lnTo>
                      <a:pt x="830" y="876"/>
                    </a:lnTo>
                    <a:lnTo>
                      <a:pt x="831" y="871"/>
                    </a:lnTo>
                    <a:lnTo>
                      <a:pt x="832" y="867"/>
                    </a:lnTo>
                    <a:lnTo>
                      <a:pt x="832" y="864"/>
                    </a:lnTo>
                    <a:lnTo>
                      <a:pt x="833" y="861"/>
                    </a:lnTo>
                    <a:lnTo>
                      <a:pt x="834" y="858"/>
                    </a:lnTo>
                    <a:lnTo>
                      <a:pt x="835" y="856"/>
                    </a:lnTo>
                    <a:lnTo>
                      <a:pt x="836" y="854"/>
                    </a:lnTo>
                    <a:lnTo>
                      <a:pt x="837" y="853"/>
                    </a:lnTo>
                    <a:lnTo>
                      <a:pt x="838" y="852"/>
                    </a:lnTo>
                    <a:lnTo>
                      <a:pt x="839" y="850"/>
                    </a:lnTo>
                    <a:lnTo>
                      <a:pt x="840" y="847"/>
                    </a:lnTo>
                    <a:lnTo>
                      <a:pt x="841" y="845"/>
                    </a:lnTo>
                    <a:lnTo>
                      <a:pt x="842" y="842"/>
                    </a:lnTo>
                    <a:lnTo>
                      <a:pt x="842" y="840"/>
                    </a:lnTo>
                    <a:lnTo>
                      <a:pt x="843" y="838"/>
                    </a:lnTo>
                    <a:lnTo>
                      <a:pt x="844" y="836"/>
                    </a:lnTo>
                    <a:lnTo>
                      <a:pt x="845" y="834"/>
                    </a:lnTo>
                    <a:lnTo>
                      <a:pt x="846" y="837"/>
                    </a:lnTo>
                    <a:lnTo>
                      <a:pt x="847" y="841"/>
                    </a:lnTo>
                    <a:lnTo>
                      <a:pt x="848" y="845"/>
                    </a:lnTo>
                    <a:lnTo>
                      <a:pt x="849" y="851"/>
                    </a:lnTo>
                    <a:lnTo>
                      <a:pt x="850" y="856"/>
                    </a:lnTo>
                    <a:lnTo>
                      <a:pt x="851" y="862"/>
                    </a:lnTo>
                    <a:lnTo>
                      <a:pt x="852" y="868"/>
                    </a:lnTo>
                    <a:lnTo>
                      <a:pt x="852" y="874"/>
                    </a:lnTo>
                    <a:lnTo>
                      <a:pt x="853" y="881"/>
                    </a:lnTo>
                    <a:lnTo>
                      <a:pt x="854" y="889"/>
                    </a:lnTo>
                    <a:lnTo>
                      <a:pt x="855" y="896"/>
                    </a:lnTo>
                    <a:lnTo>
                      <a:pt x="856" y="903"/>
                    </a:lnTo>
                    <a:lnTo>
                      <a:pt x="857" y="911"/>
                    </a:lnTo>
                    <a:lnTo>
                      <a:pt x="858" y="919"/>
                    </a:lnTo>
                    <a:lnTo>
                      <a:pt x="859" y="928"/>
                    </a:lnTo>
                    <a:lnTo>
                      <a:pt x="860" y="936"/>
                    </a:lnTo>
                    <a:lnTo>
                      <a:pt x="861" y="940"/>
                    </a:lnTo>
                    <a:lnTo>
                      <a:pt x="862" y="942"/>
                    </a:lnTo>
                    <a:lnTo>
                      <a:pt x="863" y="944"/>
                    </a:lnTo>
                    <a:lnTo>
                      <a:pt x="863" y="945"/>
                    </a:lnTo>
                    <a:lnTo>
                      <a:pt x="864" y="946"/>
                    </a:lnTo>
                    <a:lnTo>
                      <a:pt x="865" y="947"/>
                    </a:lnTo>
                    <a:lnTo>
                      <a:pt x="866" y="947"/>
                    </a:lnTo>
                    <a:lnTo>
                      <a:pt x="867" y="946"/>
                    </a:lnTo>
                    <a:lnTo>
                      <a:pt x="868" y="947"/>
                    </a:lnTo>
                    <a:lnTo>
                      <a:pt x="869" y="947"/>
                    </a:lnTo>
                    <a:lnTo>
                      <a:pt x="870" y="947"/>
                    </a:lnTo>
                    <a:lnTo>
                      <a:pt x="871" y="947"/>
                    </a:lnTo>
                    <a:lnTo>
                      <a:pt x="872" y="947"/>
                    </a:lnTo>
                    <a:lnTo>
                      <a:pt x="872" y="946"/>
                    </a:lnTo>
                    <a:lnTo>
                      <a:pt x="873" y="946"/>
                    </a:lnTo>
                    <a:lnTo>
                      <a:pt x="874" y="945"/>
                    </a:lnTo>
                    <a:lnTo>
                      <a:pt x="875" y="945"/>
                    </a:lnTo>
                    <a:lnTo>
                      <a:pt x="876" y="945"/>
                    </a:lnTo>
                    <a:lnTo>
                      <a:pt x="877" y="945"/>
                    </a:lnTo>
                    <a:lnTo>
                      <a:pt x="878" y="945"/>
                    </a:lnTo>
                    <a:lnTo>
                      <a:pt x="879" y="945"/>
                    </a:lnTo>
                    <a:lnTo>
                      <a:pt x="880" y="946"/>
                    </a:lnTo>
                    <a:lnTo>
                      <a:pt x="881" y="946"/>
                    </a:lnTo>
                    <a:lnTo>
                      <a:pt x="882" y="946"/>
                    </a:lnTo>
                    <a:lnTo>
                      <a:pt x="882" y="946"/>
                    </a:lnTo>
                    <a:lnTo>
                      <a:pt x="884" y="945"/>
                    </a:lnTo>
                    <a:lnTo>
                      <a:pt x="884" y="945"/>
                    </a:lnTo>
                    <a:lnTo>
                      <a:pt x="885" y="945"/>
                    </a:lnTo>
                    <a:lnTo>
                      <a:pt x="886" y="944"/>
                    </a:lnTo>
                    <a:lnTo>
                      <a:pt x="887" y="944"/>
                    </a:lnTo>
                    <a:lnTo>
                      <a:pt x="888" y="944"/>
                    </a:lnTo>
                    <a:lnTo>
                      <a:pt x="889" y="943"/>
                    </a:lnTo>
                    <a:lnTo>
                      <a:pt x="890" y="943"/>
                    </a:lnTo>
                    <a:lnTo>
                      <a:pt x="891" y="943"/>
                    </a:lnTo>
                    <a:lnTo>
                      <a:pt x="892" y="943"/>
                    </a:lnTo>
                    <a:lnTo>
                      <a:pt x="893" y="944"/>
                    </a:lnTo>
                    <a:lnTo>
                      <a:pt x="893" y="944"/>
                    </a:lnTo>
                    <a:lnTo>
                      <a:pt x="894" y="944"/>
                    </a:lnTo>
                    <a:lnTo>
                      <a:pt x="895" y="944"/>
                    </a:lnTo>
                    <a:lnTo>
                      <a:pt x="896" y="945"/>
                    </a:lnTo>
                    <a:lnTo>
                      <a:pt x="897" y="945"/>
                    </a:lnTo>
                    <a:lnTo>
                      <a:pt x="898" y="945"/>
                    </a:lnTo>
                    <a:lnTo>
                      <a:pt x="899" y="945"/>
                    </a:lnTo>
                    <a:lnTo>
                      <a:pt x="900" y="945"/>
                    </a:lnTo>
                    <a:lnTo>
                      <a:pt x="901" y="945"/>
                    </a:lnTo>
                    <a:lnTo>
                      <a:pt x="902" y="945"/>
                    </a:lnTo>
                    <a:lnTo>
                      <a:pt x="903" y="946"/>
                    </a:lnTo>
                    <a:lnTo>
                      <a:pt x="903" y="946"/>
                    </a:lnTo>
                    <a:lnTo>
                      <a:pt x="904" y="946"/>
                    </a:lnTo>
                    <a:lnTo>
                      <a:pt x="905" y="946"/>
                    </a:lnTo>
                    <a:lnTo>
                      <a:pt x="906" y="946"/>
                    </a:lnTo>
                    <a:lnTo>
                      <a:pt x="907" y="947"/>
                    </a:lnTo>
                    <a:lnTo>
                      <a:pt x="908" y="947"/>
                    </a:lnTo>
                    <a:lnTo>
                      <a:pt x="909" y="947"/>
                    </a:lnTo>
                    <a:lnTo>
                      <a:pt x="910" y="947"/>
                    </a:lnTo>
                    <a:lnTo>
                      <a:pt x="911" y="947"/>
                    </a:lnTo>
                    <a:lnTo>
                      <a:pt x="912" y="947"/>
                    </a:lnTo>
                    <a:lnTo>
                      <a:pt x="912" y="948"/>
                    </a:lnTo>
                    <a:lnTo>
                      <a:pt x="914" y="949"/>
                    </a:lnTo>
                    <a:lnTo>
                      <a:pt x="914" y="949"/>
                    </a:lnTo>
                    <a:lnTo>
                      <a:pt x="915" y="950"/>
                    </a:lnTo>
                    <a:lnTo>
                      <a:pt x="916" y="950"/>
                    </a:lnTo>
                    <a:lnTo>
                      <a:pt x="917" y="951"/>
                    </a:lnTo>
                    <a:lnTo>
                      <a:pt x="918" y="951"/>
                    </a:lnTo>
                    <a:lnTo>
                      <a:pt x="919" y="951"/>
                    </a:lnTo>
                    <a:lnTo>
                      <a:pt x="920" y="949"/>
                    </a:lnTo>
                    <a:lnTo>
                      <a:pt x="921" y="948"/>
                    </a:lnTo>
                    <a:lnTo>
                      <a:pt x="922" y="946"/>
                    </a:lnTo>
                    <a:lnTo>
                      <a:pt x="923" y="945"/>
                    </a:lnTo>
                    <a:lnTo>
                      <a:pt x="924" y="943"/>
                    </a:lnTo>
                    <a:lnTo>
                      <a:pt x="924" y="942"/>
                    </a:lnTo>
                    <a:lnTo>
                      <a:pt x="925" y="940"/>
                    </a:lnTo>
                    <a:lnTo>
                      <a:pt x="926" y="938"/>
                    </a:lnTo>
                    <a:lnTo>
                      <a:pt x="927" y="936"/>
                    </a:lnTo>
                    <a:lnTo>
                      <a:pt x="928" y="934"/>
                    </a:lnTo>
                    <a:lnTo>
                      <a:pt x="929" y="932"/>
                    </a:lnTo>
                    <a:lnTo>
                      <a:pt x="930" y="929"/>
                    </a:lnTo>
                    <a:lnTo>
                      <a:pt x="931" y="927"/>
                    </a:lnTo>
                    <a:lnTo>
                      <a:pt x="932" y="925"/>
                    </a:lnTo>
                    <a:lnTo>
                      <a:pt x="933" y="923"/>
                    </a:lnTo>
                    <a:lnTo>
                      <a:pt x="933" y="922"/>
                    </a:lnTo>
                    <a:lnTo>
                      <a:pt x="935" y="922"/>
                    </a:lnTo>
                    <a:lnTo>
                      <a:pt x="935" y="922"/>
                    </a:lnTo>
                    <a:lnTo>
                      <a:pt x="936" y="923"/>
                    </a:lnTo>
                    <a:lnTo>
                      <a:pt x="937" y="924"/>
                    </a:lnTo>
                    <a:lnTo>
                      <a:pt x="938" y="925"/>
                    </a:lnTo>
                    <a:lnTo>
                      <a:pt x="939" y="925"/>
                    </a:lnTo>
                    <a:lnTo>
                      <a:pt x="940" y="926"/>
                    </a:lnTo>
                    <a:lnTo>
                      <a:pt x="941" y="928"/>
                    </a:lnTo>
                    <a:lnTo>
                      <a:pt x="942" y="929"/>
                    </a:lnTo>
                    <a:lnTo>
                      <a:pt x="943" y="930"/>
                    </a:lnTo>
                    <a:lnTo>
                      <a:pt x="944" y="931"/>
                    </a:lnTo>
                    <a:lnTo>
                      <a:pt x="944" y="933"/>
                    </a:lnTo>
                    <a:lnTo>
                      <a:pt x="945" y="934"/>
                    </a:lnTo>
                    <a:lnTo>
                      <a:pt x="946" y="936"/>
                    </a:lnTo>
                    <a:lnTo>
                      <a:pt x="947" y="938"/>
                    </a:lnTo>
                    <a:lnTo>
                      <a:pt x="948" y="938"/>
                    </a:lnTo>
                    <a:lnTo>
                      <a:pt x="949" y="939"/>
                    </a:lnTo>
                    <a:lnTo>
                      <a:pt x="950" y="939"/>
                    </a:lnTo>
                    <a:lnTo>
                      <a:pt x="951" y="939"/>
                    </a:lnTo>
                    <a:lnTo>
                      <a:pt x="952" y="940"/>
                    </a:lnTo>
                    <a:lnTo>
                      <a:pt x="953" y="941"/>
                    </a:lnTo>
                    <a:lnTo>
                      <a:pt x="954" y="941"/>
                    </a:lnTo>
                    <a:lnTo>
                      <a:pt x="954" y="942"/>
                    </a:lnTo>
                    <a:lnTo>
                      <a:pt x="955" y="941"/>
                    </a:lnTo>
                    <a:lnTo>
                      <a:pt x="956" y="940"/>
                    </a:lnTo>
                    <a:lnTo>
                      <a:pt x="957" y="939"/>
                    </a:lnTo>
                    <a:lnTo>
                      <a:pt x="958" y="939"/>
                    </a:lnTo>
                    <a:lnTo>
                      <a:pt x="959" y="937"/>
                    </a:lnTo>
                    <a:lnTo>
                      <a:pt x="960" y="936"/>
                    </a:lnTo>
                    <a:lnTo>
                      <a:pt x="961" y="934"/>
                    </a:lnTo>
                    <a:lnTo>
                      <a:pt x="962" y="933"/>
                    </a:lnTo>
                    <a:lnTo>
                      <a:pt x="963" y="934"/>
                    </a:lnTo>
                    <a:lnTo>
                      <a:pt x="964" y="936"/>
                    </a:lnTo>
                    <a:lnTo>
                      <a:pt x="965" y="939"/>
                    </a:lnTo>
                    <a:lnTo>
                      <a:pt x="965" y="941"/>
                    </a:lnTo>
                    <a:lnTo>
                      <a:pt x="966" y="944"/>
                    </a:lnTo>
                    <a:lnTo>
                      <a:pt x="967" y="946"/>
                    </a:lnTo>
                    <a:lnTo>
                      <a:pt x="968" y="948"/>
                    </a:lnTo>
                    <a:lnTo>
                      <a:pt x="969" y="950"/>
                    </a:lnTo>
                    <a:lnTo>
                      <a:pt x="970" y="953"/>
                    </a:lnTo>
                    <a:lnTo>
                      <a:pt x="971" y="955"/>
                    </a:lnTo>
                    <a:lnTo>
                      <a:pt x="972" y="957"/>
                    </a:lnTo>
                    <a:lnTo>
                      <a:pt x="973" y="958"/>
                    </a:lnTo>
                    <a:lnTo>
                      <a:pt x="974" y="960"/>
                    </a:lnTo>
                    <a:lnTo>
                      <a:pt x="975" y="962"/>
                    </a:lnTo>
                    <a:lnTo>
                      <a:pt x="975" y="965"/>
                    </a:lnTo>
                    <a:lnTo>
                      <a:pt x="976" y="965"/>
                    </a:lnTo>
                    <a:lnTo>
                      <a:pt x="977" y="962"/>
                    </a:lnTo>
                    <a:lnTo>
                      <a:pt x="978" y="958"/>
                    </a:lnTo>
                    <a:lnTo>
                      <a:pt x="979" y="953"/>
                    </a:lnTo>
                    <a:lnTo>
                      <a:pt x="980" y="947"/>
                    </a:lnTo>
                    <a:lnTo>
                      <a:pt x="981" y="939"/>
                    </a:lnTo>
                    <a:lnTo>
                      <a:pt x="982" y="931"/>
                    </a:lnTo>
                    <a:lnTo>
                      <a:pt x="983" y="920"/>
                    </a:lnTo>
                    <a:lnTo>
                      <a:pt x="984" y="910"/>
                    </a:lnTo>
                    <a:lnTo>
                      <a:pt x="985" y="905"/>
                    </a:lnTo>
                    <a:lnTo>
                      <a:pt x="985" y="902"/>
                    </a:lnTo>
                    <a:lnTo>
                      <a:pt x="986" y="897"/>
                    </a:lnTo>
                    <a:lnTo>
                      <a:pt x="987" y="893"/>
                    </a:lnTo>
                    <a:lnTo>
                      <a:pt x="988" y="889"/>
                    </a:lnTo>
                    <a:lnTo>
                      <a:pt x="989" y="885"/>
                    </a:lnTo>
                    <a:lnTo>
                      <a:pt x="990" y="882"/>
                    </a:lnTo>
                    <a:lnTo>
                      <a:pt x="991" y="877"/>
                    </a:lnTo>
                    <a:lnTo>
                      <a:pt x="992" y="862"/>
                    </a:lnTo>
                    <a:lnTo>
                      <a:pt x="993" y="844"/>
                    </a:lnTo>
                    <a:lnTo>
                      <a:pt x="994" y="822"/>
                    </a:lnTo>
                    <a:lnTo>
                      <a:pt x="995" y="798"/>
                    </a:lnTo>
                    <a:lnTo>
                      <a:pt x="996" y="779"/>
                    </a:lnTo>
                    <a:lnTo>
                      <a:pt x="996" y="760"/>
                    </a:lnTo>
                    <a:lnTo>
                      <a:pt x="997" y="741"/>
                    </a:lnTo>
                    <a:lnTo>
                      <a:pt x="998" y="721"/>
                    </a:lnTo>
                    <a:lnTo>
                      <a:pt x="999" y="695"/>
                    </a:lnTo>
                    <a:lnTo>
                      <a:pt x="1000" y="665"/>
                    </a:lnTo>
                    <a:lnTo>
                      <a:pt x="1001" y="640"/>
                    </a:lnTo>
                    <a:lnTo>
                      <a:pt x="1002" y="616"/>
                    </a:lnTo>
                    <a:lnTo>
                      <a:pt x="1003" y="583"/>
                    </a:lnTo>
                    <a:lnTo>
                      <a:pt x="1004" y="551"/>
                    </a:lnTo>
                    <a:lnTo>
                      <a:pt x="1005" y="518"/>
                    </a:lnTo>
                    <a:lnTo>
                      <a:pt x="1005" y="497"/>
                    </a:lnTo>
                    <a:lnTo>
                      <a:pt x="1006" y="499"/>
                    </a:lnTo>
                    <a:lnTo>
                      <a:pt x="1007" y="512"/>
                    </a:lnTo>
                    <a:lnTo>
                      <a:pt x="1008" y="526"/>
                    </a:lnTo>
                    <a:lnTo>
                      <a:pt x="1009" y="545"/>
                    </a:lnTo>
                    <a:lnTo>
                      <a:pt x="1010" y="565"/>
                    </a:lnTo>
                    <a:lnTo>
                      <a:pt x="1011" y="588"/>
                    </a:lnTo>
                    <a:lnTo>
                      <a:pt x="1012" y="614"/>
                    </a:lnTo>
                    <a:lnTo>
                      <a:pt x="1013" y="641"/>
                    </a:lnTo>
                    <a:lnTo>
                      <a:pt x="1014" y="671"/>
                    </a:lnTo>
                    <a:lnTo>
                      <a:pt x="1015" y="703"/>
                    </a:lnTo>
                    <a:lnTo>
                      <a:pt x="1015" y="733"/>
                    </a:lnTo>
                    <a:lnTo>
                      <a:pt x="1017" y="763"/>
                    </a:lnTo>
                    <a:lnTo>
                      <a:pt x="1017" y="799"/>
                    </a:lnTo>
                    <a:lnTo>
                      <a:pt x="1018" y="834"/>
                    </a:lnTo>
                    <a:lnTo>
                      <a:pt x="1019" y="872"/>
                    </a:lnTo>
                    <a:lnTo>
                      <a:pt x="1020" y="907"/>
                    </a:lnTo>
                    <a:lnTo>
                      <a:pt x="1021" y="924"/>
                    </a:lnTo>
                    <a:lnTo>
                      <a:pt x="1022" y="933"/>
                    </a:lnTo>
                    <a:lnTo>
                      <a:pt x="1023" y="939"/>
                    </a:lnTo>
                    <a:lnTo>
                      <a:pt x="1024" y="941"/>
                    </a:lnTo>
                    <a:lnTo>
                      <a:pt x="1025" y="944"/>
                    </a:lnTo>
                    <a:lnTo>
                      <a:pt x="1026" y="945"/>
                    </a:lnTo>
                    <a:lnTo>
                      <a:pt x="1026" y="944"/>
                    </a:lnTo>
                    <a:lnTo>
                      <a:pt x="1027" y="942"/>
                    </a:lnTo>
                    <a:lnTo>
                      <a:pt x="1028" y="941"/>
                    </a:lnTo>
                    <a:lnTo>
                      <a:pt x="1029" y="941"/>
                    </a:lnTo>
                    <a:lnTo>
                      <a:pt x="1030" y="940"/>
                    </a:lnTo>
                    <a:lnTo>
                      <a:pt x="1031" y="939"/>
                    </a:lnTo>
                    <a:lnTo>
                      <a:pt x="1032" y="936"/>
                    </a:lnTo>
                    <a:lnTo>
                      <a:pt x="1033" y="933"/>
                    </a:lnTo>
                    <a:lnTo>
                      <a:pt x="1034" y="928"/>
                    </a:lnTo>
                    <a:lnTo>
                      <a:pt x="1035" y="924"/>
                    </a:lnTo>
                    <a:lnTo>
                      <a:pt x="1036" y="924"/>
                    </a:lnTo>
                    <a:lnTo>
                      <a:pt x="1036" y="926"/>
                    </a:lnTo>
                    <a:lnTo>
                      <a:pt x="1037" y="928"/>
                    </a:lnTo>
                    <a:lnTo>
                      <a:pt x="1038" y="930"/>
                    </a:lnTo>
                    <a:lnTo>
                      <a:pt x="1039" y="933"/>
                    </a:lnTo>
                    <a:lnTo>
                      <a:pt x="1040" y="935"/>
                    </a:lnTo>
                    <a:lnTo>
                      <a:pt x="1041" y="938"/>
                    </a:lnTo>
                    <a:lnTo>
                      <a:pt x="1042" y="940"/>
                    </a:lnTo>
                    <a:lnTo>
                      <a:pt x="1043" y="942"/>
                    </a:lnTo>
                    <a:lnTo>
                      <a:pt x="1044" y="944"/>
                    </a:lnTo>
                    <a:lnTo>
                      <a:pt x="1045" y="945"/>
                    </a:lnTo>
                    <a:lnTo>
                      <a:pt x="1045" y="947"/>
                    </a:lnTo>
                    <a:lnTo>
                      <a:pt x="1047" y="949"/>
                    </a:lnTo>
                    <a:lnTo>
                      <a:pt x="1047" y="950"/>
                    </a:lnTo>
                    <a:lnTo>
                      <a:pt x="1048" y="952"/>
                    </a:lnTo>
                    <a:lnTo>
                      <a:pt x="1049" y="953"/>
                    </a:lnTo>
                    <a:lnTo>
                      <a:pt x="1050" y="953"/>
                    </a:lnTo>
                    <a:lnTo>
                      <a:pt x="1051" y="952"/>
                    </a:lnTo>
                    <a:lnTo>
                      <a:pt x="1052" y="951"/>
                    </a:lnTo>
                    <a:lnTo>
                      <a:pt x="1053" y="949"/>
                    </a:lnTo>
                    <a:lnTo>
                      <a:pt x="1054" y="948"/>
                    </a:lnTo>
                    <a:lnTo>
                      <a:pt x="1055" y="947"/>
                    </a:lnTo>
                    <a:lnTo>
                      <a:pt x="1056" y="945"/>
                    </a:lnTo>
                    <a:lnTo>
                      <a:pt x="1057" y="943"/>
                    </a:lnTo>
                    <a:lnTo>
                      <a:pt x="1057" y="941"/>
                    </a:lnTo>
                    <a:lnTo>
                      <a:pt x="1058" y="939"/>
                    </a:lnTo>
                    <a:lnTo>
                      <a:pt x="1059" y="937"/>
                    </a:lnTo>
                    <a:lnTo>
                      <a:pt x="1060" y="934"/>
                    </a:lnTo>
                    <a:lnTo>
                      <a:pt x="1061" y="932"/>
                    </a:lnTo>
                    <a:lnTo>
                      <a:pt x="1062" y="929"/>
                    </a:lnTo>
                    <a:lnTo>
                      <a:pt x="1063" y="926"/>
                    </a:lnTo>
                    <a:lnTo>
                      <a:pt x="1064" y="924"/>
                    </a:lnTo>
                    <a:lnTo>
                      <a:pt x="1065" y="923"/>
                    </a:lnTo>
                    <a:lnTo>
                      <a:pt x="1066" y="923"/>
                    </a:lnTo>
                    <a:lnTo>
                      <a:pt x="1066" y="923"/>
                    </a:lnTo>
                    <a:lnTo>
                      <a:pt x="1067" y="923"/>
                    </a:lnTo>
                    <a:lnTo>
                      <a:pt x="1068" y="923"/>
                    </a:lnTo>
                    <a:lnTo>
                      <a:pt x="1069" y="923"/>
                    </a:lnTo>
                    <a:lnTo>
                      <a:pt x="1070" y="924"/>
                    </a:lnTo>
                    <a:lnTo>
                      <a:pt x="1071" y="925"/>
                    </a:lnTo>
                    <a:lnTo>
                      <a:pt x="1072" y="925"/>
                    </a:lnTo>
                    <a:lnTo>
                      <a:pt x="1073" y="926"/>
                    </a:lnTo>
                    <a:lnTo>
                      <a:pt x="1074" y="926"/>
                    </a:lnTo>
                    <a:lnTo>
                      <a:pt x="1075" y="926"/>
                    </a:lnTo>
                    <a:lnTo>
                      <a:pt x="1076" y="927"/>
                    </a:lnTo>
                    <a:lnTo>
                      <a:pt x="1077" y="928"/>
                    </a:lnTo>
                    <a:lnTo>
                      <a:pt x="1077" y="929"/>
                    </a:lnTo>
                    <a:lnTo>
                      <a:pt x="1078" y="929"/>
                    </a:lnTo>
                    <a:lnTo>
                      <a:pt x="1079" y="930"/>
                    </a:lnTo>
                    <a:lnTo>
                      <a:pt x="1080" y="930"/>
                    </a:lnTo>
                    <a:lnTo>
                      <a:pt x="1081" y="931"/>
                    </a:lnTo>
                    <a:lnTo>
                      <a:pt x="1082" y="931"/>
                    </a:lnTo>
                    <a:lnTo>
                      <a:pt x="1083" y="931"/>
                    </a:lnTo>
                    <a:lnTo>
                      <a:pt x="1084" y="932"/>
                    </a:lnTo>
                    <a:lnTo>
                      <a:pt x="1085" y="932"/>
                    </a:lnTo>
                    <a:lnTo>
                      <a:pt x="1086" y="933"/>
                    </a:lnTo>
                    <a:lnTo>
                      <a:pt x="1087" y="933"/>
                    </a:lnTo>
                    <a:lnTo>
                      <a:pt x="1087" y="933"/>
                    </a:lnTo>
                    <a:lnTo>
                      <a:pt x="1088" y="935"/>
                    </a:lnTo>
                    <a:lnTo>
                      <a:pt x="1089" y="934"/>
                    </a:lnTo>
                    <a:lnTo>
                      <a:pt x="1090" y="935"/>
                    </a:lnTo>
                    <a:lnTo>
                      <a:pt x="1091" y="935"/>
                    </a:lnTo>
                    <a:lnTo>
                      <a:pt x="1092" y="936"/>
                    </a:lnTo>
                    <a:lnTo>
                      <a:pt x="1093" y="936"/>
                    </a:lnTo>
                    <a:lnTo>
                      <a:pt x="1094" y="936"/>
                    </a:lnTo>
                    <a:lnTo>
                      <a:pt x="1095" y="936"/>
                    </a:lnTo>
                    <a:lnTo>
                      <a:pt x="1096" y="936"/>
                    </a:lnTo>
                    <a:lnTo>
                      <a:pt x="1097" y="936"/>
                    </a:lnTo>
                    <a:lnTo>
                      <a:pt x="1097" y="936"/>
                    </a:lnTo>
                    <a:lnTo>
                      <a:pt x="1098" y="936"/>
                    </a:lnTo>
                    <a:lnTo>
                      <a:pt x="1099" y="936"/>
                    </a:lnTo>
                    <a:lnTo>
                      <a:pt x="1100" y="936"/>
                    </a:lnTo>
                    <a:lnTo>
                      <a:pt x="1101" y="936"/>
                    </a:lnTo>
                    <a:lnTo>
                      <a:pt x="1102" y="936"/>
                    </a:lnTo>
                    <a:lnTo>
                      <a:pt x="1103" y="936"/>
                    </a:lnTo>
                    <a:lnTo>
                      <a:pt x="1104" y="938"/>
                    </a:lnTo>
                    <a:lnTo>
                      <a:pt x="1105" y="934"/>
                    </a:lnTo>
                    <a:lnTo>
                      <a:pt x="1106" y="934"/>
                    </a:lnTo>
                    <a:lnTo>
                      <a:pt x="1107" y="940"/>
                    </a:lnTo>
                    <a:lnTo>
                      <a:pt x="1108" y="935"/>
                    </a:lnTo>
                    <a:lnTo>
                      <a:pt x="1108" y="936"/>
                    </a:lnTo>
                    <a:lnTo>
                      <a:pt x="1109" y="935"/>
                    </a:lnTo>
                    <a:lnTo>
                      <a:pt x="1110" y="936"/>
                    </a:lnTo>
                    <a:lnTo>
                      <a:pt x="1111" y="936"/>
                    </a:lnTo>
                    <a:lnTo>
                      <a:pt x="1112" y="933"/>
                    </a:lnTo>
                    <a:lnTo>
                      <a:pt x="1113" y="935"/>
                    </a:lnTo>
                    <a:lnTo>
                      <a:pt x="1114" y="935"/>
                    </a:lnTo>
                    <a:lnTo>
                      <a:pt x="1115" y="934"/>
                    </a:lnTo>
                    <a:lnTo>
                      <a:pt x="1116" y="934"/>
                    </a:lnTo>
                    <a:lnTo>
                      <a:pt x="1117" y="934"/>
                    </a:lnTo>
                    <a:lnTo>
                      <a:pt x="1117" y="932"/>
                    </a:lnTo>
                    <a:lnTo>
                      <a:pt x="1118" y="933"/>
                    </a:lnTo>
                    <a:lnTo>
                      <a:pt x="1119" y="932"/>
                    </a:lnTo>
                    <a:lnTo>
                      <a:pt x="1120" y="932"/>
                    </a:lnTo>
                    <a:lnTo>
                      <a:pt x="1121" y="931"/>
                    </a:lnTo>
                    <a:lnTo>
                      <a:pt x="1122" y="931"/>
                    </a:lnTo>
                    <a:lnTo>
                      <a:pt x="1123" y="931"/>
                    </a:lnTo>
                    <a:lnTo>
                      <a:pt x="1124" y="931"/>
                    </a:lnTo>
                    <a:lnTo>
                      <a:pt x="1125" y="932"/>
                    </a:lnTo>
                    <a:lnTo>
                      <a:pt x="1126" y="932"/>
                    </a:lnTo>
                    <a:lnTo>
                      <a:pt x="1127" y="933"/>
                    </a:lnTo>
                    <a:lnTo>
                      <a:pt x="1127" y="933"/>
                    </a:lnTo>
                    <a:lnTo>
                      <a:pt x="1129" y="934"/>
                    </a:lnTo>
                    <a:lnTo>
                      <a:pt x="1129" y="935"/>
                    </a:lnTo>
                    <a:lnTo>
                      <a:pt x="1130" y="935"/>
                    </a:lnTo>
                    <a:lnTo>
                      <a:pt x="1131" y="936"/>
                    </a:lnTo>
                    <a:lnTo>
                      <a:pt x="1132" y="937"/>
                    </a:lnTo>
                    <a:lnTo>
                      <a:pt x="1133" y="937"/>
                    </a:lnTo>
                    <a:lnTo>
                      <a:pt x="1134" y="938"/>
                    </a:lnTo>
                    <a:lnTo>
                      <a:pt x="1135" y="939"/>
                    </a:lnTo>
                    <a:lnTo>
                      <a:pt x="1136" y="940"/>
                    </a:lnTo>
                    <a:lnTo>
                      <a:pt x="1137" y="940"/>
                    </a:lnTo>
                    <a:lnTo>
                      <a:pt x="1138" y="941"/>
                    </a:lnTo>
                    <a:lnTo>
                      <a:pt x="1138" y="941"/>
                    </a:lnTo>
                    <a:lnTo>
                      <a:pt x="1139" y="941"/>
                    </a:lnTo>
                    <a:lnTo>
                      <a:pt x="1140" y="942"/>
                    </a:lnTo>
                    <a:lnTo>
                      <a:pt x="1141" y="942"/>
                    </a:lnTo>
                    <a:lnTo>
                      <a:pt x="1142" y="942"/>
                    </a:lnTo>
                    <a:lnTo>
                      <a:pt x="1143" y="942"/>
                    </a:lnTo>
                    <a:lnTo>
                      <a:pt x="1144" y="942"/>
                    </a:lnTo>
                    <a:lnTo>
                      <a:pt x="1145" y="943"/>
                    </a:lnTo>
                    <a:lnTo>
                      <a:pt x="1146" y="943"/>
                    </a:lnTo>
                    <a:lnTo>
                      <a:pt x="1147" y="943"/>
                    </a:lnTo>
                    <a:lnTo>
                      <a:pt x="1148" y="943"/>
                    </a:lnTo>
                    <a:lnTo>
                      <a:pt x="1148" y="944"/>
                    </a:lnTo>
                    <a:lnTo>
                      <a:pt x="1149" y="944"/>
                    </a:lnTo>
                    <a:lnTo>
                      <a:pt x="1150" y="944"/>
                    </a:lnTo>
                    <a:lnTo>
                      <a:pt x="1151" y="944"/>
                    </a:lnTo>
                    <a:lnTo>
                      <a:pt x="1152" y="944"/>
                    </a:lnTo>
                    <a:lnTo>
                      <a:pt x="1153" y="944"/>
                    </a:lnTo>
                    <a:lnTo>
                      <a:pt x="1154" y="944"/>
                    </a:lnTo>
                    <a:lnTo>
                      <a:pt x="1155" y="944"/>
                    </a:lnTo>
                    <a:lnTo>
                      <a:pt x="1156" y="944"/>
                    </a:lnTo>
                    <a:lnTo>
                      <a:pt x="1157" y="944"/>
                    </a:lnTo>
                    <a:lnTo>
                      <a:pt x="1157" y="943"/>
                    </a:lnTo>
                    <a:lnTo>
                      <a:pt x="1159" y="943"/>
                    </a:lnTo>
                    <a:lnTo>
                      <a:pt x="1159" y="943"/>
                    </a:lnTo>
                    <a:lnTo>
                      <a:pt x="1160" y="943"/>
                    </a:lnTo>
                    <a:lnTo>
                      <a:pt x="1161" y="942"/>
                    </a:lnTo>
                    <a:lnTo>
                      <a:pt x="1162" y="942"/>
                    </a:lnTo>
                    <a:lnTo>
                      <a:pt x="1163" y="941"/>
                    </a:lnTo>
                    <a:lnTo>
                      <a:pt x="1164" y="941"/>
                    </a:lnTo>
                    <a:lnTo>
                      <a:pt x="1165" y="941"/>
                    </a:lnTo>
                    <a:lnTo>
                      <a:pt x="1166" y="940"/>
                    </a:lnTo>
                    <a:lnTo>
                      <a:pt x="1167" y="940"/>
                    </a:lnTo>
                    <a:lnTo>
                      <a:pt x="1168" y="940"/>
                    </a:lnTo>
                    <a:lnTo>
                      <a:pt x="1169" y="940"/>
                    </a:lnTo>
                    <a:lnTo>
                      <a:pt x="1169" y="940"/>
                    </a:lnTo>
                    <a:lnTo>
                      <a:pt x="1170" y="940"/>
                    </a:lnTo>
                    <a:lnTo>
                      <a:pt x="1171" y="940"/>
                    </a:lnTo>
                    <a:lnTo>
                      <a:pt x="1172" y="940"/>
                    </a:lnTo>
                    <a:lnTo>
                      <a:pt x="1173" y="940"/>
                    </a:lnTo>
                    <a:lnTo>
                      <a:pt x="1174" y="940"/>
                    </a:lnTo>
                    <a:lnTo>
                      <a:pt x="1175" y="941"/>
                    </a:lnTo>
                    <a:lnTo>
                      <a:pt x="1176" y="941"/>
                    </a:lnTo>
                    <a:lnTo>
                      <a:pt x="1177" y="941"/>
                    </a:lnTo>
                    <a:lnTo>
                      <a:pt x="1178" y="941"/>
                    </a:lnTo>
                    <a:lnTo>
                      <a:pt x="1178" y="942"/>
                    </a:lnTo>
                    <a:lnTo>
                      <a:pt x="1180" y="942"/>
                    </a:lnTo>
                    <a:lnTo>
                      <a:pt x="1180" y="942"/>
                    </a:lnTo>
                    <a:lnTo>
                      <a:pt x="1181" y="942"/>
                    </a:lnTo>
                    <a:lnTo>
                      <a:pt x="1182" y="941"/>
                    </a:lnTo>
                    <a:lnTo>
                      <a:pt x="1183" y="940"/>
                    </a:lnTo>
                    <a:lnTo>
                      <a:pt x="1184" y="939"/>
                    </a:lnTo>
                    <a:lnTo>
                      <a:pt x="1185" y="938"/>
                    </a:lnTo>
                    <a:lnTo>
                      <a:pt x="1186" y="936"/>
                    </a:lnTo>
                    <a:lnTo>
                      <a:pt x="1187" y="932"/>
                    </a:lnTo>
                    <a:lnTo>
                      <a:pt x="1188" y="928"/>
                    </a:lnTo>
                    <a:lnTo>
                      <a:pt x="1189" y="932"/>
                    </a:lnTo>
                    <a:lnTo>
                      <a:pt x="1189" y="937"/>
                    </a:lnTo>
                    <a:lnTo>
                      <a:pt x="1190" y="935"/>
                    </a:lnTo>
                    <a:lnTo>
                      <a:pt x="1191" y="927"/>
                    </a:lnTo>
                    <a:lnTo>
                      <a:pt x="1192" y="922"/>
                    </a:lnTo>
                    <a:lnTo>
                      <a:pt x="1193" y="921"/>
                    </a:lnTo>
                    <a:lnTo>
                      <a:pt x="1194" y="921"/>
                    </a:lnTo>
                    <a:lnTo>
                      <a:pt x="1195" y="922"/>
                    </a:lnTo>
                    <a:lnTo>
                      <a:pt x="1196" y="921"/>
                    </a:lnTo>
                    <a:lnTo>
                      <a:pt x="1197" y="920"/>
                    </a:lnTo>
                    <a:lnTo>
                      <a:pt x="1198" y="919"/>
                    </a:lnTo>
                    <a:lnTo>
                      <a:pt x="1199" y="919"/>
                    </a:lnTo>
                    <a:lnTo>
                      <a:pt x="1199" y="918"/>
                    </a:lnTo>
                    <a:lnTo>
                      <a:pt x="1200" y="918"/>
                    </a:lnTo>
                    <a:lnTo>
                      <a:pt x="1201" y="918"/>
                    </a:lnTo>
                    <a:lnTo>
                      <a:pt x="1202" y="918"/>
                    </a:lnTo>
                    <a:lnTo>
                      <a:pt x="1203" y="918"/>
                    </a:lnTo>
                    <a:lnTo>
                      <a:pt x="1204" y="918"/>
                    </a:lnTo>
                    <a:lnTo>
                      <a:pt x="1205" y="917"/>
                    </a:lnTo>
                    <a:lnTo>
                      <a:pt x="1206" y="917"/>
                    </a:lnTo>
                    <a:lnTo>
                      <a:pt x="1207" y="917"/>
                    </a:lnTo>
                    <a:lnTo>
                      <a:pt x="1208" y="917"/>
                    </a:lnTo>
                    <a:lnTo>
                      <a:pt x="1209" y="917"/>
                    </a:lnTo>
                    <a:lnTo>
                      <a:pt x="1210" y="917"/>
                    </a:lnTo>
                    <a:lnTo>
                      <a:pt x="1210" y="917"/>
                    </a:lnTo>
                    <a:lnTo>
                      <a:pt x="1211" y="917"/>
                    </a:lnTo>
                    <a:lnTo>
                      <a:pt x="1212" y="918"/>
                    </a:lnTo>
                    <a:lnTo>
                      <a:pt x="1213" y="918"/>
                    </a:lnTo>
                    <a:lnTo>
                      <a:pt x="1214" y="918"/>
                    </a:lnTo>
                    <a:lnTo>
                      <a:pt x="1215" y="918"/>
                    </a:lnTo>
                    <a:lnTo>
                      <a:pt x="1216" y="918"/>
                    </a:lnTo>
                    <a:lnTo>
                      <a:pt x="1217" y="918"/>
                    </a:lnTo>
                    <a:lnTo>
                      <a:pt x="1218" y="919"/>
                    </a:lnTo>
                    <a:lnTo>
                      <a:pt x="1219" y="920"/>
                    </a:lnTo>
                    <a:lnTo>
                      <a:pt x="1220" y="923"/>
                    </a:lnTo>
                    <a:lnTo>
                      <a:pt x="1220" y="927"/>
                    </a:lnTo>
                    <a:lnTo>
                      <a:pt x="1221" y="923"/>
                    </a:lnTo>
                    <a:lnTo>
                      <a:pt x="1222" y="917"/>
                    </a:lnTo>
                    <a:lnTo>
                      <a:pt x="1223" y="919"/>
                    </a:lnTo>
                    <a:lnTo>
                      <a:pt x="1224" y="927"/>
                    </a:lnTo>
                    <a:lnTo>
                      <a:pt x="1225" y="930"/>
                    </a:lnTo>
                    <a:lnTo>
                      <a:pt x="1226" y="925"/>
                    </a:lnTo>
                    <a:lnTo>
                      <a:pt x="1227" y="924"/>
                    </a:lnTo>
                    <a:lnTo>
                      <a:pt x="1228" y="923"/>
                    </a:lnTo>
                    <a:lnTo>
                      <a:pt x="1229" y="922"/>
                    </a:lnTo>
                    <a:lnTo>
                      <a:pt x="1229" y="922"/>
                    </a:lnTo>
                    <a:lnTo>
                      <a:pt x="1230" y="921"/>
                    </a:lnTo>
                    <a:lnTo>
                      <a:pt x="1231" y="921"/>
                    </a:lnTo>
                    <a:lnTo>
                      <a:pt x="1232" y="920"/>
                    </a:lnTo>
                    <a:lnTo>
                      <a:pt x="1233" y="918"/>
                    </a:lnTo>
                    <a:lnTo>
                      <a:pt x="1234" y="918"/>
                    </a:lnTo>
                    <a:lnTo>
                      <a:pt x="1235" y="917"/>
                    </a:lnTo>
                    <a:lnTo>
                      <a:pt x="1236" y="915"/>
                    </a:lnTo>
                    <a:lnTo>
                      <a:pt x="1237" y="914"/>
                    </a:lnTo>
                    <a:lnTo>
                      <a:pt x="1238" y="913"/>
                    </a:lnTo>
                    <a:lnTo>
                      <a:pt x="1239" y="912"/>
                    </a:lnTo>
                    <a:lnTo>
                      <a:pt x="1240" y="912"/>
                    </a:lnTo>
                    <a:lnTo>
                      <a:pt x="1241" y="913"/>
                    </a:lnTo>
                    <a:lnTo>
                      <a:pt x="1241" y="914"/>
                    </a:lnTo>
                    <a:lnTo>
                      <a:pt x="1242" y="915"/>
                    </a:lnTo>
                    <a:lnTo>
                      <a:pt x="1243" y="916"/>
                    </a:lnTo>
                    <a:lnTo>
                      <a:pt x="1244" y="917"/>
                    </a:lnTo>
                    <a:lnTo>
                      <a:pt x="1245" y="918"/>
                    </a:lnTo>
                    <a:lnTo>
                      <a:pt x="1246" y="920"/>
                    </a:lnTo>
                    <a:lnTo>
                      <a:pt x="1247" y="921"/>
                    </a:lnTo>
                    <a:lnTo>
                      <a:pt x="1248" y="923"/>
                    </a:lnTo>
                    <a:lnTo>
                      <a:pt x="1249" y="924"/>
                    </a:lnTo>
                    <a:lnTo>
                      <a:pt x="1250" y="926"/>
                    </a:lnTo>
                    <a:lnTo>
                      <a:pt x="1250" y="927"/>
                    </a:lnTo>
                    <a:lnTo>
                      <a:pt x="1251" y="929"/>
                    </a:lnTo>
                    <a:lnTo>
                      <a:pt x="1252" y="930"/>
                    </a:lnTo>
                    <a:lnTo>
                      <a:pt x="1253" y="932"/>
                    </a:lnTo>
                    <a:lnTo>
                      <a:pt x="1254" y="933"/>
                    </a:lnTo>
                    <a:lnTo>
                      <a:pt x="1255" y="934"/>
                    </a:lnTo>
                    <a:lnTo>
                      <a:pt x="1256" y="935"/>
                    </a:lnTo>
                    <a:lnTo>
                      <a:pt x="1257" y="934"/>
                    </a:lnTo>
                    <a:lnTo>
                      <a:pt x="1258" y="941"/>
                    </a:lnTo>
                    <a:lnTo>
                      <a:pt x="1259" y="934"/>
                    </a:lnTo>
                    <a:lnTo>
                      <a:pt x="1260" y="923"/>
                    </a:lnTo>
                    <a:lnTo>
                      <a:pt x="1260" y="929"/>
                    </a:lnTo>
                    <a:lnTo>
                      <a:pt x="1261" y="936"/>
                    </a:lnTo>
                    <a:lnTo>
                      <a:pt x="1262" y="946"/>
                    </a:lnTo>
                    <a:lnTo>
                      <a:pt x="1263" y="941"/>
                    </a:lnTo>
                    <a:lnTo>
                      <a:pt x="1264" y="933"/>
                    </a:lnTo>
                    <a:lnTo>
                      <a:pt x="1265" y="930"/>
                    </a:lnTo>
                    <a:lnTo>
                      <a:pt x="1266" y="935"/>
                    </a:lnTo>
                    <a:lnTo>
                      <a:pt x="1267" y="935"/>
                    </a:lnTo>
                    <a:lnTo>
                      <a:pt x="1268" y="932"/>
                    </a:lnTo>
                    <a:lnTo>
                      <a:pt x="1269" y="935"/>
                    </a:lnTo>
                    <a:lnTo>
                      <a:pt x="1270" y="934"/>
                    </a:lnTo>
                    <a:lnTo>
                      <a:pt x="1271" y="932"/>
                    </a:lnTo>
                    <a:lnTo>
                      <a:pt x="1271" y="934"/>
                    </a:lnTo>
                    <a:lnTo>
                      <a:pt x="1272" y="933"/>
                    </a:lnTo>
                    <a:lnTo>
                      <a:pt x="1273" y="933"/>
                    </a:lnTo>
                    <a:lnTo>
                      <a:pt x="1274" y="933"/>
                    </a:lnTo>
                    <a:lnTo>
                      <a:pt x="1275" y="932"/>
                    </a:lnTo>
                    <a:lnTo>
                      <a:pt x="1276" y="932"/>
                    </a:lnTo>
                    <a:lnTo>
                      <a:pt x="1277" y="932"/>
                    </a:lnTo>
                    <a:lnTo>
                      <a:pt x="1278" y="933"/>
                    </a:lnTo>
                    <a:lnTo>
                      <a:pt x="1279" y="933"/>
                    </a:lnTo>
                    <a:lnTo>
                      <a:pt x="1280" y="933"/>
                    </a:lnTo>
                    <a:lnTo>
                      <a:pt x="1281" y="933"/>
                    </a:lnTo>
                    <a:lnTo>
                      <a:pt x="1281" y="933"/>
                    </a:lnTo>
                    <a:lnTo>
                      <a:pt x="1282" y="933"/>
                    </a:lnTo>
                    <a:lnTo>
                      <a:pt x="1283" y="932"/>
                    </a:lnTo>
                    <a:lnTo>
                      <a:pt x="1284" y="930"/>
                    </a:lnTo>
                    <a:lnTo>
                      <a:pt x="1285" y="928"/>
                    </a:lnTo>
                    <a:lnTo>
                      <a:pt x="1286" y="926"/>
                    </a:lnTo>
                    <a:lnTo>
                      <a:pt x="1287" y="924"/>
                    </a:lnTo>
                    <a:lnTo>
                      <a:pt x="1288" y="921"/>
                    </a:lnTo>
                    <a:lnTo>
                      <a:pt x="1289" y="920"/>
                    </a:lnTo>
                    <a:lnTo>
                      <a:pt x="1290" y="917"/>
                    </a:lnTo>
                    <a:lnTo>
                      <a:pt x="1290" y="915"/>
                    </a:lnTo>
                    <a:lnTo>
                      <a:pt x="1292" y="911"/>
                    </a:lnTo>
                    <a:lnTo>
                      <a:pt x="1292" y="909"/>
                    </a:lnTo>
                    <a:lnTo>
                      <a:pt x="1293" y="906"/>
                    </a:lnTo>
                    <a:lnTo>
                      <a:pt x="1294" y="903"/>
                    </a:lnTo>
                    <a:lnTo>
                      <a:pt x="1295" y="900"/>
                    </a:lnTo>
                    <a:lnTo>
                      <a:pt x="1296" y="896"/>
                    </a:lnTo>
                    <a:lnTo>
                      <a:pt x="1297" y="894"/>
                    </a:lnTo>
                    <a:lnTo>
                      <a:pt x="1298" y="893"/>
                    </a:lnTo>
                    <a:lnTo>
                      <a:pt x="1299" y="894"/>
                    </a:lnTo>
                    <a:lnTo>
                      <a:pt x="1300" y="896"/>
                    </a:lnTo>
                    <a:lnTo>
                      <a:pt x="1301" y="898"/>
                    </a:lnTo>
                    <a:lnTo>
                      <a:pt x="1301" y="900"/>
                    </a:lnTo>
                    <a:lnTo>
                      <a:pt x="1302" y="902"/>
                    </a:lnTo>
                    <a:lnTo>
                      <a:pt x="1303" y="904"/>
                    </a:lnTo>
                    <a:lnTo>
                      <a:pt x="1304" y="907"/>
                    </a:lnTo>
                    <a:lnTo>
                      <a:pt x="1305" y="910"/>
                    </a:lnTo>
                    <a:lnTo>
                      <a:pt x="1306" y="913"/>
                    </a:lnTo>
                    <a:lnTo>
                      <a:pt x="1307" y="916"/>
                    </a:lnTo>
                    <a:lnTo>
                      <a:pt x="1308" y="919"/>
                    </a:lnTo>
                    <a:lnTo>
                      <a:pt x="1309" y="921"/>
                    </a:lnTo>
                    <a:lnTo>
                      <a:pt x="1310" y="925"/>
                    </a:lnTo>
                    <a:lnTo>
                      <a:pt x="1311" y="929"/>
                    </a:lnTo>
                    <a:lnTo>
                      <a:pt x="1311" y="932"/>
                    </a:lnTo>
                    <a:lnTo>
                      <a:pt x="1313" y="934"/>
                    </a:lnTo>
                    <a:lnTo>
                      <a:pt x="1313" y="935"/>
                    </a:lnTo>
                    <a:lnTo>
                      <a:pt x="1314" y="937"/>
                    </a:lnTo>
                    <a:lnTo>
                      <a:pt x="1315" y="938"/>
                    </a:lnTo>
                    <a:lnTo>
                      <a:pt x="1316" y="939"/>
                    </a:lnTo>
                    <a:lnTo>
                      <a:pt x="1317" y="940"/>
                    </a:lnTo>
                    <a:lnTo>
                      <a:pt x="1318" y="941"/>
                    </a:lnTo>
                    <a:lnTo>
                      <a:pt x="1319" y="941"/>
                    </a:lnTo>
                    <a:lnTo>
                      <a:pt x="1320" y="942"/>
                    </a:lnTo>
                    <a:lnTo>
                      <a:pt x="1321" y="943"/>
                    </a:lnTo>
                    <a:lnTo>
                      <a:pt x="1322" y="944"/>
                    </a:lnTo>
                    <a:lnTo>
                      <a:pt x="1322" y="945"/>
                    </a:lnTo>
                    <a:lnTo>
                      <a:pt x="1323" y="946"/>
                    </a:lnTo>
                    <a:lnTo>
                      <a:pt x="1324" y="947"/>
                    </a:lnTo>
                    <a:lnTo>
                      <a:pt x="1325" y="947"/>
                    </a:lnTo>
                    <a:lnTo>
                      <a:pt x="1326" y="948"/>
                    </a:lnTo>
                    <a:lnTo>
                      <a:pt x="1327" y="948"/>
                    </a:lnTo>
                    <a:lnTo>
                      <a:pt x="1328" y="949"/>
                    </a:lnTo>
                    <a:lnTo>
                      <a:pt x="1329" y="949"/>
                    </a:lnTo>
                    <a:lnTo>
                      <a:pt x="1330" y="949"/>
                    </a:lnTo>
                    <a:lnTo>
                      <a:pt x="1331" y="949"/>
                    </a:lnTo>
                    <a:lnTo>
                      <a:pt x="1332" y="948"/>
                    </a:lnTo>
                    <a:lnTo>
                      <a:pt x="1332" y="948"/>
                    </a:lnTo>
                    <a:lnTo>
                      <a:pt x="1333" y="948"/>
                    </a:lnTo>
                    <a:lnTo>
                      <a:pt x="1334" y="947"/>
                    </a:lnTo>
                    <a:lnTo>
                      <a:pt x="1335" y="947"/>
                    </a:lnTo>
                    <a:lnTo>
                      <a:pt x="1336" y="947"/>
                    </a:lnTo>
                    <a:lnTo>
                      <a:pt x="1337" y="946"/>
                    </a:lnTo>
                    <a:lnTo>
                      <a:pt x="1338" y="946"/>
                    </a:lnTo>
                    <a:lnTo>
                      <a:pt x="1339" y="945"/>
                    </a:lnTo>
                    <a:lnTo>
                      <a:pt x="1340" y="945"/>
                    </a:lnTo>
                    <a:lnTo>
                      <a:pt x="1341" y="944"/>
                    </a:lnTo>
                    <a:lnTo>
                      <a:pt x="1341" y="943"/>
                    </a:lnTo>
                    <a:lnTo>
                      <a:pt x="1343" y="943"/>
                    </a:lnTo>
                    <a:lnTo>
                      <a:pt x="1343" y="942"/>
                    </a:lnTo>
                    <a:lnTo>
                      <a:pt x="1344" y="941"/>
                    </a:lnTo>
                    <a:lnTo>
                      <a:pt x="1345" y="941"/>
                    </a:lnTo>
                    <a:lnTo>
                      <a:pt x="1346" y="941"/>
                    </a:lnTo>
                    <a:lnTo>
                      <a:pt x="1347" y="938"/>
                    </a:lnTo>
                    <a:lnTo>
                      <a:pt x="1348" y="939"/>
                    </a:lnTo>
                    <a:lnTo>
                      <a:pt x="1349" y="938"/>
                    </a:lnTo>
                    <a:lnTo>
                      <a:pt x="1350" y="937"/>
                    </a:lnTo>
                    <a:lnTo>
                      <a:pt x="1351" y="936"/>
                    </a:lnTo>
                    <a:lnTo>
                      <a:pt x="1352" y="936"/>
                    </a:lnTo>
                    <a:lnTo>
                      <a:pt x="1353" y="935"/>
                    </a:lnTo>
                    <a:lnTo>
                      <a:pt x="1353" y="934"/>
                    </a:lnTo>
                    <a:lnTo>
                      <a:pt x="1354" y="933"/>
                    </a:lnTo>
                    <a:lnTo>
                      <a:pt x="1355" y="933"/>
                    </a:lnTo>
                    <a:lnTo>
                      <a:pt x="1356" y="931"/>
                    </a:lnTo>
                    <a:lnTo>
                      <a:pt x="1357" y="931"/>
                    </a:lnTo>
                    <a:lnTo>
                      <a:pt x="1358" y="929"/>
                    </a:lnTo>
                    <a:lnTo>
                      <a:pt x="1359" y="927"/>
                    </a:lnTo>
                    <a:lnTo>
                      <a:pt x="1360" y="928"/>
                    </a:lnTo>
                    <a:lnTo>
                      <a:pt x="1361" y="930"/>
                    </a:lnTo>
                    <a:lnTo>
                      <a:pt x="1362" y="931"/>
                    </a:lnTo>
                    <a:lnTo>
                      <a:pt x="1362" y="931"/>
                    </a:lnTo>
                    <a:lnTo>
                      <a:pt x="1363" y="926"/>
                    </a:lnTo>
                    <a:lnTo>
                      <a:pt x="1364" y="922"/>
                    </a:lnTo>
                    <a:lnTo>
                      <a:pt x="1365" y="916"/>
                    </a:lnTo>
                    <a:lnTo>
                      <a:pt x="1366" y="920"/>
                    </a:lnTo>
                    <a:lnTo>
                      <a:pt x="1367" y="931"/>
                    </a:lnTo>
                    <a:lnTo>
                      <a:pt x="1368" y="931"/>
                    </a:lnTo>
                    <a:lnTo>
                      <a:pt x="1369" y="929"/>
                    </a:lnTo>
                    <a:lnTo>
                      <a:pt x="1370" y="921"/>
                    </a:lnTo>
                    <a:lnTo>
                      <a:pt x="1371" y="916"/>
                    </a:lnTo>
                    <a:lnTo>
                      <a:pt x="1372" y="922"/>
                    </a:lnTo>
                    <a:lnTo>
                      <a:pt x="1373" y="921"/>
                    </a:lnTo>
                    <a:lnTo>
                      <a:pt x="1373" y="921"/>
                    </a:lnTo>
                    <a:lnTo>
                      <a:pt x="1374" y="920"/>
                    </a:lnTo>
                    <a:lnTo>
                      <a:pt x="1375" y="920"/>
                    </a:lnTo>
                    <a:lnTo>
                      <a:pt x="1376" y="920"/>
                    </a:lnTo>
                    <a:lnTo>
                      <a:pt x="1377" y="920"/>
                    </a:lnTo>
                    <a:lnTo>
                      <a:pt x="1378" y="918"/>
                    </a:lnTo>
                    <a:lnTo>
                      <a:pt x="1379" y="917"/>
                    </a:lnTo>
                    <a:lnTo>
                      <a:pt x="1380" y="915"/>
                    </a:lnTo>
                    <a:lnTo>
                      <a:pt x="1381" y="917"/>
                    </a:lnTo>
                    <a:lnTo>
                      <a:pt x="1382" y="917"/>
                    </a:lnTo>
                    <a:lnTo>
                      <a:pt x="1383" y="915"/>
                    </a:lnTo>
                    <a:lnTo>
                      <a:pt x="1383" y="914"/>
                    </a:lnTo>
                    <a:lnTo>
                      <a:pt x="1384" y="913"/>
                    </a:lnTo>
                    <a:lnTo>
                      <a:pt x="1385" y="914"/>
                    </a:lnTo>
                    <a:lnTo>
                      <a:pt x="1386" y="914"/>
                    </a:lnTo>
                    <a:lnTo>
                      <a:pt x="1387" y="915"/>
                    </a:lnTo>
                    <a:lnTo>
                      <a:pt x="1388" y="917"/>
                    </a:lnTo>
                    <a:lnTo>
                      <a:pt x="1389" y="914"/>
                    </a:lnTo>
                    <a:lnTo>
                      <a:pt x="1390" y="917"/>
                    </a:lnTo>
                    <a:lnTo>
                      <a:pt x="1391" y="918"/>
                    </a:lnTo>
                    <a:lnTo>
                      <a:pt x="1392" y="918"/>
                    </a:lnTo>
                    <a:lnTo>
                      <a:pt x="1393" y="919"/>
                    </a:lnTo>
                    <a:lnTo>
                      <a:pt x="1393" y="921"/>
                    </a:lnTo>
                    <a:lnTo>
                      <a:pt x="1394" y="922"/>
                    </a:lnTo>
                    <a:lnTo>
                      <a:pt x="1395" y="924"/>
                    </a:lnTo>
                    <a:lnTo>
                      <a:pt x="1396" y="923"/>
                    </a:lnTo>
                    <a:lnTo>
                      <a:pt x="1397" y="924"/>
                    </a:lnTo>
                    <a:lnTo>
                      <a:pt x="1398" y="930"/>
                    </a:lnTo>
                    <a:lnTo>
                      <a:pt x="1399" y="928"/>
                    </a:lnTo>
                    <a:lnTo>
                      <a:pt x="1400" y="927"/>
                    </a:lnTo>
                    <a:lnTo>
                      <a:pt x="1401" y="929"/>
                    </a:lnTo>
                    <a:lnTo>
                      <a:pt x="1402" y="928"/>
                    </a:lnTo>
                    <a:lnTo>
                      <a:pt x="1403" y="926"/>
                    </a:lnTo>
                    <a:lnTo>
                      <a:pt x="1404" y="928"/>
                    </a:lnTo>
                    <a:lnTo>
                      <a:pt x="1404" y="925"/>
                    </a:lnTo>
                    <a:lnTo>
                      <a:pt x="1405" y="923"/>
                    </a:lnTo>
                    <a:lnTo>
                      <a:pt x="1406" y="923"/>
                    </a:lnTo>
                    <a:lnTo>
                      <a:pt x="1407" y="923"/>
                    </a:lnTo>
                    <a:lnTo>
                      <a:pt x="1408" y="921"/>
                    </a:lnTo>
                    <a:lnTo>
                      <a:pt x="1409" y="920"/>
                    </a:lnTo>
                    <a:lnTo>
                      <a:pt x="1410" y="919"/>
                    </a:lnTo>
                    <a:lnTo>
                      <a:pt x="1411" y="918"/>
                    </a:lnTo>
                    <a:lnTo>
                      <a:pt x="1412" y="916"/>
                    </a:lnTo>
                    <a:lnTo>
                      <a:pt x="1413" y="915"/>
                    </a:lnTo>
                    <a:lnTo>
                      <a:pt x="1413" y="913"/>
                    </a:lnTo>
                    <a:lnTo>
                      <a:pt x="1414" y="913"/>
                    </a:lnTo>
                    <a:lnTo>
                      <a:pt x="1415" y="913"/>
                    </a:lnTo>
                    <a:lnTo>
                      <a:pt x="1416" y="913"/>
                    </a:lnTo>
                    <a:lnTo>
                      <a:pt x="1417" y="914"/>
                    </a:lnTo>
                    <a:lnTo>
                      <a:pt x="1418" y="914"/>
                    </a:lnTo>
                    <a:lnTo>
                      <a:pt x="1419" y="914"/>
                    </a:lnTo>
                    <a:lnTo>
                      <a:pt x="1420" y="915"/>
                    </a:lnTo>
                    <a:lnTo>
                      <a:pt x="1421" y="915"/>
                    </a:lnTo>
                    <a:lnTo>
                      <a:pt x="1422" y="916"/>
                    </a:lnTo>
                    <a:lnTo>
                      <a:pt x="1423" y="916"/>
                    </a:lnTo>
                    <a:lnTo>
                      <a:pt x="1423" y="917"/>
                    </a:lnTo>
                    <a:lnTo>
                      <a:pt x="1425" y="917"/>
                    </a:lnTo>
                    <a:lnTo>
                      <a:pt x="1425" y="918"/>
                    </a:lnTo>
                    <a:lnTo>
                      <a:pt x="1426" y="919"/>
                    </a:lnTo>
                    <a:lnTo>
                      <a:pt x="1427" y="920"/>
                    </a:lnTo>
                    <a:lnTo>
                      <a:pt x="1428" y="921"/>
                    </a:lnTo>
                    <a:lnTo>
                      <a:pt x="1429" y="921"/>
                    </a:lnTo>
                    <a:lnTo>
                      <a:pt x="1430" y="920"/>
                    </a:lnTo>
                    <a:lnTo>
                      <a:pt x="1431" y="920"/>
                    </a:lnTo>
                    <a:lnTo>
                      <a:pt x="1432" y="920"/>
                    </a:lnTo>
                    <a:lnTo>
                      <a:pt x="1433" y="918"/>
                    </a:lnTo>
                    <a:lnTo>
                      <a:pt x="1434" y="918"/>
                    </a:lnTo>
                    <a:lnTo>
                      <a:pt x="1434" y="920"/>
                    </a:lnTo>
                    <a:lnTo>
                      <a:pt x="1435" y="917"/>
                    </a:lnTo>
                    <a:lnTo>
                      <a:pt x="1436" y="917"/>
                    </a:lnTo>
                    <a:lnTo>
                      <a:pt x="1437" y="917"/>
                    </a:lnTo>
                    <a:lnTo>
                      <a:pt x="1438" y="916"/>
                    </a:lnTo>
                    <a:lnTo>
                      <a:pt x="1439" y="915"/>
                    </a:lnTo>
                    <a:lnTo>
                      <a:pt x="1440" y="915"/>
                    </a:lnTo>
                    <a:lnTo>
                      <a:pt x="1441" y="914"/>
                    </a:lnTo>
                    <a:lnTo>
                      <a:pt x="1442" y="913"/>
                    </a:lnTo>
                    <a:lnTo>
                      <a:pt x="1443" y="912"/>
                    </a:lnTo>
                    <a:lnTo>
                      <a:pt x="1444" y="914"/>
                    </a:lnTo>
                    <a:lnTo>
                      <a:pt x="1444" y="913"/>
                    </a:lnTo>
                    <a:lnTo>
                      <a:pt x="1445" y="912"/>
                    </a:lnTo>
                    <a:lnTo>
                      <a:pt x="1446" y="913"/>
                    </a:lnTo>
                    <a:lnTo>
                      <a:pt x="1447" y="913"/>
                    </a:lnTo>
                    <a:lnTo>
                      <a:pt x="1448" y="913"/>
                    </a:lnTo>
                    <a:lnTo>
                      <a:pt x="1449" y="913"/>
                    </a:lnTo>
                    <a:lnTo>
                      <a:pt x="1450" y="914"/>
                    </a:lnTo>
                    <a:lnTo>
                      <a:pt x="1451" y="912"/>
                    </a:lnTo>
                    <a:lnTo>
                      <a:pt x="1452" y="914"/>
                    </a:lnTo>
                    <a:lnTo>
                      <a:pt x="1453" y="914"/>
                    </a:lnTo>
                    <a:lnTo>
                      <a:pt x="1453" y="914"/>
                    </a:lnTo>
                    <a:lnTo>
                      <a:pt x="1455" y="914"/>
                    </a:lnTo>
                    <a:lnTo>
                      <a:pt x="1455" y="915"/>
                    </a:lnTo>
                    <a:lnTo>
                      <a:pt x="1456" y="915"/>
                    </a:lnTo>
                    <a:lnTo>
                      <a:pt x="1457" y="915"/>
                    </a:lnTo>
                    <a:lnTo>
                      <a:pt x="1458" y="916"/>
                    </a:lnTo>
                    <a:lnTo>
                      <a:pt x="1459" y="916"/>
                    </a:lnTo>
                    <a:lnTo>
                      <a:pt x="1460" y="917"/>
                    </a:lnTo>
                    <a:lnTo>
                      <a:pt x="1461" y="917"/>
                    </a:lnTo>
                    <a:lnTo>
                      <a:pt x="1462" y="917"/>
                    </a:lnTo>
                    <a:lnTo>
                      <a:pt x="1463" y="919"/>
                    </a:lnTo>
                    <a:lnTo>
                      <a:pt x="1464" y="917"/>
                    </a:lnTo>
                    <a:lnTo>
                      <a:pt x="1465" y="920"/>
                    </a:lnTo>
                    <a:lnTo>
                      <a:pt x="1465" y="920"/>
                    </a:lnTo>
                    <a:lnTo>
                      <a:pt x="1466" y="920"/>
                    </a:lnTo>
                    <a:lnTo>
                      <a:pt x="1467" y="920"/>
                    </a:lnTo>
                    <a:lnTo>
                      <a:pt x="1468" y="921"/>
                    </a:lnTo>
                    <a:lnTo>
                      <a:pt x="1469" y="921"/>
                    </a:lnTo>
                    <a:lnTo>
                      <a:pt x="1470" y="921"/>
                    </a:lnTo>
                    <a:lnTo>
                      <a:pt x="1471" y="922"/>
                    </a:lnTo>
                    <a:lnTo>
                      <a:pt x="1472" y="923"/>
                    </a:lnTo>
                    <a:lnTo>
                      <a:pt x="1473" y="921"/>
                    </a:lnTo>
                    <a:lnTo>
                      <a:pt x="1474" y="925"/>
                    </a:lnTo>
                    <a:lnTo>
                      <a:pt x="1474" y="927"/>
                    </a:lnTo>
                    <a:lnTo>
                      <a:pt x="1475" y="927"/>
                    </a:lnTo>
                    <a:lnTo>
                      <a:pt x="1476" y="929"/>
                    </a:lnTo>
                    <a:lnTo>
                      <a:pt x="1477" y="931"/>
                    </a:lnTo>
                    <a:lnTo>
                      <a:pt x="1478" y="932"/>
                    </a:lnTo>
                    <a:lnTo>
                      <a:pt x="1479" y="933"/>
                    </a:lnTo>
                    <a:lnTo>
                      <a:pt x="1480" y="936"/>
                    </a:lnTo>
                    <a:lnTo>
                      <a:pt x="1481" y="938"/>
                    </a:lnTo>
                    <a:lnTo>
                      <a:pt x="1482" y="937"/>
                    </a:lnTo>
                    <a:lnTo>
                      <a:pt x="1483" y="942"/>
                    </a:lnTo>
                    <a:lnTo>
                      <a:pt x="1484" y="942"/>
                    </a:lnTo>
                    <a:lnTo>
                      <a:pt x="1485" y="945"/>
                    </a:lnTo>
                    <a:lnTo>
                      <a:pt x="1486" y="947"/>
                    </a:lnTo>
                    <a:lnTo>
                      <a:pt x="1486" y="949"/>
                    </a:lnTo>
                    <a:lnTo>
                      <a:pt x="1487" y="949"/>
                    </a:lnTo>
                    <a:lnTo>
                      <a:pt x="1488" y="950"/>
                    </a:lnTo>
                    <a:lnTo>
                      <a:pt x="1489" y="950"/>
                    </a:lnTo>
                    <a:lnTo>
                      <a:pt x="1490" y="950"/>
                    </a:lnTo>
                    <a:lnTo>
                      <a:pt x="1491" y="950"/>
                    </a:lnTo>
                    <a:lnTo>
                      <a:pt x="1492" y="949"/>
                    </a:lnTo>
                    <a:lnTo>
                      <a:pt x="1493" y="949"/>
                    </a:lnTo>
                    <a:lnTo>
                      <a:pt x="1494" y="949"/>
                    </a:lnTo>
                    <a:lnTo>
                      <a:pt x="1495" y="948"/>
                    </a:lnTo>
                    <a:lnTo>
                      <a:pt x="1495" y="948"/>
                    </a:lnTo>
                    <a:lnTo>
                      <a:pt x="1496" y="947"/>
                    </a:lnTo>
                    <a:lnTo>
                      <a:pt x="1497" y="947"/>
                    </a:lnTo>
                    <a:lnTo>
                      <a:pt x="1498" y="946"/>
                    </a:lnTo>
                    <a:lnTo>
                      <a:pt x="1499" y="945"/>
                    </a:lnTo>
                    <a:lnTo>
                      <a:pt x="1500" y="945"/>
                    </a:lnTo>
                    <a:lnTo>
                      <a:pt x="1501" y="944"/>
                    </a:lnTo>
                  </a:path>
                </a:pathLst>
              </a:custGeom>
              <a:noFill/>
              <a:ln w="3175" cap="flat">
                <a:solidFill>
                  <a:srgbClr val="A214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1" name="Freeform 216">
                <a:extLst>
                  <a:ext uri="{FF2B5EF4-FFF2-40B4-BE49-F238E27FC236}">
                    <a16:creationId xmlns:a16="http://schemas.microsoft.com/office/drawing/2014/main" id="{5B47AD8D-F268-4E66-9B7F-5DB77F575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83"/>
                <a:ext cx="1501" cy="981"/>
              </a:xfrm>
              <a:custGeom>
                <a:avLst/>
                <a:gdLst>
                  <a:gd name="T0" fmla="*/ 22 w 1501"/>
                  <a:gd name="T1" fmla="*/ 926 h 981"/>
                  <a:gd name="T2" fmla="*/ 46 w 1501"/>
                  <a:gd name="T3" fmla="*/ 943 h 981"/>
                  <a:gd name="T4" fmla="*/ 69 w 1501"/>
                  <a:gd name="T5" fmla="*/ 832 h 981"/>
                  <a:gd name="T6" fmla="*/ 93 w 1501"/>
                  <a:gd name="T7" fmla="*/ 928 h 981"/>
                  <a:gd name="T8" fmla="*/ 117 w 1501"/>
                  <a:gd name="T9" fmla="*/ 935 h 981"/>
                  <a:gd name="T10" fmla="*/ 140 w 1501"/>
                  <a:gd name="T11" fmla="*/ 881 h 981"/>
                  <a:gd name="T12" fmla="*/ 164 w 1501"/>
                  <a:gd name="T13" fmla="*/ 884 h 981"/>
                  <a:gd name="T14" fmla="*/ 188 w 1501"/>
                  <a:gd name="T15" fmla="*/ 911 h 981"/>
                  <a:gd name="T16" fmla="*/ 211 w 1501"/>
                  <a:gd name="T17" fmla="*/ 921 h 981"/>
                  <a:gd name="T18" fmla="*/ 235 w 1501"/>
                  <a:gd name="T19" fmla="*/ 958 h 981"/>
                  <a:gd name="T20" fmla="*/ 259 w 1501"/>
                  <a:gd name="T21" fmla="*/ 935 h 981"/>
                  <a:gd name="T22" fmla="*/ 282 w 1501"/>
                  <a:gd name="T23" fmla="*/ 851 h 981"/>
                  <a:gd name="T24" fmla="*/ 306 w 1501"/>
                  <a:gd name="T25" fmla="*/ 744 h 981"/>
                  <a:gd name="T26" fmla="*/ 330 w 1501"/>
                  <a:gd name="T27" fmla="*/ 868 h 981"/>
                  <a:gd name="T28" fmla="*/ 353 w 1501"/>
                  <a:gd name="T29" fmla="*/ 943 h 981"/>
                  <a:gd name="T30" fmla="*/ 377 w 1501"/>
                  <a:gd name="T31" fmla="*/ 930 h 981"/>
                  <a:gd name="T32" fmla="*/ 401 w 1501"/>
                  <a:gd name="T33" fmla="*/ 921 h 981"/>
                  <a:gd name="T34" fmla="*/ 424 w 1501"/>
                  <a:gd name="T35" fmla="*/ 837 h 981"/>
                  <a:gd name="T36" fmla="*/ 448 w 1501"/>
                  <a:gd name="T37" fmla="*/ 963 h 981"/>
                  <a:gd name="T38" fmla="*/ 472 w 1501"/>
                  <a:gd name="T39" fmla="*/ 485 h 981"/>
                  <a:gd name="T40" fmla="*/ 495 w 1501"/>
                  <a:gd name="T41" fmla="*/ 854 h 981"/>
                  <a:gd name="T42" fmla="*/ 519 w 1501"/>
                  <a:gd name="T43" fmla="*/ 937 h 981"/>
                  <a:gd name="T44" fmla="*/ 543 w 1501"/>
                  <a:gd name="T45" fmla="*/ 943 h 981"/>
                  <a:gd name="T46" fmla="*/ 567 w 1501"/>
                  <a:gd name="T47" fmla="*/ 896 h 981"/>
                  <a:gd name="T48" fmla="*/ 590 w 1501"/>
                  <a:gd name="T49" fmla="*/ 949 h 981"/>
                  <a:gd name="T50" fmla="*/ 614 w 1501"/>
                  <a:gd name="T51" fmla="*/ 964 h 981"/>
                  <a:gd name="T52" fmla="*/ 637 w 1501"/>
                  <a:gd name="T53" fmla="*/ 816 h 981"/>
                  <a:gd name="T54" fmla="*/ 661 w 1501"/>
                  <a:gd name="T55" fmla="*/ 891 h 981"/>
                  <a:gd name="T56" fmla="*/ 685 w 1501"/>
                  <a:gd name="T57" fmla="*/ 951 h 981"/>
                  <a:gd name="T58" fmla="*/ 709 w 1501"/>
                  <a:gd name="T59" fmla="*/ 875 h 981"/>
                  <a:gd name="T60" fmla="*/ 732 w 1501"/>
                  <a:gd name="T61" fmla="*/ 914 h 981"/>
                  <a:gd name="T62" fmla="*/ 756 w 1501"/>
                  <a:gd name="T63" fmla="*/ 932 h 981"/>
                  <a:gd name="T64" fmla="*/ 780 w 1501"/>
                  <a:gd name="T65" fmla="*/ 938 h 981"/>
                  <a:gd name="T66" fmla="*/ 803 w 1501"/>
                  <a:gd name="T67" fmla="*/ 941 h 981"/>
                  <a:gd name="T68" fmla="*/ 827 w 1501"/>
                  <a:gd name="T69" fmla="*/ 881 h 981"/>
                  <a:gd name="T70" fmla="*/ 851 w 1501"/>
                  <a:gd name="T71" fmla="*/ 866 h 981"/>
                  <a:gd name="T72" fmla="*/ 874 w 1501"/>
                  <a:gd name="T73" fmla="*/ 943 h 981"/>
                  <a:gd name="T74" fmla="*/ 898 w 1501"/>
                  <a:gd name="T75" fmla="*/ 943 h 981"/>
                  <a:gd name="T76" fmla="*/ 922 w 1501"/>
                  <a:gd name="T77" fmla="*/ 935 h 981"/>
                  <a:gd name="T78" fmla="*/ 945 w 1501"/>
                  <a:gd name="T79" fmla="*/ 923 h 981"/>
                  <a:gd name="T80" fmla="*/ 969 w 1501"/>
                  <a:gd name="T81" fmla="*/ 951 h 981"/>
                  <a:gd name="T82" fmla="*/ 993 w 1501"/>
                  <a:gd name="T83" fmla="*/ 865 h 981"/>
                  <a:gd name="T84" fmla="*/ 1017 w 1501"/>
                  <a:gd name="T85" fmla="*/ 766 h 981"/>
                  <a:gd name="T86" fmla="*/ 1040 w 1501"/>
                  <a:gd name="T87" fmla="*/ 936 h 981"/>
                  <a:gd name="T88" fmla="*/ 1064 w 1501"/>
                  <a:gd name="T89" fmla="*/ 935 h 981"/>
                  <a:gd name="T90" fmla="*/ 1087 w 1501"/>
                  <a:gd name="T91" fmla="*/ 929 h 981"/>
                  <a:gd name="T92" fmla="*/ 1111 w 1501"/>
                  <a:gd name="T93" fmla="*/ 936 h 981"/>
                  <a:gd name="T94" fmla="*/ 1135 w 1501"/>
                  <a:gd name="T95" fmla="*/ 938 h 981"/>
                  <a:gd name="T96" fmla="*/ 1159 w 1501"/>
                  <a:gd name="T97" fmla="*/ 935 h 981"/>
                  <a:gd name="T98" fmla="*/ 1182 w 1501"/>
                  <a:gd name="T99" fmla="*/ 936 h 981"/>
                  <a:gd name="T100" fmla="*/ 1206 w 1501"/>
                  <a:gd name="T101" fmla="*/ 933 h 981"/>
                  <a:gd name="T102" fmla="*/ 1229 w 1501"/>
                  <a:gd name="T103" fmla="*/ 937 h 981"/>
                  <a:gd name="T104" fmla="*/ 1253 w 1501"/>
                  <a:gd name="T105" fmla="*/ 902 h 981"/>
                  <a:gd name="T106" fmla="*/ 1277 w 1501"/>
                  <a:gd name="T107" fmla="*/ 917 h 981"/>
                  <a:gd name="T108" fmla="*/ 1301 w 1501"/>
                  <a:gd name="T109" fmla="*/ 912 h 981"/>
                  <a:gd name="T110" fmla="*/ 1324 w 1501"/>
                  <a:gd name="T111" fmla="*/ 945 h 981"/>
                  <a:gd name="T112" fmla="*/ 1348 w 1501"/>
                  <a:gd name="T113" fmla="*/ 930 h 981"/>
                  <a:gd name="T114" fmla="*/ 1372 w 1501"/>
                  <a:gd name="T115" fmla="*/ 921 h 981"/>
                  <a:gd name="T116" fmla="*/ 1395 w 1501"/>
                  <a:gd name="T117" fmla="*/ 928 h 981"/>
                  <a:gd name="T118" fmla="*/ 1419 w 1501"/>
                  <a:gd name="T119" fmla="*/ 923 h 981"/>
                  <a:gd name="T120" fmla="*/ 1443 w 1501"/>
                  <a:gd name="T121" fmla="*/ 906 h 981"/>
                  <a:gd name="T122" fmla="*/ 1466 w 1501"/>
                  <a:gd name="T123" fmla="*/ 925 h 981"/>
                  <a:gd name="T124" fmla="*/ 1490 w 1501"/>
                  <a:gd name="T125" fmla="*/ 922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81">
                    <a:moveTo>
                      <a:pt x="0" y="896"/>
                    </a:moveTo>
                    <a:lnTo>
                      <a:pt x="0" y="896"/>
                    </a:lnTo>
                    <a:lnTo>
                      <a:pt x="1" y="896"/>
                    </a:lnTo>
                    <a:lnTo>
                      <a:pt x="2" y="897"/>
                    </a:lnTo>
                    <a:lnTo>
                      <a:pt x="3" y="898"/>
                    </a:lnTo>
                    <a:lnTo>
                      <a:pt x="4" y="899"/>
                    </a:lnTo>
                    <a:lnTo>
                      <a:pt x="5" y="900"/>
                    </a:lnTo>
                    <a:lnTo>
                      <a:pt x="5" y="902"/>
                    </a:lnTo>
                    <a:lnTo>
                      <a:pt x="6" y="903"/>
                    </a:lnTo>
                    <a:lnTo>
                      <a:pt x="7" y="904"/>
                    </a:lnTo>
                    <a:lnTo>
                      <a:pt x="8" y="906"/>
                    </a:lnTo>
                    <a:lnTo>
                      <a:pt x="9" y="907"/>
                    </a:lnTo>
                    <a:lnTo>
                      <a:pt x="10" y="909"/>
                    </a:lnTo>
                    <a:lnTo>
                      <a:pt x="11" y="910"/>
                    </a:lnTo>
                    <a:lnTo>
                      <a:pt x="12" y="912"/>
                    </a:lnTo>
                    <a:lnTo>
                      <a:pt x="13" y="913"/>
                    </a:lnTo>
                    <a:lnTo>
                      <a:pt x="14" y="915"/>
                    </a:lnTo>
                    <a:lnTo>
                      <a:pt x="15" y="916"/>
                    </a:lnTo>
                    <a:lnTo>
                      <a:pt x="16" y="917"/>
                    </a:lnTo>
                    <a:lnTo>
                      <a:pt x="16" y="919"/>
                    </a:lnTo>
                    <a:lnTo>
                      <a:pt x="17" y="920"/>
                    </a:lnTo>
                    <a:lnTo>
                      <a:pt x="18" y="921"/>
                    </a:lnTo>
                    <a:lnTo>
                      <a:pt x="19" y="922"/>
                    </a:lnTo>
                    <a:lnTo>
                      <a:pt x="20" y="924"/>
                    </a:lnTo>
                    <a:lnTo>
                      <a:pt x="21" y="925"/>
                    </a:lnTo>
                    <a:lnTo>
                      <a:pt x="22" y="926"/>
                    </a:lnTo>
                    <a:lnTo>
                      <a:pt x="23" y="927"/>
                    </a:lnTo>
                    <a:lnTo>
                      <a:pt x="24" y="928"/>
                    </a:lnTo>
                    <a:lnTo>
                      <a:pt x="25" y="928"/>
                    </a:lnTo>
                    <a:lnTo>
                      <a:pt x="26" y="929"/>
                    </a:lnTo>
                    <a:lnTo>
                      <a:pt x="26" y="929"/>
                    </a:lnTo>
                    <a:lnTo>
                      <a:pt x="27" y="929"/>
                    </a:lnTo>
                    <a:lnTo>
                      <a:pt x="28" y="929"/>
                    </a:lnTo>
                    <a:lnTo>
                      <a:pt x="29" y="929"/>
                    </a:lnTo>
                    <a:lnTo>
                      <a:pt x="30" y="930"/>
                    </a:lnTo>
                    <a:lnTo>
                      <a:pt x="31" y="931"/>
                    </a:lnTo>
                    <a:lnTo>
                      <a:pt x="32" y="933"/>
                    </a:lnTo>
                    <a:lnTo>
                      <a:pt x="33" y="934"/>
                    </a:lnTo>
                    <a:lnTo>
                      <a:pt x="34" y="935"/>
                    </a:lnTo>
                    <a:lnTo>
                      <a:pt x="35" y="936"/>
                    </a:lnTo>
                    <a:lnTo>
                      <a:pt x="35" y="936"/>
                    </a:lnTo>
                    <a:lnTo>
                      <a:pt x="36" y="936"/>
                    </a:lnTo>
                    <a:lnTo>
                      <a:pt x="37" y="938"/>
                    </a:lnTo>
                    <a:lnTo>
                      <a:pt x="38" y="940"/>
                    </a:lnTo>
                    <a:lnTo>
                      <a:pt x="39" y="942"/>
                    </a:lnTo>
                    <a:lnTo>
                      <a:pt x="40" y="943"/>
                    </a:lnTo>
                    <a:lnTo>
                      <a:pt x="41" y="945"/>
                    </a:lnTo>
                    <a:lnTo>
                      <a:pt x="42" y="947"/>
                    </a:lnTo>
                    <a:lnTo>
                      <a:pt x="43" y="949"/>
                    </a:lnTo>
                    <a:lnTo>
                      <a:pt x="44" y="951"/>
                    </a:lnTo>
                    <a:lnTo>
                      <a:pt x="45" y="948"/>
                    </a:lnTo>
                    <a:lnTo>
                      <a:pt x="46" y="943"/>
                    </a:lnTo>
                    <a:lnTo>
                      <a:pt x="47" y="938"/>
                    </a:lnTo>
                    <a:lnTo>
                      <a:pt x="47" y="931"/>
                    </a:lnTo>
                    <a:lnTo>
                      <a:pt x="48" y="925"/>
                    </a:lnTo>
                    <a:lnTo>
                      <a:pt x="49" y="919"/>
                    </a:lnTo>
                    <a:lnTo>
                      <a:pt x="50" y="912"/>
                    </a:lnTo>
                    <a:lnTo>
                      <a:pt x="51" y="905"/>
                    </a:lnTo>
                    <a:lnTo>
                      <a:pt x="52" y="897"/>
                    </a:lnTo>
                    <a:lnTo>
                      <a:pt x="53" y="890"/>
                    </a:lnTo>
                    <a:lnTo>
                      <a:pt x="54" y="882"/>
                    </a:lnTo>
                    <a:lnTo>
                      <a:pt x="55" y="875"/>
                    </a:lnTo>
                    <a:lnTo>
                      <a:pt x="56" y="867"/>
                    </a:lnTo>
                    <a:lnTo>
                      <a:pt x="56" y="859"/>
                    </a:lnTo>
                    <a:lnTo>
                      <a:pt x="57" y="850"/>
                    </a:lnTo>
                    <a:lnTo>
                      <a:pt x="58" y="843"/>
                    </a:lnTo>
                    <a:lnTo>
                      <a:pt x="59" y="839"/>
                    </a:lnTo>
                    <a:lnTo>
                      <a:pt x="60" y="836"/>
                    </a:lnTo>
                    <a:lnTo>
                      <a:pt x="61" y="834"/>
                    </a:lnTo>
                    <a:lnTo>
                      <a:pt x="62" y="833"/>
                    </a:lnTo>
                    <a:lnTo>
                      <a:pt x="63" y="832"/>
                    </a:lnTo>
                    <a:lnTo>
                      <a:pt x="64" y="832"/>
                    </a:lnTo>
                    <a:lnTo>
                      <a:pt x="65" y="833"/>
                    </a:lnTo>
                    <a:lnTo>
                      <a:pt x="66" y="833"/>
                    </a:lnTo>
                    <a:lnTo>
                      <a:pt x="66" y="833"/>
                    </a:lnTo>
                    <a:lnTo>
                      <a:pt x="67" y="833"/>
                    </a:lnTo>
                    <a:lnTo>
                      <a:pt x="68" y="832"/>
                    </a:lnTo>
                    <a:lnTo>
                      <a:pt x="69" y="832"/>
                    </a:lnTo>
                    <a:lnTo>
                      <a:pt x="70" y="832"/>
                    </a:lnTo>
                    <a:lnTo>
                      <a:pt x="71" y="833"/>
                    </a:lnTo>
                    <a:lnTo>
                      <a:pt x="72" y="833"/>
                    </a:lnTo>
                    <a:lnTo>
                      <a:pt x="73" y="834"/>
                    </a:lnTo>
                    <a:lnTo>
                      <a:pt x="74" y="837"/>
                    </a:lnTo>
                    <a:lnTo>
                      <a:pt x="75" y="840"/>
                    </a:lnTo>
                    <a:lnTo>
                      <a:pt x="76" y="845"/>
                    </a:lnTo>
                    <a:lnTo>
                      <a:pt x="77" y="850"/>
                    </a:lnTo>
                    <a:lnTo>
                      <a:pt x="77" y="854"/>
                    </a:lnTo>
                    <a:lnTo>
                      <a:pt x="78" y="858"/>
                    </a:lnTo>
                    <a:lnTo>
                      <a:pt x="79" y="863"/>
                    </a:lnTo>
                    <a:lnTo>
                      <a:pt x="80" y="868"/>
                    </a:lnTo>
                    <a:lnTo>
                      <a:pt x="81" y="874"/>
                    </a:lnTo>
                    <a:lnTo>
                      <a:pt x="82" y="880"/>
                    </a:lnTo>
                    <a:lnTo>
                      <a:pt x="83" y="886"/>
                    </a:lnTo>
                    <a:lnTo>
                      <a:pt x="84" y="892"/>
                    </a:lnTo>
                    <a:lnTo>
                      <a:pt x="85" y="899"/>
                    </a:lnTo>
                    <a:lnTo>
                      <a:pt x="86" y="906"/>
                    </a:lnTo>
                    <a:lnTo>
                      <a:pt x="87" y="912"/>
                    </a:lnTo>
                    <a:lnTo>
                      <a:pt x="87" y="919"/>
                    </a:lnTo>
                    <a:lnTo>
                      <a:pt x="88" y="922"/>
                    </a:lnTo>
                    <a:lnTo>
                      <a:pt x="89" y="924"/>
                    </a:lnTo>
                    <a:lnTo>
                      <a:pt x="90" y="926"/>
                    </a:lnTo>
                    <a:lnTo>
                      <a:pt x="91" y="927"/>
                    </a:lnTo>
                    <a:lnTo>
                      <a:pt x="92" y="927"/>
                    </a:lnTo>
                    <a:lnTo>
                      <a:pt x="93" y="928"/>
                    </a:lnTo>
                    <a:lnTo>
                      <a:pt x="94" y="928"/>
                    </a:lnTo>
                    <a:lnTo>
                      <a:pt x="95" y="928"/>
                    </a:lnTo>
                    <a:lnTo>
                      <a:pt x="96" y="928"/>
                    </a:lnTo>
                    <a:lnTo>
                      <a:pt x="96" y="928"/>
                    </a:lnTo>
                    <a:lnTo>
                      <a:pt x="98" y="928"/>
                    </a:lnTo>
                    <a:lnTo>
                      <a:pt x="98" y="928"/>
                    </a:lnTo>
                    <a:lnTo>
                      <a:pt x="99" y="927"/>
                    </a:lnTo>
                    <a:lnTo>
                      <a:pt x="100" y="927"/>
                    </a:lnTo>
                    <a:lnTo>
                      <a:pt x="101" y="925"/>
                    </a:lnTo>
                    <a:lnTo>
                      <a:pt x="102" y="925"/>
                    </a:lnTo>
                    <a:lnTo>
                      <a:pt x="103" y="925"/>
                    </a:lnTo>
                    <a:lnTo>
                      <a:pt x="104" y="925"/>
                    </a:lnTo>
                    <a:lnTo>
                      <a:pt x="105" y="926"/>
                    </a:lnTo>
                    <a:lnTo>
                      <a:pt x="106" y="927"/>
                    </a:lnTo>
                    <a:lnTo>
                      <a:pt x="107" y="929"/>
                    </a:lnTo>
                    <a:lnTo>
                      <a:pt x="107" y="929"/>
                    </a:lnTo>
                    <a:lnTo>
                      <a:pt x="108" y="930"/>
                    </a:lnTo>
                    <a:lnTo>
                      <a:pt x="109" y="931"/>
                    </a:lnTo>
                    <a:lnTo>
                      <a:pt x="110" y="932"/>
                    </a:lnTo>
                    <a:lnTo>
                      <a:pt x="111" y="933"/>
                    </a:lnTo>
                    <a:lnTo>
                      <a:pt x="112" y="933"/>
                    </a:lnTo>
                    <a:lnTo>
                      <a:pt x="113" y="933"/>
                    </a:lnTo>
                    <a:lnTo>
                      <a:pt x="114" y="934"/>
                    </a:lnTo>
                    <a:lnTo>
                      <a:pt x="115" y="935"/>
                    </a:lnTo>
                    <a:lnTo>
                      <a:pt x="116" y="935"/>
                    </a:lnTo>
                    <a:lnTo>
                      <a:pt x="117" y="935"/>
                    </a:lnTo>
                    <a:lnTo>
                      <a:pt x="117" y="935"/>
                    </a:lnTo>
                    <a:lnTo>
                      <a:pt x="119" y="934"/>
                    </a:lnTo>
                    <a:lnTo>
                      <a:pt x="119" y="934"/>
                    </a:lnTo>
                    <a:lnTo>
                      <a:pt x="120" y="932"/>
                    </a:lnTo>
                    <a:lnTo>
                      <a:pt x="121" y="931"/>
                    </a:lnTo>
                    <a:lnTo>
                      <a:pt x="122" y="930"/>
                    </a:lnTo>
                    <a:lnTo>
                      <a:pt x="123" y="928"/>
                    </a:lnTo>
                    <a:lnTo>
                      <a:pt x="124" y="926"/>
                    </a:lnTo>
                    <a:lnTo>
                      <a:pt x="125" y="925"/>
                    </a:lnTo>
                    <a:lnTo>
                      <a:pt x="126" y="924"/>
                    </a:lnTo>
                    <a:lnTo>
                      <a:pt x="127" y="923"/>
                    </a:lnTo>
                    <a:lnTo>
                      <a:pt x="128" y="922"/>
                    </a:lnTo>
                    <a:lnTo>
                      <a:pt x="128" y="920"/>
                    </a:lnTo>
                    <a:lnTo>
                      <a:pt x="129" y="918"/>
                    </a:lnTo>
                    <a:lnTo>
                      <a:pt x="130" y="916"/>
                    </a:lnTo>
                    <a:lnTo>
                      <a:pt x="131" y="914"/>
                    </a:lnTo>
                    <a:lnTo>
                      <a:pt x="132" y="911"/>
                    </a:lnTo>
                    <a:lnTo>
                      <a:pt x="133" y="909"/>
                    </a:lnTo>
                    <a:lnTo>
                      <a:pt x="134" y="904"/>
                    </a:lnTo>
                    <a:lnTo>
                      <a:pt x="135" y="898"/>
                    </a:lnTo>
                    <a:lnTo>
                      <a:pt x="136" y="901"/>
                    </a:lnTo>
                    <a:lnTo>
                      <a:pt x="137" y="904"/>
                    </a:lnTo>
                    <a:lnTo>
                      <a:pt x="138" y="914"/>
                    </a:lnTo>
                    <a:lnTo>
                      <a:pt x="138" y="921"/>
                    </a:lnTo>
                    <a:lnTo>
                      <a:pt x="139" y="906"/>
                    </a:lnTo>
                    <a:lnTo>
                      <a:pt x="140" y="881"/>
                    </a:lnTo>
                    <a:lnTo>
                      <a:pt x="141" y="850"/>
                    </a:lnTo>
                    <a:lnTo>
                      <a:pt x="142" y="819"/>
                    </a:lnTo>
                    <a:lnTo>
                      <a:pt x="143" y="820"/>
                    </a:lnTo>
                    <a:lnTo>
                      <a:pt x="144" y="832"/>
                    </a:lnTo>
                    <a:lnTo>
                      <a:pt x="145" y="849"/>
                    </a:lnTo>
                    <a:lnTo>
                      <a:pt x="146" y="868"/>
                    </a:lnTo>
                    <a:lnTo>
                      <a:pt x="147" y="869"/>
                    </a:lnTo>
                    <a:lnTo>
                      <a:pt x="147" y="865"/>
                    </a:lnTo>
                    <a:lnTo>
                      <a:pt x="149" y="859"/>
                    </a:lnTo>
                    <a:lnTo>
                      <a:pt x="149" y="853"/>
                    </a:lnTo>
                    <a:lnTo>
                      <a:pt x="150" y="852"/>
                    </a:lnTo>
                    <a:lnTo>
                      <a:pt x="151" y="853"/>
                    </a:lnTo>
                    <a:lnTo>
                      <a:pt x="152" y="854"/>
                    </a:lnTo>
                    <a:lnTo>
                      <a:pt x="153" y="855"/>
                    </a:lnTo>
                    <a:lnTo>
                      <a:pt x="154" y="856"/>
                    </a:lnTo>
                    <a:lnTo>
                      <a:pt x="155" y="858"/>
                    </a:lnTo>
                    <a:lnTo>
                      <a:pt x="156" y="859"/>
                    </a:lnTo>
                    <a:lnTo>
                      <a:pt x="157" y="861"/>
                    </a:lnTo>
                    <a:lnTo>
                      <a:pt x="158" y="863"/>
                    </a:lnTo>
                    <a:lnTo>
                      <a:pt x="159" y="866"/>
                    </a:lnTo>
                    <a:lnTo>
                      <a:pt x="159" y="869"/>
                    </a:lnTo>
                    <a:lnTo>
                      <a:pt x="160" y="872"/>
                    </a:lnTo>
                    <a:lnTo>
                      <a:pt x="161" y="875"/>
                    </a:lnTo>
                    <a:lnTo>
                      <a:pt x="162" y="878"/>
                    </a:lnTo>
                    <a:lnTo>
                      <a:pt x="163" y="881"/>
                    </a:lnTo>
                    <a:lnTo>
                      <a:pt x="164" y="884"/>
                    </a:lnTo>
                    <a:lnTo>
                      <a:pt x="165" y="887"/>
                    </a:lnTo>
                    <a:lnTo>
                      <a:pt x="166" y="889"/>
                    </a:lnTo>
                    <a:lnTo>
                      <a:pt x="167" y="892"/>
                    </a:lnTo>
                    <a:lnTo>
                      <a:pt x="168" y="895"/>
                    </a:lnTo>
                    <a:lnTo>
                      <a:pt x="168" y="898"/>
                    </a:lnTo>
                    <a:lnTo>
                      <a:pt x="169" y="902"/>
                    </a:lnTo>
                    <a:lnTo>
                      <a:pt x="170" y="905"/>
                    </a:lnTo>
                    <a:lnTo>
                      <a:pt x="171" y="909"/>
                    </a:lnTo>
                    <a:lnTo>
                      <a:pt x="172" y="913"/>
                    </a:lnTo>
                    <a:lnTo>
                      <a:pt x="173" y="917"/>
                    </a:lnTo>
                    <a:lnTo>
                      <a:pt x="174" y="921"/>
                    </a:lnTo>
                    <a:lnTo>
                      <a:pt x="175" y="924"/>
                    </a:lnTo>
                    <a:lnTo>
                      <a:pt x="176" y="925"/>
                    </a:lnTo>
                    <a:lnTo>
                      <a:pt x="177" y="926"/>
                    </a:lnTo>
                    <a:lnTo>
                      <a:pt x="178" y="925"/>
                    </a:lnTo>
                    <a:lnTo>
                      <a:pt x="179" y="925"/>
                    </a:lnTo>
                    <a:lnTo>
                      <a:pt x="179" y="924"/>
                    </a:lnTo>
                    <a:lnTo>
                      <a:pt x="180" y="923"/>
                    </a:lnTo>
                    <a:lnTo>
                      <a:pt x="181" y="922"/>
                    </a:lnTo>
                    <a:lnTo>
                      <a:pt x="182" y="921"/>
                    </a:lnTo>
                    <a:lnTo>
                      <a:pt x="183" y="919"/>
                    </a:lnTo>
                    <a:lnTo>
                      <a:pt x="184" y="918"/>
                    </a:lnTo>
                    <a:lnTo>
                      <a:pt x="185" y="916"/>
                    </a:lnTo>
                    <a:lnTo>
                      <a:pt x="186" y="915"/>
                    </a:lnTo>
                    <a:lnTo>
                      <a:pt x="187" y="913"/>
                    </a:lnTo>
                    <a:lnTo>
                      <a:pt x="188" y="911"/>
                    </a:lnTo>
                    <a:lnTo>
                      <a:pt x="189" y="908"/>
                    </a:lnTo>
                    <a:lnTo>
                      <a:pt x="189" y="906"/>
                    </a:lnTo>
                    <a:lnTo>
                      <a:pt x="190" y="906"/>
                    </a:lnTo>
                    <a:lnTo>
                      <a:pt x="191" y="906"/>
                    </a:lnTo>
                    <a:lnTo>
                      <a:pt x="192" y="906"/>
                    </a:lnTo>
                    <a:lnTo>
                      <a:pt x="193" y="907"/>
                    </a:lnTo>
                    <a:lnTo>
                      <a:pt x="194" y="908"/>
                    </a:lnTo>
                    <a:lnTo>
                      <a:pt x="195" y="908"/>
                    </a:lnTo>
                    <a:lnTo>
                      <a:pt x="196" y="909"/>
                    </a:lnTo>
                    <a:lnTo>
                      <a:pt x="197" y="910"/>
                    </a:lnTo>
                    <a:lnTo>
                      <a:pt x="198" y="911"/>
                    </a:lnTo>
                    <a:lnTo>
                      <a:pt x="199" y="912"/>
                    </a:lnTo>
                    <a:lnTo>
                      <a:pt x="199" y="913"/>
                    </a:lnTo>
                    <a:lnTo>
                      <a:pt x="200" y="914"/>
                    </a:lnTo>
                    <a:lnTo>
                      <a:pt x="201" y="916"/>
                    </a:lnTo>
                    <a:lnTo>
                      <a:pt x="202" y="917"/>
                    </a:lnTo>
                    <a:lnTo>
                      <a:pt x="203" y="918"/>
                    </a:lnTo>
                    <a:lnTo>
                      <a:pt x="204" y="919"/>
                    </a:lnTo>
                    <a:lnTo>
                      <a:pt x="205" y="920"/>
                    </a:lnTo>
                    <a:lnTo>
                      <a:pt x="206" y="920"/>
                    </a:lnTo>
                    <a:lnTo>
                      <a:pt x="207" y="920"/>
                    </a:lnTo>
                    <a:lnTo>
                      <a:pt x="208" y="920"/>
                    </a:lnTo>
                    <a:lnTo>
                      <a:pt x="208" y="920"/>
                    </a:lnTo>
                    <a:lnTo>
                      <a:pt x="210" y="921"/>
                    </a:lnTo>
                    <a:lnTo>
                      <a:pt x="210" y="921"/>
                    </a:lnTo>
                    <a:lnTo>
                      <a:pt x="211" y="921"/>
                    </a:lnTo>
                    <a:lnTo>
                      <a:pt x="212" y="921"/>
                    </a:lnTo>
                    <a:lnTo>
                      <a:pt x="213" y="920"/>
                    </a:lnTo>
                    <a:lnTo>
                      <a:pt x="214" y="920"/>
                    </a:lnTo>
                    <a:lnTo>
                      <a:pt x="215" y="919"/>
                    </a:lnTo>
                    <a:lnTo>
                      <a:pt x="216" y="918"/>
                    </a:lnTo>
                    <a:lnTo>
                      <a:pt x="217" y="918"/>
                    </a:lnTo>
                    <a:lnTo>
                      <a:pt x="218" y="917"/>
                    </a:lnTo>
                    <a:lnTo>
                      <a:pt x="219" y="916"/>
                    </a:lnTo>
                    <a:lnTo>
                      <a:pt x="219" y="917"/>
                    </a:lnTo>
                    <a:lnTo>
                      <a:pt x="220" y="919"/>
                    </a:lnTo>
                    <a:lnTo>
                      <a:pt x="221" y="921"/>
                    </a:lnTo>
                    <a:lnTo>
                      <a:pt x="222" y="924"/>
                    </a:lnTo>
                    <a:lnTo>
                      <a:pt x="223" y="926"/>
                    </a:lnTo>
                    <a:lnTo>
                      <a:pt x="224" y="928"/>
                    </a:lnTo>
                    <a:lnTo>
                      <a:pt x="225" y="929"/>
                    </a:lnTo>
                    <a:lnTo>
                      <a:pt x="226" y="932"/>
                    </a:lnTo>
                    <a:lnTo>
                      <a:pt x="227" y="935"/>
                    </a:lnTo>
                    <a:lnTo>
                      <a:pt x="228" y="938"/>
                    </a:lnTo>
                    <a:lnTo>
                      <a:pt x="229" y="941"/>
                    </a:lnTo>
                    <a:lnTo>
                      <a:pt x="229" y="945"/>
                    </a:lnTo>
                    <a:lnTo>
                      <a:pt x="231" y="948"/>
                    </a:lnTo>
                    <a:lnTo>
                      <a:pt x="231" y="952"/>
                    </a:lnTo>
                    <a:lnTo>
                      <a:pt x="232" y="956"/>
                    </a:lnTo>
                    <a:lnTo>
                      <a:pt x="233" y="959"/>
                    </a:lnTo>
                    <a:lnTo>
                      <a:pt x="234" y="959"/>
                    </a:lnTo>
                    <a:lnTo>
                      <a:pt x="235" y="958"/>
                    </a:lnTo>
                    <a:lnTo>
                      <a:pt x="236" y="955"/>
                    </a:lnTo>
                    <a:lnTo>
                      <a:pt x="237" y="952"/>
                    </a:lnTo>
                    <a:lnTo>
                      <a:pt x="238" y="949"/>
                    </a:lnTo>
                    <a:lnTo>
                      <a:pt x="239" y="946"/>
                    </a:lnTo>
                    <a:lnTo>
                      <a:pt x="240" y="944"/>
                    </a:lnTo>
                    <a:lnTo>
                      <a:pt x="240" y="940"/>
                    </a:lnTo>
                    <a:lnTo>
                      <a:pt x="241" y="936"/>
                    </a:lnTo>
                    <a:lnTo>
                      <a:pt x="242" y="931"/>
                    </a:lnTo>
                    <a:lnTo>
                      <a:pt x="243" y="926"/>
                    </a:lnTo>
                    <a:lnTo>
                      <a:pt x="244" y="922"/>
                    </a:lnTo>
                    <a:lnTo>
                      <a:pt x="245" y="916"/>
                    </a:lnTo>
                    <a:lnTo>
                      <a:pt x="246" y="910"/>
                    </a:lnTo>
                    <a:lnTo>
                      <a:pt x="247" y="904"/>
                    </a:lnTo>
                    <a:lnTo>
                      <a:pt x="248" y="899"/>
                    </a:lnTo>
                    <a:lnTo>
                      <a:pt x="249" y="898"/>
                    </a:lnTo>
                    <a:lnTo>
                      <a:pt x="250" y="900"/>
                    </a:lnTo>
                    <a:lnTo>
                      <a:pt x="250" y="902"/>
                    </a:lnTo>
                    <a:lnTo>
                      <a:pt x="251" y="906"/>
                    </a:lnTo>
                    <a:lnTo>
                      <a:pt x="252" y="908"/>
                    </a:lnTo>
                    <a:lnTo>
                      <a:pt x="253" y="911"/>
                    </a:lnTo>
                    <a:lnTo>
                      <a:pt x="254" y="915"/>
                    </a:lnTo>
                    <a:lnTo>
                      <a:pt x="255" y="918"/>
                    </a:lnTo>
                    <a:lnTo>
                      <a:pt x="256" y="922"/>
                    </a:lnTo>
                    <a:lnTo>
                      <a:pt x="257" y="927"/>
                    </a:lnTo>
                    <a:lnTo>
                      <a:pt x="258" y="931"/>
                    </a:lnTo>
                    <a:lnTo>
                      <a:pt x="259" y="935"/>
                    </a:lnTo>
                    <a:lnTo>
                      <a:pt x="259" y="939"/>
                    </a:lnTo>
                    <a:lnTo>
                      <a:pt x="261" y="944"/>
                    </a:lnTo>
                    <a:lnTo>
                      <a:pt x="261" y="949"/>
                    </a:lnTo>
                    <a:lnTo>
                      <a:pt x="262" y="953"/>
                    </a:lnTo>
                    <a:lnTo>
                      <a:pt x="263" y="953"/>
                    </a:lnTo>
                    <a:lnTo>
                      <a:pt x="264" y="951"/>
                    </a:lnTo>
                    <a:lnTo>
                      <a:pt x="265" y="948"/>
                    </a:lnTo>
                    <a:lnTo>
                      <a:pt x="266" y="945"/>
                    </a:lnTo>
                    <a:lnTo>
                      <a:pt x="267" y="941"/>
                    </a:lnTo>
                    <a:lnTo>
                      <a:pt x="268" y="937"/>
                    </a:lnTo>
                    <a:lnTo>
                      <a:pt x="269" y="932"/>
                    </a:lnTo>
                    <a:lnTo>
                      <a:pt x="270" y="927"/>
                    </a:lnTo>
                    <a:lnTo>
                      <a:pt x="271" y="922"/>
                    </a:lnTo>
                    <a:lnTo>
                      <a:pt x="271" y="918"/>
                    </a:lnTo>
                    <a:lnTo>
                      <a:pt x="272" y="913"/>
                    </a:lnTo>
                    <a:lnTo>
                      <a:pt x="273" y="908"/>
                    </a:lnTo>
                    <a:lnTo>
                      <a:pt x="274" y="903"/>
                    </a:lnTo>
                    <a:lnTo>
                      <a:pt x="275" y="898"/>
                    </a:lnTo>
                    <a:lnTo>
                      <a:pt x="276" y="893"/>
                    </a:lnTo>
                    <a:lnTo>
                      <a:pt x="277" y="888"/>
                    </a:lnTo>
                    <a:lnTo>
                      <a:pt x="278" y="882"/>
                    </a:lnTo>
                    <a:lnTo>
                      <a:pt x="279" y="876"/>
                    </a:lnTo>
                    <a:lnTo>
                      <a:pt x="280" y="869"/>
                    </a:lnTo>
                    <a:lnTo>
                      <a:pt x="280" y="861"/>
                    </a:lnTo>
                    <a:lnTo>
                      <a:pt x="281" y="856"/>
                    </a:lnTo>
                    <a:lnTo>
                      <a:pt x="282" y="851"/>
                    </a:lnTo>
                    <a:lnTo>
                      <a:pt x="283" y="846"/>
                    </a:lnTo>
                    <a:lnTo>
                      <a:pt x="284" y="841"/>
                    </a:lnTo>
                    <a:lnTo>
                      <a:pt x="285" y="835"/>
                    </a:lnTo>
                    <a:lnTo>
                      <a:pt x="286" y="829"/>
                    </a:lnTo>
                    <a:lnTo>
                      <a:pt x="287" y="823"/>
                    </a:lnTo>
                    <a:lnTo>
                      <a:pt x="288" y="816"/>
                    </a:lnTo>
                    <a:lnTo>
                      <a:pt x="289" y="810"/>
                    </a:lnTo>
                    <a:lnTo>
                      <a:pt x="290" y="805"/>
                    </a:lnTo>
                    <a:lnTo>
                      <a:pt x="291" y="799"/>
                    </a:lnTo>
                    <a:lnTo>
                      <a:pt x="291" y="793"/>
                    </a:lnTo>
                    <a:lnTo>
                      <a:pt x="292" y="788"/>
                    </a:lnTo>
                    <a:lnTo>
                      <a:pt x="293" y="784"/>
                    </a:lnTo>
                    <a:lnTo>
                      <a:pt x="294" y="780"/>
                    </a:lnTo>
                    <a:lnTo>
                      <a:pt x="295" y="776"/>
                    </a:lnTo>
                    <a:lnTo>
                      <a:pt x="296" y="772"/>
                    </a:lnTo>
                    <a:lnTo>
                      <a:pt x="297" y="769"/>
                    </a:lnTo>
                    <a:lnTo>
                      <a:pt x="298" y="766"/>
                    </a:lnTo>
                    <a:lnTo>
                      <a:pt x="299" y="763"/>
                    </a:lnTo>
                    <a:lnTo>
                      <a:pt x="300" y="760"/>
                    </a:lnTo>
                    <a:lnTo>
                      <a:pt x="301" y="757"/>
                    </a:lnTo>
                    <a:lnTo>
                      <a:pt x="301" y="755"/>
                    </a:lnTo>
                    <a:lnTo>
                      <a:pt x="302" y="752"/>
                    </a:lnTo>
                    <a:lnTo>
                      <a:pt x="303" y="750"/>
                    </a:lnTo>
                    <a:lnTo>
                      <a:pt x="304" y="748"/>
                    </a:lnTo>
                    <a:lnTo>
                      <a:pt x="305" y="746"/>
                    </a:lnTo>
                    <a:lnTo>
                      <a:pt x="306" y="744"/>
                    </a:lnTo>
                    <a:lnTo>
                      <a:pt x="307" y="745"/>
                    </a:lnTo>
                    <a:lnTo>
                      <a:pt x="308" y="746"/>
                    </a:lnTo>
                    <a:lnTo>
                      <a:pt x="309" y="747"/>
                    </a:lnTo>
                    <a:lnTo>
                      <a:pt x="310" y="749"/>
                    </a:lnTo>
                    <a:lnTo>
                      <a:pt x="311" y="752"/>
                    </a:lnTo>
                    <a:lnTo>
                      <a:pt x="311" y="755"/>
                    </a:lnTo>
                    <a:lnTo>
                      <a:pt x="312" y="759"/>
                    </a:lnTo>
                    <a:lnTo>
                      <a:pt x="313" y="762"/>
                    </a:lnTo>
                    <a:lnTo>
                      <a:pt x="314" y="766"/>
                    </a:lnTo>
                    <a:lnTo>
                      <a:pt x="315" y="769"/>
                    </a:lnTo>
                    <a:lnTo>
                      <a:pt x="316" y="772"/>
                    </a:lnTo>
                    <a:lnTo>
                      <a:pt x="317" y="775"/>
                    </a:lnTo>
                    <a:lnTo>
                      <a:pt x="318" y="779"/>
                    </a:lnTo>
                    <a:lnTo>
                      <a:pt x="319" y="782"/>
                    </a:lnTo>
                    <a:lnTo>
                      <a:pt x="320" y="786"/>
                    </a:lnTo>
                    <a:lnTo>
                      <a:pt x="321" y="790"/>
                    </a:lnTo>
                    <a:lnTo>
                      <a:pt x="322" y="796"/>
                    </a:lnTo>
                    <a:lnTo>
                      <a:pt x="322" y="803"/>
                    </a:lnTo>
                    <a:lnTo>
                      <a:pt x="323" y="811"/>
                    </a:lnTo>
                    <a:lnTo>
                      <a:pt x="324" y="819"/>
                    </a:lnTo>
                    <a:lnTo>
                      <a:pt x="325" y="827"/>
                    </a:lnTo>
                    <a:lnTo>
                      <a:pt x="326" y="834"/>
                    </a:lnTo>
                    <a:lnTo>
                      <a:pt x="327" y="842"/>
                    </a:lnTo>
                    <a:lnTo>
                      <a:pt x="328" y="850"/>
                    </a:lnTo>
                    <a:lnTo>
                      <a:pt x="329" y="859"/>
                    </a:lnTo>
                    <a:lnTo>
                      <a:pt x="330" y="868"/>
                    </a:lnTo>
                    <a:lnTo>
                      <a:pt x="331" y="877"/>
                    </a:lnTo>
                    <a:lnTo>
                      <a:pt x="331" y="886"/>
                    </a:lnTo>
                    <a:lnTo>
                      <a:pt x="332" y="896"/>
                    </a:lnTo>
                    <a:lnTo>
                      <a:pt x="333" y="905"/>
                    </a:lnTo>
                    <a:lnTo>
                      <a:pt x="334" y="915"/>
                    </a:lnTo>
                    <a:lnTo>
                      <a:pt x="335" y="924"/>
                    </a:lnTo>
                    <a:lnTo>
                      <a:pt x="336" y="929"/>
                    </a:lnTo>
                    <a:lnTo>
                      <a:pt x="337" y="933"/>
                    </a:lnTo>
                    <a:lnTo>
                      <a:pt x="338" y="936"/>
                    </a:lnTo>
                    <a:lnTo>
                      <a:pt x="339" y="937"/>
                    </a:lnTo>
                    <a:lnTo>
                      <a:pt x="340" y="939"/>
                    </a:lnTo>
                    <a:lnTo>
                      <a:pt x="341" y="941"/>
                    </a:lnTo>
                    <a:lnTo>
                      <a:pt x="341" y="941"/>
                    </a:lnTo>
                    <a:lnTo>
                      <a:pt x="343" y="942"/>
                    </a:lnTo>
                    <a:lnTo>
                      <a:pt x="343" y="942"/>
                    </a:lnTo>
                    <a:lnTo>
                      <a:pt x="344" y="943"/>
                    </a:lnTo>
                    <a:lnTo>
                      <a:pt x="345" y="943"/>
                    </a:lnTo>
                    <a:lnTo>
                      <a:pt x="346" y="943"/>
                    </a:lnTo>
                    <a:lnTo>
                      <a:pt x="347" y="943"/>
                    </a:lnTo>
                    <a:lnTo>
                      <a:pt x="348" y="942"/>
                    </a:lnTo>
                    <a:lnTo>
                      <a:pt x="349" y="941"/>
                    </a:lnTo>
                    <a:lnTo>
                      <a:pt x="350" y="941"/>
                    </a:lnTo>
                    <a:lnTo>
                      <a:pt x="351" y="941"/>
                    </a:lnTo>
                    <a:lnTo>
                      <a:pt x="352" y="941"/>
                    </a:lnTo>
                    <a:lnTo>
                      <a:pt x="352" y="942"/>
                    </a:lnTo>
                    <a:lnTo>
                      <a:pt x="353" y="943"/>
                    </a:lnTo>
                    <a:lnTo>
                      <a:pt x="354" y="943"/>
                    </a:lnTo>
                    <a:lnTo>
                      <a:pt x="355" y="944"/>
                    </a:lnTo>
                    <a:lnTo>
                      <a:pt x="356" y="944"/>
                    </a:lnTo>
                    <a:lnTo>
                      <a:pt x="357" y="945"/>
                    </a:lnTo>
                    <a:lnTo>
                      <a:pt x="358" y="945"/>
                    </a:lnTo>
                    <a:lnTo>
                      <a:pt x="359" y="945"/>
                    </a:lnTo>
                    <a:lnTo>
                      <a:pt x="360" y="945"/>
                    </a:lnTo>
                    <a:lnTo>
                      <a:pt x="361" y="945"/>
                    </a:lnTo>
                    <a:lnTo>
                      <a:pt x="362" y="946"/>
                    </a:lnTo>
                    <a:lnTo>
                      <a:pt x="362" y="946"/>
                    </a:lnTo>
                    <a:lnTo>
                      <a:pt x="363" y="946"/>
                    </a:lnTo>
                    <a:lnTo>
                      <a:pt x="364" y="945"/>
                    </a:lnTo>
                    <a:lnTo>
                      <a:pt x="365" y="945"/>
                    </a:lnTo>
                    <a:lnTo>
                      <a:pt x="366" y="944"/>
                    </a:lnTo>
                    <a:lnTo>
                      <a:pt x="367" y="943"/>
                    </a:lnTo>
                    <a:lnTo>
                      <a:pt x="368" y="942"/>
                    </a:lnTo>
                    <a:lnTo>
                      <a:pt x="369" y="941"/>
                    </a:lnTo>
                    <a:lnTo>
                      <a:pt x="370" y="940"/>
                    </a:lnTo>
                    <a:lnTo>
                      <a:pt x="371" y="939"/>
                    </a:lnTo>
                    <a:lnTo>
                      <a:pt x="371" y="938"/>
                    </a:lnTo>
                    <a:lnTo>
                      <a:pt x="373" y="937"/>
                    </a:lnTo>
                    <a:lnTo>
                      <a:pt x="373" y="935"/>
                    </a:lnTo>
                    <a:lnTo>
                      <a:pt x="374" y="934"/>
                    </a:lnTo>
                    <a:lnTo>
                      <a:pt x="375" y="933"/>
                    </a:lnTo>
                    <a:lnTo>
                      <a:pt x="376" y="932"/>
                    </a:lnTo>
                    <a:lnTo>
                      <a:pt x="377" y="930"/>
                    </a:lnTo>
                    <a:lnTo>
                      <a:pt x="378" y="929"/>
                    </a:lnTo>
                    <a:lnTo>
                      <a:pt x="379" y="927"/>
                    </a:lnTo>
                    <a:lnTo>
                      <a:pt x="380" y="926"/>
                    </a:lnTo>
                    <a:lnTo>
                      <a:pt x="381" y="926"/>
                    </a:lnTo>
                    <a:lnTo>
                      <a:pt x="382" y="925"/>
                    </a:lnTo>
                    <a:lnTo>
                      <a:pt x="383" y="925"/>
                    </a:lnTo>
                    <a:lnTo>
                      <a:pt x="383" y="925"/>
                    </a:lnTo>
                    <a:lnTo>
                      <a:pt x="384" y="924"/>
                    </a:lnTo>
                    <a:lnTo>
                      <a:pt x="385" y="925"/>
                    </a:lnTo>
                    <a:lnTo>
                      <a:pt x="386" y="925"/>
                    </a:lnTo>
                    <a:lnTo>
                      <a:pt x="387" y="924"/>
                    </a:lnTo>
                    <a:lnTo>
                      <a:pt x="388" y="923"/>
                    </a:lnTo>
                    <a:lnTo>
                      <a:pt x="389" y="922"/>
                    </a:lnTo>
                    <a:lnTo>
                      <a:pt x="390" y="921"/>
                    </a:lnTo>
                    <a:lnTo>
                      <a:pt x="391" y="920"/>
                    </a:lnTo>
                    <a:lnTo>
                      <a:pt x="392" y="920"/>
                    </a:lnTo>
                    <a:lnTo>
                      <a:pt x="392" y="919"/>
                    </a:lnTo>
                    <a:lnTo>
                      <a:pt x="394" y="918"/>
                    </a:lnTo>
                    <a:lnTo>
                      <a:pt x="394" y="918"/>
                    </a:lnTo>
                    <a:lnTo>
                      <a:pt x="395" y="919"/>
                    </a:lnTo>
                    <a:lnTo>
                      <a:pt x="396" y="919"/>
                    </a:lnTo>
                    <a:lnTo>
                      <a:pt x="397" y="920"/>
                    </a:lnTo>
                    <a:lnTo>
                      <a:pt x="398" y="921"/>
                    </a:lnTo>
                    <a:lnTo>
                      <a:pt x="399" y="921"/>
                    </a:lnTo>
                    <a:lnTo>
                      <a:pt x="400" y="921"/>
                    </a:lnTo>
                    <a:lnTo>
                      <a:pt x="401" y="921"/>
                    </a:lnTo>
                    <a:lnTo>
                      <a:pt x="402" y="923"/>
                    </a:lnTo>
                    <a:lnTo>
                      <a:pt x="403" y="925"/>
                    </a:lnTo>
                    <a:lnTo>
                      <a:pt x="403" y="927"/>
                    </a:lnTo>
                    <a:lnTo>
                      <a:pt x="404" y="929"/>
                    </a:lnTo>
                    <a:lnTo>
                      <a:pt x="405" y="932"/>
                    </a:lnTo>
                    <a:lnTo>
                      <a:pt x="406" y="934"/>
                    </a:lnTo>
                    <a:lnTo>
                      <a:pt x="407" y="937"/>
                    </a:lnTo>
                    <a:lnTo>
                      <a:pt x="408" y="939"/>
                    </a:lnTo>
                    <a:lnTo>
                      <a:pt x="409" y="937"/>
                    </a:lnTo>
                    <a:lnTo>
                      <a:pt x="410" y="932"/>
                    </a:lnTo>
                    <a:lnTo>
                      <a:pt x="411" y="927"/>
                    </a:lnTo>
                    <a:lnTo>
                      <a:pt x="412" y="921"/>
                    </a:lnTo>
                    <a:lnTo>
                      <a:pt x="413" y="915"/>
                    </a:lnTo>
                    <a:lnTo>
                      <a:pt x="413" y="910"/>
                    </a:lnTo>
                    <a:lnTo>
                      <a:pt x="414" y="904"/>
                    </a:lnTo>
                    <a:lnTo>
                      <a:pt x="415" y="898"/>
                    </a:lnTo>
                    <a:lnTo>
                      <a:pt x="416" y="891"/>
                    </a:lnTo>
                    <a:lnTo>
                      <a:pt x="417" y="883"/>
                    </a:lnTo>
                    <a:lnTo>
                      <a:pt x="418" y="876"/>
                    </a:lnTo>
                    <a:lnTo>
                      <a:pt x="419" y="869"/>
                    </a:lnTo>
                    <a:lnTo>
                      <a:pt x="420" y="861"/>
                    </a:lnTo>
                    <a:lnTo>
                      <a:pt x="421" y="853"/>
                    </a:lnTo>
                    <a:lnTo>
                      <a:pt x="422" y="845"/>
                    </a:lnTo>
                    <a:lnTo>
                      <a:pt x="423" y="838"/>
                    </a:lnTo>
                    <a:lnTo>
                      <a:pt x="424" y="836"/>
                    </a:lnTo>
                    <a:lnTo>
                      <a:pt x="424" y="837"/>
                    </a:lnTo>
                    <a:lnTo>
                      <a:pt x="425" y="838"/>
                    </a:lnTo>
                    <a:lnTo>
                      <a:pt x="426" y="841"/>
                    </a:lnTo>
                    <a:lnTo>
                      <a:pt x="427" y="845"/>
                    </a:lnTo>
                    <a:lnTo>
                      <a:pt x="428" y="849"/>
                    </a:lnTo>
                    <a:lnTo>
                      <a:pt x="429" y="854"/>
                    </a:lnTo>
                    <a:lnTo>
                      <a:pt x="430" y="860"/>
                    </a:lnTo>
                    <a:lnTo>
                      <a:pt x="431" y="863"/>
                    </a:lnTo>
                    <a:lnTo>
                      <a:pt x="432" y="865"/>
                    </a:lnTo>
                    <a:lnTo>
                      <a:pt x="433" y="867"/>
                    </a:lnTo>
                    <a:lnTo>
                      <a:pt x="434" y="869"/>
                    </a:lnTo>
                    <a:lnTo>
                      <a:pt x="434" y="871"/>
                    </a:lnTo>
                    <a:lnTo>
                      <a:pt x="435" y="873"/>
                    </a:lnTo>
                    <a:lnTo>
                      <a:pt x="436" y="875"/>
                    </a:lnTo>
                    <a:lnTo>
                      <a:pt x="437" y="877"/>
                    </a:lnTo>
                    <a:lnTo>
                      <a:pt x="438" y="883"/>
                    </a:lnTo>
                    <a:lnTo>
                      <a:pt x="439" y="891"/>
                    </a:lnTo>
                    <a:lnTo>
                      <a:pt x="440" y="900"/>
                    </a:lnTo>
                    <a:lnTo>
                      <a:pt x="441" y="908"/>
                    </a:lnTo>
                    <a:lnTo>
                      <a:pt x="442" y="916"/>
                    </a:lnTo>
                    <a:lnTo>
                      <a:pt x="443" y="924"/>
                    </a:lnTo>
                    <a:lnTo>
                      <a:pt x="444" y="931"/>
                    </a:lnTo>
                    <a:lnTo>
                      <a:pt x="444" y="938"/>
                    </a:lnTo>
                    <a:lnTo>
                      <a:pt x="445" y="946"/>
                    </a:lnTo>
                    <a:lnTo>
                      <a:pt x="446" y="953"/>
                    </a:lnTo>
                    <a:lnTo>
                      <a:pt x="447" y="958"/>
                    </a:lnTo>
                    <a:lnTo>
                      <a:pt x="448" y="963"/>
                    </a:lnTo>
                    <a:lnTo>
                      <a:pt x="449" y="969"/>
                    </a:lnTo>
                    <a:lnTo>
                      <a:pt x="450" y="974"/>
                    </a:lnTo>
                    <a:lnTo>
                      <a:pt x="451" y="978"/>
                    </a:lnTo>
                    <a:lnTo>
                      <a:pt x="452" y="981"/>
                    </a:lnTo>
                    <a:lnTo>
                      <a:pt x="453" y="977"/>
                    </a:lnTo>
                    <a:lnTo>
                      <a:pt x="454" y="969"/>
                    </a:lnTo>
                    <a:lnTo>
                      <a:pt x="455" y="960"/>
                    </a:lnTo>
                    <a:lnTo>
                      <a:pt x="455" y="949"/>
                    </a:lnTo>
                    <a:lnTo>
                      <a:pt x="456" y="934"/>
                    </a:lnTo>
                    <a:lnTo>
                      <a:pt x="457" y="916"/>
                    </a:lnTo>
                    <a:lnTo>
                      <a:pt x="458" y="896"/>
                    </a:lnTo>
                    <a:lnTo>
                      <a:pt x="459" y="875"/>
                    </a:lnTo>
                    <a:lnTo>
                      <a:pt x="460" y="862"/>
                    </a:lnTo>
                    <a:lnTo>
                      <a:pt x="461" y="853"/>
                    </a:lnTo>
                    <a:lnTo>
                      <a:pt x="462" y="840"/>
                    </a:lnTo>
                    <a:lnTo>
                      <a:pt x="463" y="827"/>
                    </a:lnTo>
                    <a:lnTo>
                      <a:pt x="464" y="817"/>
                    </a:lnTo>
                    <a:lnTo>
                      <a:pt x="464" y="806"/>
                    </a:lnTo>
                    <a:lnTo>
                      <a:pt x="465" y="797"/>
                    </a:lnTo>
                    <a:lnTo>
                      <a:pt x="466" y="784"/>
                    </a:lnTo>
                    <a:lnTo>
                      <a:pt x="467" y="746"/>
                    </a:lnTo>
                    <a:lnTo>
                      <a:pt x="468" y="698"/>
                    </a:lnTo>
                    <a:lnTo>
                      <a:pt x="469" y="645"/>
                    </a:lnTo>
                    <a:lnTo>
                      <a:pt x="470" y="587"/>
                    </a:lnTo>
                    <a:lnTo>
                      <a:pt x="471" y="536"/>
                    </a:lnTo>
                    <a:lnTo>
                      <a:pt x="472" y="485"/>
                    </a:lnTo>
                    <a:lnTo>
                      <a:pt x="473" y="435"/>
                    </a:lnTo>
                    <a:lnTo>
                      <a:pt x="474" y="384"/>
                    </a:lnTo>
                    <a:lnTo>
                      <a:pt x="474" y="330"/>
                    </a:lnTo>
                    <a:lnTo>
                      <a:pt x="476" y="276"/>
                    </a:lnTo>
                    <a:lnTo>
                      <a:pt x="476" y="230"/>
                    </a:lnTo>
                    <a:lnTo>
                      <a:pt x="477" y="187"/>
                    </a:lnTo>
                    <a:lnTo>
                      <a:pt x="478" y="135"/>
                    </a:lnTo>
                    <a:lnTo>
                      <a:pt x="479" y="88"/>
                    </a:lnTo>
                    <a:lnTo>
                      <a:pt x="480" y="39"/>
                    </a:lnTo>
                    <a:lnTo>
                      <a:pt x="481" y="0"/>
                    </a:lnTo>
                    <a:lnTo>
                      <a:pt x="482" y="5"/>
                    </a:lnTo>
                    <a:lnTo>
                      <a:pt x="483" y="32"/>
                    </a:lnTo>
                    <a:lnTo>
                      <a:pt x="484" y="70"/>
                    </a:lnTo>
                    <a:lnTo>
                      <a:pt x="485" y="119"/>
                    </a:lnTo>
                    <a:lnTo>
                      <a:pt x="485" y="165"/>
                    </a:lnTo>
                    <a:lnTo>
                      <a:pt x="486" y="214"/>
                    </a:lnTo>
                    <a:lnTo>
                      <a:pt x="487" y="268"/>
                    </a:lnTo>
                    <a:lnTo>
                      <a:pt x="488" y="327"/>
                    </a:lnTo>
                    <a:lnTo>
                      <a:pt x="489" y="389"/>
                    </a:lnTo>
                    <a:lnTo>
                      <a:pt x="490" y="455"/>
                    </a:lnTo>
                    <a:lnTo>
                      <a:pt x="491" y="517"/>
                    </a:lnTo>
                    <a:lnTo>
                      <a:pt x="492" y="580"/>
                    </a:lnTo>
                    <a:lnTo>
                      <a:pt x="493" y="650"/>
                    </a:lnTo>
                    <a:lnTo>
                      <a:pt x="494" y="718"/>
                    </a:lnTo>
                    <a:lnTo>
                      <a:pt x="495" y="789"/>
                    </a:lnTo>
                    <a:lnTo>
                      <a:pt x="495" y="854"/>
                    </a:lnTo>
                    <a:lnTo>
                      <a:pt x="496" y="889"/>
                    </a:lnTo>
                    <a:lnTo>
                      <a:pt x="497" y="910"/>
                    </a:lnTo>
                    <a:lnTo>
                      <a:pt x="498" y="925"/>
                    </a:lnTo>
                    <a:lnTo>
                      <a:pt x="499" y="934"/>
                    </a:lnTo>
                    <a:lnTo>
                      <a:pt x="500" y="941"/>
                    </a:lnTo>
                    <a:lnTo>
                      <a:pt x="501" y="947"/>
                    </a:lnTo>
                    <a:lnTo>
                      <a:pt x="502" y="947"/>
                    </a:lnTo>
                    <a:lnTo>
                      <a:pt x="503" y="945"/>
                    </a:lnTo>
                    <a:lnTo>
                      <a:pt x="504" y="946"/>
                    </a:lnTo>
                    <a:lnTo>
                      <a:pt x="504" y="948"/>
                    </a:lnTo>
                    <a:lnTo>
                      <a:pt x="506" y="950"/>
                    </a:lnTo>
                    <a:lnTo>
                      <a:pt x="506" y="951"/>
                    </a:lnTo>
                    <a:lnTo>
                      <a:pt x="507" y="948"/>
                    </a:lnTo>
                    <a:lnTo>
                      <a:pt x="508" y="943"/>
                    </a:lnTo>
                    <a:lnTo>
                      <a:pt x="509" y="937"/>
                    </a:lnTo>
                    <a:lnTo>
                      <a:pt x="510" y="932"/>
                    </a:lnTo>
                    <a:lnTo>
                      <a:pt x="511" y="930"/>
                    </a:lnTo>
                    <a:lnTo>
                      <a:pt x="512" y="932"/>
                    </a:lnTo>
                    <a:lnTo>
                      <a:pt x="513" y="933"/>
                    </a:lnTo>
                    <a:lnTo>
                      <a:pt x="514" y="934"/>
                    </a:lnTo>
                    <a:lnTo>
                      <a:pt x="515" y="936"/>
                    </a:lnTo>
                    <a:lnTo>
                      <a:pt x="516" y="937"/>
                    </a:lnTo>
                    <a:lnTo>
                      <a:pt x="516" y="939"/>
                    </a:lnTo>
                    <a:lnTo>
                      <a:pt x="517" y="940"/>
                    </a:lnTo>
                    <a:lnTo>
                      <a:pt x="518" y="939"/>
                    </a:lnTo>
                    <a:lnTo>
                      <a:pt x="519" y="937"/>
                    </a:lnTo>
                    <a:lnTo>
                      <a:pt x="520" y="935"/>
                    </a:lnTo>
                    <a:lnTo>
                      <a:pt x="521" y="932"/>
                    </a:lnTo>
                    <a:lnTo>
                      <a:pt x="522" y="929"/>
                    </a:lnTo>
                    <a:lnTo>
                      <a:pt x="523" y="926"/>
                    </a:lnTo>
                    <a:lnTo>
                      <a:pt x="524" y="923"/>
                    </a:lnTo>
                    <a:lnTo>
                      <a:pt x="525" y="920"/>
                    </a:lnTo>
                    <a:lnTo>
                      <a:pt x="525" y="919"/>
                    </a:lnTo>
                    <a:lnTo>
                      <a:pt x="527" y="920"/>
                    </a:lnTo>
                    <a:lnTo>
                      <a:pt x="527" y="921"/>
                    </a:lnTo>
                    <a:lnTo>
                      <a:pt x="528" y="923"/>
                    </a:lnTo>
                    <a:lnTo>
                      <a:pt x="529" y="925"/>
                    </a:lnTo>
                    <a:lnTo>
                      <a:pt x="530" y="926"/>
                    </a:lnTo>
                    <a:lnTo>
                      <a:pt x="531" y="928"/>
                    </a:lnTo>
                    <a:lnTo>
                      <a:pt x="532" y="930"/>
                    </a:lnTo>
                    <a:lnTo>
                      <a:pt x="533" y="932"/>
                    </a:lnTo>
                    <a:lnTo>
                      <a:pt x="534" y="933"/>
                    </a:lnTo>
                    <a:lnTo>
                      <a:pt x="535" y="935"/>
                    </a:lnTo>
                    <a:lnTo>
                      <a:pt x="536" y="936"/>
                    </a:lnTo>
                    <a:lnTo>
                      <a:pt x="536" y="938"/>
                    </a:lnTo>
                    <a:lnTo>
                      <a:pt x="537" y="940"/>
                    </a:lnTo>
                    <a:lnTo>
                      <a:pt x="538" y="941"/>
                    </a:lnTo>
                    <a:lnTo>
                      <a:pt x="539" y="943"/>
                    </a:lnTo>
                    <a:lnTo>
                      <a:pt x="540" y="944"/>
                    </a:lnTo>
                    <a:lnTo>
                      <a:pt x="541" y="944"/>
                    </a:lnTo>
                    <a:lnTo>
                      <a:pt x="542" y="943"/>
                    </a:lnTo>
                    <a:lnTo>
                      <a:pt x="543" y="943"/>
                    </a:lnTo>
                    <a:lnTo>
                      <a:pt x="544" y="942"/>
                    </a:lnTo>
                    <a:lnTo>
                      <a:pt x="545" y="941"/>
                    </a:lnTo>
                    <a:lnTo>
                      <a:pt x="546" y="940"/>
                    </a:lnTo>
                    <a:lnTo>
                      <a:pt x="546" y="939"/>
                    </a:lnTo>
                    <a:lnTo>
                      <a:pt x="547" y="938"/>
                    </a:lnTo>
                    <a:lnTo>
                      <a:pt x="548" y="938"/>
                    </a:lnTo>
                    <a:lnTo>
                      <a:pt x="549" y="938"/>
                    </a:lnTo>
                    <a:lnTo>
                      <a:pt x="550" y="937"/>
                    </a:lnTo>
                    <a:lnTo>
                      <a:pt x="551" y="937"/>
                    </a:lnTo>
                    <a:lnTo>
                      <a:pt x="552" y="936"/>
                    </a:lnTo>
                    <a:lnTo>
                      <a:pt x="553" y="936"/>
                    </a:lnTo>
                    <a:lnTo>
                      <a:pt x="554" y="935"/>
                    </a:lnTo>
                    <a:lnTo>
                      <a:pt x="555" y="933"/>
                    </a:lnTo>
                    <a:lnTo>
                      <a:pt x="556" y="931"/>
                    </a:lnTo>
                    <a:lnTo>
                      <a:pt x="557" y="929"/>
                    </a:lnTo>
                    <a:lnTo>
                      <a:pt x="557" y="926"/>
                    </a:lnTo>
                    <a:lnTo>
                      <a:pt x="558" y="924"/>
                    </a:lnTo>
                    <a:lnTo>
                      <a:pt x="559" y="921"/>
                    </a:lnTo>
                    <a:lnTo>
                      <a:pt x="560" y="919"/>
                    </a:lnTo>
                    <a:lnTo>
                      <a:pt x="561" y="917"/>
                    </a:lnTo>
                    <a:lnTo>
                      <a:pt x="562" y="913"/>
                    </a:lnTo>
                    <a:lnTo>
                      <a:pt x="563" y="910"/>
                    </a:lnTo>
                    <a:lnTo>
                      <a:pt x="564" y="906"/>
                    </a:lnTo>
                    <a:lnTo>
                      <a:pt x="565" y="903"/>
                    </a:lnTo>
                    <a:lnTo>
                      <a:pt x="566" y="900"/>
                    </a:lnTo>
                    <a:lnTo>
                      <a:pt x="567" y="896"/>
                    </a:lnTo>
                    <a:lnTo>
                      <a:pt x="567" y="892"/>
                    </a:lnTo>
                    <a:lnTo>
                      <a:pt x="568" y="889"/>
                    </a:lnTo>
                    <a:lnTo>
                      <a:pt x="569" y="889"/>
                    </a:lnTo>
                    <a:lnTo>
                      <a:pt x="570" y="890"/>
                    </a:lnTo>
                    <a:lnTo>
                      <a:pt x="571" y="893"/>
                    </a:lnTo>
                    <a:lnTo>
                      <a:pt x="572" y="895"/>
                    </a:lnTo>
                    <a:lnTo>
                      <a:pt x="573" y="898"/>
                    </a:lnTo>
                    <a:lnTo>
                      <a:pt x="574" y="901"/>
                    </a:lnTo>
                    <a:lnTo>
                      <a:pt x="575" y="904"/>
                    </a:lnTo>
                    <a:lnTo>
                      <a:pt x="576" y="907"/>
                    </a:lnTo>
                    <a:lnTo>
                      <a:pt x="576" y="911"/>
                    </a:lnTo>
                    <a:lnTo>
                      <a:pt x="577" y="915"/>
                    </a:lnTo>
                    <a:lnTo>
                      <a:pt x="578" y="919"/>
                    </a:lnTo>
                    <a:lnTo>
                      <a:pt x="579" y="922"/>
                    </a:lnTo>
                    <a:lnTo>
                      <a:pt x="580" y="927"/>
                    </a:lnTo>
                    <a:lnTo>
                      <a:pt x="581" y="931"/>
                    </a:lnTo>
                    <a:lnTo>
                      <a:pt x="582" y="935"/>
                    </a:lnTo>
                    <a:lnTo>
                      <a:pt x="583" y="940"/>
                    </a:lnTo>
                    <a:lnTo>
                      <a:pt x="584" y="942"/>
                    </a:lnTo>
                    <a:lnTo>
                      <a:pt x="585" y="944"/>
                    </a:lnTo>
                    <a:lnTo>
                      <a:pt x="586" y="945"/>
                    </a:lnTo>
                    <a:lnTo>
                      <a:pt x="587" y="945"/>
                    </a:lnTo>
                    <a:lnTo>
                      <a:pt x="588" y="946"/>
                    </a:lnTo>
                    <a:lnTo>
                      <a:pt x="588" y="947"/>
                    </a:lnTo>
                    <a:lnTo>
                      <a:pt x="589" y="948"/>
                    </a:lnTo>
                    <a:lnTo>
                      <a:pt x="590" y="949"/>
                    </a:lnTo>
                    <a:lnTo>
                      <a:pt x="591" y="948"/>
                    </a:lnTo>
                    <a:lnTo>
                      <a:pt x="592" y="948"/>
                    </a:lnTo>
                    <a:lnTo>
                      <a:pt x="593" y="947"/>
                    </a:lnTo>
                    <a:lnTo>
                      <a:pt x="594" y="946"/>
                    </a:lnTo>
                    <a:lnTo>
                      <a:pt x="595" y="945"/>
                    </a:lnTo>
                    <a:lnTo>
                      <a:pt x="596" y="943"/>
                    </a:lnTo>
                    <a:lnTo>
                      <a:pt x="597" y="941"/>
                    </a:lnTo>
                    <a:lnTo>
                      <a:pt x="597" y="940"/>
                    </a:lnTo>
                    <a:lnTo>
                      <a:pt x="598" y="940"/>
                    </a:lnTo>
                    <a:lnTo>
                      <a:pt x="599" y="942"/>
                    </a:lnTo>
                    <a:lnTo>
                      <a:pt x="600" y="944"/>
                    </a:lnTo>
                    <a:lnTo>
                      <a:pt x="601" y="946"/>
                    </a:lnTo>
                    <a:lnTo>
                      <a:pt x="602" y="947"/>
                    </a:lnTo>
                    <a:lnTo>
                      <a:pt x="603" y="948"/>
                    </a:lnTo>
                    <a:lnTo>
                      <a:pt x="604" y="948"/>
                    </a:lnTo>
                    <a:lnTo>
                      <a:pt x="605" y="948"/>
                    </a:lnTo>
                    <a:lnTo>
                      <a:pt x="606" y="951"/>
                    </a:lnTo>
                    <a:lnTo>
                      <a:pt x="607" y="956"/>
                    </a:lnTo>
                    <a:lnTo>
                      <a:pt x="607" y="959"/>
                    </a:lnTo>
                    <a:lnTo>
                      <a:pt x="608" y="962"/>
                    </a:lnTo>
                    <a:lnTo>
                      <a:pt x="609" y="966"/>
                    </a:lnTo>
                    <a:lnTo>
                      <a:pt x="610" y="970"/>
                    </a:lnTo>
                    <a:lnTo>
                      <a:pt x="611" y="975"/>
                    </a:lnTo>
                    <a:lnTo>
                      <a:pt x="612" y="978"/>
                    </a:lnTo>
                    <a:lnTo>
                      <a:pt x="613" y="973"/>
                    </a:lnTo>
                    <a:lnTo>
                      <a:pt x="614" y="964"/>
                    </a:lnTo>
                    <a:lnTo>
                      <a:pt x="615" y="953"/>
                    </a:lnTo>
                    <a:lnTo>
                      <a:pt x="616" y="940"/>
                    </a:lnTo>
                    <a:lnTo>
                      <a:pt x="617" y="929"/>
                    </a:lnTo>
                    <a:lnTo>
                      <a:pt x="618" y="917"/>
                    </a:lnTo>
                    <a:lnTo>
                      <a:pt x="618" y="905"/>
                    </a:lnTo>
                    <a:lnTo>
                      <a:pt x="619" y="892"/>
                    </a:lnTo>
                    <a:lnTo>
                      <a:pt x="620" y="877"/>
                    </a:lnTo>
                    <a:lnTo>
                      <a:pt x="621" y="861"/>
                    </a:lnTo>
                    <a:lnTo>
                      <a:pt x="622" y="847"/>
                    </a:lnTo>
                    <a:lnTo>
                      <a:pt x="623" y="832"/>
                    </a:lnTo>
                    <a:lnTo>
                      <a:pt x="624" y="816"/>
                    </a:lnTo>
                    <a:lnTo>
                      <a:pt x="625" y="800"/>
                    </a:lnTo>
                    <a:lnTo>
                      <a:pt x="626" y="784"/>
                    </a:lnTo>
                    <a:lnTo>
                      <a:pt x="627" y="769"/>
                    </a:lnTo>
                    <a:lnTo>
                      <a:pt x="628" y="763"/>
                    </a:lnTo>
                    <a:lnTo>
                      <a:pt x="628" y="762"/>
                    </a:lnTo>
                    <a:lnTo>
                      <a:pt x="629" y="763"/>
                    </a:lnTo>
                    <a:lnTo>
                      <a:pt x="630" y="767"/>
                    </a:lnTo>
                    <a:lnTo>
                      <a:pt x="631" y="769"/>
                    </a:lnTo>
                    <a:lnTo>
                      <a:pt x="632" y="773"/>
                    </a:lnTo>
                    <a:lnTo>
                      <a:pt x="633" y="778"/>
                    </a:lnTo>
                    <a:lnTo>
                      <a:pt x="634" y="784"/>
                    </a:lnTo>
                    <a:lnTo>
                      <a:pt x="635" y="791"/>
                    </a:lnTo>
                    <a:lnTo>
                      <a:pt x="636" y="799"/>
                    </a:lnTo>
                    <a:lnTo>
                      <a:pt x="637" y="807"/>
                    </a:lnTo>
                    <a:lnTo>
                      <a:pt x="637" y="816"/>
                    </a:lnTo>
                    <a:lnTo>
                      <a:pt x="639" y="826"/>
                    </a:lnTo>
                    <a:lnTo>
                      <a:pt x="639" y="837"/>
                    </a:lnTo>
                    <a:lnTo>
                      <a:pt x="640" y="848"/>
                    </a:lnTo>
                    <a:lnTo>
                      <a:pt x="641" y="860"/>
                    </a:lnTo>
                    <a:lnTo>
                      <a:pt x="642" y="866"/>
                    </a:lnTo>
                    <a:lnTo>
                      <a:pt x="643" y="871"/>
                    </a:lnTo>
                    <a:lnTo>
                      <a:pt x="644" y="875"/>
                    </a:lnTo>
                    <a:lnTo>
                      <a:pt x="645" y="878"/>
                    </a:lnTo>
                    <a:lnTo>
                      <a:pt x="646" y="880"/>
                    </a:lnTo>
                    <a:lnTo>
                      <a:pt x="647" y="882"/>
                    </a:lnTo>
                    <a:lnTo>
                      <a:pt x="648" y="883"/>
                    </a:lnTo>
                    <a:lnTo>
                      <a:pt x="648" y="883"/>
                    </a:lnTo>
                    <a:lnTo>
                      <a:pt x="649" y="888"/>
                    </a:lnTo>
                    <a:lnTo>
                      <a:pt x="650" y="893"/>
                    </a:lnTo>
                    <a:lnTo>
                      <a:pt x="651" y="898"/>
                    </a:lnTo>
                    <a:lnTo>
                      <a:pt x="652" y="903"/>
                    </a:lnTo>
                    <a:lnTo>
                      <a:pt x="653" y="909"/>
                    </a:lnTo>
                    <a:lnTo>
                      <a:pt x="654" y="914"/>
                    </a:lnTo>
                    <a:lnTo>
                      <a:pt x="655" y="919"/>
                    </a:lnTo>
                    <a:lnTo>
                      <a:pt x="656" y="924"/>
                    </a:lnTo>
                    <a:lnTo>
                      <a:pt x="657" y="922"/>
                    </a:lnTo>
                    <a:lnTo>
                      <a:pt x="658" y="917"/>
                    </a:lnTo>
                    <a:lnTo>
                      <a:pt x="658" y="911"/>
                    </a:lnTo>
                    <a:lnTo>
                      <a:pt x="659" y="903"/>
                    </a:lnTo>
                    <a:lnTo>
                      <a:pt x="660" y="897"/>
                    </a:lnTo>
                    <a:lnTo>
                      <a:pt x="661" y="891"/>
                    </a:lnTo>
                    <a:lnTo>
                      <a:pt x="662" y="885"/>
                    </a:lnTo>
                    <a:lnTo>
                      <a:pt x="663" y="878"/>
                    </a:lnTo>
                    <a:lnTo>
                      <a:pt x="664" y="867"/>
                    </a:lnTo>
                    <a:lnTo>
                      <a:pt x="665" y="856"/>
                    </a:lnTo>
                    <a:lnTo>
                      <a:pt x="666" y="846"/>
                    </a:lnTo>
                    <a:lnTo>
                      <a:pt x="667" y="835"/>
                    </a:lnTo>
                    <a:lnTo>
                      <a:pt x="668" y="823"/>
                    </a:lnTo>
                    <a:lnTo>
                      <a:pt x="669" y="811"/>
                    </a:lnTo>
                    <a:lnTo>
                      <a:pt x="669" y="798"/>
                    </a:lnTo>
                    <a:lnTo>
                      <a:pt x="670" y="787"/>
                    </a:lnTo>
                    <a:lnTo>
                      <a:pt x="671" y="786"/>
                    </a:lnTo>
                    <a:lnTo>
                      <a:pt x="672" y="791"/>
                    </a:lnTo>
                    <a:lnTo>
                      <a:pt x="673" y="798"/>
                    </a:lnTo>
                    <a:lnTo>
                      <a:pt x="674" y="807"/>
                    </a:lnTo>
                    <a:lnTo>
                      <a:pt x="675" y="815"/>
                    </a:lnTo>
                    <a:lnTo>
                      <a:pt x="676" y="824"/>
                    </a:lnTo>
                    <a:lnTo>
                      <a:pt x="677" y="833"/>
                    </a:lnTo>
                    <a:lnTo>
                      <a:pt x="678" y="844"/>
                    </a:lnTo>
                    <a:lnTo>
                      <a:pt x="679" y="856"/>
                    </a:lnTo>
                    <a:lnTo>
                      <a:pt x="679" y="869"/>
                    </a:lnTo>
                    <a:lnTo>
                      <a:pt x="680" y="881"/>
                    </a:lnTo>
                    <a:lnTo>
                      <a:pt x="681" y="893"/>
                    </a:lnTo>
                    <a:lnTo>
                      <a:pt x="682" y="908"/>
                    </a:lnTo>
                    <a:lnTo>
                      <a:pt x="683" y="922"/>
                    </a:lnTo>
                    <a:lnTo>
                      <a:pt x="684" y="937"/>
                    </a:lnTo>
                    <a:lnTo>
                      <a:pt x="685" y="951"/>
                    </a:lnTo>
                    <a:lnTo>
                      <a:pt x="686" y="955"/>
                    </a:lnTo>
                    <a:lnTo>
                      <a:pt x="687" y="955"/>
                    </a:lnTo>
                    <a:lnTo>
                      <a:pt x="688" y="953"/>
                    </a:lnTo>
                    <a:lnTo>
                      <a:pt x="688" y="950"/>
                    </a:lnTo>
                    <a:lnTo>
                      <a:pt x="689" y="946"/>
                    </a:lnTo>
                    <a:lnTo>
                      <a:pt x="690" y="942"/>
                    </a:lnTo>
                    <a:lnTo>
                      <a:pt x="691" y="937"/>
                    </a:lnTo>
                    <a:lnTo>
                      <a:pt x="692" y="931"/>
                    </a:lnTo>
                    <a:lnTo>
                      <a:pt x="693" y="925"/>
                    </a:lnTo>
                    <a:lnTo>
                      <a:pt x="694" y="920"/>
                    </a:lnTo>
                    <a:lnTo>
                      <a:pt x="695" y="914"/>
                    </a:lnTo>
                    <a:lnTo>
                      <a:pt x="696" y="909"/>
                    </a:lnTo>
                    <a:lnTo>
                      <a:pt x="697" y="902"/>
                    </a:lnTo>
                    <a:lnTo>
                      <a:pt x="698" y="895"/>
                    </a:lnTo>
                    <a:lnTo>
                      <a:pt x="699" y="887"/>
                    </a:lnTo>
                    <a:lnTo>
                      <a:pt x="700" y="881"/>
                    </a:lnTo>
                    <a:lnTo>
                      <a:pt x="700" y="877"/>
                    </a:lnTo>
                    <a:lnTo>
                      <a:pt x="701" y="875"/>
                    </a:lnTo>
                    <a:lnTo>
                      <a:pt x="702" y="875"/>
                    </a:lnTo>
                    <a:lnTo>
                      <a:pt x="703" y="875"/>
                    </a:lnTo>
                    <a:lnTo>
                      <a:pt x="704" y="874"/>
                    </a:lnTo>
                    <a:lnTo>
                      <a:pt x="705" y="872"/>
                    </a:lnTo>
                    <a:lnTo>
                      <a:pt x="706" y="871"/>
                    </a:lnTo>
                    <a:lnTo>
                      <a:pt x="707" y="871"/>
                    </a:lnTo>
                    <a:lnTo>
                      <a:pt x="708" y="870"/>
                    </a:lnTo>
                    <a:lnTo>
                      <a:pt x="709" y="875"/>
                    </a:lnTo>
                    <a:lnTo>
                      <a:pt x="709" y="883"/>
                    </a:lnTo>
                    <a:lnTo>
                      <a:pt x="710" y="887"/>
                    </a:lnTo>
                    <a:lnTo>
                      <a:pt x="711" y="885"/>
                    </a:lnTo>
                    <a:lnTo>
                      <a:pt x="712" y="882"/>
                    </a:lnTo>
                    <a:lnTo>
                      <a:pt x="713" y="883"/>
                    </a:lnTo>
                    <a:lnTo>
                      <a:pt x="714" y="877"/>
                    </a:lnTo>
                    <a:lnTo>
                      <a:pt x="715" y="875"/>
                    </a:lnTo>
                    <a:lnTo>
                      <a:pt x="716" y="880"/>
                    </a:lnTo>
                    <a:lnTo>
                      <a:pt x="717" y="882"/>
                    </a:lnTo>
                    <a:lnTo>
                      <a:pt x="718" y="884"/>
                    </a:lnTo>
                    <a:lnTo>
                      <a:pt x="719" y="886"/>
                    </a:lnTo>
                    <a:lnTo>
                      <a:pt x="719" y="888"/>
                    </a:lnTo>
                    <a:lnTo>
                      <a:pt x="720" y="890"/>
                    </a:lnTo>
                    <a:lnTo>
                      <a:pt x="721" y="892"/>
                    </a:lnTo>
                    <a:lnTo>
                      <a:pt x="722" y="893"/>
                    </a:lnTo>
                    <a:lnTo>
                      <a:pt x="723" y="895"/>
                    </a:lnTo>
                    <a:lnTo>
                      <a:pt x="724" y="897"/>
                    </a:lnTo>
                    <a:lnTo>
                      <a:pt x="725" y="898"/>
                    </a:lnTo>
                    <a:lnTo>
                      <a:pt x="726" y="900"/>
                    </a:lnTo>
                    <a:lnTo>
                      <a:pt x="727" y="902"/>
                    </a:lnTo>
                    <a:lnTo>
                      <a:pt x="728" y="903"/>
                    </a:lnTo>
                    <a:lnTo>
                      <a:pt x="729" y="905"/>
                    </a:lnTo>
                    <a:lnTo>
                      <a:pt x="730" y="907"/>
                    </a:lnTo>
                    <a:lnTo>
                      <a:pt x="730" y="909"/>
                    </a:lnTo>
                    <a:lnTo>
                      <a:pt x="731" y="912"/>
                    </a:lnTo>
                    <a:lnTo>
                      <a:pt x="732" y="914"/>
                    </a:lnTo>
                    <a:lnTo>
                      <a:pt x="733" y="917"/>
                    </a:lnTo>
                    <a:lnTo>
                      <a:pt x="734" y="919"/>
                    </a:lnTo>
                    <a:lnTo>
                      <a:pt x="735" y="921"/>
                    </a:lnTo>
                    <a:lnTo>
                      <a:pt x="736" y="923"/>
                    </a:lnTo>
                    <a:lnTo>
                      <a:pt x="737" y="925"/>
                    </a:lnTo>
                    <a:lnTo>
                      <a:pt x="738" y="928"/>
                    </a:lnTo>
                    <a:lnTo>
                      <a:pt x="739" y="931"/>
                    </a:lnTo>
                    <a:lnTo>
                      <a:pt x="740" y="933"/>
                    </a:lnTo>
                    <a:lnTo>
                      <a:pt x="740" y="937"/>
                    </a:lnTo>
                    <a:lnTo>
                      <a:pt x="741" y="939"/>
                    </a:lnTo>
                    <a:lnTo>
                      <a:pt x="742" y="942"/>
                    </a:lnTo>
                    <a:lnTo>
                      <a:pt x="743" y="945"/>
                    </a:lnTo>
                    <a:lnTo>
                      <a:pt x="744" y="945"/>
                    </a:lnTo>
                    <a:lnTo>
                      <a:pt x="745" y="945"/>
                    </a:lnTo>
                    <a:lnTo>
                      <a:pt x="746" y="945"/>
                    </a:lnTo>
                    <a:lnTo>
                      <a:pt x="747" y="944"/>
                    </a:lnTo>
                    <a:lnTo>
                      <a:pt x="748" y="944"/>
                    </a:lnTo>
                    <a:lnTo>
                      <a:pt x="749" y="943"/>
                    </a:lnTo>
                    <a:lnTo>
                      <a:pt x="749" y="942"/>
                    </a:lnTo>
                    <a:lnTo>
                      <a:pt x="751" y="941"/>
                    </a:lnTo>
                    <a:lnTo>
                      <a:pt x="751" y="940"/>
                    </a:lnTo>
                    <a:lnTo>
                      <a:pt x="752" y="938"/>
                    </a:lnTo>
                    <a:lnTo>
                      <a:pt x="753" y="937"/>
                    </a:lnTo>
                    <a:lnTo>
                      <a:pt x="754" y="935"/>
                    </a:lnTo>
                    <a:lnTo>
                      <a:pt x="755" y="934"/>
                    </a:lnTo>
                    <a:lnTo>
                      <a:pt x="756" y="932"/>
                    </a:lnTo>
                    <a:lnTo>
                      <a:pt x="757" y="930"/>
                    </a:lnTo>
                    <a:lnTo>
                      <a:pt x="758" y="929"/>
                    </a:lnTo>
                    <a:lnTo>
                      <a:pt x="759" y="928"/>
                    </a:lnTo>
                    <a:lnTo>
                      <a:pt x="760" y="928"/>
                    </a:lnTo>
                    <a:lnTo>
                      <a:pt x="760" y="928"/>
                    </a:lnTo>
                    <a:lnTo>
                      <a:pt x="761" y="929"/>
                    </a:lnTo>
                    <a:lnTo>
                      <a:pt x="762" y="929"/>
                    </a:lnTo>
                    <a:lnTo>
                      <a:pt x="763" y="930"/>
                    </a:lnTo>
                    <a:lnTo>
                      <a:pt x="764" y="930"/>
                    </a:lnTo>
                    <a:lnTo>
                      <a:pt x="765" y="931"/>
                    </a:lnTo>
                    <a:lnTo>
                      <a:pt x="766" y="932"/>
                    </a:lnTo>
                    <a:lnTo>
                      <a:pt x="767" y="933"/>
                    </a:lnTo>
                    <a:lnTo>
                      <a:pt x="768" y="933"/>
                    </a:lnTo>
                    <a:lnTo>
                      <a:pt x="769" y="934"/>
                    </a:lnTo>
                    <a:lnTo>
                      <a:pt x="770" y="935"/>
                    </a:lnTo>
                    <a:lnTo>
                      <a:pt x="770" y="936"/>
                    </a:lnTo>
                    <a:lnTo>
                      <a:pt x="772" y="937"/>
                    </a:lnTo>
                    <a:lnTo>
                      <a:pt x="772" y="938"/>
                    </a:lnTo>
                    <a:lnTo>
                      <a:pt x="773" y="938"/>
                    </a:lnTo>
                    <a:lnTo>
                      <a:pt x="774" y="938"/>
                    </a:lnTo>
                    <a:lnTo>
                      <a:pt x="775" y="938"/>
                    </a:lnTo>
                    <a:lnTo>
                      <a:pt x="776" y="938"/>
                    </a:lnTo>
                    <a:lnTo>
                      <a:pt x="777" y="938"/>
                    </a:lnTo>
                    <a:lnTo>
                      <a:pt x="778" y="938"/>
                    </a:lnTo>
                    <a:lnTo>
                      <a:pt x="779" y="938"/>
                    </a:lnTo>
                    <a:lnTo>
                      <a:pt x="780" y="938"/>
                    </a:lnTo>
                    <a:lnTo>
                      <a:pt x="781" y="938"/>
                    </a:lnTo>
                    <a:lnTo>
                      <a:pt x="781" y="938"/>
                    </a:lnTo>
                    <a:lnTo>
                      <a:pt x="782" y="937"/>
                    </a:lnTo>
                    <a:lnTo>
                      <a:pt x="783" y="937"/>
                    </a:lnTo>
                    <a:lnTo>
                      <a:pt x="784" y="937"/>
                    </a:lnTo>
                    <a:lnTo>
                      <a:pt x="785" y="936"/>
                    </a:lnTo>
                    <a:lnTo>
                      <a:pt x="786" y="937"/>
                    </a:lnTo>
                    <a:lnTo>
                      <a:pt x="787" y="936"/>
                    </a:lnTo>
                    <a:lnTo>
                      <a:pt x="788" y="936"/>
                    </a:lnTo>
                    <a:lnTo>
                      <a:pt x="789" y="937"/>
                    </a:lnTo>
                    <a:lnTo>
                      <a:pt x="790" y="937"/>
                    </a:lnTo>
                    <a:lnTo>
                      <a:pt x="791" y="938"/>
                    </a:lnTo>
                    <a:lnTo>
                      <a:pt x="791" y="938"/>
                    </a:lnTo>
                    <a:lnTo>
                      <a:pt x="792" y="939"/>
                    </a:lnTo>
                    <a:lnTo>
                      <a:pt x="793" y="940"/>
                    </a:lnTo>
                    <a:lnTo>
                      <a:pt x="794" y="940"/>
                    </a:lnTo>
                    <a:lnTo>
                      <a:pt x="795" y="941"/>
                    </a:lnTo>
                    <a:lnTo>
                      <a:pt x="796" y="941"/>
                    </a:lnTo>
                    <a:lnTo>
                      <a:pt x="797" y="941"/>
                    </a:lnTo>
                    <a:lnTo>
                      <a:pt x="798" y="941"/>
                    </a:lnTo>
                    <a:lnTo>
                      <a:pt x="799" y="941"/>
                    </a:lnTo>
                    <a:lnTo>
                      <a:pt x="800" y="941"/>
                    </a:lnTo>
                    <a:lnTo>
                      <a:pt x="800" y="941"/>
                    </a:lnTo>
                    <a:lnTo>
                      <a:pt x="802" y="941"/>
                    </a:lnTo>
                    <a:lnTo>
                      <a:pt x="802" y="941"/>
                    </a:lnTo>
                    <a:lnTo>
                      <a:pt x="803" y="941"/>
                    </a:lnTo>
                    <a:lnTo>
                      <a:pt x="804" y="941"/>
                    </a:lnTo>
                    <a:lnTo>
                      <a:pt x="805" y="942"/>
                    </a:lnTo>
                    <a:lnTo>
                      <a:pt x="806" y="942"/>
                    </a:lnTo>
                    <a:lnTo>
                      <a:pt x="807" y="941"/>
                    </a:lnTo>
                    <a:lnTo>
                      <a:pt x="808" y="941"/>
                    </a:lnTo>
                    <a:lnTo>
                      <a:pt x="809" y="940"/>
                    </a:lnTo>
                    <a:lnTo>
                      <a:pt x="810" y="940"/>
                    </a:lnTo>
                    <a:lnTo>
                      <a:pt x="811" y="941"/>
                    </a:lnTo>
                    <a:lnTo>
                      <a:pt x="812" y="941"/>
                    </a:lnTo>
                    <a:lnTo>
                      <a:pt x="812" y="941"/>
                    </a:lnTo>
                    <a:lnTo>
                      <a:pt x="813" y="942"/>
                    </a:lnTo>
                    <a:lnTo>
                      <a:pt x="814" y="943"/>
                    </a:lnTo>
                    <a:lnTo>
                      <a:pt x="815" y="943"/>
                    </a:lnTo>
                    <a:lnTo>
                      <a:pt x="816" y="943"/>
                    </a:lnTo>
                    <a:lnTo>
                      <a:pt x="817" y="941"/>
                    </a:lnTo>
                    <a:lnTo>
                      <a:pt x="818" y="937"/>
                    </a:lnTo>
                    <a:lnTo>
                      <a:pt x="819" y="932"/>
                    </a:lnTo>
                    <a:lnTo>
                      <a:pt x="820" y="926"/>
                    </a:lnTo>
                    <a:lnTo>
                      <a:pt x="821" y="921"/>
                    </a:lnTo>
                    <a:lnTo>
                      <a:pt x="821" y="916"/>
                    </a:lnTo>
                    <a:lnTo>
                      <a:pt x="822" y="910"/>
                    </a:lnTo>
                    <a:lnTo>
                      <a:pt x="823" y="904"/>
                    </a:lnTo>
                    <a:lnTo>
                      <a:pt x="824" y="898"/>
                    </a:lnTo>
                    <a:lnTo>
                      <a:pt x="825" y="892"/>
                    </a:lnTo>
                    <a:lnTo>
                      <a:pt x="826" y="887"/>
                    </a:lnTo>
                    <a:lnTo>
                      <a:pt x="827" y="881"/>
                    </a:lnTo>
                    <a:lnTo>
                      <a:pt x="828" y="875"/>
                    </a:lnTo>
                    <a:lnTo>
                      <a:pt x="829" y="869"/>
                    </a:lnTo>
                    <a:lnTo>
                      <a:pt x="830" y="862"/>
                    </a:lnTo>
                    <a:lnTo>
                      <a:pt x="831" y="857"/>
                    </a:lnTo>
                    <a:lnTo>
                      <a:pt x="832" y="853"/>
                    </a:lnTo>
                    <a:lnTo>
                      <a:pt x="832" y="850"/>
                    </a:lnTo>
                    <a:lnTo>
                      <a:pt x="833" y="848"/>
                    </a:lnTo>
                    <a:lnTo>
                      <a:pt x="834" y="846"/>
                    </a:lnTo>
                    <a:lnTo>
                      <a:pt x="835" y="845"/>
                    </a:lnTo>
                    <a:lnTo>
                      <a:pt x="836" y="844"/>
                    </a:lnTo>
                    <a:lnTo>
                      <a:pt x="837" y="844"/>
                    </a:lnTo>
                    <a:lnTo>
                      <a:pt x="838" y="844"/>
                    </a:lnTo>
                    <a:lnTo>
                      <a:pt x="839" y="843"/>
                    </a:lnTo>
                    <a:lnTo>
                      <a:pt x="840" y="841"/>
                    </a:lnTo>
                    <a:lnTo>
                      <a:pt x="841" y="840"/>
                    </a:lnTo>
                    <a:lnTo>
                      <a:pt x="842" y="838"/>
                    </a:lnTo>
                    <a:lnTo>
                      <a:pt x="842" y="837"/>
                    </a:lnTo>
                    <a:lnTo>
                      <a:pt x="843" y="836"/>
                    </a:lnTo>
                    <a:lnTo>
                      <a:pt x="844" y="835"/>
                    </a:lnTo>
                    <a:lnTo>
                      <a:pt x="845" y="835"/>
                    </a:lnTo>
                    <a:lnTo>
                      <a:pt x="846" y="838"/>
                    </a:lnTo>
                    <a:lnTo>
                      <a:pt x="847" y="842"/>
                    </a:lnTo>
                    <a:lnTo>
                      <a:pt x="848" y="848"/>
                    </a:lnTo>
                    <a:lnTo>
                      <a:pt x="849" y="854"/>
                    </a:lnTo>
                    <a:lnTo>
                      <a:pt x="850" y="859"/>
                    </a:lnTo>
                    <a:lnTo>
                      <a:pt x="851" y="866"/>
                    </a:lnTo>
                    <a:lnTo>
                      <a:pt x="852" y="872"/>
                    </a:lnTo>
                    <a:lnTo>
                      <a:pt x="852" y="878"/>
                    </a:lnTo>
                    <a:lnTo>
                      <a:pt x="853" y="886"/>
                    </a:lnTo>
                    <a:lnTo>
                      <a:pt x="854" y="894"/>
                    </a:lnTo>
                    <a:lnTo>
                      <a:pt x="855" y="902"/>
                    </a:lnTo>
                    <a:lnTo>
                      <a:pt x="856" y="909"/>
                    </a:lnTo>
                    <a:lnTo>
                      <a:pt x="857" y="919"/>
                    </a:lnTo>
                    <a:lnTo>
                      <a:pt x="858" y="927"/>
                    </a:lnTo>
                    <a:lnTo>
                      <a:pt x="859" y="936"/>
                    </a:lnTo>
                    <a:lnTo>
                      <a:pt x="860" y="945"/>
                    </a:lnTo>
                    <a:lnTo>
                      <a:pt x="861" y="949"/>
                    </a:lnTo>
                    <a:lnTo>
                      <a:pt x="862" y="951"/>
                    </a:lnTo>
                    <a:lnTo>
                      <a:pt x="863" y="952"/>
                    </a:lnTo>
                    <a:lnTo>
                      <a:pt x="863" y="953"/>
                    </a:lnTo>
                    <a:lnTo>
                      <a:pt x="864" y="953"/>
                    </a:lnTo>
                    <a:lnTo>
                      <a:pt x="865" y="953"/>
                    </a:lnTo>
                    <a:lnTo>
                      <a:pt x="866" y="953"/>
                    </a:lnTo>
                    <a:lnTo>
                      <a:pt x="867" y="952"/>
                    </a:lnTo>
                    <a:lnTo>
                      <a:pt x="868" y="951"/>
                    </a:lnTo>
                    <a:lnTo>
                      <a:pt x="869" y="951"/>
                    </a:lnTo>
                    <a:lnTo>
                      <a:pt x="870" y="950"/>
                    </a:lnTo>
                    <a:lnTo>
                      <a:pt x="871" y="949"/>
                    </a:lnTo>
                    <a:lnTo>
                      <a:pt x="872" y="948"/>
                    </a:lnTo>
                    <a:lnTo>
                      <a:pt x="872" y="947"/>
                    </a:lnTo>
                    <a:lnTo>
                      <a:pt x="873" y="945"/>
                    </a:lnTo>
                    <a:lnTo>
                      <a:pt x="874" y="943"/>
                    </a:lnTo>
                    <a:lnTo>
                      <a:pt x="875" y="943"/>
                    </a:lnTo>
                    <a:lnTo>
                      <a:pt x="876" y="943"/>
                    </a:lnTo>
                    <a:lnTo>
                      <a:pt x="877" y="943"/>
                    </a:lnTo>
                    <a:lnTo>
                      <a:pt x="878" y="943"/>
                    </a:lnTo>
                    <a:lnTo>
                      <a:pt x="879" y="944"/>
                    </a:lnTo>
                    <a:lnTo>
                      <a:pt x="880" y="944"/>
                    </a:lnTo>
                    <a:lnTo>
                      <a:pt x="881" y="944"/>
                    </a:lnTo>
                    <a:lnTo>
                      <a:pt x="882" y="945"/>
                    </a:lnTo>
                    <a:lnTo>
                      <a:pt x="882" y="945"/>
                    </a:lnTo>
                    <a:lnTo>
                      <a:pt x="884" y="945"/>
                    </a:lnTo>
                    <a:lnTo>
                      <a:pt x="884" y="945"/>
                    </a:lnTo>
                    <a:lnTo>
                      <a:pt x="885" y="945"/>
                    </a:lnTo>
                    <a:lnTo>
                      <a:pt x="886" y="944"/>
                    </a:lnTo>
                    <a:lnTo>
                      <a:pt x="887" y="944"/>
                    </a:lnTo>
                    <a:lnTo>
                      <a:pt x="888" y="944"/>
                    </a:lnTo>
                    <a:lnTo>
                      <a:pt x="889" y="944"/>
                    </a:lnTo>
                    <a:lnTo>
                      <a:pt x="890" y="944"/>
                    </a:lnTo>
                    <a:lnTo>
                      <a:pt x="891" y="944"/>
                    </a:lnTo>
                    <a:lnTo>
                      <a:pt x="892" y="944"/>
                    </a:lnTo>
                    <a:lnTo>
                      <a:pt x="893" y="944"/>
                    </a:lnTo>
                    <a:lnTo>
                      <a:pt x="893" y="943"/>
                    </a:lnTo>
                    <a:lnTo>
                      <a:pt x="894" y="943"/>
                    </a:lnTo>
                    <a:lnTo>
                      <a:pt x="895" y="943"/>
                    </a:lnTo>
                    <a:lnTo>
                      <a:pt x="896" y="943"/>
                    </a:lnTo>
                    <a:lnTo>
                      <a:pt x="897" y="943"/>
                    </a:lnTo>
                    <a:lnTo>
                      <a:pt x="898" y="943"/>
                    </a:lnTo>
                    <a:lnTo>
                      <a:pt x="899" y="942"/>
                    </a:lnTo>
                    <a:lnTo>
                      <a:pt x="900" y="942"/>
                    </a:lnTo>
                    <a:lnTo>
                      <a:pt x="901" y="942"/>
                    </a:lnTo>
                    <a:lnTo>
                      <a:pt x="902" y="941"/>
                    </a:lnTo>
                    <a:lnTo>
                      <a:pt x="903" y="941"/>
                    </a:lnTo>
                    <a:lnTo>
                      <a:pt x="903" y="941"/>
                    </a:lnTo>
                    <a:lnTo>
                      <a:pt x="904" y="941"/>
                    </a:lnTo>
                    <a:lnTo>
                      <a:pt x="905" y="940"/>
                    </a:lnTo>
                    <a:lnTo>
                      <a:pt x="906" y="940"/>
                    </a:lnTo>
                    <a:lnTo>
                      <a:pt x="907" y="940"/>
                    </a:lnTo>
                    <a:lnTo>
                      <a:pt x="908" y="940"/>
                    </a:lnTo>
                    <a:lnTo>
                      <a:pt x="909" y="940"/>
                    </a:lnTo>
                    <a:lnTo>
                      <a:pt x="910" y="940"/>
                    </a:lnTo>
                    <a:lnTo>
                      <a:pt x="911" y="940"/>
                    </a:lnTo>
                    <a:lnTo>
                      <a:pt x="912" y="939"/>
                    </a:lnTo>
                    <a:lnTo>
                      <a:pt x="912" y="938"/>
                    </a:lnTo>
                    <a:lnTo>
                      <a:pt x="914" y="942"/>
                    </a:lnTo>
                    <a:lnTo>
                      <a:pt x="914" y="940"/>
                    </a:lnTo>
                    <a:lnTo>
                      <a:pt x="915" y="938"/>
                    </a:lnTo>
                    <a:lnTo>
                      <a:pt x="916" y="940"/>
                    </a:lnTo>
                    <a:lnTo>
                      <a:pt x="917" y="942"/>
                    </a:lnTo>
                    <a:lnTo>
                      <a:pt x="918" y="940"/>
                    </a:lnTo>
                    <a:lnTo>
                      <a:pt x="919" y="939"/>
                    </a:lnTo>
                    <a:lnTo>
                      <a:pt x="920" y="938"/>
                    </a:lnTo>
                    <a:lnTo>
                      <a:pt x="921" y="937"/>
                    </a:lnTo>
                    <a:lnTo>
                      <a:pt x="922" y="935"/>
                    </a:lnTo>
                    <a:lnTo>
                      <a:pt x="923" y="934"/>
                    </a:lnTo>
                    <a:lnTo>
                      <a:pt x="924" y="933"/>
                    </a:lnTo>
                    <a:lnTo>
                      <a:pt x="924" y="931"/>
                    </a:lnTo>
                    <a:lnTo>
                      <a:pt x="925" y="930"/>
                    </a:lnTo>
                    <a:lnTo>
                      <a:pt x="926" y="928"/>
                    </a:lnTo>
                    <a:lnTo>
                      <a:pt x="927" y="926"/>
                    </a:lnTo>
                    <a:lnTo>
                      <a:pt x="928" y="925"/>
                    </a:lnTo>
                    <a:lnTo>
                      <a:pt x="929" y="923"/>
                    </a:lnTo>
                    <a:lnTo>
                      <a:pt x="930" y="921"/>
                    </a:lnTo>
                    <a:lnTo>
                      <a:pt x="931" y="919"/>
                    </a:lnTo>
                    <a:lnTo>
                      <a:pt x="932" y="917"/>
                    </a:lnTo>
                    <a:lnTo>
                      <a:pt x="933" y="916"/>
                    </a:lnTo>
                    <a:lnTo>
                      <a:pt x="933" y="915"/>
                    </a:lnTo>
                    <a:lnTo>
                      <a:pt x="935" y="915"/>
                    </a:lnTo>
                    <a:lnTo>
                      <a:pt x="935" y="915"/>
                    </a:lnTo>
                    <a:lnTo>
                      <a:pt x="936" y="916"/>
                    </a:lnTo>
                    <a:lnTo>
                      <a:pt x="937" y="916"/>
                    </a:lnTo>
                    <a:lnTo>
                      <a:pt x="938" y="916"/>
                    </a:lnTo>
                    <a:lnTo>
                      <a:pt x="939" y="917"/>
                    </a:lnTo>
                    <a:lnTo>
                      <a:pt x="940" y="918"/>
                    </a:lnTo>
                    <a:lnTo>
                      <a:pt x="941" y="919"/>
                    </a:lnTo>
                    <a:lnTo>
                      <a:pt x="942" y="919"/>
                    </a:lnTo>
                    <a:lnTo>
                      <a:pt x="943" y="920"/>
                    </a:lnTo>
                    <a:lnTo>
                      <a:pt x="944" y="921"/>
                    </a:lnTo>
                    <a:lnTo>
                      <a:pt x="944" y="922"/>
                    </a:lnTo>
                    <a:lnTo>
                      <a:pt x="945" y="923"/>
                    </a:lnTo>
                    <a:lnTo>
                      <a:pt x="946" y="924"/>
                    </a:lnTo>
                    <a:lnTo>
                      <a:pt x="947" y="925"/>
                    </a:lnTo>
                    <a:lnTo>
                      <a:pt x="948" y="926"/>
                    </a:lnTo>
                    <a:lnTo>
                      <a:pt x="949" y="927"/>
                    </a:lnTo>
                    <a:lnTo>
                      <a:pt x="950" y="928"/>
                    </a:lnTo>
                    <a:lnTo>
                      <a:pt x="951" y="928"/>
                    </a:lnTo>
                    <a:lnTo>
                      <a:pt x="952" y="929"/>
                    </a:lnTo>
                    <a:lnTo>
                      <a:pt x="953" y="930"/>
                    </a:lnTo>
                    <a:lnTo>
                      <a:pt x="954" y="932"/>
                    </a:lnTo>
                    <a:lnTo>
                      <a:pt x="954" y="933"/>
                    </a:lnTo>
                    <a:lnTo>
                      <a:pt x="955" y="933"/>
                    </a:lnTo>
                    <a:lnTo>
                      <a:pt x="956" y="933"/>
                    </a:lnTo>
                    <a:lnTo>
                      <a:pt x="957" y="933"/>
                    </a:lnTo>
                    <a:lnTo>
                      <a:pt x="958" y="933"/>
                    </a:lnTo>
                    <a:lnTo>
                      <a:pt x="959" y="932"/>
                    </a:lnTo>
                    <a:lnTo>
                      <a:pt x="960" y="932"/>
                    </a:lnTo>
                    <a:lnTo>
                      <a:pt x="961" y="931"/>
                    </a:lnTo>
                    <a:lnTo>
                      <a:pt x="962" y="931"/>
                    </a:lnTo>
                    <a:lnTo>
                      <a:pt x="963" y="932"/>
                    </a:lnTo>
                    <a:lnTo>
                      <a:pt x="964" y="935"/>
                    </a:lnTo>
                    <a:lnTo>
                      <a:pt x="965" y="937"/>
                    </a:lnTo>
                    <a:lnTo>
                      <a:pt x="965" y="940"/>
                    </a:lnTo>
                    <a:lnTo>
                      <a:pt x="966" y="943"/>
                    </a:lnTo>
                    <a:lnTo>
                      <a:pt x="967" y="946"/>
                    </a:lnTo>
                    <a:lnTo>
                      <a:pt x="968" y="948"/>
                    </a:lnTo>
                    <a:lnTo>
                      <a:pt x="969" y="951"/>
                    </a:lnTo>
                    <a:lnTo>
                      <a:pt x="970" y="953"/>
                    </a:lnTo>
                    <a:lnTo>
                      <a:pt x="971" y="955"/>
                    </a:lnTo>
                    <a:lnTo>
                      <a:pt x="972" y="956"/>
                    </a:lnTo>
                    <a:lnTo>
                      <a:pt x="973" y="958"/>
                    </a:lnTo>
                    <a:lnTo>
                      <a:pt x="974" y="959"/>
                    </a:lnTo>
                    <a:lnTo>
                      <a:pt x="975" y="961"/>
                    </a:lnTo>
                    <a:lnTo>
                      <a:pt x="975" y="963"/>
                    </a:lnTo>
                    <a:lnTo>
                      <a:pt x="976" y="964"/>
                    </a:lnTo>
                    <a:lnTo>
                      <a:pt x="977" y="959"/>
                    </a:lnTo>
                    <a:lnTo>
                      <a:pt x="978" y="957"/>
                    </a:lnTo>
                    <a:lnTo>
                      <a:pt x="979" y="956"/>
                    </a:lnTo>
                    <a:lnTo>
                      <a:pt x="980" y="949"/>
                    </a:lnTo>
                    <a:lnTo>
                      <a:pt x="981" y="942"/>
                    </a:lnTo>
                    <a:lnTo>
                      <a:pt x="982" y="935"/>
                    </a:lnTo>
                    <a:lnTo>
                      <a:pt x="983" y="926"/>
                    </a:lnTo>
                    <a:lnTo>
                      <a:pt x="984" y="917"/>
                    </a:lnTo>
                    <a:lnTo>
                      <a:pt x="985" y="914"/>
                    </a:lnTo>
                    <a:lnTo>
                      <a:pt x="985" y="912"/>
                    </a:lnTo>
                    <a:lnTo>
                      <a:pt x="986" y="910"/>
                    </a:lnTo>
                    <a:lnTo>
                      <a:pt x="987" y="907"/>
                    </a:lnTo>
                    <a:lnTo>
                      <a:pt x="988" y="906"/>
                    </a:lnTo>
                    <a:lnTo>
                      <a:pt x="989" y="903"/>
                    </a:lnTo>
                    <a:lnTo>
                      <a:pt x="990" y="902"/>
                    </a:lnTo>
                    <a:lnTo>
                      <a:pt x="991" y="899"/>
                    </a:lnTo>
                    <a:lnTo>
                      <a:pt x="992" y="885"/>
                    </a:lnTo>
                    <a:lnTo>
                      <a:pt x="993" y="865"/>
                    </a:lnTo>
                    <a:lnTo>
                      <a:pt x="994" y="841"/>
                    </a:lnTo>
                    <a:lnTo>
                      <a:pt x="995" y="816"/>
                    </a:lnTo>
                    <a:lnTo>
                      <a:pt x="996" y="795"/>
                    </a:lnTo>
                    <a:lnTo>
                      <a:pt x="996" y="775"/>
                    </a:lnTo>
                    <a:lnTo>
                      <a:pt x="997" y="754"/>
                    </a:lnTo>
                    <a:lnTo>
                      <a:pt x="998" y="732"/>
                    </a:lnTo>
                    <a:lnTo>
                      <a:pt x="999" y="703"/>
                    </a:lnTo>
                    <a:lnTo>
                      <a:pt x="1000" y="671"/>
                    </a:lnTo>
                    <a:lnTo>
                      <a:pt x="1001" y="647"/>
                    </a:lnTo>
                    <a:lnTo>
                      <a:pt x="1002" y="624"/>
                    </a:lnTo>
                    <a:lnTo>
                      <a:pt x="1003" y="583"/>
                    </a:lnTo>
                    <a:lnTo>
                      <a:pt x="1004" y="541"/>
                    </a:lnTo>
                    <a:lnTo>
                      <a:pt x="1005" y="495"/>
                    </a:lnTo>
                    <a:lnTo>
                      <a:pt x="1005" y="481"/>
                    </a:lnTo>
                    <a:lnTo>
                      <a:pt x="1006" y="491"/>
                    </a:lnTo>
                    <a:lnTo>
                      <a:pt x="1007" y="517"/>
                    </a:lnTo>
                    <a:lnTo>
                      <a:pt x="1008" y="528"/>
                    </a:lnTo>
                    <a:lnTo>
                      <a:pt x="1009" y="531"/>
                    </a:lnTo>
                    <a:lnTo>
                      <a:pt x="1010" y="551"/>
                    </a:lnTo>
                    <a:lnTo>
                      <a:pt x="1011" y="578"/>
                    </a:lnTo>
                    <a:lnTo>
                      <a:pt x="1012" y="608"/>
                    </a:lnTo>
                    <a:lnTo>
                      <a:pt x="1013" y="640"/>
                    </a:lnTo>
                    <a:lnTo>
                      <a:pt x="1014" y="671"/>
                    </a:lnTo>
                    <a:lnTo>
                      <a:pt x="1015" y="704"/>
                    </a:lnTo>
                    <a:lnTo>
                      <a:pt x="1015" y="735"/>
                    </a:lnTo>
                    <a:lnTo>
                      <a:pt x="1017" y="766"/>
                    </a:lnTo>
                    <a:lnTo>
                      <a:pt x="1017" y="803"/>
                    </a:lnTo>
                    <a:lnTo>
                      <a:pt x="1018" y="841"/>
                    </a:lnTo>
                    <a:lnTo>
                      <a:pt x="1019" y="880"/>
                    </a:lnTo>
                    <a:lnTo>
                      <a:pt x="1020" y="916"/>
                    </a:lnTo>
                    <a:lnTo>
                      <a:pt x="1021" y="934"/>
                    </a:lnTo>
                    <a:lnTo>
                      <a:pt x="1022" y="944"/>
                    </a:lnTo>
                    <a:lnTo>
                      <a:pt x="1023" y="950"/>
                    </a:lnTo>
                    <a:lnTo>
                      <a:pt x="1024" y="952"/>
                    </a:lnTo>
                    <a:lnTo>
                      <a:pt x="1025" y="954"/>
                    </a:lnTo>
                    <a:lnTo>
                      <a:pt x="1026" y="956"/>
                    </a:lnTo>
                    <a:lnTo>
                      <a:pt x="1026" y="954"/>
                    </a:lnTo>
                    <a:lnTo>
                      <a:pt x="1027" y="951"/>
                    </a:lnTo>
                    <a:lnTo>
                      <a:pt x="1028" y="951"/>
                    </a:lnTo>
                    <a:lnTo>
                      <a:pt x="1029" y="950"/>
                    </a:lnTo>
                    <a:lnTo>
                      <a:pt x="1030" y="950"/>
                    </a:lnTo>
                    <a:lnTo>
                      <a:pt x="1031" y="949"/>
                    </a:lnTo>
                    <a:lnTo>
                      <a:pt x="1032" y="946"/>
                    </a:lnTo>
                    <a:lnTo>
                      <a:pt x="1033" y="942"/>
                    </a:lnTo>
                    <a:lnTo>
                      <a:pt x="1034" y="938"/>
                    </a:lnTo>
                    <a:lnTo>
                      <a:pt x="1035" y="934"/>
                    </a:lnTo>
                    <a:lnTo>
                      <a:pt x="1036" y="933"/>
                    </a:lnTo>
                    <a:lnTo>
                      <a:pt x="1036" y="933"/>
                    </a:lnTo>
                    <a:lnTo>
                      <a:pt x="1037" y="934"/>
                    </a:lnTo>
                    <a:lnTo>
                      <a:pt x="1038" y="935"/>
                    </a:lnTo>
                    <a:lnTo>
                      <a:pt x="1039" y="935"/>
                    </a:lnTo>
                    <a:lnTo>
                      <a:pt x="1040" y="936"/>
                    </a:lnTo>
                    <a:lnTo>
                      <a:pt x="1041" y="937"/>
                    </a:lnTo>
                    <a:lnTo>
                      <a:pt x="1042" y="938"/>
                    </a:lnTo>
                    <a:lnTo>
                      <a:pt x="1043" y="938"/>
                    </a:lnTo>
                    <a:lnTo>
                      <a:pt x="1044" y="938"/>
                    </a:lnTo>
                    <a:lnTo>
                      <a:pt x="1045" y="937"/>
                    </a:lnTo>
                    <a:lnTo>
                      <a:pt x="1045" y="936"/>
                    </a:lnTo>
                    <a:lnTo>
                      <a:pt x="1047" y="935"/>
                    </a:lnTo>
                    <a:lnTo>
                      <a:pt x="1047" y="933"/>
                    </a:lnTo>
                    <a:lnTo>
                      <a:pt x="1048" y="936"/>
                    </a:lnTo>
                    <a:lnTo>
                      <a:pt x="1049" y="934"/>
                    </a:lnTo>
                    <a:lnTo>
                      <a:pt x="1050" y="932"/>
                    </a:lnTo>
                    <a:lnTo>
                      <a:pt x="1051" y="929"/>
                    </a:lnTo>
                    <a:lnTo>
                      <a:pt x="1052" y="930"/>
                    </a:lnTo>
                    <a:lnTo>
                      <a:pt x="1053" y="934"/>
                    </a:lnTo>
                    <a:lnTo>
                      <a:pt x="1054" y="934"/>
                    </a:lnTo>
                    <a:lnTo>
                      <a:pt x="1055" y="933"/>
                    </a:lnTo>
                    <a:lnTo>
                      <a:pt x="1056" y="933"/>
                    </a:lnTo>
                    <a:lnTo>
                      <a:pt x="1057" y="933"/>
                    </a:lnTo>
                    <a:lnTo>
                      <a:pt x="1057" y="934"/>
                    </a:lnTo>
                    <a:lnTo>
                      <a:pt x="1058" y="934"/>
                    </a:lnTo>
                    <a:lnTo>
                      <a:pt x="1059" y="934"/>
                    </a:lnTo>
                    <a:lnTo>
                      <a:pt x="1060" y="934"/>
                    </a:lnTo>
                    <a:lnTo>
                      <a:pt x="1061" y="935"/>
                    </a:lnTo>
                    <a:lnTo>
                      <a:pt x="1062" y="935"/>
                    </a:lnTo>
                    <a:lnTo>
                      <a:pt x="1063" y="935"/>
                    </a:lnTo>
                    <a:lnTo>
                      <a:pt x="1064" y="935"/>
                    </a:lnTo>
                    <a:lnTo>
                      <a:pt x="1065" y="936"/>
                    </a:lnTo>
                    <a:lnTo>
                      <a:pt x="1066" y="935"/>
                    </a:lnTo>
                    <a:lnTo>
                      <a:pt x="1066" y="935"/>
                    </a:lnTo>
                    <a:lnTo>
                      <a:pt x="1067" y="934"/>
                    </a:lnTo>
                    <a:lnTo>
                      <a:pt x="1068" y="934"/>
                    </a:lnTo>
                    <a:lnTo>
                      <a:pt x="1069" y="934"/>
                    </a:lnTo>
                    <a:lnTo>
                      <a:pt x="1070" y="933"/>
                    </a:lnTo>
                    <a:lnTo>
                      <a:pt x="1071" y="933"/>
                    </a:lnTo>
                    <a:lnTo>
                      <a:pt x="1072" y="932"/>
                    </a:lnTo>
                    <a:lnTo>
                      <a:pt x="1073" y="932"/>
                    </a:lnTo>
                    <a:lnTo>
                      <a:pt x="1074" y="931"/>
                    </a:lnTo>
                    <a:lnTo>
                      <a:pt x="1075" y="931"/>
                    </a:lnTo>
                    <a:lnTo>
                      <a:pt x="1076" y="930"/>
                    </a:lnTo>
                    <a:lnTo>
                      <a:pt x="1077" y="930"/>
                    </a:lnTo>
                    <a:lnTo>
                      <a:pt x="1077" y="929"/>
                    </a:lnTo>
                    <a:lnTo>
                      <a:pt x="1078" y="929"/>
                    </a:lnTo>
                    <a:lnTo>
                      <a:pt x="1079" y="929"/>
                    </a:lnTo>
                    <a:lnTo>
                      <a:pt x="1080" y="929"/>
                    </a:lnTo>
                    <a:lnTo>
                      <a:pt x="1081" y="929"/>
                    </a:lnTo>
                    <a:lnTo>
                      <a:pt x="1082" y="929"/>
                    </a:lnTo>
                    <a:lnTo>
                      <a:pt x="1083" y="928"/>
                    </a:lnTo>
                    <a:lnTo>
                      <a:pt x="1084" y="929"/>
                    </a:lnTo>
                    <a:lnTo>
                      <a:pt x="1085" y="929"/>
                    </a:lnTo>
                    <a:lnTo>
                      <a:pt x="1086" y="929"/>
                    </a:lnTo>
                    <a:lnTo>
                      <a:pt x="1087" y="929"/>
                    </a:lnTo>
                    <a:lnTo>
                      <a:pt x="1087" y="929"/>
                    </a:lnTo>
                    <a:lnTo>
                      <a:pt x="1088" y="929"/>
                    </a:lnTo>
                    <a:lnTo>
                      <a:pt x="1089" y="929"/>
                    </a:lnTo>
                    <a:lnTo>
                      <a:pt x="1090" y="929"/>
                    </a:lnTo>
                    <a:lnTo>
                      <a:pt x="1091" y="929"/>
                    </a:lnTo>
                    <a:lnTo>
                      <a:pt x="1092" y="929"/>
                    </a:lnTo>
                    <a:lnTo>
                      <a:pt x="1093" y="929"/>
                    </a:lnTo>
                    <a:lnTo>
                      <a:pt x="1094" y="930"/>
                    </a:lnTo>
                    <a:lnTo>
                      <a:pt x="1095" y="930"/>
                    </a:lnTo>
                    <a:lnTo>
                      <a:pt x="1096" y="930"/>
                    </a:lnTo>
                    <a:lnTo>
                      <a:pt x="1097" y="931"/>
                    </a:lnTo>
                    <a:lnTo>
                      <a:pt x="1097" y="931"/>
                    </a:lnTo>
                    <a:lnTo>
                      <a:pt x="1098" y="932"/>
                    </a:lnTo>
                    <a:lnTo>
                      <a:pt x="1099" y="932"/>
                    </a:lnTo>
                    <a:lnTo>
                      <a:pt x="1100" y="932"/>
                    </a:lnTo>
                    <a:lnTo>
                      <a:pt x="1101" y="934"/>
                    </a:lnTo>
                    <a:lnTo>
                      <a:pt x="1102" y="933"/>
                    </a:lnTo>
                    <a:lnTo>
                      <a:pt x="1103" y="934"/>
                    </a:lnTo>
                    <a:lnTo>
                      <a:pt x="1104" y="935"/>
                    </a:lnTo>
                    <a:lnTo>
                      <a:pt x="1105" y="936"/>
                    </a:lnTo>
                    <a:lnTo>
                      <a:pt x="1106" y="937"/>
                    </a:lnTo>
                    <a:lnTo>
                      <a:pt x="1107" y="937"/>
                    </a:lnTo>
                    <a:lnTo>
                      <a:pt x="1108" y="937"/>
                    </a:lnTo>
                    <a:lnTo>
                      <a:pt x="1108" y="939"/>
                    </a:lnTo>
                    <a:lnTo>
                      <a:pt x="1109" y="937"/>
                    </a:lnTo>
                    <a:lnTo>
                      <a:pt x="1110" y="936"/>
                    </a:lnTo>
                    <a:lnTo>
                      <a:pt x="1111" y="936"/>
                    </a:lnTo>
                    <a:lnTo>
                      <a:pt x="1112" y="935"/>
                    </a:lnTo>
                    <a:lnTo>
                      <a:pt x="1113" y="935"/>
                    </a:lnTo>
                    <a:lnTo>
                      <a:pt x="1114" y="934"/>
                    </a:lnTo>
                    <a:lnTo>
                      <a:pt x="1115" y="933"/>
                    </a:lnTo>
                    <a:lnTo>
                      <a:pt x="1116" y="932"/>
                    </a:lnTo>
                    <a:lnTo>
                      <a:pt x="1117" y="931"/>
                    </a:lnTo>
                    <a:lnTo>
                      <a:pt x="1117" y="930"/>
                    </a:lnTo>
                    <a:lnTo>
                      <a:pt x="1118" y="929"/>
                    </a:lnTo>
                    <a:lnTo>
                      <a:pt x="1119" y="927"/>
                    </a:lnTo>
                    <a:lnTo>
                      <a:pt x="1120" y="926"/>
                    </a:lnTo>
                    <a:lnTo>
                      <a:pt x="1121" y="925"/>
                    </a:lnTo>
                    <a:lnTo>
                      <a:pt x="1122" y="923"/>
                    </a:lnTo>
                    <a:lnTo>
                      <a:pt x="1123" y="924"/>
                    </a:lnTo>
                    <a:lnTo>
                      <a:pt x="1124" y="924"/>
                    </a:lnTo>
                    <a:lnTo>
                      <a:pt x="1125" y="925"/>
                    </a:lnTo>
                    <a:lnTo>
                      <a:pt x="1126" y="926"/>
                    </a:lnTo>
                    <a:lnTo>
                      <a:pt x="1127" y="927"/>
                    </a:lnTo>
                    <a:lnTo>
                      <a:pt x="1127" y="927"/>
                    </a:lnTo>
                    <a:lnTo>
                      <a:pt x="1129" y="929"/>
                    </a:lnTo>
                    <a:lnTo>
                      <a:pt x="1129" y="930"/>
                    </a:lnTo>
                    <a:lnTo>
                      <a:pt x="1130" y="932"/>
                    </a:lnTo>
                    <a:lnTo>
                      <a:pt x="1131" y="932"/>
                    </a:lnTo>
                    <a:lnTo>
                      <a:pt x="1132" y="934"/>
                    </a:lnTo>
                    <a:lnTo>
                      <a:pt x="1133" y="935"/>
                    </a:lnTo>
                    <a:lnTo>
                      <a:pt x="1134" y="937"/>
                    </a:lnTo>
                    <a:lnTo>
                      <a:pt x="1135" y="938"/>
                    </a:lnTo>
                    <a:lnTo>
                      <a:pt x="1136" y="939"/>
                    </a:lnTo>
                    <a:lnTo>
                      <a:pt x="1137" y="941"/>
                    </a:lnTo>
                    <a:lnTo>
                      <a:pt x="1138" y="941"/>
                    </a:lnTo>
                    <a:lnTo>
                      <a:pt x="1138" y="942"/>
                    </a:lnTo>
                    <a:lnTo>
                      <a:pt x="1139" y="942"/>
                    </a:lnTo>
                    <a:lnTo>
                      <a:pt x="1140" y="942"/>
                    </a:lnTo>
                    <a:lnTo>
                      <a:pt x="1141" y="942"/>
                    </a:lnTo>
                    <a:lnTo>
                      <a:pt x="1142" y="942"/>
                    </a:lnTo>
                    <a:lnTo>
                      <a:pt x="1143" y="941"/>
                    </a:lnTo>
                    <a:lnTo>
                      <a:pt x="1144" y="941"/>
                    </a:lnTo>
                    <a:lnTo>
                      <a:pt x="1145" y="941"/>
                    </a:lnTo>
                    <a:lnTo>
                      <a:pt x="1146" y="941"/>
                    </a:lnTo>
                    <a:lnTo>
                      <a:pt x="1147" y="941"/>
                    </a:lnTo>
                    <a:lnTo>
                      <a:pt x="1148" y="941"/>
                    </a:lnTo>
                    <a:lnTo>
                      <a:pt x="1148" y="940"/>
                    </a:lnTo>
                    <a:lnTo>
                      <a:pt x="1149" y="940"/>
                    </a:lnTo>
                    <a:lnTo>
                      <a:pt x="1150" y="940"/>
                    </a:lnTo>
                    <a:lnTo>
                      <a:pt x="1151" y="940"/>
                    </a:lnTo>
                    <a:lnTo>
                      <a:pt x="1152" y="939"/>
                    </a:lnTo>
                    <a:lnTo>
                      <a:pt x="1153" y="939"/>
                    </a:lnTo>
                    <a:lnTo>
                      <a:pt x="1154" y="938"/>
                    </a:lnTo>
                    <a:lnTo>
                      <a:pt x="1155" y="937"/>
                    </a:lnTo>
                    <a:lnTo>
                      <a:pt x="1156" y="937"/>
                    </a:lnTo>
                    <a:lnTo>
                      <a:pt x="1157" y="936"/>
                    </a:lnTo>
                    <a:lnTo>
                      <a:pt x="1157" y="936"/>
                    </a:lnTo>
                    <a:lnTo>
                      <a:pt x="1159" y="935"/>
                    </a:lnTo>
                    <a:lnTo>
                      <a:pt x="1159" y="935"/>
                    </a:lnTo>
                    <a:lnTo>
                      <a:pt x="1160" y="933"/>
                    </a:lnTo>
                    <a:lnTo>
                      <a:pt x="1161" y="933"/>
                    </a:lnTo>
                    <a:lnTo>
                      <a:pt x="1162" y="932"/>
                    </a:lnTo>
                    <a:lnTo>
                      <a:pt x="1163" y="931"/>
                    </a:lnTo>
                    <a:lnTo>
                      <a:pt x="1164" y="928"/>
                    </a:lnTo>
                    <a:lnTo>
                      <a:pt x="1165" y="932"/>
                    </a:lnTo>
                    <a:lnTo>
                      <a:pt x="1166" y="928"/>
                    </a:lnTo>
                    <a:lnTo>
                      <a:pt x="1167" y="926"/>
                    </a:lnTo>
                    <a:lnTo>
                      <a:pt x="1168" y="928"/>
                    </a:lnTo>
                    <a:lnTo>
                      <a:pt x="1169" y="929"/>
                    </a:lnTo>
                    <a:lnTo>
                      <a:pt x="1169" y="929"/>
                    </a:lnTo>
                    <a:lnTo>
                      <a:pt x="1170" y="929"/>
                    </a:lnTo>
                    <a:lnTo>
                      <a:pt x="1171" y="929"/>
                    </a:lnTo>
                    <a:lnTo>
                      <a:pt x="1172" y="930"/>
                    </a:lnTo>
                    <a:lnTo>
                      <a:pt x="1173" y="930"/>
                    </a:lnTo>
                    <a:lnTo>
                      <a:pt x="1174" y="931"/>
                    </a:lnTo>
                    <a:lnTo>
                      <a:pt x="1175" y="932"/>
                    </a:lnTo>
                    <a:lnTo>
                      <a:pt x="1176" y="932"/>
                    </a:lnTo>
                    <a:lnTo>
                      <a:pt x="1177" y="933"/>
                    </a:lnTo>
                    <a:lnTo>
                      <a:pt x="1178" y="934"/>
                    </a:lnTo>
                    <a:lnTo>
                      <a:pt x="1178" y="935"/>
                    </a:lnTo>
                    <a:lnTo>
                      <a:pt x="1180" y="936"/>
                    </a:lnTo>
                    <a:lnTo>
                      <a:pt x="1180" y="937"/>
                    </a:lnTo>
                    <a:lnTo>
                      <a:pt x="1181" y="937"/>
                    </a:lnTo>
                    <a:lnTo>
                      <a:pt x="1182" y="936"/>
                    </a:lnTo>
                    <a:lnTo>
                      <a:pt x="1183" y="935"/>
                    </a:lnTo>
                    <a:lnTo>
                      <a:pt x="1184" y="934"/>
                    </a:lnTo>
                    <a:lnTo>
                      <a:pt x="1185" y="933"/>
                    </a:lnTo>
                    <a:lnTo>
                      <a:pt x="1186" y="933"/>
                    </a:lnTo>
                    <a:lnTo>
                      <a:pt x="1187" y="932"/>
                    </a:lnTo>
                    <a:lnTo>
                      <a:pt x="1188" y="931"/>
                    </a:lnTo>
                    <a:lnTo>
                      <a:pt x="1189" y="929"/>
                    </a:lnTo>
                    <a:lnTo>
                      <a:pt x="1189" y="923"/>
                    </a:lnTo>
                    <a:lnTo>
                      <a:pt x="1190" y="933"/>
                    </a:lnTo>
                    <a:lnTo>
                      <a:pt x="1191" y="928"/>
                    </a:lnTo>
                    <a:lnTo>
                      <a:pt x="1192" y="916"/>
                    </a:lnTo>
                    <a:lnTo>
                      <a:pt x="1193" y="922"/>
                    </a:lnTo>
                    <a:lnTo>
                      <a:pt x="1194" y="920"/>
                    </a:lnTo>
                    <a:lnTo>
                      <a:pt x="1195" y="919"/>
                    </a:lnTo>
                    <a:lnTo>
                      <a:pt x="1196" y="919"/>
                    </a:lnTo>
                    <a:lnTo>
                      <a:pt x="1197" y="919"/>
                    </a:lnTo>
                    <a:lnTo>
                      <a:pt x="1198" y="920"/>
                    </a:lnTo>
                    <a:lnTo>
                      <a:pt x="1199" y="921"/>
                    </a:lnTo>
                    <a:lnTo>
                      <a:pt x="1199" y="922"/>
                    </a:lnTo>
                    <a:lnTo>
                      <a:pt x="1200" y="924"/>
                    </a:lnTo>
                    <a:lnTo>
                      <a:pt x="1201" y="925"/>
                    </a:lnTo>
                    <a:lnTo>
                      <a:pt x="1202" y="927"/>
                    </a:lnTo>
                    <a:lnTo>
                      <a:pt x="1203" y="928"/>
                    </a:lnTo>
                    <a:lnTo>
                      <a:pt x="1204" y="930"/>
                    </a:lnTo>
                    <a:lnTo>
                      <a:pt x="1205" y="932"/>
                    </a:lnTo>
                    <a:lnTo>
                      <a:pt x="1206" y="933"/>
                    </a:lnTo>
                    <a:lnTo>
                      <a:pt x="1207" y="935"/>
                    </a:lnTo>
                    <a:lnTo>
                      <a:pt x="1208" y="937"/>
                    </a:lnTo>
                    <a:lnTo>
                      <a:pt x="1209" y="939"/>
                    </a:lnTo>
                    <a:lnTo>
                      <a:pt x="1210" y="941"/>
                    </a:lnTo>
                    <a:lnTo>
                      <a:pt x="1210" y="942"/>
                    </a:lnTo>
                    <a:lnTo>
                      <a:pt x="1211" y="943"/>
                    </a:lnTo>
                    <a:lnTo>
                      <a:pt x="1212" y="943"/>
                    </a:lnTo>
                    <a:lnTo>
                      <a:pt x="1213" y="943"/>
                    </a:lnTo>
                    <a:lnTo>
                      <a:pt x="1214" y="943"/>
                    </a:lnTo>
                    <a:lnTo>
                      <a:pt x="1215" y="943"/>
                    </a:lnTo>
                    <a:lnTo>
                      <a:pt x="1216" y="943"/>
                    </a:lnTo>
                    <a:lnTo>
                      <a:pt x="1217" y="942"/>
                    </a:lnTo>
                    <a:lnTo>
                      <a:pt x="1218" y="942"/>
                    </a:lnTo>
                    <a:lnTo>
                      <a:pt x="1219" y="941"/>
                    </a:lnTo>
                    <a:lnTo>
                      <a:pt x="1220" y="940"/>
                    </a:lnTo>
                    <a:lnTo>
                      <a:pt x="1220" y="940"/>
                    </a:lnTo>
                    <a:lnTo>
                      <a:pt x="1221" y="939"/>
                    </a:lnTo>
                    <a:lnTo>
                      <a:pt x="1222" y="938"/>
                    </a:lnTo>
                    <a:lnTo>
                      <a:pt x="1223" y="937"/>
                    </a:lnTo>
                    <a:lnTo>
                      <a:pt x="1224" y="936"/>
                    </a:lnTo>
                    <a:lnTo>
                      <a:pt x="1225" y="935"/>
                    </a:lnTo>
                    <a:lnTo>
                      <a:pt x="1226" y="936"/>
                    </a:lnTo>
                    <a:lnTo>
                      <a:pt x="1227" y="936"/>
                    </a:lnTo>
                    <a:lnTo>
                      <a:pt x="1228" y="937"/>
                    </a:lnTo>
                    <a:lnTo>
                      <a:pt x="1229" y="937"/>
                    </a:lnTo>
                    <a:lnTo>
                      <a:pt x="1229" y="937"/>
                    </a:lnTo>
                    <a:lnTo>
                      <a:pt x="1230" y="937"/>
                    </a:lnTo>
                    <a:lnTo>
                      <a:pt x="1231" y="938"/>
                    </a:lnTo>
                    <a:lnTo>
                      <a:pt x="1232" y="938"/>
                    </a:lnTo>
                    <a:lnTo>
                      <a:pt x="1233" y="939"/>
                    </a:lnTo>
                    <a:lnTo>
                      <a:pt x="1234" y="940"/>
                    </a:lnTo>
                    <a:lnTo>
                      <a:pt x="1235" y="940"/>
                    </a:lnTo>
                    <a:lnTo>
                      <a:pt x="1236" y="941"/>
                    </a:lnTo>
                    <a:lnTo>
                      <a:pt x="1237" y="942"/>
                    </a:lnTo>
                    <a:lnTo>
                      <a:pt x="1238" y="943"/>
                    </a:lnTo>
                    <a:lnTo>
                      <a:pt x="1239" y="944"/>
                    </a:lnTo>
                    <a:lnTo>
                      <a:pt x="1240" y="942"/>
                    </a:lnTo>
                    <a:lnTo>
                      <a:pt x="1241" y="938"/>
                    </a:lnTo>
                    <a:lnTo>
                      <a:pt x="1241" y="936"/>
                    </a:lnTo>
                    <a:lnTo>
                      <a:pt x="1242" y="931"/>
                    </a:lnTo>
                    <a:lnTo>
                      <a:pt x="1243" y="927"/>
                    </a:lnTo>
                    <a:lnTo>
                      <a:pt x="1244" y="923"/>
                    </a:lnTo>
                    <a:lnTo>
                      <a:pt x="1245" y="917"/>
                    </a:lnTo>
                    <a:lnTo>
                      <a:pt x="1246" y="913"/>
                    </a:lnTo>
                    <a:lnTo>
                      <a:pt x="1247" y="909"/>
                    </a:lnTo>
                    <a:lnTo>
                      <a:pt x="1248" y="906"/>
                    </a:lnTo>
                    <a:lnTo>
                      <a:pt x="1249" y="903"/>
                    </a:lnTo>
                    <a:lnTo>
                      <a:pt x="1250" y="899"/>
                    </a:lnTo>
                    <a:lnTo>
                      <a:pt x="1250" y="900"/>
                    </a:lnTo>
                    <a:lnTo>
                      <a:pt x="1251" y="901"/>
                    </a:lnTo>
                    <a:lnTo>
                      <a:pt x="1252" y="902"/>
                    </a:lnTo>
                    <a:lnTo>
                      <a:pt x="1253" y="902"/>
                    </a:lnTo>
                    <a:lnTo>
                      <a:pt x="1254" y="896"/>
                    </a:lnTo>
                    <a:lnTo>
                      <a:pt x="1255" y="887"/>
                    </a:lnTo>
                    <a:lnTo>
                      <a:pt x="1256" y="896"/>
                    </a:lnTo>
                    <a:lnTo>
                      <a:pt x="1257" y="896"/>
                    </a:lnTo>
                    <a:lnTo>
                      <a:pt x="1258" y="885"/>
                    </a:lnTo>
                    <a:lnTo>
                      <a:pt x="1259" y="823"/>
                    </a:lnTo>
                    <a:lnTo>
                      <a:pt x="1260" y="744"/>
                    </a:lnTo>
                    <a:lnTo>
                      <a:pt x="1260" y="747"/>
                    </a:lnTo>
                    <a:lnTo>
                      <a:pt x="1261" y="817"/>
                    </a:lnTo>
                    <a:lnTo>
                      <a:pt x="1262" y="917"/>
                    </a:lnTo>
                    <a:lnTo>
                      <a:pt x="1263" y="944"/>
                    </a:lnTo>
                    <a:lnTo>
                      <a:pt x="1264" y="931"/>
                    </a:lnTo>
                    <a:lnTo>
                      <a:pt x="1265" y="934"/>
                    </a:lnTo>
                    <a:lnTo>
                      <a:pt x="1266" y="934"/>
                    </a:lnTo>
                    <a:lnTo>
                      <a:pt x="1267" y="913"/>
                    </a:lnTo>
                    <a:lnTo>
                      <a:pt x="1268" y="887"/>
                    </a:lnTo>
                    <a:lnTo>
                      <a:pt x="1269" y="888"/>
                    </a:lnTo>
                    <a:lnTo>
                      <a:pt x="1270" y="896"/>
                    </a:lnTo>
                    <a:lnTo>
                      <a:pt x="1271" y="905"/>
                    </a:lnTo>
                    <a:lnTo>
                      <a:pt x="1271" y="915"/>
                    </a:lnTo>
                    <a:lnTo>
                      <a:pt x="1272" y="917"/>
                    </a:lnTo>
                    <a:lnTo>
                      <a:pt x="1273" y="917"/>
                    </a:lnTo>
                    <a:lnTo>
                      <a:pt x="1274" y="917"/>
                    </a:lnTo>
                    <a:lnTo>
                      <a:pt x="1275" y="916"/>
                    </a:lnTo>
                    <a:lnTo>
                      <a:pt x="1276" y="916"/>
                    </a:lnTo>
                    <a:lnTo>
                      <a:pt x="1277" y="917"/>
                    </a:lnTo>
                    <a:lnTo>
                      <a:pt x="1278" y="918"/>
                    </a:lnTo>
                    <a:lnTo>
                      <a:pt x="1279" y="919"/>
                    </a:lnTo>
                    <a:lnTo>
                      <a:pt x="1280" y="918"/>
                    </a:lnTo>
                    <a:lnTo>
                      <a:pt x="1281" y="918"/>
                    </a:lnTo>
                    <a:lnTo>
                      <a:pt x="1281" y="917"/>
                    </a:lnTo>
                    <a:lnTo>
                      <a:pt x="1282" y="916"/>
                    </a:lnTo>
                    <a:lnTo>
                      <a:pt x="1283" y="916"/>
                    </a:lnTo>
                    <a:lnTo>
                      <a:pt x="1284" y="916"/>
                    </a:lnTo>
                    <a:lnTo>
                      <a:pt x="1285" y="915"/>
                    </a:lnTo>
                    <a:lnTo>
                      <a:pt x="1286" y="915"/>
                    </a:lnTo>
                    <a:lnTo>
                      <a:pt x="1287" y="914"/>
                    </a:lnTo>
                    <a:lnTo>
                      <a:pt x="1288" y="914"/>
                    </a:lnTo>
                    <a:lnTo>
                      <a:pt x="1289" y="914"/>
                    </a:lnTo>
                    <a:lnTo>
                      <a:pt x="1290" y="913"/>
                    </a:lnTo>
                    <a:lnTo>
                      <a:pt x="1290" y="913"/>
                    </a:lnTo>
                    <a:lnTo>
                      <a:pt x="1292" y="912"/>
                    </a:lnTo>
                    <a:lnTo>
                      <a:pt x="1292" y="911"/>
                    </a:lnTo>
                    <a:lnTo>
                      <a:pt x="1293" y="911"/>
                    </a:lnTo>
                    <a:lnTo>
                      <a:pt x="1294" y="910"/>
                    </a:lnTo>
                    <a:lnTo>
                      <a:pt x="1295" y="909"/>
                    </a:lnTo>
                    <a:lnTo>
                      <a:pt x="1296" y="908"/>
                    </a:lnTo>
                    <a:lnTo>
                      <a:pt x="1297" y="908"/>
                    </a:lnTo>
                    <a:lnTo>
                      <a:pt x="1298" y="908"/>
                    </a:lnTo>
                    <a:lnTo>
                      <a:pt x="1299" y="909"/>
                    </a:lnTo>
                    <a:lnTo>
                      <a:pt x="1300" y="911"/>
                    </a:lnTo>
                    <a:lnTo>
                      <a:pt x="1301" y="912"/>
                    </a:lnTo>
                    <a:lnTo>
                      <a:pt x="1301" y="914"/>
                    </a:lnTo>
                    <a:lnTo>
                      <a:pt x="1302" y="915"/>
                    </a:lnTo>
                    <a:lnTo>
                      <a:pt x="1303" y="917"/>
                    </a:lnTo>
                    <a:lnTo>
                      <a:pt x="1304" y="919"/>
                    </a:lnTo>
                    <a:lnTo>
                      <a:pt x="1305" y="921"/>
                    </a:lnTo>
                    <a:lnTo>
                      <a:pt x="1306" y="923"/>
                    </a:lnTo>
                    <a:lnTo>
                      <a:pt x="1307" y="925"/>
                    </a:lnTo>
                    <a:lnTo>
                      <a:pt x="1308" y="927"/>
                    </a:lnTo>
                    <a:lnTo>
                      <a:pt x="1309" y="929"/>
                    </a:lnTo>
                    <a:lnTo>
                      <a:pt x="1310" y="931"/>
                    </a:lnTo>
                    <a:lnTo>
                      <a:pt x="1311" y="933"/>
                    </a:lnTo>
                    <a:lnTo>
                      <a:pt x="1311" y="935"/>
                    </a:lnTo>
                    <a:lnTo>
                      <a:pt x="1313" y="936"/>
                    </a:lnTo>
                    <a:lnTo>
                      <a:pt x="1313" y="937"/>
                    </a:lnTo>
                    <a:lnTo>
                      <a:pt x="1314" y="938"/>
                    </a:lnTo>
                    <a:lnTo>
                      <a:pt x="1315" y="939"/>
                    </a:lnTo>
                    <a:lnTo>
                      <a:pt x="1316" y="940"/>
                    </a:lnTo>
                    <a:lnTo>
                      <a:pt x="1317" y="940"/>
                    </a:lnTo>
                    <a:lnTo>
                      <a:pt x="1318" y="941"/>
                    </a:lnTo>
                    <a:lnTo>
                      <a:pt x="1319" y="941"/>
                    </a:lnTo>
                    <a:lnTo>
                      <a:pt x="1320" y="941"/>
                    </a:lnTo>
                    <a:lnTo>
                      <a:pt x="1321" y="942"/>
                    </a:lnTo>
                    <a:lnTo>
                      <a:pt x="1322" y="943"/>
                    </a:lnTo>
                    <a:lnTo>
                      <a:pt x="1322" y="943"/>
                    </a:lnTo>
                    <a:lnTo>
                      <a:pt x="1323" y="944"/>
                    </a:lnTo>
                    <a:lnTo>
                      <a:pt x="1324" y="945"/>
                    </a:lnTo>
                    <a:lnTo>
                      <a:pt x="1325" y="945"/>
                    </a:lnTo>
                    <a:lnTo>
                      <a:pt x="1326" y="946"/>
                    </a:lnTo>
                    <a:lnTo>
                      <a:pt x="1327" y="945"/>
                    </a:lnTo>
                    <a:lnTo>
                      <a:pt x="1328" y="944"/>
                    </a:lnTo>
                    <a:lnTo>
                      <a:pt x="1329" y="944"/>
                    </a:lnTo>
                    <a:lnTo>
                      <a:pt x="1330" y="944"/>
                    </a:lnTo>
                    <a:lnTo>
                      <a:pt x="1331" y="943"/>
                    </a:lnTo>
                    <a:lnTo>
                      <a:pt x="1332" y="942"/>
                    </a:lnTo>
                    <a:lnTo>
                      <a:pt x="1332" y="942"/>
                    </a:lnTo>
                    <a:lnTo>
                      <a:pt x="1333" y="941"/>
                    </a:lnTo>
                    <a:lnTo>
                      <a:pt x="1334" y="940"/>
                    </a:lnTo>
                    <a:lnTo>
                      <a:pt x="1335" y="939"/>
                    </a:lnTo>
                    <a:lnTo>
                      <a:pt x="1336" y="938"/>
                    </a:lnTo>
                    <a:lnTo>
                      <a:pt x="1337" y="937"/>
                    </a:lnTo>
                    <a:lnTo>
                      <a:pt x="1338" y="935"/>
                    </a:lnTo>
                    <a:lnTo>
                      <a:pt x="1339" y="934"/>
                    </a:lnTo>
                    <a:lnTo>
                      <a:pt x="1340" y="933"/>
                    </a:lnTo>
                    <a:lnTo>
                      <a:pt x="1341" y="932"/>
                    </a:lnTo>
                    <a:lnTo>
                      <a:pt x="1341" y="931"/>
                    </a:lnTo>
                    <a:lnTo>
                      <a:pt x="1343" y="931"/>
                    </a:lnTo>
                    <a:lnTo>
                      <a:pt x="1343" y="931"/>
                    </a:lnTo>
                    <a:lnTo>
                      <a:pt x="1344" y="930"/>
                    </a:lnTo>
                    <a:lnTo>
                      <a:pt x="1345" y="932"/>
                    </a:lnTo>
                    <a:lnTo>
                      <a:pt x="1346" y="932"/>
                    </a:lnTo>
                    <a:lnTo>
                      <a:pt x="1347" y="929"/>
                    </a:lnTo>
                    <a:lnTo>
                      <a:pt x="1348" y="930"/>
                    </a:lnTo>
                    <a:lnTo>
                      <a:pt x="1349" y="934"/>
                    </a:lnTo>
                    <a:lnTo>
                      <a:pt x="1350" y="930"/>
                    </a:lnTo>
                    <a:lnTo>
                      <a:pt x="1351" y="931"/>
                    </a:lnTo>
                    <a:lnTo>
                      <a:pt x="1352" y="932"/>
                    </a:lnTo>
                    <a:lnTo>
                      <a:pt x="1353" y="932"/>
                    </a:lnTo>
                    <a:lnTo>
                      <a:pt x="1353" y="932"/>
                    </a:lnTo>
                    <a:lnTo>
                      <a:pt x="1354" y="932"/>
                    </a:lnTo>
                    <a:lnTo>
                      <a:pt x="1355" y="933"/>
                    </a:lnTo>
                    <a:lnTo>
                      <a:pt x="1356" y="932"/>
                    </a:lnTo>
                    <a:lnTo>
                      <a:pt x="1357" y="932"/>
                    </a:lnTo>
                    <a:lnTo>
                      <a:pt x="1358" y="931"/>
                    </a:lnTo>
                    <a:lnTo>
                      <a:pt x="1359" y="931"/>
                    </a:lnTo>
                    <a:lnTo>
                      <a:pt x="1360" y="930"/>
                    </a:lnTo>
                    <a:lnTo>
                      <a:pt x="1361" y="929"/>
                    </a:lnTo>
                    <a:lnTo>
                      <a:pt x="1362" y="929"/>
                    </a:lnTo>
                    <a:lnTo>
                      <a:pt x="1362" y="928"/>
                    </a:lnTo>
                    <a:lnTo>
                      <a:pt x="1363" y="927"/>
                    </a:lnTo>
                    <a:lnTo>
                      <a:pt x="1364" y="926"/>
                    </a:lnTo>
                    <a:lnTo>
                      <a:pt x="1365" y="925"/>
                    </a:lnTo>
                    <a:lnTo>
                      <a:pt x="1366" y="925"/>
                    </a:lnTo>
                    <a:lnTo>
                      <a:pt x="1367" y="924"/>
                    </a:lnTo>
                    <a:lnTo>
                      <a:pt x="1368" y="923"/>
                    </a:lnTo>
                    <a:lnTo>
                      <a:pt x="1369" y="922"/>
                    </a:lnTo>
                    <a:lnTo>
                      <a:pt x="1370" y="921"/>
                    </a:lnTo>
                    <a:lnTo>
                      <a:pt x="1371" y="921"/>
                    </a:lnTo>
                    <a:lnTo>
                      <a:pt x="1372" y="921"/>
                    </a:lnTo>
                    <a:lnTo>
                      <a:pt x="1373" y="922"/>
                    </a:lnTo>
                    <a:lnTo>
                      <a:pt x="1373" y="922"/>
                    </a:lnTo>
                    <a:lnTo>
                      <a:pt x="1374" y="923"/>
                    </a:lnTo>
                    <a:lnTo>
                      <a:pt x="1375" y="923"/>
                    </a:lnTo>
                    <a:lnTo>
                      <a:pt x="1376" y="924"/>
                    </a:lnTo>
                    <a:lnTo>
                      <a:pt x="1377" y="924"/>
                    </a:lnTo>
                    <a:lnTo>
                      <a:pt x="1378" y="925"/>
                    </a:lnTo>
                    <a:lnTo>
                      <a:pt x="1379" y="926"/>
                    </a:lnTo>
                    <a:lnTo>
                      <a:pt x="1380" y="926"/>
                    </a:lnTo>
                    <a:lnTo>
                      <a:pt x="1381" y="927"/>
                    </a:lnTo>
                    <a:lnTo>
                      <a:pt x="1382" y="929"/>
                    </a:lnTo>
                    <a:lnTo>
                      <a:pt x="1383" y="929"/>
                    </a:lnTo>
                    <a:lnTo>
                      <a:pt x="1383" y="929"/>
                    </a:lnTo>
                    <a:lnTo>
                      <a:pt x="1384" y="931"/>
                    </a:lnTo>
                    <a:lnTo>
                      <a:pt x="1385" y="931"/>
                    </a:lnTo>
                    <a:lnTo>
                      <a:pt x="1386" y="931"/>
                    </a:lnTo>
                    <a:lnTo>
                      <a:pt x="1387" y="931"/>
                    </a:lnTo>
                    <a:lnTo>
                      <a:pt x="1388" y="931"/>
                    </a:lnTo>
                    <a:lnTo>
                      <a:pt x="1389" y="931"/>
                    </a:lnTo>
                    <a:lnTo>
                      <a:pt x="1390" y="931"/>
                    </a:lnTo>
                    <a:lnTo>
                      <a:pt x="1391" y="931"/>
                    </a:lnTo>
                    <a:lnTo>
                      <a:pt x="1392" y="931"/>
                    </a:lnTo>
                    <a:lnTo>
                      <a:pt x="1393" y="930"/>
                    </a:lnTo>
                    <a:lnTo>
                      <a:pt x="1393" y="930"/>
                    </a:lnTo>
                    <a:lnTo>
                      <a:pt x="1394" y="930"/>
                    </a:lnTo>
                    <a:lnTo>
                      <a:pt x="1395" y="928"/>
                    </a:lnTo>
                    <a:lnTo>
                      <a:pt x="1396" y="932"/>
                    </a:lnTo>
                    <a:lnTo>
                      <a:pt x="1397" y="930"/>
                    </a:lnTo>
                    <a:lnTo>
                      <a:pt x="1398" y="926"/>
                    </a:lnTo>
                    <a:lnTo>
                      <a:pt x="1399" y="929"/>
                    </a:lnTo>
                    <a:lnTo>
                      <a:pt x="1400" y="929"/>
                    </a:lnTo>
                    <a:lnTo>
                      <a:pt x="1401" y="929"/>
                    </a:lnTo>
                    <a:lnTo>
                      <a:pt x="1402" y="927"/>
                    </a:lnTo>
                    <a:lnTo>
                      <a:pt x="1403" y="926"/>
                    </a:lnTo>
                    <a:lnTo>
                      <a:pt x="1404" y="929"/>
                    </a:lnTo>
                    <a:lnTo>
                      <a:pt x="1404" y="932"/>
                    </a:lnTo>
                    <a:lnTo>
                      <a:pt x="1405" y="928"/>
                    </a:lnTo>
                    <a:lnTo>
                      <a:pt x="1406" y="927"/>
                    </a:lnTo>
                    <a:lnTo>
                      <a:pt x="1407" y="929"/>
                    </a:lnTo>
                    <a:lnTo>
                      <a:pt x="1408" y="928"/>
                    </a:lnTo>
                    <a:lnTo>
                      <a:pt x="1409" y="929"/>
                    </a:lnTo>
                    <a:lnTo>
                      <a:pt x="1410" y="929"/>
                    </a:lnTo>
                    <a:lnTo>
                      <a:pt x="1411" y="930"/>
                    </a:lnTo>
                    <a:lnTo>
                      <a:pt x="1412" y="930"/>
                    </a:lnTo>
                    <a:lnTo>
                      <a:pt x="1413" y="930"/>
                    </a:lnTo>
                    <a:lnTo>
                      <a:pt x="1413" y="931"/>
                    </a:lnTo>
                    <a:lnTo>
                      <a:pt x="1414" y="928"/>
                    </a:lnTo>
                    <a:lnTo>
                      <a:pt x="1415" y="929"/>
                    </a:lnTo>
                    <a:lnTo>
                      <a:pt x="1416" y="928"/>
                    </a:lnTo>
                    <a:lnTo>
                      <a:pt x="1417" y="926"/>
                    </a:lnTo>
                    <a:lnTo>
                      <a:pt x="1418" y="925"/>
                    </a:lnTo>
                    <a:lnTo>
                      <a:pt x="1419" y="923"/>
                    </a:lnTo>
                    <a:lnTo>
                      <a:pt x="1420" y="922"/>
                    </a:lnTo>
                    <a:lnTo>
                      <a:pt x="1421" y="920"/>
                    </a:lnTo>
                    <a:lnTo>
                      <a:pt x="1422" y="919"/>
                    </a:lnTo>
                    <a:lnTo>
                      <a:pt x="1423" y="917"/>
                    </a:lnTo>
                    <a:lnTo>
                      <a:pt x="1423" y="916"/>
                    </a:lnTo>
                    <a:lnTo>
                      <a:pt x="1425" y="915"/>
                    </a:lnTo>
                    <a:lnTo>
                      <a:pt x="1425" y="913"/>
                    </a:lnTo>
                    <a:lnTo>
                      <a:pt x="1426" y="911"/>
                    </a:lnTo>
                    <a:lnTo>
                      <a:pt x="1427" y="910"/>
                    </a:lnTo>
                    <a:lnTo>
                      <a:pt x="1428" y="908"/>
                    </a:lnTo>
                    <a:lnTo>
                      <a:pt x="1429" y="907"/>
                    </a:lnTo>
                    <a:lnTo>
                      <a:pt x="1430" y="907"/>
                    </a:lnTo>
                    <a:lnTo>
                      <a:pt x="1431" y="906"/>
                    </a:lnTo>
                    <a:lnTo>
                      <a:pt x="1432" y="906"/>
                    </a:lnTo>
                    <a:lnTo>
                      <a:pt x="1433" y="906"/>
                    </a:lnTo>
                    <a:lnTo>
                      <a:pt x="1434" y="907"/>
                    </a:lnTo>
                    <a:lnTo>
                      <a:pt x="1434" y="905"/>
                    </a:lnTo>
                    <a:lnTo>
                      <a:pt x="1435" y="906"/>
                    </a:lnTo>
                    <a:lnTo>
                      <a:pt x="1436" y="907"/>
                    </a:lnTo>
                    <a:lnTo>
                      <a:pt x="1437" y="906"/>
                    </a:lnTo>
                    <a:lnTo>
                      <a:pt x="1438" y="906"/>
                    </a:lnTo>
                    <a:lnTo>
                      <a:pt x="1439" y="906"/>
                    </a:lnTo>
                    <a:lnTo>
                      <a:pt x="1440" y="907"/>
                    </a:lnTo>
                    <a:lnTo>
                      <a:pt x="1441" y="908"/>
                    </a:lnTo>
                    <a:lnTo>
                      <a:pt x="1442" y="902"/>
                    </a:lnTo>
                    <a:lnTo>
                      <a:pt x="1443" y="906"/>
                    </a:lnTo>
                    <a:lnTo>
                      <a:pt x="1444" y="911"/>
                    </a:lnTo>
                    <a:lnTo>
                      <a:pt x="1444" y="906"/>
                    </a:lnTo>
                    <a:lnTo>
                      <a:pt x="1445" y="909"/>
                    </a:lnTo>
                    <a:lnTo>
                      <a:pt x="1446" y="909"/>
                    </a:lnTo>
                    <a:lnTo>
                      <a:pt x="1447" y="910"/>
                    </a:lnTo>
                    <a:lnTo>
                      <a:pt x="1448" y="911"/>
                    </a:lnTo>
                    <a:lnTo>
                      <a:pt x="1449" y="911"/>
                    </a:lnTo>
                    <a:lnTo>
                      <a:pt x="1450" y="912"/>
                    </a:lnTo>
                    <a:lnTo>
                      <a:pt x="1451" y="914"/>
                    </a:lnTo>
                    <a:lnTo>
                      <a:pt x="1452" y="914"/>
                    </a:lnTo>
                    <a:lnTo>
                      <a:pt x="1453" y="915"/>
                    </a:lnTo>
                    <a:lnTo>
                      <a:pt x="1453" y="917"/>
                    </a:lnTo>
                    <a:lnTo>
                      <a:pt x="1455" y="916"/>
                    </a:lnTo>
                    <a:lnTo>
                      <a:pt x="1455" y="918"/>
                    </a:lnTo>
                    <a:lnTo>
                      <a:pt x="1456" y="919"/>
                    </a:lnTo>
                    <a:lnTo>
                      <a:pt x="1457" y="920"/>
                    </a:lnTo>
                    <a:lnTo>
                      <a:pt x="1458" y="920"/>
                    </a:lnTo>
                    <a:lnTo>
                      <a:pt x="1459" y="921"/>
                    </a:lnTo>
                    <a:lnTo>
                      <a:pt x="1460" y="922"/>
                    </a:lnTo>
                    <a:lnTo>
                      <a:pt x="1461" y="922"/>
                    </a:lnTo>
                    <a:lnTo>
                      <a:pt x="1462" y="923"/>
                    </a:lnTo>
                    <a:lnTo>
                      <a:pt x="1463" y="923"/>
                    </a:lnTo>
                    <a:lnTo>
                      <a:pt x="1464" y="924"/>
                    </a:lnTo>
                    <a:lnTo>
                      <a:pt x="1465" y="924"/>
                    </a:lnTo>
                    <a:lnTo>
                      <a:pt x="1465" y="925"/>
                    </a:lnTo>
                    <a:lnTo>
                      <a:pt x="1466" y="925"/>
                    </a:lnTo>
                    <a:lnTo>
                      <a:pt x="1467" y="926"/>
                    </a:lnTo>
                    <a:lnTo>
                      <a:pt x="1468" y="926"/>
                    </a:lnTo>
                    <a:lnTo>
                      <a:pt x="1469" y="927"/>
                    </a:lnTo>
                    <a:lnTo>
                      <a:pt x="1470" y="928"/>
                    </a:lnTo>
                    <a:lnTo>
                      <a:pt x="1471" y="926"/>
                    </a:lnTo>
                    <a:lnTo>
                      <a:pt x="1472" y="928"/>
                    </a:lnTo>
                    <a:lnTo>
                      <a:pt x="1473" y="929"/>
                    </a:lnTo>
                    <a:lnTo>
                      <a:pt x="1474" y="927"/>
                    </a:lnTo>
                    <a:lnTo>
                      <a:pt x="1474" y="927"/>
                    </a:lnTo>
                    <a:lnTo>
                      <a:pt x="1475" y="927"/>
                    </a:lnTo>
                    <a:lnTo>
                      <a:pt x="1476" y="927"/>
                    </a:lnTo>
                    <a:lnTo>
                      <a:pt x="1477" y="926"/>
                    </a:lnTo>
                    <a:lnTo>
                      <a:pt x="1478" y="926"/>
                    </a:lnTo>
                    <a:lnTo>
                      <a:pt x="1479" y="925"/>
                    </a:lnTo>
                    <a:lnTo>
                      <a:pt x="1480" y="925"/>
                    </a:lnTo>
                    <a:lnTo>
                      <a:pt x="1481" y="926"/>
                    </a:lnTo>
                    <a:lnTo>
                      <a:pt x="1482" y="921"/>
                    </a:lnTo>
                    <a:lnTo>
                      <a:pt x="1483" y="922"/>
                    </a:lnTo>
                    <a:lnTo>
                      <a:pt x="1484" y="925"/>
                    </a:lnTo>
                    <a:lnTo>
                      <a:pt x="1485" y="922"/>
                    </a:lnTo>
                    <a:lnTo>
                      <a:pt x="1486" y="919"/>
                    </a:lnTo>
                    <a:lnTo>
                      <a:pt x="1486" y="921"/>
                    </a:lnTo>
                    <a:lnTo>
                      <a:pt x="1487" y="921"/>
                    </a:lnTo>
                    <a:lnTo>
                      <a:pt x="1488" y="918"/>
                    </a:lnTo>
                    <a:lnTo>
                      <a:pt x="1489" y="919"/>
                    </a:lnTo>
                    <a:lnTo>
                      <a:pt x="1490" y="922"/>
                    </a:lnTo>
                    <a:lnTo>
                      <a:pt x="1491" y="911"/>
                    </a:lnTo>
                    <a:lnTo>
                      <a:pt x="1492" y="916"/>
                    </a:lnTo>
                    <a:lnTo>
                      <a:pt x="1493" y="924"/>
                    </a:lnTo>
                    <a:lnTo>
                      <a:pt x="1494" y="919"/>
                    </a:lnTo>
                    <a:lnTo>
                      <a:pt x="1495" y="910"/>
                    </a:lnTo>
                    <a:lnTo>
                      <a:pt x="1495" y="913"/>
                    </a:lnTo>
                    <a:lnTo>
                      <a:pt x="1496" y="919"/>
                    </a:lnTo>
                    <a:lnTo>
                      <a:pt x="1497" y="917"/>
                    </a:lnTo>
                    <a:lnTo>
                      <a:pt x="1498" y="914"/>
                    </a:lnTo>
                    <a:lnTo>
                      <a:pt x="1499" y="909"/>
                    </a:lnTo>
                    <a:lnTo>
                      <a:pt x="1500" y="909"/>
                    </a:lnTo>
                    <a:lnTo>
                      <a:pt x="1501" y="912"/>
                    </a:lnTo>
                  </a:path>
                </a:pathLst>
              </a:custGeom>
              <a:noFill/>
              <a:ln w="3175" cap="flat">
                <a:solidFill>
                  <a:srgbClr val="0072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2" name="Freeform 217">
                <a:extLst>
                  <a:ext uri="{FF2B5EF4-FFF2-40B4-BE49-F238E27FC236}">
                    <a16:creationId xmlns:a16="http://schemas.microsoft.com/office/drawing/2014/main" id="{E3594B2F-93C8-4DDE-ADC9-57B5241C1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67"/>
                <a:ext cx="1501" cy="1008"/>
              </a:xfrm>
              <a:custGeom>
                <a:avLst/>
                <a:gdLst>
                  <a:gd name="T0" fmla="*/ 22 w 1501"/>
                  <a:gd name="T1" fmla="*/ 941 h 1008"/>
                  <a:gd name="T2" fmla="*/ 46 w 1501"/>
                  <a:gd name="T3" fmla="*/ 963 h 1008"/>
                  <a:gd name="T4" fmla="*/ 69 w 1501"/>
                  <a:gd name="T5" fmla="*/ 872 h 1008"/>
                  <a:gd name="T6" fmla="*/ 93 w 1501"/>
                  <a:gd name="T7" fmla="*/ 935 h 1008"/>
                  <a:gd name="T8" fmla="*/ 117 w 1501"/>
                  <a:gd name="T9" fmla="*/ 932 h 1008"/>
                  <a:gd name="T10" fmla="*/ 140 w 1501"/>
                  <a:gd name="T11" fmla="*/ 923 h 1008"/>
                  <a:gd name="T12" fmla="*/ 164 w 1501"/>
                  <a:gd name="T13" fmla="*/ 922 h 1008"/>
                  <a:gd name="T14" fmla="*/ 188 w 1501"/>
                  <a:gd name="T15" fmla="*/ 927 h 1008"/>
                  <a:gd name="T16" fmla="*/ 211 w 1501"/>
                  <a:gd name="T17" fmla="*/ 940 h 1008"/>
                  <a:gd name="T18" fmla="*/ 235 w 1501"/>
                  <a:gd name="T19" fmla="*/ 968 h 1008"/>
                  <a:gd name="T20" fmla="*/ 259 w 1501"/>
                  <a:gd name="T21" fmla="*/ 958 h 1008"/>
                  <a:gd name="T22" fmla="*/ 282 w 1501"/>
                  <a:gd name="T23" fmla="*/ 928 h 1008"/>
                  <a:gd name="T24" fmla="*/ 306 w 1501"/>
                  <a:gd name="T25" fmla="*/ 844 h 1008"/>
                  <a:gd name="T26" fmla="*/ 330 w 1501"/>
                  <a:gd name="T27" fmla="*/ 906 h 1008"/>
                  <a:gd name="T28" fmla="*/ 353 w 1501"/>
                  <a:gd name="T29" fmla="*/ 955 h 1008"/>
                  <a:gd name="T30" fmla="*/ 377 w 1501"/>
                  <a:gd name="T31" fmla="*/ 945 h 1008"/>
                  <a:gd name="T32" fmla="*/ 401 w 1501"/>
                  <a:gd name="T33" fmla="*/ 951 h 1008"/>
                  <a:gd name="T34" fmla="*/ 424 w 1501"/>
                  <a:gd name="T35" fmla="*/ 911 h 1008"/>
                  <a:gd name="T36" fmla="*/ 448 w 1501"/>
                  <a:gd name="T37" fmla="*/ 991 h 1008"/>
                  <a:gd name="T38" fmla="*/ 472 w 1501"/>
                  <a:gd name="T39" fmla="*/ 482 h 1008"/>
                  <a:gd name="T40" fmla="*/ 495 w 1501"/>
                  <a:gd name="T41" fmla="*/ 864 h 1008"/>
                  <a:gd name="T42" fmla="*/ 519 w 1501"/>
                  <a:gd name="T43" fmla="*/ 967 h 1008"/>
                  <a:gd name="T44" fmla="*/ 543 w 1501"/>
                  <a:gd name="T45" fmla="*/ 944 h 1008"/>
                  <a:gd name="T46" fmla="*/ 567 w 1501"/>
                  <a:gd name="T47" fmla="*/ 926 h 1008"/>
                  <a:gd name="T48" fmla="*/ 590 w 1501"/>
                  <a:gd name="T49" fmla="*/ 954 h 1008"/>
                  <a:gd name="T50" fmla="*/ 614 w 1501"/>
                  <a:gd name="T51" fmla="*/ 970 h 1008"/>
                  <a:gd name="T52" fmla="*/ 637 w 1501"/>
                  <a:gd name="T53" fmla="*/ 837 h 1008"/>
                  <a:gd name="T54" fmla="*/ 661 w 1501"/>
                  <a:gd name="T55" fmla="*/ 902 h 1008"/>
                  <a:gd name="T56" fmla="*/ 685 w 1501"/>
                  <a:gd name="T57" fmla="*/ 967 h 1008"/>
                  <a:gd name="T58" fmla="*/ 709 w 1501"/>
                  <a:gd name="T59" fmla="*/ 934 h 1008"/>
                  <a:gd name="T60" fmla="*/ 732 w 1501"/>
                  <a:gd name="T61" fmla="*/ 933 h 1008"/>
                  <a:gd name="T62" fmla="*/ 756 w 1501"/>
                  <a:gd name="T63" fmla="*/ 935 h 1008"/>
                  <a:gd name="T64" fmla="*/ 780 w 1501"/>
                  <a:gd name="T65" fmla="*/ 946 h 1008"/>
                  <a:gd name="T66" fmla="*/ 803 w 1501"/>
                  <a:gd name="T67" fmla="*/ 950 h 1008"/>
                  <a:gd name="T68" fmla="*/ 827 w 1501"/>
                  <a:gd name="T69" fmla="*/ 919 h 1008"/>
                  <a:gd name="T70" fmla="*/ 851 w 1501"/>
                  <a:gd name="T71" fmla="*/ 870 h 1008"/>
                  <a:gd name="T72" fmla="*/ 874 w 1501"/>
                  <a:gd name="T73" fmla="*/ 960 h 1008"/>
                  <a:gd name="T74" fmla="*/ 898 w 1501"/>
                  <a:gd name="T75" fmla="*/ 951 h 1008"/>
                  <a:gd name="T76" fmla="*/ 922 w 1501"/>
                  <a:gd name="T77" fmla="*/ 962 h 1008"/>
                  <a:gd name="T78" fmla="*/ 945 w 1501"/>
                  <a:gd name="T79" fmla="*/ 943 h 1008"/>
                  <a:gd name="T80" fmla="*/ 969 w 1501"/>
                  <a:gd name="T81" fmla="*/ 962 h 1008"/>
                  <a:gd name="T82" fmla="*/ 993 w 1501"/>
                  <a:gd name="T83" fmla="*/ 861 h 1008"/>
                  <a:gd name="T84" fmla="*/ 1017 w 1501"/>
                  <a:gd name="T85" fmla="*/ 794 h 1008"/>
                  <a:gd name="T86" fmla="*/ 1040 w 1501"/>
                  <a:gd name="T87" fmla="*/ 947 h 1008"/>
                  <a:gd name="T88" fmla="*/ 1064 w 1501"/>
                  <a:gd name="T89" fmla="*/ 960 h 1008"/>
                  <a:gd name="T90" fmla="*/ 1087 w 1501"/>
                  <a:gd name="T91" fmla="*/ 946 h 1008"/>
                  <a:gd name="T92" fmla="*/ 1111 w 1501"/>
                  <a:gd name="T93" fmla="*/ 958 h 1008"/>
                  <a:gd name="T94" fmla="*/ 1135 w 1501"/>
                  <a:gd name="T95" fmla="*/ 954 h 1008"/>
                  <a:gd name="T96" fmla="*/ 1159 w 1501"/>
                  <a:gd name="T97" fmla="*/ 950 h 1008"/>
                  <a:gd name="T98" fmla="*/ 1182 w 1501"/>
                  <a:gd name="T99" fmla="*/ 937 h 1008"/>
                  <a:gd name="T100" fmla="*/ 1206 w 1501"/>
                  <a:gd name="T101" fmla="*/ 941 h 1008"/>
                  <a:gd name="T102" fmla="*/ 1229 w 1501"/>
                  <a:gd name="T103" fmla="*/ 952 h 1008"/>
                  <a:gd name="T104" fmla="*/ 1253 w 1501"/>
                  <a:gd name="T105" fmla="*/ 936 h 1008"/>
                  <a:gd name="T106" fmla="*/ 1277 w 1501"/>
                  <a:gd name="T107" fmla="*/ 948 h 1008"/>
                  <a:gd name="T108" fmla="*/ 1301 w 1501"/>
                  <a:gd name="T109" fmla="*/ 908 h 1008"/>
                  <a:gd name="T110" fmla="*/ 1324 w 1501"/>
                  <a:gd name="T111" fmla="*/ 946 h 1008"/>
                  <a:gd name="T112" fmla="*/ 1348 w 1501"/>
                  <a:gd name="T113" fmla="*/ 949 h 1008"/>
                  <a:gd name="T114" fmla="*/ 1372 w 1501"/>
                  <a:gd name="T115" fmla="*/ 944 h 1008"/>
                  <a:gd name="T116" fmla="*/ 1395 w 1501"/>
                  <a:gd name="T117" fmla="*/ 943 h 1008"/>
                  <a:gd name="T118" fmla="*/ 1419 w 1501"/>
                  <a:gd name="T119" fmla="*/ 943 h 1008"/>
                  <a:gd name="T120" fmla="*/ 1443 w 1501"/>
                  <a:gd name="T121" fmla="*/ 941 h 1008"/>
                  <a:gd name="T122" fmla="*/ 1466 w 1501"/>
                  <a:gd name="T123" fmla="*/ 928 h 1008"/>
                  <a:gd name="T124" fmla="*/ 1490 w 1501"/>
                  <a:gd name="T125" fmla="*/ 917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1008">
                    <a:moveTo>
                      <a:pt x="0" y="905"/>
                    </a:moveTo>
                    <a:lnTo>
                      <a:pt x="0" y="906"/>
                    </a:lnTo>
                    <a:lnTo>
                      <a:pt x="1" y="907"/>
                    </a:lnTo>
                    <a:lnTo>
                      <a:pt x="2" y="909"/>
                    </a:lnTo>
                    <a:lnTo>
                      <a:pt x="3" y="912"/>
                    </a:lnTo>
                    <a:lnTo>
                      <a:pt x="4" y="914"/>
                    </a:lnTo>
                    <a:lnTo>
                      <a:pt x="5" y="916"/>
                    </a:lnTo>
                    <a:lnTo>
                      <a:pt x="5" y="918"/>
                    </a:lnTo>
                    <a:lnTo>
                      <a:pt x="6" y="920"/>
                    </a:lnTo>
                    <a:lnTo>
                      <a:pt x="7" y="922"/>
                    </a:lnTo>
                    <a:lnTo>
                      <a:pt x="8" y="925"/>
                    </a:lnTo>
                    <a:lnTo>
                      <a:pt x="9" y="927"/>
                    </a:lnTo>
                    <a:lnTo>
                      <a:pt x="10" y="930"/>
                    </a:lnTo>
                    <a:lnTo>
                      <a:pt x="11" y="933"/>
                    </a:lnTo>
                    <a:lnTo>
                      <a:pt x="12" y="936"/>
                    </a:lnTo>
                    <a:lnTo>
                      <a:pt x="13" y="938"/>
                    </a:lnTo>
                    <a:lnTo>
                      <a:pt x="14" y="941"/>
                    </a:lnTo>
                    <a:lnTo>
                      <a:pt x="15" y="944"/>
                    </a:lnTo>
                    <a:lnTo>
                      <a:pt x="16" y="945"/>
                    </a:lnTo>
                    <a:lnTo>
                      <a:pt x="16" y="945"/>
                    </a:lnTo>
                    <a:lnTo>
                      <a:pt x="17" y="945"/>
                    </a:lnTo>
                    <a:lnTo>
                      <a:pt x="18" y="944"/>
                    </a:lnTo>
                    <a:lnTo>
                      <a:pt x="19" y="943"/>
                    </a:lnTo>
                    <a:lnTo>
                      <a:pt x="20" y="943"/>
                    </a:lnTo>
                    <a:lnTo>
                      <a:pt x="21" y="942"/>
                    </a:lnTo>
                    <a:lnTo>
                      <a:pt x="22" y="941"/>
                    </a:lnTo>
                    <a:lnTo>
                      <a:pt x="23" y="940"/>
                    </a:lnTo>
                    <a:lnTo>
                      <a:pt x="24" y="938"/>
                    </a:lnTo>
                    <a:lnTo>
                      <a:pt x="25" y="936"/>
                    </a:lnTo>
                    <a:lnTo>
                      <a:pt x="26" y="934"/>
                    </a:lnTo>
                    <a:lnTo>
                      <a:pt x="26" y="932"/>
                    </a:lnTo>
                    <a:lnTo>
                      <a:pt x="27" y="930"/>
                    </a:lnTo>
                    <a:lnTo>
                      <a:pt x="28" y="927"/>
                    </a:lnTo>
                    <a:lnTo>
                      <a:pt x="29" y="925"/>
                    </a:lnTo>
                    <a:lnTo>
                      <a:pt x="30" y="925"/>
                    </a:lnTo>
                    <a:lnTo>
                      <a:pt x="31" y="927"/>
                    </a:lnTo>
                    <a:lnTo>
                      <a:pt x="32" y="929"/>
                    </a:lnTo>
                    <a:lnTo>
                      <a:pt x="33" y="932"/>
                    </a:lnTo>
                    <a:lnTo>
                      <a:pt x="34" y="933"/>
                    </a:lnTo>
                    <a:lnTo>
                      <a:pt x="35" y="936"/>
                    </a:lnTo>
                    <a:lnTo>
                      <a:pt x="35" y="938"/>
                    </a:lnTo>
                    <a:lnTo>
                      <a:pt x="36" y="940"/>
                    </a:lnTo>
                    <a:lnTo>
                      <a:pt x="37" y="943"/>
                    </a:lnTo>
                    <a:lnTo>
                      <a:pt x="38" y="947"/>
                    </a:lnTo>
                    <a:lnTo>
                      <a:pt x="39" y="949"/>
                    </a:lnTo>
                    <a:lnTo>
                      <a:pt x="40" y="952"/>
                    </a:lnTo>
                    <a:lnTo>
                      <a:pt x="41" y="956"/>
                    </a:lnTo>
                    <a:lnTo>
                      <a:pt x="42" y="959"/>
                    </a:lnTo>
                    <a:lnTo>
                      <a:pt x="43" y="962"/>
                    </a:lnTo>
                    <a:lnTo>
                      <a:pt x="44" y="965"/>
                    </a:lnTo>
                    <a:lnTo>
                      <a:pt x="45" y="965"/>
                    </a:lnTo>
                    <a:lnTo>
                      <a:pt x="46" y="963"/>
                    </a:lnTo>
                    <a:lnTo>
                      <a:pt x="47" y="961"/>
                    </a:lnTo>
                    <a:lnTo>
                      <a:pt x="47" y="958"/>
                    </a:lnTo>
                    <a:lnTo>
                      <a:pt x="48" y="955"/>
                    </a:lnTo>
                    <a:lnTo>
                      <a:pt x="49" y="951"/>
                    </a:lnTo>
                    <a:lnTo>
                      <a:pt x="50" y="947"/>
                    </a:lnTo>
                    <a:lnTo>
                      <a:pt x="51" y="943"/>
                    </a:lnTo>
                    <a:lnTo>
                      <a:pt x="52" y="940"/>
                    </a:lnTo>
                    <a:lnTo>
                      <a:pt x="53" y="936"/>
                    </a:lnTo>
                    <a:lnTo>
                      <a:pt x="54" y="933"/>
                    </a:lnTo>
                    <a:lnTo>
                      <a:pt x="55" y="929"/>
                    </a:lnTo>
                    <a:lnTo>
                      <a:pt x="56" y="925"/>
                    </a:lnTo>
                    <a:lnTo>
                      <a:pt x="56" y="922"/>
                    </a:lnTo>
                    <a:lnTo>
                      <a:pt x="57" y="918"/>
                    </a:lnTo>
                    <a:lnTo>
                      <a:pt x="58" y="914"/>
                    </a:lnTo>
                    <a:lnTo>
                      <a:pt x="59" y="910"/>
                    </a:lnTo>
                    <a:lnTo>
                      <a:pt x="60" y="906"/>
                    </a:lnTo>
                    <a:lnTo>
                      <a:pt x="61" y="903"/>
                    </a:lnTo>
                    <a:lnTo>
                      <a:pt x="62" y="899"/>
                    </a:lnTo>
                    <a:lnTo>
                      <a:pt x="63" y="896"/>
                    </a:lnTo>
                    <a:lnTo>
                      <a:pt x="64" y="893"/>
                    </a:lnTo>
                    <a:lnTo>
                      <a:pt x="65" y="890"/>
                    </a:lnTo>
                    <a:lnTo>
                      <a:pt x="66" y="888"/>
                    </a:lnTo>
                    <a:lnTo>
                      <a:pt x="66" y="884"/>
                    </a:lnTo>
                    <a:lnTo>
                      <a:pt x="67" y="880"/>
                    </a:lnTo>
                    <a:lnTo>
                      <a:pt x="68" y="876"/>
                    </a:lnTo>
                    <a:lnTo>
                      <a:pt x="69" y="872"/>
                    </a:lnTo>
                    <a:lnTo>
                      <a:pt x="70" y="869"/>
                    </a:lnTo>
                    <a:lnTo>
                      <a:pt x="71" y="865"/>
                    </a:lnTo>
                    <a:lnTo>
                      <a:pt x="72" y="861"/>
                    </a:lnTo>
                    <a:lnTo>
                      <a:pt x="73" y="858"/>
                    </a:lnTo>
                    <a:lnTo>
                      <a:pt x="74" y="858"/>
                    </a:lnTo>
                    <a:lnTo>
                      <a:pt x="75" y="860"/>
                    </a:lnTo>
                    <a:lnTo>
                      <a:pt x="76" y="862"/>
                    </a:lnTo>
                    <a:lnTo>
                      <a:pt x="77" y="865"/>
                    </a:lnTo>
                    <a:lnTo>
                      <a:pt x="77" y="869"/>
                    </a:lnTo>
                    <a:lnTo>
                      <a:pt x="78" y="872"/>
                    </a:lnTo>
                    <a:lnTo>
                      <a:pt x="79" y="876"/>
                    </a:lnTo>
                    <a:lnTo>
                      <a:pt x="80" y="880"/>
                    </a:lnTo>
                    <a:lnTo>
                      <a:pt x="81" y="885"/>
                    </a:lnTo>
                    <a:lnTo>
                      <a:pt x="82" y="889"/>
                    </a:lnTo>
                    <a:lnTo>
                      <a:pt x="83" y="893"/>
                    </a:lnTo>
                    <a:lnTo>
                      <a:pt x="84" y="898"/>
                    </a:lnTo>
                    <a:lnTo>
                      <a:pt x="85" y="903"/>
                    </a:lnTo>
                    <a:lnTo>
                      <a:pt x="86" y="908"/>
                    </a:lnTo>
                    <a:lnTo>
                      <a:pt x="87" y="913"/>
                    </a:lnTo>
                    <a:lnTo>
                      <a:pt x="87" y="918"/>
                    </a:lnTo>
                    <a:lnTo>
                      <a:pt x="88" y="922"/>
                    </a:lnTo>
                    <a:lnTo>
                      <a:pt x="89" y="925"/>
                    </a:lnTo>
                    <a:lnTo>
                      <a:pt x="90" y="928"/>
                    </a:lnTo>
                    <a:lnTo>
                      <a:pt x="91" y="931"/>
                    </a:lnTo>
                    <a:lnTo>
                      <a:pt x="92" y="933"/>
                    </a:lnTo>
                    <a:lnTo>
                      <a:pt x="93" y="935"/>
                    </a:lnTo>
                    <a:lnTo>
                      <a:pt x="94" y="937"/>
                    </a:lnTo>
                    <a:lnTo>
                      <a:pt x="95" y="939"/>
                    </a:lnTo>
                    <a:lnTo>
                      <a:pt x="96" y="942"/>
                    </a:lnTo>
                    <a:lnTo>
                      <a:pt x="96" y="945"/>
                    </a:lnTo>
                    <a:lnTo>
                      <a:pt x="98" y="948"/>
                    </a:lnTo>
                    <a:lnTo>
                      <a:pt x="98" y="951"/>
                    </a:lnTo>
                    <a:lnTo>
                      <a:pt x="99" y="953"/>
                    </a:lnTo>
                    <a:lnTo>
                      <a:pt x="100" y="956"/>
                    </a:lnTo>
                    <a:lnTo>
                      <a:pt x="101" y="959"/>
                    </a:lnTo>
                    <a:lnTo>
                      <a:pt x="102" y="961"/>
                    </a:lnTo>
                    <a:lnTo>
                      <a:pt x="103" y="962"/>
                    </a:lnTo>
                    <a:lnTo>
                      <a:pt x="104" y="961"/>
                    </a:lnTo>
                    <a:lnTo>
                      <a:pt x="105" y="960"/>
                    </a:lnTo>
                    <a:lnTo>
                      <a:pt x="106" y="959"/>
                    </a:lnTo>
                    <a:lnTo>
                      <a:pt x="107" y="958"/>
                    </a:lnTo>
                    <a:lnTo>
                      <a:pt x="107" y="957"/>
                    </a:lnTo>
                    <a:lnTo>
                      <a:pt x="108" y="955"/>
                    </a:lnTo>
                    <a:lnTo>
                      <a:pt x="109" y="953"/>
                    </a:lnTo>
                    <a:lnTo>
                      <a:pt x="110" y="952"/>
                    </a:lnTo>
                    <a:lnTo>
                      <a:pt x="111" y="948"/>
                    </a:lnTo>
                    <a:lnTo>
                      <a:pt x="112" y="946"/>
                    </a:lnTo>
                    <a:lnTo>
                      <a:pt x="113" y="944"/>
                    </a:lnTo>
                    <a:lnTo>
                      <a:pt x="114" y="941"/>
                    </a:lnTo>
                    <a:lnTo>
                      <a:pt x="115" y="938"/>
                    </a:lnTo>
                    <a:lnTo>
                      <a:pt x="116" y="935"/>
                    </a:lnTo>
                    <a:lnTo>
                      <a:pt x="117" y="932"/>
                    </a:lnTo>
                    <a:lnTo>
                      <a:pt x="117" y="931"/>
                    </a:lnTo>
                    <a:lnTo>
                      <a:pt x="119" y="931"/>
                    </a:lnTo>
                    <a:lnTo>
                      <a:pt x="119" y="930"/>
                    </a:lnTo>
                    <a:lnTo>
                      <a:pt x="120" y="931"/>
                    </a:lnTo>
                    <a:lnTo>
                      <a:pt x="121" y="931"/>
                    </a:lnTo>
                    <a:lnTo>
                      <a:pt x="122" y="931"/>
                    </a:lnTo>
                    <a:lnTo>
                      <a:pt x="123" y="931"/>
                    </a:lnTo>
                    <a:lnTo>
                      <a:pt x="124" y="931"/>
                    </a:lnTo>
                    <a:lnTo>
                      <a:pt x="125" y="931"/>
                    </a:lnTo>
                    <a:lnTo>
                      <a:pt x="126" y="932"/>
                    </a:lnTo>
                    <a:lnTo>
                      <a:pt x="127" y="932"/>
                    </a:lnTo>
                    <a:lnTo>
                      <a:pt x="128" y="933"/>
                    </a:lnTo>
                    <a:lnTo>
                      <a:pt x="128" y="933"/>
                    </a:lnTo>
                    <a:lnTo>
                      <a:pt x="129" y="933"/>
                    </a:lnTo>
                    <a:lnTo>
                      <a:pt x="130" y="934"/>
                    </a:lnTo>
                    <a:lnTo>
                      <a:pt x="131" y="934"/>
                    </a:lnTo>
                    <a:lnTo>
                      <a:pt x="132" y="934"/>
                    </a:lnTo>
                    <a:lnTo>
                      <a:pt x="133" y="933"/>
                    </a:lnTo>
                    <a:lnTo>
                      <a:pt x="134" y="932"/>
                    </a:lnTo>
                    <a:lnTo>
                      <a:pt x="135" y="930"/>
                    </a:lnTo>
                    <a:lnTo>
                      <a:pt x="136" y="931"/>
                    </a:lnTo>
                    <a:lnTo>
                      <a:pt x="137" y="931"/>
                    </a:lnTo>
                    <a:lnTo>
                      <a:pt x="138" y="933"/>
                    </a:lnTo>
                    <a:lnTo>
                      <a:pt x="138" y="935"/>
                    </a:lnTo>
                    <a:lnTo>
                      <a:pt x="139" y="931"/>
                    </a:lnTo>
                    <a:lnTo>
                      <a:pt x="140" y="923"/>
                    </a:lnTo>
                    <a:lnTo>
                      <a:pt x="141" y="914"/>
                    </a:lnTo>
                    <a:lnTo>
                      <a:pt x="142" y="905"/>
                    </a:lnTo>
                    <a:lnTo>
                      <a:pt x="143" y="905"/>
                    </a:lnTo>
                    <a:lnTo>
                      <a:pt x="144" y="908"/>
                    </a:lnTo>
                    <a:lnTo>
                      <a:pt x="145" y="913"/>
                    </a:lnTo>
                    <a:lnTo>
                      <a:pt x="146" y="918"/>
                    </a:lnTo>
                    <a:lnTo>
                      <a:pt x="147" y="918"/>
                    </a:lnTo>
                    <a:lnTo>
                      <a:pt x="147" y="916"/>
                    </a:lnTo>
                    <a:lnTo>
                      <a:pt x="149" y="915"/>
                    </a:lnTo>
                    <a:lnTo>
                      <a:pt x="149" y="913"/>
                    </a:lnTo>
                    <a:lnTo>
                      <a:pt x="150" y="913"/>
                    </a:lnTo>
                    <a:lnTo>
                      <a:pt x="151" y="913"/>
                    </a:lnTo>
                    <a:lnTo>
                      <a:pt x="152" y="913"/>
                    </a:lnTo>
                    <a:lnTo>
                      <a:pt x="153" y="914"/>
                    </a:lnTo>
                    <a:lnTo>
                      <a:pt x="154" y="914"/>
                    </a:lnTo>
                    <a:lnTo>
                      <a:pt x="155" y="914"/>
                    </a:lnTo>
                    <a:lnTo>
                      <a:pt x="156" y="915"/>
                    </a:lnTo>
                    <a:lnTo>
                      <a:pt x="157" y="915"/>
                    </a:lnTo>
                    <a:lnTo>
                      <a:pt x="158" y="916"/>
                    </a:lnTo>
                    <a:lnTo>
                      <a:pt x="159" y="916"/>
                    </a:lnTo>
                    <a:lnTo>
                      <a:pt x="159" y="917"/>
                    </a:lnTo>
                    <a:lnTo>
                      <a:pt x="160" y="918"/>
                    </a:lnTo>
                    <a:lnTo>
                      <a:pt x="161" y="919"/>
                    </a:lnTo>
                    <a:lnTo>
                      <a:pt x="162" y="920"/>
                    </a:lnTo>
                    <a:lnTo>
                      <a:pt x="163" y="921"/>
                    </a:lnTo>
                    <a:lnTo>
                      <a:pt x="164" y="922"/>
                    </a:lnTo>
                    <a:lnTo>
                      <a:pt x="165" y="924"/>
                    </a:lnTo>
                    <a:lnTo>
                      <a:pt x="166" y="925"/>
                    </a:lnTo>
                    <a:lnTo>
                      <a:pt x="167" y="926"/>
                    </a:lnTo>
                    <a:lnTo>
                      <a:pt x="168" y="927"/>
                    </a:lnTo>
                    <a:lnTo>
                      <a:pt x="168" y="928"/>
                    </a:lnTo>
                    <a:lnTo>
                      <a:pt x="169" y="930"/>
                    </a:lnTo>
                    <a:lnTo>
                      <a:pt x="170" y="932"/>
                    </a:lnTo>
                    <a:lnTo>
                      <a:pt x="171" y="933"/>
                    </a:lnTo>
                    <a:lnTo>
                      <a:pt x="172" y="935"/>
                    </a:lnTo>
                    <a:lnTo>
                      <a:pt x="173" y="937"/>
                    </a:lnTo>
                    <a:lnTo>
                      <a:pt x="174" y="939"/>
                    </a:lnTo>
                    <a:lnTo>
                      <a:pt x="175" y="940"/>
                    </a:lnTo>
                    <a:lnTo>
                      <a:pt x="176" y="941"/>
                    </a:lnTo>
                    <a:lnTo>
                      <a:pt x="177" y="940"/>
                    </a:lnTo>
                    <a:lnTo>
                      <a:pt x="178" y="940"/>
                    </a:lnTo>
                    <a:lnTo>
                      <a:pt x="179" y="939"/>
                    </a:lnTo>
                    <a:lnTo>
                      <a:pt x="179" y="938"/>
                    </a:lnTo>
                    <a:lnTo>
                      <a:pt x="180" y="937"/>
                    </a:lnTo>
                    <a:lnTo>
                      <a:pt x="181" y="936"/>
                    </a:lnTo>
                    <a:lnTo>
                      <a:pt x="182" y="936"/>
                    </a:lnTo>
                    <a:lnTo>
                      <a:pt x="183" y="934"/>
                    </a:lnTo>
                    <a:lnTo>
                      <a:pt x="184" y="933"/>
                    </a:lnTo>
                    <a:lnTo>
                      <a:pt x="185" y="932"/>
                    </a:lnTo>
                    <a:lnTo>
                      <a:pt x="186" y="930"/>
                    </a:lnTo>
                    <a:lnTo>
                      <a:pt x="187" y="928"/>
                    </a:lnTo>
                    <a:lnTo>
                      <a:pt x="188" y="927"/>
                    </a:lnTo>
                    <a:lnTo>
                      <a:pt x="189" y="925"/>
                    </a:lnTo>
                    <a:lnTo>
                      <a:pt x="189" y="924"/>
                    </a:lnTo>
                    <a:lnTo>
                      <a:pt x="190" y="923"/>
                    </a:lnTo>
                    <a:lnTo>
                      <a:pt x="191" y="924"/>
                    </a:lnTo>
                    <a:lnTo>
                      <a:pt x="192" y="924"/>
                    </a:lnTo>
                    <a:lnTo>
                      <a:pt x="193" y="925"/>
                    </a:lnTo>
                    <a:lnTo>
                      <a:pt x="194" y="926"/>
                    </a:lnTo>
                    <a:lnTo>
                      <a:pt x="195" y="927"/>
                    </a:lnTo>
                    <a:lnTo>
                      <a:pt x="196" y="928"/>
                    </a:lnTo>
                    <a:lnTo>
                      <a:pt x="197" y="929"/>
                    </a:lnTo>
                    <a:lnTo>
                      <a:pt x="198" y="931"/>
                    </a:lnTo>
                    <a:lnTo>
                      <a:pt x="199" y="932"/>
                    </a:lnTo>
                    <a:lnTo>
                      <a:pt x="199" y="933"/>
                    </a:lnTo>
                    <a:lnTo>
                      <a:pt x="200" y="935"/>
                    </a:lnTo>
                    <a:lnTo>
                      <a:pt x="201" y="937"/>
                    </a:lnTo>
                    <a:lnTo>
                      <a:pt x="202" y="938"/>
                    </a:lnTo>
                    <a:lnTo>
                      <a:pt x="203" y="940"/>
                    </a:lnTo>
                    <a:lnTo>
                      <a:pt x="204" y="942"/>
                    </a:lnTo>
                    <a:lnTo>
                      <a:pt x="205" y="942"/>
                    </a:lnTo>
                    <a:lnTo>
                      <a:pt x="206" y="942"/>
                    </a:lnTo>
                    <a:lnTo>
                      <a:pt x="207" y="942"/>
                    </a:lnTo>
                    <a:lnTo>
                      <a:pt x="208" y="941"/>
                    </a:lnTo>
                    <a:lnTo>
                      <a:pt x="208" y="941"/>
                    </a:lnTo>
                    <a:lnTo>
                      <a:pt x="210" y="941"/>
                    </a:lnTo>
                    <a:lnTo>
                      <a:pt x="210" y="940"/>
                    </a:lnTo>
                    <a:lnTo>
                      <a:pt x="211" y="940"/>
                    </a:lnTo>
                    <a:lnTo>
                      <a:pt x="212" y="939"/>
                    </a:lnTo>
                    <a:lnTo>
                      <a:pt x="213" y="938"/>
                    </a:lnTo>
                    <a:lnTo>
                      <a:pt x="214" y="937"/>
                    </a:lnTo>
                    <a:lnTo>
                      <a:pt x="215" y="936"/>
                    </a:lnTo>
                    <a:lnTo>
                      <a:pt x="216" y="935"/>
                    </a:lnTo>
                    <a:lnTo>
                      <a:pt x="217" y="933"/>
                    </a:lnTo>
                    <a:lnTo>
                      <a:pt x="218" y="932"/>
                    </a:lnTo>
                    <a:lnTo>
                      <a:pt x="219" y="931"/>
                    </a:lnTo>
                    <a:lnTo>
                      <a:pt x="219" y="932"/>
                    </a:lnTo>
                    <a:lnTo>
                      <a:pt x="220" y="933"/>
                    </a:lnTo>
                    <a:lnTo>
                      <a:pt x="221" y="935"/>
                    </a:lnTo>
                    <a:lnTo>
                      <a:pt x="222" y="937"/>
                    </a:lnTo>
                    <a:lnTo>
                      <a:pt x="223" y="939"/>
                    </a:lnTo>
                    <a:lnTo>
                      <a:pt x="224" y="941"/>
                    </a:lnTo>
                    <a:lnTo>
                      <a:pt x="225" y="943"/>
                    </a:lnTo>
                    <a:lnTo>
                      <a:pt x="226" y="945"/>
                    </a:lnTo>
                    <a:lnTo>
                      <a:pt x="227" y="948"/>
                    </a:lnTo>
                    <a:lnTo>
                      <a:pt x="228" y="950"/>
                    </a:lnTo>
                    <a:lnTo>
                      <a:pt x="229" y="953"/>
                    </a:lnTo>
                    <a:lnTo>
                      <a:pt x="229" y="956"/>
                    </a:lnTo>
                    <a:lnTo>
                      <a:pt x="231" y="959"/>
                    </a:lnTo>
                    <a:lnTo>
                      <a:pt x="231" y="962"/>
                    </a:lnTo>
                    <a:lnTo>
                      <a:pt x="232" y="965"/>
                    </a:lnTo>
                    <a:lnTo>
                      <a:pt x="233" y="967"/>
                    </a:lnTo>
                    <a:lnTo>
                      <a:pt x="234" y="968"/>
                    </a:lnTo>
                    <a:lnTo>
                      <a:pt x="235" y="968"/>
                    </a:lnTo>
                    <a:lnTo>
                      <a:pt x="236" y="968"/>
                    </a:lnTo>
                    <a:lnTo>
                      <a:pt x="237" y="967"/>
                    </a:lnTo>
                    <a:lnTo>
                      <a:pt x="238" y="967"/>
                    </a:lnTo>
                    <a:lnTo>
                      <a:pt x="239" y="966"/>
                    </a:lnTo>
                    <a:lnTo>
                      <a:pt x="240" y="965"/>
                    </a:lnTo>
                    <a:lnTo>
                      <a:pt x="240" y="964"/>
                    </a:lnTo>
                    <a:lnTo>
                      <a:pt x="241" y="962"/>
                    </a:lnTo>
                    <a:lnTo>
                      <a:pt x="242" y="961"/>
                    </a:lnTo>
                    <a:lnTo>
                      <a:pt x="243" y="960"/>
                    </a:lnTo>
                    <a:lnTo>
                      <a:pt x="244" y="958"/>
                    </a:lnTo>
                    <a:lnTo>
                      <a:pt x="245" y="956"/>
                    </a:lnTo>
                    <a:lnTo>
                      <a:pt x="246" y="955"/>
                    </a:lnTo>
                    <a:lnTo>
                      <a:pt x="247" y="953"/>
                    </a:lnTo>
                    <a:lnTo>
                      <a:pt x="248" y="951"/>
                    </a:lnTo>
                    <a:lnTo>
                      <a:pt x="249" y="951"/>
                    </a:lnTo>
                    <a:lnTo>
                      <a:pt x="250" y="951"/>
                    </a:lnTo>
                    <a:lnTo>
                      <a:pt x="250" y="951"/>
                    </a:lnTo>
                    <a:lnTo>
                      <a:pt x="251" y="952"/>
                    </a:lnTo>
                    <a:lnTo>
                      <a:pt x="252" y="953"/>
                    </a:lnTo>
                    <a:lnTo>
                      <a:pt x="253" y="954"/>
                    </a:lnTo>
                    <a:lnTo>
                      <a:pt x="254" y="955"/>
                    </a:lnTo>
                    <a:lnTo>
                      <a:pt x="255" y="956"/>
                    </a:lnTo>
                    <a:lnTo>
                      <a:pt x="256" y="957"/>
                    </a:lnTo>
                    <a:lnTo>
                      <a:pt x="257" y="957"/>
                    </a:lnTo>
                    <a:lnTo>
                      <a:pt x="258" y="957"/>
                    </a:lnTo>
                    <a:lnTo>
                      <a:pt x="259" y="958"/>
                    </a:lnTo>
                    <a:lnTo>
                      <a:pt x="259" y="958"/>
                    </a:lnTo>
                    <a:lnTo>
                      <a:pt x="261" y="959"/>
                    </a:lnTo>
                    <a:lnTo>
                      <a:pt x="261" y="959"/>
                    </a:lnTo>
                    <a:lnTo>
                      <a:pt x="262" y="960"/>
                    </a:lnTo>
                    <a:lnTo>
                      <a:pt x="263" y="960"/>
                    </a:lnTo>
                    <a:lnTo>
                      <a:pt x="264" y="960"/>
                    </a:lnTo>
                    <a:lnTo>
                      <a:pt x="265" y="960"/>
                    </a:lnTo>
                    <a:lnTo>
                      <a:pt x="266" y="960"/>
                    </a:lnTo>
                    <a:lnTo>
                      <a:pt x="267" y="959"/>
                    </a:lnTo>
                    <a:lnTo>
                      <a:pt x="268" y="959"/>
                    </a:lnTo>
                    <a:lnTo>
                      <a:pt x="269" y="958"/>
                    </a:lnTo>
                    <a:lnTo>
                      <a:pt x="270" y="957"/>
                    </a:lnTo>
                    <a:lnTo>
                      <a:pt x="271" y="957"/>
                    </a:lnTo>
                    <a:lnTo>
                      <a:pt x="271" y="957"/>
                    </a:lnTo>
                    <a:lnTo>
                      <a:pt x="272" y="957"/>
                    </a:lnTo>
                    <a:lnTo>
                      <a:pt x="273" y="957"/>
                    </a:lnTo>
                    <a:lnTo>
                      <a:pt x="274" y="957"/>
                    </a:lnTo>
                    <a:lnTo>
                      <a:pt x="275" y="957"/>
                    </a:lnTo>
                    <a:lnTo>
                      <a:pt x="276" y="957"/>
                    </a:lnTo>
                    <a:lnTo>
                      <a:pt x="277" y="957"/>
                    </a:lnTo>
                    <a:lnTo>
                      <a:pt x="278" y="954"/>
                    </a:lnTo>
                    <a:lnTo>
                      <a:pt x="279" y="949"/>
                    </a:lnTo>
                    <a:lnTo>
                      <a:pt x="280" y="944"/>
                    </a:lnTo>
                    <a:lnTo>
                      <a:pt x="280" y="939"/>
                    </a:lnTo>
                    <a:lnTo>
                      <a:pt x="281" y="934"/>
                    </a:lnTo>
                    <a:lnTo>
                      <a:pt x="282" y="928"/>
                    </a:lnTo>
                    <a:lnTo>
                      <a:pt x="283" y="922"/>
                    </a:lnTo>
                    <a:lnTo>
                      <a:pt x="284" y="917"/>
                    </a:lnTo>
                    <a:lnTo>
                      <a:pt x="285" y="911"/>
                    </a:lnTo>
                    <a:lnTo>
                      <a:pt x="286" y="904"/>
                    </a:lnTo>
                    <a:lnTo>
                      <a:pt x="287" y="898"/>
                    </a:lnTo>
                    <a:lnTo>
                      <a:pt x="288" y="892"/>
                    </a:lnTo>
                    <a:lnTo>
                      <a:pt x="289" y="885"/>
                    </a:lnTo>
                    <a:lnTo>
                      <a:pt x="290" y="878"/>
                    </a:lnTo>
                    <a:lnTo>
                      <a:pt x="291" y="872"/>
                    </a:lnTo>
                    <a:lnTo>
                      <a:pt x="291" y="866"/>
                    </a:lnTo>
                    <a:lnTo>
                      <a:pt x="292" y="861"/>
                    </a:lnTo>
                    <a:lnTo>
                      <a:pt x="293" y="858"/>
                    </a:lnTo>
                    <a:lnTo>
                      <a:pt x="294" y="856"/>
                    </a:lnTo>
                    <a:lnTo>
                      <a:pt x="295" y="854"/>
                    </a:lnTo>
                    <a:lnTo>
                      <a:pt x="296" y="852"/>
                    </a:lnTo>
                    <a:lnTo>
                      <a:pt x="297" y="851"/>
                    </a:lnTo>
                    <a:lnTo>
                      <a:pt x="298" y="849"/>
                    </a:lnTo>
                    <a:lnTo>
                      <a:pt x="299" y="849"/>
                    </a:lnTo>
                    <a:lnTo>
                      <a:pt x="300" y="848"/>
                    </a:lnTo>
                    <a:lnTo>
                      <a:pt x="301" y="846"/>
                    </a:lnTo>
                    <a:lnTo>
                      <a:pt x="301" y="846"/>
                    </a:lnTo>
                    <a:lnTo>
                      <a:pt x="302" y="845"/>
                    </a:lnTo>
                    <a:lnTo>
                      <a:pt x="303" y="845"/>
                    </a:lnTo>
                    <a:lnTo>
                      <a:pt x="304" y="844"/>
                    </a:lnTo>
                    <a:lnTo>
                      <a:pt x="305" y="844"/>
                    </a:lnTo>
                    <a:lnTo>
                      <a:pt x="306" y="844"/>
                    </a:lnTo>
                    <a:lnTo>
                      <a:pt x="307" y="845"/>
                    </a:lnTo>
                    <a:lnTo>
                      <a:pt x="308" y="845"/>
                    </a:lnTo>
                    <a:lnTo>
                      <a:pt x="309" y="846"/>
                    </a:lnTo>
                    <a:lnTo>
                      <a:pt x="310" y="847"/>
                    </a:lnTo>
                    <a:lnTo>
                      <a:pt x="311" y="848"/>
                    </a:lnTo>
                    <a:lnTo>
                      <a:pt x="311" y="849"/>
                    </a:lnTo>
                    <a:lnTo>
                      <a:pt x="312" y="851"/>
                    </a:lnTo>
                    <a:lnTo>
                      <a:pt x="313" y="853"/>
                    </a:lnTo>
                    <a:lnTo>
                      <a:pt x="314" y="854"/>
                    </a:lnTo>
                    <a:lnTo>
                      <a:pt x="315" y="856"/>
                    </a:lnTo>
                    <a:lnTo>
                      <a:pt x="316" y="857"/>
                    </a:lnTo>
                    <a:lnTo>
                      <a:pt x="317" y="859"/>
                    </a:lnTo>
                    <a:lnTo>
                      <a:pt x="318" y="861"/>
                    </a:lnTo>
                    <a:lnTo>
                      <a:pt x="319" y="863"/>
                    </a:lnTo>
                    <a:lnTo>
                      <a:pt x="320" y="865"/>
                    </a:lnTo>
                    <a:lnTo>
                      <a:pt x="321" y="867"/>
                    </a:lnTo>
                    <a:lnTo>
                      <a:pt x="322" y="870"/>
                    </a:lnTo>
                    <a:lnTo>
                      <a:pt x="322" y="874"/>
                    </a:lnTo>
                    <a:lnTo>
                      <a:pt x="323" y="877"/>
                    </a:lnTo>
                    <a:lnTo>
                      <a:pt x="324" y="881"/>
                    </a:lnTo>
                    <a:lnTo>
                      <a:pt x="325" y="885"/>
                    </a:lnTo>
                    <a:lnTo>
                      <a:pt x="326" y="889"/>
                    </a:lnTo>
                    <a:lnTo>
                      <a:pt x="327" y="893"/>
                    </a:lnTo>
                    <a:lnTo>
                      <a:pt x="328" y="897"/>
                    </a:lnTo>
                    <a:lnTo>
                      <a:pt x="329" y="902"/>
                    </a:lnTo>
                    <a:lnTo>
                      <a:pt x="330" y="906"/>
                    </a:lnTo>
                    <a:lnTo>
                      <a:pt x="331" y="911"/>
                    </a:lnTo>
                    <a:lnTo>
                      <a:pt x="331" y="915"/>
                    </a:lnTo>
                    <a:lnTo>
                      <a:pt x="332" y="920"/>
                    </a:lnTo>
                    <a:lnTo>
                      <a:pt x="333" y="924"/>
                    </a:lnTo>
                    <a:lnTo>
                      <a:pt x="334" y="929"/>
                    </a:lnTo>
                    <a:lnTo>
                      <a:pt x="335" y="933"/>
                    </a:lnTo>
                    <a:lnTo>
                      <a:pt x="336" y="936"/>
                    </a:lnTo>
                    <a:lnTo>
                      <a:pt x="337" y="939"/>
                    </a:lnTo>
                    <a:lnTo>
                      <a:pt x="338" y="941"/>
                    </a:lnTo>
                    <a:lnTo>
                      <a:pt x="339" y="943"/>
                    </a:lnTo>
                    <a:lnTo>
                      <a:pt x="340" y="944"/>
                    </a:lnTo>
                    <a:lnTo>
                      <a:pt x="341" y="946"/>
                    </a:lnTo>
                    <a:lnTo>
                      <a:pt x="341" y="947"/>
                    </a:lnTo>
                    <a:lnTo>
                      <a:pt x="343" y="948"/>
                    </a:lnTo>
                    <a:lnTo>
                      <a:pt x="343" y="949"/>
                    </a:lnTo>
                    <a:lnTo>
                      <a:pt x="344" y="951"/>
                    </a:lnTo>
                    <a:lnTo>
                      <a:pt x="345" y="952"/>
                    </a:lnTo>
                    <a:lnTo>
                      <a:pt x="346" y="953"/>
                    </a:lnTo>
                    <a:lnTo>
                      <a:pt x="347" y="954"/>
                    </a:lnTo>
                    <a:lnTo>
                      <a:pt x="348" y="956"/>
                    </a:lnTo>
                    <a:lnTo>
                      <a:pt x="349" y="956"/>
                    </a:lnTo>
                    <a:lnTo>
                      <a:pt x="350" y="957"/>
                    </a:lnTo>
                    <a:lnTo>
                      <a:pt x="351" y="957"/>
                    </a:lnTo>
                    <a:lnTo>
                      <a:pt x="352" y="957"/>
                    </a:lnTo>
                    <a:lnTo>
                      <a:pt x="352" y="956"/>
                    </a:lnTo>
                    <a:lnTo>
                      <a:pt x="353" y="955"/>
                    </a:lnTo>
                    <a:lnTo>
                      <a:pt x="354" y="954"/>
                    </a:lnTo>
                    <a:lnTo>
                      <a:pt x="355" y="954"/>
                    </a:lnTo>
                    <a:lnTo>
                      <a:pt x="356" y="953"/>
                    </a:lnTo>
                    <a:lnTo>
                      <a:pt x="357" y="951"/>
                    </a:lnTo>
                    <a:lnTo>
                      <a:pt x="358" y="950"/>
                    </a:lnTo>
                    <a:lnTo>
                      <a:pt x="359" y="948"/>
                    </a:lnTo>
                    <a:lnTo>
                      <a:pt x="360" y="947"/>
                    </a:lnTo>
                    <a:lnTo>
                      <a:pt x="361" y="945"/>
                    </a:lnTo>
                    <a:lnTo>
                      <a:pt x="362" y="943"/>
                    </a:lnTo>
                    <a:lnTo>
                      <a:pt x="362" y="941"/>
                    </a:lnTo>
                    <a:lnTo>
                      <a:pt x="363" y="939"/>
                    </a:lnTo>
                    <a:lnTo>
                      <a:pt x="364" y="938"/>
                    </a:lnTo>
                    <a:lnTo>
                      <a:pt x="365" y="937"/>
                    </a:lnTo>
                    <a:lnTo>
                      <a:pt x="366" y="937"/>
                    </a:lnTo>
                    <a:lnTo>
                      <a:pt x="367" y="937"/>
                    </a:lnTo>
                    <a:lnTo>
                      <a:pt x="368" y="938"/>
                    </a:lnTo>
                    <a:lnTo>
                      <a:pt x="369" y="938"/>
                    </a:lnTo>
                    <a:lnTo>
                      <a:pt x="370" y="938"/>
                    </a:lnTo>
                    <a:lnTo>
                      <a:pt x="371" y="939"/>
                    </a:lnTo>
                    <a:lnTo>
                      <a:pt x="371" y="940"/>
                    </a:lnTo>
                    <a:lnTo>
                      <a:pt x="373" y="941"/>
                    </a:lnTo>
                    <a:lnTo>
                      <a:pt x="373" y="941"/>
                    </a:lnTo>
                    <a:lnTo>
                      <a:pt x="374" y="942"/>
                    </a:lnTo>
                    <a:lnTo>
                      <a:pt x="375" y="943"/>
                    </a:lnTo>
                    <a:lnTo>
                      <a:pt x="376" y="944"/>
                    </a:lnTo>
                    <a:lnTo>
                      <a:pt x="377" y="945"/>
                    </a:lnTo>
                    <a:lnTo>
                      <a:pt x="378" y="946"/>
                    </a:lnTo>
                    <a:lnTo>
                      <a:pt x="379" y="946"/>
                    </a:lnTo>
                    <a:lnTo>
                      <a:pt x="380" y="947"/>
                    </a:lnTo>
                    <a:lnTo>
                      <a:pt x="381" y="947"/>
                    </a:lnTo>
                    <a:lnTo>
                      <a:pt x="382" y="948"/>
                    </a:lnTo>
                    <a:lnTo>
                      <a:pt x="383" y="948"/>
                    </a:lnTo>
                    <a:lnTo>
                      <a:pt x="383" y="948"/>
                    </a:lnTo>
                    <a:lnTo>
                      <a:pt x="384" y="948"/>
                    </a:lnTo>
                    <a:lnTo>
                      <a:pt x="385" y="948"/>
                    </a:lnTo>
                    <a:lnTo>
                      <a:pt x="386" y="949"/>
                    </a:lnTo>
                    <a:lnTo>
                      <a:pt x="387" y="948"/>
                    </a:lnTo>
                    <a:lnTo>
                      <a:pt x="388" y="948"/>
                    </a:lnTo>
                    <a:lnTo>
                      <a:pt x="389" y="948"/>
                    </a:lnTo>
                    <a:lnTo>
                      <a:pt x="390" y="948"/>
                    </a:lnTo>
                    <a:lnTo>
                      <a:pt x="391" y="948"/>
                    </a:lnTo>
                    <a:lnTo>
                      <a:pt x="392" y="947"/>
                    </a:lnTo>
                    <a:lnTo>
                      <a:pt x="392" y="947"/>
                    </a:lnTo>
                    <a:lnTo>
                      <a:pt x="394" y="946"/>
                    </a:lnTo>
                    <a:lnTo>
                      <a:pt x="394" y="947"/>
                    </a:lnTo>
                    <a:lnTo>
                      <a:pt x="395" y="948"/>
                    </a:lnTo>
                    <a:lnTo>
                      <a:pt x="396" y="948"/>
                    </a:lnTo>
                    <a:lnTo>
                      <a:pt x="397" y="949"/>
                    </a:lnTo>
                    <a:lnTo>
                      <a:pt x="398" y="950"/>
                    </a:lnTo>
                    <a:lnTo>
                      <a:pt x="399" y="951"/>
                    </a:lnTo>
                    <a:lnTo>
                      <a:pt x="400" y="951"/>
                    </a:lnTo>
                    <a:lnTo>
                      <a:pt x="401" y="951"/>
                    </a:lnTo>
                    <a:lnTo>
                      <a:pt x="402" y="953"/>
                    </a:lnTo>
                    <a:lnTo>
                      <a:pt x="403" y="954"/>
                    </a:lnTo>
                    <a:lnTo>
                      <a:pt x="403" y="956"/>
                    </a:lnTo>
                    <a:lnTo>
                      <a:pt x="404" y="957"/>
                    </a:lnTo>
                    <a:lnTo>
                      <a:pt x="405" y="959"/>
                    </a:lnTo>
                    <a:lnTo>
                      <a:pt x="406" y="960"/>
                    </a:lnTo>
                    <a:lnTo>
                      <a:pt x="407" y="962"/>
                    </a:lnTo>
                    <a:lnTo>
                      <a:pt x="408" y="963"/>
                    </a:lnTo>
                    <a:lnTo>
                      <a:pt x="409" y="962"/>
                    </a:lnTo>
                    <a:lnTo>
                      <a:pt x="410" y="960"/>
                    </a:lnTo>
                    <a:lnTo>
                      <a:pt x="411" y="957"/>
                    </a:lnTo>
                    <a:lnTo>
                      <a:pt x="412" y="954"/>
                    </a:lnTo>
                    <a:lnTo>
                      <a:pt x="413" y="951"/>
                    </a:lnTo>
                    <a:lnTo>
                      <a:pt x="413" y="949"/>
                    </a:lnTo>
                    <a:lnTo>
                      <a:pt x="414" y="945"/>
                    </a:lnTo>
                    <a:lnTo>
                      <a:pt x="415" y="942"/>
                    </a:lnTo>
                    <a:lnTo>
                      <a:pt x="416" y="938"/>
                    </a:lnTo>
                    <a:lnTo>
                      <a:pt x="417" y="935"/>
                    </a:lnTo>
                    <a:lnTo>
                      <a:pt x="418" y="931"/>
                    </a:lnTo>
                    <a:lnTo>
                      <a:pt x="419" y="928"/>
                    </a:lnTo>
                    <a:lnTo>
                      <a:pt x="420" y="924"/>
                    </a:lnTo>
                    <a:lnTo>
                      <a:pt x="421" y="919"/>
                    </a:lnTo>
                    <a:lnTo>
                      <a:pt x="422" y="915"/>
                    </a:lnTo>
                    <a:lnTo>
                      <a:pt x="423" y="911"/>
                    </a:lnTo>
                    <a:lnTo>
                      <a:pt x="424" y="910"/>
                    </a:lnTo>
                    <a:lnTo>
                      <a:pt x="424" y="911"/>
                    </a:lnTo>
                    <a:lnTo>
                      <a:pt x="425" y="911"/>
                    </a:lnTo>
                    <a:lnTo>
                      <a:pt x="426" y="912"/>
                    </a:lnTo>
                    <a:lnTo>
                      <a:pt x="427" y="914"/>
                    </a:lnTo>
                    <a:lnTo>
                      <a:pt x="428" y="917"/>
                    </a:lnTo>
                    <a:lnTo>
                      <a:pt x="429" y="920"/>
                    </a:lnTo>
                    <a:lnTo>
                      <a:pt x="430" y="923"/>
                    </a:lnTo>
                    <a:lnTo>
                      <a:pt x="431" y="924"/>
                    </a:lnTo>
                    <a:lnTo>
                      <a:pt x="432" y="923"/>
                    </a:lnTo>
                    <a:lnTo>
                      <a:pt x="433" y="923"/>
                    </a:lnTo>
                    <a:lnTo>
                      <a:pt x="434" y="922"/>
                    </a:lnTo>
                    <a:lnTo>
                      <a:pt x="434" y="921"/>
                    </a:lnTo>
                    <a:lnTo>
                      <a:pt x="435" y="920"/>
                    </a:lnTo>
                    <a:lnTo>
                      <a:pt x="436" y="919"/>
                    </a:lnTo>
                    <a:lnTo>
                      <a:pt x="437" y="918"/>
                    </a:lnTo>
                    <a:lnTo>
                      <a:pt x="438" y="922"/>
                    </a:lnTo>
                    <a:lnTo>
                      <a:pt x="439" y="928"/>
                    </a:lnTo>
                    <a:lnTo>
                      <a:pt x="440" y="935"/>
                    </a:lnTo>
                    <a:lnTo>
                      <a:pt x="441" y="943"/>
                    </a:lnTo>
                    <a:lnTo>
                      <a:pt x="442" y="950"/>
                    </a:lnTo>
                    <a:lnTo>
                      <a:pt x="443" y="957"/>
                    </a:lnTo>
                    <a:lnTo>
                      <a:pt x="444" y="964"/>
                    </a:lnTo>
                    <a:lnTo>
                      <a:pt x="444" y="970"/>
                    </a:lnTo>
                    <a:lnTo>
                      <a:pt x="445" y="976"/>
                    </a:lnTo>
                    <a:lnTo>
                      <a:pt x="446" y="982"/>
                    </a:lnTo>
                    <a:lnTo>
                      <a:pt x="447" y="987"/>
                    </a:lnTo>
                    <a:lnTo>
                      <a:pt x="448" y="991"/>
                    </a:lnTo>
                    <a:lnTo>
                      <a:pt x="449" y="996"/>
                    </a:lnTo>
                    <a:lnTo>
                      <a:pt x="450" y="1001"/>
                    </a:lnTo>
                    <a:lnTo>
                      <a:pt x="451" y="1005"/>
                    </a:lnTo>
                    <a:lnTo>
                      <a:pt x="452" y="1008"/>
                    </a:lnTo>
                    <a:lnTo>
                      <a:pt x="453" y="1002"/>
                    </a:lnTo>
                    <a:lnTo>
                      <a:pt x="454" y="992"/>
                    </a:lnTo>
                    <a:lnTo>
                      <a:pt x="455" y="982"/>
                    </a:lnTo>
                    <a:lnTo>
                      <a:pt x="455" y="969"/>
                    </a:lnTo>
                    <a:lnTo>
                      <a:pt x="456" y="951"/>
                    </a:lnTo>
                    <a:lnTo>
                      <a:pt x="457" y="931"/>
                    </a:lnTo>
                    <a:lnTo>
                      <a:pt x="458" y="907"/>
                    </a:lnTo>
                    <a:lnTo>
                      <a:pt x="459" y="884"/>
                    </a:lnTo>
                    <a:lnTo>
                      <a:pt x="460" y="871"/>
                    </a:lnTo>
                    <a:lnTo>
                      <a:pt x="461" y="863"/>
                    </a:lnTo>
                    <a:lnTo>
                      <a:pt x="462" y="851"/>
                    </a:lnTo>
                    <a:lnTo>
                      <a:pt x="463" y="838"/>
                    </a:lnTo>
                    <a:lnTo>
                      <a:pt x="464" y="832"/>
                    </a:lnTo>
                    <a:lnTo>
                      <a:pt x="464" y="823"/>
                    </a:lnTo>
                    <a:lnTo>
                      <a:pt x="465" y="818"/>
                    </a:lnTo>
                    <a:lnTo>
                      <a:pt x="466" y="808"/>
                    </a:lnTo>
                    <a:lnTo>
                      <a:pt x="467" y="768"/>
                    </a:lnTo>
                    <a:lnTo>
                      <a:pt x="468" y="716"/>
                    </a:lnTo>
                    <a:lnTo>
                      <a:pt x="469" y="658"/>
                    </a:lnTo>
                    <a:lnTo>
                      <a:pt x="470" y="595"/>
                    </a:lnTo>
                    <a:lnTo>
                      <a:pt x="471" y="538"/>
                    </a:lnTo>
                    <a:lnTo>
                      <a:pt x="472" y="482"/>
                    </a:lnTo>
                    <a:lnTo>
                      <a:pt x="473" y="424"/>
                    </a:lnTo>
                    <a:lnTo>
                      <a:pt x="474" y="368"/>
                    </a:lnTo>
                    <a:lnTo>
                      <a:pt x="474" y="313"/>
                    </a:lnTo>
                    <a:lnTo>
                      <a:pt x="476" y="260"/>
                    </a:lnTo>
                    <a:lnTo>
                      <a:pt x="476" y="216"/>
                    </a:lnTo>
                    <a:lnTo>
                      <a:pt x="477" y="176"/>
                    </a:lnTo>
                    <a:lnTo>
                      <a:pt x="478" y="127"/>
                    </a:lnTo>
                    <a:lnTo>
                      <a:pt x="479" y="82"/>
                    </a:lnTo>
                    <a:lnTo>
                      <a:pt x="480" y="36"/>
                    </a:lnTo>
                    <a:lnTo>
                      <a:pt x="481" y="0"/>
                    </a:lnTo>
                    <a:lnTo>
                      <a:pt x="482" y="8"/>
                    </a:lnTo>
                    <a:lnTo>
                      <a:pt x="483" y="37"/>
                    </a:lnTo>
                    <a:lnTo>
                      <a:pt x="484" y="77"/>
                    </a:lnTo>
                    <a:lnTo>
                      <a:pt x="485" y="127"/>
                    </a:lnTo>
                    <a:lnTo>
                      <a:pt x="485" y="176"/>
                    </a:lnTo>
                    <a:lnTo>
                      <a:pt x="486" y="228"/>
                    </a:lnTo>
                    <a:lnTo>
                      <a:pt x="487" y="287"/>
                    </a:lnTo>
                    <a:lnTo>
                      <a:pt x="488" y="349"/>
                    </a:lnTo>
                    <a:lnTo>
                      <a:pt x="489" y="410"/>
                    </a:lnTo>
                    <a:lnTo>
                      <a:pt x="490" y="473"/>
                    </a:lnTo>
                    <a:lnTo>
                      <a:pt x="491" y="532"/>
                    </a:lnTo>
                    <a:lnTo>
                      <a:pt x="492" y="591"/>
                    </a:lnTo>
                    <a:lnTo>
                      <a:pt x="493" y="660"/>
                    </a:lnTo>
                    <a:lnTo>
                      <a:pt x="494" y="728"/>
                    </a:lnTo>
                    <a:lnTo>
                      <a:pt x="495" y="798"/>
                    </a:lnTo>
                    <a:lnTo>
                      <a:pt x="495" y="864"/>
                    </a:lnTo>
                    <a:lnTo>
                      <a:pt x="496" y="900"/>
                    </a:lnTo>
                    <a:lnTo>
                      <a:pt x="497" y="921"/>
                    </a:lnTo>
                    <a:lnTo>
                      <a:pt x="498" y="937"/>
                    </a:lnTo>
                    <a:lnTo>
                      <a:pt x="499" y="946"/>
                    </a:lnTo>
                    <a:lnTo>
                      <a:pt x="500" y="955"/>
                    </a:lnTo>
                    <a:lnTo>
                      <a:pt x="501" y="962"/>
                    </a:lnTo>
                    <a:lnTo>
                      <a:pt x="502" y="964"/>
                    </a:lnTo>
                    <a:lnTo>
                      <a:pt x="503" y="964"/>
                    </a:lnTo>
                    <a:lnTo>
                      <a:pt x="504" y="966"/>
                    </a:lnTo>
                    <a:lnTo>
                      <a:pt x="504" y="969"/>
                    </a:lnTo>
                    <a:lnTo>
                      <a:pt x="506" y="972"/>
                    </a:lnTo>
                    <a:lnTo>
                      <a:pt x="506" y="974"/>
                    </a:lnTo>
                    <a:lnTo>
                      <a:pt x="507" y="972"/>
                    </a:lnTo>
                    <a:lnTo>
                      <a:pt x="508" y="968"/>
                    </a:lnTo>
                    <a:lnTo>
                      <a:pt x="509" y="964"/>
                    </a:lnTo>
                    <a:lnTo>
                      <a:pt x="510" y="959"/>
                    </a:lnTo>
                    <a:lnTo>
                      <a:pt x="511" y="958"/>
                    </a:lnTo>
                    <a:lnTo>
                      <a:pt x="512" y="960"/>
                    </a:lnTo>
                    <a:lnTo>
                      <a:pt x="513" y="961"/>
                    </a:lnTo>
                    <a:lnTo>
                      <a:pt x="514" y="963"/>
                    </a:lnTo>
                    <a:lnTo>
                      <a:pt x="515" y="965"/>
                    </a:lnTo>
                    <a:lnTo>
                      <a:pt x="516" y="966"/>
                    </a:lnTo>
                    <a:lnTo>
                      <a:pt x="516" y="968"/>
                    </a:lnTo>
                    <a:lnTo>
                      <a:pt x="517" y="969"/>
                    </a:lnTo>
                    <a:lnTo>
                      <a:pt x="518" y="969"/>
                    </a:lnTo>
                    <a:lnTo>
                      <a:pt x="519" y="967"/>
                    </a:lnTo>
                    <a:lnTo>
                      <a:pt x="520" y="965"/>
                    </a:lnTo>
                    <a:lnTo>
                      <a:pt x="521" y="963"/>
                    </a:lnTo>
                    <a:lnTo>
                      <a:pt x="522" y="960"/>
                    </a:lnTo>
                    <a:lnTo>
                      <a:pt x="523" y="957"/>
                    </a:lnTo>
                    <a:lnTo>
                      <a:pt x="524" y="954"/>
                    </a:lnTo>
                    <a:lnTo>
                      <a:pt x="525" y="951"/>
                    </a:lnTo>
                    <a:lnTo>
                      <a:pt x="525" y="950"/>
                    </a:lnTo>
                    <a:lnTo>
                      <a:pt x="527" y="949"/>
                    </a:lnTo>
                    <a:lnTo>
                      <a:pt x="527" y="949"/>
                    </a:lnTo>
                    <a:lnTo>
                      <a:pt x="528" y="949"/>
                    </a:lnTo>
                    <a:lnTo>
                      <a:pt x="529" y="949"/>
                    </a:lnTo>
                    <a:lnTo>
                      <a:pt x="530" y="949"/>
                    </a:lnTo>
                    <a:lnTo>
                      <a:pt x="531" y="949"/>
                    </a:lnTo>
                    <a:lnTo>
                      <a:pt x="532" y="949"/>
                    </a:lnTo>
                    <a:lnTo>
                      <a:pt x="533" y="949"/>
                    </a:lnTo>
                    <a:lnTo>
                      <a:pt x="534" y="948"/>
                    </a:lnTo>
                    <a:lnTo>
                      <a:pt x="535" y="947"/>
                    </a:lnTo>
                    <a:lnTo>
                      <a:pt x="536" y="946"/>
                    </a:lnTo>
                    <a:lnTo>
                      <a:pt x="536" y="945"/>
                    </a:lnTo>
                    <a:lnTo>
                      <a:pt x="537" y="944"/>
                    </a:lnTo>
                    <a:lnTo>
                      <a:pt x="538" y="943"/>
                    </a:lnTo>
                    <a:lnTo>
                      <a:pt x="539" y="943"/>
                    </a:lnTo>
                    <a:lnTo>
                      <a:pt x="540" y="943"/>
                    </a:lnTo>
                    <a:lnTo>
                      <a:pt x="541" y="943"/>
                    </a:lnTo>
                    <a:lnTo>
                      <a:pt x="542" y="943"/>
                    </a:lnTo>
                    <a:lnTo>
                      <a:pt x="543" y="944"/>
                    </a:lnTo>
                    <a:lnTo>
                      <a:pt x="544" y="945"/>
                    </a:lnTo>
                    <a:lnTo>
                      <a:pt x="545" y="945"/>
                    </a:lnTo>
                    <a:lnTo>
                      <a:pt x="546" y="945"/>
                    </a:lnTo>
                    <a:lnTo>
                      <a:pt x="546" y="946"/>
                    </a:lnTo>
                    <a:lnTo>
                      <a:pt x="547" y="947"/>
                    </a:lnTo>
                    <a:lnTo>
                      <a:pt x="548" y="948"/>
                    </a:lnTo>
                    <a:lnTo>
                      <a:pt x="549" y="949"/>
                    </a:lnTo>
                    <a:lnTo>
                      <a:pt x="550" y="950"/>
                    </a:lnTo>
                    <a:lnTo>
                      <a:pt x="551" y="951"/>
                    </a:lnTo>
                    <a:lnTo>
                      <a:pt x="552" y="953"/>
                    </a:lnTo>
                    <a:lnTo>
                      <a:pt x="553" y="954"/>
                    </a:lnTo>
                    <a:lnTo>
                      <a:pt x="554" y="955"/>
                    </a:lnTo>
                    <a:lnTo>
                      <a:pt x="555" y="955"/>
                    </a:lnTo>
                    <a:lnTo>
                      <a:pt x="556" y="953"/>
                    </a:lnTo>
                    <a:lnTo>
                      <a:pt x="557" y="952"/>
                    </a:lnTo>
                    <a:lnTo>
                      <a:pt x="557" y="949"/>
                    </a:lnTo>
                    <a:lnTo>
                      <a:pt x="558" y="948"/>
                    </a:lnTo>
                    <a:lnTo>
                      <a:pt x="559" y="946"/>
                    </a:lnTo>
                    <a:lnTo>
                      <a:pt x="560" y="944"/>
                    </a:lnTo>
                    <a:lnTo>
                      <a:pt x="561" y="942"/>
                    </a:lnTo>
                    <a:lnTo>
                      <a:pt x="562" y="939"/>
                    </a:lnTo>
                    <a:lnTo>
                      <a:pt x="563" y="936"/>
                    </a:lnTo>
                    <a:lnTo>
                      <a:pt x="564" y="934"/>
                    </a:lnTo>
                    <a:lnTo>
                      <a:pt x="565" y="932"/>
                    </a:lnTo>
                    <a:lnTo>
                      <a:pt x="566" y="929"/>
                    </a:lnTo>
                    <a:lnTo>
                      <a:pt x="567" y="926"/>
                    </a:lnTo>
                    <a:lnTo>
                      <a:pt x="567" y="923"/>
                    </a:lnTo>
                    <a:lnTo>
                      <a:pt x="568" y="920"/>
                    </a:lnTo>
                    <a:lnTo>
                      <a:pt x="569" y="920"/>
                    </a:lnTo>
                    <a:lnTo>
                      <a:pt x="570" y="920"/>
                    </a:lnTo>
                    <a:lnTo>
                      <a:pt x="571" y="921"/>
                    </a:lnTo>
                    <a:lnTo>
                      <a:pt x="572" y="922"/>
                    </a:lnTo>
                    <a:lnTo>
                      <a:pt x="573" y="923"/>
                    </a:lnTo>
                    <a:lnTo>
                      <a:pt x="574" y="925"/>
                    </a:lnTo>
                    <a:lnTo>
                      <a:pt x="575" y="926"/>
                    </a:lnTo>
                    <a:lnTo>
                      <a:pt x="576" y="928"/>
                    </a:lnTo>
                    <a:lnTo>
                      <a:pt x="576" y="930"/>
                    </a:lnTo>
                    <a:lnTo>
                      <a:pt x="577" y="932"/>
                    </a:lnTo>
                    <a:lnTo>
                      <a:pt x="578" y="933"/>
                    </a:lnTo>
                    <a:lnTo>
                      <a:pt x="579" y="935"/>
                    </a:lnTo>
                    <a:lnTo>
                      <a:pt x="580" y="937"/>
                    </a:lnTo>
                    <a:lnTo>
                      <a:pt x="581" y="939"/>
                    </a:lnTo>
                    <a:lnTo>
                      <a:pt x="582" y="941"/>
                    </a:lnTo>
                    <a:lnTo>
                      <a:pt x="583" y="943"/>
                    </a:lnTo>
                    <a:lnTo>
                      <a:pt x="584" y="945"/>
                    </a:lnTo>
                    <a:lnTo>
                      <a:pt x="585" y="946"/>
                    </a:lnTo>
                    <a:lnTo>
                      <a:pt x="586" y="948"/>
                    </a:lnTo>
                    <a:lnTo>
                      <a:pt x="587" y="949"/>
                    </a:lnTo>
                    <a:lnTo>
                      <a:pt x="588" y="950"/>
                    </a:lnTo>
                    <a:lnTo>
                      <a:pt x="588" y="952"/>
                    </a:lnTo>
                    <a:lnTo>
                      <a:pt x="589" y="953"/>
                    </a:lnTo>
                    <a:lnTo>
                      <a:pt x="590" y="954"/>
                    </a:lnTo>
                    <a:lnTo>
                      <a:pt x="591" y="955"/>
                    </a:lnTo>
                    <a:lnTo>
                      <a:pt x="592" y="955"/>
                    </a:lnTo>
                    <a:lnTo>
                      <a:pt x="593" y="955"/>
                    </a:lnTo>
                    <a:lnTo>
                      <a:pt x="594" y="955"/>
                    </a:lnTo>
                    <a:lnTo>
                      <a:pt x="595" y="955"/>
                    </a:lnTo>
                    <a:lnTo>
                      <a:pt x="596" y="954"/>
                    </a:lnTo>
                    <a:lnTo>
                      <a:pt x="597" y="954"/>
                    </a:lnTo>
                    <a:lnTo>
                      <a:pt x="597" y="953"/>
                    </a:lnTo>
                    <a:lnTo>
                      <a:pt x="598" y="954"/>
                    </a:lnTo>
                    <a:lnTo>
                      <a:pt x="599" y="955"/>
                    </a:lnTo>
                    <a:lnTo>
                      <a:pt x="600" y="957"/>
                    </a:lnTo>
                    <a:lnTo>
                      <a:pt x="601" y="959"/>
                    </a:lnTo>
                    <a:lnTo>
                      <a:pt x="602" y="959"/>
                    </a:lnTo>
                    <a:lnTo>
                      <a:pt x="603" y="959"/>
                    </a:lnTo>
                    <a:lnTo>
                      <a:pt x="604" y="959"/>
                    </a:lnTo>
                    <a:lnTo>
                      <a:pt x="605" y="958"/>
                    </a:lnTo>
                    <a:lnTo>
                      <a:pt x="606" y="961"/>
                    </a:lnTo>
                    <a:lnTo>
                      <a:pt x="607" y="965"/>
                    </a:lnTo>
                    <a:lnTo>
                      <a:pt x="607" y="968"/>
                    </a:lnTo>
                    <a:lnTo>
                      <a:pt x="608" y="971"/>
                    </a:lnTo>
                    <a:lnTo>
                      <a:pt x="609" y="975"/>
                    </a:lnTo>
                    <a:lnTo>
                      <a:pt x="610" y="978"/>
                    </a:lnTo>
                    <a:lnTo>
                      <a:pt x="611" y="982"/>
                    </a:lnTo>
                    <a:lnTo>
                      <a:pt x="612" y="985"/>
                    </a:lnTo>
                    <a:lnTo>
                      <a:pt x="613" y="979"/>
                    </a:lnTo>
                    <a:lnTo>
                      <a:pt x="614" y="970"/>
                    </a:lnTo>
                    <a:lnTo>
                      <a:pt x="615" y="958"/>
                    </a:lnTo>
                    <a:lnTo>
                      <a:pt x="616" y="945"/>
                    </a:lnTo>
                    <a:lnTo>
                      <a:pt x="617" y="933"/>
                    </a:lnTo>
                    <a:lnTo>
                      <a:pt x="618" y="922"/>
                    </a:lnTo>
                    <a:lnTo>
                      <a:pt x="618" y="909"/>
                    </a:lnTo>
                    <a:lnTo>
                      <a:pt x="619" y="896"/>
                    </a:lnTo>
                    <a:lnTo>
                      <a:pt x="620" y="880"/>
                    </a:lnTo>
                    <a:lnTo>
                      <a:pt x="621" y="863"/>
                    </a:lnTo>
                    <a:lnTo>
                      <a:pt x="622" y="848"/>
                    </a:lnTo>
                    <a:lnTo>
                      <a:pt x="623" y="832"/>
                    </a:lnTo>
                    <a:lnTo>
                      <a:pt x="624" y="814"/>
                    </a:lnTo>
                    <a:lnTo>
                      <a:pt x="625" y="796"/>
                    </a:lnTo>
                    <a:lnTo>
                      <a:pt x="626" y="778"/>
                    </a:lnTo>
                    <a:lnTo>
                      <a:pt x="627" y="762"/>
                    </a:lnTo>
                    <a:lnTo>
                      <a:pt x="628" y="757"/>
                    </a:lnTo>
                    <a:lnTo>
                      <a:pt x="628" y="758"/>
                    </a:lnTo>
                    <a:lnTo>
                      <a:pt x="629" y="762"/>
                    </a:lnTo>
                    <a:lnTo>
                      <a:pt x="630" y="769"/>
                    </a:lnTo>
                    <a:lnTo>
                      <a:pt x="631" y="775"/>
                    </a:lnTo>
                    <a:lnTo>
                      <a:pt x="632" y="782"/>
                    </a:lnTo>
                    <a:lnTo>
                      <a:pt x="633" y="791"/>
                    </a:lnTo>
                    <a:lnTo>
                      <a:pt x="634" y="801"/>
                    </a:lnTo>
                    <a:lnTo>
                      <a:pt x="635" y="810"/>
                    </a:lnTo>
                    <a:lnTo>
                      <a:pt x="636" y="819"/>
                    </a:lnTo>
                    <a:lnTo>
                      <a:pt x="637" y="828"/>
                    </a:lnTo>
                    <a:lnTo>
                      <a:pt x="637" y="837"/>
                    </a:lnTo>
                    <a:lnTo>
                      <a:pt x="639" y="848"/>
                    </a:lnTo>
                    <a:lnTo>
                      <a:pt x="639" y="860"/>
                    </a:lnTo>
                    <a:lnTo>
                      <a:pt x="640" y="872"/>
                    </a:lnTo>
                    <a:lnTo>
                      <a:pt x="641" y="883"/>
                    </a:lnTo>
                    <a:lnTo>
                      <a:pt x="642" y="890"/>
                    </a:lnTo>
                    <a:lnTo>
                      <a:pt x="643" y="894"/>
                    </a:lnTo>
                    <a:lnTo>
                      <a:pt x="644" y="898"/>
                    </a:lnTo>
                    <a:lnTo>
                      <a:pt x="645" y="901"/>
                    </a:lnTo>
                    <a:lnTo>
                      <a:pt x="646" y="903"/>
                    </a:lnTo>
                    <a:lnTo>
                      <a:pt x="647" y="904"/>
                    </a:lnTo>
                    <a:lnTo>
                      <a:pt x="648" y="904"/>
                    </a:lnTo>
                    <a:lnTo>
                      <a:pt x="648" y="905"/>
                    </a:lnTo>
                    <a:lnTo>
                      <a:pt x="649" y="908"/>
                    </a:lnTo>
                    <a:lnTo>
                      <a:pt x="650" y="913"/>
                    </a:lnTo>
                    <a:lnTo>
                      <a:pt x="651" y="917"/>
                    </a:lnTo>
                    <a:lnTo>
                      <a:pt x="652" y="920"/>
                    </a:lnTo>
                    <a:lnTo>
                      <a:pt x="653" y="925"/>
                    </a:lnTo>
                    <a:lnTo>
                      <a:pt x="654" y="928"/>
                    </a:lnTo>
                    <a:lnTo>
                      <a:pt x="655" y="932"/>
                    </a:lnTo>
                    <a:lnTo>
                      <a:pt x="656" y="935"/>
                    </a:lnTo>
                    <a:lnTo>
                      <a:pt x="657" y="933"/>
                    </a:lnTo>
                    <a:lnTo>
                      <a:pt x="658" y="928"/>
                    </a:lnTo>
                    <a:lnTo>
                      <a:pt x="658" y="922"/>
                    </a:lnTo>
                    <a:lnTo>
                      <a:pt x="659" y="914"/>
                    </a:lnTo>
                    <a:lnTo>
                      <a:pt x="660" y="908"/>
                    </a:lnTo>
                    <a:lnTo>
                      <a:pt x="661" y="902"/>
                    </a:lnTo>
                    <a:lnTo>
                      <a:pt x="662" y="895"/>
                    </a:lnTo>
                    <a:lnTo>
                      <a:pt x="663" y="888"/>
                    </a:lnTo>
                    <a:lnTo>
                      <a:pt x="664" y="878"/>
                    </a:lnTo>
                    <a:lnTo>
                      <a:pt x="665" y="867"/>
                    </a:lnTo>
                    <a:lnTo>
                      <a:pt x="666" y="857"/>
                    </a:lnTo>
                    <a:lnTo>
                      <a:pt x="667" y="847"/>
                    </a:lnTo>
                    <a:lnTo>
                      <a:pt x="668" y="834"/>
                    </a:lnTo>
                    <a:lnTo>
                      <a:pt x="669" y="823"/>
                    </a:lnTo>
                    <a:lnTo>
                      <a:pt x="669" y="810"/>
                    </a:lnTo>
                    <a:lnTo>
                      <a:pt x="670" y="799"/>
                    </a:lnTo>
                    <a:lnTo>
                      <a:pt x="671" y="799"/>
                    </a:lnTo>
                    <a:lnTo>
                      <a:pt x="672" y="804"/>
                    </a:lnTo>
                    <a:lnTo>
                      <a:pt x="673" y="811"/>
                    </a:lnTo>
                    <a:lnTo>
                      <a:pt x="674" y="821"/>
                    </a:lnTo>
                    <a:lnTo>
                      <a:pt x="675" y="829"/>
                    </a:lnTo>
                    <a:lnTo>
                      <a:pt x="676" y="838"/>
                    </a:lnTo>
                    <a:lnTo>
                      <a:pt x="677" y="848"/>
                    </a:lnTo>
                    <a:lnTo>
                      <a:pt x="678" y="859"/>
                    </a:lnTo>
                    <a:lnTo>
                      <a:pt x="679" y="872"/>
                    </a:lnTo>
                    <a:lnTo>
                      <a:pt x="679" y="885"/>
                    </a:lnTo>
                    <a:lnTo>
                      <a:pt x="680" y="897"/>
                    </a:lnTo>
                    <a:lnTo>
                      <a:pt x="681" y="909"/>
                    </a:lnTo>
                    <a:lnTo>
                      <a:pt x="682" y="924"/>
                    </a:lnTo>
                    <a:lnTo>
                      <a:pt x="683" y="938"/>
                    </a:lnTo>
                    <a:lnTo>
                      <a:pt x="684" y="953"/>
                    </a:lnTo>
                    <a:lnTo>
                      <a:pt x="685" y="967"/>
                    </a:lnTo>
                    <a:lnTo>
                      <a:pt x="686" y="972"/>
                    </a:lnTo>
                    <a:lnTo>
                      <a:pt x="687" y="974"/>
                    </a:lnTo>
                    <a:lnTo>
                      <a:pt x="688" y="975"/>
                    </a:lnTo>
                    <a:lnTo>
                      <a:pt x="688" y="973"/>
                    </a:lnTo>
                    <a:lnTo>
                      <a:pt x="689" y="972"/>
                    </a:lnTo>
                    <a:lnTo>
                      <a:pt x="690" y="970"/>
                    </a:lnTo>
                    <a:lnTo>
                      <a:pt x="691" y="967"/>
                    </a:lnTo>
                    <a:lnTo>
                      <a:pt x="692" y="964"/>
                    </a:lnTo>
                    <a:lnTo>
                      <a:pt x="693" y="961"/>
                    </a:lnTo>
                    <a:lnTo>
                      <a:pt x="694" y="958"/>
                    </a:lnTo>
                    <a:lnTo>
                      <a:pt x="695" y="955"/>
                    </a:lnTo>
                    <a:lnTo>
                      <a:pt x="696" y="952"/>
                    </a:lnTo>
                    <a:lnTo>
                      <a:pt x="697" y="948"/>
                    </a:lnTo>
                    <a:lnTo>
                      <a:pt x="698" y="943"/>
                    </a:lnTo>
                    <a:lnTo>
                      <a:pt x="699" y="939"/>
                    </a:lnTo>
                    <a:lnTo>
                      <a:pt x="700" y="934"/>
                    </a:lnTo>
                    <a:lnTo>
                      <a:pt x="700" y="932"/>
                    </a:lnTo>
                    <a:lnTo>
                      <a:pt x="701" y="932"/>
                    </a:lnTo>
                    <a:lnTo>
                      <a:pt x="702" y="932"/>
                    </a:lnTo>
                    <a:lnTo>
                      <a:pt x="703" y="932"/>
                    </a:lnTo>
                    <a:lnTo>
                      <a:pt x="704" y="932"/>
                    </a:lnTo>
                    <a:lnTo>
                      <a:pt x="705" y="932"/>
                    </a:lnTo>
                    <a:lnTo>
                      <a:pt x="706" y="933"/>
                    </a:lnTo>
                    <a:lnTo>
                      <a:pt x="707" y="934"/>
                    </a:lnTo>
                    <a:lnTo>
                      <a:pt x="708" y="934"/>
                    </a:lnTo>
                    <a:lnTo>
                      <a:pt x="709" y="934"/>
                    </a:lnTo>
                    <a:lnTo>
                      <a:pt x="709" y="936"/>
                    </a:lnTo>
                    <a:lnTo>
                      <a:pt x="710" y="935"/>
                    </a:lnTo>
                    <a:lnTo>
                      <a:pt x="711" y="935"/>
                    </a:lnTo>
                    <a:lnTo>
                      <a:pt x="712" y="936"/>
                    </a:lnTo>
                    <a:lnTo>
                      <a:pt x="713" y="936"/>
                    </a:lnTo>
                    <a:lnTo>
                      <a:pt x="714" y="937"/>
                    </a:lnTo>
                    <a:lnTo>
                      <a:pt x="715" y="937"/>
                    </a:lnTo>
                    <a:lnTo>
                      <a:pt x="716" y="937"/>
                    </a:lnTo>
                    <a:lnTo>
                      <a:pt x="717" y="936"/>
                    </a:lnTo>
                    <a:lnTo>
                      <a:pt x="718" y="936"/>
                    </a:lnTo>
                    <a:lnTo>
                      <a:pt x="719" y="936"/>
                    </a:lnTo>
                    <a:lnTo>
                      <a:pt x="719" y="935"/>
                    </a:lnTo>
                    <a:lnTo>
                      <a:pt x="720" y="935"/>
                    </a:lnTo>
                    <a:lnTo>
                      <a:pt x="721" y="935"/>
                    </a:lnTo>
                    <a:lnTo>
                      <a:pt x="722" y="934"/>
                    </a:lnTo>
                    <a:lnTo>
                      <a:pt x="723" y="933"/>
                    </a:lnTo>
                    <a:lnTo>
                      <a:pt x="724" y="933"/>
                    </a:lnTo>
                    <a:lnTo>
                      <a:pt x="725" y="932"/>
                    </a:lnTo>
                    <a:lnTo>
                      <a:pt x="726" y="931"/>
                    </a:lnTo>
                    <a:lnTo>
                      <a:pt x="727" y="930"/>
                    </a:lnTo>
                    <a:lnTo>
                      <a:pt x="728" y="929"/>
                    </a:lnTo>
                    <a:lnTo>
                      <a:pt x="729" y="928"/>
                    </a:lnTo>
                    <a:lnTo>
                      <a:pt x="730" y="929"/>
                    </a:lnTo>
                    <a:lnTo>
                      <a:pt x="730" y="930"/>
                    </a:lnTo>
                    <a:lnTo>
                      <a:pt x="731" y="931"/>
                    </a:lnTo>
                    <a:lnTo>
                      <a:pt x="732" y="933"/>
                    </a:lnTo>
                    <a:lnTo>
                      <a:pt x="733" y="934"/>
                    </a:lnTo>
                    <a:lnTo>
                      <a:pt x="734" y="935"/>
                    </a:lnTo>
                    <a:lnTo>
                      <a:pt x="735" y="937"/>
                    </a:lnTo>
                    <a:lnTo>
                      <a:pt x="736" y="938"/>
                    </a:lnTo>
                    <a:lnTo>
                      <a:pt x="737" y="940"/>
                    </a:lnTo>
                    <a:lnTo>
                      <a:pt x="738" y="942"/>
                    </a:lnTo>
                    <a:lnTo>
                      <a:pt x="739" y="944"/>
                    </a:lnTo>
                    <a:lnTo>
                      <a:pt x="740" y="946"/>
                    </a:lnTo>
                    <a:lnTo>
                      <a:pt x="740" y="949"/>
                    </a:lnTo>
                    <a:lnTo>
                      <a:pt x="741" y="951"/>
                    </a:lnTo>
                    <a:lnTo>
                      <a:pt x="742" y="953"/>
                    </a:lnTo>
                    <a:lnTo>
                      <a:pt x="743" y="955"/>
                    </a:lnTo>
                    <a:lnTo>
                      <a:pt x="744" y="956"/>
                    </a:lnTo>
                    <a:lnTo>
                      <a:pt x="745" y="955"/>
                    </a:lnTo>
                    <a:lnTo>
                      <a:pt x="746" y="954"/>
                    </a:lnTo>
                    <a:lnTo>
                      <a:pt x="747" y="953"/>
                    </a:lnTo>
                    <a:lnTo>
                      <a:pt x="748" y="951"/>
                    </a:lnTo>
                    <a:lnTo>
                      <a:pt x="749" y="950"/>
                    </a:lnTo>
                    <a:lnTo>
                      <a:pt x="749" y="949"/>
                    </a:lnTo>
                    <a:lnTo>
                      <a:pt x="751" y="947"/>
                    </a:lnTo>
                    <a:lnTo>
                      <a:pt x="751" y="945"/>
                    </a:lnTo>
                    <a:lnTo>
                      <a:pt x="752" y="943"/>
                    </a:lnTo>
                    <a:lnTo>
                      <a:pt x="753" y="941"/>
                    </a:lnTo>
                    <a:lnTo>
                      <a:pt x="754" y="940"/>
                    </a:lnTo>
                    <a:lnTo>
                      <a:pt x="755" y="937"/>
                    </a:lnTo>
                    <a:lnTo>
                      <a:pt x="756" y="935"/>
                    </a:lnTo>
                    <a:lnTo>
                      <a:pt x="757" y="933"/>
                    </a:lnTo>
                    <a:lnTo>
                      <a:pt x="758" y="931"/>
                    </a:lnTo>
                    <a:lnTo>
                      <a:pt x="759" y="930"/>
                    </a:lnTo>
                    <a:lnTo>
                      <a:pt x="760" y="930"/>
                    </a:lnTo>
                    <a:lnTo>
                      <a:pt x="760" y="930"/>
                    </a:lnTo>
                    <a:lnTo>
                      <a:pt x="761" y="931"/>
                    </a:lnTo>
                    <a:lnTo>
                      <a:pt x="762" y="932"/>
                    </a:lnTo>
                    <a:lnTo>
                      <a:pt x="763" y="932"/>
                    </a:lnTo>
                    <a:lnTo>
                      <a:pt x="764" y="933"/>
                    </a:lnTo>
                    <a:lnTo>
                      <a:pt x="765" y="934"/>
                    </a:lnTo>
                    <a:lnTo>
                      <a:pt x="766" y="935"/>
                    </a:lnTo>
                    <a:lnTo>
                      <a:pt x="767" y="935"/>
                    </a:lnTo>
                    <a:lnTo>
                      <a:pt x="768" y="936"/>
                    </a:lnTo>
                    <a:lnTo>
                      <a:pt x="769" y="937"/>
                    </a:lnTo>
                    <a:lnTo>
                      <a:pt x="770" y="938"/>
                    </a:lnTo>
                    <a:lnTo>
                      <a:pt x="770" y="939"/>
                    </a:lnTo>
                    <a:lnTo>
                      <a:pt x="772" y="940"/>
                    </a:lnTo>
                    <a:lnTo>
                      <a:pt x="772" y="941"/>
                    </a:lnTo>
                    <a:lnTo>
                      <a:pt x="773" y="942"/>
                    </a:lnTo>
                    <a:lnTo>
                      <a:pt x="774" y="943"/>
                    </a:lnTo>
                    <a:lnTo>
                      <a:pt x="775" y="943"/>
                    </a:lnTo>
                    <a:lnTo>
                      <a:pt x="776" y="944"/>
                    </a:lnTo>
                    <a:lnTo>
                      <a:pt x="777" y="945"/>
                    </a:lnTo>
                    <a:lnTo>
                      <a:pt x="778" y="945"/>
                    </a:lnTo>
                    <a:lnTo>
                      <a:pt x="779" y="946"/>
                    </a:lnTo>
                    <a:lnTo>
                      <a:pt x="780" y="946"/>
                    </a:lnTo>
                    <a:lnTo>
                      <a:pt x="781" y="947"/>
                    </a:lnTo>
                    <a:lnTo>
                      <a:pt x="781" y="948"/>
                    </a:lnTo>
                    <a:lnTo>
                      <a:pt x="782" y="949"/>
                    </a:lnTo>
                    <a:lnTo>
                      <a:pt x="783" y="949"/>
                    </a:lnTo>
                    <a:lnTo>
                      <a:pt x="784" y="950"/>
                    </a:lnTo>
                    <a:lnTo>
                      <a:pt x="785" y="951"/>
                    </a:lnTo>
                    <a:lnTo>
                      <a:pt x="786" y="952"/>
                    </a:lnTo>
                    <a:lnTo>
                      <a:pt x="787" y="953"/>
                    </a:lnTo>
                    <a:lnTo>
                      <a:pt x="788" y="953"/>
                    </a:lnTo>
                    <a:lnTo>
                      <a:pt x="789" y="953"/>
                    </a:lnTo>
                    <a:lnTo>
                      <a:pt x="790" y="954"/>
                    </a:lnTo>
                    <a:lnTo>
                      <a:pt x="791" y="954"/>
                    </a:lnTo>
                    <a:lnTo>
                      <a:pt x="791" y="954"/>
                    </a:lnTo>
                    <a:lnTo>
                      <a:pt x="792" y="954"/>
                    </a:lnTo>
                    <a:lnTo>
                      <a:pt x="793" y="954"/>
                    </a:lnTo>
                    <a:lnTo>
                      <a:pt x="794" y="955"/>
                    </a:lnTo>
                    <a:lnTo>
                      <a:pt x="795" y="954"/>
                    </a:lnTo>
                    <a:lnTo>
                      <a:pt x="796" y="954"/>
                    </a:lnTo>
                    <a:lnTo>
                      <a:pt x="797" y="953"/>
                    </a:lnTo>
                    <a:lnTo>
                      <a:pt x="798" y="953"/>
                    </a:lnTo>
                    <a:lnTo>
                      <a:pt x="799" y="952"/>
                    </a:lnTo>
                    <a:lnTo>
                      <a:pt x="800" y="951"/>
                    </a:lnTo>
                    <a:lnTo>
                      <a:pt x="800" y="950"/>
                    </a:lnTo>
                    <a:lnTo>
                      <a:pt x="802" y="949"/>
                    </a:lnTo>
                    <a:lnTo>
                      <a:pt x="802" y="949"/>
                    </a:lnTo>
                    <a:lnTo>
                      <a:pt x="803" y="950"/>
                    </a:lnTo>
                    <a:lnTo>
                      <a:pt x="804" y="951"/>
                    </a:lnTo>
                    <a:lnTo>
                      <a:pt x="805" y="953"/>
                    </a:lnTo>
                    <a:lnTo>
                      <a:pt x="806" y="954"/>
                    </a:lnTo>
                    <a:lnTo>
                      <a:pt x="807" y="955"/>
                    </a:lnTo>
                    <a:lnTo>
                      <a:pt x="808" y="956"/>
                    </a:lnTo>
                    <a:lnTo>
                      <a:pt x="809" y="956"/>
                    </a:lnTo>
                    <a:lnTo>
                      <a:pt x="810" y="958"/>
                    </a:lnTo>
                    <a:lnTo>
                      <a:pt x="811" y="960"/>
                    </a:lnTo>
                    <a:lnTo>
                      <a:pt x="812" y="961"/>
                    </a:lnTo>
                    <a:lnTo>
                      <a:pt x="812" y="963"/>
                    </a:lnTo>
                    <a:lnTo>
                      <a:pt x="813" y="965"/>
                    </a:lnTo>
                    <a:lnTo>
                      <a:pt x="814" y="967"/>
                    </a:lnTo>
                    <a:lnTo>
                      <a:pt x="815" y="969"/>
                    </a:lnTo>
                    <a:lnTo>
                      <a:pt x="816" y="970"/>
                    </a:lnTo>
                    <a:lnTo>
                      <a:pt x="817" y="968"/>
                    </a:lnTo>
                    <a:lnTo>
                      <a:pt x="818" y="965"/>
                    </a:lnTo>
                    <a:lnTo>
                      <a:pt x="819" y="961"/>
                    </a:lnTo>
                    <a:lnTo>
                      <a:pt x="820" y="957"/>
                    </a:lnTo>
                    <a:lnTo>
                      <a:pt x="821" y="953"/>
                    </a:lnTo>
                    <a:lnTo>
                      <a:pt x="821" y="948"/>
                    </a:lnTo>
                    <a:lnTo>
                      <a:pt x="822" y="943"/>
                    </a:lnTo>
                    <a:lnTo>
                      <a:pt x="823" y="937"/>
                    </a:lnTo>
                    <a:lnTo>
                      <a:pt x="824" y="933"/>
                    </a:lnTo>
                    <a:lnTo>
                      <a:pt x="825" y="928"/>
                    </a:lnTo>
                    <a:lnTo>
                      <a:pt x="826" y="923"/>
                    </a:lnTo>
                    <a:lnTo>
                      <a:pt x="827" y="919"/>
                    </a:lnTo>
                    <a:lnTo>
                      <a:pt x="828" y="914"/>
                    </a:lnTo>
                    <a:lnTo>
                      <a:pt x="829" y="909"/>
                    </a:lnTo>
                    <a:lnTo>
                      <a:pt x="830" y="904"/>
                    </a:lnTo>
                    <a:lnTo>
                      <a:pt x="831" y="899"/>
                    </a:lnTo>
                    <a:lnTo>
                      <a:pt x="832" y="895"/>
                    </a:lnTo>
                    <a:lnTo>
                      <a:pt x="832" y="891"/>
                    </a:lnTo>
                    <a:lnTo>
                      <a:pt x="833" y="887"/>
                    </a:lnTo>
                    <a:lnTo>
                      <a:pt x="834" y="883"/>
                    </a:lnTo>
                    <a:lnTo>
                      <a:pt x="835" y="880"/>
                    </a:lnTo>
                    <a:lnTo>
                      <a:pt x="836" y="877"/>
                    </a:lnTo>
                    <a:lnTo>
                      <a:pt x="837" y="875"/>
                    </a:lnTo>
                    <a:lnTo>
                      <a:pt x="838" y="873"/>
                    </a:lnTo>
                    <a:lnTo>
                      <a:pt x="839" y="869"/>
                    </a:lnTo>
                    <a:lnTo>
                      <a:pt x="840" y="864"/>
                    </a:lnTo>
                    <a:lnTo>
                      <a:pt x="841" y="860"/>
                    </a:lnTo>
                    <a:lnTo>
                      <a:pt x="842" y="857"/>
                    </a:lnTo>
                    <a:lnTo>
                      <a:pt x="842" y="852"/>
                    </a:lnTo>
                    <a:lnTo>
                      <a:pt x="843" y="849"/>
                    </a:lnTo>
                    <a:lnTo>
                      <a:pt x="844" y="845"/>
                    </a:lnTo>
                    <a:lnTo>
                      <a:pt x="845" y="841"/>
                    </a:lnTo>
                    <a:lnTo>
                      <a:pt x="846" y="843"/>
                    </a:lnTo>
                    <a:lnTo>
                      <a:pt x="847" y="847"/>
                    </a:lnTo>
                    <a:lnTo>
                      <a:pt x="848" y="852"/>
                    </a:lnTo>
                    <a:lnTo>
                      <a:pt x="849" y="859"/>
                    </a:lnTo>
                    <a:lnTo>
                      <a:pt x="850" y="864"/>
                    </a:lnTo>
                    <a:lnTo>
                      <a:pt x="851" y="870"/>
                    </a:lnTo>
                    <a:lnTo>
                      <a:pt x="852" y="877"/>
                    </a:lnTo>
                    <a:lnTo>
                      <a:pt x="852" y="884"/>
                    </a:lnTo>
                    <a:lnTo>
                      <a:pt x="853" y="892"/>
                    </a:lnTo>
                    <a:lnTo>
                      <a:pt x="854" y="901"/>
                    </a:lnTo>
                    <a:lnTo>
                      <a:pt x="855" y="909"/>
                    </a:lnTo>
                    <a:lnTo>
                      <a:pt x="856" y="917"/>
                    </a:lnTo>
                    <a:lnTo>
                      <a:pt x="857" y="926"/>
                    </a:lnTo>
                    <a:lnTo>
                      <a:pt x="858" y="935"/>
                    </a:lnTo>
                    <a:lnTo>
                      <a:pt x="859" y="945"/>
                    </a:lnTo>
                    <a:lnTo>
                      <a:pt x="860" y="954"/>
                    </a:lnTo>
                    <a:lnTo>
                      <a:pt x="861" y="959"/>
                    </a:lnTo>
                    <a:lnTo>
                      <a:pt x="862" y="961"/>
                    </a:lnTo>
                    <a:lnTo>
                      <a:pt x="863" y="963"/>
                    </a:lnTo>
                    <a:lnTo>
                      <a:pt x="863" y="964"/>
                    </a:lnTo>
                    <a:lnTo>
                      <a:pt x="864" y="964"/>
                    </a:lnTo>
                    <a:lnTo>
                      <a:pt x="865" y="965"/>
                    </a:lnTo>
                    <a:lnTo>
                      <a:pt x="866" y="965"/>
                    </a:lnTo>
                    <a:lnTo>
                      <a:pt x="867" y="964"/>
                    </a:lnTo>
                    <a:lnTo>
                      <a:pt x="868" y="964"/>
                    </a:lnTo>
                    <a:lnTo>
                      <a:pt x="869" y="964"/>
                    </a:lnTo>
                    <a:lnTo>
                      <a:pt x="870" y="964"/>
                    </a:lnTo>
                    <a:lnTo>
                      <a:pt x="871" y="964"/>
                    </a:lnTo>
                    <a:lnTo>
                      <a:pt x="872" y="963"/>
                    </a:lnTo>
                    <a:lnTo>
                      <a:pt x="872" y="962"/>
                    </a:lnTo>
                    <a:lnTo>
                      <a:pt x="873" y="961"/>
                    </a:lnTo>
                    <a:lnTo>
                      <a:pt x="874" y="960"/>
                    </a:lnTo>
                    <a:lnTo>
                      <a:pt x="875" y="959"/>
                    </a:lnTo>
                    <a:lnTo>
                      <a:pt x="876" y="959"/>
                    </a:lnTo>
                    <a:lnTo>
                      <a:pt x="877" y="959"/>
                    </a:lnTo>
                    <a:lnTo>
                      <a:pt x="878" y="959"/>
                    </a:lnTo>
                    <a:lnTo>
                      <a:pt x="879" y="959"/>
                    </a:lnTo>
                    <a:lnTo>
                      <a:pt x="880" y="959"/>
                    </a:lnTo>
                    <a:lnTo>
                      <a:pt x="881" y="959"/>
                    </a:lnTo>
                    <a:lnTo>
                      <a:pt x="882" y="958"/>
                    </a:lnTo>
                    <a:lnTo>
                      <a:pt x="882" y="958"/>
                    </a:lnTo>
                    <a:lnTo>
                      <a:pt x="884" y="957"/>
                    </a:lnTo>
                    <a:lnTo>
                      <a:pt x="884" y="957"/>
                    </a:lnTo>
                    <a:lnTo>
                      <a:pt x="885" y="956"/>
                    </a:lnTo>
                    <a:lnTo>
                      <a:pt x="886" y="956"/>
                    </a:lnTo>
                    <a:lnTo>
                      <a:pt x="887" y="955"/>
                    </a:lnTo>
                    <a:lnTo>
                      <a:pt x="888" y="955"/>
                    </a:lnTo>
                    <a:lnTo>
                      <a:pt x="889" y="954"/>
                    </a:lnTo>
                    <a:lnTo>
                      <a:pt x="890" y="954"/>
                    </a:lnTo>
                    <a:lnTo>
                      <a:pt x="891" y="953"/>
                    </a:lnTo>
                    <a:lnTo>
                      <a:pt x="892" y="953"/>
                    </a:lnTo>
                    <a:lnTo>
                      <a:pt x="893" y="953"/>
                    </a:lnTo>
                    <a:lnTo>
                      <a:pt x="893" y="953"/>
                    </a:lnTo>
                    <a:lnTo>
                      <a:pt x="894" y="953"/>
                    </a:lnTo>
                    <a:lnTo>
                      <a:pt x="895" y="953"/>
                    </a:lnTo>
                    <a:lnTo>
                      <a:pt x="896" y="953"/>
                    </a:lnTo>
                    <a:lnTo>
                      <a:pt x="897" y="952"/>
                    </a:lnTo>
                    <a:lnTo>
                      <a:pt x="898" y="951"/>
                    </a:lnTo>
                    <a:lnTo>
                      <a:pt x="899" y="951"/>
                    </a:lnTo>
                    <a:lnTo>
                      <a:pt x="900" y="951"/>
                    </a:lnTo>
                    <a:lnTo>
                      <a:pt x="901" y="950"/>
                    </a:lnTo>
                    <a:lnTo>
                      <a:pt x="902" y="949"/>
                    </a:lnTo>
                    <a:lnTo>
                      <a:pt x="903" y="949"/>
                    </a:lnTo>
                    <a:lnTo>
                      <a:pt x="903" y="948"/>
                    </a:lnTo>
                    <a:lnTo>
                      <a:pt x="904" y="949"/>
                    </a:lnTo>
                    <a:lnTo>
                      <a:pt x="905" y="949"/>
                    </a:lnTo>
                    <a:lnTo>
                      <a:pt x="906" y="950"/>
                    </a:lnTo>
                    <a:lnTo>
                      <a:pt x="907" y="951"/>
                    </a:lnTo>
                    <a:lnTo>
                      <a:pt x="908" y="952"/>
                    </a:lnTo>
                    <a:lnTo>
                      <a:pt x="909" y="953"/>
                    </a:lnTo>
                    <a:lnTo>
                      <a:pt x="910" y="954"/>
                    </a:lnTo>
                    <a:lnTo>
                      <a:pt x="911" y="954"/>
                    </a:lnTo>
                    <a:lnTo>
                      <a:pt x="912" y="956"/>
                    </a:lnTo>
                    <a:lnTo>
                      <a:pt x="912" y="957"/>
                    </a:lnTo>
                    <a:lnTo>
                      <a:pt x="914" y="959"/>
                    </a:lnTo>
                    <a:lnTo>
                      <a:pt x="914" y="960"/>
                    </a:lnTo>
                    <a:lnTo>
                      <a:pt x="915" y="962"/>
                    </a:lnTo>
                    <a:lnTo>
                      <a:pt x="916" y="963"/>
                    </a:lnTo>
                    <a:lnTo>
                      <a:pt x="917" y="965"/>
                    </a:lnTo>
                    <a:lnTo>
                      <a:pt x="918" y="967"/>
                    </a:lnTo>
                    <a:lnTo>
                      <a:pt x="919" y="966"/>
                    </a:lnTo>
                    <a:lnTo>
                      <a:pt x="920" y="965"/>
                    </a:lnTo>
                    <a:lnTo>
                      <a:pt x="921" y="964"/>
                    </a:lnTo>
                    <a:lnTo>
                      <a:pt x="922" y="962"/>
                    </a:lnTo>
                    <a:lnTo>
                      <a:pt x="923" y="960"/>
                    </a:lnTo>
                    <a:lnTo>
                      <a:pt x="924" y="958"/>
                    </a:lnTo>
                    <a:lnTo>
                      <a:pt x="924" y="956"/>
                    </a:lnTo>
                    <a:lnTo>
                      <a:pt x="925" y="954"/>
                    </a:lnTo>
                    <a:lnTo>
                      <a:pt x="926" y="952"/>
                    </a:lnTo>
                    <a:lnTo>
                      <a:pt x="927" y="949"/>
                    </a:lnTo>
                    <a:lnTo>
                      <a:pt x="928" y="947"/>
                    </a:lnTo>
                    <a:lnTo>
                      <a:pt x="929" y="944"/>
                    </a:lnTo>
                    <a:lnTo>
                      <a:pt x="930" y="941"/>
                    </a:lnTo>
                    <a:lnTo>
                      <a:pt x="931" y="939"/>
                    </a:lnTo>
                    <a:lnTo>
                      <a:pt x="932" y="936"/>
                    </a:lnTo>
                    <a:lnTo>
                      <a:pt x="933" y="933"/>
                    </a:lnTo>
                    <a:lnTo>
                      <a:pt x="933" y="932"/>
                    </a:lnTo>
                    <a:lnTo>
                      <a:pt x="935" y="932"/>
                    </a:lnTo>
                    <a:lnTo>
                      <a:pt x="935" y="933"/>
                    </a:lnTo>
                    <a:lnTo>
                      <a:pt x="936" y="933"/>
                    </a:lnTo>
                    <a:lnTo>
                      <a:pt x="937" y="933"/>
                    </a:lnTo>
                    <a:lnTo>
                      <a:pt x="938" y="934"/>
                    </a:lnTo>
                    <a:lnTo>
                      <a:pt x="939" y="935"/>
                    </a:lnTo>
                    <a:lnTo>
                      <a:pt x="940" y="936"/>
                    </a:lnTo>
                    <a:lnTo>
                      <a:pt x="941" y="937"/>
                    </a:lnTo>
                    <a:lnTo>
                      <a:pt x="942" y="938"/>
                    </a:lnTo>
                    <a:lnTo>
                      <a:pt x="943" y="939"/>
                    </a:lnTo>
                    <a:lnTo>
                      <a:pt x="944" y="940"/>
                    </a:lnTo>
                    <a:lnTo>
                      <a:pt x="944" y="942"/>
                    </a:lnTo>
                    <a:lnTo>
                      <a:pt x="945" y="943"/>
                    </a:lnTo>
                    <a:lnTo>
                      <a:pt x="946" y="945"/>
                    </a:lnTo>
                    <a:lnTo>
                      <a:pt x="947" y="946"/>
                    </a:lnTo>
                    <a:lnTo>
                      <a:pt x="948" y="947"/>
                    </a:lnTo>
                    <a:lnTo>
                      <a:pt x="949" y="947"/>
                    </a:lnTo>
                    <a:lnTo>
                      <a:pt x="950" y="948"/>
                    </a:lnTo>
                    <a:lnTo>
                      <a:pt x="951" y="948"/>
                    </a:lnTo>
                    <a:lnTo>
                      <a:pt x="952" y="948"/>
                    </a:lnTo>
                    <a:lnTo>
                      <a:pt x="953" y="949"/>
                    </a:lnTo>
                    <a:lnTo>
                      <a:pt x="954" y="950"/>
                    </a:lnTo>
                    <a:lnTo>
                      <a:pt x="954" y="950"/>
                    </a:lnTo>
                    <a:lnTo>
                      <a:pt x="955" y="950"/>
                    </a:lnTo>
                    <a:lnTo>
                      <a:pt x="956" y="949"/>
                    </a:lnTo>
                    <a:lnTo>
                      <a:pt x="957" y="948"/>
                    </a:lnTo>
                    <a:lnTo>
                      <a:pt x="958" y="947"/>
                    </a:lnTo>
                    <a:lnTo>
                      <a:pt x="959" y="946"/>
                    </a:lnTo>
                    <a:lnTo>
                      <a:pt x="960" y="945"/>
                    </a:lnTo>
                    <a:lnTo>
                      <a:pt x="961" y="943"/>
                    </a:lnTo>
                    <a:lnTo>
                      <a:pt x="962" y="942"/>
                    </a:lnTo>
                    <a:lnTo>
                      <a:pt x="963" y="943"/>
                    </a:lnTo>
                    <a:lnTo>
                      <a:pt x="964" y="946"/>
                    </a:lnTo>
                    <a:lnTo>
                      <a:pt x="965" y="948"/>
                    </a:lnTo>
                    <a:lnTo>
                      <a:pt x="965" y="951"/>
                    </a:lnTo>
                    <a:lnTo>
                      <a:pt x="966" y="954"/>
                    </a:lnTo>
                    <a:lnTo>
                      <a:pt x="967" y="956"/>
                    </a:lnTo>
                    <a:lnTo>
                      <a:pt x="968" y="959"/>
                    </a:lnTo>
                    <a:lnTo>
                      <a:pt x="969" y="962"/>
                    </a:lnTo>
                    <a:lnTo>
                      <a:pt x="970" y="964"/>
                    </a:lnTo>
                    <a:lnTo>
                      <a:pt x="971" y="967"/>
                    </a:lnTo>
                    <a:lnTo>
                      <a:pt x="972" y="969"/>
                    </a:lnTo>
                    <a:lnTo>
                      <a:pt x="973" y="971"/>
                    </a:lnTo>
                    <a:lnTo>
                      <a:pt x="974" y="974"/>
                    </a:lnTo>
                    <a:lnTo>
                      <a:pt x="975" y="976"/>
                    </a:lnTo>
                    <a:lnTo>
                      <a:pt x="975" y="980"/>
                    </a:lnTo>
                    <a:lnTo>
                      <a:pt x="976" y="980"/>
                    </a:lnTo>
                    <a:lnTo>
                      <a:pt x="977" y="978"/>
                    </a:lnTo>
                    <a:lnTo>
                      <a:pt x="978" y="974"/>
                    </a:lnTo>
                    <a:lnTo>
                      <a:pt x="979" y="969"/>
                    </a:lnTo>
                    <a:lnTo>
                      <a:pt x="980" y="963"/>
                    </a:lnTo>
                    <a:lnTo>
                      <a:pt x="981" y="956"/>
                    </a:lnTo>
                    <a:lnTo>
                      <a:pt x="982" y="947"/>
                    </a:lnTo>
                    <a:lnTo>
                      <a:pt x="983" y="937"/>
                    </a:lnTo>
                    <a:lnTo>
                      <a:pt x="984" y="928"/>
                    </a:lnTo>
                    <a:lnTo>
                      <a:pt x="985" y="922"/>
                    </a:lnTo>
                    <a:lnTo>
                      <a:pt x="985" y="918"/>
                    </a:lnTo>
                    <a:lnTo>
                      <a:pt x="986" y="914"/>
                    </a:lnTo>
                    <a:lnTo>
                      <a:pt x="987" y="909"/>
                    </a:lnTo>
                    <a:lnTo>
                      <a:pt x="988" y="905"/>
                    </a:lnTo>
                    <a:lnTo>
                      <a:pt x="989" y="900"/>
                    </a:lnTo>
                    <a:lnTo>
                      <a:pt x="990" y="896"/>
                    </a:lnTo>
                    <a:lnTo>
                      <a:pt x="991" y="891"/>
                    </a:lnTo>
                    <a:lnTo>
                      <a:pt x="992" y="877"/>
                    </a:lnTo>
                    <a:lnTo>
                      <a:pt x="993" y="861"/>
                    </a:lnTo>
                    <a:lnTo>
                      <a:pt x="994" y="841"/>
                    </a:lnTo>
                    <a:lnTo>
                      <a:pt x="995" y="821"/>
                    </a:lnTo>
                    <a:lnTo>
                      <a:pt x="996" y="804"/>
                    </a:lnTo>
                    <a:lnTo>
                      <a:pt x="996" y="787"/>
                    </a:lnTo>
                    <a:lnTo>
                      <a:pt x="997" y="771"/>
                    </a:lnTo>
                    <a:lnTo>
                      <a:pt x="998" y="754"/>
                    </a:lnTo>
                    <a:lnTo>
                      <a:pt x="999" y="730"/>
                    </a:lnTo>
                    <a:lnTo>
                      <a:pt x="1000" y="704"/>
                    </a:lnTo>
                    <a:lnTo>
                      <a:pt x="1001" y="683"/>
                    </a:lnTo>
                    <a:lnTo>
                      <a:pt x="1002" y="661"/>
                    </a:lnTo>
                    <a:lnTo>
                      <a:pt x="1003" y="631"/>
                    </a:lnTo>
                    <a:lnTo>
                      <a:pt x="1004" y="601"/>
                    </a:lnTo>
                    <a:lnTo>
                      <a:pt x="1005" y="574"/>
                    </a:lnTo>
                    <a:lnTo>
                      <a:pt x="1005" y="557"/>
                    </a:lnTo>
                    <a:lnTo>
                      <a:pt x="1006" y="556"/>
                    </a:lnTo>
                    <a:lnTo>
                      <a:pt x="1007" y="566"/>
                    </a:lnTo>
                    <a:lnTo>
                      <a:pt x="1008" y="581"/>
                    </a:lnTo>
                    <a:lnTo>
                      <a:pt x="1009" y="601"/>
                    </a:lnTo>
                    <a:lnTo>
                      <a:pt x="1010" y="620"/>
                    </a:lnTo>
                    <a:lnTo>
                      <a:pt x="1011" y="641"/>
                    </a:lnTo>
                    <a:lnTo>
                      <a:pt x="1012" y="665"/>
                    </a:lnTo>
                    <a:lnTo>
                      <a:pt x="1013" y="690"/>
                    </a:lnTo>
                    <a:lnTo>
                      <a:pt x="1014" y="716"/>
                    </a:lnTo>
                    <a:lnTo>
                      <a:pt x="1015" y="743"/>
                    </a:lnTo>
                    <a:lnTo>
                      <a:pt x="1015" y="769"/>
                    </a:lnTo>
                    <a:lnTo>
                      <a:pt x="1017" y="794"/>
                    </a:lnTo>
                    <a:lnTo>
                      <a:pt x="1017" y="824"/>
                    </a:lnTo>
                    <a:lnTo>
                      <a:pt x="1018" y="854"/>
                    </a:lnTo>
                    <a:lnTo>
                      <a:pt x="1019" y="885"/>
                    </a:lnTo>
                    <a:lnTo>
                      <a:pt x="1020" y="914"/>
                    </a:lnTo>
                    <a:lnTo>
                      <a:pt x="1021" y="929"/>
                    </a:lnTo>
                    <a:lnTo>
                      <a:pt x="1022" y="938"/>
                    </a:lnTo>
                    <a:lnTo>
                      <a:pt x="1023" y="943"/>
                    </a:lnTo>
                    <a:lnTo>
                      <a:pt x="1024" y="946"/>
                    </a:lnTo>
                    <a:lnTo>
                      <a:pt x="1025" y="949"/>
                    </a:lnTo>
                    <a:lnTo>
                      <a:pt x="1026" y="951"/>
                    </a:lnTo>
                    <a:lnTo>
                      <a:pt x="1026" y="950"/>
                    </a:lnTo>
                    <a:lnTo>
                      <a:pt x="1027" y="949"/>
                    </a:lnTo>
                    <a:lnTo>
                      <a:pt x="1028" y="949"/>
                    </a:lnTo>
                    <a:lnTo>
                      <a:pt x="1029" y="949"/>
                    </a:lnTo>
                    <a:lnTo>
                      <a:pt x="1030" y="949"/>
                    </a:lnTo>
                    <a:lnTo>
                      <a:pt x="1031" y="949"/>
                    </a:lnTo>
                    <a:lnTo>
                      <a:pt x="1032" y="946"/>
                    </a:lnTo>
                    <a:lnTo>
                      <a:pt x="1033" y="944"/>
                    </a:lnTo>
                    <a:lnTo>
                      <a:pt x="1034" y="940"/>
                    </a:lnTo>
                    <a:lnTo>
                      <a:pt x="1035" y="937"/>
                    </a:lnTo>
                    <a:lnTo>
                      <a:pt x="1036" y="938"/>
                    </a:lnTo>
                    <a:lnTo>
                      <a:pt x="1036" y="939"/>
                    </a:lnTo>
                    <a:lnTo>
                      <a:pt x="1037" y="941"/>
                    </a:lnTo>
                    <a:lnTo>
                      <a:pt x="1038" y="943"/>
                    </a:lnTo>
                    <a:lnTo>
                      <a:pt x="1039" y="945"/>
                    </a:lnTo>
                    <a:lnTo>
                      <a:pt x="1040" y="947"/>
                    </a:lnTo>
                    <a:lnTo>
                      <a:pt x="1041" y="949"/>
                    </a:lnTo>
                    <a:lnTo>
                      <a:pt x="1042" y="952"/>
                    </a:lnTo>
                    <a:lnTo>
                      <a:pt x="1043" y="953"/>
                    </a:lnTo>
                    <a:lnTo>
                      <a:pt x="1044" y="954"/>
                    </a:lnTo>
                    <a:lnTo>
                      <a:pt x="1045" y="955"/>
                    </a:lnTo>
                    <a:lnTo>
                      <a:pt x="1045" y="956"/>
                    </a:lnTo>
                    <a:lnTo>
                      <a:pt x="1047" y="957"/>
                    </a:lnTo>
                    <a:lnTo>
                      <a:pt x="1047" y="957"/>
                    </a:lnTo>
                    <a:lnTo>
                      <a:pt x="1048" y="958"/>
                    </a:lnTo>
                    <a:lnTo>
                      <a:pt x="1049" y="959"/>
                    </a:lnTo>
                    <a:lnTo>
                      <a:pt x="1050" y="959"/>
                    </a:lnTo>
                    <a:lnTo>
                      <a:pt x="1051" y="960"/>
                    </a:lnTo>
                    <a:lnTo>
                      <a:pt x="1052" y="960"/>
                    </a:lnTo>
                    <a:lnTo>
                      <a:pt x="1053" y="961"/>
                    </a:lnTo>
                    <a:lnTo>
                      <a:pt x="1054" y="961"/>
                    </a:lnTo>
                    <a:lnTo>
                      <a:pt x="1055" y="961"/>
                    </a:lnTo>
                    <a:lnTo>
                      <a:pt x="1056" y="960"/>
                    </a:lnTo>
                    <a:lnTo>
                      <a:pt x="1057" y="960"/>
                    </a:lnTo>
                    <a:lnTo>
                      <a:pt x="1057" y="960"/>
                    </a:lnTo>
                    <a:lnTo>
                      <a:pt x="1058" y="960"/>
                    </a:lnTo>
                    <a:lnTo>
                      <a:pt x="1059" y="960"/>
                    </a:lnTo>
                    <a:lnTo>
                      <a:pt x="1060" y="960"/>
                    </a:lnTo>
                    <a:lnTo>
                      <a:pt x="1061" y="960"/>
                    </a:lnTo>
                    <a:lnTo>
                      <a:pt x="1062" y="960"/>
                    </a:lnTo>
                    <a:lnTo>
                      <a:pt x="1063" y="960"/>
                    </a:lnTo>
                    <a:lnTo>
                      <a:pt x="1064" y="960"/>
                    </a:lnTo>
                    <a:lnTo>
                      <a:pt x="1065" y="959"/>
                    </a:lnTo>
                    <a:lnTo>
                      <a:pt x="1066" y="958"/>
                    </a:lnTo>
                    <a:lnTo>
                      <a:pt x="1066" y="957"/>
                    </a:lnTo>
                    <a:lnTo>
                      <a:pt x="1067" y="956"/>
                    </a:lnTo>
                    <a:lnTo>
                      <a:pt x="1068" y="954"/>
                    </a:lnTo>
                    <a:lnTo>
                      <a:pt x="1069" y="953"/>
                    </a:lnTo>
                    <a:lnTo>
                      <a:pt x="1070" y="952"/>
                    </a:lnTo>
                    <a:lnTo>
                      <a:pt x="1071" y="951"/>
                    </a:lnTo>
                    <a:lnTo>
                      <a:pt x="1072" y="949"/>
                    </a:lnTo>
                    <a:lnTo>
                      <a:pt x="1073" y="948"/>
                    </a:lnTo>
                    <a:lnTo>
                      <a:pt x="1074" y="946"/>
                    </a:lnTo>
                    <a:lnTo>
                      <a:pt x="1075" y="944"/>
                    </a:lnTo>
                    <a:lnTo>
                      <a:pt x="1076" y="943"/>
                    </a:lnTo>
                    <a:lnTo>
                      <a:pt x="1077" y="941"/>
                    </a:lnTo>
                    <a:lnTo>
                      <a:pt x="1077" y="939"/>
                    </a:lnTo>
                    <a:lnTo>
                      <a:pt x="1078" y="937"/>
                    </a:lnTo>
                    <a:lnTo>
                      <a:pt x="1079" y="937"/>
                    </a:lnTo>
                    <a:lnTo>
                      <a:pt x="1080" y="937"/>
                    </a:lnTo>
                    <a:lnTo>
                      <a:pt x="1081" y="938"/>
                    </a:lnTo>
                    <a:lnTo>
                      <a:pt x="1082" y="939"/>
                    </a:lnTo>
                    <a:lnTo>
                      <a:pt x="1083" y="940"/>
                    </a:lnTo>
                    <a:lnTo>
                      <a:pt x="1084" y="941"/>
                    </a:lnTo>
                    <a:lnTo>
                      <a:pt x="1085" y="942"/>
                    </a:lnTo>
                    <a:lnTo>
                      <a:pt x="1086" y="943"/>
                    </a:lnTo>
                    <a:lnTo>
                      <a:pt x="1087" y="945"/>
                    </a:lnTo>
                    <a:lnTo>
                      <a:pt x="1087" y="946"/>
                    </a:lnTo>
                    <a:lnTo>
                      <a:pt x="1088" y="947"/>
                    </a:lnTo>
                    <a:lnTo>
                      <a:pt x="1089" y="949"/>
                    </a:lnTo>
                    <a:lnTo>
                      <a:pt x="1090" y="950"/>
                    </a:lnTo>
                    <a:lnTo>
                      <a:pt x="1091" y="952"/>
                    </a:lnTo>
                    <a:lnTo>
                      <a:pt x="1092" y="953"/>
                    </a:lnTo>
                    <a:lnTo>
                      <a:pt x="1093" y="955"/>
                    </a:lnTo>
                    <a:lnTo>
                      <a:pt x="1094" y="956"/>
                    </a:lnTo>
                    <a:lnTo>
                      <a:pt x="1095" y="956"/>
                    </a:lnTo>
                    <a:lnTo>
                      <a:pt x="1096" y="957"/>
                    </a:lnTo>
                    <a:lnTo>
                      <a:pt x="1097" y="957"/>
                    </a:lnTo>
                    <a:lnTo>
                      <a:pt x="1097" y="957"/>
                    </a:lnTo>
                    <a:lnTo>
                      <a:pt x="1098" y="958"/>
                    </a:lnTo>
                    <a:lnTo>
                      <a:pt x="1099" y="958"/>
                    </a:lnTo>
                    <a:lnTo>
                      <a:pt x="1100" y="958"/>
                    </a:lnTo>
                    <a:lnTo>
                      <a:pt x="1101" y="958"/>
                    </a:lnTo>
                    <a:lnTo>
                      <a:pt x="1102" y="958"/>
                    </a:lnTo>
                    <a:lnTo>
                      <a:pt x="1103" y="959"/>
                    </a:lnTo>
                    <a:lnTo>
                      <a:pt x="1104" y="959"/>
                    </a:lnTo>
                    <a:lnTo>
                      <a:pt x="1105" y="959"/>
                    </a:lnTo>
                    <a:lnTo>
                      <a:pt x="1106" y="959"/>
                    </a:lnTo>
                    <a:lnTo>
                      <a:pt x="1107" y="960"/>
                    </a:lnTo>
                    <a:lnTo>
                      <a:pt x="1108" y="960"/>
                    </a:lnTo>
                    <a:lnTo>
                      <a:pt x="1108" y="960"/>
                    </a:lnTo>
                    <a:lnTo>
                      <a:pt x="1109" y="959"/>
                    </a:lnTo>
                    <a:lnTo>
                      <a:pt x="1110" y="959"/>
                    </a:lnTo>
                    <a:lnTo>
                      <a:pt x="1111" y="958"/>
                    </a:lnTo>
                    <a:lnTo>
                      <a:pt x="1112" y="958"/>
                    </a:lnTo>
                    <a:lnTo>
                      <a:pt x="1113" y="957"/>
                    </a:lnTo>
                    <a:lnTo>
                      <a:pt x="1114" y="957"/>
                    </a:lnTo>
                    <a:lnTo>
                      <a:pt x="1115" y="956"/>
                    </a:lnTo>
                    <a:lnTo>
                      <a:pt x="1116" y="956"/>
                    </a:lnTo>
                    <a:lnTo>
                      <a:pt x="1117" y="955"/>
                    </a:lnTo>
                    <a:lnTo>
                      <a:pt x="1117" y="954"/>
                    </a:lnTo>
                    <a:lnTo>
                      <a:pt x="1118" y="953"/>
                    </a:lnTo>
                    <a:lnTo>
                      <a:pt x="1119" y="953"/>
                    </a:lnTo>
                    <a:lnTo>
                      <a:pt x="1120" y="952"/>
                    </a:lnTo>
                    <a:lnTo>
                      <a:pt x="1121" y="951"/>
                    </a:lnTo>
                    <a:lnTo>
                      <a:pt x="1122" y="950"/>
                    </a:lnTo>
                    <a:lnTo>
                      <a:pt x="1123" y="950"/>
                    </a:lnTo>
                    <a:lnTo>
                      <a:pt x="1124" y="950"/>
                    </a:lnTo>
                    <a:lnTo>
                      <a:pt x="1125" y="950"/>
                    </a:lnTo>
                    <a:lnTo>
                      <a:pt x="1126" y="950"/>
                    </a:lnTo>
                    <a:lnTo>
                      <a:pt x="1127" y="951"/>
                    </a:lnTo>
                    <a:lnTo>
                      <a:pt x="1127" y="951"/>
                    </a:lnTo>
                    <a:lnTo>
                      <a:pt x="1129" y="951"/>
                    </a:lnTo>
                    <a:lnTo>
                      <a:pt x="1129" y="952"/>
                    </a:lnTo>
                    <a:lnTo>
                      <a:pt x="1130" y="952"/>
                    </a:lnTo>
                    <a:lnTo>
                      <a:pt x="1131" y="953"/>
                    </a:lnTo>
                    <a:lnTo>
                      <a:pt x="1132" y="953"/>
                    </a:lnTo>
                    <a:lnTo>
                      <a:pt x="1133" y="953"/>
                    </a:lnTo>
                    <a:lnTo>
                      <a:pt x="1134" y="954"/>
                    </a:lnTo>
                    <a:lnTo>
                      <a:pt x="1135" y="954"/>
                    </a:lnTo>
                    <a:lnTo>
                      <a:pt x="1136" y="955"/>
                    </a:lnTo>
                    <a:lnTo>
                      <a:pt x="1137" y="955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39" y="956"/>
                    </a:lnTo>
                    <a:lnTo>
                      <a:pt x="1140" y="955"/>
                    </a:lnTo>
                    <a:lnTo>
                      <a:pt x="1141" y="955"/>
                    </a:lnTo>
                    <a:lnTo>
                      <a:pt x="1142" y="955"/>
                    </a:lnTo>
                    <a:lnTo>
                      <a:pt x="1143" y="955"/>
                    </a:lnTo>
                    <a:lnTo>
                      <a:pt x="1144" y="955"/>
                    </a:lnTo>
                    <a:lnTo>
                      <a:pt x="1145" y="955"/>
                    </a:lnTo>
                    <a:lnTo>
                      <a:pt x="1146" y="954"/>
                    </a:lnTo>
                    <a:lnTo>
                      <a:pt x="1147" y="954"/>
                    </a:lnTo>
                    <a:lnTo>
                      <a:pt x="1148" y="954"/>
                    </a:lnTo>
                    <a:lnTo>
                      <a:pt x="1148" y="953"/>
                    </a:lnTo>
                    <a:lnTo>
                      <a:pt x="1149" y="954"/>
                    </a:lnTo>
                    <a:lnTo>
                      <a:pt x="1150" y="953"/>
                    </a:lnTo>
                    <a:lnTo>
                      <a:pt x="1151" y="953"/>
                    </a:lnTo>
                    <a:lnTo>
                      <a:pt x="1152" y="953"/>
                    </a:lnTo>
                    <a:lnTo>
                      <a:pt x="1153" y="953"/>
                    </a:lnTo>
                    <a:lnTo>
                      <a:pt x="1154" y="952"/>
                    </a:lnTo>
                    <a:lnTo>
                      <a:pt x="1155" y="952"/>
                    </a:lnTo>
                    <a:lnTo>
                      <a:pt x="1156" y="952"/>
                    </a:lnTo>
                    <a:lnTo>
                      <a:pt x="1157" y="951"/>
                    </a:lnTo>
                    <a:lnTo>
                      <a:pt x="1157" y="951"/>
                    </a:lnTo>
                    <a:lnTo>
                      <a:pt x="1159" y="950"/>
                    </a:lnTo>
                    <a:lnTo>
                      <a:pt x="1159" y="950"/>
                    </a:lnTo>
                    <a:lnTo>
                      <a:pt x="1160" y="950"/>
                    </a:lnTo>
                    <a:lnTo>
                      <a:pt x="1161" y="949"/>
                    </a:lnTo>
                    <a:lnTo>
                      <a:pt x="1162" y="949"/>
                    </a:lnTo>
                    <a:lnTo>
                      <a:pt x="1163" y="949"/>
                    </a:lnTo>
                    <a:lnTo>
                      <a:pt x="1164" y="948"/>
                    </a:lnTo>
                    <a:lnTo>
                      <a:pt x="1165" y="948"/>
                    </a:lnTo>
                    <a:lnTo>
                      <a:pt x="1166" y="948"/>
                    </a:lnTo>
                    <a:lnTo>
                      <a:pt x="1167" y="947"/>
                    </a:lnTo>
                    <a:lnTo>
                      <a:pt x="1168" y="946"/>
                    </a:lnTo>
                    <a:lnTo>
                      <a:pt x="1169" y="946"/>
                    </a:lnTo>
                    <a:lnTo>
                      <a:pt x="1169" y="945"/>
                    </a:lnTo>
                    <a:lnTo>
                      <a:pt x="1170" y="945"/>
                    </a:lnTo>
                    <a:lnTo>
                      <a:pt x="1171" y="944"/>
                    </a:lnTo>
                    <a:lnTo>
                      <a:pt x="1172" y="943"/>
                    </a:lnTo>
                    <a:lnTo>
                      <a:pt x="1173" y="943"/>
                    </a:lnTo>
                    <a:lnTo>
                      <a:pt x="1174" y="942"/>
                    </a:lnTo>
                    <a:lnTo>
                      <a:pt x="1175" y="941"/>
                    </a:lnTo>
                    <a:lnTo>
                      <a:pt x="1176" y="942"/>
                    </a:lnTo>
                    <a:lnTo>
                      <a:pt x="1177" y="939"/>
                    </a:lnTo>
                    <a:lnTo>
                      <a:pt x="1178" y="941"/>
                    </a:lnTo>
                    <a:lnTo>
                      <a:pt x="1178" y="940"/>
                    </a:lnTo>
                    <a:lnTo>
                      <a:pt x="1180" y="936"/>
                    </a:lnTo>
                    <a:lnTo>
                      <a:pt x="1180" y="938"/>
                    </a:lnTo>
                    <a:lnTo>
                      <a:pt x="1181" y="938"/>
                    </a:lnTo>
                    <a:lnTo>
                      <a:pt x="1182" y="937"/>
                    </a:lnTo>
                    <a:lnTo>
                      <a:pt x="1183" y="937"/>
                    </a:lnTo>
                    <a:lnTo>
                      <a:pt x="1184" y="937"/>
                    </a:lnTo>
                    <a:lnTo>
                      <a:pt x="1185" y="936"/>
                    </a:lnTo>
                    <a:lnTo>
                      <a:pt x="1186" y="936"/>
                    </a:lnTo>
                    <a:lnTo>
                      <a:pt x="1187" y="936"/>
                    </a:lnTo>
                    <a:lnTo>
                      <a:pt x="1188" y="936"/>
                    </a:lnTo>
                    <a:lnTo>
                      <a:pt x="1189" y="936"/>
                    </a:lnTo>
                    <a:lnTo>
                      <a:pt x="1189" y="936"/>
                    </a:lnTo>
                    <a:lnTo>
                      <a:pt x="1190" y="936"/>
                    </a:lnTo>
                    <a:lnTo>
                      <a:pt x="1191" y="937"/>
                    </a:lnTo>
                    <a:lnTo>
                      <a:pt x="1192" y="934"/>
                    </a:lnTo>
                    <a:lnTo>
                      <a:pt x="1193" y="936"/>
                    </a:lnTo>
                    <a:lnTo>
                      <a:pt x="1194" y="941"/>
                    </a:lnTo>
                    <a:lnTo>
                      <a:pt x="1195" y="945"/>
                    </a:lnTo>
                    <a:lnTo>
                      <a:pt x="1196" y="937"/>
                    </a:lnTo>
                    <a:lnTo>
                      <a:pt x="1197" y="927"/>
                    </a:lnTo>
                    <a:lnTo>
                      <a:pt x="1198" y="928"/>
                    </a:lnTo>
                    <a:lnTo>
                      <a:pt x="1199" y="939"/>
                    </a:lnTo>
                    <a:lnTo>
                      <a:pt x="1199" y="945"/>
                    </a:lnTo>
                    <a:lnTo>
                      <a:pt x="1200" y="942"/>
                    </a:lnTo>
                    <a:lnTo>
                      <a:pt x="1201" y="940"/>
                    </a:lnTo>
                    <a:lnTo>
                      <a:pt x="1202" y="937"/>
                    </a:lnTo>
                    <a:lnTo>
                      <a:pt x="1203" y="937"/>
                    </a:lnTo>
                    <a:lnTo>
                      <a:pt x="1204" y="938"/>
                    </a:lnTo>
                    <a:lnTo>
                      <a:pt x="1205" y="940"/>
                    </a:lnTo>
                    <a:lnTo>
                      <a:pt x="1206" y="941"/>
                    </a:lnTo>
                    <a:lnTo>
                      <a:pt x="1207" y="938"/>
                    </a:lnTo>
                    <a:lnTo>
                      <a:pt x="1208" y="941"/>
                    </a:lnTo>
                    <a:lnTo>
                      <a:pt x="1209" y="941"/>
                    </a:lnTo>
                    <a:lnTo>
                      <a:pt x="1210" y="941"/>
                    </a:lnTo>
                    <a:lnTo>
                      <a:pt x="1210" y="942"/>
                    </a:lnTo>
                    <a:lnTo>
                      <a:pt x="1211" y="943"/>
                    </a:lnTo>
                    <a:lnTo>
                      <a:pt x="1212" y="942"/>
                    </a:lnTo>
                    <a:lnTo>
                      <a:pt x="1213" y="944"/>
                    </a:lnTo>
                    <a:lnTo>
                      <a:pt x="1214" y="944"/>
                    </a:lnTo>
                    <a:lnTo>
                      <a:pt x="1215" y="945"/>
                    </a:lnTo>
                    <a:lnTo>
                      <a:pt x="1216" y="945"/>
                    </a:lnTo>
                    <a:lnTo>
                      <a:pt x="1217" y="946"/>
                    </a:lnTo>
                    <a:lnTo>
                      <a:pt x="1218" y="946"/>
                    </a:lnTo>
                    <a:lnTo>
                      <a:pt x="1219" y="947"/>
                    </a:lnTo>
                    <a:lnTo>
                      <a:pt x="1220" y="947"/>
                    </a:lnTo>
                    <a:lnTo>
                      <a:pt x="1220" y="948"/>
                    </a:lnTo>
                    <a:lnTo>
                      <a:pt x="1221" y="948"/>
                    </a:lnTo>
                    <a:lnTo>
                      <a:pt x="1222" y="949"/>
                    </a:lnTo>
                    <a:lnTo>
                      <a:pt x="1223" y="949"/>
                    </a:lnTo>
                    <a:lnTo>
                      <a:pt x="1224" y="950"/>
                    </a:lnTo>
                    <a:lnTo>
                      <a:pt x="1225" y="950"/>
                    </a:lnTo>
                    <a:lnTo>
                      <a:pt x="1226" y="951"/>
                    </a:lnTo>
                    <a:lnTo>
                      <a:pt x="1227" y="951"/>
                    </a:lnTo>
                    <a:lnTo>
                      <a:pt x="1228" y="951"/>
                    </a:lnTo>
                    <a:lnTo>
                      <a:pt x="1229" y="952"/>
                    </a:lnTo>
                    <a:lnTo>
                      <a:pt x="1229" y="952"/>
                    </a:lnTo>
                    <a:lnTo>
                      <a:pt x="1230" y="952"/>
                    </a:lnTo>
                    <a:lnTo>
                      <a:pt x="1231" y="952"/>
                    </a:lnTo>
                    <a:lnTo>
                      <a:pt x="1232" y="953"/>
                    </a:lnTo>
                    <a:lnTo>
                      <a:pt x="1233" y="953"/>
                    </a:lnTo>
                    <a:lnTo>
                      <a:pt x="1234" y="954"/>
                    </a:lnTo>
                    <a:lnTo>
                      <a:pt x="1235" y="954"/>
                    </a:lnTo>
                    <a:lnTo>
                      <a:pt x="1236" y="954"/>
                    </a:lnTo>
                    <a:lnTo>
                      <a:pt x="1237" y="955"/>
                    </a:lnTo>
                    <a:lnTo>
                      <a:pt x="1238" y="956"/>
                    </a:lnTo>
                    <a:lnTo>
                      <a:pt x="1239" y="956"/>
                    </a:lnTo>
                    <a:lnTo>
                      <a:pt x="1240" y="956"/>
                    </a:lnTo>
                    <a:lnTo>
                      <a:pt x="1241" y="955"/>
                    </a:lnTo>
                    <a:lnTo>
                      <a:pt x="1241" y="954"/>
                    </a:lnTo>
                    <a:lnTo>
                      <a:pt x="1242" y="953"/>
                    </a:lnTo>
                    <a:lnTo>
                      <a:pt x="1243" y="952"/>
                    </a:lnTo>
                    <a:lnTo>
                      <a:pt x="1244" y="951"/>
                    </a:lnTo>
                    <a:lnTo>
                      <a:pt x="1245" y="950"/>
                    </a:lnTo>
                    <a:lnTo>
                      <a:pt x="1246" y="949"/>
                    </a:lnTo>
                    <a:lnTo>
                      <a:pt x="1247" y="948"/>
                    </a:lnTo>
                    <a:lnTo>
                      <a:pt x="1248" y="946"/>
                    </a:lnTo>
                    <a:lnTo>
                      <a:pt x="1249" y="945"/>
                    </a:lnTo>
                    <a:lnTo>
                      <a:pt x="1250" y="943"/>
                    </a:lnTo>
                    <a:lnTo>
                      <a:pt x="1250" y="941"/>
                    </a:lnTo>
                    <a:lnTo>
                      <a:pt x="1251" y="939"/>
                    </a:lnTo>
                    <a:lnTo>
                      <a:pt x="1252" y="937"/>
                    </a:lnTo>
                    <a:lnTo>
                      <a:pt x="1253" y="936"/>
                    </a:lnTo>
                    <a:lnTo>
                      <a:pt x="1254" y="933"/>
                    </a:lnTo>
                    <a:lnTo>
                      <a:pt x="1255" y="936"/>
                    </a:lnTo>
                    <a:lnTo>
                      <a:pt x="1256" y="940"/>
                    </a:lnTo>
                    <a:lnTo>
                      <a:pt x="1257" y="942"/>
                    </a:lnTo>
                    <a:lnTo>
                      <a:pt x="1258" y="940"/>
                    </a:lnTo>
                    <a:lnTo>
                      <a:pt x="1259" y="938"/>
                    </a:lnTo>
                    <a:lnTo>
                      <a:pt x="1260" y="936"/>
                    </a:lnTo>
                    <a:lnTo>
                      <a:pt x="1260" y="944"/>
                    </a:lnTo>
                    <a:lnTo>
                      <a:pt x="1261" y="948"/>
                    </a:lnTo>
                    <a:lnTo>
                      <a:pt x="1262" y="951"/>
                    </a:lnTo>
                    <a:lnTo>
                      <a:pt x="1263" y="951"/>
                    </a:lnTo>
                    <a:lnTo>
                      <a:pt x="1264" y="949"/>
                    </a:lnTo>
                    <a:lnTo>
                      <a:pt x="1265" y="951"/>
                    </a:lnTo>
                    <a:lnTo>
                      <a:pt x="1266" y="954"/>
                    </a:lnTo>
                    <a:lnTo>
                      <a:pt x="1267" y="955"/>
                    </a:lnTo>
                    <a:lnTo>
                      <a:pt x="1268" y="957"/>
                    </a:lnTo>
                    <a:lnTo>
                      <a:pt x="1269" y="959"/>
                    </a:lnTo>
                    <a:lnTo>
                      <a:pt x="1270" y="957"/>
                    </a:lnTo>
                    <a:lnTo>
                      <a:pt x="1271" y="957"/>
                    </a:lnTo>
                    <a:lnTo>
                      <a:pt x="1271" y="956"/>
                    </a:lnTo>
                    <a:lnTo>
                      <a:pt x="1272" y="955"/>
                    </a:lnTo>
                    <a:lnTo>
                      <a:pt x="1273" y="953"/>
                    </a:lnTo>
                    <a:lnTo>
                      <a:pt x="1274" y="952"/>
                    </a:lnTo>
                    <a:lnTo>
                      <a:pt x="1275" y="950"/>
                    </a:lnTo>
                    <a:lnTo>
                      <a:pt x="1276" y="949"/>
                    </a:lnTo>
                    <a:lnTo>
                      <a:pt x="1277" y="948"/>
                    </a:lnTo>
                    <a:lnTo>
                      <a:pt x="1278" y="947"/>
                    </a:lnTo>
                    <a:lnTo>
                      <a:pt x="1279" y="946"/>
                    </a:lnTo>
                    <a:lnTo>
                      <a:pt x="1280" y="945"/>
                    </a:lnTo>
                    <a:lnTo>
                      <a:pt x="1281" y="944"/>
                    </a:lnTo>
                    <a:lnTo>
                      <a:pt x="1281" y="942"/>
                    </a:lnTo>
                    <a:lnTo>
                      <a:pt x="1282" y="941"/>
                    </a:lnTo>
                    <a:lnTo>
                      <a:pt x="1283" y="939"/>
                    </a:lnTo>
                    <a:lnTo>
                      <a:pt x="1284" y="937"/>
                    </a:lnTo>
                    <a:lnTo>
                      <a:pt x="1285" y="935"/>
                    </a:lnTo>
                    <a:lnTo>
                      <a:pt x="1286" y="933"/>
                    </a:lnTo>
                    <a:lnTo>
                      <a:pt x="1287" y="931"/>
                    </a:lnTo>
                    <a:lnTo>
                      <a:pt x="1288" y="929"/>
                    </a:lnTo>
                    <a:lnTo>
                      <a:pt x="1289" y="927"/>
                    </a:lnTo>
                    <a:lnTo>
                      <a:pt x="1290" y="925"/>
                    </a:lnTo>
                    <a:lnTo>
                      <a:pt x="1290" y="923"/>
                    </a:lnTo>
                    <a:lnTo>
                      <a:pt x="1292" y="920"/>
                    </a:lnTo>
                    <a:lnTo>
                      <a:pt x="1292" y="918"/>
                    </a:lnTo>
                    <a:lnTo>
                      <a:pt x="1293" y="915"/>
                    </a:lnTo>
                    <a:lnTo>
                      <a:pt x="1294" y="912"/>
                    </a:lnTo>
                    <a:lnTo>
                      <a:pt x="1295" y="910"/>
                    </a:lnTo>
                    <a:lnTo>
                      <a:pt x="1296" y="907"/>
                    </a:lnTo>
                    <a:lnTo>
                      <a:pt x="1297" y="905"/>
                    </a:lnTo>
                    <a:lnTo>
                      <a:pt x="1298" y="904"/>
                    </a:lnTo>
                    <a:lnTo>
                      <a:pt x="1299" y="905"/>
                    </a:lnTo>
                    <a:lnTo>
                      <a:pt x="1300" y="906"/>
                    </a:lnTo>
                    <a:lnTo>
                      <a:pt x="1301" y="908"/>
                    </a:lnTo>
                    <a:lnTo>
                      <a:pt x="1301" y="910"/>
                    </a:lnTo>
                    <a:lnTo>
                      <a:pt x="1302" y="911"/>
                    </a:lnTo>
                    <a:lnTo>
                      <a:pt x="1303" y="914"/>
                    </a:lnTo>
                    <a:lnTo>
                      <a:pt x="1304" y="916"/>
                    </a:lnTo>
                    <a:lnTo>
                      <a:pt x="1305" y="918"/>
                    </a:lnTo>
                    <a:lnTo>
                      <a:pt x="1306" y="921"/>
                    </a:lnTo>
                    <a:lnTo>
                      <a:pt x="1307" y="923"/>
                    </a:lnTo>
                    <a:lnTo>
                      <a:pt x="1308" y="925"/>
                    </a:lnTo>
                    <a:lnTo>
                      <a:pt x="1309" y="928"/>
                    </a:lnTo>
                    <a:lnTo>
                      <a:pt x="1310" y="931"/>
                    </a:lnTo>
                    <a:lnTo>
                      <a:pt x="1311" y="934"/>
                    </a:lnTo>
                    <a:lnTo>
                      <a:pt x="1311" y="937"/>
                    </a:lnTo>
                    <a:lnTo>
                      <a:pt x="1313" y="939"/>
                    </a:lnTo>
                    <a:lnTo>
                      <a:pt x="1313" y="940"/>
                    </a:lnTo>
                    <a:lnTo>
                      <a:pt x="1314" y="941"/>
                    </a:lnTo>
                    <a:lnTo>
                      <a:pt x="1315" y="941"/>
                    </a:lnTo>
                    <a:lnTo>
                      <a:pt x="1316" y="942"/>
                    </a:lnTo>
                    <a:lnTo>
                      <a:pt x="1317" y="943"/>
                    </a:lnTo>
                    <a:lnTo>
                      <a:pt x="1318" y="943"/>
                    </a:lnTo>
                    <a:lnTo>
                      <a:pt x="1319" y="944"/>
                    </a:lnTo>
                    <a:lnTo>
                      <a:pt x="1320" y="943"/>
                    </a:lnTo>
                    <a:lnTo>
                      <a:pt x="1321" y="945"/>
                    </a:lnTo>
                    <a:lnTo>
                      <a:pt x="1322" y="945"/>
                    </a:lnTo>
                    <a:lnTo>
                      <a:pt x="1322" y="945"/>
                    </a:lnTo>
                    <a:lnTo>
                      <a:pt x="1323" y="946"/>
                    </a:lnTo>
                    <a:lnTo>
                      <a:pt x="1324" y="946"/>
                    </a:lnTo>
                    <a:lnTo>
                      <a:pt x="1325" y="946"/>
                    </a:lnTo>
                    <a:lnTo>
                      <a:pt x="1326" y="947"/>
                    </a:lnTo>
                    <a:lnTo>
                      <a:pt x="1327" y="947"/>
                    </a:lnTo>
                    <a:lnTo>
                      <a:pt x="1328" y="947"/>
                    </a:lnTo>
                    <a:lnTo>
                      <a:pt x="1329" y="949"/>
                    </a:lnTo>
                    <a:lnTo>
                      <a:pt x="1330" y="947"/>
                    </a:lnTo>
                    <a:lnTo>
                      <a:pt x="1331" y="950"/>
                    </a:lnTo>
                    <a:lnTo>
                      <a:pt x="1332" y="950"/>
                    </a:lnTo>
                    <a:lnTo>
                      <a:pt x="1332" y="947"/>
                    </a:lnTo>
                    <a:lnTo>
                      <a:pt x="1333" y="950"/>
                    </a:lnTo>
                    <a:lnTo>
                      <a:pt x="1334" y="952"/>
                    </a:lnTo>
                    <a:lnTo>
                      <a:pt x="1335" y="950"/>
                    </a:lnTo>
                    <a:lnTo>
                      <a:pt x="1336" y="951"/>
                    </a:lnTo>
                    <a:lnTo>
                      <a:pt x="1337" y="952"/>
                    </a:lnTo>
                    <a:lnTo>
                      <a:pt x="1338" y="952"/>
                    </a:lnTo>
                    <a:lnTo>
                      <a:pt x="1339" y="952"/>
                    </a:lnTo>
                    <a:lnTo>
                      <a:pt x="1340" y="953"/>
                    </a:lnTo>
                    <a:lnTo>
                      <a:pt x="1341" y="953"/>
                    </a:lnTo>
                    <a:lnTo>
                      <a:pt x="1341" y="953"/>
                    </a:lnTo>
                    <a:lnTo>
                      <a:pt x="1343" y="953"/>
                    </a:lnTo>
                    <a:lnTo>
                      <a:pt x="1343" y="952"/>
                    </a:lnTo>
                    <a:lnTo>
                      <a:pt x="1344" y="951"/>
                    </a:lnTo>
                    <a:lnTo>
                      <a:pt x="1345" y="951"/>
                    </a:lnTo>
                    <a:lnTo>
                      <a:pt x="1346" y="950"/>
                    </a:lnTo>
                    <a:lnTo>
                      <a:pt x="1347" y="950"/>
                    </a:lnTo>
                    <a:lnTo>
                      <a:pt x="1348" y="949"/>
                    </a:lnTo>
                    <a:lnTo>
                      <a:pt x="1349" y="948"/>
                    </a:lnTo>
                    <a:lnTo>
                      <a:pt x="1350" y="947"/>
                    </a:lnTo>
                    <a:lnTo>
                      <a:pt x="1351" y="946"/>
                    </a:lnTo>
                    <a:lnTo>
                      <a:pt x="1352" y="945"/>
                    </a:lnTo>
                    <a:lnTo>
                      <a:pt x="1353" y="944"/>
                    </a:lnTo>
                    <a:lnTo>
                      <a:pt x="1353" y="943"/>
                    </a:lnTo>
                    <a:lnTo>
                      <a:pt x="1354" y="942"/>
                    </a:lnTo>
                    <a:lnTo>
                      <a:pt x="1355" y="941"/>
                    </a:lnTo>
                    <a:lnTo>
                      <a:pt x="1356" y="941"/>
                    </a:lnTo>
                    <a:lnTo>
                      <a:pt x="1357" y="941"/>
                    </a:lnTo>
                    <a:lnTo>
                      <a:pt x="1358" y="941"/>
                    </a:lnTo>
                    <a:lnTo>
                      <a:pt x="1359" y="940"/>
                    </a:lnTo>
                    <a:lnTo>
                      <a:pt x="1360" y="942"/>
                    </a:lnTo>
                    <a:lnTo>
                      <a:pt x="1361" y="941"/>
                    </a:lnTo>
                    <a:lnTo>
                      <a:pt x="1362" y="941"/>
                    </a:lnTo>
                    <a:lnTo>
                      <a:pt x="1362" y="941"/>
                    </a:lnTo>
                    <a:lnTo>
                      <a:pt x="1363" y="942"/>
                    </a:lnTo>
                    <a:lnTo>
                      <a:pt x="1364" y="942"/>
                    </a:lnTo>
                    <a:lnTo>
                      <a:pt x="1365" y="943"/>
                    </a:lnTo>
                    <a:lnTo>
                      <a:pt x="1366" y="943"/>
                    </a:lnTo>
                    <a:lnTo>
                      <a:pt x="1367" y="943"/>
                    </a:lnTo>
                    <a:lnTo>
                      <a:pt x="1368" y="944"/>
                    </a:lnTo>
                    <a:lnTo>
                      <a:pt x="1369" y="945"/>
                    </a:lnTo>
                    <a:lnTo>
                      <a:pt x="1370" y="945"/>
                    </a:lnTo>
                    <a:lnTo>
                      <a:pt x="1371" y="945"/>
                    </a:lnTo>
                    <a:lnTo>
                      <a:pt x="1372" y="944"/>
                    </a:lnTo>
                    <a:lnTo>
                      <a:pt x="1373" y="944"/>
                    </a:lnTo>
                    <a:lnTo>
                      <a:pt x="1373" y="944"/>
                    </a:lnTo>
                    <a:lnTo>
                      <a:pt x="1374" y="941"/>
                    </a:lnTo>
                    <a:lnTo>
                      <a:pt x="1375" y="942"/>
                    </a:lnTo>
                    <a:lnTo>
                      <a:pt x="1376" y="941"/>
                    </a:lnTo>
                    <a:lnTo>
                      <a:pt x="1377" y="940"/>
                    </a:lnTo>
                    <a:lnTo>
                      <a:pt x="1378" y="941"/>
                    </a:lnTo>
                    <a:lnTo>
                      <a:pt x="1379" y="938"/>
                    </a:lnTo>
                    <a:lnTo>
                      <a:pt x="1380" y="937"/>
                    </a:lnTo>
                    <a:lnTo>
                      <a:pt x="1381" y="936"/>
                    </a:lnTo>
                    <a:lnTo>
                      <a:pt x="1382" y="935"/>
                    </a:lnTo>
                    <a:lnTo>
                      <a:pt x="1383" y="934"/>
                    </a:lnTo>
                    <a:lnTo>
                      <a:pt x="1383" y="933"/>
                    </a:lnTo>
                    <a:lnTo>
                      <a:pt x="1384" y="932"/>
                    </a:lnTo>
                    <a:lnTo>
                      <a:pt x="1385" y="932"/>
                    </a:lnTo>
                    <a:lnTo>
                      <a:pt x="1386" y="933"/>
                    </a:lnTo>
                    <a:lnTo>
                      <a:pt x="1387" y="933"/>
                    </a:lnTo>
                    <a:lnTo>
                      <a:pt x="1388" y="933"/>
                    </a:lnTo>
                    <a:lnTo>
                      <a:pt x="1389" y="938"/>
                    </a:lnTo>
                    <a:lnTo>
                      <a:pt x="1390" y="938"/>
                    </a:lnTo>
                    <a:lnTo>
                      <a:pt x="1391" y="933"/>
                    </a:lnTo>
                    <a:lnTo>
                      <a:pt x="1392" y="939"/>
                    </a:lnTo>
                    <a:lnTo>
                      <a:pt x="1393" y="942"/>
                    </a:lnTo>
                    <a:lnTo>
                      <a:pt x="1393" y="940"/>
                    </a:lnTo>
                    <a:lnTo>
                      <a:pt x="1394" y="945"/>
                    </a:lnTo>
                    <a:lnTo>
                      <a:pt x="1395" y="943"/>
                    </a:lnTo>
                    <a:lnTo>
                      <a:pt x="1396" y="947"/>
                    </a:lnTo>
                    <a:lnTo>
                      <a:pt x="1397" y="949"/>
                    </a:lnTo>
                    <a:lnTo>
                      <a:pt x="1398" y="948"/>
                    </a:lnTo>
                    <a:lnTo>
                      <a:pt x="1399" y="951"/>
                    </a:lnTo>
                    <a:lnTo>
                      <a:pt x="1400" y="953"/>
                    </a:lnTo>
                    <a:lnTo>
                      <a:pt x="1401" y="951"/>
                    </a:lnTo>
                    <a:lnTo>
                      <a:pt x="1402" y="951"/>
                    </a:lnTo>
                    <a:lnTo>
                      <a:pt x="1403" y="951"/>
                    </a:lnTo>
                    <a:lnTo>
                      <a:pt x="1404" y="951"/>
                    </a:lnTo>
                    <a:lnTo>
                      <a:pt x="1404" y="950"/>
                    </a:lnTo>
                    <a:lnTo>
                      <a:pt x="1405" y="950"/>
                    </a:lnTo>
                    <a:lnTo>
                      <a:pt x="1406" y="951"/>
                    </a:lnTo>
                    <a:lnTo>
                      <a:pt x="1407" y="946"/>
                    </a:lnTo>
                    <a:lnTo>
                      <a:pt x="1408" y="947"/>
                    </a:lnTo>
                    <a:lnTo>
                      <a:pt x="1409" y="949"/>
                    </a:lnTo>
                    <a:lnTo>
                      <a:pt x="1410" y="945"/>
                    </a:lnTo>
                    <a:lnTo>
                      <a:pt x="1411" y="945"/>
                    </a:lnTo>
                    <a:lnTo>
                      <a:pt x="1412" y="944"/>
                    </a:lnTo>
                    <a:lnTo>
                      <a:pt x="1413" y="943"/>
                    </a:lnTo>
                    <a:lnTo>
                      <a:pt x="1413" y="942"/>
                    </a:lnTo>
                    <a:lnTo>
                      <a:pt x="1414" y="942"/>
                    </a:lnTo>
                    <a:lnTo>
                      <a:pt x="1415" y="942"/>
                    </a:lnTo>
                    <a:lnTo>
                      <a:pt x="1416" y="943"/>
                    </a:lnTo>
                    <a:lnTo>
                      <a:pt x="1417" y="943"/>
                    </a:lnTo>
                    <a:lnTo>
                      <a:pt x="1418" y="943"/>
                    </a:lnTo>
                    <a:lnTo>
                      <a:pt x="1419" y="943"/>
                    </a:lnTo>
                    <a:lnTo>
                      <a:pt x="1420" y="945"/>
                    </a:lnTo>
                    <a:lnTo>
                      <a:pt x="1421" y="945"/>
                    </a:lnTo>
                    <a:lnTo>
                      <a:pt x="1422" y="945"/>
                    </a:lnTo>
                    <a:lnTo>
                      <a:pt x="1423" y="946"/>
                    </a:lnTo>
                    <a:lnTo>
                      <a:pt x="1423" y="947"/>
                    </a:lnTo>
                    <a:lnTo>
                      <a:pt x="1425" y="946"/>
                    </a:lnTo>
                    <a:lnTo>
                      <a:pt x="1425" y="947"/>
                    </a:lnTo>
                    <a:lnTo>
                      <a:pt x="1426" y="950"/>
                    </a:lnTo>
                    <a:lnTo>
                      <a:pt x="1427" y="946"/>
                    </a:lnTo>
                    <a:lnTo>
                      <a:pt x="1428" y="950"/>
                    </a:lnTo>
                    <a:lnTo>
                      <a:pt x="1429" y="950"/>
                    </a:lnTo>
                    <a:lnTo>
                      <a:pt x="1430" y="949"/>
                    </a:lnTo>
                    <a:lnTo>
                      <a:pt x="1431" y="948"/>
                    </a:lnTo>
                    <a:lnTo>
                      <a:pt x="1432" y="948"/>
                    </a:lnTo>
                    <a:lnTo>
                      <a:pt x="1433" y="948"/>
                    </a:lnTo>
                    <a:lnTo>
                      <a:pt x="1434" y="947"/>
                    </a:lnTo>
                    <a:lnTo>
                      <a:pt x="1434" y="947"/>
                    </a:lnTo>
                    <a:lnTo>
                      <a:pt x="1435" y="946"/>
                    </a:lnTo>
                    <a:lnTo>
                      <a:pt x="1436" y="945"/>
                    </a:lnTo>
                    <a:lnTo>
                      <a:pt x="1437" y="945"/>
                    </a:lnTo>
                    <a:lnTo>
                      <a:pt x="1438" y="944"/>
                    </a:lnTo>
                    <a:lnTo>
                      <a:pt x="1439" y="943"/>
                    </a:lnTo>
                    <a:lnTo>
                      <a:pt x="1440" y="942"/>
                    </a:lnTo>
                    <a:lnTo>
                      <a:pt x="1441" y="941"/>
                    </a:lnTo>
                    <a:lnTo>
                      <a:pt x="1442" y="942"/>
                    </a:lnTo>
                    <a:lnTo>
                      <a:pt x="1443" y="941"/>
                    </a:lnTo>
                    <a:lnTo>
                      <a:pt x="1444" y="938"/>
                    </a:lnTo>
                    <a:lnTo>
                      <a:pt x="1444" y="939"/>
                    </a:lnTo>
                    <a:lnTo>
                      <a:pt x="1445" y="939"/>
                    </a:lnTo>
                    <a:lnTo>
                      <a:pt x="1446" y="937"/>
                    </a:lnTo>
                    <a:lnTo>
                      <a:pt x="1447" y="937"/>
                    </a:lnTo>
                    <a:lnTo>
                      <a:pt x="1448" y="936"/>
                    </a:lnTo>
                    <a:lnTo>
                      <a:pt x="1449" y="936"/>
                    </a:lnTo>
                    <a:lnTo>
                      <a:pt x="1450" y="935"/>
                    </a:lnTo>
                    <a:lnTo>
                      <a:pt x="1451" y="935"/>
                    </a:lnTo>
                    <a:lnTo>
                      <a:pt x="1452" y="934"/>
                    </a:lnTo>
                    <a:lnTo>
                      <a:pt x="1453" y="933"/>
                    </a:lnTo>
                    <a:lnTo>
                      <a:pt x="1453" y="933"/>
                    </a:lnTo>
                    <a:lnTo>
                      <a:pt x="1455" y="931"/>
                    </a:lnTo>
                    <a:lnTo>
                      <a:pt x="1455" y="930"/>
                    </a:lnTo>
                    <a:lnTo>
                      <a:pt x="1456" y="932"/>
                    </a:lnTo>
                    <a:lnTo>
                      <a:pt x="1457" y="929"/>
                    </a:lnTo>
                    <a:lnTo>
                      <a:pt x="1458" y="928"/>
                    </a:lnTo>
                    <a:lnTo>
                      <a:pt x="1459" y="929"/>
                    </a:lnTo>
                    <a:lnTo>
                      <a:pt x="1460" y="929"/>
                    </a:lnTo>
                    <a:lnTo>
                      <a:pt x="1461" y="928"/>
                    </a:lnTo>
                    <a:lnTo>
                      <a:pt x="1462" y="929"/>
                    </a:lnTo>
                    <a:lnTo>
                      <a:pt x="1463" y="929"/>
                    </a:lnTo>
                    <a:lnTo>
                      <a:pt x="1464" y="927"/>
                    </a:lnTo>
                    <a:lnTo>
                      <a:pt x="1465" y="929"/>
                    </a:lnTo>
                    <a:lnTo>
                      <a:pt x="1465" y="928"/>
                    </a:lnTo>
                    <a:lnTo>
                      <a:pt x="1466" y="928"/>
                    </a:lnTo>
                    <a:lnTo>
                      <a:pt x="1467" y="928"/>
                    </a:lnTo>
                    <a:lnTo>
                      <a:pt x="1468" y="929"/>
                    </a:lnTo>
                    <a:lnTo>
                      <a:pt x="1469" y="929"/>
                    </a:lnTo>
                    <a:lnTo>
                      <a:pt x="1470" y="929"/>
                    </a:lnTo>
                    <a:lnTo>
                      <a:pt x="1471" y="929"/>
                    </a:lnTo>
                    <a:lnTo>
                      <a:pt x="1472" y="929"/>
                    </a:lnTo>
                    <a:lnTo>
                      <a:pt x="1473" y="929"/>
                    </a:lnTo>
                    <a:lnTo>
                      <a:pt x="1474" y="927"/>
                    </a:lnTo>
                    <a:lnTo>
                      <a:pt x="1474" y="931"/>
                    </a:lnTo>
                    <a:lnTo>
                      <a:pt x="1475" y="931"/>
                    </a:lnTo>
                    <a:lnTo>
                      <a:pt x="1476" y="922"/>
                    </a:lnTo>
                    <a:lnTo>
                      <a:pt x="1477" y="927"/>
                    </a:lnTo>
                    <a:lnTo>
                      <a:pt x="1478" y="926"/>
                    </a:lnTo>
                    <a:lnTo>
                      <a:pt x="1479" y="926"/>
                    </a:lnTo>
                    <a:lnTo>
                      <a:pt x="1480" y="925"/>
                    </a:lnTo>
                    <a:lnTo>
                      <a:pt x="1481" y="924"/>
                    </a:lnTo>
                    <a:lnTo>
                      <a:pt x="1482" y="923"/>
                    </a:lnTo>
                    <a:lnTo>
                      <a:pt x="1483" y="921"/>
                    </a:lnTo>
                    <a:lnTo>
                      <a:pt x="1484" y="922"/>
                    </a:lnTo>
                    <a:lnTo>
                      <a:pt x="1485" y="925"/>
                    </a:lnTo>
                    <a:lnTo>
                      <a:pt x="1486" y="923"/>
                    </a:lnTo>
                    <a:lnTo>
                      <a:pt x="1486" y="920"/>
                    </a:lnTo>
                    <a:lnTo>
                      <a:pt x="1487" y="918"/>
                    </a:lnTo>
                    <a:lnTo>
                      <a:pt x="1488" y="919"/>
                    </a:lnTo>
                    <a:lnTo>
                      <a:pt x="1489" y="919"/>
                    </a:lnTo>
                    <a:lnTo>
                      <a:pt x="1490" y="917"/>
                    </a:lnTo>
                    <a:lnTo>
                      <a:pt x="1491" y="918"/>
                    </a:lnTo>
                    <a:lnTo>
                      <a:pt x="1492" y="918"/>
                    </a:lnTo>
                    <a:lnTo>
                      <a:pt x="1493" y="919"/>
                    </a:lnTo>
                    <a:lnTo>
                      <a:pt x="1494" y="916"/>
                    </a:lnTo>
                    <a:lnTo>
                      <a:pt x="1495" y="915"/>
                    </a:lnTo>
                    <a:lnTo>
                      <a:pt x="1495" y="916"/>
                    </a:lnTo>
                    <a:lnTo>
                      <a:pt x="1496" y="915"/>
                    </a:lnTo>
                    <a:lnTo>
                      <a:pt x="1497" y="915"/>
                    </a:lnTo>
                    <a:lnTo>
                      <a:pt x="1498" y="914"/>
                    </a:lnTo>
                    <a:lnTo>
                      <a:pt x="1499" y="914"/>
                    </a:lnTo>
                    <a:lnTo>
                      <a:pt x="1500" y="913"/>
                    </a:lnTo>
                    <a:lnTo>
                      <a:pt x="1501" y="913"/>
                    </a:lnTo>
                  </a:path>
                </a:pathLst>
              </a:custGeom>
              <a:noFill/>
              <a:ln w="3175" cap="flat">
                <a:solidFill>
                  <a:srgbClr val="D953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3" name="Freeform 218">
                <a:extLst>
                  <a:ext uri="{FF2B5EF4-FFF2-40B4-BE49-F238E27FC236}">
                    <a16:creationId xmlns:a16="http://schemas.microsoft.com/office/drawing/2014/main" id="{13422373-D91A-40E9-BEC1-60D6945CF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201"/>
                <a:ext cx="1501" cy="965"/>
              </a:xfrm>
              <a:custGeom>
                <a:avLst/>
                <a:gdLst>
                  <a:gd name="T0" fmla="*/ 22 w 1501"/>
                  <a:gd name="T1" fmla="*/ 896 h 965"/>
                  <a:gd name="T2" fmla="*/ 46 w 1501"/>
                  <a:gd name="T3" fmla="*/ 915 h 965"/>
                  <a:gd name="T4" fmla="*/ 69 w 1501"/>
                  <a:gd name="T5" fmla="*/ 842 h 965"/>
                  <a:gd name="T6" fmla="*/ 93 w 1501"/>
                  <a:gd name="T7" fmla="*/ 902 h 965"/>
                  <a:gd name="T8" fmla="*/ 117 w 1501"/>
                  <a:gd name="T9" fmla="*/ 891 h 965"/>
                  <a:gd name="T10" fmla="*/ 140 w 1501"/>
                  <a:gd name="T11" fmla="*/ 898 h 965"/>
                  <a:gd name="T12" fmla="*/ 164 w 1501"/>
                  <a:gd name="T13" fmla="*/ 892 h 965"/>
                  <a:gd name="T14" fmla="*/ 188 w 1501"/>
                  <a:gd name="T15" fmla="*/ 905 h 965"/>
                  <a:gd name="T16" fmla="*/ 211 w 1501"/>
                  <a:gd name="T17" fmla="*/ 902 h 965"/>
                  <a:gd name="T18" fmla="*/ 235 w 1501"/>
                  <a:gd name="T19" fmla="*/ 922 h 965"/>
                  <a:gd name="T20" fmla="*/ 259 w 1501"/>
                  <a:gd name="T21" fmla="*/ 923 h 965"/>
                  <a:gd name="T22" fmla="*/ 282 w 1501"/>
                  <a:gd name="T23" fmla="*/ 860 h 965"/>
                  <a:gd name="T24" fmla="*/ 306 w 1501"/>
                  <a:gd name="T25" fmla="*/ 736 h 965"/>
                  <a:gd name="T26" fmla="*/ 330 w 1501"/>
                  <a:gd name="T27" fmla="*/ 848 h 965"/>
                  <a:gd name="T28" fmla="*/ 353 w 1501"/>
                  <a:gd name="T29" fmla="*/ 926 h 965"/>
                  <a:gd name="T30" fmla="*/ 377 w 1501"/>
                  <a:gd name="T31" fmla="*/ 921 h 965"/>
                  <a:gd name="T32" fmla="*/ 401 w 1501"/>
                  <a:gd name="T33" fmla="*/ 912 h 965"/>
                  <a:gd name="T34" fmla="*/ 424 w 1501"/>
                  <a:gd name="T35" fmla="*/ 862 h 965"/>
                  <a:gd name="T36" fmla="*/ 448 w 1501"/>
                  <a:gd name="T37" fmla="*/ 951 h 965"/>
                  <a:gd name="T38" fmla="*/ 472 w 1501"/>
                  <a:gd name="T39" fmla="*/ 465 h 965"/>
                  <a:gd name="T40" fmla="*/ 495 w 1501"/>
                  <a:gd name="T41" fmla="*/ 830 h 965"/>
                  <a:gd name="T42" fmla="*/ 519 w 1501"/>
                  <a:gd name="T43" fmla="*/ 934 h 965"/>
                  <a:gd name="T44" fmla="*/ 543 w 1501"/>
                  <a:gd name="T45" fmla="*/ 916 h 965"/>
                  <a:gd name="T46" fmla="*/ 567 w 1501"/>
                  <a:gd name="T47" fmla="*/ 903 h 965"/>
                  <a:gd name="T48" fmla="*/ 590 w 1501"/>
                  <a:gd name="T49" fmla="*/ 923 h 965"/>
                  <a:gd name="T50" fmla="*/ 614 w 1501"/>
                  <a:gd name="T51" fmla="*/ 928 h 965"/>
                  <a:gd name="T52" fmla="*/ 637 w 1501"/>
                  <a:gd name="T53" fmla="*/ 782 h 965"/>
                  <a:gd name="T54" fmla="*/ 661 w 1501"/>
                  <a:gd name="T55" fmla="*/ 872 h 965"/>
                  <a:gd name="T56" fmla="*/ 685 w 1501"/>
                  <a:gd name="T57" fmla="*/ 934 h 965"/>
                  <a:gd name="T58" fmla="*/ 709 w 1501"/>
                  <a:gd name="T59" fmla="*/ 899 h 965"/>
                  <a:gd name="T60" fmla="*/ 732 w 1501"/>
                  <a:gd name="T61" fmla="*/ 896 h 965"/>
                  <a:gd name="T62" fmla="*/ 756 w 1501"/>
                  <a:gd name="T63" fmla="*/ 920 h 965"/>
                  <a:gd name="T64" fmla="*/ 780 w 1501"/>
                  <a:gd name="T65" fmla="*/ 924 h 965"/>
                  <a:gd name="T66" fmla="*/ 803 w 1501"/>
                  <a:gd name="T67" fmla="*/ 926 h 965"/>
                  <a:gd name="T68" fmla="*/ 827 w 1501"/>
                  <a:gd name="T69" fmla="*/ 870 h 965"/>
                  <a:gd name="T70" fmla="*/ 851 w 1501"/>
                  <a:gd name="T71" fmla="*/ 825 h 965"/>
                  <a:gd name="T72" fmla="*/ 874 w 1501"/>
                  <a:gd name="T73" fmla="*/ 919 h 965"/>
                  <a:gd name="T74" fmla="*/ 898 w 1501"/>
                  <a:gd name="T75" fmla="*/ 912 h 965"/>
                  <a:gd name="T76" fmla="*/ 922 w 1501"/>
                  <a:gd name="T77" fmla="*/ 921 h 965"/>
                  <a:gd name="T78" fmla="*/ 945 w 1501"/>
                  <a:gd name="T79" fmla="*/ 899 h 965"/>
                  <a:gd name="T80" fmla="*/ 969 w 1501"/>
                  <a:gd name="T81" fmla="*/ 931 h 965"/>
                  <a:gd name="T82" fmla="*/ 993 w 1501"/>
                  <a:gd name="T83" fmla="*/ 839 h 965"/>
                  <a:gd name="T84" fmla="*/ 1017 w 1501"/>
                  <a:gd name="T85" fmla="*/ 779 h 965"/>
                  <a:gd name="T86" fmla="*/ 1040 w 1501"/>
                  <a:gd name="T87" fmla="*/ 921 h 965"/>
                  <a:gd name="T88" fmla="*/ 1064 w 1501"/>
                  <a:gd name="T89" fmla="*/ 914 h 965"/>
                  <a:gd name="T90" fmla="*/ 1087 w 1501"/>
                  <a:gd name="T91" fmla="*/ 919 h 965"/>
                  <a:gd name="T92" fmla="*/ 1111 w 1501"/>
                  <a:gd name="T93" fmla="*/ 915 h 965"/>
                  <a:gd name="T94" fmla="*/ 1135 w 1501"/>
                  <a:gd name="T95" fmla="*/ 917 h 965"/>
                  <a:gd name="T96" fmla="*/ 1159 w 1501"/>
                  <a:gd name="T97" fmla="*/ 916 h 965"/>
                  <a:gd name="T98" fmla="*/ 1182 w 1501"/>
                  <a:gd name="T99" fmla="*/ 906 h 965"/>
                  <a:gd name="T100" fmla="*/ 1206 w 1501"/>
                  <a:gd name="T101" fmla="*/ 910 h 965"/>
                  <a:gd name="T102" fmla="*/ 1229 w 1501"/>
                  <a:gd name="T103" fmla="*/ 917 h 965"/>
                  <a:gd name="T104" fmla="*/ 1253 w 1501"/>
                  <a:gd name="T105" fmla="*/ 892 h 965"/>
                  <a:gd name="T106" fmla="*/ 1277 w 1501"/>
                  <a:gd name="T107" fmla="*/ 902 h 965"/>
                  <a:gd name="T108" fmla="*/ 1301 w 1501"/>
                  <a:gd name="T109" fmla="*/ 879 h 965"/>
                  <a:gd name="T110" fmla="*/ 1324 w 1501"/>
                  <a:gd name="T111" fmla="*/ 910 h 965"/>
                  <a:gd name="T112" fmla="*/ 1348 w 1501"/>
                  <a:gd name="T113" fmla="*/ 910 h 965"/>
                  <a:gd name="T114" fmla="*/ 1372 w 1501"/>
                  <a:gd name="T115" fmla="*/ 909 h 965"/>
                  <a:gd name="T116" fmla="*/ 1395 w 1501"/>
                  <a:gd name="T117" fmla="*/ 916 h 965"/>
                  <a:gd name="T118" fmla="*/ 1419 w 1501"/>
                  <a:gd name="T119" fmla="*/ 919 h 965"/>
                  <a:gd name="T120" fmla="*/ 1443 w 1501"/>
                  <a:gd name="T121" fmla="*/ 914 h 965"/>
                  <a:gd name="T122" fmla="*/ 1466 w 1501"/>
                  <a:gd name="T123" fmla="*/ 897 h 965"/>
                  <a:gd name="T124" fmla="*/ 1490 w 1501"/>
                  <a:gd name="T125" fmla="*/ 889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65">
                    <a:moveTo>
                      <a:pt x="0" y="860"/>
                    </a:moveTo>
                    <a:lnTo>
                      <a:pt x="0" y="862"/>
                    </a:lnTo>
                    <a:lnTo>
                      <a:pt x="1" y="864"/>
                    </a:lnTo>
                    <a:lnTo>
                      <a:pt x="2" y="866"/>
                    </a:lnTo>
                    <a:lnTo>
                      <a:pt x="3" y="867"/>
                    </a:lnTo>
                    <a:lnTo>
                      <a:pt x="4" y="868"/>
                    </a:lnTo>
                    <a:lnTo>
                      <a:pt x="5" y="869"/>
                    </a:lnTo>
                    <a:lnTo>
                      <a:pt x="5" y="871"/>
                    </a:lnTo>
                    <a:lnTo>
                      <a:pt x="6" y="872"/>
                    </a:lnTo>
                    <a:lnTo>
                      <a:pt x="7" y="873"/>
                    </a:lnTo>
                    <a:lnTo>
                      <a:pt x="8" y="874"/>
                    </a:lnTo>
                    <a:lnTo>
                      <a:pt x="9" y="875"/>
                    </a:lnTo>
                    <a:lnTo>
                      <a:pt x="10" y="876"/>
                    </a:lnTo>
                    <a:lnTo>
                      <a:pt x="11" y="877"/>
                    </a:lnTo>
                    <a:lnTo>
                      <a:pt x="12" y="877"/>
                    </a:lnTo>
                    <a:lnTo>
                      <a:pt x="13" y="878"/>
                    </a:lnTo>
                    <a:lnTo>
                      <a:pt x="14" y="878"/>
                    </a:lnTo>
                    <a:lnTo>
                      <a:pt x="15" y="879"/>
                    </a:lnTo>
                    <a:lnTo>
                      <a:pt x="16" y="881"/>
                    </a:lnTo>
                    <a:lnTo>
                      <a:pt x="16" y="883"/>
                    </a:lnTo>
                    <a:lnTo>
                      <a:pt x="17" y="885"/>
                    </a:lnTo>
                    <a:lnTo>
                      <a:pt x="18" y="887"/>
                    </a:lnTo>
                    <a:lnTo>
                      <a:pt x="19" y="889"/>
                    </a:lnTo>
                    <a:lnTo>
                      <a:pt x="20" y="891"/>
                    </a:lnTo>
                    <a:lnTo>
                      <a:pt x="21" y="894"/>
                    </a:lnTo>
                    <a:lnTo>
                      <a:pt x="22" y="896"/>
                    </a:lnTo>
                    <a:lnTo>
                      <a:pt x="23" y="899"/>
                    </a:lnTo>
                    <a:lnTo>
                      <a:pt x="24" y="901"/>
                    </a:lnTo>
                    <a:lnTo>
                      <a:pt x="25" y="903"/>
                    </a:lnTo>
                    <a:lnTo>
                      <a:pt x="26" y="905"/>
                    </a:lnTo>
                    <a:lnTo>
                      <a:pt x="26" y="907"/>
                    </a:lnTo>
                    <a:lnTo>
                      <a:pt x="27" y="909"/>
                    </a:lnTo>
                    <a:lnTo>
                      <a:pt x="28" y="911"/>
                    </a:lnTo>
                    <a:lnTo>
                      <a:pt x="29" y="913"/>
                    </a:lnTo>
                    <a:lnTo>
                      <a:pt x="30" y="914"/>
                    </a:lnTo>
                    <a:lnTo>
                      <a:pt x="31" y="915"/>
                    </a:lnTo>
                    <a:lnTo>
                      <a:pt x="32" y="916"/>
                    </a:lnTo>
                    <a:lnTo>
                      <a:pt x="33" y="917"/>
                    </a:lnTo>
                    <a:lnTo>
                      <a:pt x="34" y="917"/>
                    </a:lnTo>
                    <a:lnTo>
                      <a:pt x="35" y="917"/>
                    </a:lnTo>
                    <a:lnTo>
                      <a:pt x="35" y="917"/>
                    </a:lnTo>
                    <a:lnTo>
                      <a:pt x="36" y="917"/>
                    </a:lnTo>
                    <a:lnTo>
                      <a:pt x="37" y="917"/>
                    </a:lnTo>
                    <a:lnTo>
                      <a:pt x="38" y="918"/>
                    </a:lnTo>
                    <a:lnTo>
                      <a:pt x="39" y="918"/>
                    </a:lnTo>
                    <a:lnTo>
                      <a:pt x="40" y="919"/>
                    </a:lnTo>
                    <a:lnTo>
                      <a:pt x="41" y="919"/>
                    </a:lnTo>
                    <a:lnTo>
                      <a:pt x="42" y="919"/>
                    </a:lnTo>
                    <a:lnTo>
                      <a:pt x="43" y="919"/>
                    </a:lnTo>
                    <a:lnTo>
                      <a:pt x="44" y="919"/>
                    </a:lnTo>
                    <a:lnTo>
                      <a:pt x="45" y="917"/>
                    </a:lnTo>
                    <a:lnTo>
                      <a:pt x="46" y="915"/>
                    </a:lnTo>
                    <a:lnTo>
                      <a:pt x="47" y="912"/>
                    </a:lnTo>
                    <a:lnTo>
                      <a:pt x="47" y="909"/>
                    </a:lnTo>
                    <a:lnTo>
                      <a:pt x="48" y="905"/>
                    </a:lnTo>
                    <a:lnTo>
                      <a:pt x="49" y="902"/>
                    </a:lnTo>
                    <a:lnTo>
                      <a:pt x="50" y="898"/>
                    </a:lnTo>
                    <a:lnTo>
                      <a:pt x="51" y="894"/>
                    </a:lnTo>
                    <a:lnTo>
                      <a:pt x="52" y="890"/>
                    </a:lnTo>
                    <a:lnTo>
                      <a:pt x="53" y="886"/>
                    </a:lnTo>
                    <a:lnTo>
                      <a:pt x="54" y="883"/>
                    </a:lnTo>
                    <a:lnTo>
                      <a:pt x="55" y="879"/>
                    </a:lnTo>
                    <a:lnTo>
                      <a:pt x="56" y="875"/>
                    </a:lnTo>
                    <a:lnTo>
                      <a:pt x="56" y="871"/>
                    </a:lnTo>
                    <a:lnTo>
                      <a:pt x="57" y="867"/>
                    </a:lnTo>
                    <a:lnTo>
                      <a:pt x="58" y="863"/>
                    </a:lnTo>
                    <a:lnTo>
                      <a:pt x="59" y="860"/>
                    </a:lnTo>
                    <a:lnTo>
                      <a:pt x="60" y="858"/>
                    </a:lnTo>
                    <a:lnTo>
                      <a:pt x="61" y="856"/>
                    </a:lnTo>
                    <a:lnTo>
                      <a:pt x="62" y="854"/>
                    </a:lnTo>
                    <a:lnTo>
                      <a:pt x="63" y="852"/>
                    </a:lnTo>
                    <a:lnTo>
                      <a:pt x="64" y="851"/>
                    </a:lnTo>
                    <a:lnTo>
                      <a:pt x="65" y="850"/>
                    </a:lnTo>
                    <a:lnTo>
                      <a:pt x="66" y="849"/>
                    </a:lnTo>
                    <a:lnTo>
                      <a:pt x="66" y="847"/>
                    </a:lnTo>
                    <a:lnTo>
                      <a:pt x="67" y="845"/>
                    </a:lnTo>
                    <a:lnTo>
                      <a:pt x="68" y="844"/>
                    </a:lnTo>
                    <a:lnTo>
                      <a:pt x="69" y="842"/>
                    </a:lnTo>
                    <a:lnTo>
                      <a:pt x="70" y="841"/>
                    </a:lnTo>
                    <a:lnTo>
                      <a:pt x="71" y="839"/>
                    </a:lnTo>
                    <a:lnTo>
                      <a:pt x="72" y="838"/>
                    </a:lnTo>
                    <a:lnTo>
                      <a:pt x="73" y="837"/>
                    </a:lnTo>
                    <a:lnTo>
                      <a:pt x="74" y="838"/>
                    </a:lnTo>
                    <a:lnTo>
                      <a:pt x="75" y="840"/>
                    </a:lnTo>
                    <a:lnTo>
                      <a:pt x="76" y="842"/>
                    </a:lnTo>
                    <a:lnTo>
                      <a:pt x="77" y="845"/>
                    </a:lnTo>
                    <a:lnTo>
                      <a:pt x="77" y="848"/>
                    </a:lnTo>
                    <a:lnTo>
                      <a:pt x="78" y="851"/>
                    </a:lnTo>
                    <a:lnTo>
                      <a:pt x="79" y="854"/>
                    </a:lnTo>
                    <a:lnTo>
                      <a:pt x="80" y="858"/>
                    </a:lnTo>
                    <a:lnTo>
                      <a:pt x="81" y="862"/>
                    </a:lnTo>
                    <a:lnTo>
                      <a:pt x="82" y="865"/>
                    </a:lnTo>
                    <a:lnTo>
                      <a:pt x="83" y="869"/>
                    </a:lnTo>
                    <a:lnTo>
                      <a:pt x="84" y="873"/>
                    </a:lnTo>
                    <a:lnTo>
                      <a:pt x="85" y="877"/>
                    </a:lnTo>
                    <a:lnTo>
                      <a:pt x="86" y="882"/>
                    </a:lnTo>
                    <a:lnTo>
                      <a:pt x="87" y="886"/>
                    </a:lnTo>
                    <a:lnTo>
                      <a:pt x="87" y="890"/>
                    </a:lnTo>
                    <a:lnTo>
                      <a:pt x="88" y="893"/>
                    </a:lnTo>
                    <a:lnTo>
                      <a:pt x="89" y="895"/>
                    </a:lnTo>
                    <a:lnTo>
                      <a:pt x="90" y="897"/>
                    </a:lnTo>
                    <a:lnTo>
                      <a:pt x="91" y="899"/>
                    </a:lnTo>
                    <a:lnTo>
                      <a:pt x="92" y="900"/>
                    </a:lnTo>
                    <a:lnTo>
                      <a:pt x="93" y="902"/>
                    </a:lnTo>
                    <a:lnTo>
                      <a:pt x="94" y="903"/>
                    </a:lnTo>
                    <a:lnTo>
                      <a:pt x="95" y="904"/>
                    </a:lnTo>
                    <a:lnTo>
                      <a:pt x="96" y="906"/>
                    </a:lnTo>
                    <a:lnTo>
                      <a:pt x="96" y="907"/>
                    </a:lnTo>
                    <a:lnTo>
                      <a:pt x="98" y="909"/>
                    </a:lnTo>
                    <a:lnTo>
                      <a:pt x="98" y="911"/>
                    </a:lnTo>
                    <a:lnTo>
                      <a:pt x="99" y="912"/>
                    </a:lnTo>
                    <a:lnTo>
                      <a:pt x="100" y="914"/>
                    </a:lnTo>
                    <a:lnTo>
                      <a:pt x="101" y="915"/>
                    </a:lnTo>
                    <a:lnTo>
                      <a:pt x="102" y="916"/>
                    </a:lnTo>
                    <a:lnTo>
                      <a:pt x="103" y="917"/>
                    </a:lnTo>
                    <a:lnTo>
                      <a:pt x="104" y="916"/>
                    </a:lnTo>
                    <a:lnTo>
                      <a:pt x="105" y="915"/>
                    </a:lnTo>
                    <a:lnTo>
                      <a:pt x="106" y="914"/>
                    </a:lnTo>
                    <a:lnTo>
                      <a:pt x="107" y="913"/>
                    </a:lnTo>
                    <a:lnTo>
                      <a:pt x="107" y="912"/>
                    </a:lnTo>
                    <a:lnTo>
                      <a:pt x="108" y="911"/>
                    </a:lnTo>
                    <a:lnTo>
                      <a:pt x="109" y="909"/>
                    </a:lnTo>
                    <a:lnTo>
                      <a:pt x="110" y="907"/>
                    </a:lnTo>
                    <a:lnTo>
                      <a:pt x="111" y="905"/>
                    </a:lnTo>
                    <a:lnTo>
                      <a:pt x="112" y="903"/>
                    </a:lnTo>
                    <a:lnTo>
                      <a:pt x="113" y="901"/>
                    </a:lnTo>
                    <a:lnTo>
                      <a:pt x="114" y="899"/>
                    </a:lnTo>
                    <a:lnTo>
                      <a:pt x="115" y="896"/>
                    </a:lnTo>
                    <a:lnTo>
                      <a:pt x="116" y="894"/>
                    </a:lnTo>
                    <a:lnTo>
                      <a:pt x="117" y="891"/>
                    </a:lnTo>
                    <a:lnTo>
                      <a:pt x="117" y="891"/>
                    </a:lnTo>
                    <a:lnTo>
                      <a:pt x="119" y="891"/>
                    </a:lnTo>
                    <a:lnTo>
                      <a:pt x="119" y="892"/>
                    </a:lnTo>
                    <a:lnTo>
                      <a:pt x="120" y="893"/>
                    </a:lnTo>
                    <a:lnTo>
                      <a:pt x="121" y="894"/>
                    </a:lnTo>
                    <a:lnTo>
                      <a:pt x="122" y="894"/>
                    </a:lnTo>
                    <a:lnTo>
                      <a:pt x="123" y="895"/>
                    </a:lnTo>
                    <a:lnTo>
                      <a:pt x="124" y="896"/>
                    </a:lnTo>
                    <a:lnTo>
                      <a:pt x="125" y="898"/>
                    </a:lnTo>
                    <a:lnTo>
                      <a:pt x="126" y="899"/>
                    </a:lnTo>
                    <a:lnTo>
                      <a:pt x="127" y="901"/>
                    </a:lnTo>
                    <a:lnTo>
                      <a:pt x="128" y="902"/>
                    </a:lnTo>
                    <a:lnTo>
                      <a:pt x="128" y="904"/>
                    </a:lnTo>
                    <a:lnTo>
                      <a:pt x="129" y="905"/>
                    </a:lnTo>
                    <a:lnTo>
                      <a:pt x="130" y="907"/>
                    </a:lnTo>
                    <a:lnTo>
                      <a:pt x="131" y="909"/>
                    </a:lnTo>
                    <a:lnTo>
                      <a:pt x="132" y="909"/>
                    </a:lnTo>
                    <a:lnTo>
                      <a:pt x="133" y="908"/>
                    </a:lnTo>
                    <a:lnTo>
                      <a:pt x="134" y="907"/>
                    </a:lnTo>
                    <a:lnTo>
                      <a:pt x="135" y="906"/>
                    </a:lnTo>
                    <a:lnTo>
                      <a:pt x="136" y="905"/>
                    </a:lnTo>
                    <a:lnTo>
                      <a:pt x="137" y="904"/>
                    </a:lnTo>
                    <a:lnTo>
                      <a:pt x="138" y="902"/>
                    </a:lnTo>
                    <a:lnTo>
                      <a:pt x="138" y="901"/>
                    </a:lnTo>
                    <a:lnTo>
                      <a:pt x="139" y="899"/>
                    </a:lnTo>
                    <a:lnTo>
                      <a:pt x="140" y="898"/>
                    </a:lnTo>
                    <a:lnTo>
                      <a:pt x="141" y="897"/>
                    </a:lnTo>
                    <a:lnTo>
                      <a:pt x="142" y="896"/>
                    </a:lnTo>
                    <a:lnTo>
                      <a:pt x="143" y="894"/>
                    </a:lnTo>
                    <a:lnTo>
                      <a:pt x="144" y="893"/>
                    </a:lnTo>
                    <a:lnTo>
                      <a:pt x="145" y="891"/>
                    </a:lnTo>
                    <a:lnTo>
                      <a:pt x="146" y="890"/>
                    </a:lnTo>
                    <a:lnTo>
                      <a:pt x="147" y="889"/>
                    </a:lnTo>
                    <a:lnTo>
                      <a:pt x="147" y="888"/>
                    </a:lnTo>
                    <a:lnTo>
                      <a:pt x="149" y="888"/>
                    </a:lnTo>
                    <a:lnTo>
                      <a:pt x="149" y="888"/>
                    </a:lnTo>
                    <a:lnTo>
                      <a:pt x="150" y="888"/>
                    </a:lnTo>
                    <a:lnTo>
                      <a:pt x="151" y="888"/>
                    </a:lnTo>
                    <a:lnTo>
                      <a:pt x="152" y="888"/>
                    </a:lnTo>
                    <a:lnTo>
                      <a:pt x="153" y="888"/>
                    </a:lnTo>
                    <a:lnTo>
                      <a:pt x="154" y="888"/>
                    </a:lnTo>
                    <a:lnTo>
                      <a:pt x="155" y="888"/>
                    </a:lnTo>
                    <a:lnTo>
                      <a:pt x="156" y="887"/>
                    </a:lnTo>
                    <a:lnTo>
                      <a:pt x="157" y="887"/>
                    </a:lnTo>
                    <a:lnTo>
                      <a:pt x="158" y="886"/>
                    </a:lnTo>
                    <a:lnTo>
                      <a:pt x="159" y="886"/>
                    </a:lnTo>
                    <a:lnTo>
                      <a:pt x="159" y="886"/>
                    </a:lnTo>
                    <a:lnTo>
                      <a:pt x="160" y="886"/>
                    </a:lnTo>
                    <a:lnTo>
                      <a:pt x="161" y="887"/>
                    </a:lnTo>
                    <a:lnTo>
                      <a:pt x="162" y="888"/>
                    </a:lnTo>
                    <a:lnTo>
                      <a:pt x="163" y="890"/>
                    </a:lnTo>
                    <a:lnTo>
                      <a:pt x="164" y="892"/>
                    </a:lnTo>
                    <a:lnTo>
                      <a:pt x="165" y="894"/>
                    </a:lnTo>
                    <a:lnTo>
                      <a:pt x="166" y="895"/>
                    </a:lnTo>
                    <a:lnTo>
                      <a:pt x="167" y="897"/>
                    </a:lnTo>
                    <a:lnTo>
                      <a:pt x="168" y="899"/>
                    </a:lnTo>
                    <a:lnTo>
                      <a:pt x="168" y="901"/>
                    </a:lnTo>
                    <a:lnTo>
                      <a:pt x="169" y="904"/>
                    </a:lnTo>
                    <a:lnTo>
                      <a:pt x="170" y="906"/>
                    </a:lnTo>
                    <a:lnTo>
                      <a:pt x="171" y="909"/>
                    </a:lnTo>
                    <a:lnTo>
                      <a:pt x="172" y="911"/>
                    </a:lnTo>
                    <a:lnTo>
                      <a:pt x="173" y="914"/>
                    </a:lnTo>
                    <a:lnTo>
                      <a:pt x="174" y="917"/>
                    </a:lnTo>
                    <a:lnTo>
                      <a:pt x="175" y="919"/>
                    </a:lnTo>
                    <a:lnTo>
                      <a:pt x="176" y="920"/>
                    </a:lnTo>
                    <a:lnTo>
                      <a:pt x="177" y="920"/>
                    </a:lnTo>
                    <a:lnTo>
                      <a:pt x="178" y="919"/>
                    </a:lnTo>
                    <a:lnTo>
                      <a:pt x="179" y="918"/>
                    </a:lnTo>
                    <a:lnTo>
                      <a:pt x="179" y="917"/>
                    </a:lnTo>
                    <a:lnTo>
                      <a:pt x="180" y="917"/>
                    </a:lnTo>
                    <a:lnTo>
                      <a:pt x="181" y="915"/>
                    </a:lnTo>
                    <a:lnTo>
                      <a:pt x="182" y="914"/>
                    </a:lnTo>
                    <a:lnTo>
                      <a:pt x="183" y="913"/>
                    </a:lnTo>
                    <a:lnTo>
                      <a:pt x="184" y="911"/>
                    </a:lnTo>
                    <a:lnTo>
                      <a:pt x="185" y="910"/>
                    </a:lnTo>
                    <a:lnTo>
                      <a:pt x="186" y="908"/>
                    </a:lnTo>
                    <a:lnTo>
                      <a:pt x="187" y="907"/>
                    </a:lnTo>
                    <a:lnTo>
                      <a:pt x="188" y="905"/>
                    </a:lnTo>
                    <a:lnTo>
                      <a:pt x="189" y="903"/>
                    </a:lnTo>
                    <a:lnTo>
                      <a:pt x="189" y="901"/>
                    </a:lnTo>
                    <a:lnTo>
                      <a:pt x="190" y="901"/>
                    </a:lnTo>
                    <a:lnTo>
                      <a:pt x="191" y="900"/>
                    </a:lnTo>
                    <a:lnTo>
                      <a:pt x="192" y="900"/>
                    </a:lnTo>
                    <a:lnTo>
                      <a:pt x="193" y="900"/>
                    </a:lnTo>
                    <a:lnTo>
                      <a:pt x="194" y="900"/>
                    </a:lnTo>
                    <a:lnTo>
                      <a:pt x="195" y="900"/>
                    </a:lnTo>
                    <a:lnTo>
                      <a:pt x="196" y="900"/>
                    </a:lnTo>
                    <a:lnTo>
                      <a:pt x="197" y="900"/>
                    </a:lnTo>
                    <a:lnTo>
                      <a:pt x="198" y="900"/>
                    </a:lnTo>
                    <a:lnTo>
                      <a:pt x="199" y="901"/>
                    </a:lnTo>
                    <a:lnTo>
                      <a:pt x="199" y="901"/>
                    </a:lnTo>
                    <a:lnTo>
                      <a:pt x="200" y="901"/>
                    </a:lnTo>
                    <a:lnTo>
                      <a:pt x="201" y="901"/>
                    </a:lnTo>
                    <a:lnTo>
                      <a:pt x="202" y="901"/>
                    </a:lnTo>
                    <a:lnTo>
                      <a:pt x="203" y="902"/>
                    </a:lnTo>
                    <a:lnTo>
                      <a:pt x="204" y="902"/>
                    </a:lnTo>
                    <a:lnTo>
                      <a:pt x="205" y="902"/>
                    </a:lnTo>
                    <a:lnTo>
                      <a:pt x="206" y="902"/>
                    </a:lnTo>
                    <a:lnTo>
                      <a:pt x="207" y="902"/>
                    </a:lnTo>
                    <a:lnTo>
                      <a:pt x="208" y="902"/>
                    </a:lnTo>
                    <a:lnTo>
                      <a:pt x="208" y="902"/>
                    </a:lnTo>
                    <a:lnTo>
                      <a:pt x="210" y="902"/>
                    </a:lnTo>
                    <a:lnTo>
                      <a:pt x="210" y="902"/>
                    </a:lnTo>
                    <a:lnTo>
                      <a:pt x="211" y="902"/>
                    </a:lnTo>
                    <a:lnTo>
                      <a:pt x="212" y="902"/>
                    </a:lnTo>
                    <a:lnTo>
                      <a:pt x="213" y="901"/>
                    </a:lnTo>
                    <a:lnTo>
                      <a:pt x="214" y="902"/>
                    </a:lnTo>
                    <a:lnTo>
                      <a:pt x="215" y="901"/>
                    </a:lnTo>
                    <a:lnTo>
                      <a:pt x="216" y="900"/>
                    </a:lnTo>
                    <a:lnTo>
                      <a:pt x="217" y="900"/>
                    </a:lnTo>
                    <a:lnTo>
                      <a:pt x="218" y="900"/>
                    </a:lnTo>
                    <a:lnTo>
                      <a:pt x="219" y="900"/>
                    </a:lnTo>
                    <a:lnTo>
                      <a:pt x="219" y="900"/>
                    </a:lnTo>
                    <a:lnTo>
                      <a:pt x="220" y="901"/>
                    </a:lnTo>
                    <a:lnTo>
                      <a:pt x="221" y="902"/>
                    </a:lnTo>
                    <a:lnTo>
                      <a:pt x="222" y="903"/>
                    </a:lnTo>
                    <a:lnTo>
                      <a:pt x="223" y="904"/>
                    </a:lnTo>
                    <a:lnTo>
                      <a:pt x="224" y="906"/>
                    </a:lnTo>
                    <a:lnTo>
                      <a:pt x="225" y="907"/>
                    </a:lnTo>
                    <a:lnTo>
                      <a:pt x="226" y="908"/>
                    </a:lnTo>
                    <a:lnTo>
                      <a:pt x="227" y="910"/>
                    </a:lnTo>
                    <a:lnTo>
                      <a:pt x="228" y="911"/>
                    </a:lnTo>
                    <a:lnTo>
                      <a:pt x="229" y="913"/>
                    </a:lnTo>
                    <a:lnTo>
                      <a:pt x="229" y="915"/>
                    </a:lnTo>
                    <a:lnTo>
                      <a:pt x="231" y="917"/>
                    </a:lnTo>
                    <a:lnTo>
                      <a:pt x="231" y="919"/>
                    </a:lnTo>
                    <a:lnTo>
                      <a:pt x="232" y="920"/>
                    </a:lnTo>
                    <a:lnTo>
                      <a:pt x="233" y="922"/>
                    </a:lnTo>
                    <a:lnTo>
                      <a:pt x="234" y="923"/>
                    </a:lnTo>
                    <a:lnTo>
                      <a:pt x="235" y="922"/>
                    </a:lnTo>
                    <a:lnTo>
                      <a:pt x="236" y="922"/>
                    </a:lnTo>
                    <a:lnTo>
                      <a:pt x="237" y="921"/>
                    </a:lnTo>
                    <a:lnTo>
                      <a:pt x="238" y="920"/>
                    </a:lnTo>
                    <a:lnTo>
                      <a:pt x="239" y="920"/>
                    </a:lnTo>
                    <a:lnTo>
                      <a:pt x="240" y="919"/>
                    </a:lnTo>
                    <a:lnTo>
                      <a:pt x="240" y="918"/>
                    </a:lnTo>
                    <a:lnTo>
                      <a:pt x="241" y="917"/>
                    </a:lnTo>
                    <a:lnTo>
                      <a:pt x="242" y="915"/>
                    </a:lnTo>
                    <a:lnTo>
                      <a:pt x="243" y="914"/>
                    </a:lnTo>
                    <a:lnTo>
                      <a:pt x="244" y="912"/>
                    </a:lnTo>
                    <a:lnTo>
                      <a:pt x="245" y="910"/>
                    </a:lnTo>
                    <a:lnTo>
                      <a:pt x="246" y="908"/>
                    </a:lnTo>
                    <a:lnTo>
                      <a:pt x="247" y="906"/>
                    </a:lnTo>
                    <a:lnTo>
                      <a:pt x="248" y="904"/>
                    </a:lnTo>
                    <a:lnTo>
                      <a:pt x="249" y="904"/>
                    </a:lnTo>
                    <a:lnTo>
                      <a:pt x="250" y="905"/>
                    </a:lnTo>
                    <a:lnTo>
                      <a:pt x="250" y="906"/>
                    </a:lnTo>
                    <a:lnTo>
                      <a:pt x="251" y="908"/>
                    </a:lnTo>
                    <a:lnTo>
                      <a:pt x="252" y="910"/>
                    </a:lnTo>
                    <a:lnTo>
                      <a:pt x="253" y="912"/>
                    </a:lnTo>
                    <a:lnTo>
                      <a:pt x="254" y="913"/>
                    </a:lnTo>
                    <a:lnTo>
                      <a:pt x="255" y="915"/>
                    </a:lnTo>
                    <a:lnTo>
                      <a:pt x="256" y="917"/>
                    </a:lnTo>
                    <a:lnTo>
                      <a:pt x="257" y="920"/>
                    </a:lnTo>
                    <a:lnTo>
                      <a:pt x="258" y="922"/>
                    </a:lnTo>
                    <a:lnTo>
                      <a:pt x="259" y="923"/>
                    </a:lnTo>
                    <a:lnTo>
                      <a:pt x="259" y="926"/>
                    </a:lnTo>
                    <a:lnTo>
                      <a:pt x="261" y="928"/>
                    </a:lnTo>
                    <a:lnTo>
                      <a:pt x="261" y="930"/>
                    </a:lnTo>
                    <a:lnTo>
                      <a:pt x="262" y="932"/>
                    </a:lnTo>
                    <a:lnTo>
                      <a:pt x="263" y="931"/>
                    </a:lnTo>
                    <a:lnTo>
                      <a:pt x="264" y="930"/>
                    </a:lnTo>
                    <a:lnTo>
                      <a:pt x="265" y="928"/>
                    </a:lnTo>
                    <a:lnTo>
                      <a:pt x="266" y="926"/>
                    </a:lnTo>
                    <a:lnTo>
                      <a:pt x="267" y="924"/>
                    </a:lnTo>
                    <a:lnTo>
                      <a:pt x="268" y="921"/>
                    </a:lnTo>
                    <a:lnTo>
                      <a:pt x="269" y="918"/>
                    </a:lnTo>
                    <a:lnTo>
                      <a:pt x="270" y="915"/>
                    </a:lnTo>
                    <a:lnTo>
                      <a:pt x="271" y="912"/>
                    </a:lnTo>
                    <a:lnTo>
                      <a:pt x="271" y="909"/>
                    </a:lnTo>
                    <a:lnTo>
                      <a:pt x="272" y="906"/>
                    </a:lnTo>
                    <a:lnTo>
                      <a:pt x="273" y="903"/>
                    </a:lnTo>
                    <a:lnTo>
                      <a:pt x="274" y="899"/>
                    </a:lnTo>
                    <a:lnTo>
                      <a:pt x="275" y="896"/>
                    </a:lnTo>
                    <a:lnTo>
                      <a:pt x="276" y="892"/>
                    </a:lnTo>
                    <a:lnTo>
                      <a:pt x="277" y="888"/>
                    </a:lnTo>
                    <a:lnTo>
                      <a:pt x="278" y="884"/>
                    </a:lnTo>
                    <a:lnTo>
                      <a:pt x="279" y="880"/>
                    </a:lnTo>
                    <a:lnTo>
                      <a:pt x="280" y="875"/>
                    </a:lnTo>
                    <a:lnTo>
                      <a:pt x="280" y="870"/>
                    </a:lnTo>
                    <a:lnTo>
                      <a:pt x="281" y="865"/>
                    </a:lnTo>
                    <a:lnTo>
                      <a:pt x="282" y="860"/>
                    </a:lnTo>
                    <a:lnTo>
                      <a:pt x="283" y="855"/>
                    </a:lnTo>
                    <a:lnTo>
                      <a:pt x="284" y="849"/>
                    </a:lnTo>
                    <a:lnTo>
                      <a:pt x="285" y="845"/>
                    </a:lnTo>
                    <a:lnTo>
                      <a:pt x="286" y="840"/>
                    </a:lnTo>
                    <a:lnTo>
                      <a:pt x="287" y="835"/>
                    </a:lnTo>
                    <a:lnTo>
                      <a:pt x="288" y="831"/>
                    </a:lnTo>
                    <a:lnTo>
                      <a:pt x="289" y="826"/>
                    </a:lnTo>
                    <a:lnTo>
                      <a:pt x="290" y="821"/>
                    </a:lnTo>
                    <a:lnTo>
                      <a:pt x="291" y="817"/>
                    </a:lnTo>
                    <a:lnTo>
                      <a:pt x="291" y="812"/>
                    </a:lnTo>
                    <a:lnTo>
                      <a:pt x="292" y="807"/>
                    </a:lnTo>
                    <a:lnTo>
                      <a:pt x="293" y="802"/>
                    </a:lnTo>
                    <a:lnTo>
                      <a:pt x="294" y="797"/>
                    </a:lnTo>
                    <a:lnTo>
                      <a:pt x="295" y="792"/>
                    </a:lnTo>
                    <a:lnTo>
                      <a:pt x="296" y="787"/>
                    </a:lnTo>
                    <a:lnTo>
                      <a:pt x="297" y="783"/>
                    </a:lnTo>
                    <a:lnTo>
                      <a:pt x="298" y="778"/>
                    </a:lnTo>
                    <a:lnTo>
                      <a:pt x="299" y="775"/>
                    </a:lnTo>
                    <a:lnTo>
                      <a:pt x="300" y="769"/>
                    </a:lnTo>
                    <a:lnTo>
                      <a:pt x="301" y="764"/>
                    </a:lnTo>
                    <a:lnTo>
                      <a:pt x="301" y="759"/>
                    </a:lnTo>
                    <a:lnTo>
                      <a:pt x="302" y="755"/>
                    </a:lnTo>
                    <a:lnTo>
                      <a:pt x="303" y="750"/>
                    </a:lnTo>
                    <a:lnTo>
                      <a:pt x="304" y="745"/>
                    </a:lnTo>
                    <a:lnTo>
                      <a:pt x="305" y="740"/>
                    </a:lnTo>
                    <a:lnTo>
                      <a:pt x="306" y="736"/>
                    </a:lnTo>
                    <a:lnTo>
                      <a:pt x="307" y="736"/>
                    </a:lnTo>
                    <a:lnTo>
                      <a:pt x="308" y="738"/>
                    </a:lnTo>
                    <a:lnTo>
                      <a:pt x="309" y="740"/>
                    </a:lnTo>
                    <a:lnTo>
                      <a:pt x="310" y="743"/>
                    </a:lnTo>
                    <a:lnTo>
                      <a:pt x="311" y="746"/>
                    </a:lnTo>
                    <a:lnTo>
                      <a:pt x="311" y="750"/>
                    </a:lnTo>
                    <a:lnTo>
                      <a:pt x="312" y="755"/>
                    </a:lnTo>
                    <a:lnTo>
                      <a:pt x="313" y="759"/>
                    </a:lnTo>
                    <a:lnTo>
                      <a:pt x="314" y="764"/>
                    </a:lnTo>
                    <a:lnTo>
                      <a:pt x="315" y="769"/>
                    </a:lnTo>
                    <a:lnTo>
                      <a:pt x="316" y="774"/>
                    </a:lnTo>
                    <a:lnTo>
                      <a:pt x="317" y="780"/>
                    </a:lnTo>
                    <a:lnTo>
                      <a:pt x="318" y="785"/>
                    </a:lnTo>
                    <a:lnTo>
                      <a:pt x="319" y="791"/>
                    </a:lnTo>
                    <a:lnTo>
                      <a:pt x="320" y="798"/>
                    </a:lnTo>
                    <a:lnTo>
                      <a:pt x="321" y="804"/>
                    </a:lnTo>
                    <a:lnTo>
                      <a:pt x="322" y="809"/>
                    </a:lnTo>
                    <a:lnTo>
                      <a:pt x="322" y="814"/>
                    </a:lnTo>
                    <a:lnTo>
                      <a:pt x="323" y="818"/>
                    </a:lnTo>
                    <a:lnTo>
                      <a:pt x="324" y="822"/>
                    </a:lnTo>
                    <a:lnTo>
                      <a:pt x="325" y="827"/>
                    </a:lnTo>
                    <a:lnTo>
                      <a:pt x="326" y="831"/>
                    </a:lnTo>
                    <a:lnTo>
                      <a:pt x="327" y="835"/>
                    </a:lnTo>
                    <a:lnTo>
                      <a:pt x="328" y="839"/>
                    </a:lnTo>
                    <a:lnTo>
                      <a:pt x="329" y="844"/>
                    </a:lnTo>
                    <a:lnTo>
                      <a:pt x="330" y="848"/>
                    </a:lnTo>
                    <a:lnTo>
                      <a:pt x="331" y="852"/>
                    </a:lnTo>
                    <a:lnTo>
                      <a:pt x="331" y="857"/>
                    </a:lnTo>
                    <a:lnTo>
                      <a:pt x="332" y="861"/>
                    </a:lnTo>
                    <a:lnTo>
                      <a:pt x="333" y="865"/>
                    </a:lnTo>
                    <a:lnTo>
                      <a:pt x="334" y="869"/>
                    </a:lnTo>
                    <a:lnTo>
                      <a:pt x="335" y="873"/>
                    </a:lnTo>
                    <a:lnTo>
                      <a:pt x="336" y="877"/>
                    </a:lnTo>
                    <a:lnTo>
                      <a:pt x="337" y="881"/>
                    </a:lnTo>
                    <a:lnTo>
                      <a:pt x="338" y="885"/>
                    </a:lnTo>
                    <a:lnTo>
                      <a:pt x="339" y="888"/>
                    </a:lnTo>
                    <a:lnTo>
                      <a:pt x="340" y="891"/>
                    </a:lnTo>
                    <a:lnTo>
                      <a:pt x="341" y="894"/>
                    </a:lnTo>
                    <a:lnTo>
                      <a:pt x="341" y="897"/>
                    </a:lnTo>
                    <a:lnTo>
                      <a:pt x="343" y="900"/>
                    </a:lnTo>
                    <a:lnTo>
                      <a:pt x="343" y="903"/>
                    </a:lnTo>
                    <a:lnTo>
                      <a:pt x="344" y="907"/>
                    </a:lnTo>
                    <a:lnTo>
                      <a:pt x="345" y="910"/>
                    </a:lnTo>
                    <a:lnTo>
                      <a:pt x="346" y="913"/>
                    </a:lnTo>
                    <a:lnTo>
                      <a:pt x="347" y="916"/>
                    </a:lnTo>
                    <a:lnTo>
                      <a:pt x="348" y="919"/>
                    </a:lnTo>
                    <a:lnTo>
                      <a:pt x="349" y="922"/>
                    </a:lnTo>
                    <a:lnTo>
                      <a:pt x="350" y="924"/>
                    </a:lnTo>
                    <a:lnTo>
                      <a:pt x="351" y="925"/>
                    </a:lnTo>
                    <a:lnTo>
                      <a:pt x="352" y="926"/>
                    </a:lnTo>
                    <a:lnTo>
                      <a:pt x="352" y="926"/>
                    </a:lnTo>
                    <a:lnTo>
                      <a:pt x="353" y="926"/>
                    </a:lnTo>
                    <a:lnTo>
                      <a:pt x="354" y="925"/>
                    </a:lnTo>
                    <a:lnTo>
                      <a:pt x="355" y="925"/>
                    </a:lnTo>
                    <a:lnTo>
                      <a:pt x="356" y="925"/>
                    </a:lnTo>
                    <a:lnTo>
                      <a:pt x="357" y="924"/>
                    </a:lnTo>
                    <a:lnTo>
                      <a:pt x="358" y="923"/>
                    </a:lnTo>
                    <a:lnTo>
                      <a:pt x="359" y="921"/>
                    </a:lnTo>
                    <a:lnTo>
                      <a:pt x="360" y="920"/>
                    </a:lnTo>
                    <a:lnTo>
                      <a:pt x="361" y="919"/>
                    </a:lnTo>
                    <a:lnTo>
                      <a:pt x="362" y="917"/>
                    </a:lnTo>
                    <a:lnTo>
                      <a:pt x="362" y="915"/>
                    </a:lnTo>
                    <a:lnTo>
                      <a:pt x="363" y="913"/>
                    </a:lnTo>
                    <a:lnTo>
                      <a:pt x="364" y="911"/>
                    </a:lnTo>
                    <a:lnTo>
                      <a:pt x="365" y="911"/>
                    </a:lnTo>
                    <a:lnTo>
                      <a:pt x="366" y="911"/>
                    </a:lnTo>
                    <a:lnTo>
                      <a:pt x="367" y="912"/>
                    </a:lnTo>
                    <a:lnTo>
                      <a:pt x="368" y="912"/>
                    </a:lnTo>
                    <a:lnTo>
                      <a:pt x="369" y="913"/>
                    </a:lnTo>
                    <a:lnTo>
                      <a:pt x="370" y="914"/>
                    </a:lnTo>
                    <a:lnTo>
                      <a:pt x="371" y="914"/>
                    </a:lnTo>
                    <a:lnTo>
                      <a:pt x="371" y="915"/>
                    </a:lnTo>
                    <a:lnTo>
                      <a:pt x="373" y="916"/>
                    </a:lnTo>
                    <a:lnTo>
                      <a:pt x="373" y="917"/>
                    </a:lnTo>
                    <a:lnTo>
                      <a:pt x="374" y="918"/>
                    </a:lnTo>
                    <a:lnTo>
                      <a:pt x="375" y="919"/>
                    </a:lnTo>
                    <a:lnTo>
                      <a:pt x="376" y="920"/>
                    </a:lnTo>
                    <a:lnTo>
                      <a:pt x="377" y="921"/>
                    </a:lnTo>
                    <a:lnTo>
                      <a:pt x="378" y="922"/>
                    </a:lnTo>
                    <a:lnTo>
                      <a:pt x="379" y="923"/>
                    </a:lnTo>
                    <a:lnTo>
                      <a:pt x="380" y="923"/>
                    </a:lnTo>
                    <a:lnTo>
                      <a:pt x="381" y="923"/>
                    </a:lnTo>
                    <a:lnTo>
                      <a:pt x="382" y="922"/>
                    </a:lnTo>
                    <a:lnTo>
                      <a:pt x="383" y="921"/>
                    </a:lnTo>
                    <a:lnTo>
                      <a:pt x="383" y="920"/>
                    </a:lnTo>
                    <a:lnTo>
                      <a:pt x="384" y="919"/>
                    </a:lnTo>
                    <a:lnTo>
                      <a:pt x="385" y="920"/>
                    </a:lnTo>
                    <a:lnTo>
                      <a:pt x="386" y="918"/>
                    </a:lnTo>
                    <a:lnTo>
                      <a:pt x="387" y="917"/>
                    </a:lnTo>
                    <a:lnTo>
                      <a:pt x="388" y="915"/>
                    </a:lnTo>
                    <a:lnTo>
                      <a:pt x="389" y="913"/>
                    </a:lnTo>
                    <a:lnTo>
                      <a:pt x="390" y="912"/>
                    </a:lnTo>
                    <a:lnTo>
                      <a:pt x="391" y="910"/>
                    </a:lnTo>
                    <a:lnTo>
                      <a:pt x="392" y="908"/>
                    </a:lnTo>
                    <a:lnTo>
                      <a:pt x="392" y="906"/>
                    </a:lnTo>
                    <a:lnTo>
                      <a:pt x="394" y="904"/>
                    </a:lnTo>
                    <a:lnTo>
                      <a:pt x="394" y="904"/>
                    </a:lnTo>
                    <a:lnTo>
                      <a:pt x="395" y="905"/>
                    </a:lnTo>
                    <a:lnTo>
                      <a:pt x="396" y="906"/>
                    </a:lnTo>
                    <a:lnTo>
                      <a:pt x="397" y="908"/>
                    </a:lnTo>
                    <a:lnTo>
                      <a:pt x="398" y="909"/>
                    </a:lnTo>
                    <a:lnTo>
                      <a:pt x="399" y="910"/>
                    </a:lnTo>
                    <a:lnTo>
                      <a:pt x="400" y="911"/>
                    </a:lnTo>
                    <a:lnTo>
                      <a:pt x="401" y="912"/>
                    </a:lnTo>
                    <a:lnTo>
                      <a:pt x="402" y="914"/>
                    </a:lnTo>
                    <a:lnTo>
                      <a:pt x="403" y="917"/>
                    </a:lnTo>
                    <a:lnTo>
                      <a:pt x="403" y="919"/>
                    </a:lnTo>
                    <a:lnTo>
                      <a:pt x="404" y="922"/>
                    </a:lnTo>
                    <a:lnTo>
                      <a:pt x="405" y="925"/>
                    </a:lnTo>
                    <a:lnTo>
                      <a:pt x="406" y="927"/>
                    </a:lnTo>
                    <a:lnTo>
                      <a:pt x="407" y="931"/>
                    </a:lnTo>
                    <a:lnTo>
                      <a:pt x="408" y="933"/>
                    </a:lnTo>
                    <a:lnTo>
                      <a:pt x="409" y="932"/>
                    </a:lnTo>
                    <a:lnTo>
                      <a:pt x="410" y="929"/>
                    </a:lnTo>
                    <a:lnTo>
                      <a:pt x="411" y="926"/>
                    </a:lnTo>
                    <a:lnTo>
                      <a:pt x="412" y="922"/>
                    </a:lnTo>
                    <a:lnTo>
                      <a:pt x="413" y="918"/>
                    </a:lnTo>
                    <a:lnTo>
                      <a:pt x="413" y="914"/>
                    </a:lnTo>
                    <a:lnTo>
                      <a:pt x="414" y="910"/>
                    </a:lnTo>
                    <a:lnTo>
                      <a:pt x="415" y="905"/>
                    </a:lnTo>
                    <a:lnTo>
                      <a:pt x="416" y="900"/>
                    </a:lnTo>
                    <a:lnTo>
                      <a:pt x="417" y="895"/>
                    </a:lnTo>
                    <a:lnTo>
                      <a:pt x="418" y="890"/>
                    </a:lnTo>
                    <a:lnTo>
                      <a:pt x="419" y="885"/>
                    </a:lnTo>
                    <a:lnTo>
                      <a:pt x="420" y="879"/>
                    </a:lnTo>
                    <a:lnTo>
                      <a:pt x="421" y="873"/>
                    </a:lnTo>
                    <a:lnTo>
                      <a:pt x="422" y="867"/>
                    </a:lnTo>
                    <a:lnTo>
                      <a:pt x="423" y="862"/>
                    </a:lnTo>
                    <a:lnTo>
                      <a:pt x="424" y="861"/>
                    </a:lnTo>
                    <a:lnTo>
                      <a:pt x="424" y="862"/>
                    </a:lnTo>
                    <a:lnTo>
                      <a:pt x="425" y="863"/>
                    </a:lnTo>
                    <a:lnTo>
                      <a:pt x="426" y="865"/>
                    </a:lnTo>
                    <a:lnTo>
                      <a:pt x="427" y="868"/>
                    </a:lnTo>
                    <a:lnTo>
                      <a:pt x="428" y="871"/>
                    </a:lnTo>
                    <a:lnTo>
                      <a:pt x="429" y="875"/>
                    </a:lnTo>
                    <a:lnTo>
                      <a:pt x="430" y="880"/>
                    </a:lnTo>
                    <a:lnTo>
                      <a:pt x="431" y="881"/>
                    </a:lnTo>
                    <a:lnTo>
                      <a:pt x="432" y="882"/>
                    </a:lnTo>
                    <a:lnTo>
                      <a:pt x="433" y="883"/>
                    </a:lnTo>
                    <a:lnTo>
                      <a:pt x="434" y="884"/>
                    </a:lnTo>
                    <a:lnTo>
                      <a:pt x="434" y="885"/>
                    </a:lnTo>
                    <a:lnTo>
                      <a:pt x="435" y="885"/>
                    </a:lnTo>
                    <a:lnTo>
                      <a:pt x="436" y="885"/>
                    </a:lnTo>
                    <a:lnTo>
                      <a:pt x="437" y="886"/>
                    </a:lnTo>
                    <a:lnTo>
                      <a:pt x="438" y="891"/>
                    </a:lnTo>
                    <a:lnTo>
                      <a:pt x="439" y="896"/>
                    </a:lnTo>
                    <a:lnTo>
                      <a:pt x="440" y="904"/>
                    </a:lnTo>
                    <a:lnTo>
                      <a:pt x="441" y="910"/>
                    </a:lnTo>
                    <a:lnTo>
                      <a:pt x="442" y="916"/>
                    </a:lnTo>
                    <a:lnTo>
                      <a:pt x="443" y="922"/>
                    </a:lnTo>
                    <a:lnTo>
                      <a:pt x="444" y="928"/>
                    </a:lnTo>
                    <a:lnTo>
                      <a:pt x="444" y="933"/>
                    </a:lnTo>
                    <a:lnTo>
                      <a:pt x="445" y="938"/>
                    </a:lnTo>
                    <a:lnTo>
                      <a:pt x="446" y="944"/>
                    </a:lnTo>
                    <a:lnTo>
                      <a:pt x="447" y="948"/>
                    </a:lnTo>
                    <a:lnTo>
                      <a:pt x="448" y="951"/>
                    </a:lnTo>
                    <a:lnTo>
                      <a:pt x="449" y="955"/>
                    </a:lnTo>
                    <a:lnTo>
                      <a:pt x="450" y="959"/>
                    </a:lnTo>
                    <a:lnTo>
                      <a:pt x="451" y="963"/>
                    </a:lnTo>
                    <a:lnTo>
                      <a:pt x="452" y="965"/>
                    </a:lnTo>
                    <a:lnTo>
                      <a:pt x="453" y="959"/>
                    </a:lnTo>
                    <a:lnTo>
                      <a:pt x="454" y="949"/>
                    </a:lnTo>
                    <a:lnTo>
                      <a:pt x="455" y="938"/>
                    </a:lnTo>
                    <a:lnTo>
                      <a:pt x="455" y="926"/>
                    </a:lnTo>
                    <a:lnTo>
                      <a:pt x="456" y="907"/>
                    </a:lnTo>
                    <a:lnTo>
                      <a:pt x="457" y="887"/>
                    </a:lnTo>
                    <a:lnTo>
                      <a:pt x="458" y="864"/>
                    </a:lnTo>
                    <a:lnTo>
                      <a:pt x="459" y="841"/>
                    </a:lnTo>
                    <a:lnTo>
                      <a:pt x="460" y="829"/>
                    </a:lnTo>
                    <a:lnTo>
                      <a:pt x="461" y="822"/>
                    </a:lnTo>
                    <a:lnTo>
                      <a:pt x="462" y="811"/>
                    </a:lnTo>
                    <a:lnTo>
                      <a:pt x="463" y="799"/>
                    </a:lnTo>
                    <a:lnTo>
                      <a:pt x="464" y="793"/>
                    </a:lnTo>
                    <a:lnTo>
                      <a:pt x="464" y="786"/>
                    </a:lnTo>
                    <a:lnTo>
                      <a:pt x="465" y="781"/>
                    </a:lnTo>
                    <a:lnTo>
                      <a:pt x="466" y="772"/>
                    </a:lnTo>
                    <a:lnTo>
                      <a:pt x="467" y="735"/>
                    </a:lnTo>
                    <a:lnTo>
                      <a:pt x="468" y="685"/>
                    </a:lnTo>
                    <a:lnTo>
                      <a:pt x="469" y="631"/>
                    </a:lnTo>
                    <a:lnTo>
                      <a:pt x="470" y="572"/>
                    </a:lnTo>
                    <a:lnTo>
                      <a:pt x="471" y="518"/>
                    </a:lnTo>
                    <a:lnTo>
                      <a:pt x="472" y="465"/>
                    </a:lnTo>
                    <a:lnTo>
                      <a:pt x="473" y="410"/>
                    </a:lnTo>
                    <a:lnTo>
                      <a:pt x="474" y="357"/>
                    </a:lnTo>
                    <a:lnTo>
                      <a:pt x="474" y="304"/>
                    </a:lnTo>
                    <a:lnTo>
                      <a:pt x="476" y="253"/>
                    </a:lnTo>
                    <a:lnTo>
                      <a:pt x="476" y="210"/>
                    </a:lnTo>
                    <a:lnTo>
                      <a:pt x="477" y="171"/>
                    </a:lnTo>
                    <a:lnTo>
                      <a:pt x="478" y="124"/>
                    </a:lnTo>
                    <a:lnTo>
                      <a:pt x="479" y="80"/>
                    </a:lnTo>
                    <a:lnTo>
                      <a:pt x="480" y="36"/>
                    </a:lnTo>
                    <a:lnTo>
                      <a:pt x="481" y="0"/>
                    </a:lnTo>
                    <a:lnTo>
                      <a:pt x="482" y="7"/>
                    </a:lnTo>
                    <a:lnTo>
                      <a:pt x="483" y="33"/>
                    </a:lnTo>
                    <a:lnTo>
                      <a:pt x="484" y="70"/>
                    </a:lnTo>
                    <a:lnTo>
                      <a:pt x="485" y="117"/>
                    </a:lnTo>
                    <a:lnTo>
                      <a:pt x="485" y="162"/>
                    </a:lnTo>
                    <a:lnTo>
                      <a:pt x="486" y="210"/>
                    </a:lnTo>
                    <a:lnTo>
                      <a:pt x="487" y="264"/>
                    </a:lnTo>
                    <a:lnTo>
                      <a:pt x="488" y="322"/>
                    </a:lnTo>
                    <a:lnTo>
                      <a:pt x="489" y="381"/>
                    </a:lnTo>
                    <a:lnTo>
                      <a:pt x="490" y="443"/>
                    </a:lnTo>
                    <a:lnTo>
                      <a:pt x="491" y="501"/>
                    </a:lnTo>
                    <a:lnTo>
                      <a:pt x="492" y="559"/>
                    </a:lnTo>
                    <a:lnTo>
                      <a:pt x="493" y="627"/>
                    </a:lnTo>
                    <a:lnTo>
                      <a:pt x="494" y="695"/>
                    </a:lnTo>
                    <a:lnTo>
                      <a:pt x="495" y="765"/>
                    </a:lnTo>
                    <a:lnTo>
                      <a:pt x="495" y="830"/>
                    </a:lnTo>
                    <a:lnTo>
                      <a:pt x="496" y="865"/>
                    </a:lnTo>
                    <a:lnTo>
                      <a:pt x="497" y="886"/>
                    </a:lnTo>
                    <a:lnTo>
                      <a:pt x="498" y="901"/>
                    </a:lnTo>
                    <a:lnTo>
                      <a:pt x="499" y="910"/>
                    </a:lnTo>
                    <a:lnTo>
                      <a:pt x="500" y="919"/>
                    </a:lnTo>
                    <a:lnTo>
                      <a:pt x="501" y="925"/>
                    </a:lnTo>
                    <a:lnTo>
                      <a:pt x="502" y="926"/>
                    </a:lnTo>
                    <a:lnTo>
                      <a:pt x="503" y="926"/>
                    </a:lnTo>
                    <a:lnTo>
                      <a:pt x="504" y="928"/>
                    </a:lnTo>
                    <a:lnTo>
                      <a:pt x="504" y="931"/>
                    </a:lnTo>
                    <a:lnTo>
                      <a:pt x="506" y="935"/>
                    </a:lnTo>
                    <a:lnTo>
                      <a:pt x="506" y="937"/>
                    </a:lnTo>
                    <a:lnTo>
                      <a:pt x="507" y="935"/>
                    </a:lnTo>
                    <a:lnTo>
                      <a:pt x="508" y="932"/>
                    </a:lnTo>
                    <a:lnTo>
                      <a:pt x="509" y="928"/>
                    </a:lnTo>
                    <a:lnTo>
                      <a:pt x="510" y="924"/>
                    </a:lnTo>
                    <a:lnTo>
                      <a:pt x="511" y="924"/>
                    </a:lnTo>
                    <a:lnTo>
                      <a:pt x="512" y="925"/>
                    </a:lnTo>
                    <a:lnTo>
                      <a:pt x="513" y="927"/>
                    </a:lnTo>
                    <a:lnTo>
                      <a:pt x="514" y="929"/>
                    </a:lnTo>
                    <a:lnTo>
                      <a:pt x="515" y="931"/>
                    </a:lnTo>
                    <a:lnTo>
                      <a:pt x="516" y="933"/>
                    </a:lnTo>
                    <a:lnTo>
                      <a:pt x="516" y="935"/>
                    </a:lnTo>
                    <a:lnTo>
                      <a:pt x="517" y="936"/>
                    </a:lnTo>
                    <a:lnTo>
                      <a:pt x="518" y="936"/>
                    </a:lnTo>
                    <a:lnTo>
                      <a:pt x="519" y="934"/>
                    </a:lnTo>
                    <a:lnTo>
                      <a:pt x="520" y="932"/>
                    </a:lnTo>
                    <a:lnTo>
                      <a:pt x="521" y="930"/>
                    </a:lnTo>
                    <a:lnTo>
                      <a:pt x="522" y="928"/>
                    </a:lnTo>
                    <a:lnTo>
                      <a:pt x="523" y="926"/>
                    </a:lnTo>
                    <a:lnTo>
                      <a:pt x="524" y="923"/>
                    </a:lnTo>
                    <a:lnTo>
                      <a:pt x="525" y="920"/>
                    </a:lnTo>
                    <a:lnTo>
                      <a:pt x="525" y="919"/>
                    </a:lnTo>
                    <a:lnTo>
                      <a:pt x="527" y="919"/>
                    </a:lnTo>
                    <a:lnTo>
                      <a:pt x="527" y="919"/>
                    </a:lnTo>
                    <a:lnTo>
                      <a:pt x="528" y="919"/>
                    </a:lnTo>
                    <a:lnTo>
                      <a:pt x="529" y="919"/>
                    </a:lnTo>
                    <a:lnTo>
                      <a:pt x="530" y="919"/>
                    </a:lnTo>
                    <a:lnTo>
                      <a:pt x="531" y="919"/>
                    </a:lnTo>
                    <a:lnTo>
                      <a:pt x="532" y="920"/>
                    </a:lnTo>
                    <a:lnTo>
                      <a:pt x="533" y="919"/>
                    </a:lnTo>
                    <a:lnTo>
                      <a:pt x="534" y="919"/>
                    </a:lnTo>
                    <a:lnTo>
                      <a:pt x="535" y="919"/>
                    </a:lnTo>
                    <a:lnTo>
                      <a:pt x="536" y="918"/>
                    </a:lnTo>
                    <a:lnTo>
                      <a:pt x="536" y="918"/>
                    </a:lnTo>
                    <a:lnTo>
                      <a:pt x="537" y="917"/>
                    </a:lnTo>
                    <a:lnTo>
                      <a:pt x="538" y="917"/>
                    </a:lnTo>
                    <a:lnTo>
                      <a:pt x="539" y="917"/>
                    </a:lnTo>
                    <a:lnTo>
                      <a:pt x="540" y="916"/>
                    </a:lnTo>
                    <a:lnTo>
                      <a:pt x="541" y="916"/>
                    </a:lnTo>
                    <a:lnTo>
                      <a:pt x="542" y="916"/>
                    </a:lnTo>
                    <a:lnTo>
                      <a:pt x="543" y="916"/>
                    </a:lnTo>
                    <a:lnTo>
                      <a:pt x="544" y="916"/>
                    </a:lnTo>
                    <a:lnTo>
                      <a:pt x="545" y="916"/>
                    </a:lnTo>
                    <a:lnTo>
                      <a:pt x="546" y="916"/>
                    </a:lnTo>
                    <a:lnTo>
                      <a:pt x="546" y="916"/>
                    </a:lnTo>
                    <a:lnTo>
                      <a:pt x="547" y="916"/>
                    </a:lnTo>
                    <a:lnTo>
                      <a:pt x="548" y="916"/>
                    </a:lnTo>
                    <a:lnTo>
                      <a:pt x="549" y="916"/>
                    </a:lnTo>
                    <a:lnTo>
                      <a:pt x="550" y="916"/>
                    </a:lnTo>
                    <a:lnTo>
                      <a:pt x="551" y="917"/>
                    </a:lnTo>
                    <a:lnTo>
                      <a:pt x="552" y="917"/>
                    </a:lnTo>
                    <a:lnTo>
                      <a:pt x="553" y="917"/>
                    </a:lnTo>
                    <a:lnTo>
                      <a:pt x="554" y="917"/>
                    </a:lnTo>
                    <a:lnTo>
                      <a:pt x="555" y="917"/>
                    </a:lnTo>
                    <a:lnTo>
                      <a:pt x="556" y="916"/>
                    </a:lnTo>
                    <a:lnTo>
                      <a:pt x="557" y="915"/>
                    </a:lnTo>
                    <a:lnTo>
                      <a:pt x="557" y="914"/>
                    </a:lnTo>
                    <a:lnTo>
                      <a:pt x="558" y="914"/>
                    </a:lnTo>
                    <a:lnTo>
                      <a:pt x="559" y="913"/>
                    </a:lnTo>
                    <a:lnTo>
                      <a:pt x="560" y="912"/>
                    </a:lnTo>
                    <a:lnTo>
                      <a:pt x="561" y="911"/>
                    </a:lnTo>
                    <a:lnTo>
                      <a:pt x="562" y="910"/>
                    </a:lnTo>
                    <a:lnTo>
                      <a:pt x="563" y="908"/>
                    </a:lnTo>
                    <a:lnTo>
                      <a:pt x="564" y="907"/>
                    </a:lnTo>
                    <a:lnTo>
                      <a:pt x="565" y="906"/>
                    </a:lnTo>
                    <a:lnTo>
                      <a:pt x="566" y="905"/>
                    </a:lnTo>
                    <a:lnTo>
                      <a:pt x="567" y="903"/>
                    </a:lnTo>
                    <a:lnTo>
                      <a:pt x="567" y="902"/>
                    </a:lnTo>
                    <a:lnTo>
                      <a:pt x="568" y="901"/>
                    </a:lnTo>
                    <a:lnTo>
                      <a:pt x="569" y="901"/>
                    </a:lnTo>
                    <a:lnTo>
                      <a:pt x="570" y="901"/>
                    </a:lnTo>
                    <a:lnTo>
                      <a:pt x="571" y="902"/>
                    </a:lnTo>
                    <a:lnTo>
                      <a:pt x="572" y="903"/>
                    </a:lnTo>
                    <a:lnTo>
                      <a:pt x="573" y="904"/>
                    </a:lnTo>
                    <a:lnTo>
                      <a:pt x="574" y="905"/>
                    </a:lnTo>
                    <a:lnTo>
                      <a:pt x="575" y="906"/>
                    </a:lnTo>
                    <a:lnTo>
                      <a:pt x="576" y="907"/>
                    </a:lnTo>
                    <a:lnTo>
                      <a:pt x="576" y="908"/>
                    </a:lnTo>
                    <a:lnTo>
                      <a:pt x="577" y="909"/>
                    </a:lnTo>
                    <a:lnTo>
                      <a:pt x="578" y="911"/>
                    </a:lnTo>
                    <a:lnTo>
                      <a:pt x="579" y="912"/>
                    </a:lnTo>
                    <a:lnTo>
                      <a:pt x="580" y="913"/>
                    </a:lnTo>
                    <a:lnTo>
                      <a:pt x="581" y="915"/>
                    </a:lnTo>
                    <a:lnTo>
                      <a:pt x="582" y="916"/>
                    </a:lnTo>
                    <a:lnTo>
                      <a:pt x="583" y="917"/>
                    </a:lnTo>
                    <a:lnTo>
                      <a:pt x="584" y="918"/>
                    </a:lnTo>
                    <a:lnTo>
                      <a:pt x="585" y="919"/>
                    </a:lnTo>
                    <a:lnTo>
                      <a:pt x="586" y="920"/>
                    </a:lnTo>
                    <a:lnTo>
                      <a:pt x="587" y="920"/>
                    </a:lnTo>
                    <a:lnTo>
                      <a:pt x="588" y="921"/>
                    </a:lnTo>
                    <a:lnTo>
                      <a:pt x="588" y="922"/>
                    </a:lnTo>
                    <a:lnTo>
                      <a:pt x="589" y="922"/>
                    </a:lnTo>
                    <a:lnTo>
                      <a:pt x="590" y="923"/>
                    </a:lnTo>
                    <a:lnTo>
                      <a:pt x="591" y="923"/>
                    </a:lnTo>
                    <a:lnTo>
                      <a:pt x="592" y="922"/>
                    </a:lnTo>
                    <a:lnTo>
                      <a:pt x="593" y="921"/>
                    </a:lnTo>
                    <a:lnTo>
                      <a:pt x="594" y="920"/>
                    </a:lnTo>
                    <a:lnTo>
                      <a:pt x="595" y="919"/>
                    </a:lnTo>
                    <a:lnTo>
                      <a:pt x="596" y="918"/>
                    </a:lnTo>
                    <a:lnTo>
                      <a:pt x="597" y="917"/>
                    </a:lnTo>
                    <a:lnTo>
                      <a:pt x="597" y="916"/>
                    </a:lnTo>
                    <a:lnTo>
                      <a:pt x="598" y="916"/>
                    </a:lnTo>
                    <a:lnTo>
                      <a:pt x="599" y="917"/>
                    </a:lnTo>
                    <a:lnTo>
                      <a:pt x="600" y="918"/>
                    </a:lnTo>
                    <a:lnTo>
                      <a:pt x="601" y="920"/>
                    </a:lnTo>
                    <a:lnTo>
                      <a:pt x="602" y="920"/>
                    </a:lnTo>
                    <a:lnTo>
                      <a:pt x="603" y="920"/>
                    </a:lnTo>
                    <a:lnTo>
                      <a:pt x="604" y="919"/>
                    </a:lnTo>
                    <a:lnTo>
                      <a:pt x="605" y="919"/>
                    </a:lnTo>
                    <a:lnTo>
                      <a:pt x="606" y="922"/>
                    </a:lnTo>
                    <a:lnTo>
                      <a:pt x="607" y="925"/>
                    </a:lnTo>
                    <a:lnTo>
                      <a:pt x="607" y="927"/>
                    </a:lnTo>
                    <a:lnTo>
                      <a:pt x="608" y="930"/>
                    </a:lnTo>
                    <a:lnTo>
                      <a:pt x="609" y="934"/>
                    </a:lnTo>
                    <a:lnTo>
                      <a:pt x="610" y="936"/>
                    </a:lnTo>
                    <a:lnTo>
                      <a:pt x="611" y="941"/>
                    </a:lnTo>
                    <a:lnTo>
                      <a:pt x="612" y="943"/>
                    </a:lnTo>
                    <a:lnTo>
                      <a:pt x="613" y="937"/>
                    </a:lnTo>
                    <a:lnTo>
                      <a:pt x="614" y="928"/>
                    </a:lnTo>
                    <a:lnTo>
                      <a:pt x="615" y="917"/>
                    </a:lnTo>
                    <a:lnTo>
                      <a:pt x="616" y="904"/>
                    </a:lnTo>
                    <a:lnTo>
                      <a:pt x="617" y="893"/>
                    </a:lnTo>
                    <a:lnTo>
                      <a:pt x="618" y="881"/>
                    </a:lnTo>
                    <a:lnTo>
                      <a:pt x="618" y="869"/>
                    </a:lnTo>
                    <a:lnTo>
                      <a:pt x="619" y="856"/>
                    </a:lnTo>
                    <a:lnTo>
                      <a:pt x="620" y="841"/>
                    </a:lnTo>
                    <a:lnTo>
                      <a:pt x="621" y="825"/>
                    </a:lnTo>
                    <a:lnTo>
                      <a:pt x="622" y="810"/>
                    </a:lnTo>
                    <a:lnTo>
                      <a:pt x="623" y="795"/>
                    </a:lnTo>
                    <a:lnTo>
                      <a:pt x="624" y="778"/>
                    </a:lnTo>
                    <a:lnTo>
                      <a:pt x="625" y="762"/>
                    </a:lnTo>
                    <a:lnTo>
                      <a:pt x="626" y="745"/>
                    </a:lnTo>
                    <a:lnTo>
                      <a:pt x="627" y="730"/>
                    </a:lnTo>
                    <a:lnTo>
                      <a:pt x="628" y="725"/>
                    </a:lnTo>
                    <a:lnTo>
                      <a:pt x="628" y="724"/>
                    </a:lnTo>
                    <a:lnTo>
                      <a:pt x="629" y="726"/>
                    </a:lnTo>
                    <a:lnTo>
                      <a:pt x="630" y="730"/>
                    </a:lnTo>
                    <a:lnTo>
                      <a:pt x="631" y="735"/>
                    </a:lnTo>
                    <a:lnTo>
                      <a:pt x="632" y="740"/>
                    </a:lnTo>
                    <a:lnTo>
                      <a:pt x="633" y="746"/>
                    </a:lnTo>
                    <a:lnTo>
                      <a:pt x="634" y="754"/>
                    </a:lnTo>
                    <a:lnTo>
                      <a:pt x="635" y="761"/>
                    </a:lnTo>
                    <a:lnTo>
                      <a:pt x="636" y="768"/>
                    </a:lnTo>
                    <a:lnTo>
                      <a:pt x="637" y="775"/>
                    </a:lnTo>
                    <a:lnTo>
                      <a:pt x="637" y="782"/>
                    </a:lnTo>
                    <a:lnTo>
                      <a:pt x="639" y="790"/>
                    </a:lnTo>
                    <a:lnTo>
                      <a:pt x="639" y="800"/>
                    </a:lnTo>
                    <a:lnTo>
                      <a:pt x="640" y="809"/>
                    </a:lnTo>
                    <a:lnTo>
                      <a:pt x="641" y="819"/>
                    </a:lnTo>
                    <a:lnTo>
                      <a:pt x="642" y="825"/>
                    </a:lnTo>
                    <a:lnTo>
                      <a:pt x="643" y="830"/>
                    </a:lnTo>
                    <a:lnTo>
                      <a:pt x="644" y="835"/>
                    </a:lnTo>
                    <a:lnTo>
                      <a:pt x="645" y="840"/>
                    </a:lnTo>
                    <a:lnTo>
                      <a:pt x="646" y="843"/>
                    </a:lnTo>
                    <a:lnTo>
                      <a:pt x="647" y="846"/>
                    </a:lnTo>
                    <a:lnTo>
                      <a:pt x="648" y="848"/>
                    </a:lnTo>
                    <a:lnTo>
                      <a:pt x="648" y="850"/>
                    </a:lnTo>
                    <a:lnTo>
                      <a:pt x="649" y="856"/>
                    </a:lnTo>
                    <a:lnTo>
                      <a:pt x="650" y="863"/>
                    </a:lnTo>
                    <a:lnTo>
                      <a:pt x="651" y="869"/>
                    </a:lnTo>
                    <a:lnTo>
                      <a:pt x="652" y="875"/>
                    </a:lnTo>
                    <a:lnTo>
                      <a:pt x="653" y="882"/>
                    </a:lnTo>
                    <a:lnTo>
                      <a:pt x="654" y="888"/>
                    </a:lnTo>
                    <a:lnTo>
                      <a:pt x="655" y="895"/>
                    </a:lnTo>
                    <a:lnTo>
                      <a:pt x="656" y="901"/>
                    </a:lnTo>
                    <a:lnTo>
                      <a:pt x="657" y="900"/>
                    </a:lnTo>
                    <a:lnTo>
                      <a:pt x="658" y="896"/>
                    </a:lnTo>
                    <a:lnTo>
                      <a:pt x="658" y="890"/>
                    </a:lnTo>
                    <a:lnTo>
                      <a:pt x="659" y="883"/>
                    </a:lnTo>
                    <a:lnTo>
                      <a:pt x="660" y="877"/>
                    </a:lnTo>
                    <a:lnTo>
                      <a:pt x="661" y="872"/>
                    </a:lnTo>
                    <a:lnTo>
                      <a:pt x="662" y="866"/>
                    </a:lnTo>
                    <a:lnTo>
                      <a:pt x="663" y="859"/>
                    </a:lnTo>
                    <a:lnTo>
                      <a:pt x="664" y="849"/>
                    </a:lnTo>
                    <a:lnTo>
                      <a:pt x="665" y="838"/>
                    </a:lnTo>
                    <a:lnTo>
                      <a:pt x="666" y="829"/>
                    </a:lnTo>
                    <a:lnTo>
                      <a:pt x="667" y="819"/>
                    </a:lnTo>
                    <a:lnTo>
                      <a:pt x="668" y="807"/>
                    </a:lnTo>
                    <a:lnTo>
                      <a:pt x="669" y="796"/>
                    </a:lnTo>
                    <a:lnTo>
                      <a:pt x="669" y="783"/>
                    </a:lnTo>
                    <a:lnTo>
                      <a:pt x="670" y="773"/>
                    </a:lnTo>
                    <a:lnTo>
                      <a:pt x="671" y="773"/>
                    </a:lnTo>
                    <a:lnTo>
                      <a:pt x="672" y="778"/>
                    </a:lnTo>
                    <a:lnTo>
                      <a:pt x="673" y="785"/>
                    </a:lnTo>
                    <a:lnTo>
                      <a:pt x="674" y="794"/>
                    </a:lnTo>
                    <a:lnTo>
                      <a:pt x="675" y="802"/>
                    </a:lnTo>
                    <a:lnTo>
                      <a:pt x="676" y="811"/>
                    </a:lnTo>
                    <a:lnTo>
                      <a:pt x="677" y="821"/>
                    </a:lnTo>
                    <a:lnTo>
                      <a:pt x="678" y="832"/>
                    </a:lnTo>
                    <a:lnTo>
                      <a:pt x="679" y="844"/>
                    </a:lnTo>
                    <a:lnTo>
                      <a:pt x="679" y="856"/>
                    </a:lnTo>
                    <a:lnTo>
                      <a:pt x="680" y="868"/>
                    </a:lnTo>
                    <a:lnTo>
                      <a:pt x="681" y="880"/>
                    </a:lnTo>
                    <a:lnTo>
                      <a:pt x="682" y="893"/>
                    </a:lnTo>
                    <a:lnTo>
                      <a:pt x="683" y="907"/>
                    </a:lnTo>
                    <a:lnTo>
                      <a:pt x="684" y="921"/>
                    </a:lnTo>
                    <a:lnTo>
                      <a:pt x="685" y="934"/>
                    </a:lnTo>
                    <a:lnTo>
                      <a:pt x="686" y="940"/>
                    </a:lnTo>
                    <a:lnTo>
                      <a:pt x="687" y="942"/>
                    </a:lnTo>
                    <a:lnTo>
                      <a:pt x="688" y="943"/>
                    </a:lnTo>
                    <a:lnTo>
                      <a:pt x="688" y="943"/>
                    </a:lnTo>
                    <a:lnTo>
                      <a:pt x="689" y="942"/>
                    </a:lnTo>
                    <a:lnTo>
                      <a:pt x="690" y="941"/>
                    </a:lnTo>
                    <a:lnTo>
                      <a:pt x="691" y="938"/>
                    </a:lnTo>
                    <a:lnTo>
                      <a:pt x="692" y="935"/>
                    </a:lnTo>
                    <a:lnTo>
                      <a:pt x="693" y="933"/>
                    </a:lnTo>
                    <a:lnTo>
                      <a:pt x="694" y="931"/>
                    </a:lnTo>
                    <a:lnTo>
                      <a:pt x="695" y="929"/>
                    </a:lnTo>
                    <a:lnTo>
                      <a:pt x="696" y="927"/>
                    </a:lnTo>
                    <a:lnTo>
                      <a:pt x="697" y="924"/>
                    </a:lnTo>
                    <a:lnTo>
                      <a:pt x="698" y="920"/>
                    </a:lnTo>
                    <a:lnTo>
                      <a:pt x="699" y="917"/>
                    </a:lnTo>
                    <a:lnTo>
                      <a:pt x="700" y="913"/>
                    </a:lnTo>
                    <a:lnTo>
                      <a:pt x="700" y="911"/>
                    </a:lnTo>
                    <a:lnTo>
                      <a:pt x="701" y="910"/>
                    </a:lnTo>
                    <a:lnTo>
                      <a:pt x="702" y="908"/>
                    </a:lnTo>
                    <a:lnTo>
                      <a:pt x="703" y="907"/>
                    </a:lnTo>
                    <a:lnTo>
                      <a:pt x="704" y="906"/>
                    </a:lnTo>
                    <a:lnTo>
                      <a:pt x="705" y="904"/>
                    </a:lnTo>
                    <a:lnTo>
                      <a:pt x="706" y="903"/>
                    </a:lnTo>
                    <a:lnTo>
                      <a:pt x="707" y="902"/>
                    </a:lnTo>
                    <a:lnTo>
                      <a:pt x="708" y="901"/>
                    </a:lnTo>
                    <a:lnTo>
                      <a:pt x="709" y="899"/>
                    </a:lnTo>
                    <a:lnTo>
                      <a:pt x="709" y="897"/>
                    </a:lnTo>
                    <a:lnTo>
                      <a:pt x="710" y="896"/>
                    </a:lnTo>
                    <a:lnTo>
                      <a:pt x="711" y="894"/>
                    </a:lnTo>
                    <a:lnTo>
                      <a:pt x="712" y="892"/>
                    </a:lnTo>
                    <a:lnTo>
                      <a:pt x="713" y="890"/>
                    </a:lnTo>
                    <a:lnTo>
                      <a:pt x="714" y="888"/>
                    </a:lnTo>
                    <a:lnTo>
                      <a:pt x="715" y="888"/>
                    </a:lnTo>
                    <a:lnTo>
                      <a:pt x="716" y="887"/>
                    </a:lnTo>
                    <a:lnTo>
                      <a:pt x="717" y="887"/>
                    </a:lnTo>
                    <a:lnTo>
                      <a:pt x="718" y="887"/>
                    </a:lnTo>
                    <a:lnTo>
                      <a:pt x="719" y="887"/>
                    </a:lnTo>
                    <a:lnTo>
                      <a:pt x="719" y="888"/>
                    </a:lnTo>
                    <a:lnTo>
                      <a:pt x="720" y="888"/>
                    </a:lnTo>
                    <a:lnTo>
                      <a:pt x="721" y="889"/>
                    </a:lnTo>
                    <a:lnTo>
                      <a:pt x="722" y="889"/>
                    </a:lnTo>
                    <a:lnTo>
                      <a:pt x="723" y="890"/>
                    </a:lnTo>
                    <a:lnTo>
                      <a:pt x="724" y="890"/>
                    </a:lnTo>
                    <a:lnTo>
                      <a:pt x="725" y="890"/>
                    </a:lnTo>
                    <a:lnTo>
                      <a:pt x="726" y="891"/>
                    </a:lnTo>
                    <a:lnTo>
                      <a:pt x="727" y="892"/>
                    </a:lnTo>
                    <a:lnTo>
                      <a:pt x="728" y="893"/>
                    </a:lnTo>
                    <a:lnTo>
                      <a:pt x="729" y="893"/>
                    </a:lnTo>
                    <a:lnTo>
                      <a:pt x="730" y="894"/>
                    </a:lnTo>
                    <a:lnTo>
                      <a:pt x="730" y="895"/>
                    </a:lnTo>
                    <a:lnTo>
                      <a:pt x="731" y="896"/>
                    </a:lnTo>
                    <a:lnTo>
                      <a:pt x="732" y="896"/>
                    </a:lnTo>
                    <a:lnTo>
                      <a:pt x="733" y="897"/>
                    </a:lnTo>
                    <a:lnTo>
                      <a:pt x="734" y="898"/>
                    </a:lnTo>
                    <a:lnTo>
                      <a:pt x="735" y="899"/>
                    </a:lnTo>
                    <a:lnTo>
                      <a:pt x="736" y="899"/>
                    </a:lnTo>
                    <a:lnTo>
                      <a:pt x="737" y="901"/>
                    </a:lnTo>
                    <a:lnTo>
                      <a:pt x="738" y="901"/>
                    </a:lnTo>
                    <a:lnTo>
                      <a:pt x="739" y="902"/>
                    </a:lnTo>
                    <a:lnTo>
                      <a:pt x="740" y="903"/>
                    </a:lnTo>
                    <a:lnTo>
                      <a:pt x="740" y="904"/>
                    </a:lnTo>
                    <a:lnTo>
                      <a:pt x="741" y="905"/>
                    </a:lnTo>
                    <a:lnTo>
                      <a:pt x="742" y="906"/>
                    </a:lnTo>
                    <a:lnTo>
                      <a:pt x="743" y="907"/>
                    </a:lnTo>
                    <a:lnTo>
                      <a:pt x="744" y="908"/>
                    </a:lnTo>
                    <a:lnTo>
                      <a:pt x="745" y="909"/>
                    </a:lnTo>
                    <a:lnTo>
                      <a:pt x="746" y="910"/>
                    </a:lnTo>
                    <a:lnTo>
                      <a:pt x="747" y="911"/>
                    </a:lnTo>
                    <a:lnTo>
                      <a:pt x="748" y="912"/>
                    </a:lnTo>
                    <a:lnTo>
                      <a:pt x="749" y="912"/>
                    </a:lnTo>
                    <a:lnTo>
                      <a:pt x="749" y="913"/>
                    </a:lnTo>
                    <a:lnTo>
                      <a:pt x="751" y="914"/>
                    </a:lnTo>
                    <a:lnTo>
                      <a:pt x="751" y="915"/>
                    </a:lnTo>
                    <a:lnTo>
                      <a:pt x="752" y="916"/>
                    </a:lnTo>
                    <a:lnTo>
                      <a:pt x="753" y="917"/>
                    </a:lnTo>
                    <a:lnTo>
                      <a:pt x="754" y="918"/>
                    </a:lnTo>
                    <a:lnTo>
                      <a:pt x="755" y="919"/>
                    </a:lnTo>
                    <a:lnTo>
                      <a:pt x="756" y="920"/>
                    </a:lnTo>
                    <a:lnTo>
                      <a:pt x="757" y="921"/>
                    </a:lnTo>
                    <a:lnTo>
                      <a:pt x="758" y="922"/>
                    </a:lnTo>
                    <a:lnTo>
                      <a:pt x="759" y="923"/>
                    </a:lnTo>
                    <a:lnTo>
                      <a:pt x="760" y="923"/>
                    </a:lnTo>
                    <a:lnTo>
                      <a:pt x="760" y="923"/>
                    </a:lnTo>
                    <a:lnTo>
                      <a:pt x="761" y="923"/>
                    </a:lnTo>
                    <a:lnTo>
                      <a:pt x="762" y="923"/>
                    </a:lnTo>
                    <a:lnTo>
                      <a:pt x="763" y="923"/>
                    </a:lnTo>
                    <a:lnTo>
                      <a:pt x="764" y="923"/>
                    </a:lnTo>
                    <a:lnTo>
                      <a:pt x="765" y="923"/>
                    </a:lnTo>
                    <a:lnTo>
                      <a:pt x="766" y="923"/>
                    </a:lnTo>
                    <a:lnTo>
                      <a:pt x="767" y="923"/>
                    </a:lnTo>
                    <a:lnTo>
                      <a:pt x="768" y="923"/>
                    </a:lnTo>
                    <a:lnTo>
                      <a:pt x="769" y="923"/>
                    </a:lnTo>
                    <a:lnTo>
                      <a:pt x="770" y="923"/>
                    </a:lnTo>
                    <a:lnTo>
                      <a:pt x="770" y="922"/>
                    </a:lnTo>
                    <a:lnTo>
                      <a:pt x="772" y="922"/>
                    </a:lnTo>
                    <a:lnTo>
                      <a:pt x="772" y="922"/>
                    </a:lnTo>
                    <a:lnTo>
                      <a:pt x="773" y="922"/>
                    </a:lnTo>
                    <a:lnTo>
                      <a:pt x="774" y="922"/>
                    </a:lnTo>
                    <a:lnTo>
                      <a:pt x="775" y="922"/>
                    </a:lnTo>
                    <a:lnTo>
                      <a:pt x="776" y="923"/>
                    </a:lnTo>
                    <a:lnTo>
                      <a:pt x="777" y="923"/>
                    </a:lnTo>
                    <a:lnTo>
                      <a:pt x="778" y="923"/>
                    </a:lnTo>
                    <a:lnTo>
                      <a:pt x="779" y="923"/>
                    </a:lnTo>
                    <a:lnTo>
                      <a:pt x="780" y="924"/>
                    </a:lnTo>
                    <a:lnTo>
                      <a:pt x="781" y="924"/>
                    </a:lnTo>
                    <a:lnTo>
                      <a:pt x="781" y="924"/>
                    </a:lnTo>
                    <a:lnTo>
                      <a:pt x="782" y="925"/>
                    </a:lnTo>
                    <a:lnTo>
                      <a:pt x="783" y="925"/>
                    </a:lnTo>
                    <a:lnTo>
                      <a:pt x="784" y="925"/>
                    </a:lnTo>
                    <a:lnTo>
                      <a:pt x="785" y="925"/>
                    </a:lnTo>
                    <a:lnTo>
                      <a:pt x="786" y="925"/>
                    </a:lnTo>
                    <a:lnTo>
                      <a:pt x="787" y="925"/>
                    </a:lnTo>
                    <a:lnTo>
                      <a:pt x="788" y="925"/>
                    </a:lnTo>
                    <a:lnTo>
                      <a:pt x="789" y="926"/>
                    </a:lnTo>
                    <a:lnTo>
                      <a:pt x="790" y="926"/>
                    </a:lnTo>
                    <a:lnTo>
                      <a:pt x="791" y="926"/>
                    </a:lnTo>
                    <a:lnTo>
                      <a:pt x="791" y="927"/>
                    </a:lnTo>
                    <a:lnTo>
                      <a:pt x="792" y="927"/>
                    </a:lnTo>
                    <a:lnTo>
                      <a:pt x="793" y="928"/>
                    </a:lnTo>
                    <a:lnTo>
                      <a:pt x="794" y="928"/>
                    </a:lnTo>
                    <a:lnTo>
                      <a:pt x="795" y="928"/>
                    </a:lnTo>
                    <a:lnTo>
                      <a:pt x="796" y="928"/>
                    </a:lnTo>
                    <a:lnTo>
                      <a:pt x="797" y="928"/>
                    </a:lnTo>
                    <a:lnTo>
                      <a:pt x="798" y="928"/>
                    </a:lnTo>
                    <a:lnTo>
                      <a:pt x="799" y="927"/>
                    </a:lnTo>
                    <a:lnTo>
                      <a:pt x="800" y="927"/>
                    </a:lnTo>
                    <a:lnTo>
                      <a:pt x="800" y="927"/>
                    </a:lnTo>
                    <a:lnTo>
                      <a:pt x="802" y="926"/>
                    </a:lnTo>
                    <a:lnTo>
                      <a:pt x="802" y="926"/>
                    </a:lnTo>
                    <a:lnTo>
                      <a:pt x="803" y="926"/>
                    </a:lnTo>
                    <a:lnTo>
                      <a:pt x="804" y="927"/>
                    </a:lnTo>
                    <a:lnTo>
                      <a:pt x="805" y="927"/>
                    </a:lnTo>
                    <a:lnTo>
                      <a:pt x="806" y="926"/>
                    </a:lnTo>
                    <a:lnTo>
                      <a:pt x="807" y="926"/>
                    </a:lnTo>
                    <a:lnTo>
                      <a:pt x="808" y="925"/>
                    </a:lnTo>
                    <a:lnTo>
                      <a:pt x="809" y="925"/>
                    </a:lnTo>
                    <a:lnTo>
                      <a:pt x="810" y="925"/>
                    </a:lnTo>
                    <a:lnTo>
                      <a:pt x="811" y="925"/>
                    </a:lnTo>
                    <a:lnTo>
                      <a:pt x="812" y="925"/>
                    </a:lnTo>
                    <a:lnTo>
                      <a:pt x="812" y="925"/>
                    </a:lnTo>
                    <a:lnTo>
                      <a:pt x="813" y="925"/>
                    </a:lnTo>
                    <a:lnTo>
                      <a:pt x="814" y="925"/>
                    </a:lnTo>
                    <a:lnTo>
                      <a:pt x="815" y="925"/>
                    </a:lnTo>
                    <a:lnTo>
                      <a:pt x="816" y="925"/>
                    </a:lnTo>
                    <a:lnTo>
                      <a:pt x="817" y="922"/>
                    </a:lnTo>
                    <a:lnTo>
                      <a:pt x="818" y="919"/>
                    </a:lnTo>
                    <a:lnTo>
                      <a:pt x="819" y="915"/>
                    </a:lnTo>
                    <a:lnTo>
                      <a:pt x="820" y="910"/>
                    </a:lnTo>
                    <a:lnTo>
                      <a:pt x="821" y="905"/>
                    </a:lnTo>
                    <a:lnTo>
                      <a:pt x="821" y="900"/>
                    </a:lnTo>
                    <a:lnTo>
                      <a:pt x="822" y="895"/>
                    </a:lnTo>
                    <a:lnTo>
                      <a:pt x="823" y="890"/>
                    </a:lnTo>
                    <a:lnTo>
                      <a:pt x="824" y="885"/>
                    </a:lnTo>
                    <a:lnTo>
                      <a:pt x="825" y="880"/>
                    </a:lnTo>
                    <a:lnTo>
                      <a:pt x="826" y="875"/>
                    </a:lnTo>
                    <a:lnTo>
                      <a:pt x="827" y="870"/>
                    </a:lnTo>
                    <a:lnTo>
                      <a:pt x="828" y="865"/>
                    </a:lnTo>
                    <a:lnTo>
                      <a:pt x="829" y="860"/>
                    </a:lnTo>
                    <a:lnTo>
                      <a:pt x="830" y="856"/>
                    </a:lnTo>
                    <a:lnTo>
                      <a:pt x="831" y="851"/>
                    </a:lnTo>
                    <a:lnTo>
                      <a:pt x="832" y="846"/>
                    </a:lnTo>
                    <a:lnTo>
                      <a:pt x="832" y="842"/>
                    </a:lnTo>
                    <a:lnTo>
                      <a:pt x="833" y="838"/>
                    </a:lnTo>
                    <a:lnTo>
                      <a:pt x="834" y="835"/>
                    </a:lnTo>
                    <a:lnTo>
                      <a:pt x="835" y="832"/>
                    </a:lnTo>
                    <a:lnTo>
                      <a:pt x="836" y="829"/>
                    </a:lnTo>
                    <a:lnTo>
                      <a:pt x="837" y="827"/>
                    </a:lnTo>
                    <a:lnTo>
                      <a:pt x="838" y="825"/>
                    </a:lnTo>
                    <a:lnTo>
                      <a:pt x="839" y="821"/>
                    </a:lnTo>
                    <a:lnTo>
                      <a:pt x="840" y="817"/>
                    </a:lnTo>
                    <a:lnTo>
                      <a:pt x="841" y="813"/>
                    </a:lnTo>
                    <a:lnTo>
                      <a:pt x="842" y="810"/>
                    </a:lnTo>
                    <a:lnTo>
                      <a:pt x="842" y="806"/>
                    </a:lnTo>
                    <a:lnTo>
                      <a:pt x="843" y="802"/>
                    </a:lnTo>
                    <a:lnTo>
                      <a:pt x="844" y="798"/>
                    </a:lnTo>
                    <a:lnTo>
                      <a:pt x="845" y="795"/>
                    </a:lnTo>
                    <a:lnTo>
                      <a:pt x="846" y="797"/>
                    </a:lnTo>
                    <a:lnTo>
                      <a:pt x="847" y="801"/>
                    </a:lnTo>
                    <a:lnTo>
                      <a:pt x="848" y="807"/>
                    </a:lnTo>
                    <a:lnTo>
                      <a:pt x="849" y="813"/>
                    </a:lnTo>
                    <a:lnTo>
                      <a:pt x="850" y="819"/>
                    </a:lnTo>
                    <a:lnTo>
                      <a:pt x="851" y="825"/>
                    </a:lnTo>
                    <a:lnTo>
                      <a:pt x="852" y="832"/>
                    </a:lnTo>
                    <a:lnTo>
                      <a:pt x="852" y="840"/>
                    </a:lnTo>
                    <a:lnTo>
                      <a:pt x="853" y="848"/>
                    </a:lnTo>
                    <a:lnTo>
                      <a:pt x="854" y="857"/>
                    </a:lnTo>
                    <a:lnTo>
                      <a:pt x="855" y="865"/>
                    </a:lnTo>
                    <a:lnTo>
                      <a:pt x="856" y="873"/>
                    </a:lnTo>
                    <a:lnTo>
                      <a:pt x="857" y="883"/>
                    </a:lnTo>
                    <a:lnTo>
                      <a:pt x="858" y="892"/>
                    </a:lnTo>
                    <a:lnTo>
                      <a:pt x="859" y="902"/>
                    </a:lnTo>
                    <a:lnTo>
                      <a:pt x="860" y="911"/>
                    </a:lnTo>
                    <a:lnTo>
                      <a:pt x="861" y="916"/>
                    </a:lnTo>
                    <a:lnTo>
                      <a:pt x="862" y="919"/>
                    </a:lnTo>
                    <a:lnTo>
                      <a:pt x="863" y="920"/>
                    </a:lnTo>
                    <a:lnTo>
                      <a:pt x="863" y="922"/>
                    </a:lnTo>
                    <a:lnTo>
                      <a:pt x="864" y="922"/>
                    </a:lnTo>
                    <a:lnTo>
                      <a:pt x="865" y="923"/>
                    </a:lnTo>
                    <a:lnTo>
                      <a:pt x="866" y="923"/>
                    </a:lnTo>
                    <a:lnTo>
                      <a:pt x="867" y="923"/>
                    </a:lnTo>
                    <a:lnTo>
                      <a:pt x="868" y="923"/>
                    </a:lnTo>
                    <a:lnTo>
                      <a:pt x="869" y="922"/>
                    </a:lnTo>
                    <a:lnTo>
                      <a:pt x="870" y="923"/>
                    </a:lnTo>
                    <a:lnTo>
                      <a:pt x="871" y="923"/>
                    </a:lnTo>
                    <a:lnTo>
                      <a:pt x="872" y="920"/>
                    </a:lnTo>
                    <a:lnTo>
                      <a:pt x="872" y="921"/>
                    </a:lnTo>
                    <a:lnTo>
                      <a:pt x="873" y="920"/>
                    </a:lnTo>
                    <a:lnTo>
                      <a:pt x="874" y="919"/>
                    </a:lnTo>
                    <a:lnTo>
                      <a:pt x="875" y="919"/>
                    </a:lnTo>
                    <a:lnTo>
                      <a:pt x="876" y="919"/>
                    </a:lnTo>
                    <a:lnTo>
                      <a:pt x="877" y="919"/>
                    </a:lnTo>
                    <a:lnTo>
                      <a:pt x="878" y="919"/>
                    </a:lnTo>
                    <a:lnTo>
                      <a:pt x="879" y="919"/>
                    </a:lnTo>
                    <a:lnTo>
                      <a:pt x="880" y="919"/>
                    </a:lnTo>
                    <a:lnTo>
                      <a:pt x="881" y="919"/>
                    </a:lnTo>
                    <a:lnTo>
                      <a:pt x="882" y="920"/>
                    </a:lnTo>
                    <a:lnTo>
                      <a:pt x="882" y="920"/>
                    </a:lnTo>
                    <a:lnTo>
                      <a:pt x="884" y="920"/>
                    </a:lnTo>
                    <a:lnTo>
                      <a:pt x="884" y="919"/>
                    </a:lnTo>
                    <a:lnTo>
                      <a:pt x="885" y="919"/>
                    </a:lnTo>
                    <a:lnTo>
                      <a:pt x="886" y="919"/>
                    </a:lnTo>
                    <a:lnTo>
                      <a:pt x="887" y="919"/>
                    </a:lnTo>
                    <a:lnTo>
                      <a:pt x="888" y="919"/>
                    </a:lnTo>
                    <a:lnTo>
                      <a:pt x="889" y="919"/>
                    </a:lnTo>
                    <a:lnTo>
                      <a:pt x="890" y="918"/>
                    </a:lnTo>
                    <a:lnTo>
                      <a:pt x="891" y="917"/>
                    </a:lnTo>
                    <a:lnTo>
                      <a:pt x="892" y="917"/>
                    </a:lnTo>
                    <a:lnTo>
                      <a:pt x="893" y="916"/>
                    </a:lnTo>
                    <a:lnTo>
                      <a:pt x="893" y="915"/>
                    </a:lnTo>
                    <a:lnTo>
                      <a:pt x="894" y="915"/>
                    </a:lnTo>
                    <a:lnTo>
                      <a:pt x="895" y="915"/>
                    </a:lnTo>
                    <a:lnTo>
                      <a:pt x="896" y="914"/>
                    </a:lnTo>
                    <a:lnTo>
                      <a:pt x="897" y="913"/>
                    </a:lnTo>
                    <a:lnTo>
                      <a:pt x="898" y="912"/>
                    </a:lnTo>
                    <a:lnTo>
                      <a:pt x="899" y="911"/>
                    </a:lnTo>
                    <a:lnTo>
                      <a:pt x="900" y="910"/>
                    </a:lnTo>
                    <a:lnTo>
                      <a:pt x="901" y="909"/>
                    </a:lnTo>
                    <a:lnTo>
                      <a:pt x="902" y="907"/>
                    </a:lnTo>
                    <a:lnTo>
                      <a:pt x="903" y="906"/>
                    </a:lnTo>
                    <a:lnTo>
                      <a:pt x="903" y="905"/>
                    </a:lnTo>
                    <a:lnTo>
                      <a:pt x="904" y="905"/>
                    </a:lnTo>
                    <a:lnTo>
                      <a:pt x="905" y="906"/>
                    </a:lnTo>
                    <a:lnTo>
                      <a:pt x="906" y="907"/>
                    </a:lnTo>
                    <a:lnTo>
                      <a:pt x="907" y="908"/>
                    </a:lnTo>
                    <a:lnTo>
                      <a:pt x="908" y="909"/>
                    </a:lnTo>
                    <a:lnTo>
                      <a:pt x="909" y="909"/>
                    </a:lnTo>
                    <a:lnTo>
                      <a:pt x="910" y="910"/>
                    </a:lnTo>
                    <a:lnTo>
                      <a:pt x="911" y="911"/>
                    </a:lnTo>
                    <a:lnTo>
                      <a:pt x="912" y="913"/>
                    </a:lnTo>
                    <a:lnTo>
                      <a:pt x="912" y="915"/>
                    </a:lnTo>
                    <a:lnTo>
                      <a:pt x="914" y="916"/>
                    </a:lnTo>
                    <a:lnTo>
                      <a:pt x="914" y="918"/>
                    </a:lnTo>
                    <a:lnTo>
                      <a:pt x="915" y="920"/>
                    </a:lnTo>
                    <a:lnTo>
                      <a:pt x="916" y="922"/>
                    </a:lnTo>
                    <a:lnTo>
                      <a:pt x="917" y="923"/>
                    </a:lnTo>
                    <a:lnTo>
                      <a:pt x="918" y="925"/>
                    </a:lnTo>
                    <a:lnTo>
                      <a:pt x="919" y="925"/>
                    </a:lnTo>
                    <a:lnTo>
                      <a:pt x="920" y="924"/>
                    </a:lnTo>
                    <a:lnTo>
                      <a:pt x="921" y="923"/>
                    </a:lnTo>
                    <a:lnTo>
                      <a:pt x="922" y="921"/>
                    </a:lnTo>
                    <a:lnTo>
                      <a:pt x="923" y="919"/>
                    </a:lnTo>
                    <a:lnTo>
                      <a:pt x="924" y="917"/>
                    </a:lnTo>
                    <a:lnTo>
                      <a:pt x="924" y="915"/>
                    </a:lnTo>
                    <a:lnTo>
                      <a:pt x="925" y="914"/>
                    </a:lnTo>
                    <a:lnTo>
                      <a:pt x="926" y="911"/>
                    </a:lnTo>
                    <a:lnTo>
                      <a:pt x="927" y="909"/>
                    </a:lnTo>
                    <a:lnTo>
                      <a:pt x="928" y="907"/>
                    </a:lnTo>
                    <a:lnTo>
                      <a:pt x="929" y="905"/>
                    </a:lnTo>
                    <a:lnTo>
                      <a:pt x="930" y="902"/>
                    </a:lnTo>
                    <a:lnTo>
                      <a:pt x="931" y="900"/>
                    </a:lnTo>
                    <a:lnTo>
                      <a:pt x="932" y="897"/>
                    </a:lnTo>
                    <a:lnTo>
                      <a:pt x="933" y="895"/>
                    </a:lnTo>
                    <a:lnTo>
                      <a:pt x="933" y="894"/>
                    </a:lnTo>
                    <a:lnTo>
                      <a:pt x="935" y="894"/>
                    </a:lnTo>
                    <a:lnTo>
                      <a:pt x="935" y="893"/>
                    </a:lnTo>
                    <a:lnTo>
                      <a:pt x="936" y="894"/>
                    </a:lnTo>
                    <a:lnTo>
                      <a:pt x="937" y="894"/>
                    </a:lnTo>
                    <a:lnTo>
                      <a:pt x="938" y="894"/>
                    </a:lnTo>
                    <a:lnTo>
                      <a:pt x="939" y="895"/>
                    </a:lnTo>
                    <a:lnTo>
                      <a:pt x="940" y="896"/>
                    </a:lnTo>
                    <a:lnTo>
                      <a:pt x="941" y="896"/>
                    </a:lnTo>
                    <a:lnTo>
                      <a:pt x="942" y="897"/>
                    </a:lnTo>
                    <a:lnTo>
                      <a:pt x="943" y="897"/>
                    </a:lnTo>
                    <a:lnTo>
                      <a:pt x="944" y="898"/>
                    </a:lnTo>
                    <a:lnTo>
                      <a:pt x="944" y="899"/>
                    </a:lnTo>
                    <a:lnTo>
                      <a:pt x="945" y="899"/>
                    </a:lnTo>
                    <a:lnTo>
                      <a:pt x="946" y="900"/>
                    </a:lnTo>
                    <a:lnTo>
                      <a:pt x="947" y="901"/>
                    </a:lnTo>
                    <a:lnTo>
                      <a:pt x="948" y="902"/>
                    </a:lnTo>
                    <a:lnTo>
                      <a:pt x="949" y="903"/>
                    </a:lnTo>
                    <a:lnTo>
                      <a:pt x="950" y="904"/>
                    </a:lnTo>
                    <a:lnTo>
                      <a:pt x="951" y="906"/>
                    </a:lnTo>
                    <a:lnTo>
                      <a:pt x="952" y="907"/>
                    </a:lnTo>
                    <a:lnTo>
                      <a:pt x="953" y="908"/>
                    </a:lnTo>
                    <a:lnTo>
                      <a:pt x="954" y="910"/>
                    </a:lnTo>
                    <a:lnTo>
                      <a:pt x="954" y="911"/>
                    </a:lnTo>
                    <a:lnTo>
                      <a:pt x="955" y="912"/>
                    </a:lnTo>
                    <a:lnTo>
                      <a:pt x="956" y="912"/>
                    </a:lnTo>
                    <a:lnTo>
                      <a:pt x="957" y="913"/>
                    </a:lnTo>
                    <a:lnTo>
                      <a:pt x="958" y="914"/>
                    </a:lnTo>
                    <a:lnTo>
                      <a:pt x="959" y="914"/>
                    </a:lnTo>
                    <a:lnTo>
                      <a:pt x="960" y="914"/>
                    </a:lnTo>
                    <a:lnTo>
                      <a:pt x="961" y="914"/>
                    </a:lnTo>
                    <a:lnTo>
                      <a:pt x="962" y="914"/>
                    </a:lnTo>
                    <a:lnTo>
                      <a:pt x="963" y="915"/>
                    </a:lnTo>
                    <a:lnTo>
                      <a:pt x="964" y="917"/>
                    </a:lnTo>
                    <a:lnTo>
                      <a:pt x="965" y="921"/>
                    </a:lnTo>
                    <a:lnTo>
                      <a:pt x="965" y="923"/>
                    </a:lnTo>
                    <a:lnTo>
                      <a:pt x="966" y="925"/>
                    </a:lnTo>
                    <a:lnTo>
                      <a:pt x="967" y="927"/>
                    </a:lnTo>
                    <a:lnTo>
                      <a:pt x="968" y="929"/>
                    </a:lnTo>
                    <a:lnTo>
                      <a:pt x="969" y="931"/>
                    </a:lnTo>
                    <a:lnTo>
                      <a:pt x="970" y="933"/>
                    </a:lnTo>
                    <a:lnTo>
                      <a:pt x="971" y="935"/>
                    </a:lnTo>
                    <a:lnTo>
                      <a:pt x="972" y="936"/>
                    </a:lnTo>
                    <a:lnTo>
                      <a:pt x="973" y="937"/>
                    </a:lnTo>
                    <a:lnTo>
                      <a:pt x="974" y="939"/>
                    </a:lnTo>
                    <a:lnTo>
                      <a:pt x="975" y="940"/>
                    </a:lnTo>
                    <a:lnTo>
                      <a:pt x="975" y="942"/>
                    </a:lnTo>
                    <a:lnTo>
                      <a:pt x="976" y="942"/>
                    </a:lnTo>
                    <a:lnTo>
                      <a:pt x="977" y="940"/>
                    </a:lnTo>
                    <a:lnTo>
                      <a:pt x="978" y="936"/>
                    </a:lnTo>
                    <a:lnTo>
                      <a:pt x="979" y="932"/>
                    </a:lnTo>
                    <a:lnTo>
                      <a:pt x="980" y="927"/>
                    </a:lnTo>
                    <a:lnTo>
                      <a:pt x="981" y="920"/>
                    </a:lnTo>
                    <a:lnTo>
                      <a:pt x="982" y="912"/>
                    </a:lnTo>
                    <a:lnTo>
                      <a:pt x="983" y="904"/>
                    </a:lnTo>
                    <a:lnTo>
                      <a:pt x="984" y="895"/>
                    </a:lnTo>
                    <a:lnTo>
                      <a:pt x="985" y="890"/>
                    </a:lnTo>
                    <a:lnTo>
                      <a:pt x="985" y="888"/>
                    </a:lnTo>
                    <a:lnTo>
                      <a:pt x="986" y="884"/>
                    </a:lnTo>
                    <a:lnTo>
                      <a:pt x="987" y="881"/>
                    </a:lnTo>
                    <a:lnTo>
                      <a:pt x="988" y="878"/>
                    </a:lnTo>
                    <a:lnTo>
                      <a:pt x="989" y="874"/>
                    </a:lnTo>
                    <a:lnTo>
                      <a:pt x="990" y="872"/>
                    </a:lnTo>
                    <a:lnTo>
                      <a:pt x="991" y="868"/>
                    </a:lnTo>
                    <a:lnTo>
                      <a:pt x="992" y="855"/>
                    </a:lnTo>
                    <a:lnTo>
                      <a:pt x="993" y="839"/>
                    </a:lnTo>
                    <a:lnTo>
                      <a:pt x="994" y="819"/>
                    </a:lnTo>
                    <a:lnTo>
                      <a:pt x="995" y="798"/>
                    </a:lnTo>
                    <a:lnTo>
                      <a:pt x="996" y="781"/>
                    </a:lnTo>
                    <a:lnTo>
                      <a:pt x="996" y="765"/>
                    </a:lnTo>
                    <a:lnTo>
                      <a:pt x="997" y="748"/>
                    </a:lnTo>
                    <a:lnTo>
                      <a:pt x="998" y="731"/>
                    </a:lnTo>
                    <a:lnTo>
                      <a:pt x="999" y="707"/>
                    </a:lnTo>
                    <a:lnTo>
                      <a:pt x="1000" y="679"/>
                    </a:lnTo>
                    <a:lnTo>
                      <a:pt x="1001" y="661"/>
                    </a:lnTo>
                    <a:lnTo>
                      <a:pt x="1002" y="642"/>
                    </a:lnTo>
                    <a:lnTo>
                      <a:pt x="1003" y="604"/>
                    </a:lnTo>
                    <a:lnTo>
                      <a:pt x="1004" y="565"/>
                    </a:lnTo>
                    <a:lnTo>
                      <a:pt x="1005" y="537"/>
                    </a:lnTo>
                    <a:lnTo>
                      <a:pt x="1005" y="526"/>
                    </a:lnTo>
                    <a:lnTo>
                      <a:pt x="1006" y="535"/>
                    </a:lnTo>
                    <a:lnTo>
                      <a:pt x="1007" y="550"/>
                    </a:lnTo>
                    <a:lnTo>
                      <a:pt x="1008" y="560"/>
                    </a:lnTo>
                    <a:lnTo>
                      <a:pt x="1009" y="573"/>
                    </a:lnTo>
                    <a:lnTo>
                      <a:pt x="1010" y="593"/>
                    </a:lnTo>
                    <a:lnTo>
                      <a:pt x="1011" y="617"/>
                    </a:lnTo>
                    <a:lnTo>
                      <a:pt x="1012" y="643"/>
                    </a:lnTo>
                    <a:lnTo>
                      <a:pt x="1013" y="670"/>
                    </a:lnTo>
                    <a:lnTo>
                      <a:pt x="1014" y="698"/>
                    </a:lnTo>
                    <a:lnTo>
                      <a:pt x="1015" y="726"/>
                    </a:lnTo>
                    <a:lnTo>
                      <a:pt x="1015" y="753"/>
                    </a:lnTo>
                    <a:lnTo>
                      <a:pt x="1017" y="779"/>
                    </a:lnTo>
                    <a:lnTo>
                      <a:pt x="1017" y="811"/>
                    </a:lnTo>
                    <a:lnTo>
                      <a:pt x="1018" y="842"/>
                    </a:lnTo>
                    <a:lnTo>
                      <a:pt x="1019" y="875"/>
                    </a:lnTo>
                    <a:lnTo>
                      <a:pt x="1020" y="905"/>
                    </a:lnTo>
                    <a:lnTo>
                      <a:pt x="1021" y="920"/>
                    </a:lnTo>
                    <a:lnTo>
                      <a:pt x="1022" y="928"/>
                    </a:lnTo>
                    <a:lnTo>
                      <a:pt x="1023" y="934"/>
                    </a:lnTo>
                    <a:lnTo>
                      <a:pt x="1024" y="936"/>
                    </a:lnTo>
                    <a:lnTo>
                      <a:pt x="1025" y="938"/>
                    </a:lnTo>
                    <a:lnTo>
                      <a:pt x="1026" y="939"/>
                    </a:lnTo>
                    <a:lnTo>
                      <a:pt x="1026" y="938"/>
                    </a:lnTo>
                    <a:lnTo>
                      <a:pt x="1027" y="936"/>
                    </a:lnTo>
                    <a:lnTo>
                      <a:pt x="1028" y="935"/>
                    </a:lnTo>
                    <a:lnTo>
                      <a:pt x="1029" y="934"/>
                    </a:lnTo>
                    <a:lnTo>
                      <a:pt x="1030" y="933"/>
                    </a:lnTo>
                    <a:lnTo>
                      <a:pt x="1031" y="932"/>
                    </a:lnTo>
                    <a:lnTo>
                      <a:pt x="1032" y="929"/>
                    </a:lnTo>
                    <a:lnTo>
                      <a:pt x="1033" y="926"/>
                    </a:lnTo>
                    <a:lnTo>
                      <a:pt x="1034" y="921"/>
                    </a:lnTo>
                    <a:lnTo>
                      <a:pt x="1035" y="917"/>
                    </a:lnTo>
                    <a:lnTo>
                      <a:pt x="1036" y="916"/>
                    </a:lnTo>
                    <a:lnTo>
                      <a:pt x="1036" y="917"/>
                    </a:lnTo>
                    <a:lnTo>
                      <a:pt x="1037" y="918"/>
                    </a:lnTo>
                    <a:lnTo>
                      <a:pt x="1038" y="919"/>
                    </a:lnTo>
                    <a:lnTo>
                      <a:pt x="1039" y="920"/>
                    </a:lnTo>
                    <a:lnTo>
                      <a:pt x="1040" y="921"/>
                    </a:lnTo>
                    <a:lnTo>
                      <a:pt x="1041" y="923"/>
                    </a:lnTo>
                    <a:lnTo>
                      <a:pt x="1042" y="924"/>
                    </a:lnTo>
                    <a:lnTo>
                      <a:pt x="1043" y="924"/>
                    </a:lnTo>
                    <a:lnTo>
                      <a:pt x="1044" y="925"/>
                    </a:lnTo>
                    <a:lnTo>
                      <a:pt x="1045" y="925"/>
                    </a:lnTo>
                    <a:lnTo>
                      <a:pt x="1045" y="924"/>
                    </a:lnTo>
                    <a:lnTo>
                      <a:pt x="1047" y="925"/>
                    </a:lnTo>
                    <a:lnTo>
                      <a:pt x="1047" y="924"/>
                    </a:lnTo>
                    <a:lnTo>
                      <a:pt x="1048" y="924"/>
                    </a:lnTo>
                    <a:lnTo>
                      <a:pt x="1049" y="924"/>
                    </a:lnTo>
                    <a:lnTo>
                      <a:pt x="1050" y="924"/>
                    </a:lnTo>
                    <a:lnTo>
                      <a:pt x="1051" y="923"/>
                    </a:lnTo>
                    <a:lnTo>
                      <a:pt x="1052" y="923"/>
                    </a:lnTo>
                    <a:lnTo>
                      <a:pt x="1053" y="922"/>
                    </a:lnTo>
                    <a:lnTo>
                      <a:pt x="1054" y="922"/>
                    </a:lnTo>
                    <a:lnTo>
                      <a:pt x="1055" y="922"/>
                    </a:lnTo>
                    <a:lnTo>
                      <a:pt x="1056" y="921"/>
                    </a:lnTo>
                    <a:lnTo>
                      <a:pt x="1057" y="920"/>
                    </a:lnTo>
                    <a:lnTo>
                      <a:pt x="1057" y="920"/>
                    </a:lnTo>
                    <a:lnTo>
                      <a:pt x="1058" y="919"/>
                    </a:lnTo>
                    <a:lnTo>
                      <a:pt x="1059" y="918"/>
                    </a:lnTo>
                    <a:lnTo>
                      <a:pt x="1060" y="917"/>
                    </a:lnTo>
                    <a:lnTo>
                      <a:pt x="1061" y="916"/>
                    </a:lnTo>
                    <a:lnTo>
                      <a:pt x="1062" y="915"/>
                    </a:lnTo>
                    <a:lnTo>
                      <a:pt x="1063" y="914"/>
                    </a:lnTo>
                    <a:lnTo>
                      <a:pt x="1064" y="914"/>
                    </a:lnTo>
                    <a:lnTo>
                      <a:pt x="1065" y="913"/>
                    </a:lnTo>
                    <a:lnTo>
                      <a:pt x="1066" y="913"/>
                    </a:lnTo>
                    <a:lnTo>
                      <a:pt x="1066" y="913"/>
                    </a:lnTo>
                    <a:lnTo>
                      <a:pt x="1067" y="914"/>
                    </a:lnTo>
                    <a:lnTo>
                      <a:pt x="1068" y="914"/>
                    </a:lnTo>
                    <a:lnTo>
                      <a:pt x="1069" y="914"/>
                    </a:lnTo>
                    <a:lnTo>
                      <a:pt x="1070" y="915"/>
                    </a:lnTo>
                    <a:lnTo>
                      <a:pt x="1071" y="915"/>
                    </a:lnTo>
                    <a:lnTo>
                      <a:pt x="1072" y="914"/>
                    </a:lnTo>
                    <a:lnTo>
                      <a:pt x="1073" y="915"/>
                    </a:lnTo>
                    <a:lnTo>
                      <a:pt x="1074" y="916"/>
                    </a:lnTo>
                    <a:lnTo>
                      <a:pt x="1075" y="916"/>
                    </a:lnTo>
                    <a:lnTo>
                      <a:pt x="1076" y="916"/>
                    </a:lnTo>
                    <a:lnTo>
                      <a:pt x="1077" y="917"/>
                    </a:lnTo>
                    <a:lnTo>
                      <a:pt x="1077" y="917"/>
                    </a:lnTo>
                    <a:lnTo>
                      <a:pt x="1078" y="918"/>
                    </a:lnTo>
                    <a:lnTo>
                      <a:pt x="1079" y="918"/>
                    </a:lnTo>
                    <a:lnTo>
                      <a:pt x="1080" y="918"/>
                    </a:lnTo>
                    <a:lnTo>
                      <a:pt x="1081" y="918"/>
                    </a:lnTo>
                    <a:lnTo>
                      <a:pt x="1082" y="918"/>
                    </a:lnTo>
                    <a:lnTo>
                      <a:pt x="1083" y="919"/>
                    </a:lnTo>
                    <a:lnTo>
                      <a:pt x="1084" y="919"/>
                    </a:lnTo>
                    <a:lnTo>
                      <a:pt x="1085" y="919"/>
                    </a:lnTo>
                    <a:lnTo>
                      <a:pt x="1086" y="919"/>
                    </a:lnTo>
                    <a:lnTo>
                      <a:pt x="1087" y="919"/>
                    </a:lnTo>
                    <a:lnTo>
                      <a:pt x="1087" y="919"/>
                    </a:lnTo>
                    <a:lnTo>
                      <a:pt x="1088" y="919"/>
                    </a:lnTo>
                    <a:lnTo>
                      <a:pt x="1089" y="919"/>
                    </a:lnTo>
                    <a:lnTo>
                      <a:pt x="1090" y="919"/>
                    </a:lnTo>
                    <a:lnTo>
                      <a:pt x="1091" y="919"/>
                    </a:lnTo>
                    <a:lnTo>
                      <a:pt x="1092" y="919"/>
                    </a:lnTo>
                    <a:lnTo>
                      <a:pt x="1093" y="919"/>
                    </a:lnTo>
                    <a:lnTo>
                      <a:pt x="1094" y="919"/>
                    </a:lnTo>
                    <a:lnTo>
                      <a:pt x="1095" y="919"/>
                    </a:lnTo>
                    <a:lnTo>
                      <a:pt x="1096" y="918"/>
                    </a:lnTo>
                    <a:lnTo>
                      <a:pt x="1097" y="918"/>
                    </a:lnTo>
                    <a:lnTo>
                      <a:pt x="1097" y="918"/>
                    </a:lnTo>
                    <a:lnTo>
                      <a:pt x="1098" y="918"/>
                    </a:lnTo>
                    <a:lnTo>
                      <a:pt x="1099" y="918"/>
                    </a:lnTo>
                    <a:lnTo>
                      <a:pt x="1100" y="918"/>
                    </a:lnTo>
                    <a:lnTo>
                      <a:pt x="1101" y="918"/>
                    </a:lnTo>
                    <a:lnTo>
                      <a:pt x="1102" y="918"/>
                    </a:lnTo>
                    <a:lnTo>
                      <a:pt x="1103" y="918"/>
                    </a:lnTo>
                    <a:lnTo>
                      <a:pt x="1104" y="918"/>
                    </a:lnTo>
                    <a:lnTo>
                      <a:pt x="1105" y="918"/>
                    </a:lnTo>
                    <a:lnTo>
                      <a:pt x="1106" y="918"/>
                    </a:lnTo>
                    <a:lnTo>
                      <a:pt x="1107" y="918"/>
                    </a:lnTo>
                    <a:lnTo>
                      <a:pt x="1108" y="918"/>
                    </a:lnTo>
                    <a:lnTo>
                      <a:pt x="1108" y="917"/>
                    </a:lnTo>
                    <a:lnTo>
                      <a:pt x="1109" y="917"/>
                    </a:lnTo>
                    <a:lnTo>
                      <a:pt x="1110" y="916"/>
                    </a:lnTo>
                    <a:lnTo>
                      <a:pt x="1111" y="915"/>
                    </a:lnTo>
                    <a:lnTo>
                      <a:pt x="1112" y="914"/>
                    </a:lnTo>
                    <a:lnTo>
                      <a:pt x="1113" y="914"/>
                    </a:lnTo>
                    <a:lnTo>
                      <a:pt x="1114" y="913"/>
                    </a:lnTo>
                    <a:lnTo>
                      <a:pt x="1115" y="912"/>
                    </a:lnTo>
                    <a:lnTo>
                      <a:pt x="1116" y="911"/>
                    </a:lnTo>
                    <a:lnTo>
                      <a:pt x="1117" y="910"/>
                    </a:lnTo>
                    <a:lnTo>
                      <a:pt x="1117" y="909"/>
                    </a:lnTo>
                    <a:lnTo>
                      <a:pt x="1118" y="907"/>
                    </a:lnTo>
                    <a:lnTo>
                      <a:pt x="1119" y="906"/>
                    </a:lnTo>
                    <a:lnTo>
                      <a:pt x="1120" y="905"/>
                    </a:lnTo>
                    <a:lnTo>
                      <a:pt x="1121" y="904"/>
                    </a:lnTo>
                    <a:lnTo>
                      <a:pt x="1122" y="902"/>
                    </a:lnTo>
                    <a:lnTo>
                      <a:pt x="1123" y="902"/>
                    </a:lnTo>
                    <a:lnTo>
                      <a:pt x="1124" y="903"/>
                    </a:lnTo>
                    <a:lnTo>
                      <a:pt x="1125" y="904"/>
                    </a:lnTo>
                    <a:lnTo>
                      <a:pt x="1126" y="905"/>
                    </a:lnTo>
                    <a:lnTo>
                      <a:pt x="1127" y="906"/>
                    </a:lnTo>
                    <a:lnTo>
                      <a:pt x="1127" y="906"/>
                    </a:lnTo>
                    <a:lnTo>
                      <a:pt x="1129" y="907"/>
                    </a:lnTo>
                    <a:lnTo>
                      <a:pt x="1129" y="909"/>
                    </a:lnTo>
                    <a:lnTo>
                      <a:pt x="1130" y="910"/>
                    </a:lnTo>
                    <a:lnTo>
                      <a:pt x="1131" y="911"/>
                    </a:lnTo>
                    <a:lnTo>
                      <a:pt x="1132" y="913"/>
                    </a:lnTo>
                    <a:lnTo>
                      <a:pt x="1133" y="914"/>
                    </a:lnTo>
                    <a:lnTo>
                      <a:pt x="1134" y="916"/>
                    </a:lnTo>
                    <a:lnTo>
                      <a:pt x="1135" y="917"/>
                    </a:lnTo>
                    <a:lnTo>
                      <a:pt x="1136" y="919"/>
                    </a:lnTo>
                    <a:lnTo>
                      <a:pt x="1137" y="921"/>
                    </a:lnTo>
                    <a:lnTo>
                      <a:pt x="1138" y="921"/>
                    </a:lnTo>
                    <a:lnTo>
                      <a:pt x="1138" y="921"/>
                    </a:lnTo>
                    <a:lnTo>
                      <a:pt x="1139" y="921"/>
                    </a:lnTo>
                    <a:lnTo>
                      <a:pt x="1140" y="921"/>
                    </a:lnTo>
                    <a:lnTo>
                      <a:pt x="1141" y="921"/>
                    </a:lnTo>
                    <a:lnTo>
                      <a:pt x="1142" y="920"/>
                    </a:lnTo>
                    <a:lnTo>
                      <a:pt x="1143" y="920"/>
                    </a:lnTo>
                    <a:lnTo>
                      <a:pt x="1144" y="920"/>
                    </a:lnTo>
                    <a:lnTo>
                      <a:pt x="1145" y="919"/>
                    </a:lnTo>
                    <a:lnTo>
                      <a:pt x="1146" y="918"/>
                    </a:lnTo>
                    <a:lnTo>
                      <a:pt x="1147" y="918"/>
                    </a:lnTo>
                    <a:lnTo>
                      <a:pt x="1148" y="917"/>
                    </a:lnTo>
                    <a:lnTo>
                      <a:pt x="1148" y="916"/>
                    </a:lnTo>
                    <a:lnTo>
                      <a:pt x="1149" y="915"/>
                    </a:lnTo>
                    <a:lnTo>
                      <a:pt x="1150" y="914"/>
                    </a:lnTo>
                    <a:lnTo>
                      <a:pt x="1151" y="914"/>
                    </a:lnTo>
                    <a:lnTo>
                      <a:pt x="1152" y="914"/>
                    </a:lnTo>
                    <a:lnTo>
                      <a:pt x="1153" y="914"/>
                    </a:lnTo>
                    <a:lnTo>
                      <a:pt x="1154" y="914"/>
                    </a:lnTo>
                    <a:lnTo>
                      <a:pt x="1155" y="915"/>
                    </a:lnTo>
                    <a:lnTo>
                      <a:pt x="1156" y="914"/>
                    </a:lnTo>
                    <a:lnTo>
                      <a:pt x="1157" y="915"/>
                    </a:lnTo>
                    <a:lnTo>
                      <a:pt x="1157" y="916"/>
                    </a:lnTo>
                    <a:lnTo>
                      <a:pt x="1159" y="916"/>
                    </a:lnTo>
                    <a:lnTo>
                      <a:pt x="1159" y="917"/>
                    </a:lnTo>
                    <a:lnTo>
                      <a:pt x="1160" y="918"/>
                    </a:lnTo>
                    <a:lnTo>
                      <a:pt x="1161" y="918"/>
                    </a:lnTo>
                    <a:lnTo>
                      <a:pt x="1162" y="919"/>
                    </a:lnTo>
                    <a:lnTo>
                      <a:pt x="1163" y="920"/>
                    </a:lnTo>
                    <a:lnTo>
                      <a:pt x="1164" y="921"/>
                    </a:lnTo>
                    <a:lnTo>
                      <a:pt x="1165" y="922"/>
                    </a:lnTo>
                    <a:lnTo>
                      <a:pt x="1166" y="922"/>
                    </a:lnTo>
                    <a:lnTo>
                      <a:pt x="1167" y="922"/>
                    </a:lnTo>
                    <a:lnTo>
                      <a:pt x="1168" y="922"/>
                    </a:lnTo>
                    <a:lnTo>
                      <a:pt x="1169" y="921"/>
                    </a:lnTo>
                    <a:lnTo>
                      <a:pt x="1169" y="920"/>
                    </a:lnTo>
                    <a:lnTo>
                      <a:pt x="1170" y="919"/>
                    </a:lnTo>
                    <a:lnTo>
                      <a:pt x="1171" y="918"/>
                    </a:lnTo>
                    <a:lnTo>
                      <a:pt x="1172" y="917"/>
                    </a:lnTo>
                    <a:lnTo>
                      <a:pt x="1173" y="916"/>
                    </a:lnTo>
                    <a:lnTo>
                      <a:pt x="1174" y="915"/>
                    </a:lnTo>
                    <a:lnTo>
                      <a:pt x="1175" y="914"/>
                    </a:lnTo>
                    <a:lnTo>
                      <a:pt x="1176" y="913"/>
                    </a:lnTo>
                    <a:lnTo>
                      <a:pt x="1177" y="912"/>
                    </a:lnTo>
                    <a:lnTo>
                      <a:pt x="1178" y="910"/>
                    </a:lnTo>
                    <a:lnTo>
                      <a:pt x="1178" y="909"/>
                    </a:lnTo>
                    <a:lnTo>
                      <a:pt x="1180" y="908"/>
                    </a:lnTo>
                    <a:lnTo>
                      <a:pt x="1180" y="906"/>
                    </a:lnTo>
                    <a:lnTo>
                      <a:pt x="1181" y="906"/>
                    </a:lnTo>
                    <a:lnTo>
                      <a:pt x="1182" y="906"/>
                    </a:lnTo>
                    <a:lnTo>
                      <a:pt x="1183" y="906"/>
                    </a:lnTo>
                    <a:lnTo>
                      <a:pt x="1184" y="906"/>
                    </a:lnTo>
                    <a:lnTo>
                      <a:pt x="1185" y="906"/>
                    </a:lnTo>
                    <a:lnTo>
                      <a:pt x="1186" y="907"/>
                    </a:lnTo>
                    <a:lnTo>
                      <a:pt x="1187" y="904"/>
                    </a:lnTo>
                    <a:lnTo>
                      <a:pt x="1188" y="905"/>
                    </a:lnTo>
                    <a:lnTo>
                      <a:pt x="1189" y="909"/>
                    </a:lnTo>
                    <a:lnTo>
                      <a:pt x="1189" y="908"/>
                    </a:lnTo>
                    <a:lnTo>
                      <a:pt x="1190" y="909"/>
                    </a:lnTo>
                    <a:lnTo>
                      <a:pt x="1191" y="909"/>
                    </a:lnTo>
                    <a:lnTo>
                      <a:pt x="1192" y="905"/>
                    </a:lnTo>
                    <a:lnTo>
                      <a:pt x="1193" y="909"/>
                    </a:lnTo>
                    <a:lnTo>
                      <a:pt x="1194" y="911"/>
                    </a:lnTo>
                    <a:lnTo>
                      <a:pt x="1195" y="909"/>
                    </a:lnTo>
                    <a:lnTo>
                      <a:pt x="1196" y="910"/>
                    </a:lnTo>
                    <a:lnTo>
                      <a:pt x="1197" y="910"/>
                    </a:lnTo>
                    <a:lnTo>
                      <a:pt x="1198" y="910"/>
                    </a:lnTo>
                    <a:lnTo>
                      <a:pt x="1199" y="910"/>
                    </a:lnTo>
                    <a:lnTo>
                      <a:pt x="1199" y="910"/>
                    </a:lnTo>
                    <a:lnTo>
                      <a:pt x="1200" y="910"/>
                    </a:lnTo>
                    <a:lnTo>
                      <a:pt x="1201" y="910"/>
                    </a:lnTo>
                    <a:lnTo>
                      <a:pt x="1202" y="910"/>
                    </a:lnTo>
                    <a:lnTo>
                      <a:pt x="1203" y="910"/>
                    </a:lnTo>
                    <a:lnTo>
                      <a:pt x="1204" y="910"/>
                    </a:lnTo>
                    <a:lnTo>
                      <a:pt x="1205" y="910"/>
                    </a:lnTo>
                    <a:lnTo>
                      <a:pt x="1206" y="910"/>
                    </a:lnTo>
                    <a:lnTo>
                      <a:pt x="1207" y="910"/>
                    </a:lnTo>
                    <a:lnTo>
                      <a:pt x="1208" y="910"/>
                    </a:lnTo>
                    <a:lnTo>
                      <a:pt x="1209" y="910"/>
                    </a:lnTo>
                    <a:lnTo>
                      <a:pt x="1210" y="910"/>
                    </a:lnTo>
                    <a:lnTo>
                      <a:pt x="1210" y="910"/>
                    </a:lnTo>
                    <a:lnTo>
                      <a:pt x="1211" y="911"/>
                    </a:lnTo>
                    <a:lnTo>
                      <a:pt x="1212" y="911"/>
                    </a:lnTo>
                    <a:lnTo>
                      <a:pt x="1213" y="911"/>
                    </a:lnTo>
                    <a:lnTo>
                      <a:pt x="1214" y="912"/>
                    </a:lnTo>
                    <a:lnTo>
                      <a:pt x="1215" y="912"/>
                    </a:lnTo>
                    <a:lnTo>
                      <a:pt x="1216" y="913"/>
                    </a:lnTo>
                    <a:lnTo>
                      <a:pt x="1217" y="913"/>
                    </a:lnTo>
                    <a:lnTo>
                      <a:pt x="1218" y="914"/>
                    </a:lnTo>
                    <a:lnTo>
                      <a:pt x="1219" y="914"/>
                    </a:lnTo>
                    <a:lnTo>
                      <a:pt x="1220" y="914"/>
                    </a:lnTo>
                    <a:lnTo>
                      <a:pt x="1220" y="914"/>
                    </a:lnTo>
                    <a:lnTo>
                      <a:pt x="1221" y="915"/>
                    </a:lnTo>
                    <a:lnTo>
                      <a:pt x="1222" y="915"/>
                    </a:lnTo>
                    <a:lnTo>
                      <a:pt x="1223" y="915"/>
                    </a:lnTo>
                    <a:lnTo>
                      <a:pt x="1224" y="916"/>
                    </a:lnTo>
                    <a:lnTo>
                      <a:pt x="1225" y="916"/>
                    </a:lnTo>
                    <a:lnTo>
                      <a:pt x="1226" y="916"/>
                    </a:lnTo>
                    <a:lnTo>
                      <a:pt x="1227" y="916"/>
                    </a:lnTo>
                    <a:lnTo>
                      <a:pt x="1228" y="917"/>
                    </a:lnTo>
                    <a:lnTo>
                      <a:pt x="1229" y="917"/>
                    </a:lnTo>
                    <a:lnTo>
                      <a:pt x="1229" y="917"/>
                    </a:lnTo>
                    <a:lnTo>
                      <a:pt x="1230" y="916"/>
                    </a:lnTo>
                    <a:lnTo>
                      <a:pt x="1231" y="916"/>
                    </a:lnTo>
                    <a:lnTo>
                      <a:pt x="1232" y="917"/>
                    </a:lnTo>
                    <a:lnTo>
                      <a:pt x="1233" y="917"/>
                    </a:lnTo>
                    <a:lnTo>
                      <a:pt x="1234" y="917"/>
                    </a:lnTo>
                    <a:lnTo>
                      <a:pt x="1235" y="917"/>
                    </a:lnTo>
                    <a:lnTo>
                      <a:pt x="1236" y="918"/>
                    </a:lnTo>
                    <a:lnTo>
                      <a:pt x="1237" y="918"/>
                    </a:lnTo>
                    <a:lnTo>
                      <a:pt x="1238" y="919"/>
                    </a:lnTo>
                    <a:lnTo>
                      <a:pt x="1239" y="919"/>
                    </a:lnTo>
                    <a:lnTo>
                      <a:pt x="1240" y="918"/>
                    </a:lnTo>
                    <a:lnTo>
                      <a:pt x="1241" y="917"/>
                    </a:lnTo>
                    <a:lnTo>
                      <a:pt x="1241" y="915"/>
                    </a:lnTo>
                    <a:lnTo>
                      <a:pt x="1242" y="914"/>
                    </a:lnTo>
                    <a:lnTo>
                      <a:pt x="1243" y="913"/>
                    </a:lnTo>
                    <a:lnTo>
                      <a:pt x="1244" y="911"/>
                    </a:lnTo>
                    <a:lnTo>
                      <a:pt x="1245" y="910"/>
                    </a:lnTo>
                    <a:lnTo>
                      <a:pt x="1246" y="909"/>
                    </a:lnTo>
                    <a:lnTo>
                      <a:pt x="1247" y="907"/>
                    </a:lnTo>
                    <a:lnTo>
                      <a:pt x="1248" y="904"/>
                    </a:lnTo>
                    <a:lnTo>
                      <a:pt x="1249" y="902"/>
                    </a:lnTo>
                    <a:lnTo>
                      <a:pt x="1250" y="900"/>
                    </a:lnTo>
                    <a:lnTo>
                      <a:pt x="1250" y="898"/>
                    </a:lnTo>
                    <a:lnTo>
                      <a:pt x="1251" y="896"/>
                    </a:lnTo>
                    <a:lnTo>
                      <a:pt x="1252" y="894"/>
                    </a:lnTo>
                    <a:lnTo>
                      <a:pt x="1253" y="892"/>
                    </a:lnTo>
                    <a:lnTo>
                      <a:pt x="1254" y="889"/>
                    </a:lnTo>
                    <a:lnTo>
                      <a:pt x="1255" y="890"/>
                    </a:lnTo>
                    <a:lnTo>
                      <a:pt x="1256" y="899"/>
                    </a:lnTo>
                    <a:lnTo>
                      <a:pt x="1257" y="906"/>
                    </a:lnTo>
                    <a:lnTo>
                      <a:pt x="1258" y="896"/>
                    </a:lnTo>
                    <a:lnTo>
                      <a:pt x="1259" y="882"/>
                    </a:lnTo>
                    <a:lnTo>
                      <a:pt x="1260" y="870"/>
                    </a:lnTo>
                    <a:lnTo>
                      <a:pt x="1260" y="890"/>
                    </a:lnTo>
                    <a:lnTo>
                      <a:pt x="1261" y="905"/>
                    </a:lnTo>
                    <a:lnTo>
                      <a:pt x="1262" y="913"/>
                    </a:lnTo>
                    <a:lnTo>
                      <a:pt x="1263" y="910"/>
                    </a:lnTo>
                    <a:lnTo>
                      <a:pt x="1264" y="905"/>
                    </a:lnTo>
                    <a:lnTo>
                      <a:pt x="1265" y="905"/>
                    </a:lnTo>
                    <a:lnTo>
                      <a:pt x="1266" y="907"/>
                    </a:lnTo>
                    <a:lnTo>
                      <a:pt x="1267" y="907"/>
                    </a:lnTo>
                    <a:lnTo>
                      <a:pt x="1268" y="906"/>
                    </a:lnTo>
                    <a:lnTo>
                      <a:pt x="1269" y="906"/>
                    </a:lnTo>
                    <a:lnTo>
                      <a:pt x="1270" y="906"/>
                    </a:lnTo>
                    <a:lnTo>
                      <a:pt x="1271" y="906"/>
                    </a:lnTo>
                    <a:lnTo>
                      <a:pt x="1271" y="906"/>
                    </a:lnTo>
                    <a:lnTo>
                      <a:pt x="1272" y="906"/>
                    </a:lnTo>
                    <a:lnTo>
                      <a:pt x="1273" y="904"/>
                    </a:lnTo>
                    <a:lnTo>
                      <a:pt x="1274" y="905"/>
                    </a:lnTo>
                    <a:lnTo>
                      <a:pt x="1275" y="904"/>
                    </a:lnTo>
                    <a:lnTo>
                      <a:pt x="1276" y="901"/>
                    </a:lnTo>
                    <a:lnTo>
                      <a:pt x="1277" y="902"/>
                    </a:lnTo>
                    <a:lnTo>
                      <a:pt x="1278" y="901"/>
                    </a:lnTo>
                    <a:lnTo>
                      <a:pt x="1279" y="899"/>
                    </a:lnTo>
                    <a:lnTo>
                      <a:pt x="1280" y="899"/>
                    </a:lnTo>
                    <a:lnTo>
                      <a:pt x="1281" y="899"/>
                    </a:lnTo>
                    <a:lnTo>
                      <a:pt x="1281" y="895"/>
                    </a:lnTo>
                    <a:lnTo>
                      <a:pt x="1282" y="896"/>
                    </a:lnTo>
                    <a:lnTo>
                      <a:pt x="1283" y="895"/>
                    </a:lnTo>
                    <a:lnTo>
                      <a:pt x="1284" y="893"/>
                    </a:lnTo>
                    <a:lnTo>
                      <a:pt x="1285" y="892"/>
                    </a:lnTo>
                    <a:lnTo>
                      <a:pt x="1286" y="891"/>
                    </a:lnTo>
                    <a:lnTo>
                      <a:pt x="1287" y="891"/>
                    </a:lnTo>
                    <a:lnTo>
                      <a:pt x="1288" y="890"/>
                    </a:lnTo>
                    <a:lnTo>
                      <a:pt x="1289" y="886"/>
                    </a:lnTo>
                    <a:lnTo>
                      <a:pt x="1290" y="887"/>
                    </a:lnTo>
                    <a:lnTo>
                      <a:pt x="1290" y="887"/>
                    </a:lnTo>
                    <a:lnTo>
                      <a:pt x="1292" y="888"/>
                    </a:lnTo>
                    <a:lnTo>
                      <a:pt x="1292" y="886"/>
                    </a:lnTo>
                    <a:lnTo>
                      <a:pt x="1293" y="883"/>
                    </a:lnTo>
                    <a:lnTo>
                      <a:pt x="1294" y="882"/>
                    </a:lnTo>
                    <a:lnTo>
                      <a:pt x="1295" y="882"/>
                    </a:lnTo>
                    <a:lnTo>
                      <a:pt x="1296" y="878"/>
                    </a:lnTo>
                    <a:lnTo>
                      <a:pt x="1297" y="878"/>
                    </a:lnTo>
                    <a:lnTo>
                      <a:pt x="1298" y="880"/>
                    </a:lnTo>
                    <a:lnTo>
                      <a:pt x="1299" y="882"/>
                    </a:lnTo>
                    <a:lnTo>
                      <a:pt x="1300" y="881"/>
                    </a:lnTo>
                    <a:lnTo>
                      <a:pt x="1301" y="879"/>
                    </a:lnTo>
                    <a:lnTo>
                      <a:pt x="1301" y="880"/>
                    </a:lnTo>
                    <a:lnTo>
                      <a:pt x="1302" y="881"/>
                    </a:lnTo>
                    <a:lnTo>
                      <a:pt x="1303" y="882"/>
                    </a:lnTo>
                    <a:lnTo>
                      <a:pt x="1304" y="883"/>
                    </a:lnTo>
                    <a:lnTo>
                      <a:pt x="1305" y="884"/>
                    </a:lnTo>
                    <a:lnTo>
                      <a:pt x="1306" y="884"/>
                    </a:lnTo>
                    <a:lnTo>
                      <a:pt x="1307" y="885"/>
                    </a:lnTo>
                    <a:lnTo>
                      <a:pt x="1308" y="886"/>
                    </a:lnTo>
                    <a:lnTo>
                      <a:pt x="1309" y="886"/>
                    </a:lnTo>
                    <a:lnTo>
                      <a:pt x="1310" y="887"/>
                    </a:lnTo>
                    <a:lnTo>
                      <a:pt x="1311" y="889"/>
                    </a:lnTo>
                    <a:lnTo>
                      <a:pt x="1311" y="889"/>
                    </a:lnTo>
                    <a:lnTo>
                      <a:pt x="1313" y="890"/>
                    </a:lnTo>
                    <a:lnTo>
                      <a:pt x="1313" y="892"/>
                    </a:lnTo>
                    <a:lnTo>
                      <a:pt x="1314" y="893"/>
                    </a:lnTo>
                    <a:lnTo>
                      <a:pt x="1315" y="894"/>
                    </a:lnTo>
                    <a:lnTo>
                      <a:pt x="1316" y="896"/>
                    </a:lnTo>
                    <a:lnTo>
                      <a:pt x="1317" y="896"/>
                    </a:lnTo>
                    <a:lnTo>
                      <a:pt x="1318" y="899"/>
                    </a:lnTo>
                    <a:lnTo>
                      <a:pt x="1319" y="900"/>
                    </a:lnTo>
                    <a:lnTo>
                      <a:pt x="1320" y="900"/>
                    </a:lnTo>
                    <a:lnTo>
                      <a:pt x="1321" y="903"/>
                    </a:lnTo>
                    <a:lnTo>
                      <a:pt x="1322" y="905"/>
                    </a:lnTo>
                    <a:lnTo>
                      <a:pt x="1322" y="906"/>
                    </a:lnTo>
                    <a:lnTo>
                      <a:pt x="1323" y="908"/>
                    </a:lnTo>
                    <a:lnTo>
                      <a:pt x="1324" y="910"/>
                    </a:lnTo>
                    <a:lnTo>
                      <a:pt x="1325" y="911"/>
                    </a:lnTo>
                    <a:lnTo>
                      <a:pt x="1326" y="913"/>
                    </a:lnTo>
                    <a:lnTo>
                      <a:pt x="1327" y="914"/>
                    </a:lnTo>
                    <a:lnTo>
                      <a:pt x="1328" y="914"/>
                    </a:lnTo>
                    <a:lnTo>
                      <a:pt x="1329" y="914"/>
                    </a:lnTo>
                    <a:lnTo>
                      <a:pt x="1330" y="914"/>
                    </a:lnTo>
                    <a:lnTo>
                      <a:pt x="1331" y="914"/>
                    </a:lnTo>
                    <a:lnTo>
                      <a:pt x="1332" y="915"/>
                    </a:lnTo>
                    <a:lnTo>
                      <a:pt x="1332" y="913"/>
                    </a:lnTo>
                    <a:lnTo>
                      <a:pt x="1333" y="914"/>
                    </a:lnTo>
                    <a:lnTo>
                      <a:pt x="1334" y="914"/>
                    </a:lnTo>
                    <a:lnTo>
                      <a:pt x="1335" y="913"/>
                    </a:lnTo>
                    <a:lnTo>
                      <a:pt x="1336" y="913"/>
                    </a:lnTo>
                    <a:lnTo>
                      <a:pt x="1337" y="911"/>
                    </a:lnTo>
                    <a:lnTo>
                      <a:pt x="1338" y="915"/>
                    </a:lnTo>
                    <a:lnTo>
                      <a:pt x="1339" y="912"/>
                    </a:lnTo>
                    <a:lnTo>
                      <a:pt x="1340" y="909"/>
                    </a:lnTo>
                    <a:lnTo>
                      <a:pt x="1341" y="911"/>
                    </a:lnTo>
                    <a:lnTo>
                      <a:pt x="1341" y="912"/>
                    </a:lnTo>
                    <a:lnTo>
                      <a:pt x="1343" y="910"/>
                    </a:lnTo>
                    <a:lnTo>
                      <a:pt x="1343" y="910"/>
                    </a:lnTo>
                    <a:lnTo>
                      <a:pt x="1344" y="910"/>
                    </a:lnTo>
                    <a:lnTo>
                      <a:pt x="1345" y="909"/>
                    </a:lnTo>
                    <a:lnTo>
                      <a:pt x="1346" y="909"/>
                    </a:lnTo>
                    <a:lnTo>
                      <a:pt x="1347" y="909"/>
                    </a:lnTo>
                    <a:lnTo>
                      <a:pt x="1348" y="910"/>
                    </a:lnTo>
                    <a:lnTo>
                      <a:pt x="1349" y="906"/>
                    </a:lnTo>
                    <a:lnTo>
                      <a:pt x="1350" y="907"/>
                    </a:lnTo>
                    <a:lnTo>
                      <a:pt x="1351" y="909"/>
                    </a:lnTo>
                    <a:lnTo>
                      <a:pt x="1352" y="906"/>
                    </a:lnTo>
                    <a:lnTo>
                      <a:pt x="1353" y="906"/>
                    </a:lnTo>
                    <a:lnTo>
                      <a:pt x="1353" y="906"/>
                    </a:lnTo>
                    <a:lnTo>
                      <a:pt x="1354" y="906"/>
                    </a:lnTo>
                    <a:lnTo>
                      <a:pt x="1355" y="905"/>
                    </a:lnTo>
                    <a:lnTo>
                      <a:pt x="1356" y="905"/>
                    </a:lnTo>
                    <a:lnTo>
                      <a:pt x="1357" y="905"/>
                    </a:lnTo>
                    <a:lnTo>
                      <a:pt x="1358" y="905"/>
                    </a:lnTo>
                    <a:lnTo>
                      <a:pt x="1359" y="905"/>
                    </a:lnTo>
                    <a:lnTo>
                      <a:pt x="1360" y="906"/>
                    </a:lnTo>
                    <a:lnTo>
                      <a:pt x="1361" y="906"/>
                    </a:lnTo>
                    <a:lnTo>
                      <a:pt x="1362" y="906"/>
                    </a:lnTo>
                    <a:lnTo>
                      <a:pt x="1362" y="907"/>
                    </a:lnTo>
                    <a:lnTo>
                      <a:pt x="1363" y="907"/>
                    </a:lnTo>
                    <a:lnTo>
                      <a:pt x="1364" y="907"/>
                    </a:lnTo>
                    <a:lnTo>
                      <a:pt x="1365" y="907"/>
                    </a:lnTo>
                    <a:lnTo>
                      <a:pt x="1366" y="907"/>
                    </a:lnTo>
                    <a:lnTo>
                      <a:pt x="1367" y="908"/>
                    </a:lnTo>
                    <a:lnTo>
                      <a:pt x="1368" y="908"/>
                    </a:lnTo>
                    <a:lnTo>
                      <a:pt x="1369" y="908"/>
                    </a:lnTo>
                    <a:lnTo>
                      <a:pt x="1370" y="909"/>
                    </a:lnTo>
                    <a:lnTo>
                      <a:pt x="1371" y="909"/>
                    </a:lnTo>
                    <a:lnTo>
                      <a:pt x="1372" y="909"/>
                    </a:lnTo>
                    <a:lnTo>
                      <a:pt x="1373" y="912"/>
                    </a:lnTo>
                    <a:lnTo>
                      <a:pt x="1373" y="911"/>
                    </a:lnTo>
                    <a:lnTo>
                      <a:pt x="1374" y="910"/>
                    </a:lnTo>
                    <a:lnTo>
                      <a:pt x="1375" y="913"/>
                    </a:lnTo>
                    <a:lnTo>
                      <a:pt x="1376" y="913"/>
                    </a:lnTo>
                    <a:lnTo>
                      <a:pt x="1377" y="914"/>
                    </a:lnTo>
                    <a:lnTo>
                      <a:pt x="1378" y="914"/>
                    </a:lnTo>
                    <a:lnTo>
                      <a:pt x="1379" y="915"/>
                    </a:lnTo>
                    <a:lnTo>
                      <a:pt x="1380" y="916"/>
                    </a:lnTo>
                    <a:lnTo>
                      <a:pt x="1381" y="917"/>
                    </a:lnTo>
                    <a:lnTo>
                      <a:pt x="1382" y="918"/>
                    </a:lnTo>
                    <a:lnTo>
                      <a:pt x="1383" y="919"/>
                    </a:lnTo>
                    <a:lnTo>
                      <a:pt x="1383" y="921"/>
                    </a:lnTo>
                    <a:lnTo>
                      <a:pt x="1384" y="921"/>
                    </a:lnTo>
                    <a:lnTo>
                      <a:pt x="1385" y="921"/>
                    </a:lnTo>
                    <a:lnTo>
                      <a:pt x="1386" y="921"/>
                    </a:lnTo>
                    <a:lnTo>
                      <a:pt x="1387" y="921"/>
                    </a:lnTo>
                    <a:lnTo>
                      <a:pt x="1388" y="920"/>
                    </a:lnTo>
                    <a:lnTo>
                      <a:pt x="1389" y="920"/>
                    </a:lnTo>
                    <a:lnTo>
                      <a:pt x="1390" y="920"/>
                    </a:lnTo>
                    <a:lnTo>
                      <a:pt x="1391" y="919"/>
                    </a:lnTo>
                    <a:lnTo>
                      <a:pt x="1392" y="919"/>
                    </a:lnTo>
                    <a:lnTo>
                      <a:pt x="1393" y="918"/>
                    </a:lnTo>
                    <a:lnTo>
                      <a:pt x="1393" y="917"/>
                    </a:lnTo>
                    <a:lnTo>
                      <a:pt x="1394" y="916"/>
                    </a:lnTo>
                    <a:lnTo>
                      <a:pt x="1395" y="916"/>
                    </a:lnTo>
                    <a:lnTo>
                      <a:pt x="1396" y="915"/>
                    </a:lnTo>
                    <a:lnTo>
                      <a:pt x="1397" y="914"/>
                    </a:lnTo>
                    <a:lnTo>
                      <a:pt x="1398" y="913"/>
                    </a:lnTo>
                    <a:lnTo>
                      <a:pt x="1399" y="912"/>
                    </a:lnTo>
                    <a:lnTo>
                      <a:pt x="1400" y="912"/>
                    </a:lnTo>
                    <a:lnTo>
                      <a:pt x="1401" y="912"/>
                    </a:lnTo>
                    <a:lnTo>
                      <a:pt x="1402" y="912"/>
                    </a:lnTo>
                    <a:lnTo>
                      <a:pt x="1403" y="913"/>
                    </a:lnTo>
                    <a:lnTo>
                      <a:pt x="1404" y="913"/>
                    </a:lnTo>
                    <a:lnTo>
                      <a:pt x="1404" y="914"/>
                    </a:lnTo>
                    <a:lnTo>
                      <a:pt x="1405" y="914"/>
                    </a:lnTo>
                    <a:lnTo>
                      <a:pt x="1406" y="914"/>
                    </a:lnTo>
                    <a:lnTo>
                      <a:pt x="1407" y="915"/>
                    </a:lnTo>
                    <a:lnTo>
                      <a:pt x="1408" y="916"/>
                    </a:lnTo>
                    <a:lnTo>
                      <a:pt x="1409" y="916"/>
                    </a:lnTo>
                    <a:lnTo>
                      <a:pt x="1410" y="917"/>
                    </a:lnTo>
                    <a:lnTo>
                      <a:pt x="1411" y="918"/>
                    </a:lnTo>
                    <a:lnTo>
                      <a:pt x="1412" y="918"/>
                    </a:lnTo>
                    <a:lnTo>
                      <a:pt x="1413" y="919"/>
                    </a:lnTo>
                    <a:lnTo>
                      <a:pt x="1413" y="920"/>
                    </a:lnTo>
                    <a:lnTo>
                      <a:pt x="1414" y="920"/>
                    </a:lnTo>
                    <a:lnTo>
                      <a:pt x="1415" y="920"/>
                    </a:lnTo>
                    <a:lnTo>
                      <a:pt x="1416" y="919"/>
                    </a:lnTo>
                    <a:lnTo>
                      <a:pt x="1417" y="919"/>
                    </a:lnTo>
                    <a:lnTo>
                      <a:pt x="1418" y="920"/>
                    </a:lnTo>
                    <a:lnTo>
                      <a:pt x="1419" y="919"/>
                    </a:lnTo>
                    <a:lnTo>
                      <a:pt x="1420" y="917"/>
                    </a:lnTo>
                    <a:lnTo>
                      <a:pt x="1421" y="918"/>
                    </a:lnTo>
                    <a:lnTo>
                      <a:pt x="1422" y="917"/>
                    </a:lnTo>
                    <a:lnTo>
                      <a:pt x="1423" y="916"/>
                    </a:lnTo>
                    <a:lnTo>
                      <a:pt x="1423" y="916"/>
                    </a:lnTo>
                    <a:lnTo>
                      <a:pt x="1425" y="917"/>
                    </a:lnTo>
                    <a:lnTo>
                      <a:pt x="1425" y="912"/>
                    </a:lnTo>
                    <a:lnTo>
                      <a:pt x="1426" y="914"/>
                    </a:lnTo>
                    <a:lnTo>
                      <a:pt x="1427" y="915"/>
                    </a:lnTo>
                    <a:lnTo>
                      <a:pt x="1428" y="912"/>
                    </a:lnTo>
                    <a:lnTo>
                      <a:pt x="1429" y="912"/>
                    </a:lnTo>
                    <a:lnTo>
                      <a:pt x="1430" y="912"/>
                    </a:lnTo>
                    <a:lnTo>
                      <a:pt x="1431" y="912"/>
                    </a:lnTo>
                    <a:lnTo>
                      <a:pt x="1432" y="912"/>
                    </a:lnTo>
                    <a:lnTo>
                      <a:pt x="1433" y="912"/>
                    </a:lnTo>
                    <a:lnTo>
                      <a:pt x="1434" y="912"/>
                    </a:lnTo>
                    <a:lnTo>
                      <a:pt x="1434" y="912"/>
                    </a:lnTo>
                    <a:lnTo>
                      <a:pt x="1435" y="912"/>
                    </a:lnTo>
                    <a:lnTo>
                      <a:pt x="1436" y="911"/>
                    </a:lnTo>
                    <a:lnTo>
                      <a:pt x="1437" y="911"/>
                    </a:lnTo>
                    <a:lnTo>
                      <a:pt x="1438" y="914"/>
                    </a:lnTo>
                    <a:lnTo>
                      <a:pt x="1439" y="915"/>
                    </a:lnTo>
                    <a:lnTo>
                      <a:pt x="1440" y="912"/>
                    </a:lnTo>
                    <a:lnTo>
                      <a:pt x="1441" y="908"/>
                    </a:lnTo>
                    <a:lnTo>
                      <a:pt x="1442" y="911"/>
                    </a:lnTo>
                    <a:lnTo>
                      <a:pt x="1443" y="914"/>
                    </a:lnTo>
                    <a:lnTo>
                      <a:pt x="1444" y="914"/>
                    </a:lnTo>
                    <a:lnTo>
                      <a:pt x="1444" y="913"/>
                    </a:lnTo>
                    <a:lnTo>
                      <a:pt x="1445" y="909"/>
                    </a:lnTo>
                    <a:lnTo>
                      <a:pt x="1446" y="910"/>
                    </a:lnTo>
                    <a:lnTo>
                      <a:pt x="1447" y="909"/>
                    </a:lnTo>
                    <a:lnTo>
                      <a:pt x="1448" y="907"/>
                    </a:lnTo>
                    <a:lnTo>
                      <a:pt x="1449" y="907"/>
                    </a:lnTo>
                    <a:lnTo>
                      <a:pt x="1450" y="906"/>
                    </a:lnTo>
                    <a:lnTo>
                      <a:pt x="1451" y="904"/>
                    </a:lnTo>
                    <a:lnTo>
                      <a:pt x="1452" y="903"/>
                    </a:lnTo>
                    <a:lnTo>
                      <a:pt x="1453" y="902"/>
                    </a:lnTo>
                    <a:lnTo>
                      <a:pt x="1453" y="901"/>
                    </a:lnTo>
                    <a:lnTo>
                      <a:pt x="1455" y="899"/>
                    </a:lnTo>
                    <a:lnTo>
                      <a:pt x="1455" y="896"/>
                    </a:lnTo>
                    <a:lnTo>
                      <a:pt x="1456" y="898"/>
                    </a:lnTo>
                    <a:lnTo>
                      <a:pt x="1457" y="895"/>
                    </a:lnTo>
                    <a:lnTo>
                      <a:pt x="1458" y="893"/>
                    </a:lnTo>
                    <a:lnTo>
                      <a:pt x="1459" y="895"/>
                    </a:lnTo>
                    <a:lnTo>
                      <a:pt x="1460" y="895"/>
                    </a:lnTo>
                    <a:lnTo>
                      <a:pt x="1461" y="893"/>
                    </a:lnTo>
                    <a:lnTo>
                      <a:pt x="1462" y="900"/>
                    </a:lnTo>
                    <a:lnTo>
                      <a:pt x="1463" y="900"/>
                    </a:lnTo>
                    <a:lnTo>
                      <a:pt x="1464" y="885"/>
                    </a:lnTo>
                    <a:lnTo>
                      <a:pt x="1465" y="896"/>
                    </a:lnTo>
                    <a:lnTo>
                      <a:pt x="1465" y="909"/>
                    </a:lnTo>
                    <a:lnTo>
                      <a:pt x="1466" y="897"/>
                    </a:lnTo>
                    <a:lnTo>
                      <a:pt x="1467" y="899"/>
                    </a:lnTo>
                    <a:lnTo>
                      <a:pt x="1468" y="900"/>
                    </a:lnTo>
                    <a:lnTo>
                      <a:pt x="1469" y="901"/>
                    </a:lnTo>
                    <a:lnTo>
                      <a:pt x="1470" y="902"/>
                    </a:lnTo>
                    <a:lnTo>
                      <a:pt x="1471" y="903"/>
                    </a:lnTo>
                    <a:lnTo>
                      <a:pt x="1472" y="904"/>
                    </a:lnTo>
                    <a:lnTo>
                      <a:pt x="1473" y="904"/>
                    </a:lnTo>
                    <a:lnTo>
                      <a:pt x="1474" y="904"/>
                    </a:lnTo>
                    <a:lnTo>
                      <a:pt x="1474" y="904"/>
                    </a:lnTo>
                    <a:lnTo>
                      <a:pt x="1475" y="903"/>
                    </a:lnTo>
                    <a:lnTo>
                      <a:pt x="1476" y="902"/>
                    </a:lnTo>
                    <a:lnTo>
                      <a:pt x="1477" y="901"/>
                    </a:lnTo>
                    <a:lnTo>
                      <a:pt x="1478" y="901"/>
                    </a:lnTo>
                    <a:lnTo>
                      <a:pt x="1479" y="900"/>
                    </a:lnTo>
                    <a:lnTo>
                      <a:pt x="1480" y="899"/>
                    </a:lnTo>
                    <a:lnTo>
                      <a:pt x="1481" y="898"/>
                    </a:lnTo>
                    <a:lnTo>
                      <a:pt x="1482" y="897"/>
                    </a:lnTo>
                    <a:lnTo>
                      <a:pt x="1483" y="895"/>
                    </a:lnTo>
                    <a:lnTo>
                      <a:pt x="1484" y="897"/>
                    </a:lnTo>
                    <a:lnTo>
                      <a:pt x="1485" y="896"/>
                    </a:lnTo>
                    <a:lnTo>
                      <a:pt x="1486" y="891"/>
                    </a:lnTo>
                    <a:lnTo>
                      <a:pt x="1486" y="893"/>
                    </a:lnTo>
                    <a:lnTo>
                      <a:pt x="1487" y="893"/>
                    </a:lnTo>
                    <a:lnTo>
                      <a:pt x="1488" y="891"/>
                    </a:lnTo>
                    <a:lnTo>
                      <a:pt x="1489" y="890"/>
                    </a:lnTo>
                    <a:lnTo>
                      <a:pt x="1490" y="889"/>
                    </a:lnTo>
                    <a:lnTo>
                      <a:pt x="1491" y="888"/>
                    </a:lnTo>
                    <a:lnTo>
                      <a:pt x="1492" y="888"/>
                    </a:lnTo>
                    <a:lnTo>
                      <a:pt x="1493" y="887"/>
                    </a:lnTo>
                    <a:lnTo>
                      <a:pt x="1494" y="887"/>
                    </a:lnTo>
                    <a:lnTo>
                      <a:pt x="1495" y="883"/>
                    </a:lnTo>
                    <a:lnTo>
                      <a:pt x="1495" y="884"/>
                    </a:lnTo>
                    <a:lnTo>
                      <a:pt x="1496" y="885"/>
                    </a:lnTo>
                    <a:lnTo>
                      <a:pt x="1497" y="882"/>
                    </a:lnTo>
                    <a:lnTo>
                      <a:pt x="1498" y="881"/>
                    </a:lnTo>
                    <a:lnTo>
                      <a:pt x="1499" y="880"/>
                    </a:lnTo>
                    <a:lnTo>
                      <a:pt x="1500" y="880"/>
                    </a:lnTo>
                    <a:lnTo>
                      <a:pt x="1501" y="879"/>
                    </a:lnTo>
                  </a:path>
                </a:pathLst>
              </a:custGeom>
              <a:noFill/>
              <a:ln w="3175" cap="flat">
                <a:solidFill>
                  <a:srgbClr val="EDB1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4" name="Freeform 219">
                <a:extLst>
                  <a:ext uri="{FF2B5EF4-FFF2-40B4-BE49-F238E27FC236}">
                    <a16:creationId xmlns:a16="http://schemas.microsoft.com/office/drawing/2014/main" id="{2006D1C1-B460-4275-B15C-2EA14CF0D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85"/>
                <a:ext cx="1501" cy="980"/>
              </a:xfrm>
              <a:custGeom>
                <a:avLst/>
                <a:gdLst>
                  <a:gd name="T0" fmla="*/ 22 w 1501"/>
                  <a:gd name="T1" fmla="*/ 932 h 980"/>
                  <a:gd name="T2" fmla="*/ 46 w 1501"/>
                  <a:gd name="T3" fmla="*/ 933 h 980"/>
                  <a:gd name="T4" fmla="*/ 69 w 1501"/>
                  <a:gd name="T5" fmla="*/ 846 h 980"/>
                  <a:gd name="T6" fmla="*/ 93 w 1501"/>
                  <a:gd name="T7" fmla="*/ 922 h 980"/>
                  <a:gd name="T8" fmla="*/ 117 w 1501"/>
                  <a:gd name="T9" fmla="*/ 925 h 980"/>
                  <a:gd name="T10" fmla="*/ 140 w 1501"/>
                  <a:gd name="T11" fmla="*/ 843 h 980"/>
                  <a:gd name="T12" fmla="*/ 164 w 1501"/>
                  <a:gd name="T13" fmla="*/ 907 h 980"/>
                  <a:gd name="T14" fmla="*/ 188 w 1501"/>
                  <a:gd name="T15" fmla="*/ 917 h 980"/>
                  <a:gd name="T16" fmla="*/ 211 w 1501"/>
                  <a:gd name="T17" fmla="*/ 913 h 980"/>
                  <a:gd name="T18" fmla="*/ 235 w 1501"/>
                  <a:gd name="T19" fmla="*/ 948 h 980"/>
                  <a:gd name="T20" fmla="*/ 259 w 1501"/>
                  <a:gd name="T21" fmla="*/ 921 h 980"/>
                  <a:gd name="T22" fmla="*/ 282 w 1501"/>
                  <a:gd name="T23" fmla="*/ 915 h 980"/>
                  <a:gd name="T24" fmla="*/ 306 w 1501"/>
                  <a:gd name="T25" fmla="*/ 874 h 980"/>
                  <a:gd name="T26" fmla="*/ 330 w 1501"/>
                  <a:gd name="T27" fmla="*/ 919 h 980"/>
                  <a:gd name="T28" fmla="*/ 353 w 1501"/>
                  <a:gd name="T29" fmla="*/ 941 h 980"/>
                  <a:gd name="T30" fmla="*/ 377 w 1501"/>
                  <a:gd name="T31" fmla="*/ 925 h 980"/>
                  <a:gd name="T32" fmla="*/ 401 w 1501"/>
                  <a:gd name="T33" fmla="*/ 912 h 980"/>
                  <a:gd name="T34" fmla="*/ 424 w 1501"/>
                  <a:gd name="T35" fmla="*/ 885 h 980"/>
                  <a:gd name="T36" fmla="*/ 448 w 1501"/>
                  <a:gd name="T37" fmla="*/ 962 h 980"/>
                  <a:gd name="T38" fmla="*/ 472 w 1501"/>
                  <a:gd name="T39" fmla="*/ 485 h 980"/>
                  <a:gd name="T40" fmla="*/ 495 w 1501"/>
                  <a:gd name="T41" fmla="*/ 834 h 980"/>
                  <a:gd name="T42" fmla="*/ 519 w 1501"/>
                  <a:gd name="T43" fmla="*/ 948 h 980"/>
                  <a:gd name="T44" fmla="*/ 543 w 1501"/>
                  <a:gd name="T45" fmla="*/ 938 h 980"/>
                  <a:gd name="T46" fmla="*/ 567 w 1501"/>
                  <a:gd name="T47" fmla="*/ 924 h 980"/>
                  <a:gd name="T48" fmla="*/ 590 w 1501"/>
                  <a:gd name="T49" fmla="*/ 938 h 980"/>
                  <a:gd name="T50" fmla="*/ 614 w 1501"/>
                  <a:gd name="T51" fmla="*/ 958 h 980"/>
                  <a:gd name="T52" fmla="*/ 637 w 1501"/>
                  <a:gd name="T53" fmla="*/ 822 h 980"/>
                  <a:gd name="T54" fmla="*/ 661 w 1501"/>
                  <a:gd name="T55" fmla="*/ 894 h 980"/>
                  <a:gd name="T56" fmla="*/ 685 w 1501"/>
                  <a:gd name="T57" fmla="*/ 945 h 980"/>
                  <a:gd name="T58" fmla="*/ 709 w 1501"/>
                  <a:gd name="T59" fmla="*/ 932 h 980"/>
                  <a:gd name="T60" fmla="*/ 732 w 1501"/>
                  <a:gd name="T61" fmla="*/ 930 h 980"/>
                  <a:gd name="T62" fmla="*/ 756 w 1501"/>
                  <a:gd name="T63" fmla="*/ 931 h 980"/>
                  <a:gd name="T64" fmla="*/ 780 w 1501"/>
                  <a:gd name="T65" fmla="*/ 932 h 980"/>
                  <a:gd name="T66" fmla="*/ 803 w 1501"/>
                  <a:gd name="T67" fmla="*/ 943 h 980"/>
                  <a:gd name="T68" fmla="*/ 827 w 1501"/>
                  <a:gd name="T69" fmla="*/ 904 h 980"/>
                  <a:gd name="T70" fmla="*/ 851 w 1501"/>
                  <a:gd name="T71" fmla="*/ 873 h 980"/>
                  <a:gd name="T72" fmla="*/ 874 w 1501"/>
                  <a:gd name="T73" fmla="*/ 940 h 980"/>
                  <a:gd name="T74" fmla="*/ 898 w 1501"/>
                  <a:gd name="T75" fmla="*/ 940 h 980"/>
                  <a:gd name="T76" fmla="*/ 922 w 1501"/>
                  <a:gd name="T77" fmla="*/ 941 h 980"/>
                  <a:gd name="T78" fmla="*/ 945 w 1501"/>
                  <a:gd name="T79" fmla="*/ 926 h 980"/>
                  <a:gd name="T80" fmla="*/ 969 w 1501"/>
                  <a:gd name="T81" fmla="*/ 949 h 980"/>
                  <a:gd name="T82" fmla="*/ 993 w 1501"/>
                  <a:gd name="T83" fmla="*/ 850 h 980"/>
                  <a:gd name="T84" fmla="*/ 1017 w 1501"/>
                  <a:gd name="T85" fmla="*/ 784 h 980"/>
                  <a:gd name="T86" fmla="*/ 1040 w 1501"/>
                  <a:gd name="T87" fmla="*/ 938 h 980"/>
                  <a:gd name="T88" fmla="*/ 1064 w 1501"/>
                  <a:gd name="T89" fmla="*/ 931 h 980"/>
                  <a:gd name="T90" fmla="*/ 1087 w 1501"/>
                  <a:gd name="T91" fmla="*/ 931 h 980"/>
                  <a:gd name="T92" fmla="*/ 1111 w 1501"/>
                  <a:gd name="T93" fmla="*/ 931 h 980"/>
                  <a:gd name="T94" fmla="*/ 1135 w 1501"/>
                  <a:gd name="T95" fmla="*/ 924 h 980"/>
                  <a:gd name="T96" fmla="*/ 1159 w 1501"/>
                  <a:gd name="T97" fmla="*/ 912 h 980"/>
                  <a:gd name="T98" fmla="*/ 1182 w 1501"/>
                  <a:gd name="T99" fmla="*/ 928 h 980"/>
                  <a:gd name="T100" fmla="*/ 1206 w 1501"/>
                  <a:gd name="T101" fmla="*/ 937 h 980"/>
                  <a:gd name="T102" fmla="*/ 1229 w 1501"/>
                  <a:gd name="T103" fmla="*/ 932 h 980"/>
                  <a:gd name="T104" fmla="*/ 1253 w 1501"/>
                  <a:gd name="T105" fmla="*/ 918 h 980"/>
                  <a:gd name="T106" fmla="*/ 1277 w 1501"/>
                  <a:gd name="T107" fmla="*/ 936 h 980"/>
                  <a:gd name="T108" fmla="*/ 1301 w 1501"/>
                  <a:gd name="T109" fmla="*/ 905 h 980"/>
                  <a:gd name="T110" fmla="*/ 1324 w 1501"/>
                  <a:gd name="T111" fmla="*/ 932 h 980"/>
                  <a:gd name="T112" fmla="*/ 1348 w 1501"/>
                  <a:gd name="T113" fmla="*/ 933 h 980"/>
                  <a:gd name="T114" fmla="*/ 1372 w 1501"/>
                  <a:gd name="T115" fmla="*/ 929 h 980"/>
                  <a:gd name="T116" fmla="*/ 1395 w 1501"/>
                  <a:gd name="T117" fmla="*/ 927 h 980"/>
                  <a:gd name="T118" fmla="*/ 1419 w 1501"/>
                  <a:gd name="T119" fmla="*/ 924 h 980"/>
                  <a:gd name="T120" fmla="*/ 1443 w 1501"/>
                  <a:gd name="T121" fmla="*/ 909 h 980"/>
                  <a:gd name="T122" fmla="*/ 1466 w 1501"/>
                  <a:gd name="T123" fmla="*/ 907 h 980"/>
                  <a:gd name="T124" fmla="*/ 1490 w 1501"/>
                  <a:gd name="T125" fmla="*/ 918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80">
                    <a:moveTo>
                      <a:pt x="0" y="899"/>
                    </a:moveTo>
                    <a:lnTo>
                      <a:pt x="0" y="899"/>
                    </a:lnTo>
                    <a:lnTo>
                      <a:pt x="1" y="900"/>
                    </a:lnTo>
                    <a:lnTo>
                      <a:pt x="2" y="901"/>
                    </a:lnTo>
                    <a:lnTo>
                      <a:pt x="3" y="903"/>
                    </a:lnTo>
                    <a:lnTo>
                      <a:pt x="4" y="904"/>
                    </a:lnTo>
                    <a:lnTo>
                      <a:pt x="5" y="906"/>
                    </a:lnTo>
                    <a:lnTo>
                      <a:pt x="5" y="907"/>
                    </a:lnTo>
                    <a:lnTo>
                      <a:pt x="6" y="909"/>
                    </a:lnTo>
                    <a:lnTo>
                      <a:pt x="7" y="910"/>
                    </a:lnTo>
                    <a:lnTo>
                      <a:pt x="8" y="912"/>
                    </a:lnTo>
                    <a:lnTo>
                      <a:pt x="9" y="913"/>
                    </a:lnTo>
                    <a:lnTo>
                      <a:pt x="10" y="915"/>
                    </a:lnTo>
                    <a:lnTo>
                      <a:pt x="11" y="916"/>
                    </a:lnTo>
                    <a:lnTo>
                      <a:pt x="12" y="918"/>
                    </a:lnTo>
                    <a:lnTo>
                      <a:pt x="13" y="919"/>
                    </a:lnTo>
                    <a:lnTo>
                      <a:pt x="14" y="921"/>
                    </a:lnTo>
                    <a:lnTo>
                      <a:pt x="15" y="922"/>
                    </a:lnTo>
                    <a:lnTo>
                      <a:pt x="16" y="923"/>
                    </a:lnTo>
                    <a:lnTo>
                      <a:pt x="16" y="925"/>
                    </a:lnTo>
                    <a:lnTo>
                      <a:pt x="17" y="926"/>
                    </a:lnTo>
                    <a:lnTo>
                      <a:pt x="18" y="928"/>
                    </a:lnTo>
                    <a:lnTo>
                      <a:pt x="19" y="929"/>
                    </a:lnTo>
                    <a:lnTo>
                      <a:pt x="20" y="930"/>
                    </a:lnTo>
                    <a:lnTo>
                      <a:pt x="21" y="931"/>
                    </a:lnTo>
                    <a:lnTo>
                      <a:pt x="22" y="932"/>
                    </a:lnTo>
                    <a:lnTo>
                      <a:pt x="23" y="933"/>
                    </a:lnTo>
                    <a:lnTo>
                      <a:pt x="24" y="934"/>
                    </a:lnTo>
                    <a:lnTo>
                      <a:pt x="25" y="935"/>
                    </a:lnTo>
                    <a:lnTo>
                      <a:pt x="26" y="936"/>
                    </a:lnTo>
                    <a:lnTo>
                      <a:pt x="26" y="937"/>
                    </a:lnTo>
                    <a:lnTo>
                      <a:pt x="27" y="938"/>
                    </a:lnTo>
                    <a:lnTo>
                      <a:pt x="28" y="938"/>
                    </a:lnTo>
                    <a:lnTo>
                      <a:pt x="29" y="939"/>
                    </a:lnTo>
                    <a:lnTo>
                      <a:pt x="30" y="939"/>
                    </a:lnTo>
                    <a:lnTo>
                      <a:pt x="31" y="939"/>
                    </a:lnTo>
                    <a:lnTo>
                      <a:pt x="32" y="940"/>
                    </a:lnTo>
                    <a:lnTo>
                      <a:pt x="33" y="940"/>
                    </a:lnTo>
                    <a:lnTo>
                      <a:pt x="34" y="940"/>
                    </a:lnTo>
                    <a:lnTo>
                      <a:pt x="35" y="940"/>
                    </a:lnTo>
                    <a:lnTo>
                      <a:pt x="35" y="939"/>
                    </a:lnTo>
                    <a:lnTo>
                      <a:pt x="36" y="939"/>
                    </a:lnTo>
                    <a:lnTo>
                      <a:pt x="37" y="939"/>
                    </a:lnTo>
                    <a:lnTo>
                      <a:pt x="38" y="939"/>
                    </a:lnTo>
                    <a:lnTo>
                      <a:pt x="39" y="939"/>
                    </a:lnTo>
                    <a:lnTo>
                      <a:pt x="40" y="938"/>
                    </a:lnTo>
                    <a:lnTo>
                      <a:pt x="41" y="938"/>
                    </a:lnTo>
                    <a:lnTo>
                      <a:pt x="42" y="938"/>
                    </a:lnTo>
                    <a:lnTo>
                      <a:pt x="43" y="938"/>
                    </a:lnTo>
                    <a:lnTo>
                      <a:pt x="44" y="937"/>
                    </a:lnTo>
                    <a:lnTo>
                      <a:pt x="45" y="935"/>
                    </a:lnTo>
                    <a:lnTo>
                      <a:pt x="46" y="933"/>
                    </a:lnTo>
                    <a:lnTo>
                      <a:pt x="47" y="930"/>
                    </a:lnTo>
                    <a:lnTo>
                      <a:pt x="47" y="927"/>
                    </a:lnTo>
                    <a:lnTo>
                      <a:pt x="48" y="924"/>
                    </a:lnTo>
                    <a:lnTo>
                      <a:pt x="49" y="921"/>
                    </a:lnTo>
                    <a:lnTo>
                      <a:pt x="50" y="917"/>
                    </a:lnTo>
                    <a:lnTo>
                      <a:pt x="51" y="913"/>
                    </a:lnTo>
                    <a:lnTo>
                      <a:pt x="52" y="910"/>
                    </a:lnTo>
                    <a:lnTo>
                      <a:pt x="53" y="908"/>
                    </a:lnTo>
                    <a:lnTo>
                      <a:pt x="54" y="905"/>
                    </a:lnTo>
                    <a:lnTo>
                      <a:pt x="55" y="902"/>
                    </a:lnTo>
                    <a:lnTo>
                      <a:pt x="56" y="900"/>
                    </a:lnTo>
                    <a:lnTo>
                      <a:pt x="56" y="898"/>
                    </a:lnTo>
                    <a:lnTo>
                      <a:pt x="57" y="896"/>
                    </a:lnTo>
                    <a:lnTo>
                      <a:pt x="58" y="895"/>
                    </a:lnTo>
                    <a:lnTo>
                      <a:pt x="59" y="890"/>
                    </a:lnTo>
                    <a:lnTo>
                      <a:pt x="60" y="884"/>
                    </a:lnTo>
                    <a:lnTo>
                      <a:pt x="61" y="877"/>
                    </a:lnTo>
                    <a:lnTo>
                      <a:pt x="62" y="869"/>
                    </a:lnTo>
                    <a:lnTo>
                      <a:pt x="63" y="867"/>
                    </a:lnTo>
                    <a:lnTo>
                      <a:pt x="64" y="865"/>
                    </a:lnTo>
                    <a:lnTo>
                      <a:pt x="65" y="865"/>
                    </a:lnTo>
                    <a:lnTo>
                      <a:pt x="66" y="864"/>
                    </a:lnTo>
                    <a:lnTo>
                      <a:pt x="66" y="861"/>
                    </a:lnTo>
                    <a:lnTo>
                      <a:pt x="67" y="857"/>
                    </a:lnTo>
                    <a:lnTo>
                      <a:pt x="68" y="851"/>
                    </a:lnTo>
                    <a:lnTo>
                      <a:pt x="69" y="846"/>
                    </a:lnTo>
                    <a:lnTo>
                      <a:pt x="70" y="841"/>
                    </a:lnTo>
                    <a:lnTo>
                      <a:pt x="71" y="837"/>
                    </a:lnTo>
                    <a:lnTo>
                      <a:pt x="72" y="832"/>
                    </a:lnTo>
                    <a:lnTo>
                      <a:pt x="73" y="829"/>
                    </a:lnTo>
                    <a:lnTo>
                      <a:pt x="74" y="829"/>
                    </a:lnTo>
                    <a:lnTo>
                      <a:pt x="75" y="831"/>
                    </a:lnTo>
                    <a:lnTo>
                      <a:pt x="76" y="835"/>
                    </a:lnTo>
                    <a:lnTo>
                      <a:pt x="77" y="839"/>
                    </a:lnTo>
                    <a:lnTo>
                      <a:pt x="77" y="843"/>
                    </a:lnTo>
                    <a:lnTo>
                      <a:pt x="78" y="847"/>
                    </a:lnTo>
                    <a:lnTo>
                      <a:pt x="79" y="852"/>
                    </a:lnTo>
                    <a:lnTo>
                      <a:pt x="80" y="858"/>
                    </a:lnTo>
                    <a:lnTo>
                      <a:pt x="81" y="863"/>
                    </a:lnTo>
                    <a:lnTo>
                      <a:pt x="82" y="869"/>
                    </a:lnTo>
                    <a:lnTo>
                      <a:pt x="83" y="875"/>
                    </a:lnTo>
                    <a:lnTo>
                      <a:pt x="84" y="880"/>
                    </a:lnTo>
                    <a:lnTo>
                      <a:pt x="85" y="887"/>
                    </a:lnTo>
                    <a:lnTo>
                      <a:pt x="86" y="893"/>
                    </a:lnTo>
                    <a:lnTo>
                      <a:pt x="87" y="900"/>
                    </a:lnTo>
                    <a:lnTo>
                      <a:pt x="87" y="906"/>
                    </a:lnTo>
                    <a:lnTo>
                      <a:pt x="88" y="910"/>
                    </a:lnTo>
                    <a:lnTo>
                      <a:pt x="89" y="914"/>
                    </a:lnTo>
                    <a:lnTo>
                      <a:pt x="90" y="916"/>
                    </a:lnTo>
                    <a:lnTo>
                      <a:pt x="91" y="918"/>
                    </a:lnTo>
                    <a:lnTo>
                      <a:pt x="92" y="920"/>
                    </a:lnTo>
                    <a:lnTo>
                      <a:pt x="93" y="922"/>
                    </a:lnTo>
                    <a:lnTo>
                      <a:pt x="94" y="924"/>
                    </a:lnTo>
                    <a:lnTo>
                      <a:pt x="95" y="925"/>
                    </a:lnTo>
                    <a:lnTo>
                      <a:pt x="96" y="927"/>
                    </a:lnTo>
                    <a:lnTo>
                      <a:pt x="96" y="929"/>
                    </a:lnTo>
                    <a:lnTo>
                      <a:pt x="98" y="931"/>
                    </a:lnTo>
                    <a:lnTo>
                      <a:pt x="98" y="932"/>
                    </a:lnTo>
                    <a:lnTo>
                      <a:pt x="99" y="934"/>
                    </a:lnTo>
                    <a:lnTo>
                      <a:pt x="100" y="935"/>
                    </a:lnTo>
                    <a:lnTo>
                      <a:pt x="101" y="936"/>
                    </a:lnTo>
                    <a:lnTo>
                      <a:pt x="102" y="937"/>
                    </a:lnTo>
                    <a:lnTo>
                      <a:pt x="103" y="938"/>
                    </a:lnTo>
                    <a:lnTo>
                      <a:pt x="104" y="938"/>
                    </a:lnTo>
                    <a:lnTo>
                      <a:pt x="105" y="938"/>
                    </a:lnTo>
                    <a:lnTo>
                      <a:pt x="106" y="938"/>
                    </a:lnTo>
                    <a:lnTo>
                      <a:pt x="107" y="937"/>
                    </a:lnTo>
                    <a:lnTo>
                      <a:pt x="107" y="937"/>
                    </a:lnTo>
                    <a:lnTo>
                      <a:pt x="108" y="936"/>
                    </a:lnTo>
                    <a:lnTo>
                      <a:pt x="109" y="935"/>
                    </a:lnTo>
                    <a:lnTo>
                      <a:pt x="110" y="934"/>
                    </a:lnTo>
                    <a:lnTo>
                      <a:pt x="111" y="933"/>
                    </a:lnTo>
                    <a:lnTo>
                      <a:pt x="112" y="932"/>
                    </a:lnTo>
                    <a:lnTo>
                      <a:pt x="113" y="931"/>
                    </a:lnTo>
                    <a:lnTo>
                      <a:pt x="114" y="929"/>
                    </a:lnTo>
                    <a:lnTo>
                      <a:pt x="115" y="928"/>
                    </a:lnTo>
                    <a:lnTo>
                      <a:pt x="116" y="927"/>
                    </a:lnTo>
                    <a:lnTo>
                      <a:pt x="117" y="925"/>
                    </a:lnTo>
                    <a:lnTo>
                      <a:pt x="117" y="923"/>
                    </a:lnTo>
                    <a:lnTo>
                      <a:pt x="119" y="921"/>
                    </a:lnTo>
                    <a:lnTo>
                      <a:pt x="119" y="920"/>
                    </a:lnTo>
                    <a:lnTo>
                      <a:pt x="120" y="918"/>
                    </a:lnTo>
                    <a:lnTo>
                      <a:pt x="121" y="916"/>
                    </a:lnTo>
                    <a:lnTo>
                      <a:pt x="122" y="914"/>
                    </a:lnTo>
                    <a:lnTo>
                      <a:pt x="123" y="911"/>
                    </a:lnTo>
                    <a:lnTo>
                      <a:pt x="124" y="909"/>
                    </a:lnTo>
                    <a:lnTo>
                      <a:pt x="125" y="908"/>
                    </a:lnTo>
                    <a:lnTo>
                      <a:pt x="126" y="907"/>
                    </a:lnTo>
                    <a:lnTo>
                      <a:pt x="127" y="907"/>
                    </a:lnTo>
                    <a:lnTo>
                      <a:pt x="128" y="907"/>
                    </a:lnTo>
                    <a:lnTo>
                      <a:pt x="128" y="903"/>
                    </a:lnTo>
                    <a:lnTo>
                      <a:pt x="129" y="899"/>
                    </a:lnTo>
                    <a:lnTo>
                      <a:pt x="130" y="893"/>
                    </a:lnTo>
                    <a:lnTo>
                      <a:pt x="131" y="888"/>
                    </a:lnTo>
                    <a:lnTo>
                      <a:pt x="132" y="889"/>
                    </a:lnTo>
                    <a:lnTo>
                      <a:pt x="133" y="894"/>
                    </a:lnTo>
                    <a:lnTo>
                      <a:pt x="134" y="895"/>
                    </a:lnTo>
                    <a:lnTo>
                      <a:pt x="135" y="896"/>
                    </a:lnTo>
                    <a:lnTo>
                      <a:pt x="136" y="900"/>
                    </a:lnTo>
                    <a:lnTo>
                      <a:pt x="137" y="900"/>
                    </a:lnTo>
                    <a:lnTo>
                      <a:pt x="138" y="909"/>
                    </a:lnTo>
                    <a:lnTo>
                      <a:pt x="138" y="907"/>
                    </a:lnTo>
                    <a:lnTo>
                      <a:pt x="139" y="878"/>
                    </a:lnTo>
                    <a:lnTo>
                      <a:pt x="140" y="843"/>
                    </a:lnTo>
                    <a:lnTo>
                      <a:pt x="141" y="813"/>
                    </a:lnTo>
                    <a:lnTo>
                      <a:pt x="142" y="799"/>
                    </a:lnTo>
                    <a:lnTo>
                      <a:pt x="143" y="811"/>
                    </a:lnTo>
                    <a:lnTo>
                      <a:pt x="144" y="834"/>
                    </a:lnTo>
                    <a:lnTo>
                      <a:pt x="145" y="871"/>
                    </a:lnTo>
                    <a:lnTo>
                      <a:pt x="146" y="905"/>
                    </a:lnTo>
                    <a:lnTo>
                      <a:pt x="147" y="911"/>
                    </a:lnTo>
                    <a:lnTo>
                      <a:pt x="147" y="906"/>
                    </a:lnTo>
                    <a:lnTo>
                      <a:pt x="149" y="899"/>
                    </a:lnTo>
                    <a:lnTo>
                      <a:pt x="149" y="890"/>
                    </a:lnTo>
                    <a:lnTo>
                      <a:pt x="150" y="888"/>
                    </a:lnTo>
                    <a:lnTo>
                      <a:pt x="151" y="887"/>
                    </a:lnTo>
                    <a:lnTo>
                      <a:pt x="152" y="885"/>
                    </a:lnTo>
                    <a:lnTo>
                      <a:pt x="153" y="884"/>
                    </a:lnTo>
                    <a:lnTo>
                      <a:pt x="154" y="884"/>
                    </a:lnTo>
                    <a:lnTo>
                      <a:pt x="155" y="886"/>
                    </a:lnTo>
                    <a:lnTo>
                      <a:pt x="156" y="887"/>
                    </a:lnTo>
                    <a:lnTo>
                      <a:pt x="157" y="889"/>
                    </a:lnTo>
                    <a:lnTo>
                      <a:pt x="158" y="892"/>
                    </a:lnTo>
                    <a:lnTo>
                      <a:pt x="159" y="894"/>
                    </a:lnTo>
                    <a:lnTo>
                      <a:pt x="159" y="897"/>
                    </a:lnTo>
                    <a:lnTo>
                      <a:pt x="160" y="900"/>
                    </a:lnTo>
                    <a:lnTo>
                      <a:pt x="161" y="902"/>
                    </a:lnTo>
                    <a:lnTo>
                      <a:pt x="162" y="904"/>
                    </a:lnTo>
                    <a:lnTo>
                      <a:pt x="163" y="905"/>
                    </a:lnTo>
                    <a:lnTo>
                      <a:pt x="164" y="907"/>
                    </a:lnTo>
                    <a:lnTo>
                      <a:pt x="165" y="908"/>
                    </a:lnTo>
                    <a:lnTo>
                      <a:pt x="166" y="909"/>
                    </a:lnTo>
                    <a:lnTo>
                      <a:pt x="167" y="911"/>
                    </a:lnTo>
                    <a:lnTo>
                      <a:pt x="168" y="912"/>
                    </a:lnTo>
                    <a:lnTo>
                      <a:pt x="168" y="914"/>
                    </a:lnTo>
                    <a:lnTo>
                      <a:pt x="169" y="915"/>
                    </a:lnTo>
                    <a:lnTo>
                      <a:pt x="170" y="917"/>
                    </a:lnTo>
                    <a:lnTo>
                      <a:pt x="171" y="919"/>
                    </a:lnTo>
                    <a:lnTo>
                      <a:pt x="172" y="920"/>
                    </a:lnTo>
                    <a:lnTo>
                      <a:pt x="173" y="922"/>
                    </a:lnTo>
                    <a:lnTo>
                      <a:pt x="174" y="924"/>
                    </a:lnTo>
                    <a:lnTo>
                      <a:pt x="175" y="925"/>
                    </a:lnTo>
                    <a:lnTo>
                      <a:pt x="176" y="926"/>
                    </a:lnTo>
                    <a:lnTo>
                      <a:pt x="177" y="926"/>
                    </a:lnTo>
                    <a:lnTo>
                      <a:pt x="178" y="926"/>
                    </a:lnTo>
                    <a:lnTo>
                      <a:pt x="179" y="925"/>
                    </a:lnTo>
                    <a:lnTo>
                      <a:pt x="179" y="925"/>
                    </a:lnTo>
                    <a:lnTo>
                      <a:pt x="180" y="924"/>
                    </a:lnTo>
                    <a:lnTo>
                      <a:pt x="181" y="923"/>
                    </a:lnTo>
                    <a:lnTo>
                      <a:pt x="182" y="922"/>
                    </a:lnTo>
                    <a:lnTo>
                      <a:pt x="183" y="921"/>
                    </a:lnTo>
                    <a:lnTo>
                      <a:pt x="184" y="921"/>
                    </a:lnTo>
                    <a:lnTo>
                      <a:pt x="185" y="920"/>
                    </a:lnTo>
                    <a:lnTo>
                      <a:pt x="186" y="919"/>
                    </a:lnTo>
                    <a:lnTo>
                      <a:pt x="187" y="918"/>
                    </a:lnTo>
                    <a:lnTo>
                      <a:pt x="188" y="917"/>
                    </a:lnTo>
                    <a:lnTo>
                      <a:pt x="189" y="916"/>
                    </a:lnTo>
                    <a:lnTo>
                      <a:pt x="189" y="915"/>
                    </a:lnTo>
                    <a:lnTo>
                      <a:pt x="190" y="914"/>
                    </a:lnTo>
                    <a:lnTo>
                      <a:pt x="191" y="914"/>
                    </a:lnTo>
                    <a:lnTo>
                      <a:pt x="192" y="913"/>
                    </a:lnTo>
                    <a:lnTo>
                      <a:pt x="193" y="912"/>
                    </a:lnTo>
                    <a:lnTo>
                      <a:pt x="194" y="911"/>
                    </a:lnTo>
                    <a:lnTo>
                      <a:pt x="195" y="911"/>
                    </a:lnTo>
                    <a:lnTo>
                      <a:pt x="196" y="910"/>
                    </a:lnTo>
                    <a:lnTo>
                      <a:pt x="197" y="910"/>
                    </a:lnTo>
                    <a:lnTo>
                      <a:pt x="198" y="909"/>
                    </a:lnTo>
                    <a:lnTo>
                      <a:pt x="199" y="909"/>
                    </a:lnTo>
                    <a:lnTo>
                      <a:pt x="199" y="908"/>
                    </a:lnTo>
                    <a:lnTo>
                      <a:pt x="200" y="907"/>
                    </a:lnTo>
                    <a:lnTo>
                      <a:pt x="201" y="906"/>
                    </a:lnTo>
                    <a:lnTo>
                      <a:pt x="202" y="906"/>
                    </a:lnTo>
                    <a:lnTo>
                      <a:pt x="203" y="905"/>
                    </a:lnTo>
                    <a:lnTo>
                      <a:pt x="204" y="904"/>
                    </a:lnTo>
                    <a:lnTo>
                      <a:pt x="205" y="904"/>
                    </a:lnTo>
                    <a:lnTo>
                      <a:pt x="206" y="905"/>
                    </a:lnTo>
                    <a:lnTo>
                      <a:pt x="207" y="906"/>
                    </a:lnTo>
                    <a:lnTo>
                      <a:pt x="208" y="907"/>
                    </a:lnTo>
                    <a:lnTo>
                      <a:pt x="208" y="909"/>
                    </a:lnTo>
                    <a:lnTo>
                      <a:pt x="210" y="910"/>
                    </a:lnTo>
                    <a:lnTo>
                      <a:pt x="210" y="912"/>
                    </a:lnTo>
                    <a:lnTo>
                      <a:pt x="211" y="913"/>
                    </a:lnTo>
                    <a:lnTo>
                      <a:pt x="212" y="915"/>
                    </a:lnTo>
                    <a:lnTo>
                      <a:pt x="213" y="916"/>
                    </a:lnTo>
                    <a:lnTo>
                      <a:pt x="214" y="917"/>
                    </a:lnTo>
                    <a:lnTo>
                      <a:pt x="215" y="918"/>
                    </a:lnTo>
                    <a:lnTo>
                      <a:pt x="216" y="920"/>
                    </a:lnTo>
                    <a:lnTo>
                      <a:pt x="217" y="921"/>
                    </a:lnTo>
                    <a:lnTo>
                      <a:pt x="218" y="923"/>
                    </a:lnTo>
                    <a:lnTo>
                      <a:pt x="219" y="924"/>
                    </a:lnTo>
                    <a:lnTo>
                      <a:pt x="219" y="926"/>
                    </a:lnTo>
                    <a:lnTo>
                      <a:pt x="220" y="927"/>
                    </a:lnTo>
                    <a:lnTo>
                      <a:pt x="221" y="929"/>
                    </a:lnTo>
                    <a:lnTo>
                      <a:pt x="222" y="930"/>
                    </a:lnTo>
                    <a:lnTo>
                      <a:pt x="223" y="932"/>
                    </a:lnTo>
                    <a:lnTo>
                      <a:pt x="224" y="933"/>
                    </a:lnTo>
                    <a:lnTo>
                      <a:pt x="225" y="934"/>
                    </a:lnTo>
                    <a:lnTo>
                      <a:pt x="226" y="935"/>
                    </a:lnTo>
                    <a:lnTo>
                      <a:pt x="227" y="936"/>
                    </a:lnTo>
                    <a:lnTo>
                      <a:pt x="228" y="938"/>
                    </a:lnTo>
                    <a:lnTo>
                      <a:pt x="229" y="940"/>
                    </a:lnTo>
                    <a:lnTo>
                      <a:pt x="229" y="942"/>
                    </a:lnTo>
                    <a:lnTo>
                      <a:pt x="231" y="944"/>
                    </a:lnTo>
                    <a:lnTo>
                      <a:pt x="231" y="946"/>
                    </a:lnTo>
                    <a:lnTo>
                      <a:pt x="232" y="948"/>
                    </a:lnTo>
                    <a:lnTo>
                      <a:pt x="233" y="949"/>
                    </a:lnTo>
                    <a:lnTo>
                      <a:pt x="234" y="949"/>
                    </a:lnTo>
                    <a:lnTo>
                      <a:pt x="235" y="948"/>
                    </a:lnTo>
                    <a:lnTo>
                      <a:pt x="236" y="946"/>
                    </a:lnTo>
                    <a:lnTo>
                      <a:pt x="237" y="944"/>
                    </a:lnTo>
                    <a:lnTo>
                      <a:pt x="238" y="942"/>
                    </a:lnTo>
                    <a:lnTo>
                      <a:pt x="239" y="940"/>
                    </a:lnTo>
                    <a:lnTo>
                      <a:pt x="240" y="938"/>
                    </a:lnTo>
                    <a:lnTo>
                      <a:pt x="240" y="935"/>
                    </a:lnTo>
                    <a:lnTo>
                      <a:pt x="241" y="932"/>
                    </a:lnTo>
                    <a:lnTo>
                      <a:pt x="242" y="929"/>
                    </a:lnTo>
                    <a:lnTo>
                      <a:pt x="243" y="926"/>
                    </a:lnTo>
                    <a:lnTo>
                      <a:pt x="244" y="923"/>
                    </a:lnTo>
                    <a:lnTo>
                      <a:pt x="245" y="919"/>
                    </a:lnTo>
                    <a:lnTo>
                      <a:pt x="246" y="916"/>
                    </a:lnTo>
                    <a:lnTo>
                      <a:pt x="247" y="912"/>
                    </a:lnTo>
                    <a:lnTo>
                      <a:pt x="248" y="909"/>
                    </a:lnTo>
                    <a:lnTo>
                      <a:pt x="249" y="908"/>
                    </a:lnTo>
                    <a:lnTo>
                      <a:pt x="250" y="908"/>
                    </a:lnTo>
                    <a:lnTo>
                      <a:pt x="250" y="909"/>
                    </a:lnTo>
                    <a:lnTo>
                      <a:pt x="251" y="910"/>
                    </a:lnTo>
                    <a:lnTo>
                      <a:pt x="252" y="911"/>
                    </a:lnTo>
                    <a:lnTo>
                      <a:pt x="253" y="912"/>
                    </a:lnTo>
                    <a:lnTo>
                      <a:pt x="254" y="914"/>
                    </a:lnTo>
                    <a:lnTo>
                      <a:pt x="255" y="916"/>
                    </a:lnTo>
                    <a:lnTo>
                      <a:pt x="256" y="917"/>
                    </a:lnTo>
                    <a:lnTo>
                      <a:pt x="257" y="919"/>
                    </a:lnTo>
                    <a:lnTo>
                      <a:pt x="258" y="920"/>
                    </a:lnTo>
                    <a:lnTo>
                      <a:pt x="259" y="921"/>
                    </a:lnTo>
                    <a:lnTo>
                      <a:pt x="259" y="925"/>
                    </a:lnTo>
                    <a:lnTo>
                      <a:pt x="261" y="925"/>
                    </a:lnTo>
                    <a:lnTo>
                      <a:pt x="261" y="927"/>
                    </a:lnTo>
                    <a:lnTo>
                      <a:pt x="262" y="929"/>
                    </a:lnTo>
                    <a:lnTo>
                      <a:pt x="263" y="930"/>
                    </a:lnTo>
                    <a:lnTo>
                      <a:pt x="264" y="930"/>
                    </a:lnTo>
                    <a:lnTo>
                      <a:pt x="265" y="931"/>
                    </a:lnTo>
                    <a:lnTo>
                      <a:pt x="266" y="931"/>
                    </a:lnTo>
                    <a:lnTo>
                      <a:pt x="267" y="931"/>
                    </a:lnTo>
                    <a:lnTo>
                      <a:pt x="268" y="930"/>
                    </a:lnTo>
                    <a:lnTo>
                      <a:pt x="269" y="930"/>
                    </a:lnTo>
                    <a:lnTo>
                      <a:pt x="270" y="929"/>
                    </a:lnTo>
                    <a:lnTo>
                      <a:pt x="271" y="929"/>
                    </a:lnTo>
                    <a:lnTo>
                      <a:pt x="271" y="930"/>
                    </a:lnTo>
                    <a:lnTo>
                      <a:pt x="272" y="930"/>
                    </a:lnTo>
                    <a:lnTo>
                      <a:pt x="273" y="930"/>
                    </a:lnTo>
                    <a:lnTo>
                      <a:pt x="274" y="930"/>
                    </a:lnTo>
                    <a:lnTo>
                      <a:pt x="275" y="930"/>
                    </a:lnTo>
                    <a:lnTo>
                      <a:pt x="276" y="930"/>
                    </a:lnTo>
                    <a:lnTo>
                      <a:pt x="277" y="929"/>
                    </a:lnTo>
                    <a:lnTo>
                      <a:pt x="278" y="928"/>
                    </a:lnTo>
                    <a:lnTo>
                      <a:pt x="279" y="926"/>
                    </a:lnTo>
                    <a:lnTo>
                      <a:pt x="280" y="923"/>
                    </a:lnTo>
                    <a:lnTo>
                      <a:pt x="280" y="920"/>
                    </a:lnTo>
                    <a:lnTo>
                      <a:pt x="281" y="918"/>
                    </a:lnTo>
                    <a:lnTo>
                      <a:pt x="282" y="915"/>
                    </a:lnTo>
                    <a:lnTo>
                      <a:pt x="283" y="912"/>
                    </a:lnTo>
                    <a:lnTo>
                      <a:pt x="284" y="910"/>
                    </a:lnTo>
                    <a:lnTo>
                      <a:pt x="285" y="906"/>
                    </a:lnTo>
                    <a:lnTo>
                      <a:pt x="286" y="903"/>
                    </a:lnTo>
                    <a:lnTo>
                      <a:pt x="287" y="900"/>
                    </a:lnTo>
                    <a:lnTo>
                      <a:pt x="288" y="897"/>
                    </a:lnTo>
                    <a:lnTo>
                      <a:pt x="289" y="894"/>
                    </a:lnTo>
                    <a:lnTo>
                      <a:pt x="290" y="891"/>
                    </a:lnTo>
                    <a:lnTo>
                      <a:pt x="291" y="887"/>
                    </a:lnTo>
                    <a:lnTo>
                      <a:pt x="291" y="884"/>
                    </a:lnTo>
                    <a:lnTo>
                      <a:pt x="292" y="882"/>
                    </a:lnTo>
                    <a:lnTo>
                      <a:pt x="293" y="881"/>
                    </a:lnTo>
                    <a:lnTo>
                      <a:pt x="294" y="879"/>
                    </a:lnTo>
                    <a:lnTo>
                      <a:pt x="295" y="878"/>
                    </a:lnTo>
                    <a:lnTo>
                      <a:pt x="296" y="877"/>
                    </a:lnTo>
                    <a:lnTo>
                      <a:pt x="297" y="877"/>
                    </a:lnTo>
                    <a:lnTo>
                      <a:pt x="298" y="876"/>
                    </a:lnTo>
                    <a:lnTo>
                      <a:pt x="299" y="876"/>
                    </a:lnTo>
                    <a:lnTo>
                      <a:pt x="300" y="875"/>
                    </a:lnTo>
                    <a:lnTo>
                      <a:pt x="301" y="875"/>
                    </a:lnTo>
                    <a:lnTo>
                      <a:pt x="301" y="874"/>
                    </a:lnTo>
                    <a:lnTo>
                      <a:pt x="302" y="874"/>
                    </a:lnTo>
                    <a:lnTo>
                      <a:pt x="303" y="873"/>
                    </a:lnTo>
                    <a:lnTo>
                      <a:pt x="304" y="873"/>
                    </a:lnTo>
                    <a:lnTo>
                      <a:pt x="305" y="873"/>
                    </a:lnTo>
                    <a:lnTo>
                      <a:pt x="306" y="874"/>
                    </a:lnTo>
                    <a:lnTo>
                      <a:pt x="307" y="874"/>
                    </a:lnTo>
                    <a:lnTo>
                      <a:pt x="308" y="874"/>
                    </a:lnTo>
                    <a:lnTo>
                      <a:pt x="309" y="875"/>
                    </a:lnTo>
                    <a:lnTo>
                      <a:pt x="310" y="876"/>
                    </a:lnTo>
                    <a:lnTo>
                      <a:pt x="311" y="877"/>
                    </a:lnTo>
                    <a:lnTo>
                      <a:pt x="311" y="878"/>
                    </a:lnTo>
                    <a:lnTo>
                      <a:pt x="312" y="879"/>
                    </a:lnTo>
                    <a:lnTo>
                      <a:pt x="313" y="880"/>
                    </a:lnTo>
                    <a:lnTo>
                      <a:pt x="314" y="881"/>
                    </a:lnTo>
                    <a:lnTo>
                      <a:pt x="315" y="882"/>
                    </a:lnTo>
                    <a:lnTo>
                      <a:pt x="316" y="883"/>
                    </a:lnTo>
                    <a:lnTo>
                      <a:pt x="317" y="884"/>
                    </a:lnTo>
                    <a:lnTo>
                      <a:pt x="318" y="885"/>
                    </a:lnTo>
                    <a:lnTo>
                      <a:pt x="319" y="886"/>
                    </a:lnTo>
                    <a:lnTo>
                      <a:pt x="320" y="887"/>
                    </a:lnTo>
                    <a:lnTo>
                      <a:pt x="321" y="889"/>
                    </a:lnTo>
                    <a:lnTo>
                      <a:pt x="322" y="891"/>
                    </a:lnTo>
                    <a:lnTo>
                      <a:pt x="322" y="894"/>
                    </a:lnTo>
                    <a:lnTo>
                      <a:pt x="323" y="897"/>
                    </a:lnTo>
                    <a:lnTo>
                      <a:pt x="324" y="900"/>
                    </a:lnTo>
                    <a:lnTo>
                      <a:pt x="325" y="903"/>
                    </a:lnTo>
                    <a:lnTo>
                      <a:pt x="326" y="906"/>
                    </a:lnTo>
                    <a:lnTo>
                      <a:pt x="327" y="909"/>
                    </a:lnTo>
                    <a:lnTo>
                      <a:pt x="328" y="912"/>
                    </a:lnTo>
                    <a:lnTo>
                      <a:pt x="329" y="915"/>
                    </a:lnTo>
                    <a:lnTo>
                      <a:pt x="330" y="919"/>
                    </a:lnTo>
                    <a:lnTo>
                      <a:pt x="331" y="922"/>
                    </a:lnTo>
                    <a:lnTo>
                      <a:pt x="331" y="926"/>
                    </a:lnTo>
                    <a:lnTo>
                      <a:pt x="332" y="930"/>
                    </a:lnTo>
                    <a:lnTo>
                      <a:pt x="333" y="933"/>
                    </a:lnTo>
                    <a:lnTo>
                      <a:pt x="334" y="937"/>
                    </a:lnTo>
                    <a:lnTo>
                      <a:pt x="335" y="941"/>
                    </a:lnTo>
                    <a:lnTo>
                      <a:pt x="336" y="943"/>
                    </a:lnTo>
                    <a:lnTo>
                      <a:pt x="337" y="944"/>
                    </a:lnTo>
                    <a:lnTo>
                      <a:pt x="338" y="944"/>
                    </a:lnTo>
                    <a:lnTo>
                      <a:pt x="339" y="945"/>
                    </a:lnTo>
                    <a:lnTo>
                      <a:pt x="340" y="945"/>
                    </a:lnTo>
                    <a:lnTo>
                      <a:pt x="341" y="946"/>
                    </a:lnTo>
                    <a:lnTo>
                      <a:pt x="341" y="946"/>
                    </a:lnTo>
                    <a:lnTo>
                      <a:pt x="343" y="946"/>
                    </a:lnTo>
                    <a:lnTo>
                      <a:pt x="343" y="945"/>
                    </a:lnTo>
                    <a:lnTo>
                      <a:pt x="344" y="945"/>
                    </a:lnTo>
                    <a:lnTo>
                      <a:pt x="345" y="945"/>
                    </a:lnTo>
                    <a:lnTo>
                      <a:pt x="346" y="945"/>
                    </a:lnTo>
                    <a:lnTo>
                      <a:pt x="347" y="944"/>
                    </a:lnTo>
                    <a:lnTo>
                      <a:pt x="348" y="944"/>
                    </a:lnTo>
                    <a:lnTo>
                      <a:pt x="349" y="943"/>
                    </a:lnTo>
                    <a:lnTo>
                      <a:pt x="350" y="943"/>
                    </a:lnTo>
                    <a:lnTo>
                      <a:pt x="351" y="942"/>
                    </a:lnTo>
                    <a:lnTo>
                      <a:pt x="352" y="942"/>
                    </a:lnTo>
                    <a:lnTo>
                      <a:pt x="352" y="941"/>
                    </a:lnTo>
                    <a:lnTo>
                      <a:pt x="353" y="941"/>
                    </a:lnTo>
                    <a:lnTo>
                      <a:pt x="354" y="941"/>
                    </a:lnTo>
                    <a:lnTo>
                      <a:pt x="355" y="940"/>
                    </a:lnTo>
                    <a:lnTo>
                      <a:pt x="356" y="940"/>
                    </a:lnTo>
                    <a:lnTo>
                      <a:pt x="357" y="939"/>
                    </a:lnTo>
                    <a:lnTo>
                      <a:pt x="358" y="939"/>
                    </a:lnTo>
                    <a:lnTo>
                      <a:pt x="359" y="938"/>
                    </a:lnTo>
                    <a:lnTo>
                      <a:pt x="360" y="937"/>
                    </a:lnTo>
                    <a:lnTo>
                      <a:pt x="361" y="937"/>
                    </a:lnTo>
                    <a:lnTo>
                      <a:pt x="362" y="936"/>
                    </a:lnTo>
                    <a:lnTo>
                      <a:pt x="362" y="935"/>
                    </a:lnTo>
                    <a:lnTo>
                      <a:pt x="363" y="934"/>
                    </a:lnTo>
                    <a:lnTo>
                      <a:pt x="364" y="933"/>
                    </a:lnTo>
                    <a:lnTo>
                      <a:pt x="365" y="933"/>
                    </a:lnTo>
                    <a:lnTo>
                      <a:pt x="366" y="932"/>
                    </a:lnTo>
                    <a:lnTo>
                      <a:pt x="367" y="931"/>
                    </a:lnTo>
                    <a:lnTo>
                      <a:pt x="368" y="931"/>
                    </a:lnTo>
                    <a:lnTo>
                      <a:pt x="369" y="930"/>
                    </a:lnTo>
                    <a:lnTo>
                      <a:pt x="370" y="930"/>
                    </a:lnTo>
                    <a:lnTo>
                      <a:pt x="371" y="929"/>
                    </a:lnTo>
                    <a:lnTo>
                      <a:pt x="371" y="928"/>
                    </a:lnTo>
                    <a:lnTo>
                      <a:pt x="373" y="928"/>
                    </a:lnTo>
                    <a:lnTo>
                      <a:pt x="373" y="927"/>
                    </a:lnTo>
                    <a:lnTo>
                      <a:pt x="374" y="927"/>
                    </a:lnTo>
                    <a:lnTo>
                      <a:pt x="375" y="926"/>
                    </a:lnTo>
                    <a:lnTo>
                      <a:pt x="376" y="925"/>
                    </a:lnTo>
                    <a:lnTo>
                      <a:pt x="377" y="925"/>
                    </a:lnTo>
                    <a:lnTo>
                      <a:pt x="378" y="924"/>
                    </a:lnTo>
                    <a:lnTo>
                      <a:pt x="379" y="923"/>
                    </a:lnTo>
                    <a:lnTo>
                      <a:pt x="380" y="923"/>
                    </a:lnTo>
                    <a:lnTo>
                      <a:pt x="381" y="922"/>
                    </a:lnTo>
                    <a:lnTo>
                      <a:pt x="382" y="922"/>
                    </a:lnTo>
                    <a:lnTo>
                      <a:pt x="383" y="921"/>
                    </a:lnTo>
                    <a:lnTo>
                      <a:pt x="383" y="921"/>
                    </a:lnTo>
                    <a:lnTo>
                      <a:pt x="384" y="920"/>
                    </a:lnTo>
                    <a:lnTo>
                      <a:pt x="385" y="920"/>
                    </a:lnTo>
                    <a:lnTo>
                      <a:pt x="386" y="920"/>
                    </a:lnTo>
                    <a:lnTo>
                      <a:pt x="387" y="919"/>
                    </a:lnTo>
                    <a:lnTo>
                      <a:pt x="388" y="918"/>
                    </a:lnTo>
                    <a:lnTo>
                      <a:pt x="389" y="918"/>
                    </a:lnTo>
                    <a:lnTo>
                      <a:pt x="390" y="917"/>
                    </a:lnTo>
                    <a:lnTo>
                      <a:pt x="391" y="917"/>
                    </a:lnTo>
                    <a:lnTo>
                      <a:pt x="392" y="916"/>
                    </a:lnTo>
                    <a:lnTo>
                      <a:pt x="392" y="916"/>
                    </a:lnTo>
                    <a:lnTo>
                      <a:pt x="394" y="915"/>
                    </a:lnTo>
                    <a:lnTo>
                      <a:pt x="394" y="915"/>
                    </a:lnTo>
                    <a:lnTo>
                      <a:pt x="395" y="914"/>
                    </a:lnTo>
                    <a:lnTo>
                      <a:pt x="396" y="914"/>
                    </a:lnTo>
                    <a:lnTo>
                      <a:pt x="397" y="914"/>
                    </a:lnTo>
                    <a:lnTo>
                      <a:pt x="398" y="914"/>
                    </a:lnTo>
                    <a:lnTo>
                      <a:pt x="399" y="913"/>
                    </a:lnTo>
                    <a:lnTo>
                      <a:pt x="400" y="913"/>
                    </a:lnTo>
                    <a:lnTo>
                      <a:pt x="401" y="912"/>
                    </a:lnTo>
                    <a:lnTo>
                      <a:pt x="402" y="912"/>
                    </a:lnTo>
                    <a:lnTo>
                      <a:pt x="403" y="913"/>
                    </a:lnTo>
                    <a:lnTo>
                      <a:pt x="403" y="913"/>
                    </a:lnTo>
                    <a:lnTo>
                      <a:pt x="404" y="913"/>
                    </a:lnTo>
                    <a:lnTo>
                      <a:pt x="405" y="913"/>
                    </a:lnTo>
                    <a:lnTo>
                      <a:pt x="406" y="913"/>
                    </a:lnTo>
                    <a:lnTo>
                      <a:pt x="407" y="914"/>
                    </a:lnTo>
                    <a:lnTo>
                      <a:pt x="408" y="914"/>
                    </a:lnTo>
                    <a:lnTo>
                      <a:pt x="409" y="913"/>
                    </a:lnTo>
                    <a:lnTo>
                      <a:pt x="410" y="912"/>
                    </a:lnTo>
                    <a:lnTo>
                      <a:pt x="411" y="910"/>
                    </a:lnTo>
                    <a:lnTo>
                      <a:pt x="412" y="908"/>
                    </a:lnTo>
                    <a:lnTo>
                      <a:pt x="413" y="906"/>
                    </a:lnTo>
                    <a:lnTo>
                      <a:pt x="413" y="904"/>
                    </a:lnTo>
                    <a:lnTo>
                      <a:pt x="414" y="902"/>
                    </a:lnTo>
                    <a:lnTo>
                      <a:pt x="415" y="901"/>
                    </a:lnTo>
                    <a:lnTo>
                      <a:pt x="416" y="899"/>
                    </a:lnTo>
                    <a:lnTo>
                      <a:pt x="417" y="896"/>
                    </a:lnTo>
                    <a:lnTo>
                      <a:pt x="418" y="895"/>
                    </a:lnTo>
                    <a:lnTo>
                      <a:pt x="419" y="893"/>
                    </a:lnTo>
                    <a:lnTo>
                      <a:pt x="420" y="891"/>
                    </a:lnTo>
                    <a:lnTo>
                      <a:pt x="421" y="888"/>
                    </a:lnTo>
                    <a:lnTo>
                      <a:pt x="422" y="886"/>
                    </a:lnTo>
                    <a:lnTo>
                      <a:pt x="423" y="884"/>
                    </a:lnTo>
                    <a:lnTo>
                      <a:pt x="424" y="884"/>
                    </a:lnTo>
                    <a:lnTo>
                      <a:pt x="424" y="885"/>
                    </a:lnTo>
                    <a:lnTo>
                      <a:pt x="425" y="886"/>
                    </a:lnTo>
                    <a:lnTo>
                      <a:pt x="426" y="887"/>
                    </a:lnTo>
                    <a:lnTo>
                      <a:pt x="427" y="889"/>
                    </a:lnTo>
                    <a:lnTo>
                      <a:pt x="428" y="891"/>
                    </a:lnTo>
                    <a:lnTo>
                      <a:pt x="429" y="894"/>
                    </a:lnTo>
                    <a:lnTo>
                      <a:pt x="430" y="897"/>
                    </a:lnTo>
                    <a:lnTo>
                      <a:pt x="431" y="897"/>
                    </a:lnTo>
                    <a:lnTo>
                      <a:pt x="432" y="896"/>
                    </a:lnTo>
                    <a:lnTo>
                      <a:pt x="433" y="896"/>
                    </a:lnTo>
                    <a:lnTo>
                      <a:pt x="434" y="896"/>
                    </a:lnTo>
                    <a:lnTo>
                      <a:pt x="434" y="894"/>
                    </a:lnTo>
                    <a:lnTo>
                      <a:pt x="435" y="893"/>
                    </a:lnTo>
                    <a:lnTo>
                      <a:pt x="436" y="891"/>
                    </a:lnTo>
                    <a:lnTo>
                      <a:pt x="437" y="890"/>
                    </a:lnTo>
                    <a:lnTo>
                      <a:pt x="438" y="894"/>
                    </a:lnTo>
                    <a:lnTo>
                      <a:pt x="439" y="900"/>
                    </a:lnTo>
                    <a:lnTo>
                      <a:pt x="440" y="907"/>
                    </a:lnTo>
                    <a:lnTo>
                      <a:pt x="441" y="915"/>
                    </a:lnTo>
                    <a:lnTo>
                      <a:pt x="442" y="922"/>
                    </a:lnTo>
                    <a:lnTo>
                      <a:pt x="443" y="928"/>
                    </a:lnTo>
                    <a:lnTo>
                      <a:pt x="444" y="935"/>
                    </a:lnTo>
                    <a:lnTo>
                      <a:pt x="444" y="941"/>
                    </a:lnTo>
                    <a:lnTo>
                      <a:pt x="445" y="947"/>
                    </a:lnTo>
                    <a:lnTo>
                      <a:pt x="446" y="953"/>
                    </a:lnTo>
                    <a:lnTo>
                      <a:pt x="447" y="958"/>
                    </a:lnTo>
                    <a:lnTo>
                      <a:pt x="448" y="962"/>
                    </a:lnTo>
                    <a:lnTo>
                      <a:pt x="449" y="967"/>
                    </a:lnTo>
                    <a:lnTo>
                      <a:pt x="450" y="972"/>
                    </a:lnTo>
                    <a:lnTo>
                      <a:pt x="451" y="977"/>
                    </a:lnTo>
                    <a:lnTo>
                      <a:pt x="452" y="980"/>
                    </a:lnTo>
                    <a:lnTo>
                      <a:pt x="453" y="974"/>
                    </a:lnTo>
                    <a:lnTo>
                      <a:pt x="454" y="965"/>
                    </a:lnTo>
                    <a:lnTo>
                      <a:pt x="455" y="955"/>
                    </a:lnTo>
                    <a:lnTo>
                      <a:pt x="455" y="943"/>
                    </a:lnTo>
                    <a:lnTo>
                      <a:pt x="456" y="925"/>
                    </a:lnTo>
                    <a:lnTo>
                      <a:pt x="457" y="906"/>
                    </a:lnTo>
                    <a:lnTo>
                      <a:pt x="458" y="883"/>
                    </a:lnTo>
                    <a:lnTo>
                      <a:pt x="459" y="860"/>
                    </a:lnTo>
                    <a:lnTo>
                      <a:pt x="460" y="848"/>
                    </a:lnTo>
                    <a:lnTo>
                      <a:pt x="461" y="841"/>
                    </a:lnTo>
                    <a:lnTo>
                      <a:pt x="462" y="830"/>
                    </a:lnTo>
                    <a:lnTo>
                      <a:pt x="463" y="818"/>
                    </a:lnTo>
                    <a:lnTo>
                      <a:pt x="464" y="812"/>
                    </a:lnTo>
                    <a:lnTo>
                      <a:pt x="464" y="804"/>
                    </a:lnTo>
                    <a:lnTo>
                      <a:pt x="465" y="798"/>
                    </a:lnTo>
                    <a:lnTo>
                      <a:pt x="466" y="788"/>
                    </a:lnTo>
                    <a:lnTo>
                      <a:pt x="467" y="752"/>
                    </a:lnTo>
                    <a:lnTo>
                      <a:pt x="468" y="703"/>
                    </a:lnTo>
                    <a:lnTo>
                      <a:pt x="469" y="649"/>
                    </a:lnTo>
                    <a:lnTo>
                      <a:pt x="470" y="590"/>
                    </a:lnTo>
                    <a:lnTo>
                      <a:pt x="471" y="537"/>
                    </a:lnTo>
                    <a:lnTo>
                      <a:pt x="472" y="485"/>
                    </a:lnTo>
                    <a:lnTo>
                      <a:pt x="473" y="433"/>
                    </a:lnTo>
                    <a:lnTo>
                      <a:pt x="474" y="380"/>
                    </a:lnTo>
                    <a:lnTo>
                      <a:pt x="474" y="327"/>
                    </a:lnTo>
                    <a:lnTo>
                      <a:pt x="476" y="273"/>
                    </a:lnTo>
                    <a:lnTo>
                      <a:pt x="476" y="228"/>
                    </a:lnTo>
                    <a:lnTo>
                      <a:pt x="477" y="186"/>
                    </a:lnTo>
                    <a:lnTo>
                      <a:pt x="478" y="135"/>
                    </a:lnTo>
                    <a:lnTo>
                      <a:pt x="479" y="88"/>
                    </a:lnTo>
                    <a:lnTo>
                      <a:pt x="480" y="39"/>
                    </a:lnTo>
                    <a:lnTo>
                      <a:pt x="481" y="0"/>
                    </a:lnTo>
                    <a:lnTo>
                      <a:pt x="482" y="6"/>
                    </a:lnTo>
                    <a:lnTo>
                      <a:pt x="483" y="35"/>
                    </a:lnTo>
                    <a:lnTo>
                      <a:pt x="484" y="74"/>
                    </a:lnTo>
                    <a:lnTo>
                      <a:pt x="485" y="123"/>
                    </a:lnTo>
                    <a:lnTo>
                      <a:pt x="485" y="171"/>
                    </a:lnTo>
                    <a:lnTo>
                      <a:pt x="486" y="223"/>
                    </a:lnTo>
                    <a:lnTo>
                      <a:pt x="487" y="281"/>
                    </a:lnTo>
                    <a:lnTo>
                      <a:pt x="488" y="343"/>
                    </a:lnTo>
                    <a:lnTo>
                      <a:pt x="489" y="402"/>
                    </a:lnTo>
                    <a:lnTo>
                      <a:pt x="490" y="462"/>
                    </a:lnTo>
                    <a:lnTo>
                      <a:pt x="491" y="518"/>
                    </a:lnTo>
                    <a:lnTo>
                      <a:pt x="492" y="574"/>
                    </a:lnTo>
                    <a:lnTo>
                      <a:pt x="493" y="640"/>
                    </a:lnTo>
                    <a:lnTo>
                      <a:pt x="494" y="704"/>
                    </a:lnTo>
                    <a:lnTo>
                      <a:pt x="495" y="772"/>
                    </a:lnTo>
                    <a:lnTo>
                      <a:pt x="495" y="834"/>
                    </a:lnTo>
                    <a:lnTo>
                      <a:pt x="496" y="869"/>
                    </a:lnTo>
                    <a:lnTo>
                      <a:pt x="497" y="890"/>
                    </a:lnTo>
                    <a:lnTo>
                      <a:pt x="498" y="906"/>
                    </a:lnTo>
                    <a:lnTo>
                      <a:pt x="499" y="916"/>
                    </a:lnTo>
                    <a:lnTo>
                      <a:pt x="500" y="926"/>
                    </a:lnTo>
                    <a:lnTo>
                      <a:pt x="501" y="933"/>
                    </a:lnTo>
                    <a:lnTo>
                      <a:pt x="502" y="936"/>
                    </a:lnTo>
                    <a:lnTo>
                      <a:pt x="503" y="937"/>
                    </a:lnTo>
                    <a:lnTo>
                      <a:pt x="504" y="941"/>
                    </a:lnTo>
                    <a:lnTo>
                      <a:pt x="504" y="945"/>
                    </a:lnTo>
                    <a:lnTo>
                      <a:pt x="506" y="949"/>
                    </a:lnTo>
                    <a:lnTo>
                      <a:pt x="506" y="952"/>
                    </a:lnTo>
                    <a:lnTo>
                      <a:pt x="507" y="951"/>
                    </a:lnTo>
                    <a:lnTo>
                      <a:pt x="508" y="949"/>
                    </a:lnTo>
                    <a:lnTo>
                      <a:pt x="509" y="946"/>
                    </a:lnTo>
                    <a:lnTo>
                      <a:pt x="510" y="943"/>
                    </a:lnTo>
                    <a:lnTo>
                      <a:pt x="511" y="943"/>
                    </a:lnTo>
                    <a:lnTo>
                      <a:pt x="512" y="944"/>
                    </a:lnTo>
                    <a:lnTo>
                      <a:pt x="513" y="946"/>
                    </a:lnTo>
                    <a:lnTo>
                      <a:pt x="514" y="947"/>
                    </a:lnTo>
                    <a:lnTo>
                      <a:pt x="515" y="948"/>
                    </a:lnTo>
                    <a:lnTo>
                      <a:pt x="516" y="949"/>
                    </a:lnTo>
                    <a:lnTo>
                      <a:pt x="516" y="951"/>
                    </a:lnTo>
                    <a:lnTo>
                      <a:pt x="517" y="952"/>
                    </a:lnTo>
                    <a:lnTo>
                      <a:pt x="518" y="951"/>
                    </a:lnTo>
                    <a:lnTo>
                      <a:pt x="519" y="948"/>
                    </a:lnTo>
                    <a:lnTo>
                      <a:pt x="520" y="946"/>
                    </a:lnTo>
                    <a:lnTo>
                      <a:pt x="521" y="943"/>
                    </a:lnTo>
                    <a:lnTo>
                      <a:pt x="522" y="939"/>
                    </a:lnTo>
                    <a:lnTo>
                      <a:pt x="523" y="936"/>
                    </a:lnTo>
                    <a:lnTo>
                      <a:pt x="524" y="932"/>
                    </a:lnTo>
                    <a:lnTo>
                      <a:pt x="525" y="928"/>
                    </a:lnTo>
                    <a:lnTo>
                      <a:pt x="525" y="927"/>
                    </a:lnTo>
                    <a:lnTo>
                      <a:pt x="527" y="927"/>
                    </a:lnTo>
                    <a:lnTo>
                      <a:pt x="527" y="928"/>
                    </a:lnTo>
                    <a:lnTo>
                      <a:pt x="528" y="929"/>
                    </a:lnTo>
                    <a:lnTo>
                      <a:pt x="529" y="930"/>
                    </a:lnTo>
                    <a:lnTo>
                      <a:pt x="530" y="930"/>
                    </a:lnTo>
                    <a:lnTo>
                      <a:pt x="531" y="931"/>
                    </a:lnTo>
                    <a:lnTo>
                      <a:pt x="532" y="933"/>
                    </a:lnTo>
                    <a:lnTo>
                      <a:pt x="533" y="933"/>
                    </a:lnTo>
                    <a:lnTo>
                      <a:pt x="534" y="934"/>
                    </a:lnTo>
                    <a:lnTo>
                      <a:pt x="535" y="935"/>
                    </a:lnTo>
                    <a:lnTo>
                      <a:pt x="536" y="935"/>
                    </a:lnTo>
                    <a:lnTo>
                      <a:pt x="536" y="936"/>
                    </a:lnTo>
                    <a:lnTo>
                      <a:pt x="537" y="937"/>
                    </a:lnTo>
                    <a:lnTo>
                      <a:pt x="538" y="938"/>
                    </a:lnTo>
                    <a:lnTo>
                      <a:pt x="539" y="938"/>
                    </a:lnTo>
                    <a:lnTo>
                      <a:pt x="540" y="938"/>
                    </a:lnTo>
                    <a:lnTo>
                      <a:pt x="541" y="938"/>
                    </a:lnTo>
                    <a:lnTo>
                      <a:pt x="542" y="938"/>
                    </a:lnTo>
                    <a:lnTo>
                      <a:pt x="543" y="938"/>
                    </a:lnTo>
                    <a:lnTo>
                      <a:pt x="544" y="938"/>
                    </a:lnTo>
                    <a:lnTo>
                      <a:pt x="545" y="937"/>
                    </a:lnTo>
                    <a:lnTo>
                      <a:pt x="546" y="937"/>
                    </a:lnTo>
                    <a:lnTo>
                      <a:pt x="546" y="936"/>
                    </a:lnTo>
                    <a:lnTo>
                      <a:pt x="547" y="936"/>
                    </a:lnTo>
                    <a:lnTo>
                      <a:pt x="548" y="936"/>
                    </a:lnTo>
                    <a:lnTo>
                      <a:pt x="549" y="935"/>
                    </a:lnTo>
                    <a:lnTo>
                      <a:pt x="550" y="935"/>
                    </a:lnTo>
                    <a:lnTo>
                      <a:pt x="551" y="935"/>
                    </a:lnTo>
                    <a:lnTo>
                      <a:pt x="552" y="934"/>
                    </a:lnTo>
                    <a:lnTo>
                      <a:pt x="553" y="934"/>
                    </a:lnTo>
                    <a:lnTo>
                      <a:pt x="554" y="934"/>
                    </a:lnTo>
                    <a:lnTo>
                      <a:pt x="555" y="933"/>
                    </a:lnTo>
                    <a:lnTo>
                      <a:pt x="556" y="932"/>
                    </a:lnTo>
                    <a:lnTo>
                      <a:pt x="557" y="932"/>
                    </a:lnTo>
                    <a:lnTo>
                      <a:pt x="557" y="931"/>
                    </a:lnTo>
                    <a:lnTo>
                      <a:pt x="558" y="930"/>
                    </a:lnTo>
                    <a:lnTo>
                      <a:pt x="559" y="930"/>
                    </a:lnTo>
                    <a:lnTo>
                      <a:pt x="560" y="929"/>
                    </a:lnTo>
                    <a:lnTo>
                      <a:pt x="561" y="928"/>
                    </a:lnTo>
                    <a:lnTo>
                      <a:pt x="562" y="928"/>
                    </a:lnTo>
                    <a:lnTo>
                      <a:pt x="563" y="927"/>
                    </a:lnTo>
                    <a:lnTo>
                      <a:pt x="564" y="926"/>
                    </a:lnTo>
                    <a:lnTo>
                      <a:pt x="565" y="926"/>
                    </a:lnTo>
                    <a:lnTo>
                      <a:pt x="566" y="925"/>
                    </a:lnTo>
                    <a:lnTo>
                      <a:pt x="567" y="924"/>
                    </a:lnTo>
                    <a:lnTo>
                      <a:pt x="567" y="923"/>
                    </a:lnTo>
                    <a:lnTo>
                      <a:pt x="568" y="923"/>
                    </a:lnTo>
                    <a:lnTo>
                      <a:pt x="569" y="922"/>
                    </a:lnTo>
                    <a:lnTo>
                      <a:pt x="570" y="923"/>
                    </a:lnTo>
                    <a:lnTo>
                      <a:pt x="571" y="923"/>
                    </a:lnTo>
                    <a:lnTo>
                      <a:pt x="572" y="923"/>
                    </a:lnTo>
                    <a:lnTo>
                      <a:pt x="573" y="923"/>
                    </a:lnTo>
                    <a:lnTo>
                      <a:pt x="574" y="924"/>
                    </a:lnTo>
                    <a:lnTo>
                      <a:pt x="575" y="924"/>
                    </a:lnTo>
                    <a:lnTo>
                      <a:pt x="576" y="925"/>
                    </a:lnTo>
                    <a:lnTo>
                      <a:pt x="576" y="925"/>
                    </a:lnTo>
                    <a:lnTo>
                      <a:pt x="577" y="926"/>
                    </a:lnTo>
                    <a:lnTo>
                      <a:pt x="578" y="926"/>
                    </a:lnTo>
                    <a:lnTo>
                      <a:pt x="579" y="927"/>
                    </a:lnTo>
                    <a:lnTo>
                      <a:pt x="580" y="927"/>
                    </a:lnTo>
                    <a:lnTo>
                      <a:pt x="581" y="928"/>
                    </a:lnTo>
                    <a:lnTo>
                      <a:pt x="582" y="928"/>
                    </a:lnTo>
                    <a:lnTo>
                      <a:pt x="583" y="928"/>
                    </a:lnTo>
                    <a:lnTo>
                      <a:pt x="584" y="929"/>
                    </a:lnTo>
                    <a:lnTo>
                      <a:pt x="585" y="930"/>
                    </a:lnTo>
                    <a:lnTo>
                      <a:pt x="586" y="931"/>
                    </a:lnTo>
                    <a:lnTo>
                      <a:pt x="587" y="932"/>
                    </a:lnTo>
                    <a:lnTo>
                      <a:pt x="588" y="933"/>
                    </a:lnTo>
                    <a:lnTo>
                      <a:pt x="588" y="935"/>
                    </a:lnTo>
                    <a:lnTo>
                      <a:pt x="589" y="936"/>
                    </a:lnTo>
                    <a:lnTo>
                      <a:pt x="590" y="938"/>
                    </a:lnTo>
                    <a:lnTo>
                      <a:pt x="591" y="938"/>
                    </a:lnTo>
                    <a:lnTo>
                      <a:pt x="592" y="938"/>
                    </a:lnTo>
                    <a:lnTo>
                      <a:pt x="593" y="938"/>
                    </a:lnTo>
                    <a:lnTo>
                      <a:pt x="594" y="938"/>
                    </a:lnTo>
                    <a:lnTo>
                      <a:pt x="595" y="937"/>
                    </a:lnTo>
                    <a:lnTo>
                      <a:pt x="596" y="937"/>
                    </a:lnTo>
                    <a:lnTo>
                      <a:pt x="597" y="936"/>
                    </a:lnTo>
                    <a:lnTo>
                      <a:pt x="597" y="936"/>
                    </a:lnTo>
                    <a:lnTo>
                      <a:pt x="598" y="937"/>
                    </a:lnTo>
                    <a:lnTo>
                      <a:pt x="599" y="938"/>
                    </a:lnTo>
                    <a:lnTo>
                      <a:pt x="600" y="940"/>
                    </a:lnTo>
                    <a:lnTo>
                      <a:pt x="601" y="943"/>
                    </a:lnTo>
                    <a:lnTo>
                      <a:pt x="602" y="943"/>
                    </a:lnTo>
                    <a:lnTo>
                      <a:pt x="603" y="944"/>
                    </a:lnTo>
                    <a:lnTo>
                      <a:pt x="604" y="943"/>
                    </a:lnTo>
                    <a:lnTo>
                      <a:pt x="605" y="943"/>
                    </a:lnTo>
                    <a:lnTo>
                      <a:pt x="606" y="946"/>
                    </a:lnTo>
                    <a:lnTo>
                      <a:pt x="607" y="951"/>
                    </a:lnTo>
                    <a:lnTo>
                      <a:pt x="607" y="954"/>
                    </a:lnTo>
                    <a:lnTo>
                      <a:pt x="608" y="957"/>
                    </a:lnTo>
                    <a:lnTo>
                      <a:pt x="609" y="961"/>
                    </a:lnTo>
                    <a:lnTo>
                      <a:pt x="610" y="965"/>
                    </a:lnTo>
                    <a:lnTo>
                      <a:pt x="611" y="969"/>
                    </a:lnTo>
                    <a:lnTo>
                      <a:pt x="612" y="972"/>
                    </a:lnTo>
                    <a:lnTo>
                      <a:pt x="613" y="967"/>
                    </a:lnTo>
                    <a:lnTo>
                      <a:pt x="614" y="958"/>
                    </a:lnTo>
                    <a:lnTo>
                      <a:pt x="615" y="947"/>
                    </a:lnTo>
                    <a:lnTo>
                      <a:pt x="616" y="934"/>
                    </a:lnTo>
                    <a:lnTo>
                      <a:pt x="617" y="923"/>
                    </a:lnTo>
                    <a:lnTo>
                      <a:pt x="618" y="912"/>
                    </a:lnTo>
                    <a:lnTo>
                      <a:pt x="618" y="900"/>
                    </a:lnTo>
                    <a:lnTo>
                      <a:pt x="619" y="887"/>
                    </a:lnTo>
                    <a:lnTo>
                      <a:pt x="620" y="872"/>
                    </a:lnTo>
                    <a:lnTo>
                      <a:pt x="621" y="856"/>
                    </a:lnTo>
                    <a:lnTo>
                      <a:pt x="622" y="841"/>
                    </a:lnTo>
                    <a:lnTo>
                      <a:pt x="623" y="826"/>
                    </a:lnTo>
                    <a:lnTo>
                      <a:pt x="624" y="809"/>
                    </a:lnTo>
                    <a:lnTo>
                      <a:pt x="625" y="792"/>
                    </a:lnTo>
                    <a:lnTo>
                      <a:pt x="626" y="775"/>
                    </a:lnTo>
                    <a:lnTo>
                      <a:pt x="627" y="759"/>
                    </a:lnTo>
                    <a:lnTo>
                      <a:pt x="628" y="755"/>
                    </a:lnTo>
                    <a:lnTo>
                      <a:pt x="628" y="755"/>
                    </a:lnTo>
                    <a:lnTo>
                      <a:pt x="629" y="758"/>
                    </a:lnTo>
                    <a:lnTo>
                      <a:pt x="630" y="763"/>
                    </a:lnTo>
                    <a:lnTo>
                      <a:pt x="631" y="769"/>
                    </a:lnTo>
                    <a:lnTo>
                      <a:pt x="632" y="775"/>
                    </a:lnTo>
                    <a:lnTo>
                      <a:pt x="633" y="782"/>
                    </a:lnTo>
                    <a:lnTo>
                      <a:pt x="634" y="791"/>
                    </a:lnTo>
                    <a:lnTo>
                      <a:pt x="635" y="799"/>
                    </a:lnTo>
                    <a:lnTo>
                      <a:pt x="636" y="806"/>
                    </a:lnTo>
                    <a:lnTo>
                      <a:pt x="637" y="814"/>
                    </a:lnTo>
                    <a:lnTo>
                      <a:pt x="637" y="822"/>
                    </a:lnTo>
                    <a:lnTo>
                      <a:pt x="639" y="831"/>
                    </a:lnTo>
                    <a:lnTo>
                      <a:pt x="639" y="841"/>
                    </a:lnTo>
                    <a:lnTo>
                      <a:pt x="640" y="851"/>
                    </a:lnTo>
                    <a:lnTo>
                      <a:pt x="641" y="860"/>
                    </a:lnTo>
                    <a:lnTo>
                      <a:pt x="642" y="867"/>
                    </a:lnTo>
                    <a:lnTo>
                      <a:pt x="643" y="871"/>
                    </a:lnTo>
                    <a:lnTo>
                      <a:pt x="644" y="876"/>
                    </a:lnTo>
                    <a:lnTo>
                      <a:pt x="645" y="880"/>
                    </a:lnTo>
                    <a:lnTo>
                      <a:pt x="646" y="883"/>
                    </a:lnTo>
                    <a:lnTo>
                      <a:pt x="647" y="885"/>
                    </a:lnTo>
                    <a:lnTo>
                      <a:pt x="648" y="886"/>
                    </a:lnTo>
                    <a:lnTo>
                      <a:pt x="648" y="887"/>
                    </a:lnTo>
                    <a:lnTo>
                      <a:pt x="649" y="892"/>
                    </a:lnTo>
                    <a:lnTo>
                      <a:pt x="650" y="898"/>
                    </a:lnTo>
                    <a:lnTo>
                      <a:pt x="651" y="903"/>
                    </a:lnTo>
                    <a:lnTo>
                      <a:pt x="652" y="909"/>
                    </a:lnTo>
                    <a:lnTo>
                      <a:pt x="653" y="914"/>
                    </a:lnTo>
                    <a:lnTo>
                      <a:pt x="654" y="920"/>
                    </a:lnTo>
                    <a:lnTo>
                      <a:pt x="655" y="925"/>
                    </a:lnTo>
                    <a:lnTo>
                      <a:pt x="656" y="930"/>
                    </a:lnTo>
                    <a:lnTo>
                      <a:pt x="657" y="928"/>
                    </a:lnTo>
                    <a:lnTo>
                      <a:pt x="658" y="923"/>
                    </a:lnTo>
                    <a:lnTo>
                      <a:pt x="658" y="916"/>
                    </a:lnTo>
                    <a:lnTo>
                      <a:pt x="659" y="907"/>
                    </a:lnTo>
                    <a:lnTo>
                      <a:pt x="660" y="901"/>
                    </a:lnTo>
                    <a:lnTo>
                      <a:pt x="661" y="894"/>
                    </a:lnTo>
                    <a:lnTo>
                      <a:pt x="662" y="886"/>
                    </a:lnTo>
                    <a:lnTo>
                      <a:pt x="663" y="879"/>
                    </a:lnTo>
                    <a:lnTo>
                      <a:pt x="664" y="868"/>
                    </a:lnTo>
                    <a:lnTo>
                      <a:pt x="665" y="856"/>
                    </a:lnTo>
                    <a:lnTo>
                      <a:pt x="666" y="845"/>
                    </a:lnTo>
                    <a:lnTo>
                      <a:pt x="667" y="834"/>
                    </a:lnTo>
                    <a:lnTo>
                      <a:pt x="668" y="821"/>
                    </a:lnTo>
                    <a:lnTo>
                      <a:pt x="669" y="808"/>
                    </a:lnTo>
                    <a:lnTo>
                      <a:pt x="669" y="795"/>
                    </a:lnTo>
                    <a:lnTo>
                      <a:pt x="670" y="783"/>
                    </a:lnTo>
                    <a:lnTo>
                      <a:pt x="671" y="782"/>
                    </a:lnTo>
                    <a:lnTo>
                      <a:pt x="672" y="787"/>
                    </a:lnTo>
                    <a:lnTo>
                      <a:pt x="673" y="793"/>
                    </a:lnTo>
                    <a:lnTo>
                      <a:pt x="674" y="802"/>
                    </a:lnTo>
                    <a:lnTo>
                      <a:pt x="675" y="811"/>
                    </a:lnTo>
                    <a:lnTo>
                      <a:pt x="676" y="820"/>
                    </a:lnTo>
                    <a:lnTo>
                      <a:pt x="677" y="830"/>
                    </a:lnTo>
                    <a:lnTo>
                      <a:pt x="678" y="841"/>
                    </a:lnTo>
                    <a:lnTo>
                      <a:pt x="679" y="853"/>
                    </a:lnTo>
                    <a:lnTo>
                      <a:pt x="679" y="865"/>
                    </a:lnTo>
                    <a:lnTo>
                      <a:pt x="680" y="877"/>
                    </a:lnTo>
                    <a:lnTo>
                      <a:pt x="681" y="889"/>
                    </a:lnTo>
                    <a:lnTo>
                      <a:pt x="682" y="903"/>
                    </a:lnTo>
                    <a:lnTo>
                      <a:pt x="683" y="917"/>
                    </a:lnTo>
                    <a:lnTo>
                      <a:pt x="684" y="932"/>
                    </a:lnTo>
                    <a:lnTo>
                      <a:pt x="685" y="945"/>
                    </a:lnTo>
                    <a:lnTo>
                      <a:pt x="686" y="951"/>
                    </a:lnTo>
                    <a:lnTo>
                      <a:pt x="687" y="954"/>
                    </a:lnTo>
                    <a:lnTo>
                      <a:pt x="688" y="956"/>
                    </a:lnTo>
                    <a:lnTo>
                      <a:pt x="688" y="955"/>
                    </a:lnTo>
                    <a:lnTo>
                      <a:pt x="689" y="956"/>
                    </a:lnTo>
                    <a:lnTo>
                      <a:pt x="690" y="955"/>
                    </a:lnTo>
                    <a:lnTo>
                      <a:pt x="691" y="953"/>
                    </a:lnTo>
                    <a:lnTo>
                      <a:pt x="692" y="951"/>
                    </a:lnTo>
                    <a:lnTo>
                      <a:pt x="693" y="950"/>
                    </a:lnTo>
                    <a:lnTo>
                      <a:pt x="694" y="948"/>
                    </a:lnTo>
                    <a:lnTo>
                      <a:pt x="695" y="947"/>
                    </a:lnTo>
                    <a:lnTo>
                      <a:pt x="696" y="945"/>
                    </a:lnTo>
                    <a:lnTo>
                      <a:pt x="697" y="943"/>
                    </a:lnTo>
                    <a:lnTo>
                      <a:pt x="698" y="940"/>
                    </a:lnTo>
                    <a:lnTo>
                      <a:pt x="699" y="937"/>
                    </a:lnTo>
                    <a:lnTo>
                      <a:pt x="700" y="935"/>
                    </a:lnTo>
                    <a:lnTo>
                      <a:pt x="700" y="933"/>
                    </a:lnTo>
                    <a:lnTo>
                      <a:pt x="701" y="933"/>
                    </a:lnTo>
                    <a:lnTo>
                      <a:pt x="702" y="933"/>
                    </a:lnTo>
                    <a:lnTo>
                      <a:pt x="703" y="933"/>
                    </a:lnTo>
                    <a:lnTo>
                      <a:pt x="704" y="933"/>
                    </a:lnTo>
                    <a:lnTo>
                      <a:pt x="705" y="933"/>
                    </a:lnTo>
                    <a:lnTo>
                      <a:pt x="706" y="933"/>
                    </a:lnTo>
                    <a:lnTo>
                      <a:pt x="707" y="933"/>
                    </a:lnTo>
                    <a:lnTo>
                      <a:pt x="708" y="933"/>
                    </a:lnTo>
                    <a:lnTo>
                      <a:pt x="709" y="932"/>
                    </a:lnTo>
                    <a:lnTo>
                      <a:pt x="709" y="933"/>
                    </a:lnTo>
                    <a:lnTo>
                      <a:pt x="710" y="931"/>
                    </a:lnTo>
                    <a:lnTo>
                      <a:pt x="711" y="931"/>
                    </a:lnTo>
                    <a:lnTo>
                      <a:pt x="712" y="931"/>
                    </a:lnTo>
                    <a:lnTo>
                      <a:pt x="713" y="931"/>
                    </a:lnTo>
                    <a:lnTo>
                      <a:pt x="714" y="930"/>
                    </a:lnTo>
                    <a:lnTo>
                      <a:pt x="715" y="930"/>
                    </a:lnTo>
                    <a:lnTo>
                      <a:pt x="716" y="930"/>
                    </a:lnTo>
                    <a:lnTo>
                      <a:pt x="717" y="930"/>
                    </a:lnTo>
                    <a:lnTo>
                      <a:pt x="718" y="930"/>
                    </a:lnTo>
                    <a:lnTo>
                      <a:pt x="719" y="930"/>
                    </a:lnTo>
                    <a:lnTo>
                      <a:pt x="719" y="930"/>
                    </a:lnTo>
                    <a:lnTo>
                      <a:pt x="720" y="930"/>
                    </a:lnTo>
                    <a:lnTo>
                      <a:pt x="721" y="930"/>
                    </a:lnTo>
                    <a:lnTo>
                      <a:pt x="722" y="930"/>
                    </a:lnTo>
                    <a:lnTo>
                      <a:pt x="723" y="930"/>
                    </a:lnTo>
                    <a:lnTo>
                      <a:pt x="724" y="930"/>
                    </a:lnTo>
                    <a:lnTo>
                      <a:pt x="725" y="930"/>
                    </a:lnTo>
                    <a:lnTo>
                      <a:pt x="726" y="930"/>
                    </a:lnTo>
                    <a:lnTo>
                      <a:pt x="727" y="930"/>
                    </a:lnTo>
                    <a:lnTo>
                      <a:pt x="728" y="930"/>
                    </a:lnTo>
                    <a:lnTo>
                      <a:pt x="729" y="930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31" y="930"/>
                    </a:lnTo>
                    <a:lnTo>
                      <a:pt x="732" y="930"/>
                    </a:lnTo>
                    <a:lnTo>
                      <a:pt x="733" y="930"/>
                    </a:lnTo>
                    <a:lnTo>
                      <a:pt x="734" y="930"/>
                    </a:lnTo>
                    <a:lnTo>
                      <a:pt x="735" y="930"/>
                    </a:lnTo>
                    <a:lnTo>
                      <a:pt x="736" y="930"/>
                    </a:lnTo>
                    <a:lnTo>
                      <a:pt x="737" y="930"/>
                    </a:lnTo>
                    <a:lnTo>
                      <a:pt x="738" y="930"/>
                    </a:lnTo>
                    <a:lnTo>
                      <a:pt x="739" y="930"/>
                    </a:lnTo>
                    <a:lnTo>
                      <a:pt x="740" y="930"/>
                    </a:lnTo>
                    <a:lnTo>
                      <a:pt x="740" y="930"/>
                    </a:lnTo>
                    <a:lnTo>
                      <a:pt x="741" y="930"/>
                    </a:lnTo>
                    <a:lnTo>
                      <a:pt x="742" y="930"/>
                    </a:lnTo>
                    <a:lnTo>
                      <a:pt x="743" y="930"/>
                    </a:lnTo>
                    <a:lnTo>
                      <a:pt x="744" y="930"/>
                    </a:lnTo>
                    <a:lnTo>
                      <a:pt x="745" y="930"/>
                    </a:lnTo>
                    <a:lnTo>
                      <a:pt x="746" y="930"/>
                    </a:lnTo>
                    <a:lnTo>
                      <a:pt x="747" y="930"/>
                    </a:lnTo>
                    <a:lnTo>
                      <a:pt x="748" y="931"/>
                    </a:lnTo>
                    <a:lnTo>
                      <a:pt x="749" y="931"/>
                    </a:lnTo>
                    <a:lnTo>
                      <a:pt x="749" y="931"/>
                    </a:lnTo>
                    <a:lnTo>
                      <a:pt x="751" y="931"/>
                    </a:lnTo>
                    <a:lnTo>
                      <a:pt x="751" y="931"/>
                    </a:lnTo>
                    <a:lnTo>
                      <a:pt x="752" y="931"/>
                    </a:lnTo>
                    <a:lnTo>
                      <a:pt x="753" y="931"/>
                    </a:lnTo>
                    <a:lnTo>
                      <a:pt x="754" y="931"/>
                    </a:lnTo>
                    <a:lnTo>
                      <a:pt x="755" y="931"/>
                    </a:lnTo>
                    <a:lnTo>
                      <a:pt x="756" y="931"/>
                    </a:lnTo>
                    <a:lnTo>
                      <a:pt x="757" y="931"/>
                    </a:lnTo>
                    <a:lnTo>
                      <a:pt x="758" y="931"/>
                    </a:lnTo>
                    <a:lnTo>
                      <a:pt x="759" y="931"/>
                    </a:lnTo>
                    <a:lnTo>
                      <a:pt x="760" y="931"/>
                    </a:lnTo>
                    <a:lnTo>
                      <a:pt x="760" y="931"/>
                    </a:lnTo>
                    <a:lnTo>
                      <a:pt x="761" y="931"/>
                    </a:lnTo>
                    <a:lnTo>
                      <a:pt x="762" y="931"/>
                    </a:lnTo>
                    <a:lnTo>
                      <a:pt x="763" y="931"/>
                    </a:lnTo>
                    <a:lnTo>
                      <a:pt x="764" y="931"/>
                    </a:lnTo>
                    <a:lnTo>
                      <a:pt x="765" y="931"/>
                    </a:lnTo>
                    <a:lnTo>
                      <a:pt x="766" y="931"/>
                    </a:lnTo>
                    <a:lnTo>
                      <a:pt x="767" y="931"/>
                    </a:lnTo>
                    <a:lnTo>
                      <a:pt x="768" y="931"/>
                    </a:lnTo>
                    <a:lnTo>
                      <a:pt x="769" y="931"/>
                    </a:lnTo>
                    <a:lnTo>
                      <a:pt x="770" y="931"/>
                    </a:lnTo>
                    <a:lnTo>
                      <a:pt x="770" y="931"/>
                    </a:lnTo>
                    <a:lnTo>
                      <a:pt x="772" y="931"/>
                    </a:lnTo>
                    <a:lnTo>
                      <a:pt x="772" y="931"/>
                    </a:lnTo>
                    <a:lnTo>
                      <a:pt x="773" y="931"/>
                    </a:lnTo>
                    <a:lnTo>
                      <a:pt x="774" y="931"/>
                    </a:lnTo>
                    <a:lnTo>
                      <a:pt x="775" y="931"/>
                    </a:lnTo>
                    <a:lnTo>
                      <a:pt x="776" y="931"/>
                    </a:lnTo>
                    <a:lnTo>
                      <a:pt x="777" y="931"/>
                    </a:lnTo>
                    <a:lnTo>
                      <a:pt x="778" y="931"/>
                    </a:lnTo>
                    <a:lnTo>
                      <a:pt x="779" y="932"/>
                    </a:lnTo>
                    <a:lnTo>
                      <a:pt x="780" y="932"/>
                    </a:lnTo>
                    <a:lnTo>
                      <a:pt x="781" y="932"/>
                    </a:lnTo>
                    <a:lnTo>
                      <a:pt x="781" y="932"/>
                    </a:lnTo>
                    <a:lnTo>
                      <a:pt x="782" y="932"/>
                    </a:lnTo>
                    <a:lnTo>
                      <a:pt x="783" y="932"/>
                    </a:lnTo>
                    <a:lnTo>
                      <a:pt x="784" y="932"/>
                    </a:lnTo>
                    <a:lnTo>
                      <a:pt x="785" y="932"/>
                    </a:lnTo>
                    <a:lnTo>
                      <a:pt x="786" y="932"/>
                    </a:lnTo>
                    <a:lnTo>
                      <a:pt x="787" y="933"/>
                    </a:lnTo>
                    <a:lnTo>
                      <a:pt x="788" y="933"/>
                    </a:lnTo>
                    <a:lnTo>
                      <a:pt x="789" y="934"/>
                    </a:lnTo>
                    <a:lnTo>
                      <a:pt x="790" y="934"/>
                    </a:lnTo>
                    <a:lnTo>
                      <a:pt x="791" y="935"/>
                    </a:lnTo>
                    <a:lnTo>
                      <a:pt x="791" y="936"/>
                    </a:lnTo>
                    <a:lnTo>
                      <a:pt x="792" y="936"/>
                    </a:lnTo>
                    <a:lnTo>
                      <a:pt x="793" y="937"/>
                    </a:lnTo>
                    <a:lnTo>
                      <a:pt x="794" y="938"/>
                    </a:lnTo>
                    <a:lnTo>
                      <a:pt x="795" y="939"/>
                    </a:lnTo>
                    <a:lnTo>
                      <a:pt x="796" y="939"/>
                    </a:lnTo>
                    <a:lnTo>
                      <a:pt x="797" y="940"/>
                    </a:lnTo>
                    <a:lnTo>
                      <a:pt x="798" y="940"/>
                    </a:lnTo>
                    <a:lnTo>
                      <a:pt x="799" y="941"/>
                    </a:lnTo>
                    <a:lnTo>
                      <a:pt x="800" y="941"/>
                    </a:lnTo>
                    <a:lnTo>
                      <a:pt x="800" y="942"/>
                    </a:lnTo>
                    <a:lnTo>
                      <a:pt x="802" y="942"/>
                    </a:lnTo>
                    <a:lnTo>
                      <a:pt x="802" y="942"/>
                    </a:lnTo>
                    <a:lnTo>
                      <a:pt x="803" y="943"/>
                    </a:lnTo>
                    <a:lnTo>
                      <a:pt x="804" y="943"/>
                    </a:lnTo>
                    <a:lnTo>
                      <a:pt x="805" y="943"/>
                    </a:lnTo>
                    <a:lnTo>
                      <a:pt x="806" y="943"/>
                    </a:lnTo>
                    <a:lnTo>
                      <a:pt x="807" y="943"/>
                    </a:lnTo>
                    <a:lnTo>
                      <a:pt x="808" y="942"/>
                    </a:lnTo>
                    <a:lnTo>
                      <a:pt x="809" y="942"/>
                    </a:lnTo>
                    <a:lnTo>
                      <a:pt x="810" y="942"/>
                    </a:lnTo>
                    <a:lnTo>
                      <a:pt x="811" y="942"/>
                    </a:lnTo>
                    <a:lnTo>
                      <a:pt x="812" y="942"/>
                    </a:lnTo>
                    <a:lnTo>
                      <a:pt x="812" y="942"/>
                    </a:lnTo>
                    <a:lnTo>
                      <a:pt x="813" y="942"/>
                    </a:lnTo>
                    <a:lnTo>
                      <a:pt x="814" y="942"/>
                    </a:lnTo>
                    <a:lnTo>
                      <a:pt x="815" y="942"/>
                    </a:lnTo>
                    <a:lnTo>
                      <a:pt x="816" y="942"/>
                    </a:lnTo>
                    <a:lnTo>
                      <a:pt x="817" y="940"/>
                    </a:lnTo>
                    <a:lnTo>
                      <a:pt x="818" y="937"/>
                    </a:lnTo>
                    <a:lnTo>
                      <a:pt x="819" y="935"/>
                    </a:lnTo>
                    <a:lnTo>
                      <a:pt x="820" y="931"/>
                    </a:lnTo>
                    <a:lnTo>
                      <a:pt x="821" y="928"/>
                    </a:lnTo>
                    <a:lnTo>
                      <a:pt x="821" y="925"/>
                    </a:lnTo>
                    <a:lnTo>
                      <a:pt x="822" y="921"/>
                    </a:lnTo>
                    <a:lnTo>
                      <a:pt x="823" y="917"/>
                    </a:lnTo>
                    <a:lnTo>
                      <a:pt x="824" y="914"/>
                    </a:lnTo>
                    <a:lnTo>
                      <a:pt x="825" y="911"/>
                    </a:lnTo>
                    <a:lnTo>
                      <a:pt x="826" y="908"/>
                    </a:lnTo>
                    <a:lnTo>
                      <a:pt x="827" y="904"/>
                    </a:lnTo>
                    <a:lnTo>
                      <a:pt x="828" y="901"/>
                    </a:lnTo>
                    <a:lnTo>
                      <a:pt x="829" y="898"/>
                    </a:lnTo>
                    <a:lnTo>
                      <a:pt x="830" y="895"/>
                    </a:lnTo>
                    <a:lnTo>
                      <a:pt x="831" y="892"/>
                    </a:lnTo>
                    <a:lnTo>
                      <a:pt x="832" y="889"/>
                    </a:lnTo>
                    <a:lnTo>
                      <a:pt x="832" y="886"/>
                    </a:lnTo>
                    <a:lnTo>
                      <a:pt x="833" y="883"/>
                    </a:lnTo>
                    <a:lnTo>
                      <a:pt x="834" y="880"/>
                    </a:lnTo>
                    <a:lnTo>
                      <a:pt x="835" y="877"/>
                    </a:lnTo>
                    <a:lnTo>
                      <a:pt x="836" y="875"/>
                    </a:lnTo>
                    <a:lnTo>
                      <a:pt x="837" y="874"/>
                    </a:lnTo>
                    <a:lnTo>
                      <a:pt x="838" y="872"/>
                    </a:lnTo>
                    <a:lnTo>
                      <a:pt x="839" y="869"/>
                    </a:lnTo>
                    <a:lnTo>
                      <a:pt x="840" y="866"/>
                    </a:lnTo>
                    <a:lnTo>
                      <a:pt x="841" y="863"/>
                    </a:lnTo>
                    <a:lnTo>
                      <a:pt x="842" y="860"/>
                    </a:lnTo>
                    <a:lnTo>
                      <a:pt x="842" y="856"/>
                    </a:lnTo>
                    <a:lnTo>
                      <a:pt x="843" y="853"/>
                    </a:lnTo>
                    <a:lnTo>
                      <a:pt x="844" y="850"/>
                    </a:lnTo>
                    <a:lnTo>
                      <a:pt x="845" y="848"/>
                    </a:lnTo>
                    <a:lnTo>
                      <a:pt x="846" y="849"/>
                    </a:lnTo>
                    <a:lnTo>
                      <a:pt x="847" y="853"/>
                    </a:lnTo>
                    <a:lnTo>
                      <a:pt x="848" y="857"/>
                    </a:lnTo>
                    <a:lnTo>
                      <a:pt x="849" y="863"/>
                    </a:lnTo>
                    <a:lnTo>
                      <a:pt x="850" y="868"/>
                    </a:lnTo>
                    <a:lnTo>
                      <a:pt x="851" y="873"/>
                    </a:lnTo>
                    <a:lnTo>
                      <a:pt x="852" y="879"/>
                    </a:lnTo>
                    <a:lnTo>
                      <a:pt x="852" y="885"/>
                    </a:lnTo>
                    <a:lnTo>
                      <a:pt x="853" y="892"/>
                    </a:lnTo>
                    <a:lnTo>
                      <a:pt x="854" y="899"/>
                    </a:lnTo>
                    <a:lnTo>
                      <a:pt x="855" y="906"/>
                    </a:lnTo>
                    <a:lnTo>
                      <a:pt x="856" y="913"/>
                    </a:lnTo>
                    <a:lnTo>
                      <a:pt x="857" y="921"/>
                    </a:lnTo>
                    <a:lnTo>
                      <a:pt x="858" y="929"/>
                    </a:lnTo>
                    <a:lnTo>
                      <a:pt x="859" y="937"/>
                    </a:lnTo>
                    <a:lnTo>
                      <a:pt x="860" y="945"/>
                    </a:lnTo>
                    <a:lnTo>
                      <a:pt x="861" y="949"/>
                    </a:lnTo>
                    <a:lnTo>
                      <a:pt x="862" y="950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4" y="952"/>
                    </a:lnTo>
                    <a:lnTo>
                      <a:pt x="865" y="951"/>
                    </a:lnTo>
                    <a:lnTo>
                      <a:pt x="866" y="951"/>
                    </a:lnTo>
                    <a:lnTo>
                      <a:pt x="867" y="950"/>
                    </a:lnTo>
                    <a:lnTo>
                      <a:pt x="868" y="949"/>
                    </a:lnTo>
                    <a:lnTo>
                      <a:pt x="869" y="948"/>
                    </a:lnTo>
                    <a:lnTo>
                      <a:pt x="870" y="947"/>
                    </a:lnTo>
                    <a:lnTo>
                      <a:pt x="871" y="946"/>
                    </a:lnTo>
                    <a:lnTo>
                      <a:pt x="872" y="945"/>
                    </a:lnTo>
                    <a:lnTo>
                      <a:pt x="872" y="943"/>
                    </a:lnTo>
                    <a:lnTo>
                      <a:pt x="873" y="942"/>
                    </a:lnTo>
                    <a:lnTo>
                      <a:pt x="874" y="940"/>
                    </a:lnTo>
                    <a:lnTo>
                      <a:pt x="875" y="939"/>
                    </a:lnTo>
                    <a:lnTo>
                      <a:pt x="876" y="939"/>
                    </a:lnTo>
                    <a:lnTo>
                      <a:pt x="877" y="939"/>
                    </a:lnTo>
                    <a:lnTo>
                      <a:pt x="878" y="940"/>
                    </a:lnTo>
                    <a:lnTo>
                      <a:pt x="879" y="940"/>
                    </a:lnTo>
                    <a:lnTo>
                      <a:pt x="880" y="940"/>
                    </a:lnTo>
                    <a:lnTo>
                      <a:pt x="881" y="940"/>
                    </a:lnTo>
                    <a:lnTo>
                      <a:pt x="882" y="941"/>
                    </a:lnTo>
                    <a:lnTo>
                      <a:pt x="882" y="941"/>
                    </a:lnTo>
                    <a:lnTo>
                      <a:pt x="884" y="941"/>
                    </a:lnTo>
                    <a:lnTo>
                      <a:pt x="884" y="941"/>
                    </a:lnTo>
                    <a:lnTo>
                      <a:pt x="885" y="941"/>
                    </a:lnTo>
                    <a:lnTo>
                      <a:pt x="886" y="941"/>
                    </a:lnTo>
                    <a:lnTo>
                      <a:pt x="887" y="941"/>
                    </a:lnTo>
                    <a:lnTo>
                      <a:pt x="888" y="941"/>
                    </a:lnTo>
                    <a:lnTo>
                      <a:pt x="889" y="941"/>
                    </a:lnTo>
                    <a:lnTo>
                      <a:pt x="890" y="941"/>
                    </a:lnTo>
                    <a:lnTo>
                      <a:pt x="891" y="941"/>
                    </a:lnTo>
                    <a:lnTo>
                      <a:pt x="892" y="941"/>
                    </a:lnTo>
                    <a:lnTo>
                      <a:pt x="893" y="941"/>
                    </a:lnTo>
                    <a:lnTo>
                      <a:pt x="893" y="941"/>
                    </a:lnTo>
                    <a:lnTo>
                      <a:pt x="894" y="941"/>
                    </a:lnTo>
                    <a:lnTo>
                      <a:pt x="895" y="941"/>
                    </a:lnTo>
                    <a:lnTo>
                      <a:pt x="896" y="941"/>
                    </a:lnTo>
                    <a:lnTo>
                      <a:pt x="897" y="940"/>
                    </a:lnTo>
                    <a:lnTo>
                      <a:pt x="898" y="940"/>
                    </a:lnTo>
                    <a:lnTo>
                      <a:pt x="899" y="940"/>
                    </a:lnTo>
                    <a:lnTo>
                      <a:pt x="900" y="939"/>
                    </a:lnTo>
                    <a:lnTo>
                      <a:pt x="901" y="939"/>
                    </a:lnTo>
                    <a:lnTo>
                      <a:pt x="902" y="939"/>
                    </a:lnTo>
                    <a:lnTo>
                      <a:pt x="903" y="939"/>
                    </a:lnTo>
                    <a:lnTo>
                      <a:pt x="903" y="938"/>
                    </a:lnTo>
                    <a:lnTo>
                      <a:pt x="904" y="938"/>
                    </a:lnTo>
                    <a:lnTo>
                      <a:pt x="905" y="939"/>
                    </a:lnTo>
                    <a:lnTo>
                      <a:pt x="906" y="939"/>
                    </a:lnTo>
                    <a:lnTo>
                      <a:pt x="907" y="939"/>
                    </a:lnTo>
                    <a:lnTo>
                      <a:pt x="908" y="940"/>
                    </a:lnTo>
                    <a:lnTo>
                      <a:pt x="909" y="940"/>
                    </a:lnTo>
                    <a:lnTo>
                      <a:pt x="910" y="940"/>
                    </a:lnTo>
                    <a:lnTo>
                      <a:pt x="911" y="940"/>
                    </a:lnTo>
                    <a:lnTo>
                      <a:pt x="912" y="941"/>
                    </a:lnTo>
                    <a:lnTo>
                      <a:pt x="912" y="941"/>
                    </a:lnTo>
                    <a:lnTo>
                      <a:pt x="914" y="942"/>
                    </a:lnTo>
                    <a:lnTo>
                      <a:pt x="914" y="943"/>
                    </a:lnTo>
                    <a:lnTo>
                      <a:pt x="915" y="944"/>
                    </a:lnTo>
                    <a:lnTo>
                      <a:pt x="916" y="944"/>
                    </a:lnTo>
                    <a:lnTo>
                      <a:pt x="917" y="945"/>
                    </a:lnTo>
                    <a:lnTo>
                      <a:pt x="918" y="946"/>
                    </a:lnTo>
                    <a:lnTo>
                      <a:pt x="919" y="945"/>
                    </a:lnTo>
                    <a:lnTo>
                      <a:pt x="920" y="944"/>
                    </a:lnTo>
                    <a:lnTo>
                      <a:pt x="921" y="942"/>
                    </a:lnTo>
                    <a:lnTo>
                      <a:pt x="922" y="941"/>
                    </a:lnTo>
                    <a:lnTo>
                      <a:pt x="923" y="939"/>
                    </a:lnTo>
                    <a:lnTo>
                      <a:pt x="924" y="938"/>
                    </a:lnTo>
                    <a:lnTo>
                      <a:pt x="924" y="936"/>
                    </a:lnTo>
                    <a:lnTo>
                      <a:pt x="925" y="934"/>
                    </a:lnTo>
                    <a:lnTo>
                      <a:pt x="926" y="932"/>
                    </a:lnTo>
                    <a:lnTo>
                      <a:pt x="927" y="930"/>
                    </a:lnTo>
                    <a:lnTo>
                      <a:pt x="928" y="928"/>
                    </a:lnTo>
                    <a:lnTo>
                      <a:pt x="929" y="926"/>
                    </a:lnTo>
                    <a:lnTo>
                      <a:pt x="930" y="924"/>
                    </a:lnTo>
                    <a:lnTo>
                      <a:pt x="931" y="922"/>
                    </a:lnTo>
                    <a:lnTo>
                      <a:pt x="932" y="920"/>
                    </a:lnTo>
                    <a:lnTo>
                      <a:pt x="933" y="918"/>
                    </a:lnTo>
                    <a:lnTo>
                      <a:pt x="933" y="917"/>
                    </a:lnTo>
                    <a:lnTo>
                      <a:pt x="935" y="917"/>
                    </a:lnTo>
                    <a:lnTo>
                      <a:pt x="935" y="917"/>
                    </a:lnTo>
                    <a:lnTo>
                      <a:pt x="936" y="917"/>
                    </a:lnTo>
                    <a:lnTo>
                      <a:pt x="937" y="918"/>
                    </a:lnTo>
                    <a:lnTo>
                      <a:pt x="938" y="918"/>
                    </a:lnTo>
                    <a:lnTo>
                      <a:pt x="939" y="919"/>
                    </a:lnTo>
                    <a:lnTo>
                      <a:pt x="940" y="920"/>
                    </a:lnTo>
                    <a:lnTo>
                      <a:pt x="941" y="921"/>
                    </a:lnTo>
                    <a:lnTo>
                      <a:pt x="942" y="922"/>
                    </a:lnTo>
                    <a:lnTo>
                      <a:pt x="943" y="923"/>
                    </a:lnTo>
                    <a:lnTo>
                      <a:pt x="944" y="923"/>
                    </a:lnTo>
                    <a:lnTo>
                      <a:pt x="944" y="925"/>
                    </a:lnTo>
                    <a:lnTo>
                      <a:pt x="945" y="926"/>
                    </a:lnTo>
                    <a:lnTo>
                      <a:pt x="946" y="927"/>
                    </a:lnTo>
                    <a:lnTo>
                      <a:pt x="947" y="928"/>
                    </a:lnTo>
                    <a:lnTo>
                      <a:pt x="948" y="929"/>
                    </a:lnTo>
                    <a:lnTo>
                      <a:pt x="949" y="930"/>
                    </a:lnTo>
                    <a:lnTo>
                      <a:pt x="950" y="930"/>
                    </a:lnTo>
                    <a:lnTo>
                      <a:pt x="951" y="931"/>
                    </a:lnTo>
                    <a:lnTo>
                      <a:pt x="952" y="932"/>
                    </a:lnTo>
                    <a:lnTo>
                      <a:pt x="953" y="933"/>
                    </a:lnTo>
                    <a:lnTo>
                      <a:pt x="954" y="934"/>
                    </a:lnTo>
                    <a:lnTo>
                      <a:pt x="954" y="935"/>
                    </a:lnTo>
                    <a:lnTo>
                      <a:pt x="955" y="936"/>
                    </a:lnTo>
                    <a:lnTo>
                      <a:pt x="956" y="936"/>
                    </a:lnTo>
                    <a:lnTo>
                      <a:pt x="957" y="936"/>
                    </a:lnTo>
                    <a:lnTo>
                      <a:pt x="958" y="936"/>
                    </a:lnTo>
                    <a:lnTo>
                      <a:pt x="959" y="936"/>
                    </a:lnTo>
                    <a:lnTo>
                      <a:pt x="960" y="935"/>
                    </a:lnTo>
                    <a:lnTo>
                      <a:pt x="961" y="935"/>
                    </a:lnTo>
                    <a:lnTo>
                      <a:pt x="962" y="934"/>
                    </a:lnTo>
                    <a:lnTo>
                      <a:pt x="963" y="935"/>
                    </a:lnTo>
                    <a:lnTo>
                      <a:pt x="964" y="937"/>
                    </a:lnTo>
                    <a:lnTo>
                      <a:pt x="965" y="939"/>
                    </a:lnTo>
                    <a:lnTo>
                      <a:pt x="965" y="942"/>
                    </a:lnTo>
                    <a:lnTo>
                      <a:pt x="966" y="944"/>
                    </a:lnTo>
                    <a:lnTo>
                      <a:pt x="967" y="945"/>
                    </a:lnTo>
                    <a:lnTo>
                      <a:pt x="968" y="947"/>
                    </a:lnTo>
                    <a:lnTo>
                      <a:pt x="969" y="949"/>
                    </a:lnTo>
                    <a:lnTo>
                      <a:pt x="970" y="951"/>
                    </a:lnTo>
                    <a:lnTo>
                      <a:pt x="971" y="952"/>
                    </a:lnTo>
                    <a:lnTo>
                      <a:pt x="972" y="953"/>
                    </a:lnTo>
                    <a:lnTo>
                      <a:pt x="973" y="954"/>
                    </a:lnTo>
                    <a:lnTo>
                      <a:pt x="974" y="956"/>
                    </a:lnTo>
                    <a:lnTo>
                      <a:pt x="975" y="957"/>
                    </a:lnTo>
                    <a:lnTo>
                      <a:pt x="975" y="958"/>
                    </a:lnTo>
                    <a:lnTo>
                      <a:pt x="976" y="959"/>
                    </a:lnTo>
                    <a:lnTo>
                      <a:pt x="977" y="956"/>
                    </a:lnTo>
                    <a:lnTo>
                      <a:pt x="978" y="952"/>
                    </a:lnTo>
                    <a:lnTo>
                      <a:pt x="979" y="947"/>
                    </a:lnTo>
                    <a:lnTo>
                      <a:pt x="980" y="942"/>
                    </a:lnTo>
                    <a:lnTo>
                      <a:pt x="981" y="935"/>
                    </a:lnTo>
                    <a:lnTo>
                      <a:pt x="982" y="927"/>
                    </a:lnTo>
                    <a:lnTo>
                      <a:pt x="983" y="918"/>
                    </a:lnTo>
                    <a:lnTo>
                      <a:pt x="984" y="909"/>
                    </a:lnTo>
                    <a:lnTo>
                      <a:pt x="985" y="904"/>
                    </a:lnTo>
                    <a:lnTo>
                      <a:pt x="985" y="901"/>
                    </a:lnTo>
                    <a:lnTo>
                      <a:pt x="986" y="897"/>
                    </a:lnTo>
                    <a:lnTo>
                      <a:pt x="987" y="893"/>
                    </a:lnTo>
                    <a:lnTo>
                      <a:pt x="988" y="890"/>
                    </a:lnTo>
                    <a:lnTo>
                      <a:pt x="989" y="886"/>
                    </a:lnTo>
                    <a:lnTo>
                      <a:pt x="990" y="883"/>
                    </a:lnTo>
                    <a:lnTo>
                      <a:pt x="991" y="879"/>
                    </a:lnTo>
                    <a:lnTo>
                      <a:pt x="992" y="866"/>
                    </a:lnTo>
                    <a:lnTo>
                      <a:pt x="993" y="850"/>
                    </a:lnTo>
                    <a:lnTo>
                      <a:pt x="994" y="831"/>
                    </a:lnTo>
                    <a:lnTo>
                      <a:pt x="995" y="810"/>
                    </a:lnTo>
                    <a:lnTo>
                      <a:pt x="996" y="793"/>
                    </a:lnTo>
                    <a:lnTo>
                      <a:pt x="996" y="777"/>
                    </a:lnTo>
                    <a:lnTo>
                      <a:pt x="997" y="760"/>
                    </a:lnTo>
                    <a:lnTo>
                      <a:pt x="998" y="743"/>
                    </a:lnTo>
                    <a:lnTo>
                      <a:pt x="999" y="720"/>
                    </a:lnTo>
                    <a:lnTo>
                      <a:pt x="1000" y="694"/>
                    </a:lnTo>
                    <a:lnTo>
                      <a:pt x="1001" y="674"/>
                    </a:lnTo>
                    <a:lnTo>
                      <a:pt x="1002" y="655"/>
                    </a:lnTo>
                    <a:lnTo>
                      <a:pt x="1003" y="623"/>
                    </a:lnTo>
                    <a:lnTo>
                      <a:pt x="1004" y="591"/>
                    </a:lnTo>
                    <a:lnTo>
                      <a:pt x="1005" y="563"/>
                    </a:lnTo>
                    <a:lnTo>
                      <a:pt x="1005" y="549"/>
                    </a:lnTo>
                    <a:lnTo>
                      <a:pt x="1006" y="552"/>
                    </a:lnTo>
                    <a:lnTo>
                      <a:pt x="1007" y="564"/>
                    </a:lnTo>
                    <a:lnTo>
                      <a:pt x="1008" y="576"/>
                    </a:lnTo>
                    <a:lnTo>
                      <a:pt x="1009" y="591"/>
                    </a:lnTo>
                    <a:lnTo>
                      <a:pt x="1010" y="609"/>
                    </a:lnTo>
                    <a:lnTo>
                      <a:pt x="1011" y="629"/>
                    </a:lnTo>
                    <a:lnTo>
                      <a:pt x="1012" y="652"/>
                    </a:lnTo>
                    <a:lnTo>
                      <a:pt x="1013" y="677"/>
                    </a:lnTo>
                    <a:lnTo>
                      <a:pt x="1014" y="703"/>
                    </a:lnTo>
                    <a:lnTo>
                      <a:pt x="1015" y="731"/>
                    </a:lnTo>
                    <a:lnTo>
                      <a:pt x="1015" y="757"/>
                    </a:lnTo>
                    <a:lnTo>
                      <a:pt x="1017" y="784"/>
                    </a:lnTo>
                    <a:lnTo>
                      <a:pt x="1017" y="815"/>
                    </a:lnTo>
                    <a:lnTo>
                      <a:pt x="1018" y="847"/>
                    </a:lnTo>
                    <a:lnTo>
                      <a:pt x="1019" y="880"/>
                    </a:lnTo>
                    <a:lnTo>
                      <a:pt x="1020" y="910"/>
                    </a:lnTo>
                    <a:lnTo>
                      <a:pt x="1021" y="926"/>
                    </a:lnTo>
                    <a:lnTo>
                      <a:pt x="1022" y="934"/>
                    </a:lnTo>
                    <a:lnTo>
                      <a:pt x="1023" y="940"/>
                    </a:lnTo>
                    <a:lnTo>
                      <a:pt x="1024" y="942"/>
                    </a:lnTo>
                    <a:lnTo>
                      <a:pt x="1025" y="945"/>
                    </a:lnTo>
                    <a:lnTo>
                      <a:pt x="1026" y="947"/>
                    </a:lnTo>
                    <a:lnTo>
                      <a:pt x="1026" y="946"/>
                    </a:lnTo>
                    <a:lnTo>
                      <a:pt x="1027" y="944"/>
                    </a:lnTo>
                    <a:lnTo>
                      <a:pt x="1028" y="944"/>
                    </a:lnTo>
                    <a:lnTo>
                      <a:pt x="1029" y="945"/>
                    </a:lnTo>
                    <a:lnTo>
                      <a:pt x="1030" y="945"/>
                    </a:lnTo>
                    <a:lnTo>
                      <a:pt x="1031" y="945"/>
                    </a:lnTo>
                    <a:lnTo>
                      <a:pt x="1032" y="943"/>
                    </a:lnTo>
                    <a:lnTo>
                      <a:pt x="1033" y="941"/>
                    </a:lnTo>
                    <a:lnTo>
                      <a:pt x="1034" y="938"/>
                    </a:lnTo>
                    <a:lnTo>
                      <a:pt x="1035" y="935"/>
                    </a:lnTo>
                    <a:lnTo>
                      <a:pt x="1036" y="935"/>
                    </a:lnTo>
                    <a:lnTo>
                      <a:pt x="1036" y="935"/>
                    </a:lnTo>
                    <a:lnTo>
                      <a:pt x="1037" y="936"/>
                    </a:lnTo>
                    <a:lnTo>
                      <a:pt x="1038" y="937"/>
                    </a:lnTo>
                    <a:lnTo>
                      <a:pt x="1039" y="938"/>
                    </a:lnTo>
                    <a:lnTo>
                      <a:pt x="1040" y="938"/>
                    </a:lnTo>
                    <a:lnTo>
                      <a:pt x="1041" y="939"/>
                    </a:lnTo>
                    <a:lnTo>
                      <a:pt x="1042" y="940"/>
                    </a:lnTo>
                    <a:lnTo>
                      <a:pt x="1043" y="940"/>
                    </a:lnTo>
                    <a:lnTo>
                      <a:pt x="1044" y="940"/>
                    </a:lnTo>
                    <a:lnTo>
                      <a:pt x="1045" y="939"/>
                    </a:lnTo>
                    <a:lnTo>
                      <a:pt x="1045" y="939"/>
                    </a:lnTo>
                    <a:lnTo>
                      <a:pt x="1047" y="938"/>
                    </a:lnTo>
                    <a:lnTo>
                      <a:pt x="1047" y="937"/>
                    </a:lnTo>
                    <a:lnTo>
                      <a:pt x="1048" y="936"/>
                    </a:lnTo>
                    <a:lnTo>
                      <a:pt x="1049" y="936"/>
                    </a:lnTo>
                    <a:lnTo>
                      <a:pt x="1050" y="935"/>
                    </a:lnTo>
                    <a:lnTo>
                      <a:pt x="1051" y="935"/>
                    </a:lnTo>
                    <a:lnTo>
                      <a:pt x="1052" y="935"/>
                    </a:lnTo>
                    <a:lnTo>
                      <a:pt x="1053" y="935"/>
                    </a:lnTo>
                    <a:lnTo>
                      <a:pt x="1054" y="934"/>
                    </a:lnTo>
                    <a:lnTo>
                      <a:pt x="1055" y="934"/>
                    </a:lnTo>
                    <a:lnTo>
                      <a:pt x="1056" y="934"/>
                    </a:lnTo>
                    <a:lnTo>
                      <a:pt x="1057" y="933"/>
                    </a:lnTo>
                    <a:lnTo>
                      <a:pt x="1057" y="933"/>
                    </a:lnTo>
                    <a:lnTo>
                      <a:pt x="1058" y="933"/>
                    </a:lnTo>
                    <a:lnTo>
                      <a:pt x="1059" y="933"/>
                    </a:lnTo>
                    <a:lnTo>
                      <a:pt x="1060" y="932"/>
                    </a:lnTo>
                    <a:lnTo>
                      <a:pt x="1061" y="932"/>
                    </a:lnTo>
                    <a:lnTo>
                      <a:pt x="1062" y="932"/>
                    </a:lnTo>
                    <a:lnTo>
                      <a:pt x="1063" y="931"/>
                    </a:lnTo>
                    <a:lnTo>
                      <a:pt x="1064" y="931"/>
                    </a:lnTo>
                    <a:lnTo>
                      <a:pt x="1065" y="931"/>
                    </a:lnTo>
                    <a:lnTo>
                      <a:pt x="1066" y="930"/>
                    </a:lnTo>
                    <a:lnTo>
                      <a:pt x="1066" y="930"/>
                    </a:lnTo>
                    <a:lnTo>
                      <a:pt x="1067" y="929"/>
                    </a:lnTo>
                    <a:lnTo>
                      <a:pt x="1068" y="929"/>
                    </a:lnTo>
                    <a:lnTo>
                      <a:pt x="1069" y="928"/>
                    </a:lnTo>
                    <a:lnTo>
                      <a:pt x="1070" y="928"/>
                    </a:lnTo>
                    <a:lnTo>
                      <a:pt x="1071" y="928"/>
                    </a:lnTo>
                    <a:lnTo>
                      <a:pt x="1072" y="927"/>
                    </a:lnTo>
                    <a:lnTo>
                      <a:pt x="1073" y="926"/>
                    </a:lnTo>
                    <a:lnTo>
                      <a:pt x="1074" y="925"/>
                    </a:lnTo>
                    <a:lnTo>
                      <a:pt x="1075" y="925"/>
                    </a:lnTo>
                    <a:lnTo>
                      <a:pt x="1076" y="924"/>
                    </a:lnTo>
                    <a:lnTo>
                      <a:pt x="1077" y="923"/>
                    </a:lnTo>
                    <a:lnTo>
                      <a:pt x="1077" y="923"/>
                    </a:lnTo>
                    <a:lnTo>
                      <a:pt x="1078" y="922"/>
                    </a:lnTo>
                    <a:lnTo>
                      <a:pt x="1079" y="922"/>
                    </a:lnTo>
                    <a:lnTo>
                      <a:pt x="1080" y="923"/>
                    </a:lnTo>
                    <a:lnTo>
                      <a:pt x="1081" y="923"/>
                    </a:lnTo>
                    <a:lnTo>
                      <a:pt x="1082" y="925"/>
                    </a:lnTo>
                    <a:lnTo>
                      <a:pt x="1083" y="925"/>
                    </a:lnTo>
                    <a:lnTo>
                      <a:pt x="1084" y="926"/>
                    </a:lnTo>
                    <a:lnTo>
                      <a:pt x="1085" y="927"/>
                    </a:lnTo>
                    <a:lnTo>
                      <a:pt x="1086" y="928"/>
                    </a:lnTo>
                    <a:lnTo>
                      <a:pt x="1087" y="930"/>
                    </a:lnTo>
                    <a:lnTo>
                      <a:pt x="1087" y="931"/>
                    </a:lnTo>
                    <a:lnTo>
                      <a:pt x="1088" y="932"/>
                    </a:lnTo>
                    <a:lnTo>
                      <a:pt x="1089" y="933"/>
                    </a:lnTo>
                    <a:lnTo>
                      <a:pt x="1090" y="935"/>
                    </a:lnTo>
                    <a:lnTo>
                      <a:pt x="1091" y="936"/>
                    </a:lnTo>
                    <a:lnTo>
                      <a:pt x="1092" y="938"/>
                    </a:lnTo>
                    <a:lnTo>
                      <a:pt x="1093" y="939"/>
                    </a:lnTo>
                    <a:lnTo>
                      <a:pt x="1094" y="939"/>
                    </a:lnTo>
                    <a:lnTo>
                      <a:pt x="1095" y="940"/>
                    </a:lnTo>
                    <a:lnTo>
                      <a:pt x="1096" y="939"/>
                    </a:lnTo>
                    <a:lnTo>
                      <a:pt x="1097" y="939"/>
                    </a:lnTo>
                    <a:lnTo>
                      <a:pt x="1097" y="939"/>
                    </a:lnTo>
                    <a:lnTo>
                      <a:pt x="1098" y="938"/>
                    </a:lnTo>
                    <a:lnTo>
                      <a:pt x="1099" y="938"/>
                    </a:lnTo>
                    <a:lnTo>
                      <a:pt x="1100" y="937"/>
                    </a:lnTo>
                    <a:lnTo>
                      <a:pt x="1101" y="937"/>
                    </a:lnTo>
                    <a:lnTo>
                      <a:pt x="1102" y="936"/>
                    </a:lnTo>
                    <a:lnTo>
                      <a:pt x="1103" y="935"/>
                    </a:lnTo>
                    <a:lnTo>
                      <a:pt x="1104" y="935"/>
                    </a:lnTo>
                    <a:lnTo>
                      <a:pt x="1105" y="934"/>
                    </a:lnTo>
                    <a:lnTo>
                      <a:pt x="1106" y="933"/>
                    </a:lnTo>
                    <a:lnTo>
                      <a:pt x="1107" y="932"/>
                    </a:lnTo>
                    <a:lnTo>
                      <a:pt x="1108" y="931"/>
                    </a:lnTo>
                    <a:lnTo>
                      <a:pt x="1108" y="931"/>
                    </a:lnTo>
                    <a:lnTo>
                      <a:pt x="1109" y="931"/>
                    </a:lnTo>
                    <a:lnTo>
                      <a:pt x="1110" y="931"/>
                    </a:lnTo>
                    <a:lnTo>
                      <a:pt x="1111" y="931"/>
                    </a:lnTo>
                    <a:lnTo>
                      <a:pt x="1112" y="931"/>
                    </a:lnTo>
                    <a:lnTo>
                      <a:pt x="1113" y="931"/>
                    </a:lnTo>
                    <a:lnTo>
                      <a:pt x="1114" y="931"/>
                    </a:lnTo>
                    <a:lnTo>
                      <a:pt x="1115" y="931"/>
                    </a:lnTo>
                    <a:lnTo>
                      <a:pt x="1116" y="932"/>
                    </a:lnTo>
                    <a:lnTo>
                      <a:pt x="1117" y="932"/>
                    </a:lnTo>
                    <a:lnTo>
                      <a:pt x="1117" y="932"/>
                    </a:lnTo>
                    <a:lnTo>
                      <a:pt x="1118" y="932"/>
                    </a:lnTo>
                    <a:lnTo>
                      <a:pt x="1119" y="932"/>
                    </a:lnTo>
                    <a:lnTo>
                      <a:pt x="1120" y="932"/>
                    </a:lnTo>
                    <a:lnTo>
                      <a:pt x="1121" y="933"/>
                    </a:lnTo>
                    <a:lnTo>
                      <a:pt x="1122" y="933"/>
                    </a:lnTo>
                    <a:lnTo>
                      <a:pt x="1123" y="932"/>
                    </a:lnTo>
                    <a:lnTo>
                      <a:pt x="1124" y="932"/>
                    </a:lnTo>
                    <a:lnTo>
                      <a:pt x="1125" y="931"/>
                    </a:lnTo>
                    <a:lnTo>
                      <a:pt x="1126" y="931"/>
                    </a:lnTo>
                    <a:lnTo>
                      <a:pt x="1127" y="930"/>
                    </a:lnTo>
                    <a:lnTo>
                      <a:pt x="1127" y="929"/>
                    </a:lnTo>
                    <a:lnTo>
                      <a:pt x="1129" y="928"/>
                    </a:lnTo>
                    <a:lnTo>
                      <a:pt x="1129" y="928"/>
                    </a:lnTo>
                    <a:lnTo>
                      <a:pt x="1130" y="927"/>
                    </a:lnTo>
                    <a:lnTo>
                      <a:pt x="1131" y="927"/>
                    </a:lnTo>
                    <a:lnTo>
                      <a:pt x="1132" y="926"/>
                    </a:lnTo>
                    <a:lnTo>
                      <a:pt x="1133" y="925"/>
                    </a:lnTo>
                    <a:lnTo>
                      <a:pt x="1134" y="925"/>
                    </a:lnTo>
                    <a:lnTo>
                      <a:pt x="1135" y="924"/>
                    </a:lnTo>
                    <a:lnTo>
                      <a:pt x="1136" y="923"/>
                    </a:lnTo>
                    <a:lnTo>
                      <a:pt x="1137" y="923"/>
                    </a:lnTo>
                    <a:lnTo>
                      <a:pt x="1138" y="922"/>
                    </a:lnTo>
                    <a:lnTo>
                      <a:pt x="1138" y="921"/>
                    </a:lnTo>
                    <a:lnTo>
                      <a:pt x="1139" y="920"/>
                    </a:lnTo>
                    <a:lnTo>
                      <a:pt x="1140" y="919"/>
                    </a:lnTo>
                    <a:lnTo>
                      <a:pt x="1141" y="918"/>
                    </a:lnTo>
                    <a:lnTo>
                      <a:pt x="1142" y="917"/>
                    </a:lnTo>
                    <a:lnTo>
                      <a:pt x="1143" y="916"/>
                    </a:lnTo>
                    <a:lnTo>
                      <a:pt x="1144" y="915"/>
                    </a:lnTo>
                    <a:lnTo>
                      <a:pt x="1145" y="914"/>
                    </a:lnTo>
                    <a:lnTo>
                      <a:pt x="1146" y="912"/>
                    </a:lnTo>
                    <a:lnTo>
                      <a:pt x="1147" y="911"/>
                    </a:lnTo>
                    <a:lnTo>
                      <a:pt x="1148" y="909"/>
                    </a:lnTo>
                    <a:lnTo>
                      <a:pt x="1148" y="908"/>
                    </a:lnTo>
                    <a:lnTo>
                      <a:pt x="1149" y="906"/>
                    </a:lnTo>
                    <a:lnTo>
                      <a:pt x="1150" y="905"/>
                    </a:lnTo>
                    <a:lnTo>
                      <a:pt x="1151" y="904"/>
                    </a:lnTo>
                    <a:lnTo>
                      <a:pt x="1152" y="904"/>
                    </a:lnTo>
                    <a:lnTo>
                      <a:pt x="1153" y="904"/>
                    </a:lnTo>
                    <a:lnTo>
                      <a:pt x="1154" y="905"/>
                    </a:lnTo>
                    <a:lnTo>
                      <a:pt x="1155" y="907"/>
                    </a:lnTo>
                    <a:lnTo>
                      <a:pt x="1156" y="908"/>
                    </a:lnTo>
                    <a:lnTo>
                      <a:pt x="1157" y="909"/>
                    </a:lnTo>
                    <a:lnTo>
                      <a:pt x="1157" y="910"/>
                    </a:lnTo>
                    <a:lnTo>
                      <a:pt x="1159" y="912"/>
                    </a:lnTo>
                    <a:lnTo>
                      <a:pt x="1159" y="913"/>
                    </a:lnTo>
                    <a:lnTo>
                      <a:pt x="1160" y="915"/>
                    </a:lnTo>
                    <a:lnTo>
                      <a:pt x="1161" y="917"/>
                    </a:lnTo>
                    <a:lnTo>
                      <a:pt x="1162" y="918"/>
                    </a:lnTo>
                    <a:lnTo>
                      <a:pt x="1163" y="920"/>
                    </a:lnTo>
                    <a:lnTo>
                      <a:pt x="1164" y="922"/>
                    </a:lnTo>
                    <a:lnTo>
                      <a:pt x="1165" y="924"/>
                    </a:lnTo>
                    <a:lnTo>
                      <a:pt x="1166" y="926"/>
                    </a:lnTo>
                    <a:lnTo>
                      <a:pt x="1167" y="927"/>
                    </a:lnTo>
                    <a:lnTo>
                      <a:pt x="1168" y="927"/>
                    </a:lnTo>
                    <a:lnTo>
                      <a:pt x="1169" y="928"/>
                    </a:lnTo>
                    <a:lnTo>
                      <a:pt x="1169" y="928"/>
                    </a:lnTo>
                    <a:lnTo>
                      <a:pt x="1170" y="928"/>
                    </a:lnTo>
                    <a:lnTo>
                      <a:pt x="1171" y="928"/>
                    </a:lnTo>
                    <a:lnTo>
                      <a:pt x="1172" y="928"/>
                    </a:lnTo>
                    <a:lnTo>
                      <a:pt x="1173" y="928"/>
                    </a:lnTo>
                    <a:lnTo>
                      <a:pt x="1174" y="928"/>
                    </a:lnTo>
                    <a:lnTo>
                      <a:pt x="1175" y="928"/>
                    </a:lnTo>
                    <a:lnTo>
                      <a:pt x="1176" y="928"/>
                    </a:lnTo>
                    <a:lnTo>
                      <a:pt x="1177" y="928"/>
                    </a:lnTo>
                    <a:lnTo>
                      <a:pt x="1178" y="928"/>
                    </a:lnTo>
                    <a:lnTo>
                      <a:pt x="1178" y="928"/>
                    </a:lnTo>
                    <a:lnTo>
                      <a:pt x="1180" y="928"/>
                    </a:lnTo>
                    <a:lnTo>
                      <a:pt x="1180" y="928"/>
                    </a:lnTo>
                    <a:lnTo>
                      <a:pt x="1181" y="928"/>
                    </a:lnTo>
                    <a:lnTo>
                      <a:pt x="1182" y="928"/>
                    </a:lnTo>
                    <a:lnTo>
                      <a:pt x="1183" y="928"/>
                    </a:lnTo>
                    <a:lnTo>
                      <a:pt x="1184" y="928"/>
                    </a:lnTo>
                    <a:lnTo>
                      <a:pt x="1185" y="929"/>
                    </a:lnTo>
                    <a:lnTo>
                      <a:pt x="1186" y="929"/>
                    </a:lnTo>
                    <a:lnTo>
                      <a:pt x="1187" y="929"/>
                    </a:lnTo>
                    <a:lnTo>
                      <a:pt x="1188" y="929"/>
                    </a:lnTo>
                    <a:lnTo>
                      <a:pt x="1189" y="930"/>
                    </a:lnTo>
                    <a:lnTo>
                      <a:pt x="1189" y="930"/>
                    </a:lnTo>
                    <a:lnTo>
                      <a:pt x="1190" y="930"/>
                    </a:lnTo>
                    <a:lnTo>
                      <a:pt x="1191" y="930"/>
                    </a:lnTo>
                    <a:lnTo>
                      <a:pt x="1192" y="930"/>
                    </a:lnTo>
                    <a:lnTo>
                      <a:pt x="1193" y="931"/>
                    </a:lnTo>
                    <a:lnTo>
                      <a:pt x="1194" y="930"/>
                    </a:lnTo>
                    <a:lnTo>
                      <a:pt x="1195" y="931"/>
                    </a:lnTo>
                    <a:lnTo>
                      <a:pt x="1196" y="931"/>
                    </a:lnTo>
                    <a:lnTo>
                      <a:pt x="1197" y="931"/>
                    </a:lnTo>
                    <a:lnTo>
                      <a:pt x="1198" y="932"/>
                    </a:lnTo>
                    <a:lnTo>
                      <a:pt x="1199" y="933"/>
                    </a:lnTo>
                    <a:lnTo>
                      <a:pt x="1199" y="933"/>
                    </a:lnTo>
                    <a:lnTo>
                      <a:pt x="1200" y="933"/>
                    </a:lnTo>
                    <a:lnTo>
                      <a:pt x="1201" y="934"/>
                    </a:lnTo>
                    <a:lnTo>
                      <a:pt x="1202" y="934"/>
                    </a:lnTo>
                    <a:lnTo>
                      <a:pt x="1203" y="935"/>
                    </a:lnTo>
                    <a:lnTo>
                      <a:pt x="1204" y="936"/>
                    </a:lnTo>
                    <a:lnTo>
                      <a:pt x="1205" y="936"/>
                    </a:lnTo>
                    <a:lnTo>
                      <a:pt x="1206" y="937"/>
                    </a:lnTo>
                    <a:lnTo>
                      <a:pt x="1207" y="938"/>
                    </a:lnTo>
                    <a:lnTo>
                      <a:pt x="1208" y="939"/>
                    </a:lnTo>
                    <a:lnTo>
                      <a:pt x="1209" y="939"/>
                    </a:lnTo>
                    <a:lnTo>
                      <a:pt x="1210" y="940"/>
                    </a:lnTo>
                    <a:lnTo>
                      <a:pt x="1210" y="940"/>
                    </a:lnTo>
                    <a:lnTo>
                      <a:pt x="1211" y="940"/>
                    </a:lnTo>
                    <a:lnTo>
                      <a:pt x="1212" y="939"/>
                    </a:lnTo>
                    <a:lnTo>
                      <a:pt x="1213" y="939"/>
                    </a:lnTo>
                    <a:lnTo>
                      <a:pt x="1214" y="938"/>
                    </a:lnTo>
                    <a:lnTo>
                      <a:pt x="1215" y="938"/>
                    </a:lnTo>
                    <a:lnTo>
                      <a:pt x="1216" y="938"/>
                    </a:lnTo>
                    <a:lnTo>
                      <a:pt x="1217" y="937"/>
                    </a:lnTo>
                    <a:lnTo>
                      <a:pt x="1218" y="936"/>
                    </a:lnTo>
                    <a:lnTo>
                      <a:pt x="1219" y="935"/>
                    </a:lnTo>
                    <a:lnTo>
                      <a:pt x="1220" y="935"/>
                    </a:lnTo>
                    <a:lnTo>
                      <a:pt x="1220" y="934"/>
                    </a:lnTo>
                    <a:lnTo>
                      <a:pt x="1221" y="933"/>
                    </a:lnTo>
                    <a:lnTo>
                      <a:pt x="1222" y="932"/>
                    </a:lnTo>
                    <a:lnTo>
                      <a:pt x="1223" y="931"/>
                    </a:lnTo>
                    <a:lnTo>
                      <a:pt x="1224" y="930"/>
                    </a:lnTo>
                    <a:lnTo>
                      <a:pt x="1225" y="930"/>
                    </a:lnTo>
                    <a:lnTo>
                      <a:pt x="1226" y="930"/>
                    </a:lnTo>
                    <a:lnTo>
                      <a:pt x="1227" y="930"/>
                    </a:lnTo>
                    <a:lnTo>
                      <a:pt x="1228" y="931"/>
                    </a:lnTo>
                    <a:lnTo>
                      <a:pt x="1229" y="932"/>
                    </a:lnTo>
                    <a:lnTo>
                      <a:pt x="1229" y="932"/>
                    </a:lnTo>
                    <a:lnTo>
                      <a:pt x="1230" y="933"/>
                    </a:lnTo>
                    <a:lnTo>
                      <a:pt x="1231" y="933"/>
                    </a:lnTo>
                    <a:lnTo>
                      <a:pt x="1232" y="935"/>
                    </a:lnTo>
                    <a:lnTo>
                      <a:pt x="1233" y="936"/>
                    </a:lnTo>
                    <a:lnTo>
                      <a:pt x="1234" y="937"/>
                    </a:lnTo>
                    <a:lnTo>
                      <a:pt x="1235" y="938"/>
                    </a:lnTo>
                    <a:lnTo>
                      <a:pt x="1236" y="939"/>
                    </a:lnTo>
                    <a:lnTo>
                      <a:pt x="1237" y="940"/>
                    </a:lnTo>
                    <a:lnTo>
                      <a:pt x="1238" y="942"/>
                    </a:lnTo>
                    <a:lnTo>
                      <a:pt x="1239" y="943"/>
                    </a:lnTo>
                    <a:lnTo>
                      <a:pt x="1240" y="943"/>
                    </a:lnTo>
                    <a:lnTo>
                      <a:pt x="1241" y="942"/>
                    </a:lnTo>
                    <a:lnTo>
                      <a:pt x="1241" y="941"/>
                    </a:lnTo>
                    <a:lnTo>
                      <a:pt x="1242" y="939"/>
                    </a:lnTo>
                    <a:lnTo>
                      <a:pt x="1243" y="938"/>
                    </a:lnTo>
                    <a:lnTo>
                      <a:pt x="1244" y="937"/>
                    </a:lnTo>
                    <a:lnTo>
                      <a:pt x="1245" y="936"/>
                    </a:lnTo>
                    <a:lnTo>
                      <a:pt x="1246" y="934"/>
                    </a:lnTo>
                    <a:lnTo>
                      <a:pt x="1247" y="933"/>
                    </a:lnTo>
                    <a:lnTo>
                      <a:pt x="1248" y="931"/>
                    </a:lnTo>
                    <a:lnTo>
                      <a:pt x="1249" y="929"/>
                    </a:lnTo>
                    <a:lnTo>
                      <a:pt x="1250" y="927"/>
                    </a:lnTo>
                    <a:lnTo>
                      <a:pt x="1250" y="925"/>
                    </a:lnTo>
                    <a:lnTo>
                      <a:pt x="1251" y="923"/>
                    </a:lnTo>
                    <a:lnTo>
                      <a:pt x="1252" y="920"/>
                    </a:lnTo>
                    <a:lnTo>
                      <a:pt x="1253" y="918"/>
                    </a:lnTo>
                    <a:lnTo>
                      <a:pt x="1254" y="917"/>
                    </a:lnTo>
                    <a:lnTo>
                      <a:pt x="1255" y="918"/>
                    </a:lnTo>
                    <a:lnTo>
                      <a:pt x="1256" y="923"/>
                    </a:lnTo>
                    <a:lnTo>
                      <a:pt x="1257" y="923"/>
                    </a:lnTo>
                    <a:lnTo>
                      <a:pt x="1258" y="926"/>
                    </a:lnTo>
                    <a:lnTo>
                      <a:pt x="1259" y="919"/>
                    </a:lnTo>
                    <a:lnTo>
                      <a:pt x="1260" y="911"/>
                    </a:lnTo>
                    <a:lnTo>
                      <a:pt x="1260" y="927"/>
                    </a:lnTo>
                    <a:lnTo>
                      <a:pt x="1261" y="935"/>
                    </a:lnTo>
                    <a:lnTo>
                      <a:pt x="1262" y="932"/>
                    </a:lnTo>
                    <a:lnTo>
                      <a:pt x="1263" y="932"/>
                    </a:lnTo>
                    <a:lnTo>
                      <a:pt x="1264" y="931"/>
                    </a:lnTo>
                    <a:lnTo>
                      <a:pt x="1265" y="932"/>
                    </a:lnTo>
                    <a:lnTo>
                      <a:pt x="1266" y="935"/>
                    </a:lnTo>
                    <a:lnTo>
                      <a:pt x="1267" y="937"/>
                    </a:lnTo>
                    <a:lnTo>
                      <a:pt x="1268" y="939"/>
                    </a:lnTo>
                    <a:lnTo>
                      <a:pt x="1269" y="940"/>
                    </a:lnTo>
                    <a:lnTo>
                      <a:pt x="1270" y="940"/>
                    </a:lnTo>
                    <a:lnTo>
                      <a:pt x="1271" y="940"/>
                    </a:lnTo>
                    <a:lnTo>
                      <a:pt x="1271" y="939"/>
                    </a:lnTo>
                    <a:lnTo>
                      <a:pt x="1272" y="939"/>
                    </a:lnTo>
                    <a:lnTo>
                      <a:pt x="1273" y="939"/>
                    </a:lnTo>
                    <a:lnTo>
                      <a:pt x="1274" y="938"/>
                    </a:lnTo>
                    <a:lnTo>
                      <a:pt x="1275" y="937"/>
                    </a:lnTo>
                    <a:lnTo>
                      <a:pt x="1276" y="937"/>
                    </a:lnTo>
                    <a:lnTo>
                      <a:pt x="1277" y="936"/>
                    </a:lnTo>
                    <a:lnTo>
                      <a:pt x="1278" y="936"/>
                    </a:lnTo>
                    <a:lnTo>
                      <a:pt x="1279" y="936"/>
                    </a:lnTo>
                    <a:lnTo>
                      <a:pt x="1280" y="935"/>
                    </a:lnTo>
                    <a:lnTo>
                      <a:pt x="1281" y="935"/>
                    </a:lnTo>
                    <a:lnTo>
                      <a:pt x="1281" y="935"/>
                    </a:lnTo>
                    <a:lnTo>
                      <a:pt x="1282" y="934"/>
                    </a:lnTo>
                    <a:lnTo>
                      <a:pt x="1283" y="933"/>
                    </a:lnTo>
                    <a:lnTo>
                      <a:pt x="1284" y="931"/>
                    </a:lnTo>
                    <a:lnTo>
                      <a:pt x="1285" y="930"/>
                    </a:lnTo>
                    <a:lnTo>
                      <a:pt x="1286" y="928"/>
                    </a:lnTo>
                    <a:lnTo>
                      <a:pt x="1287" y="926"/>
                    </a:lnTo>
                    <a:lnTo>
                      <a:pt x="1288" y="925"/>
                    </a:lnTo>
                    <a:lnTo>
                      <a:pt x="1289" y="923"/>
                    </a:lnTo>
                    <a:lnTo>
                      <a:pt x="1290" y="921"/>
                    </a:lnTo>
                    <a:lnTo>
                      <a:pt x="1290" y="920"/>
                    </a:lnTo>
                    <a:lnTo>
                      <a:pt x="1292" y="917"/>
                    </a:lnTo>
                    <a:lnTo>
                      <a:pt x="1292" y="915"/>
                    </a:lnTo>
                    <a:lnTo>
                      <a:pt x="1293" y="914"/>
                    </a:lnTo>
                    <a:lnTo>
                      <a:pt x="1294" y="911"/>
                    </a:lnTo>
                    <a:lnTo>
                      <a:pt x="1295" y="909"/>
                    </a:lnTo>
                    <a:lnTo>
                      <a:pt x="1296" y="907"/>
                    </a:lnTo>
                    <a:lnTo>
                      <a:pt x="1297" y="905"/>
                    </a:lnTo>
                    <a:lnTo>
                      <a:pt x="1298" y="905"/>
                    </a:lnTo>
                    <a:lnTo>
                      <a:pt x="1299" y="904"/>
                    </a:lnTo>
                    <a:lnTo>
                      <a:pt x="1300" y="904"/>
                    </a:lnTo>
                    <a:lnTo>
                      <a:pt x="1301" y="905"/>
                    </a:lnTo>
                    <a:lnTo>
                      <a:pt x="1301" y="906"/>
                    </a:lnTo>
                    <a:lnTo>
                      <a:pt x="1302" y="906"/>
                    </a:lnTo>
                    <a:lnTo>
                      <a:pt x="1303" y="907"/>
                    </a:lnTo>
                    <a:lnTo>
                      <a:pt x="1304" y="907"/>
                    </a:lnTo>
                    <a:lnTo>
                      <a:pt x="1305" y="908"/>
                    </a:lnTo>
                    <a:lnTo>
                      <a:pt x="1306" y="909"/>
                    </a:lnTo>
                    <a:lnTo>
                      <a:pt x="1307" y="909"/>
                    </a:lnTo>
                    <a:lnTo>
                      <a:pt x="1308" y="910"/>
                    </a:lnTo>
                    <a:lnTo>
                      <a:pt x="1309" y="911"/>
                    </a:lnTo>
                    <a:lnTo>
                      <a:pt x="1310" y="912"/>
                    </a:lnTo>
                    <a:lnTo>
                      <a:pt x="1311" y="913"/>
                    </a:lnTo>
                    <a:lnTo>
                      <a:pt x="1311" y="914"/>
                    </a:lnTo>
                    <a:lnTo>
                      <a:pt x="1313" y="915"/>
                    </a:lnTo>
                    <a:lnTo>
                      <a:pt x="1313" y="916"/>
                    </a:lnTo>
                    <a:lnTo>
                      <a:pt x="1314" y="918"/>
                    </a:lnTo>
                    <a:lnTo>
                      <a:pt x="1315" y="919"/>
                    </a:lnTo>
                    <a:lnTo>
                      <a:pt x="1316" y="920"/>
                    </a:lnTo>
                    <a:lnTo>
                      <a:pt x="1317" y="921"/>
                    </a:lnTo>
                    <a:lnTo>
                      <a:pt x="1318" y="923"/>
                    </a:lnTo>
                    <a:lnTo>
                      <a:pt x="1319" y="923"/>
                    </a:lnTo>
                    <a:lnTo>
                      <a:pt x="1320" y="925"/>
                    </a:lnTo>
                    <a:lnTo>
                      <a:pt x="1321" y="927"/>
                    </a:lnTo>
                    <a:lnTo>
                      <a:pt x="1322" y="928"/>
                    </a:lnTo>
                    <a:lnTo>
                      <a:pt x="1322" y="929"/>
                    </a:lnTo>
                    <a:lnTo>
                      <a:pt x="1323" y="931"/>
                    </a:lnTo>
                    <a:lnTo>
                      <a:pt x="1324" y="932"/>
                    </a:lnTo>
                    <a:lnTo>
                      <a:pt x="1325" y="934"/>
                    </a:lnTo>
                    <a:lnTo>
                      <a:pt x="1326" y="935"/>
                    </a:lnTo>
                    <a:lnTo>
                      <a:pt x="1327" y="936"/>
                    </a:lnTo>
                    <a:lnTo>
                      <a:pt x="1328" y="936"/>
                    </a:lnTo>
                    <a:lnTo>
                      <a:pt x="1329" y="937"/>
                    </a:lnTo>
                    <a:lnTo>
                      <a:pt x="1330" y="937"/>
                    </a:lnTo>
                    <a:lnTo>
                      <a:pt x="1331" y="937"/>
                    </a:lnTo>
                    <a:lnTo>
                      <a:pt x="1332" y="937"/>
                    </a:lnTo>
                    <a:lnTo>
                      <a:pt x="1332" y="937"/>
                    </a:lnTo>
                    <a:lnTo>
                      <a:pt x="1333" y="937"/>
                    </a:lnTo>
                    <a:lnTo>
                      <a:pt x="1334" y="937"/>
                    </a:lnTo>
                    <a:lnTo>
                      <a:pt x="1335" y="937"/>
                    </a:lnTo>
                    <a:lnTo>
                      <a:pt x="1336" y="937"/>
                    </a:lnTo>
                    <a:lnTo>
                      <a:pt x="1337" y="937"/>
                    </a:lnTo>
                    <a:lnTo>
                      <a:pt x="1338" y="936"/>
                    </a:lnTo>
                    <a:lnTo>
                      <a:pt x="1339" y="936"/>
                    </a:lnTo>
                    <a:lnTo>
                      <a:pt x="1340" y="936"/>
                    </a:lnTo>
                    <a:lnTo>
                      <a:pt x="1341" y="936"/>
                    </a:lnTo>
                    <a:lnTo>
                      <a:pt x="1341" y="936"/>
                    </a:lnTo>
                    <a:lnTo>
                      <a:pt x="1343" y="935"/>
                    </a:lnTo>
                    <a:lnTo>
                      <a:pt x="1343" y="935"/>
                    </a:lnTo>
                    <a:lnTo>
                      <a:pt x="1344" y="934"/>
                    </a:lnTo>
                    <a:lnTo>
                      <a:pt x="1345" y="934"/>
                    </a:lnTo>
                    <a:lnTo>
                      <a:pt x="1346" y="934"/>
                    </a:lnTo>
                    <a:lnTo>
                      <a:pt x="1347" y="933"/>
                    </a:lnTo>
                    <a:lnTo>
                      <a:pt x="1348" y="933"/>
                    </a:lnTo>
                    <a:lnTo>
                      <a:pt x="1349" y="932"/>
                    </a:lnTo>
                    <a:lnTo>
                      <a:pt x="1350" y="932"/>
                    </a:lnTo>
                    <a:lnTo>
                      <a:pt x="1351" y="931"/>
                    </a:lnTo>
                    <a:lnTo>
                      <a:pt x="1352" y="931"/>
                    </a:lnTo>
                    <a:lnTo>
                      <a:pt x="1353" y="930"/>
                    </a:lnTo>
                    <a:lnTo>
                      <a:pt x="1353" y="929"/>
                    </a:lnTo>
                    <a:lnTo>
                      <a:pt x="1354" y="928"/>
                    </a:lnTo>
                    <a:lnTo>
                      <a:pt x="1355" y="928"/>
                    </a:lnTo>
                    <a:lnTo>
                      <a:pt x="1356" y="928"/>
                    </a:lnTo>
                    <a:lnTo>
                      <a:pt x="1357" y="927"/>
                    </a:lnTo>
                    <a:lnTo>
                      <a:pt x="1358" y="927"/>
                    </a:lnTo>
                    <a:lnTo>
                      <a:pt x="1359" y="927"/>
                    </a:lnTo>
                    <a:lnTo>
                      <a:pt x="1360" y="927"/>
                    </a:lnTo>
                    <a:lnTo>
                      <a:pt x="1361" y="927"/>
                    </a:lnTo>
                    <a:lnTo>
                      <a:pt x="1362" y="927"/>
                    </a:lnTo>
                    <a:lnTo>
                      <a:pt x="1362" y="927"/>
                    </a:lnTo>
                    <a:lnTo>
                      <a:pt x="1363" y="928"/>
                    </a:lnTo>
                    <a:lnTo>
                      <a:pt x="1364" y="928"/>
                    </a:lnTo>
                    <a:lnTo>
                      <a:pt x="1365" y="927"/>
                    </a:lnTo>
                    <a:lnTo>
                      <a:pt x="1366" y="929"/>
                    </a:lnTo>
                    <a:lnTo>
                      <a:pt x="1367" y="929"/>
                    </a:lnTo>
                    <a:lnTo>
                      <a:pt x="1368" y="929"/>
                    </a:lnTo>
                    <a:lnTo>
                      <a:pt x="1369" y="929"/>
                    </a:lnTo>
                    <a:lnTo>
                      <a:pt x="1370" y="929"/>
                    </a:lnTo>
                    <a:lnTo>
                      <a:pt x="1371" y="930"/>
                    </a:lnTo>
                    <a:lnTo>
                      <a:pt x="1372" y="929"/>
                    </a:lnTo>
                    <a:lnTo>
                      <a:pt x="1373" y="927"/>
                    </a:lnTo>
                    <a:lnTo>
                      <a:pt x="1373" y="928"/>
                    </a:lnTo>
                    <a:lnTo>
                      <a:pt x="1374" y="926"/>
                    </a:lnTo>
                    <a:lnTo>
                      <a:pt x="1375" y="927"/>
                    </a:lnTo>
                    <a:lnTo>
                      <a:pt x="1376" y="926"/>
                    </a:lnTo>
                    <a:lnTo>
                      <a:pt x="1377" y="925"/>
                    </a:lnTo>
                    <a:lnTo>
                      <a:pt x="1378" y="924"/>
                    </a:lnTo>
                    <a:lnTo>
                      <a:pt x="1379" y="923"/>
                    </a:lnTo>
                    <a:lnTo>
                      <a:pt x="1380" y="922"/>
                    </a:lnTo>
                    <a:lnTo>
                      <a:pt x="1381" y="921"/>
                    </a:lnTo>
                    <a:lnTo>
                      <a:pt x="1382" y="920"/>
                    </a:lnTo>
                    <a:lnTo>
                      <a:pt x="1383" y="919"/>
                    </a:lnTo>
                    <a:lnTo>
                      <a:pt x="1383" y="917"/>
                    </a:lnTo>
                    <a:lnTo>
                      <a:pt x="1384" y="917"/>
                    </a:lnTo>
                    <a:lnTo>
                      <a:pt x="1385" y="917"/>
                    </a:lnTo>
                    <a:lnTo>
                      <a:pt x="1386" y="917"/>
                    </a:lnTo>
                    <a:lnTo>
                      <a:pt x="1387" y="918"/>
                    </a:lnTo>
                    <a:lnTo>
                      <a:pt x="1388" y="918"/>
                    </a:lnTo>
                    <a:lnTo>
                      <a:pt x="1389" y="919"/>
                    </a:lnTo>
                    <a:lnTo>
                      <a:pt x="1390" y="920"/>
                    </a:lnTo>
                    <a:lnTo>
                      <a:pt x="1391" y="921"/>
                    </a:lnTo>
                    <a:lnTo>
                      <a:pt x="1392" y="922"/>
                    </a:lnTo>
                    <a:lnTo>
                      <a:pt x="1393" y="923"/>
                    </a:lnTo>
                    <a:lnTo>
                      <a:pt x="1393" y="925"/>
                    </a:lnTo>
                    <a:lnTo>
                      <a:pt x="1394" y="926"/>
                    </a:lnTo>
                    <a:lnTo>
                      <a:pt x="1395" y="927"/>
                    </a:lnTo>
                    <a:lnTo>
                      <a:pt x="1396" y="928"/>
                    </a:lnTo>
                    <a:lnTo>
                      <a:pt x="1397" y="930"/>
                    </a:lnTo>
                    <a:lnTo>
                      <a:pt x="1398" y="930"/>
                    </a:lnTo>
                    <a:lnTo>
                      <a:pt x="1399" y="933"/>
                    </a:lnTo>
                    <a:lnTo>
                      <a:pt x="1400" y="933"/>
                    </a:lnTo>
                    <a:lnTo>
                      <a:pt x="1401" y="933"/>
                    </a:lnTo>
                    <a:lnTo>
                      <a:pt x="1402" y="933"/>
                    </a:lnTo>
                    <a:lnTo>
                      <a:pt x="1403" y="933"/>
                    </a:lnTo>
                    <a:lnTo>
                      <a:pt x="1404" y="932"/>
                    </a:lnTo>
                    <a:lnTo>
                      <a:pt x="1404" y="932"/>
                    </a:lnTo>
                    <a:lnTo>
                      <a:pt x="1405" y="932"/>
                    </a:lnTo>
                    <a:lnTo>
                      <a:pt x="1406" y="931"/>
                    </a:lnTo>
                    <a:lnTo>
                      <a:pt x="1407" y="931"/>
                    </a:lnTo>
                    <a:lnTo>
                      <a:pt x="1408" y="931"/>
                    </a:lnTo>
                    <a:lnTo>
                      <a:pt x="1409" y="929"/>
                    </a:lnTo>
                    <a:lnTo>
                      <a:pt x="1410" y="928"/>
                    </a:lnTo>
                    <a:lnTo>
                      <a:pt x="1411" y="931"/>
                    </a:lnTo>
                    <a:lnTo>
                      <a:pt x="1412" y="927"/>
                    </a:lnTo>
                    <a:lnTo>
                      <a:pt x="1413" y="927"/>
                    </a:lnTo>
                    <a:lnTo>
                      <a:pt x="1413" y="926"/>
                    </a:lnTo>
                    <a:lnTo>
                      <a:pt x="1414" y="927"/>
                    </a:lnTo>
                    <a:lnTo>
                      <a:pt x="1415" y="926"/>
                    </a:lnTo>
                    <a:lnTo>
                      <a:pt x="1416" y="924"/>
                    </a:lnTo>
                    <a:lnTo>
                      <a:pt x="1417" y="925"/>
                    </a:lnTo>
                    <a:lnTo>
                      <a:pt x="1418" y="926"/>
                    </a:lnTo>
                    <a:lnTo>
                      <a:pt x="1419" y="924"/>
                    </a:lnTo>
                    <a:lnTo>
                      <a:pt x="1420" y="924"/>
                    </a:lnTo>
                    <a:lnTo>
                      <a:pt x="1421" y="923"/>
                    </a:lnTo>
                    <a:lnTo>
                      <a:pt x="1422" y="923"/>
                    </a:lnTo>
                    <a:lnTo>
                      <a:pt x="1423" y="923"/>
                    </a:lnTo>
                    <a:lnTo>
                      <a:pt x="1423" y="923"/>
                    </a:lnTo>
                    <a:lnTo>
                      <a:pt x="1425" y="923"/>
                    </a:lnTo>
                    <a:lnTo>
                      <a:pt x="1425" y="921"/>
                    </a:lnTo>
                    <a:lnTo>
                      <a:pt x="1426" y="923"/>
                    </a:lnTo>
                    <a:lnTo>
                      <a:pt x="1427" y="921"/>
                    </a:lnTo>
                    <a:lnTo>
                      <a:pt x="1428" y="921"/>
                    </a:lnTo>
                    <a:lnTo>
                      <a:pt x="1429" y="922"/>
                    </a:lnTo>
                    <a:lnTo>
                      <a:pt x="1430" y="920"/>
                    </a:lnTo>
                    <a:lnTo>
                      <a:pt x="1431" y="919"/>
                    </a:lnTo>
                    <a:lnTo>
                      <a:pt x="1432" y="919"/>
                    </a:lnTo>
                    <a:lnTo>
                      <a:pt x="1433" y="917"/>
                    </a:lnTo>
                    <a:lnTo>
                      <a:pt x="1434" y="916"/>
                    </a:lnTo>
                    <a:lnTo>
                      <a:pt x="1434" y="919"/>
                    </a:lnTo>
                    <a:lnTo>
                      <a:pt x="1435" y="916"/>
                    </a:lnTo>
                    <a:lnTo>
                      <a:pt x="1436" y="913"/>
                    </a:lnTo>
                    <a:lnTo>
                      <a:pt x="1437" y="915"/>
                    </a:lnTo>
                    <a:lnTo>
                      <a:pt x="1438" y="914"/>
                    </a:lnTo>
                    <a:lnTo>
                      <a:pt x="1439" y="913"/>
                    </a:lnTo>
                    <a:lnTo>
                      <a:pt x="1440" y="912"/>
                    </a:lnTo>
                    <a:lnTo>
                      <a:pt x="1441" y="910"/>
                    </a:lnTo>
                    <a:lnTo>
                      <a:pt x="1442" y="909"/>
                    </a:lnTo>
                    <a:lnTo>
                      <a:pt x="1443" y="909"/>
                    </a:lnTo>
                    <a:lnTo>
                      <a:pt x="1444" y="910"/>
                    </a:lnTo>
                    <a:lnTo>
                      <a:pt x="1444" y="909"/>
                    </a:lnTo>
                    <a:lnTo>
                      <a:pt x="1445" y="909"/>
                    </a:lnTo>
                    <a:lnTo>
                      <a:pt x="1446" y="910"/>
                    </a:lnTo>
                    <a:lnTo>
                      <a:pt x="1447" y="910"/>
                    </a:lnTo>
                    <a:lnTo>
                      <a:pt x="1448" y="910"/>
                    </a:lnTo>
                    <a:lnTo>
                      <a:pt x="1449" y="911"/>
                    </a:lnTo>
                    <a:lnTo>
                      <a:pt x="1450" y="912"/>
                    </a:lnTo>
                    <a:lnTo>
                      <a:pt x="1451" y="912"/>
                    </a:lnTo>
                    <a:lnTo>
                      <a:pt x="1452" y="912"/>
                    </a:lnTo>
                    <a:lnTo>
                      <a:pt x="1453" y="915"/>
                    </a:lnTo>
                    <a:lnTo>
                      <a:pt x="1453" y="915"/>
                    </a:lnTo>
                    <a:lnTo>
                      <a:pt x="1455" y="913"/>
                    </a:lnTo>
                    <a:lnTo>
                      <a:pt x="1455" y="915"/>
                    </a:lnTo>
                    <a:lnTo>
                      <a:pt x="1456" y="919"/>
                    </a:lnTo>
                    <a:lnTo>
                      <a:pt x="1457" y="917"/>
                    </a:lnTo>
                    <a:lnTo>
                      <a:pt x="1458" y="918"/>
                    </a:lnTo>
                    <a:lnTo>
                      <a:pt x="1459" y="919"/>
                    </a:lnTo>
                    <a:lnTo>
                      <a:pt x="1460" y="916"/>
                    </a:lnTo>
                    <a:lnTo>
                      <a:pt x="1461" y="912"/>
                    </a:lnTo>
                    <a:lnTo>
                      <a:pt x="1462" y="918"/>
                    </a:lnTo>
                    <a:lnTo>
                      <a:pt x="1463" y="925"/>
                    </a:lnTo>
                    <a:lnTo>
                      <a:pt x="1464" y="926"/>
                    </a:lnTo>
                    <a:lnTo>
                      <a:pt x="1465" y="927"/>
                    </a:lnTo>
                    <a:lnTo>
                      <a:pt x="1465" y="911"/>
                    </a:lnTo>
                    <a:lnTo>
                      <a:pt x="1466" y="907"/>
                    </a:lnTo>
                    <a:lnTo>
                      <a:pt x="1467" y="913"/>
                    </a:lnTo>
                    <a:lnTo>
                      <a:pt x="1468" y="923"/>
                    </a:lnTo>
                    <a:lnTo>
                      <a:pt x="1469" y="923"/>
                    </a:lnTo>
                    <a:lnTo>
                      <a:pt x="1470" y="920"/>
                    </a:lnTo>
                    <a:lnTo>
                      <a:pt x="1471" y="920"/>
                    </a:lnTo>
                    <a:lnTo>
                      <a:pt x="1472" y="918"/>
                    </a:lnTo>
                    <a:lnTo>
                      <a:pt x="1473" y="919"/>
                    </a:lnTo>
                    <a:lnTo>
                      <a:pt x="1474" y="919"/>
                    </a:lnTo>
                    <a:lnTo>
                      <a:pt x="1474" y="918"/>
                    </a:lnTo>
                    <a:lnTo>
                      <a:pt x="1475" y="919"/>
                    </a:lnTo>
                    <a:lnTo>
                      <a:pt x="1476" y="919"/>
                    </a:lnTo>
                    <a:lnTo>
                      <a:pt x="1477" y="919"/>
                    </a:lnTo>
                    <a:lnTo>
                      <a:pt x="1478" y="919"/>
                    </a:lnTo>
                    <a:lnTo>
                      <a:pt x="1479" y="919"/>
                    </a:lnTo>
                    <a:lnTo>
                      <a:pt x="1480" y="919"/>
                    </a:lnTo>
                    <a:lnTo>
                      <a:pt x="1481" y="919"/>
                    </a:lnTo>
                    <a:lnTo>
                      <a:pt x="1482" y="919"/>
                    </a:lnTo>
                    <a:lnTo>
                      <a:pt x="1483" y="918"/>
                    </a:lnTo>
                    <a:lnTo>
                      <a:pt x="1484" y="920"/>
                    </a:lnTo>
                    <a:lnTo>
                      <a:pt x="1485" y="919"/>
                    </a:lnTo>
                    <a:lnTo>
                      <a:pt x="1486" y="918"/>
                    </a:lnTo>
                    <a:lnTo>
                      <a:pt x="1486" y="921"/>
                    </a:lnTo>
                    <a:lnTo>
                      <a:pt x="1487" y="916"/>
                    </a:lnTo>
                    <a:lnTo>
                      <a:pt x="1488" y="919"/>
                    </a:lnTo>
                    <a:lnTo>
                      <a:pt x="1489" y="920"/>
                    </a:lnTo>
                    <a:lnTo>
                      <a:pt x="1490" y="918"/>
                    </a:lnTo>
                    <a:lnTo>
                      <a:pt x="1491" y="918"/>
                    </a:lnTo>
                    <a:lnTo>
                      <a:pt x="1492" y="918"/>
                    </a:lnTo>
                    <a:lnTo>
                      <a:pt x="1493" y="919"/>
                    </a:lnTo>
                    <a:lnTo>
                      <a:pt x="1494" y="920"/>
                    </a:lnTo>
                    <a:lnTo>
                      <a:pt x="1495" y="917"/>
                    </a:lnTo>
                    <a:lnTo>
                      <a:pt x="1495" y="918"/>
                    </a:lnTo>
                    <a:lnTo>
                      <a:pt x="1496" y="922"/>
                    </a:lnTo>
                    <a:lnTo>
                      <a:pt x="1497" y="919"/>
                    </a:lnTo>
                    <a:lnTo>
                      <a:pt x="1498" y="917"/>
                    </a:lnTo>
                    <a:lnTo>
                      <a:pt x="1499" y="918"/>
                    </a:lnTo>
                    <a:lnTo>
                      <a:pt x="1500" y="918"/>
                    </a:lnTo>
                    <a:lnTo>
                      <a:pt x="1501" y="918"/>
                    </a:lnTo>
                  </a:path>
                </a:pathLst>
              </a:custGeom>
              <a:noFill/>
              <a:ln w="3175" cap="flat">
                <a:solidFill>
                  <a:srgbClr val="7E2F8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5" name="Freeform 220">
                <a:extLst>
                  <a:ext uri="{FF2B5EF4-FFF2-40B4-BE49-F238E27FC236}">
                    <a16:creationId xmlns:a16="http://schemas.microsoft.com/office/drawing/2014/main" id="{52D9EF7E-8B11-47A6-A2C4-7F9A22CAD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89"/>
                <a:ext cx="1501" cy="975"/>
              </a:xfrm>
              <a:custGeom>
                <a:avLst/>
                <a:gdLst>
                  <a:gd name="T0" fmla="*/ 22 w 1501"/>
                  <a:gd name="T1" fmla="*/ 913 h 975"/>
                  <a:gd name="T2" fmla="*/ 46 w 1501"/>
                  <a:gd name="T3" fmla="*/ 928 h 975"/>
                  <a:gd name="T4" fmla="*/ 69 w 1501"/>
                  <a:gd name="T5" fmla="*/ 857 h 975"/>
                  <a:gd name="T6" fmla="*/ 93 w 1501"/>
                  <a:gd name="T7" fmla="*/ 900 h 975"/>
                  <a:gd name="T8" fmla="*/ 117 w 1501"/>
                  <a:gd name="T9" fmla="*/ 916 h 975"/>
                  <a:gd name="T10" fmla="*/ 140 w 1501"/>
                  <a:gd name="T11" fmla="*/ 895 h 975"/>
                  <a:gd name="T12" fmla="*/ 164 w 1501"/>
                  <a:gd name="T13" fmla="*/ 914 h 975"/>
                  <a:gd name="T14" fmla="*/ 188 w 1501"/>
                  <a:gd name="T15" fmla="*/ 899 h 975"/>
                  <a:gd name="T16" fmla="*/ 211 w 1501"/>
                  <a:gd name="T17" fmla="*/ 915 h 975"/>
                  <a:gd name="T18" fmla="*/ 235 w 1501"/>
                  <a:gd name="T19" fmla="*/ 941 h 975"/>
                  <a:gd name="T20" fmla="*/ 259 w 1501"/>
                  <a:gd name="T21" fmla="*/ 934 h 975"/>
                  <a:gd name="T22" fmla="*/ 282 w 1501"/>
                  <a:gd name="T23" fmla="*/ 891 h 975"/>
                  <a:gd name="T24" fmla="*/ 306 w 1501"/>
                  <a:gd name="T25" fmla="*/ 849 h 975"/>
                  <a:gd name="T26" fmla="*/ 330 w 1501"/>
                  <a:gd name="T27" fmla="*/ 915 h 975"/>
                  <a:gd name="T28" fmla="*/ 353 w 1501"/>
                  <a:gd name="T29" fmla="*/ 930 h 975"/>
                  <a:gd name="T30" fmla="*/ 377 w 1501"/>
                  <a:gd name="T31" fmla="*/ 919 h 975"/>
                  <a:gd name="T32" fmla="*/ 401 w 1501"/>
                  <a:gd name="T33" fmla="*/ 924 h 975"/>
                  <a:gd name="T34" fmla="*/ 424 w 1501"/>
                  <a:gd name="T35" fmla="*/ 881 h 975"/>
                  <a:gd name="T36" fmla="*/ 448 w 1501"/>
                  <a:gd name="T37" fmla="*/ 963 h 975"/>
                  <a:gd name="T38" fmla="*/ 472 w 1501"/>
                  <a:gd name="T39" fmla="*/ 499 h 975"/>
                  <a:gd name="T40" fmla="*/ 495 w 1501"/>
                  <a:gd name="T41" fmla="*/ 839 h 975"/>
                  <a:gd name="T42" fmla="*/ 519 w 1501"/>
                  <a:gd name="T43" fmla="*/ 938 h 975"/>
                  <a:gd name="T44" fmla="*/ 543 w 1501"/>
                  <a:gd name="T45" fmla="*/ 925 h 975"/>
                  <a:gd name="T46" fmla="*/ 567 w 1501"/>
                  <a:gd name="T47" fmla="*/ 901 h 975"/>
                  <a:gd name="T48" fmla="*/ 590 w 1501"/>
                  <a:gd name="T49" fmla="*/ 926 h 975"/>
                  <a:gd name="T50" fmla="*/ 614 w 1501"/>
                  <a:gd name="T51" fmla="*/ 943 h 975"/>
                  <a:gd name="T52" fmla="*/ 637 w 1501"/>
                  <a:gd name="T53" fmla="*/ 826 h 975"/>
                  <a:gd name="T54" fmla="*/ 661 w 1501"/>
                  <a:gd name="T55" fmla="*/ 890 h 975"/>
                  <a:gd name="T56" fmla="*/ 685 w 1501"/>
                  <a:gd name="T57" fmla="*/ 949 h 975"/>
                  <a:gd name="T58" fmla="*/ 709 w 1501"/>
                  <a:gd name="T59" fmla="*/ 930 h 975"/>
                  <a:gd name="T60" fmla="*/ 732 w 1501"/>
                  <a:gd name="T61" fmla="*/ 921 h 975"/>
                  <a:gd name="T62" fmla="*/ 756 w 1501"/>
                  <a:gd name="T63" fmla="*/ 930 h 975"/>
                  <a:gd name="T64" fmla="*/ 780 w 1501"/>
                  <a:gd name="T65" fmla="*/ 925 h 975"/>
                  <a:gd name="T66" fmla="*/ 803 w 1501"/>
                  <a:gd name="T67" fmla="*/ 934 h 975"/>
                  <a:gd name="T68" fmla="*/ 827 w 1501"/>
                  <a:gd name="T69" fmla="*/ 908 h 975"/>
                  <a:gd name="T70" fmla="*/ 851 w 1501"/>
                  <a:gd name="T71" fmla="*/ 866 h 975"/>
                  <a:gd name="T72" fmla="*/ 874 w 1501"/>
                  <a:gd name="T73" fmla="*/ 932 h 975"/>
                  <a:gd name="T74" fmla="*/ 898 w 1501"/>
                  <a:gd name="T75" fmla="*/ 932 h 975"/>
                  <a:gd name="T76" fmla="*/ 922 w 1501"/>
                  <a:gd name="T77" fmla="*/ 930 h 975"/>
                  <a:gd name="T78" fmla="*/ 945 w 1501"/>
                  <a:gd name="T79" fmla="*/ 906 h 975"/>
                  <a:gd name="T80" fmla="*/ 969 w 1501"/>
                  <a:gd name="T81" fmla="*/ 931 h 975"/>
                  <a:gd name="T82" fmla="*/ 993 w 1501"/>
                  <a:gd name="T83" fmla="*/ 855 h 975"/>
                  <a:gd name="T84" fmla="*/ 1017 w 1501"/>
                  <a:gd name="T85" fmla="*/ 789 h 975"/>
                  <a:gd name="T86" fmla="*/ 1040 w 1501"/>
                  <a:gd name="T87" fmla="*/ 928 h 975"/>
                  <a:gd name="T88" fmla="*/ 1064 w 1501"/>
                  <a:gd name="T89" fmla="*/ 917 h 975"/>
                  <a:gd name="T90" fmla="*/ 1087 w 1501"/>
                  <a:gd name="T91" fmla="*/ 919 h 975"/>
                  <a:gd name="T92" fmla="*/ 1111 w 1501"/>
                  <a:gd name="T93" fmla="*/ 930 h 975"/>
                  <a:gd name="T94" fmla="*/ 1135 w 1501"/>
                  <a:gd name="T95" fmla="*/ 925 h 975"/>
                  <a:gd name="T96" fmla="*/ 1159 w 1501"/>
                  <a:gd name="T97" fmla="*/ 916 h 975"/>
                  <a:gd name="T98" fmla="*/ 1182 w 1501"/>
                  <a:gd name="T99" fmla="*/ 920 h 975"/>
                  <a:gd name="T100" fmla="*/ 1206 w 1501"/>
                  <a:gd name="T101" fmla="*/ 920 h 975"/>
                  <a:gd name="T102" fmla="*/ 1229 w 1501"/>
                  <a:gd name="T103" fmla="*/ 937 h 975"/>
                  <a:gd name="T104" fmla="*/ 1253 w 1501"/>
                  <a:gd name="T105" fmla="*/ 923 h 975"/>
                  <a:gd name="T106" fmla="*/ 1277 w 1501"/>
                  <a:gd name="T107" fmla="*/ 932 h 975"/>
                  <a:gd name="T108" fmla="*/ 1301 w 1501"/>
                  <a:gd name="T109" fmla="*/ 892 h 975"/>
                  <a:gd name="T110" fmla="*/ 1324 w 1501"/>
                  <a:gd name="T111" fmla="*/ 915 h 975"/>
                  <a:gd name="T112" fmla="*/ 1348 w 1501"/>
                  <a:gd name="T113" fmla="*/ 923 h 975"/>
                  <a:gd name="T114" fmla="*/ 1372 w 1501"/>
                  <a:gd name="T115" fmla="*/ 913 h 975"/>
                  <a:gd name="T116" fmla="*/ 1395 w 1501"/>
                  <a:gd name="T117" fmla="*/ 921 h 975"/>
                  <a:gd name="T118" fmla="*/ 1419 w 1501"/>
                  <a:gd name="T119" fmla="*/ 913 h 975"/>
                  <a:gd name="T120" fmla="*/ 1443 w 1501"/>
                  <a:gd name="T121" fmla="*/ 907 h 975"/>
                  <a:gd name="T122" fmla="*/ 1466 w 1501"/>
                  <a:gd name="T123" fmla="*/ 912 h 975"/>
                  <a:gd name="T124" fmla="*/ 1490 w 1501"/>
                  <a:gd name="T125" fmla="*/ 916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75">
                    <a:moveTo>
                      <a:pt x="0" y="875"/>
                    </a:moveTo>
                    <a:lnTo>
                      <a:pt x="0" y="876"/>
                    </a:lnTo>
                    <a:lnTo>
                      <a:pt x="1" y="877"/>
                    </a:lnTo>
                    <a:lnTo>
                      <a:pt x="2" y="878"/>
                    </a:lnTo>
                    <a:lnTo>
                      <a:pt x="3" y="880"/>
                    </a:lnTo>
                    <a:lnTo>
                      <a:pt x="4" y="882"/>
                    </a:lnTo>
                    <a:lnTo>
                      <a:pt x="5" y="883"/>
                    </a:lnTo>
                    <a:lnTo>
                      <a:pt x="5" y="885"/>
                    </a:lnTo>
                    <a:lnTo>
                      <a:pt x="6" y="887"/>
                    </a:lnTo>
                    <a:lnTo>
                      <a:pt x="7" y="889"/>
                    </a:lnTo>
                    <a:lnTo>
                      <a:pt x="8" y="890"/>
                    </a:lnTo>
                    <a:lnTo>
                      <a:pt x="9" y="892"/>
                    </a:lnTo>
                    <a:lnTo>
                      <a:pt x="10" y="894"/>
                    </a:lnTo>
                    <a:lnTo>
                      <a:pt x="11" y="896"/>
                    </a:lnTo>
                    <a:lnTo>
                      <a:pt x="12" y="898"/>
                    </a:lnTo>
                    <a:lnTo>
                      <a:pt x="13" y="900"/>
                    </a:lnTo>
                    <a:lnTo>
                      <a:pt x="14" y="902"/>
                    </a:lnTo>
                    <a:lnTo>
                      <a:pt x="15" y="904"/>
                    </a:lnTo>
                    <a:lnTo>
                      <a:pt x="16" y="906"/>
                    </a:lnTo>
                    <a:lnTo>
                      <a:pt x="16" y="907"/>
                    </a:lnTo>
                    <a:lnTo>
                      <a:pt x="17" y="908"/>
                    </a:lnTo>
                    <a:lnTo>
                      <a:pt x="18" y="909"/>
                    </a:lnTo>
                    <a:lnTo>
                      <a:pt x="19" y="910"/>
                    </a:lnTo>
                    <a:lnTo>
                      <a:pt x="20" y="911"/>
                    </a:lnTo>
                    <a:lnTo>
                      <a:pt x="21" y="912"/>
                    </a:lnTo>
                    <a:lnTo>
                      <a:pt x="22" y="913"/>
                    </a:lnTo>
                    <a:lnTo>
                      <a:pt x="23" y="914"/>
                    </a:lnTo>
                    <a:lnTo>
                      <a:pt x="24" y="914"/>
                    </a:lnTo>
                    <a:lnTo>
                      <a:pt x="25" y="914"/>
                    </a:lnTo>
                    <a:lnTo>
                      <a:pt x="26" y="915"/>
                    </a:lnTo>
                    <a:lnTo>
                      <a:pt x="26" y="915"/>
                    </a:lnTo>
                    <a:lnTo>
                      <a:pt x="27" y="915"/>
                    </a:lnTo>
                    <a:lnTo>
                      <a:pt x="28" y="915"/>
                    </a:lnTo>
                    <a:lnTo>
                      <a:pt x="29" y="916"/>
                    </a:lnTo>
                    <a:lnTo>
                      <a:pt x="30" y="916"/>
                    </a:lnTo>
                    <a:lnTo>
                      <a:pt x="31" y="917"/>
                    </a:lnTo>
                    <a:lnTo>
                      <a:pt x="32" y="919"/>
                    </a:lnTo>
                    <a:lnTo>
                      <a:pt x="33" y="919"/>
                    </a:lnTo>
                    <a:lnTo>
                      <a:pt x="34" y="920"/>
                    </a:lnTo>
                    <a:lnTo>
                      <a:pt x="35" y="921"/>
                    </a:lnTo>
                    <a:lnTo>
                      <a:pt x="35" y="922"/>
                    </a:lnTo>
                    <a:lnTo>
                      <a:pt x="36" y="922"/>
                    </a:lnTo>
                    <a:lnTo>
                      <a:pt x="37" y="924"/>
                    </a:lnTo>
                    <a:lnTo>
                      <a:pt x="38" y="925"/>
                    </a:lnTo>
                    <a:lnTo>
                      <a:pt x="39" y="926"/>
                    </a:lnTo>
                    <a:lnTo>
                      <a:pt x="40" y="927"/>
                    </a:lnTo>
                    <a:lnTo>
                      <a:pt x="41" y="929"/>
                    </a:lnTo>
                    <a:lnTo>
                      <a:pt x="42" y="930"/>
                    </a:lnTo>
                    <a:lnTo>
                      <a:pt x="43" y="931"/>
                    </a:lnTo>
                    <a:lnTo>
                      <a:pt x="44" y="932"/>
                    </a:lnTo>
                    <a:lnTo>
                      <a:pt x="45" y="931"/>
                    </a:lnTo>
                    <a:lnTo>
                      <a:pt x="46" y="928"/>
                    </a:lnTo>
                    <a:lnTo>
                      <a:pt x="47" y="926"/>
                    </a:lnTo>
                    <a:lnTo>
                      <a:pt x="47" y="922"/>
                    </a:lnTo>
                    <a:lnTo>
                      <a:pt x="48" y="919"/>
                    </a:lnTo>
                    <a:lnTo>
                      <a:pt x="49" y="916"/>
                    </a:lnTo>
                    <a:lnTo>
                      <a:pt x="50" y="912"/>
                    </a:lnTo>
                    <a:lnTo>
                      <a:pt x="51" y="908"/>
                    </a:lnTo>
                    <a:lnTo>
                      <a:pt x="52" y="904"/>
                    </a:lnTo>
                    <a:lnTo>
                      <a:pt x="53" y="900"/>
                    </a:lnTo>
                    <a:lnTo>
                      <a:pt x="54" y="897"/>
                    </a:lnTo>
                    <a:lnTo>
                      <a:pt x="55" y="893"/>
                    </a:lnTo>
                    <a:lnTo>
                      <a:pt x="56" y="889"/>
                    </a:lnTo>
                    <a:lnTo>
                      <a:pt x="56" y="884"/>
                    </a:lnTo>
                    <a:lnTo>
                      <a:pt x="57" y="880"/>
                    </a:lnTo>
                    <a:lnTo>
                      <a:pt x="58" y="876"/>
                    </a:lnTo>
                    <a:lnTo>
                      <a:pt x="59" y="873"/>
                    </a:lnTo>
                    <a:lnTo>
                      <a:pt x="60" y="871"/>
                    </a:lnTo>
                    <a:lnTo>
                      <a:pt x="61" y="869"/>
                    </a:lnTo>
                    <a:lnTo>
                      <a:pt x="62" y="867"/>
                    </a:lnTo>
                    <a:lnTo>
                      <a:pt x="63" y="866"/>
                    </a:lnTo>
                    <a:lnTo>
                      <a:pt x="64" y="864"/>
                    </a:lnTo>
                    <a:lnTo>
                      <a:pt x="65" y="863"/>
                    </a:lnTo>
                    <a:lnTo>
                      <a:pt x="66" y="862"/>
                    </a:lnTo>
                    <a:lnTo>
                      <a:pt x="66" y="861"/>
                    </a:lnTo>
                    <a:lnTo>
                      <a:pt x="67" y="859"/>
                    </a:lnTo>
                    <a:lnTo>
                      <a:pt x="68" y="858"/>
                    </a:lnTo>
                    <a:lnTo>
                      <a:pt x="69" y="857"/>
                    </a:lnTo>
                    <a:lnTo>
                      <a:pt x="70" y="856"/>
                    </a:lnTo>
                    <a:lnTo>
                      <a:pt x="71" y="855"/>
                    </a:lnTo>
                    <a:lnTo>
                      <a:pt x="72" y="854"/>
                    </a:lnTo>
                    <a:lnTo>
                      <a:pt x="73" y="854"/>
                    </a:lnTo>
                    <a:lnTo>
                      <a:pt x="74" y="854"/>
                    </a:lnTo>
                    <a:lnTo>
                      <a:pt x="75" y="855"/>
                    </a:lnTo>
                    <a:lnTo>
                      <a:pt x="76" y="856"/>
                    </a:lnTo>
                    <a:lnTo>
                      <a:pt x="77" y="857"/>
                    </a:lnTo>
                    <a:lnTo>
                      <a:pt x="77" y="859"/>
                    </a:lnTo>
                    <a:lnTo>
                      <a:pt x="78" y="861"/>
                    </a:lnTo>
                    <a:lnTo>
                      <a:pt x="79" y="863"/>
                    </a:lnTo>
                    <a:lnTo>
                      <a:pt x="80" y="865"/>
                    </a:lnTo>
                    <a:lnTo>
                      <a:pt x="81" y="867"/>
                    </a:lnTo>
                    <a:lnTo>
                      <a:pt x="82" y="868"/>
                    </a:lnTo>
                    <a:lnTo>
                      <a:pt x="83" y="870"/>
                    </a:lnTo>
                    <a:lnTo>
                      <a:pt x="84" y="872"/>
                    </a:lnTo>
                    <a:lnTo>
                      <a:pt x="85" y="874"/>
                    </a:lnTo>
                    <a:lnTo>
                      <a:pt x="86" y="876"/>
                    </a:lnTo>
                    <a:lnTo>
                      <a:pt x="87" y="878"/>
                    </a:lnTo>
                    <a:lnTo>
                      <a:pt x="87" y="881"/>
                    </a:lnTo>
                    <a:lnTo>
                      <a:pt x="88" y="884"/>
                    </a:lnTo>
                    <a:lnTo>
                      <a:pt x="89" y="887"/>
                    </a:lnTo>
                    <a:lnTo>
                      <a:pt x="90" y="890"/>
                    </a:lnTo>
                    <a:lnTo>
                      <a:pt x="91" y="894"/>
                    </a:lnTo>
                    <a:lnTo>
                      <a:pt x="92" y="897"/>
                    </a:lnTo>
                    <a:lnTo>
                      <a:pt x="93" y="900"/>
                    </a:lnTo>
                    <a:lnTo>
                      <a:pt x="94" y="903"/>
                    </a:lnTo>
                    <a:lnTo>
                      <a:pt x="95" y="906"/>
                    </a:lnTo>
                    <a:lnTo>
                      <a:pt x="96" y="910"/>
                    </a:lnTo>
                    <a:lnTo>
                      <a:pt x="96" y="914"/>
                    </a:lnTo>
                    <a:lnTo>
                      <a:pt x="98" y="918"/>
                    </a:lnTo>
                    <a:lnTo>
                      <a:pt x="98" y="922"/>
                    </a:lnTo>
                    <a:lnTo>
                      <a:pt x="99" y="926"/>
                    </a:lnTo>
                    <a:lnTo>
                      <a:pt x="100" y="930"/>
                    </a:lnTo>
                    <a:lnTo>
                      <a:pt x="101" y="934"/>
                    </a:lnTo>
                    <a:lnTo>
                      <a:pt x="102" y="938"/>
                    </a:lnTo>
                    <a:lnTo>
                      <a:pt x="103" y="939"/>
                    </a:lnTo>
                    <a:lnTo>
                      <a:pt x="104" y="939"/>
                    </a:lnTo>
                    <a:lnTo>
                      <a:pt x="105" y="939"/>
                    </a:lnTo>
                    <a:lnTo>
                      <a:pt x="106" y="938"/>
                    </a:lnTo>
                    <a:lnTo>
                      <a:pt x="107" y="937"/>
                    </a:lnTo>
                    <a:lnTo>
                      <a:pt x="107" y="937"/>
                    </a:lnTo>
                    <a:lnTo>
                      <a:pt x="108" y="935"/>
                    </a:lnTo>
                    <a:lnTo>
                      <a:pt x="109" y="934"/>
                    </a:lnTo>
                    <a:lnTo>
                      <a:pt x="110" y="932"/>
                    </a:lnTo>
                    <a:lnTo>
                      <a:pt x="111" y="930"/>
                    </a:lnTo>
                    <a:lnTo>
                      <a:pt x="112" y="928"/>
                    </a:lnTo>
                    <a:lnTo>
                      <a:pt x="113" y="926"/>
                    </a:lnTo>
                    <a:lnTo>
                      <a:pt x="114" y="924"/>
                    </a:lnTo>
                    <a:lnTo>
                      <a:pt x="115" y="921"/>
                    </a:lnTo>
                    <a:lnTo>
                      <a:pt x="116" y="919"/>
                    </a:lnTo>
                    <a:lnTo>
                      <a:pt x="117" y="916"/>
                    </a:lnTo>
                    <a:lnTo>
                      <a:pt x="117" y="915"/>
                    </a:lnTo>
                    <a:lnTo>
                      <a:pt x="119" y="914"/>
                    </a:lnTo>
                    <a:lnTo>
                      <a:pt x="119" y="914"/>
                    </a:lnTo>
                    <a:lnTo>
                      <a:pt x="120" y="914"/>
                    </a:lnTo>
                    <a:lnTo>
                      <a:pt x="121" y="914"/>
                    </a:lnTo>
                    <a:lnTo>
                      <a:pt x="122" y="913"/>
                    </a:lnTo>
                    <a:lnTo>
                      <a:pt x="123" y="913"/>
                    </a:lnTo>
                    <a:lnTo>
                      <a:pt x="124" y="913"/>
                    </a:lnTo>
                    <a:lnTo>
                      <a:pt x="125" y="913"/>
                    </a:lnTo>
                    <a:lnTo>
                      <a:pt x="126" y="913"/>
                    </a:lnTo>
                    <a:lnTo>
                      <a:pt x="127" y="914"/>
                    </a:lnTo>
                    <a:lnTo>
                      <a:pt x="128" y="914"/>
                    </a:lnTo>
                    <a:lnTo>
                      <a:pt x="128" y="914"/>
                    </a:lnTo>
                    <a:lnTo>
                      <a:pt x="129" y="914"/>
                    </a:lnTo>
                    <a:lnTo>
                      <a:pt x="130" y="915"/>
                    </a:lnTo>
                    <a:lnTo>
                      <a:pt x="131" y="915"/>
                    </a:lnTo>
                    <a:lnTo>
                      <a:pt x="132" y="914"/>
                    </a:lnTo>
                    <a:lnTo>
                      <a:pt x="133" y="913"/>
                    </a:lnTo>
                    <a:lnTo>
                      <a:pt x="134" y="911"/>
                    </a:lnTo>
                    <a:lnTo>
                      <a:pt x="135" y="908"/>
                    </a:lnTo>
                    <a:lnTo>
                      <a:pt x="136" y="906"/>
                    </a:lnTo>
                    <a:lnTo>
                      <a:pt x="137" y="905"/>
                    </a:lnTo>
                    <a:lnTo>
                      <a:pt x="138" y="903"/>
                    </a:lnTo>
                    <a:lnTo>
                      <a:pt x="138" y="901"/>
                    </a:lnTo>
                    <a:lnTo>
                      <a:pt x="139" y="898"/>
                    </a:lnTo>
                    <a:lnTo>
                      <a:pt x="140" y="895"/>
                    </a:lnTo>
                    <a:lnTo>
                      <a:pt x="141" y="893"/>
                    </a:lnTo>
                    <a:lnTo>
                      <a:pt x="142" y="890"/>
                    </a:lnTo>
                    <a:lnTo>
                      <a:pt x="143" y="887"/>
                    </a:lnTo>
                    <a:lnTo>
                      <a:pt x="144" y="884"/>
                    </a:lnTo>
                    <a:lnTo>
                      <a:pt x="145" y="881"/>
                    </a:lnTo>
                    <a:lnTo>
                      <a:pt x="146" y="879"/>
                    </a:lnTo>
                    <a:lnTo>
                      <a:pt x="147" y="879"/>
                    </a:lnTo>
                    <a:lnTo>
                      <a:pt x="147" y="879"/>
                    </a:lnTo>
                    <a:lnTo>
                      <a:pt x="149" y="881"/>
                    </a:lnTo>
                    <a:lnTo>
                      <a:pt x="149" y="882"/>
                    </a:lnTo>
                    <a:lnTo>
                      <a:pt x="150" y="884"/>
                    </a:lnTo>
                    <a:lnTo>
                      <a:pt x="151" y="886"/>
                    </a:lnTo>
                    <a:lnTo>
                      <a:pt x="152" y="888"/>
                    </a:lnTo>
                    <a:lnTo>
                      <a:pt x="153" y="890"/>
                    </a:lnTo>
                    <a:lnTo>
                      <a:pt x="154" y="893"/>
                    </a:lnTo>
                    <a:lnTo>
                      <a:pt x="155" y="895"/>
                    </a:lnTo>
                    <a:lnTo>
                      <a:pt x="156" y="898"/>
                    </a:lnTo>
                    <a:lnTo>
                      <a:pt x="157" y="900"/>
                    </a:lnTo>
                    <a:lnTo>
                      <a:pt x="158" y="903"/>
                    </a:lnTo>
                    <a:lnTo>
                      <a:pt x="159" y="906"/>
                    </a:lnTo>
                    <a:lnTo>
                      <a:pt x="159" y="909"/>
                    </a:lnTo>
                    <a:lnTo>
                      <a:pt x="160" y="911"/>
                    </a:lnTo>
                    <a:lnTo>
                      <a:pt x="161" y="913"/>
                    </a:lnTo>
                    <a:lnTo>
                      <a:pt x="162" y="914"/>
                    </a:lnTo>
                    <a:lnTo>
                      <a:pt x="163" y="914"/>
                    </a:lnTo>
                    <a:lnTo>
                      <a:pt x="164" y="914"/>
                    </a:lnTo>
                    <a:lnTo>
                      <a:pt x="165" y="915"/>
                    </a:lnTo>
                    <a:lnTo>
                      <a:pt x="166" y="915"/>
                    </a:lnTo>
                    <a:lnTo>
                      <a:pt x="167" y="914"/>
                    </a:lnTo>
                    <a:lnTo>
                      <a:pt x="168" y="914"/>
                    </a:lnTo>
                    <a:lnTo>
                      <a:pt x="168" y="914"/>
                    </a:lnTo>
                    <a:lnTo>
                      <a:pt x="169" y="914"/>
                    </a:lnTo>
                    <a:lnTo>
                      <a:pt x="170" y="915"/>
                    </a:lnTo>
                    <a:lnTo>
                      <a:pt x="171" y="915"/>
                    </a:lnTo>
                    <a:lnTo>
                      <a:pt x="172" y="915"/>
                    </a:lnTo>
                    <a:lnTo>
                      <a:pt x="173" y="915"/>
                    </a:lnTo>
                    <a:lnTo>
                      <a:pt x="174" y="915"/>
                    </a:lnTo>
                    <a:lnTo>
                      <a:pt x="175" y="915"/>
                    </a:lnTo>
                    <a:lnTo>
                      <a:pt x="176" y="915"/>
                    </a:lnTo>
                    <a:lnTo>
                      <a:pt x="177" y="914"/>
                    </a:lnTo>
                    <a:lnTo>
                      <a:pt x="178" y="913"/>
                    </a:lnTo>
                    <a:lnTo>
                      <a:pt x="179" y="912"/>
                    </a:lnTo>
                    <a:lnTo>
                      <a:pt x="179" y="911"/>
                    </a:lnTo>
                    <a:lnTo>
                      <a:pt x="180" y="910"/>
                    </a:lnTo>
                    <a:lnTo>
                      <a:pt x="181" y="909"/>
                    </a:lnTo>
                    <a:lnTo>
                      <a:pt x="182" y="908"/>
                    </a:lnTo>
                    <a:lnTo>
                      <a:pt x="183" y="907"/>
                    </a:lnTo>
                    <a:lnTo>
                      <a:pt x="184" y="905"/>
                    </a:lnTo>
                    <a:lnTo>
                      <a:pt x="185" y="904"/>
                    </a:lnTo>
                    <a:lnTo>
                      <a:pt x="186" y="902"/>
                    </a:lnTo>
                    <a:lnTo>
                      <a:pt x="187" y="901"/>
                    </a:lnTo>
                    <a:lnTo>
                      <a:pt x="188" y="899"/>
                    </a:lnTo>
                    <a:lnTo>
                      <a:pt x="189" y="897"/>
                    </a:lnTo>
                    <a:lnTo>
                      <a:pt x="189" y="896"/>
                    </a:lnTo>
                    <a:lnTo>
                      <a:pt x="190" y="896"/>
                    </a:lnTo>
                    <a:lnTo>
                      <a:pt x="191" y="896"/>
                    </a:lnTo>
                    <a:lnTo>
                      <a:pt x="192" y="897"/>
                    </a:lnTo>
                    <a:lnTo>
                      <a:pt x="193" y="898"/>
                    </a:lnTo>
                    <a:lnTo>
                      <a:pt x="194" y="899"/>
                    </a:lnTo>
                    <a:lnTo>
                      <a:pt x="195" y="900"/>
                    </a:lnTo>
                    <a:lnTo>
                      <a:pt x="196" y="902"/>
                    </a:lnTo>
                    <a:lnTo>
                      <a:pt x="197" y="903"/>
                    </a:lnTo>
                    <a:lnTo>
                      <a:pt x="198" y="905"/>
                    </a:lnTo>
                    <a:lnTo>
                      <a:pt x="199" y="906"/>
                    </a:lnTo>
                    <a:lnTo>
                      <a:pt x="199" y="908"/>
                    </a:lnTo>
                    <a:lnTo>
                      <a:pt x="200" y="910"/>
                    </a:lnTo>
                    <a:lnTo>
                      <a:pt x="201" y="912"/>
                    </a:lnTo>
                    <a:lnTo>
                      <a:pt x="202" y="914"/>
                    </a:lnTo>
                    <a:lnTo>
                      <a:pt x="203" y="917"/>
                    </a:lnTo>
                    <a:lnTo>
                      <a:pt x="204" y="919"/>
                    </a:lnTo>
                    <a:lnTo>
                      <a:pt x="205" y="919"/>
                    </a:lnTo>
                    <a:lnTo>
                      <a:pt x="206" y="919"/>
                    </a:lnTo>
                    <a:lnTo>
                      <a:pt x="207" y="919"/>
                    </a:lnTo>
                    <a:lnTo>
                      <a:pt x="208" y="918"/>
                    </a:lnTo>
                    <a:lnTo>
                      <a:pt x="208" y="917"/>
                    </a:lnTo>
                    <a:lnTo>
                      <a:pt x="210" y="917"/>
                    </a:lnTo>
                    <a:lnTo>
                      <a:pt x="210" y="916"/>
                    </a:lnTo>
                    <a:lnTo>
                      <a:pt x="211" y="915"/>
                    </a:lnTo>
                    <a:lnTo>
                      <a:pt x="212" y="914"/>
                    </a:lnTo>
                    <a:lnTo>
                      <a:pt x="213" y="913"/>
                    </a:lnTo>
                    <a:lnTo>
                      <a:pt x="214" y="911"/>
                    </a:lnTo>
                    <a:lnTo>
                      <a:pt x="215" y="910"/>
                    </a:lnTo>
                    <a:lnTo>
                      <a:pt x="216" y="908"/>
                    </a:lnTo>
                    <a:lnTo>
                      <a:pt x="217" y="907"/>
                    </a:lnTo>
                    <a:lnTo>
                      <a:pt x="218" y="905"/>
                    </a:lnTo>
                    <a:lnTo>
                      <a:pt x="219" y="904"/>
                    </a:lnTo>
                    <a:lnTo>
                      <a:pt x="219" y="904"/>
                    </a:lnTo>
                    <a:lnTo>
                      <a:pt x="220" y="906"/>
                    </a:lnTo>
                    <a:lnTo>
                      <a:pt x="221" y="907"/>
                    </a:lnTo>
                    <a:lnTo>
                      <a:pt x="222" y="910"/>
                    </a:lnTo>
                    <a:lnTo>
                      <a:pt x="223" y="911"/>
                    </a:lnTo>
                    <a:lnTo>
                      <a:pt x="224" y="913"/>
                    </a:lnTo>
                    <a:lnTo>
                      <a:pt x="225" y="915"/>
                    </a:lnTo>
                    <a:lnTo>
                      <a:pt x="226" y="918"/>
                    </a:lnTo>
                    <a:lnTo>
                      <a:pt x="227" y="920"/>
                    </a:lnTo>
                    <a:lnTo>
                      <a:pt x="228" y="923"/>
                    </a:lnTo>
                    <a:lnTo>
                      <a:pt x="229" y="926"/>
                    </a:lnTo>
                    <a:lnTo>
                      <a:pt x="229" y="928"/>
                    </a:lnTo>
                    <a:lnTo>
                      <a:pt x="231" y="931"/>
                    </a:lnTo>
                    <a:lnTo>
                      <a:pt x="231" y="934"/>
                    </a:lnTo>
                    <a:lnTo>
                      <a:pt x="232" y="937"/>
                    </a:lnTo>
                    <a:lnTo>
                      <a:pt x="233" y="940"/>
                    </a:lnTo>
                    <a:lnTo>
                      <a:pt x="234" y="941"/>
                    </a:lnTo>
                    <a:lnTo>
                      <a:pt x="235" y="941"/>
                    </a:lnTo>
                    <a:lnTo>
                      <a:pt x="236" y="941"/>
                    </a:lnTo>
                    <a:lnTo>
                      <a:pt x="237" y="940"/>
                    </a:lnTo>
                    <a:lnTo>
                      <a:pt x="238" y="940"/>
                    </a:lnTo>
                    <a:lnTo>
                      <a:pt x="239" y="939"/>
                    </a:lnTo>
                    <a:lnTo>
                      <a:pt x="240" y="939"/>
                    </a:lnTo>
                    <a:lnTo>
                      <a:pt x="240" y="938"/>
                    </a:lnTo>
                    <a:lnTo>
                      <a:pt x="241" y="937"/>
                    </a:lnTo>
                    <a:lnTo>
                      <a:pt x="242" y="935"/>
                    </a:lnTo>
                    <a:lnTo>
                      <a:pt x="243" y="934"/>
                    </a:lnTo>
                    <a:lnTo>
                      <a:pt x="244" y="933"/>
                    </a:lnTo>
                    <a:lnTo>
                      <a:pt x="245" y="931"/>
                    </a:lnTo>
                    <a:lnTo>
                      <a:pt x="246" y="930"/>
                    </a:lnTo>
                    <a:lnTo>
                      <a:pt x="247" y="928"/>
                    </a:lnTo>
                    <a:lnTo>
                      <a:pt x="248" y="926"/>
                    </a:lnTo>
                    <a:lnTo>
                      <a:pt x="249" y="926"/>
                    </a:lnTo>
                    <a:lnTo>
                      <a:pt x="250" y="926"/>
                    </a:lnTo>
                    <a:lnTo>
                      <a:pt x="250" y="927"/>
                    </a:lnTo>
                    <a:lnTo>
                      <a:pt x="251" y="928"/>
                    </a:lnTo>
                    <a:lnTo>
                      <a:pt x="252" y="929"/>
                    </a:lnTo>
                    <a:lnTo>
                      <a:pt x="253" y="929"/>
                    </a:lnTo>
                    <a:lnTo>
                      <a:pt x="254" y="931"/>
                    </a:lnTo>
                    <a:lnTo>
                      <a:pt x="255" y="931"/>
                    </a:lnTo>
                    <a:lnTo>
                      <a:pt x="256" y="932"/>
                    </a:lnTo>
                    <a:lnTo>
                      <a:pt x="257" y="933"/>
                    </a:lnTo>
                    <a:lnTo>
                      <a:pt x="258" y="934"/>
                    </a:lnTo>
                    <a:lnTo>
                      <a:pt x="259" y="934"/>
                    </a:lnTo>
                    <a:lnTo>
                      <a:pt x="259" y="935"/>
                    </a:lnTo>
                    <a:lnTo>
                      <a:pt x="261" y="935"/>
                    </a:lnTo>
                    <a:lnTo>
                      <a:pt x="261" y="936"/>
                    </a:lnTo>
                    <a:lnTo>
                      <a:pt x="262" y="937"/>
                    </a:lnTo>
                    <a:lnTo>
                      <a:pt x="263" y="936"/>
                    </a:lnTo>
                    <a:lnTo>
                      <a:pt x="264" y="935"/>
                    </a:lnTo>
                    <a:lnTo>
                      <a:pt x="265" y="935"/>
                    </a:lnTo>
                    <a:lnTo>
                      <a:pt x="266" y="934"/>
                    </a:lnTo>
                    <a:lnTo>
                      <a:pt x="267" y="932"/>
                    </a:lnTo>
                    <a:lnTo>
                      <a:pt x="268" y="931"/>
                    </a:lnTo>
                    <a:lnTo>
                      <a:pt x="269" y="929"/>
                    </a:lnTo>
                    <a:lnTo>
                      <a:pt x="270" y="927"/>
                    </a:lnTo>
                    <a:lnTo>
                      <a:pt x="271" y="925"/>
                    </a:lnTo>
                    <a:lnTo>
                      <a:pt x="271" y="925"/>
                    </a:lnTo>
                    <a:lnTo>
                      <a:pt x="272" y="924"/>
                    </a:lnTo>
                    <a:lnTo>
                      <a:pt x="273" y="922"/>
                    </a:lnTo>
                    <a:lnTo>
                      <a:pt x="274" y="921"/>
                    </a:lnTo>
                    <a:lnTo>
                      <a:pt x="275" y="920"/>
                    </a:lnTo>
                    <a:lnTo>
                      <a:pt x="276" y="919"/>
                    </a:lnTo>
                    <a:lnTo>
                      <a:pt x="277" y="918"/>
                    </a:lnTo>
                    <a:lnTo>
                      <a:pt x="278" y="914"/>
                    </a:lnTo>
                    <a:lnTo>
                      <a:pt x="279" y="910"/>
                    </a:lnTo>
                    <a:lnTo>
                      <a:pt x="280" y="905"/>
                    </a:lnTo>
                    <a:lnTo>
                      <a:pt x="280" y="900"/>
                    </a:lnTo>
                    <a:lnTo>
                      <a:pt x="281" y="895"/>
                    </a:lnTo>
                    <a:lnTo>
                      <a:pt x="282" y="891"/>
                    </a:lnTo>
                    <a:lnTo>
                      <a:pt x="283" y="886"/>
                    </a:lnTo>
                    <a:lnTo>
                      <a:pt x="284" y="881"/>
                    </a:lnTo>
                    <a:lnTo>
                      <a:pt x="285" y="875"/>
                    </a:lnTo>
                    <a:lnTo>
                      <a:pt x="286" y="869"/>
                    </a:lnTo>
                    <a:lnTo>
                      <a:pt x="287" y="864"/>
                    </a:lnTo>
                    <a:lnTo>
                      <a:pt x="288" y="858"/>
                    </a:lnTo>
                    <a:lnTo>
                      <a:pt x="289" y="852"/>
                    </a:lnTo>
                    <a:lnTo>
                      <a:pt x="290" y="846"/>
                    </a:lnTo>
                    <a:lnTo>
                      <a:pt x="291" y="840"/>
                    </a:lnTo>
                    <a:lnTo>
                      <a:pt x="291" y="835"/>
                    </a:lnTo>
                    <a:lnTo>
                      <a:pt x="292" y="832"/>
                    </a:lnTo>
                    <a:lnTo>
                      <a:pt x="293" y="831"/>
                    </a:lnTo>
                    <a:lnTo>
                      <a:pt x="294" y="831"/>
                    </a:lnTo>
                    <a:lnTo>
                      <a:pt x="295" y="831"/>
                    </a:lnTo>
                    <a:lnTo>
                      <a:pt x="296" y="831"/>
                    </a:lnTo>
                    <a:lnTo>
                      <a:pt x="297" y="832"/>
                    </a:lnTo>
                    <a:lnTo>
                      <a:pt x="298" y="833"/>
                    </a:lnTo>
                    <a:lnTo>
                      <a:pt x="299" y="835"/>
                    </a:lnTo>
                    <a:lnTo>
                      <a:pt x="300" y="836"/>
                    </a:lnTo>
                    <a:lnTo>
                      <a:pt x="301" y="837"/>
                    </a:lnTo>
                    <a:lnTo>
                      <a:pt x="301" y="839"/>
                    </a:lnTo>
                    <a:lnTo>
                      <a:pt x="302" y="840"/>
                    </a:lnTo>
                    <a:lnTo>
                      <a:pt x="303" y="842"/>
                    </a:lnTo>
                    <a:lnTo>
                      <a:pt x="304" y="844"/>
                    </a:lnTo>
                    <a:lnTo>
                      <a:pt x="305" y="847"/>
                    </a:lnTo>
                    <a:lnTo>
                      <a:pt x="306" y="849"/>
                    </a:lnTo>
                    <a:lnTo>
                      <a:pt x="307" y="852"/>
                    </a:lnTo>
                    <a:lnTo>
                      <a:pt x="308" y="854"/>
                    </a:lnTo>
                    <a:lnTo>
                      <a:pt x="309" y="856"/>
                    </a:lnTo>
                    <a:lnTo>
                      <a:pt x="310" y="859"/>
                    </a:lnTo>
                    <a:lnTo>
                      <a:pt x="311" y="861"/>
                    </a:lnTo>
                    <a:lnTo>
                      <a:pt x="311" y="864"/>
                    </a:lnTo>
                    <a:lnTo>
                      <a:pt x="312" y="866"/>
                    </a:lnTo>
                    <a:lnTo>
                      <a:pt x="313" y="869"/>
                    </a:lnTo>
                    <a:lnTo>
                      <a:pt x="314" y="872"/>
                    </a:lnTo>
                    <a:lnTo>
                      <a:pt x="315" y="875"/>
                    </a:lnTo>
                    <a:lnTo>
                      <a:pt x="316" y="877"/>
                    </a:lnTo>
                    <a:lnTo>
                      <a:pt x="317" y="881"/>
                    </a:lnTo>
                    <a:lnTo>
                      <a:pt x="318" y="884"/>
                    </a:lnTo>
                    <a:lnTo>
                      <a:pt x="319" y="887"/>
                    </a:lnTo>
                    <a:lnTo>
                      <a:pt x="320" y="890"/>
                    </a:lnTo>
                    <a:lnTo>
                      <a:pt x="321" y="893"/>
                    </a:lnTo>
                    <a:lnTo>
                      <a:pt x="322" y="895"/>
                    </a:lnTo>
                    <a:lnTo>
                      <a:pt x="322" y="898"/>
                    </a:lnTo>
                    <a:lnTo>
                      <a:pt x="323" y="900"/>
                    </a:lnTo>
                    <a:lnTo>
                      <a:pt x="324" y="903"/>
                    </a:lnTo>
                    <a:lnTo>
                      <a:pt x="325" y="905"/>
                    </a:lnTo>
                    <a:lnTo>
                      <a:pt x="326" y="907"/>
                    </a:lnTo>
                    <a:lnTo>
                      <a:pt x="327" y="909"/>
                    </a:lnTo>
                    <a:lnTo>
                      <a:pt x="328" y="911"/>
                    </a:lnTo>
                    <a:lnTo>
                      <a:pt x="329" y="913"/>
                    </a:lnTo>
                    <a:lnTo>
                      <a:pt x="330" y="915"/>
                    </a:lnTo>
                    <a:lnTo>
                      <a:pt x="331" y="918"/>
                    </a:lnTo>
                    <a:lnTo>
                      <a:pt x="331" y="919"/>
                    </a:lnTo>
                    <a:lnTo>
                      <a:pt x="332" y="921"/>
                    </a:lnTo>
                    <a:lnTo>
                      <a:pt x="333" y="923"/>
                    </a:lnTo>
                    <a:lnTo>
                      <a:pt x="334" y="925"/>
                    </a:lnTo>
                    <a:lnTo>
                      <a:pt x="335" y="927"/>
                    </a:lnTo>
                    <a:lnTo>
                      <a:pt x="336" y="928"/>
                    </a:lnTo>
                    <a:lnTo>
                      <a:pt x="337" y="929"/>
                    </a:lnTo>
                    <a:lnTo>
                      <a:pt x="338" y="930"/>
                    </a:lnTo>
                    <a:lnTo>
                      <a:pt x="339" y="931"/>
                    </a:lnTo>
                    <a:lnTo>
                      <a:pt x="340" y="931"/>
                    </a:lnTo>
                    <a:lnTo>
                      <a:pt x="341" y="932"/>
                    </a:lnTo>
                    <a:lnTo>
                      <a:pt x="341" y="932"/>
                    </a:lnTo>
                    <a:lnTo>
                      <a:pt x="343" y="932"/>
                    </a:lnTo>
                    <a:lnTo>
                      <a:pt x="343" y="932"/>
                    </a:lnTo>
                    <a:lnTo>
                      <a:pt x="344" y="933"/>
                    </a:lnTo>
                    <a:lnTo>
                      <a:pt x="345" y="933"/>
                    </a:lnTo>
                    <a:lnTo>
                      <a:pt x="346" y="933"/>
                    </a:lnTo>
                    <a:lnTo>
                      <a:pt x="347" y="934"/>
                    </a:lnTo>
                    <a:lnTo>
                      <a:pt x="348" y="934"/>
                    </a:lnTo>
                    <a:lnTo>
                      <a:pt x="349" y="934"/>
                    </a:lnTo>
                    <a:lnTo>
                      <a:pt x="350" y="934"/>
                    </a:lnTo>
                    <a:lnTo>
                      <a:pt x="351" y="933"/>
                    </a:lnTo>
                    <a:lnTo>
                      <a:pt x="352" y="932"/>
                    </a:lnTo>
                    <a:lnTo>
                      <a:pt x="352" y="931"/>
                    </a:lnTo>
                    <a:lnTo>
                      <a:pt x="353" y="930"/>
                    </a:lnTo>
                    <a:lnTo>
                      <a:pt x="354" y="929"/>
                    </a:lnTo>
                    <a:lnTo>
                      <a:pt x="355" y="928"/>
                    </a:lnTo>
                    <a:lnTo>
                      <a:pt x="356" y="927"/>
                    </a:lnTo>
                    <a:lnTo>
                      <a:pt x="357" y="926"/>
                    </a:lnTo>
                    <a:lnTo>
                      <a:pt x="358" y="924"/>
                    </a:lnTo>
                    <a:lnTo>
                      <a:pt x="359" y="923"/>
                    </a:lnTo>
                    <a:lnTo>
                      <a:pt x="360" y="921"/>
                    </a:lnTo>
                    <a:lnTo>
                      <a:pt x="361" y="920"/>
                    </a:lnTo>
                    <a:lnTo>
                      <a:pt x="362" y="918"/>
                    </a:lnTo>
                    <a:lnTo>
                      <a:pt x="362" y="916"/>
                    </a:lnTo>
                    <a:lnTo>
                      <a:pt x="363" y="914"/>
                    </a:lnTo>
                    <a:lnTo>
                      <a:pt x="364" y="913"/>
                    </a:lnTo>
                    <a:lnTo>
                      <a:pt x="365" y="912"/>
                    </a:lnTo>
                    <a:lnTo>
                      <a:pt x="366" y="912"/>
                    </a:lnTo>
                    <a:lnTo>
                      <a:pt x="367" y="912"/>
                    </a:lnTo>
                    <a:lnTo>
                      <a:pt x="368" y="913"/>
                    </a:lnTo>
                    <a:lnTo>
                      <a:pt x="369" y="913"/>
                    </a:lnTo>
                    <a:lnTo>
                      <a:pt x="370" y="913"/>
                    </a:lnTo>
                    <a:lnTo>
                      <a:pt x="371" y="914"/>
                    </a:lnTo>
                    <a:lnTo>
                      <a:pt x="371" y="915"/>
                    </a:lnTo>
                    <a:lnTo>
                      <a:pt x="373" y="915"/>
                    </a:lnTo>
                    <a:lnTo>
                      <a:pt x="373" y="916"/>
                    </a:lnTo>
                    <a:lnTo>
                      <a:pt x="374" y="917"/>
                    </a:lnTo>
                    <a:lnTo>
                      <a:pt x="375" y="917"/>
                    </a:lnTo>
                    <a:lnTo>
                      <a:pt x="376" y="918"/>
                    </a:lnTo>
                    <a:lnTo>
                      <a:pt x="377" y="919"/>
                    </a:lnTo>
                    <a:lnTo>
                      <a:pt x="378" y="920"/>
                    </a:lnTo>
                    <a:lnTo>
                      <a:pt x="379" y="921"/>
                    </a:lnTo>
                    <a:lnTo>
                      <a:pt x="380" y="921"/>
                    </a:lnTo>
                    <a:lnTo>
                      <a:pt x="381" y="921"/>
                    </a:lnTo>
                    <a:lnTo>
                      <a:pt x="382" y="921"/>
                    </a:lnTo>
                    <a:lnTo>
                      <a:pt x="383" y="921"/>
                    </a:lnTo>
                    <a:lnTo>
                      <a:pt x="383" y="922"/>
                    </a:lnTo>
                    <a:lnTo>
                      <a:pt x="384" y="922"/>
                    </a:lnTo>
                    <a:lnTo>
                      <a:pt x="385" y="922"/>
                    </a:lnTo>
                    <a:lnTo>
                      <a:pt x="386" y="922"/>
                    </a:lnTo>
                    <a:lnTo>
                      <a:pt x="387" y="922"/>
                    </a:lnTo>
                    <a:lnTo>
                      <a:pt x="388" y="922"/>
                    </a:lnTo>
                    <a:lnTo>
                      <a:pt x="389" y="921"/>
                    </a:lnTo>
                    <a:lnTo>
                      <a:pt x="390" y="921"/>
                    </a:lnTo>
                    <a:lnTo>
                      <a:pt x="391" y="921"/>
                    </a:lnTo>
                    <a:lnTo>
                      <a:pt x="392" y="920"/>
                    </a:lnTo>
                    <a:lnTo>
                      <a:pt x="392" y="920"/>
                    </a:lnTo>
                    <a:lnTo>
                      <a:pt x="394" y="919"/>
                    </a:lnTo>
                    <a:lnTo>
                      <a:pt x="394" y="920"/>
                    </a:lnTo>
                    <a:lnTo>
                      <a:pt x="395" y="920"/>
                    </a:lnTo>
                    <a:lnTo>
                      <a:pt x="396" y="921"/>
                    </a:lnTo>
                    <a:lnTo>
                      <a:pt x="397" y="922"/>
                    </a:lnTo>
                    <a:lnTo>
                      <a:pt x="398" y="923"/>
                    </a:lnTo>
                    <a:lnTo>
                      <a:pt x="399" y="923"/>
                    </a:lnTo>
                    <a:lnTo>
                      <a:pt x="400" y="924"/>
                    </a:lnTo>
                    <a:lnTo>
                      <a:pt x="401" y="924"/>
                    </a:lnTo>
                    <a:lnTo>
                      <a:pt x="402" y="925"/>
                    </a:lnTo>
                    <a:lnTo>
                      <a:pt x="403" y="927"/>
                    </a:lnTo>
                    <a:lnTo>
                      <a:pt x="403" y="928"/>
                    </a:lnTo>
                    <a:lnTo>
                      <a:pt x="404" y="930"/>
                    </a:lnTo>
                    <a:lnTo>
                      <a:pt x="405" y="932"/>
                    </a:lnTo>
                    <a:lnTo>
                      <a:pt x="406" y="933"/>
                    </a:lnTo>
                    <a:lnTo>
                      <a:pt x="407" y="935"/>
                    </a:lnTo>
                    <a:lnTo>
                      <a:pt x="408" y="937"/>
                    </a:lnTo>
                    <a:lnTo>
                      <a:pt x="409" y="935"/>
                    </a:lnTo>
                    <a:lnTo>
                      <a:pt x="410" y="933"/>
                    </a:lnTo>
                    <a:lnTo>
                      <a:pt x="411" y="930"/>
                    </a:lnTo>
                    <a:lnTo>
                      <a:pt x="412" y="927"/>
                    </a:lnTo>
                    <a:lnTo>
                      <a:pt x="413" y="924"/>
                    </a:lnTo>
                    <a:lnTo>
                      <a:pt x="413" y="921"/>
                    </a:lnTo>
                    <a:lnTo>
                      <a:pt x="414" y="918"/>
                    </a:lnTo>
                    <a:lnTo>
                      <a:pt x="415" y="914"/>
                    </a:lnTo>
                    <a:lnTo>
                      <a:pt x="416" y="910"/>
                    </a:lnTo>
                    <a:lnTo>
                      <a:pt x="417" y="906"/>
                    </a:lnTo>
                    <a:lnTo>
                      <a:pt x="418" y="903"/>
                    </a:lnTo>
                    <a:lnTo>
                      <a:pt x="419" y="899"/>
                    </a:lnTo>
                    <a:lnTo>
                      <a:pt x="420" y="895"/>
                    </a:lnTo>
                    <a:lnTo>
                      <a:pt x="421" y="890"/>
                    </a:lnTo>
                    <a:lnTo>
                      <a:pt x="422" y="886"/>
                    </a:lnTo>
                    <a:lnTo>
                      <a:pt x="423" y="882"/>
                    </a:lnTo>
                    <a:lnTo>
                      <a:pt x="424" y="881"/>
                    </a:lnTo>
                    <a:lnTo>
                      <a:pt x="424" y="881"/>
                    </a:lnTo>
                    <a:lnTo>
                      <a:pt x="425" y="882"/>
                    </a:lnTo>
                    <a:lnTo>
                      <a:pt x="426" y="884"/>
                    </a:lnTo>
                    <a:lnTo>
                      <a:pt x="427" y="886"/>
                    </a:lnTo>
                    <a:lnTo>
                      <a:pt x="428" y="889"/>
                    </a:lnTo>
                    <a:lnTo>
                      <a:pt x="429" y="892"/>
                    </a:lnTo>
                    <a:lnTo>
                      <a:pt x="430" y="896"/>
                    </a:lnTo>
                    <a:lnTo>
                      <a:pt x="431" y="897"/>
                    </a:lnTo>
                    <a:lnTo>
                      <a:pt x="432" y="897"/>
                    </a:lnTo>
                    <a:lnTo>
                      <a:pt x="433" y="897"/>
                    </a:lnTo>
                    <a:lnTo>
                      <a:pt x="434" y="898"/>
                    </a:lnTo>
                    <a:lnTo>
                      <a:pt x="434" y="897"/>
                    </a:lnTo>
                    <a:lnTo>
                      <a:pt x="435" y="897"/>
                    </a:lnTo>
                    <a:lnTo>
                      <a:pt x="436" y="896"/>
                    </a:lnTo>
                    <a:lnTo>
                      <a:pt x="437" y="896"/>
                    </a:lnTo>
                    <a:lnTo>
                      <a:pt x="438" y="900"/>
                    </a:lnTo>
                    <a:lnTo>
                      <a:pt x="439" y="906"/>
                    </a:lnTo>
                    <a:lnTo>
                      <a:pt x="440" y="913"/>
                    </a:lnTo>
                    <a:lnTo>
                      <a:pt x="441" y="921"/>
                    </a:lnTo>
                    <a:lnTo>
                      <a:pt x="442" y="927"/>
                    </a:lnTo>
                    <a:lnTo>
                      <a:pt x="443" y="933"/>
                    </a:lnTo>
                    <a:lnTo>
                      <a:pt x="444" y="939"/>
                    </a:lnTo>
                    <a:lnTo>
                      <a:pt x="444" y="945"/>
                    </a:lnTo>
                    <a:lnTo>
                      <a:pt x="445" y="951"/>
                    </a:lnTo>
                    <a:lnTo>
                      <a:pt x="446" y="956"/>
                    </a:lnTo>
                    <a:lnTo>
                      <a:pt x="447" y="960"/>
                    </a:lnTo>
                    <a:lnTo>
                      <a:pt x="448" y="963"/>
                    </a:lnTo>
                    <a:lnTo>
                      <a:pt x="449" y="967"/>
                    </a:lnTo>
                    <a:lnTo>
                      <a:pt x="450" y="971"/>
                    </a:lnTo>
                    <a:lnTo>
                      <a:pt x="451" y="973"/>
                    </a:lnTo>
                    <a:lnTo>
                      <a:pt x="452" y="975"/>
                    </a:lnTo>
                    <a:lnTo>
                      <a:pt x="453" y="970"/>
                    </a:lnTo>
                    <a:lnTo>
                      <a:pt x="454" y="962"/>
                    </a:lnTo>
                    <a:lnTo>
                      <a:pt x="455" y="954"/>
                    </a:lnTo>
                    <a:lnTo>
                      <a:pt x="455" y="944"/>
                    </a:lnTo>
                    <a:lnTo>
                      <a:pt x="456" y="929"/>
                    </a:lnTo>
                    <a:lnTo>
                      <a:pt x="457" y="913"/>
                    </a:lnTo>
                    <a:lnTo>
                      <a:pt x="458" y="894"/>
                    </a:lnTo>
                    <a:lnTo>
                      <a:pt x="459" y="874"/>
                    </a:lnTo>
                    <a:lnTo>
                      <a:pt x="460" y="862"/>
                    </a:lnTo>
                    <a:lnTo>
                      <a:pt x="461" y="853"/>
                    </a:lnTo>
                    <a:lnTo>
                      <a:pt x="462" y="840"/>
                    </a:lnTo>
                    <a:lnTo>
                      <a:pt x="463" y="827"/>
                    </a:lnTo>
                    <a:lnTo>
                      <a:pt x="464" y="817"/>
                    </a:lnTo>
                    <a:lnTo>
                      <a:pt x="464" y="806"/>
                    </a:lnTo>
                    <a:lnTo>
                      <a:pt x="465" y="797"/>
                    </a:lnTo>
                    <a:lnTo>
                      <a:pt x="466" y="784"/>
                    </a:lnTo>
                    <a:lnTo>
                      <a:pt x="467" y="748"/>
                    </a:lnTo>
                    <a:lnTo>
                      <a:pt x="468" y="702"/>
                    </a:lnTo>
                    <a:lnTo>
                      <a:pt x="469" y="650"/>
                    </a:lnTo>
                    <a:lnTo>
                      <a:pt x="470" y="595"/>
                    </a:lnTo>
                    <a:lnTo>
                      <a:pt x="471" y="546"/>
                    </a:lnTo>
                    <a:lnTo>
                      <a:pt x="472" y="499"/>
                    </a:lnTo>
                    <a:lnTo>
                      <a:pt x="473" y="451"/>
                    </a:lnTo>
                    <a:lnTo>
                      <a:pt x="474" y="403"/>
                    </a:lnTo>
                    <a:lnTo>
                      <a:pt x="474" y="349"/>
                    </a:lnTo>
                    <a:lnTo>
                      <a:pt x="476" y="294"/>
                    </a:lnTo>
                    <a:lnTo>
                      <a:pt x="476" y="246"/>
                    </a:lnTo>
                    <a:lnTo>
                      <a:pt x="477" y="201"/>
                    </a:lnTo>
                    <a:lnTo>
                      <a:pt x="478" y="147"/>
                    </a:lnTo>
                    <a:lnTo>
                      <a:pt x="479" y="96"/>
                    </a:lnTo>
                    <a:lnTo>
                      <a:pt x="480" y="43"/>
                    </a:lnTo>
                    <a:lnTo>
                      <a:pt x="481" y="0"/>
                    </a:lnTo>
                    <a:lnTo>
                      <a:pt x="482" y="6"/>
                    </a:lnTo>
                    <a:lnTo>
                      <a:pt x="483" y="36"/>
                    </a:lnTo>
                    <a:lnTo>
                      <a:pt x="484" y="77"/>
                    </a:lnTo>
                    <a:lnTo>
                      <a:pt x="485" y="129"/>
                    </a:lnTo>
                    <a:lnTo>
                      <a:pt x="485" y="180"/>
                    </a:lnTo>
                    <a:lnTo>
                      <a:pt x="486" y="234"/>
                    </a:lnTo>
                    <a:lnTo>
                      <a:pt x="487" y="296"/>
                    </a:lnTo>
                    <a:lnTo>
                      <a:pt x="488" y="361"/>
                    </a:lnTo>
                    <a:lnTo>
                      <a:pt x="489" y="420"/>
                    </a:lnTo>
                    <a:lnTo>
                      <a:pt x="490" y="479"/>
                    </a:lnTo>
                    <a:lnTo>
                      <a:pt x="491" y="534"/>
                    </a:lnTo>
                    <a:lnTo>
                      <a:pt x="492" y="588"/>
                    </a:lnTo>
                    <a:lnTo>
                      <a:pt x="493" y="652"/>
                    </a:lnTo>
                    <a:lnTo>
                      <a:pt x="494" y="715"/>
                    </a:lnTo>
                    <a:lnTo>
                      <a:pt x="495" y="779"/>
                    </a:lnTo>
                    <a:lnTo>
                      <a:pt x="495" y="839"/>
                    </a:lnTo>
                    <a:lnTo>
                      <a:pt x="496" y="873"/>
                    </a:lnTo>
                    <a:lnTo>
                      <a:pt x="497" y="893"/>
                    </a:lnTo>
                    <a:lnTo>
                      <a:pt x="498" y="908"/>
                    </a:lnTo>
                    <a:lnTo>
                      <a:pt x="499" y="917"/>
                    </a:lnTo>
                    <a:lnTo>
                      <a:pt x="500" y="926"/>
                    </a:lnTo>
                    <a:lnTo>
                      <a:pt x="501" y="933"/>
                    </a:lnTo>
                    <a:lnTo>
                      <a:pt x="502" y="935"/>
                    </a:lnTo>
                    <a:lnTo>
                      <a:pt x="503" y="935"/>
                    </a:lnTo>
                    <a:lnTo>
                      <a:pt x="504" y="937"/>
                    </a:lnTo>
                    <a:lnTo>
                      <a:pt x="504" y="939"/>
                    </a:lnTo>
                    <a:lnTo>
                      <a:pt x="506" y="941"/>
                    </a:lnTo>
                    <a:lnTo>
                      <a:pt x="506" y="942"/>
                    </a:lnTo>
                    <a:lnTo>
                      <a:pt x="507" y="939"/>
                    </a:lnTo>
                    <a:lnTo>
                      <a:pt x="508" y="935"/>
                    </a:lnTo>
                    <a:lnTo>
                      <a:pt x="509" y="930"/>
                    </a:lnTo>
                    <a:lnTo>
                      <a:pt x="510" y="925"/>
                    </a:lnTo>
                    <a:lnTo>
                      <a:pt x="511" y="925"/>
                    </a:lnTo>
                    <a:lnTo>
                      <a:pt x="512" y="927"/>
                    </a:lnTo>
                    <a:lnTo>
                      <a:pt x="513" y="928"/>
                    </a:lnTo>
                    <a:lnTo>
                      <a:pt x="514" y="931"/>
                    </a:lnTo>
                    <a:lnTo>
                      <a:pt x="515" y="933"/>
                    </a:lnTo>
                    <a:lnTo>
                      <a:pt x="516" y="935"/>
                    </a:lnTo>
                    <a:lnTo>
                      <a:pt x="516" y="937"/>
                    </a:lnTo>
                    <a:lnTo>
                      <a:pt x="517" y="939"/>
                    </a:lnTo>
                    <a:lnTo>
                      <a:pt x="518" y="939"/>
                    </a:lnTo>
                    <a:lnTo>
                      <a:pt x="519" y="938"/>
                    </a:lnTo>
                    <a:lnTo>
                      <a:pt x="520" y="936"/>
                    </a:lnTo>
                    <a:lnTo>
                      <a:pt x="521" y="935"/>
                    </a:lnTo>
                    <a:lnTo>
                      <a:pt x="522" y="933"/>
                    </a:lnTo>
                    <a:lnTo>
                      <a:pt x="523" y="931"/>
                    </a:lnTo>
                    <a:lnTo>
                      <a:pt x="524" y="929"/>
                    </a:lnTo>
                    <a:lnTo>
                      <a:pt x="525" y="927"/>
                    </a:lnTo>
                    <a:lnTo>
                      <a:pt x="525" y="926"/>
                    </a:lnTo>
                    <a:lnTo>
                      <a:pt x="527" y="926"/>
                    </a:lnTo>
                    <a:lnTo>
                      <a:pt x="527" y="926"/>
                    </a:lnTo>
                    <a:lnTo>
                      <a:pt x="528" y="926"/>
                    </a:lnTo>
                    <a:lnTo>
                      <a:pt x="529" y="926"/>
                    </a:lnTo>
                    <a:lnTo>
                      <a:pt x="530" y="926"/>
                    </a:lnTo>
                    <a:lnTo>
                      <a:pt x="531" y="927"/>
                    </a:lnTo>
                    <a:lnTo>
                      <a:pt x="532" y="927"/>
                    </a:lnTo>
                    <a:lnTo>
                      <a:pt x="533" y="927"/>
                    </a:lnTo>
                    <a:lnTo>
                      <a:pt x="534" y="927"/>
                    </a:lnTo>
                    <a:lnTo>
                      <a:pt x="535" y="926"/>
                    </a:lnTo>
                    <a:lnTo>
                      <a:pt x="536" y="926"/>
                    </a:lnTo>
                    <a:lnTo>
                      <a:pt x="536" y="925"/>
                    </a:lnTo>
                    <a:lnTo>
                      <a:pt x="537" y="925"/>
                    </a:lnTo>
                    <a:lnTo>
                      <a:pt x="538" y="924"/>
                    </a:lnTo>
                    <a:lnTo>
                      <a:pt x="539" y="924"/>
                    </a:lnTo>
                    <a:lnTo>
                      <a:pt x="540" y="924"/>
                    </a:lnTo>
                    <a:lnTo>
                      <a:pt x="541" y="924"/>
                    </a:lnTo>
                    <a:lnTo>
                      <a:pt x="542" y="924"/>
                    </a:lnTo>
                    <a:lnTo>
                      <a:pt x="543" y="925"/>
                    </a:lnTo>
                    <a:lnTo>
                      <a:pt x="544" y="925"/>
                    </a:lnTo>
                    <a:lnTo>
                      <a:pt x="545" y="925"/>
                    </a:lnTo>
                    <a:lnTo>
                      <a:pt x="546" y="926"/>
                    </a:lnTo>
                    <a:lnTo>
                      <a:pt x="546" y="926"/>
                    </a:lnTo>
                    <a:lnTo>
                      <a:pt x="547" y="926"/>
                    </a:lnTo>
                    <a:lnTo>
                      <a:pt x="548" y="927"/>
                    </a:lnTo>
                    <a:lnTo>
                      <a:pt x="549" y="928"/>
                    </a:lnTo>
                    <a:lnTo>
                      <a:pt x="550" y="929"/>
                    </a:lnTo>
                    <a:lnTo>
                      <a:pt x="551" y="930"/>
                    </a:lnTo>
                    <a:lnTo>
                      <a:pt x="552" y="931"/>
                    </a:lnTo>
                    <a:lnTo>
                      <a:pt x="553" y="932"/>
                    </a:lnTo>
                    <a:lnTo>
                      <a:pt x="554" y="933"/>
                    </a:lnTo>
                    <a:lnTo>
                      <a:pt x="555" y="932"/>
                    </a:lnTo>
                    <a:lnTo>
                      <a:pt x="556" y="931"/>
                    </a:lnTo>
                    <a:lnTo>
                      <a:pt x="557" y="929"/>
                    </a:lnTo>
                    <a:lnTo>
                      <a:pt x="557" y="926"/>
                    </a:lnTo>
                    <a:lnTo>
                      <a:pt x="558" y="924"/>
                    </a:lnTo>
                    <a:lnTo>
                      <a:pt x="559" y="922"/>
                    </a:lnTo>
                    <a:lnTo>
                      <a:pt x="560" y="920"/>
                    </a:lnTo>
                    <a:lnTo>
                      <a:pt x="561" y="918"/>
                    </a:lnTo>
                    <a:lnTo>
                      <a:pt x="562" y="915"/>
                    </a:lnTo>
                    <a:lnTo>
                      <a:pt x="563" y="912"/>
                    </a:lnTo>
                    <a:lnTo>
                      <a:pt x="564" y="910"/>
                    </a:lnTo>
                    <a:lnTo>
                      <a:pt x="565" y="907"/>
                    </a:lnTo>
                    <a:lnTo>
                      <a:pt x="566" y="904"/>
                    </a:lnTo>
                    <a:lnTo>
                      <a:pt x="567" y="901"/>
                    </a:lnTo>
                    <a:lnTo>
                      <a:pt x="567" y="898"/>
                    </a:lnTo>
                    <a:lnTo>
                      <a:pt x="568" y="895"/>
                    </a:lnTo>
                    <a:lnTo>
                      <a:pt x="569" y="894"/>
                    </a:lnTo>
                    <a:lnTo>
                      <a:pt x="570" y="894"/>
                    </a:lnTo>
                    <a:lnTo>
                      <a:pt x="571" y="895"/>
                    </a:lnTo>
                    <a:lnTo>
                      <a:pt x="572" y="896"/>
                    </a:lnTo>
                    <a:lnTo>
                      <a:pt x="573" y="897"/>
                    </a:lnTo>
                    <a:lnTo>
                      <a:pt x="574" y="898"/>
                    </a:lnTo>
                    <a:lnTo>
                      <a:pt x="575" y="900"/>
                    </a:lnTo>
                    <a:lnTo>
                      <a:pt x="576" y="902"/>
                    </a:lnTo>
                    <a:lnTo>
                      <a:pt x="576" y="903"/>
                    </a:lnTo>
                    <a:lnTo>
                      <a:pt x="577" y="905"/>
                    </a:lnTo>
                    <a:lnTo>
                      <a:pt x="578" y="907"/>
                    </a:lnTo>
                    <a:lnTo>
                      <a:pt x="579" y="908"/>
                    </a:lnTo>
                    <a:lnTo>
                      <a:pt x="580" y="910"/>
                    </a:lnTo>
                    <a:lnTo>
                      <a:pt x="581" y="912"/>
                    </a:lnTo>
                    <a:lnTo>
                      <a:pt x="582" y="914"/>
                    </a:lnTo>
                    <a:lnTo>
                      <a:pt x="583" y="916"/>
                    </a:lnTo>
                    <a:lnTo>
                      <a:pt x="584" y="918"/>
                    </a:lnTo>
                    <a:lnTo>
                      <a:pt x="585" y="919"/>
                    </a:lnTo>
                    <a:lnTo>
                      <a:pt x="586" y="920"/>
                    </a:lnTo>
                    <a:lnTo>
                      <a:pt x="587" y="921"/>
                    </a:lnTo>
                    <a:lnTo>
                      <a:pt x="588" y="922"/>
                    </a:lnTo>
                    <a:lnTo>
                      <a:pt x="588" y="924"/>
                    </a:lnTo>
                    <a:lnTo>
                      <a:pt x="589" y="925"/>
                    </a:lnTo>
                    <a:lnTo>
                      <a:pt x="590" y="926"/>
                    </a:lnTo>
                    <a:lnTo>
                      <a:pt x="591" y="926"/>
                    </a:lnTo>
                    <a:lnTo>
                      <a:pt x="592" y="927"/>
                    </a:lnTo>
                    <a:lnTo>
                      <a:pt x="593" y="927"/>
                    </a:lnTo>
                    <a:lnTo>
                      <a:pt x="594" y="927"/>
                    </a:lnTo>
                    <a:lnTo>
                      <a:pt x="595" y="926"/>
                    </a:lnTo>
                    <a:lnTo>
                      <a:pt x="596" y="926"/>
                    </a:lnTo>
                    <a:lnTo>
                      <a:pt x="597" y="926"/>
                    </a:lnTo>
                    <a:lnTo>
                      <a:pt x="597" y="925"/>
                    </a:lnTo>
                    <a:lnTo>
                      <a:pt x="598" y="926"/>
                    </a:lnTo>
                    <a:lnTo>
                      <a:pt x="599" y="927"/>
                    </a:lnTo>
                    <a:lnTo>
                      <a:pt x="600" y="929"/>
                    </a:lnTo>
                    <a:lnTo>
                      <a:pt x="601" y="931"/>
                    </a:lnTo>
                    <a:lnTo>
                      <a:pt x="602" y="931"/>
                    </a:lnTo>
                    <a:lnTo>
                      <a:pt x="603" y="931"/>
                    </a:lnTo>
                    <a:lnTo>
                      <a:pt x="604" y="931"/>
                    </a:lnTo>
                    <a:lnTo>
                      <a:pt x="605" y="931"/>
                    </a:lnTo>
                    <a:lnTo>
                      <a:pt x="606" y="934"/>
                    </a:lnTo>
                    <a:lnTo>
                      <a:pt x="607" y="937"/>
                    </a:lnTo>
                    <a:lnTo>
                      <a:pt x="607" y="940"/>
                    </a:lnTo>
                    <a:lnTo>
                      <a:pt x="608" y="942"/>
                    </a:lnTo>
                    <a:lnTo>
                      <a:pt x="609" y="946"/>
                    </a:lnTo>
                    <a:lnTo>
                      <a:pt x="610" y="949"/>
                    </a:lnTo>
                    <a:lnTo>
                      <a:pt x="611" y="953"/>
                    </a:lnTo>
                    <a:lnTo>
                      <a:pt x="612" y="955"/>
                    </a:lnTo>
                    <a:lnTo>
                      <a:pt x="613" y="950"/>
                    </a:lnTo>
                    <a:lnTo>
                      <a:pt x="614" y="943"/>
                    </a:lnTo>
                    <a:lnTo>
                      <a:pt x="615" y="933"/>
                    </a:lnTo>
                    <a:lnTo>
                      <a:pt x="616" y="921"/>
                    </a:lnTo>
                    <a:lnTo>
                      <a:pt x="617" y="912"/>
                    </a:lnTo>
                    <a:lnTo>
                      <a:pt x="618" y="902"/>
                    </a:lnTo>
                    <a:lnTo>
                      <a:pt x="618" y="891"/>
                    </a:lnTo>
                    <a:lnTo>
                      <a:pt x="619" y="880"/>
                    </a:lnTo>
                    <a:lnTo>
                      <a:pt x="620" y="867"/>
                    </a:lnTo>
                    <a:lnTo>
                      <a:pt x="621" y="852"/>
                    </a:lnTo>
                    <a:lnTo>
                      <a:pt x="622" y="839"/>
                    </a:lnTo>
                    <a:lnTo>
                      <a:pt x="623" y="826"/>
                    </a:lnTo>
                    <a:lnTo>
                      <a:pt x="624" y="811"/>
                    </a:lnTo>
                    <a:lnTo>
                      <a:pt x="625" y="796"/>
                    </a:lnTo>
                    <a:lnTo>
                      <a:pt x="626" y="780"/>
                    </a:lnTo>
                    <a:lnTo>
                      <a:pt x="627" y="766"/>
                    </a:lnTo>
                    <a:lnTo>
                      <a:pt x="628" y="763"/>
                    </a:lnTo>
                    <a:lnTo>
                      <a:pt x="628" y="763"/>
                    </a:lnTo>
                    <a:lnTo>
                      <a:pt x="629" y="766"/>
                    </a:lnTo>
                    <a:lnTo>
                      <a:pt x="630" y="771"/>
                    </a:lnTo>
                    <a:lnTo>
                      <a:pt x="631" y="777"/>
                    </a:lnTo>
                    <a:lnTo>
                      <a:pt x="632" y="782"/>
                    </a:lnTo>
                    <a:lnTo>
                      <a:pt x="633" y="790"/>
                    </a:lnTo>
                    <a:lnTo>
                      <a:pt x="634" y="798"/>
                    </a:lnTo>
                    <a:lnTo>
                      <a:pt x="635" y="805"/>
                    </a:lnTo>
                    <a:lnTo>
                      <a:pt x="636" y="812"/>
                    </a:lnTo>
                    <a:lnTo>
                      <a:pt x="637" y="819"/>
                    </a:lnTo>
                    <a:lnTo>
                      <a:pt x="637" y="826"/>
                    </a:lnTo>
                    <a:lnTo>
                      <a:pt x="639" y="835"/>
                    </a:lnTo>
                    <a:lnTo>
                      <a:pt x="639" y="844"/>
                    </a:lnTo>
                    <a:lnTo>
                      <a:pt x="640" y="853"/>
                    </a:lnTo>
                    <a:lnTo>
                      <a:pt x="641" y="863"/>
                    </a:lnTo>
                    <a:lnTo>
                      <a:pt x="642" y="868"/>
                    </a:lnTo>
                    <a:lnTo>
                      <a:pt x="643" y="873"/>
                    </a:lnTo>
                    <a:lnTo>
                      <a:pt x="644" y="877"/>
                    </a:lnTo>
                    <a:lnTo>
                      <a:pt x="645" y="881"/>
                    </a:lnTo>
                    <a:lnTo>
                      <a:pt x="646" y="883"/>
                    </a:lnTo>
                    <a:lnTo>
                      <a:pt x="647" y="885"/>
                    </a:lnTo>
                    <a:lnTo>
                      <a:pt x="648" y="886"/>
                    </a:lnTo>
                    <a:lnTo>
                      <a:pt x="648" y="887"/>
                    </a:lnTo>
                    <a:lnTo>
                      <a:pt x="649" y="891"/>
                    </a:lnTo>
                    <a:lnTo>
                      <a:pt x="650" y="897"/>
                    </a:lnTo>
                    <a:lnTo>
                      <a:pt x="651" y="901"/>
                    </a:lnTo>
                    <a:lnTo>
                      <a:pt x="652" y="906"/>
                    </a:lnTo>
                    <a:lnTo>
                      <a:pt x="653" y="911"/>
                    </a:lnTo>
                    <a:lnTo>
                      <a:pt x="654" y="916"/>
                    </a:lnTo>
                    <a:lnTo>
                      <a:pt x="655" y="921"/>
                    </a:lnTo>
                    <a:lnTo>
                      <a:pt x="656" y="926"/>
                    </a:lnTo>
                    <a:lnTo>
                      <a:pt x="657" y="923"/>
                    </a:lnTo>
                    <a:lnTo>
                      <a:pt x="658" y="918"/>
                    </a:lnTo>
                    <a:lnTo>
                      <a:pt x="658" y="911"/>
                    </a:lnTo>
                    <a:lnTo>
                      <a:pt x="659" y="903"/>
                    </a:lnTo>
                    <a:lnTo>
                      <a:pt x="660" y="897"/>
                    </a:lnTo>
                    <a:lnTo>
                      <a:pt x="661" y="890"/>
                    </a:lnTo>
                    <a:lnTo>
                      <a:pt x="662" y="884"/>
                    </a:lnTo>
                    <a:lnTo>
                      <a:pt x="663" y="876"/>
                    </a:lnTo>
                    <a:lnTo>
                      <a:pt x="664" y="866"/>
                    </a:lnTo>
                    <a:lnTo>
                      <a:pt x="665" y="854"/>
                    </a:lnTo>
                    <a:lnTo>
                      <a:pt x="666" y="843"/>
                    </a:lnTo>
                    <a:lnTo>
                      <a:pt x="667" y="832"/>
                    </a:lnTo>
                    <a:lnTo>
                      <a:pt x="668" y="820"/>
                    </a:lnTo>
                    <a:lnTo>
                      <a:pt x="669" y="807"/>
                    </a:lnTo>
                    <a:lnTo>
                      <a:pt x="669" y="794"/>
                    </a:lnTo>
                    <a:lnTo>
                      <a:pt x="670" y="783"/>
                    </a:lnTo>
                    <a:lnTo>
                      <a:pt x="671" y="782"/>
                    </a:lnTo>
                    <a:lnTo>
                      <a:pt x="672" y="787"/>
                    </a:lnTo>
                    <a:lnTo>
                      <a:pt x="673" y="794"/>
                    </a:lnTo>
                    <a:lnTo>
                      <a:pt x="674" y="803"/>
                    </a:lnTo>
                    <a:lnTo>
                      <a:pt x="675" y="812"/>
                    </a:lnTo>
                    <a:lnTo>
                      <a:pt x="676" y="821"/>
                    </a:lnTo>
                    <a:lnTo>
                      <a:pt x="677" y="831"/>
                    </a:lnTo>
                    <a:lnTo>
                      <a:pt x="678" y="842"/>
                    </a:lnTo>
                    <a:lnTo>
                      <a:pt x="679" y="854"/>
                    </a:lnTo>
                    <a:lnTo>
                      <a:pt x="679" y="867"/>
                    </a:lnTo>
                    <a:lnTo>
                      <a:pt x="680" y="879"/>
                    </a:lnTo>
                    <a:lnTo>
                      <a:pt x="681" y="891"/>
                    </a:lnTo>
                    <a:lnTo>
                      <a:pt x="682" y="906"/>
                    </a:lnTo>
                    <a:lnTo>
                      <a:pt x="683" y="920"/>
                    </a:lnTo>
                    <a:lnTo>
                      <a:pt x="684" y="935"/>
                    </a:lnTo>
                    <a:lnTo>
                      <a:pt x="685" y="949"/>
                    </a:lnTo>
                    <a:lnTo>
                      <a:pt x="686" y="955"/>
                    </a:lnTo>
                    <a:lnTo>
                      <a:pt x="687" y="957"/>
                    </a:lnTo>
                    <a:lnTo>
                      <a:pt x="688" y="958"/>
                    </a:lnTo>
                    <a:lnTo>
                      <a:pt x="688" y="957"/>
                    </a:lnTo>
                    <a:lnTo>
                      <a:pt x="689" y="957"/>
                    </a:lnTo>
                    <a:lnTo>
                      <a:pt x="690" y="956"/>
                    </a:lnTo>
                    <a:lnTo>
                      <a:pt x="691" y="953"/>
                    </a:lnTo>
                    <a:lnTo>
                      <a:pt x="692" y="951"/>
                    </a:lnTo>
                    <a:lnTo>
                      <a:pt x="693" y="948"/>
                    </a:lnTo>
                    <a:lnTo>
                      <a:pt x="694" y="946"/>
                    </a:lnTo>
                    <a:lnTo>
                      <a:pt x="695" y="944"/>
                    </a:lnTo>
                    <a:lnTo>
                      <a:pt x="696" y="941"/>
                    </a:lnTo>
                    <a:lnTo>
                      <a:pt x="697" y="938"/>
                    </a:lnTo>
                    <a:lnTo>
                      <a:pt x="698" y="934"/>
                    </a:lnTo>
                    <a:lnTo>
                      <a:pt x="699" y="930"/>
                    </a:lnTo>
                    <a:lnTo>
                      <a:pt x="700" y="926"/>
                    </a:lnTo>
                    <a:lnTo>
                      <a:pt x="700" y="925"/>
                    </a:lnTo>
                    <a:lnTo>
                      <a:pt x="701" y="925"/>
                    </a:lnTo>
                    <a:lnTo>
                      <a:pt x="702" y="925"/>
                    </a:lnTo>
                    <a:lnTo>
                      <a:pt x="703" y="926"/>
                    </a:lnTo>
                    <a:lnTo>
                      <a:pt x="704" y="926"/>
                    </a:lnTo>
                    <a:lnTo>
                      <a:pt x="705" y="927"/>
                    </a:lnTo>
                    <a:lnTo>
                      <a:pt x="706" y="928"/>
                    </a:lnTo>
                    <a:lnTo>
                      <a:pt x="707" y="929"/>
                    </a:lnTo>
                    <a:lnTo>
                      <a:pt x="708" y="930"/>
                    </a:lnTo>
                    <a:lnTo>
                      <a:pt x="709" y="930"/>
                    </a:lnTo>
                    <a:lnTo>
                      <a:pt x="709" y="931"/>
                    </a:lnTo>
                    <a:lnTo>
                      <a:pt x="710" y="932"/>
                    </a:lnTo>
                    <a:lnTo>
                      <a:pt x="711" y="932"/>
                    </a:lnTo>
                    <a:lnTo>
                      <a:pt x="712" y="933"/>
                    </a:lnTo>
                    <a:lnTo>
                      <a:pt x="713" y="934"/>
                    </a:lnTo>
                    <a:lnTo>
                      <a:pt x="714" y="935"/>
                    </a:lnTo>
                    <a:lnTo>
                      <a:pt x="715" y="935"/>
                    </a:lnTo>
                    <a:lnTo>
                      <a:pt x="716" y="934"/>
                    </a:lnTo>
                    <a:lnTo>
                      <a:pt x="717" y="934"/>
                    </a:lnTo>
                    <a:lnTo>
                      <a:pt x="718" y="933"/>
                    </a:lnTo>
                    <a:lnTo>
                      <a:pt x="719" y="932"/>
                    </a:lnTo>
                    <a:lnTo>
                      <a:pt x="719" y="931"/>
                    </a:lnTo>
                    <a:lnTo>
                      <a:pt x="720" y="931"/>
                    </a:lnTo>
                    <a:lnTo>
                      <a:pt x="721" y="930"/>
                    </a:lnTo>
                    <a:lnTo>
                      <a:pt x="722" y="929"/>
                    </a:lnTo>
                    <a:lnTo>
                      <a:pt x="723" y="927"/>
                    </a:lnTo>
                    <a:lnTo>
                      <a:pt x="724" y="926"/>
                    </a:lnTo>
                    <a:lnTo>
                      <a:pt x="725" y="926"/>
                    </a:lnTo>
                    <a:lnTo>
                      <a:pt x="726" y="924"/>
                    </a:lnTo>
                    <a:lnTo>
                      <a:pt x="727" y="923"/>
                    </a:lnTo>
                    <a:lnTo>
                      <a:pt x="728" y="922"/>
                    </a:lnTo>
                    <a:lnTo>
                      <a:pt x="729" y="921"/>
                    </a:lnTo>
                    <a:lnTo>
                      <a:pt x="730" y="921"/>
                    </a:lnTo>
                    <a:lnTo>
                      <a:pt x="730" y="921"/>
                    </a:lnTo>
                    <a:lnTo>
                      <a:pt x="731" y="921"/>
                    </a:lnTo>
                    <a:lnTo>
                      <a:pt x="732" y="921"/>
                    </a:lnTo>
                    <a:lnTo>
                      <a:pt x="733" y="922"/>
                    </a:lnTo>
                    <a:lnTo>
                      <a:pt x="734" y="923"/>
                    </a:lnTo>
                    <a:lnTo>
                      <a:pt x="735" y="923"/>
                    </a:lnTo>
                    <a:lnTo>
                      <a:pt x="736" y="924"/>
                    </a:lnTo>
                    <a:lnTo>
                      <a:pt x="737" y="925"/>
                    </a:lnTo>
                    <a:lnTo>
                      <a:pt x="738" y="925"/>
                    </a:lnTo>
                    <a:lnTo>
                      <a:pt x="739" y="926"/>
                    </a:lnTo>
                    <a:lnTo>
                      <a:pt x="740" y="927"/>
                    </a:lnTo>
                    <a:lnTo>
                      <a:pt x="740" y="928"/>
                    </a:lnTo>
                    <a:lnTo>
                      <a:pt x="741" y="929"/>
                    </a:lnTo>
                    <a:lnTo>
                      <a:pt x="742" y="929"/>
                    </a:lnTo>
                    <a:lnTo>
                      <a:pt x="743" y="930"/>
                    </a:lnTo>
                    <a:lnTo>
                      <a:pt x="744" y="931"/>
                    </a:lnTo>
                    <a:lnTo>
                      <a:pt x="745" y="931"/>
                    </a:lnTo>
                    <a:lnTo>
                      <a:pt x="746" y="931"/>
                    </a:lnTo>
                    <a:lnTo>
                      <a:pt x="747" y="931"/>
                    </a:lnTo>
                    <a:lnTo>
                      <a:pt x="748" y="931"/>
                    </a:lnTo>
                    <a:lnTo>
                      <a:pt x="749" y="931"/>
                    </a:lnTo>
                    <a:lnTo>
                      <a:pt x="749" y="931"/>
                    </a:lnTo>
                    <a:lnTo>
                      <a:pt x="751" y="930"/>
                    </a:lnTo>
                    <a:lnTo>
                      <a:pt x="751" y="930"/>
                    </a:lnTo>
                    <a:lnTo>
                      <a:pt x="752" y="930"/>
                    </a:lnTo>
                    <a:lnTo>
                      <a:pt x="753" y="930"/>
                    </a:lnTo>
                    <a:lnTo>
                      <a:pt x="754" y="930"/>
                    </a:lnTo>
                    <a:lnTo>
                      <a:pt x="755" y="930"/>
                    </a:lnTo>
                    <a:lnTo>
                      <a:pt x="756" y="930"/>
                    </a:lnTo>
                    <a:lnTo>
                      <a:pt x="757" y="929"/>
                    </a:lnTo>
                    <a:lnTo>
                      <a:pt x="758" y="929"/>
                    </a:lnTo>
                    <a:lnTo>
                      <a:pt x="759" y="929"/>
                    </a:lnTo>
                    <a:lnTo>
                      <a:pt x="760" y="929"/>
                    </a:lnTo>
                    <a:lnTo>
                      <a:pt x="760" y="929"/>
                    </a:lnTo>
                    <a:lnTo>
                      <a:pt x="761" y="928"/>
                    </a:lnTo>
                    <a:lnTo>
                      <a:pt x="762" y="928"/>
                    </a:lnTo>
                    <a:lnTo>
                      <a:pt x="763" y="928"/>
                    </a:lnTo>
                    <a:lnTo>
                      <a:pt x="764" y="927"/>
                    </a:lnTo>
                    <a:lnTo>
                      <a:pt x="765" y="927"/>
                    </a:lnTo>
                    <a:lnTo>
                      <a:pt x="766" y="927"/>
                    </a:lnTo>
                    <a:lnTo>
                      <a:pt x="767" y="927"/>
                    </a:lnTo>
                    <a:lnTo>
                      <a:pt x="768" y="926"/>
                    </a:lnTo>
                    <a:lnTo>
                      <a:pt x="769" y="926"/>
                    </a:lnTo>
                    <a:lnTo>
                      <a:pt x="770" y="926"/>
                    </a:lnTo>
                    <a:lnTo>
                      <a:pt x="770" y="925"/>
                    </a:lnTo>
                    <a:lnTo>
                      <a:pt x="772" y="925"/>
                    </a:lnTo>
                    <a:lnTo>
                      <a:pt x="772" y="925"/>
                    </a:lnTo>
                    <a:lnTo>
                      <a:pt x="773" y="925"/>
                    </a:lnTo>
                    <a:lnTo>
                      <a:pt x="774" y="925"/>
                    </a:lnTo>
                    <a:lnTo>
                      <a:pt x="775" y="924"/>
                    </a:lnTo>
                    <a:lnTo>
                      <a:pt x="776" y="924"/>
                    </a:lnTo>
                    <a:lnTo>
                      <a:pt x="777" y="924"/>
                    </a:lnTo>
                    <a:lnTo>
                      <a:pt x="778" y="924"/>
                    </a:lnTo>
                    <a:lnTo>
                      <a:pt x="779" y="925"/>
                    </a:lnTo>
                    <a:lnTo>
                      <a:pt x="780" y="925"/>
                    </a:lnTo>
                    <a:lnTo>
                      <a:pt x="781" y="925"/>
                    </a:lnTo>
                    <a:lnTo>
                      <a:pt x="781" y="925"/>
                    </a:lnTo>
                    <a:lnTo>
                      <a:pt x="782" y="925"/>
                    </a:lnTo>
                    <a:lnTo>
                      <a:pt x="783" y="925"/>
                    </a:lnTo>
                    <a:lnTo>
                      <a:pt x="784" y="925"/>
                    </a:lnTo>
                    <a:lnTo>
                      <a:pt x="785" y="925"/>
                    </a:lnTo>
                    <a:lnTo>
                      <a:pt x="786" y="925"/>
                    </a:lnTo>
                    <a:lnTo>
                      <a:pt x="787" y="925"/>
                    </a:lnTo>
                    <a:lnTo>
                      <a:pt x="788" y="925"/>
                    </a:lnTo>
                    <a:lnTo>
                      <a:pt x="789" y="926"/>
                    </a:lnTo>
                    <a:lnTo>
                      <a:pt x="790" y="926"/>
                    </a:lnTo>
                    <a:lnTo>
                      <a:pt x="791" y="927"/>
                    </a:lnTo>
                    <a:lnTo>
                      <a:pt x="791" y="927"/>
                    </a:lnTo>
                    <a:lnTo>
                      <a:pt x="792" y="928"/>
                    </a:lnTo>
                    <a:lnTo>
                      <a:pt x="793" y="929"/>
                    </a:lnTo>
                    <a:lnTo>
                      <a:pt x="794" y="930"/>
                    </a:lnTo>
                    <a:lnTo>
                      <a:pt x="795" y="930"/>
                    </a:lnTo>
                    <a:lnTo>
                      <a:pt x="796" y="931"/>
                    </a:lnTo>
                    <a:lnTo>
                      <a:pt x="797" y="931"/>
                    </a:lnTo>
                    <a:lnTo>
                      <a:pt x="798" y="931"/>
                    </a:lnTo>
                    <a:lnTo>
                      <a:pt x="799" y="932"/>
                    </a:lnTo>
                    <a:lnTo>
                      <a:pt x="800" y="932"/>
                    </a:lnTo>
                    <a:lnTo>
                      <a:pt x="800" y="933"/>
                    </a:lnTo>
                    <a:lnTo>
                      <a:pt x="802" y="932"/>
                    </a:lnTo>
                    <a:lnTo>
                      <a:pt x="802" y="933"/>
                    </a:lnTo>
                    <a:lnTo>
                      <a:pt x="803" y="934"/>
                    </a:lnTo>
                    <a:lnTo>
                      <a:pt x="804" y="935"/>
                    </a:lnTo>
                    <a:lnTo>
                      <a:pt x="805" y="935"/>
                    </a:lnTo>
                    <a:lnTo>
                      <a:pt x="806" y="936"/>
                    </a:lnTo>
                    <a:lnTo>
                      <a:pt x="807" y="936"/>
                    </a:lnTo>
                    <a:lnTo>
                      <a:pt x="808" y="936"/>
                    </a:lnTo>
                    <a:lnTo>
                      <a:pt x="809" y="936"/>
                    </a:lnTo>
                    <a:lnTo>
                      <a:pt x="810" y="937"/>
                    </a:lnTo>
                    <a:lnTo>
                      <a:pt x="811" y="938"/>
                    </a:lnTo>
                    <a:lnTo>
                      <a:pt x="812" y="938"/>
                    </a:lnTo>
                    <a:lnTo>
                      <a:pt x="812" y="939"/>
                    </a:lnTo>
                    <a:lnTo>
                      <a:pt x="813" y="939"/>
                    </a:lnTo>
                    <a:lnTo>
                      <a:pt x="814" y="940"/>
                    </a:lnTo>
                    <a:lnTo>
                      <a:pt x="815" y="941"/>
                    </a:lnTo>
                    <a:lnTo>
                      <a:pt x="816" y="941"/>
                    </a:lnTo>
                    <a:lnTo>
                      <a:pt x="817" y="940"/>
                    </a:lnTo>
                    <a:lnTo>
                      <a:pt x="818" y="938"/>
                    </a:lnTo>
                    <a:lnTo>
                      <a:pt x="819" y="935"/>
                    </a:lnTo>
                    <a:lnTo>
                      <a:pt x="820" y="932"/>
                    </a:lnTo>
                    <a:lnTo>
                      <a:pt x="821" y="929"/>
                    </a:lnTo>
                    <a:lnTo>
                      <a:pt x="821" y="926"/>
                    </a:lnTo>
                    <a:lnTo>
                      <a:pt x="822" y="923"/>
                    </a:lnTo>
                    <a:lnTo>
                      <a:pt x="823" y="920"/>
                    </a:lnTo>
                    <a:lnTo>
                      <a:pt x="824" y="917"/>
                    </a:lnTo>
                    <a:lnTo>
                      <a:pt x="825" y="914"/>
                    </a:lnTo>
                    <a:lnTo>
                      <a:pt x="826" y="911"/>
                    </a:lnTo>
                    <a:lnTo>
                      <a:pt x="827" y="908"/>
                    </a:lnTo>
                    <a:lnTo>
                      <a:pt x="828" y="906"/>
                    </a:lnTo>
                    <a:lnTo>
                      <a:pt x="829" y="903"/>
                    </a:lnTo>
                    <a:lnTo>
                      <a:pt x="830" y="900"/>
                    </a:lnTo>
                    <a:lnTo>
                      <a:pt x="831" y="897"/>
                    </a:lnTo>
                    <a:lnTo>
                      <a:pt x="832" y="894"/>
                    </a:lnTo>
                    <a:lnTo>
                      <a:pt x="832" y="891"/>
                    </a:lnTo>
                    <a:lnTo>
                      <a:pt x="833" y="887"/>
                    </a:lnTo>
                    <a:lnTo>
                      <a:pt x="834" y="884"/>
                    </a:lnTo>
                    <a:lnTo>
                      <a:pt x="835" y="881"/>
                    </a:lnTo>
                    <a:lnTo>
                      <a:pt x="836" y="878"/>
                    </a:lnTo>
                    <a:lnTo>
                      <a:pt x="837" y="876"/>
                    </a:lnTo>
                    <a:lnTo>
                      <a:pt x="838" y="874"/>
                    </a:lnTo>
                    <a:lnTo>
                      <a:pt x="839" y="870"/>
                    </a:lnTo>
                    <a:lnTo>
                      <a:pt x="840" y="866"/>
                    </a:lnTo>
                    <a:lnTo>
                      <a:pt x="841" y="862"/>
                    </a:lnTo>
                    <a:lnTo>
                      <a:pt x="842" y="859"/>
                    </a:lnTo>
                    <a:lnTo>
                      <a:pt x="842" y="855"/>
                    </a:lnTo>
                    <a:lnTo>
                      <a:pt x="843" y="851"/>
                    </a:lnTo>
                    <a:lnTo>
                      <a:pt x="844" y="847"/>
                    </a:lnTo>
                    <a:lnTo>
                      <a:pt x="845" y="844"/>
                    </a:lnTo>
                    <a:lnTo>
                      <a:pt x="846" y="845"/>
                    </a:lnTo>
                    <a:lnTo>
                      <a:pt x="847" y="848"/>
                    </a:lnTo>
                    <a:lnTo>
                      <a:pt x="848" y="852"/>
                    </a:lnTo>
                    <a:lnTo>
                      <a:pt x="849" y="856"/>
                    </a:lnTo>
                    <a:lnTo>
                      <a:pt x="850" y="861"/>
                    </a:lnTo>
                    <a:lnTo>
                      <a:pt x="851" y="866"/>
                    </a:lnTo>
                    <a:lnTo>
                      <a:pt x="852" y="871"/>
                    </a:lnTo>
                    <a:lnTo>
                      <a:pt x="852" y="876"/>
                    </a:lnTo>
                    <a:lnTo>
                      <a:pt x="853" y="883"/>
                    </a:lnTo>
                    <a:lnTo>
                      <a:pt x="854" y="889"/>
                    </a:lnTo>
                    <a:lnTo>
                      <a:pt x="855" y="896"/>
                    </a:lnTo>
                    <a:lnTo>
                      <a:pt x="856" y="902"/>
                    </a:lnTo>
                    <a:lnTo>
                      <a:pt x="857" y="910"/>
                    </a:lnTo>
                    <a:lnTo>
                      <a:pt x="858" y="917"/>
                    </a:lnTo>
                    <a:lnTo>
                      <a:pt x="859" y="924"/>
                    </a:lnTo>
                    <a:lnTo>
                      <a:pt x="860" y="931"/>
                    </a:lnTo>
                    <a:lnTo>
                      <a:pt x="861" y="935"/>
                    </a:lnTo>
                    <a:lnTo>
                      <a:pt x="862" y="937"/>
                    </a:lnTo>
                    <a:lnTo>
                      <a:pt x="863" y="938"/>
                    </a:lnTo>
                    <a:lnTo>
                      <a:pt x="863" y="938"/>
                    </a:lnTo>
                    <a:lnTo>
                      <a:pt x="864" y="939"/>
                    </a:lnTo>
                    <a:lnTo>
                      <a:pt x="865" y="939"/>
                    </a:lnTo>
                    <a:lnTo>
                      <a:pt x="866" y="938"/>
                    </a:lnTo>
                    <a:lnTo>
                      <a:pt x="867" y="938"/>
                    </a:lnTo>
                    <a:lnTo>
                      <a:pt x="868" y="937"/>
                    </a:lnTo>
                    <a:lnTo>
                      <a:pt x="869" y="937"/>
                    </a:lnTo>
                    <a:lnTo>
                      <a:pt x="870" y="937"/>
                    </a:lnTo>
                    <a:lnTo>
                      <a:pt x="871" y="936"/>
                    </a:lnTo>
                    <a:lnTo>
                      <a:pt x="872" y="935"/>
                    </a:lnTo>
                    <a:lnTo>
                      <a:pt x="872" y="934"/>
                    </a:lnTo>
                    <a:lnTo>
                      <a:pt x="873" y="933"/>
                    </a:lnTo>
                    <a:lnTo>
                      <a:pt x="874" y="932"/>
                    </a:lnTo>
                    <a:lnTo>
                      <a:pt x="875" y="932"/>
                    </a:lnTo>
                    <a:lnTo>
                      <a:pt x="876" y="932"/>
                    </a:lnTo>
                    <a:lnTo>
                      <a:pt x="877" y="932"/>
                    </a:lnTo>
                    <a:lnTo>
                      <a:pt x="878" y="932"/>
                    </a:lnTo>
                    <a:lnTo>
                      <a:pt x="879" y="932"/>
                    </a:lnTo>
                    <a:lnTo>
                      <a:pt x="880" y="932"/>
                    </a:lnTo>
                    <a:lnTo>
                      <a:pt x="881" y="933"/>
                    </a:lnTo>
                    <a:lnTo>
                      <a:pt x="882" y="933"/>
                    </a:lnTo>
                    <a:lnTo>
                      <a:pt x="882" y="933"/>
                    </a:lnTo>
                    <a:lnTo>
                      <a:pt x="884" y="933"/>
                    </a:lnTo>
                    <a:lnTo>
                      <a:pt x="884" y="933"/>
                    </a:lnTo>
                    <a:lnTo>
                      <a:pt x="885" y="933"/>
                    </a:lnTo>
                    <a:lnTo>
                      <a:pt x="886" y="933"/>
                    </a:lnTo>
                    <a:lnTo>
                      <a:pt x="887" y="933"/>
                    </a:lnTo>
                    <a:lnTo>
                      <a:pt x="888" y="933"/>
                    </a:lnTo>
                    <a:lnTo>
                      <a:pt x="889" y="933"/>
                    </a:lnTo>
                    <a:lnTo>
                      <a:pt x="890" y="933"/>
                    </a:lnTo>
                    <a:lnTo>
                      <a:pt x="891" y="933"/>
                    </a:lnTo>
                    <a:lnTo>
                      <a:pt x="892" y="933"/>
                    </a:lnTo>
                    <a:lnTo>
                      <a:pt x="893" y="932"/>
                    </a:lnTo>
                    <a:lnTo>
                      <a:pt x="893" y="932"/>
                    </a:lnTo>
                    <a:lnTo>
                      <a:pt x="894" y="932"/>
                    </a:lnTo>
                    <a:lnTo>
                      <a:pt x="895" y="932"/>
                    </a:lnTo>
                    <a:lnTo>
                      <a:pt x="896" y="932"/>
                    </a:lnTo>
                    <a:lnTo>
                      <a:pt x="897" y="932"/>
                    </a:lnTo>
                    <a:lnTo>
                      <a:pt x="898" y="932"/>
                    </a:lnTo>
                    <a:lnTo>
                      <a:pt x="899" y="931"/>
                    </a:lnTo>
                    <a:lnTo>
                      <a:pt x="900" y="931"/>
                    </a:lnTo>
                    <a:lnTo>
                      <a:pt x="901" y="930"/>
                    </a:lnTo>
                    <a:lnTo>
                      <a:pt x="902" y="930"/>
                    </a:lnTo>
                    <a:lnTo>
                      <a:pt x="903" y="929"/>
                    </a:lnTo>
                    <a:lnTo>
                      <a:pt x="903" y="929"/>
                    </a:lnTo>
                    <a:lnTo>
                      <a:pt x="904" y="929"/>
                    </a:lnTo>
                    <a:lnTo>
                      <a:pt x="905" y="929"/>
                    </a:lnTo>
                    <a:lnTo>
                      <a:pt x="906" y="929"/>
                    </a:lnTo>
                    <a:lnTo>
                      <a:pt x="907" y="930"/>
                    </a:lnTo>
                    <a:lnTo>
                      <a:pt x="908" y="930"/>
                    </a:lnTo>
                    <a:lnTo>
                      <a:pt x="909" y="930"/>
                    </a:lnTo>
                    <a:lnTo>
                      <a:pt x="910" y="930"/>
                    </a:lnTo>
                    <a:lnTo>
                      <a:pt x="911" y="931"/>
                    </a:lnTo>
                    <a:lnTo>
                      <a:pt x="912" y="931"/>
                    </a:lnTo>
                    <a:lnTo>
                      <a:pt x="912" y="932"/>
                    </a:lnTo>
                    <a:lnTo>
                      <a:pt x="914" y="933"/>
                    </a:lnTo>
                    <a:lnTo>
                      <a:pt x="914" y="934"/>
                    </a:lnTo>
                    <a:lnTo>
                      <a:pt x="915" y="934"/>
                    </a:lnTo>
                    <a:lnTo>
                      <a:pt x="916" y="935"/>
                    </a:lnTo>
                    <a:lnTo>
                      <a:pt x="917" y="936"/>
                    </a:lnTo>
                    <a:lnTo>
                      <a:pt x="918" y="937"/>
                    </a:lnTo>
                    <a:lnTo>
                      <a:pt x="919" y="936"/>
                    </a:lnTo>
                    <a:lnTo>
                      <a:pt x="920" y="934"/>
                    </a:lnTo>
                    <a:lnTo>
                      <a:pt x="921" y="932"/>
                    </a:lnTo>
                    <a:lnTo>
                      <a:pt x="922" y="930"/>
                    </a:lnTo>
                    <a:lnTo>
                      <a:pt x="923" y="927"/>
                    </a:lnTo>
                    <a:lnTo>
                      <a:pt x="924" y="925"/>
                    </a:lnTo>
                    <a:lnTo>
                      <a:pt x="924" y="923"/>
                    </a:lnTo>
                    <a:lnTo>
                      <a:pt x="925" y="920"/>
                    </a:lnTo>
                    <a:lnTo>
                      <a:pt x="926" y="917"/>
                    </a:lnTo>
                    <a:lnTo>
                      <a:pt x="927" y="914"/>
                    </a:lnTo>
                    <a:lnTo>
                      <a:pt x="928" y="911"/>
                    </a:lnTo>
                    <a:lnTo>
                      <a:pt x="929" y="908"/>
                    </a:lnTo>
                    <a:lnTo>
                      <a:pt x="930" y="905"/>
                    </a:lnTo>
                    <a:lnTo>
                      <a:pt x="931" y="902"/>
                    </a:lnTo>
                    <a:lnTo>
                      <a:pt x="932" y="898"/>
                    </a:lnTo>
                    <a:lnTo>
                      <a:pt x="933" y="895"/>
                    </a:lnTo>
                    <a:lnTo>
                      <a:pt x="933" y="894"/>
                    </a:lnTo>
                    <a:lnTo>
                      <a:pt x="935" y="894"/>
                    </a:lnTo>
                    <a:lnTo>
                      <a:pt x="935" y="894"/>
                    </a:lnTo>
                    <a:lnTo>
                      <a:pt x="936" y="894"/>
                    </a:lnTo>
                    <a:lnTo>
                      <a:pt x="937" y="895"/>
                    </a:lnTo>
                    <a:lnTo>
                      <a:pt x="938" y="896"/>
                    </a:lnTo>
                    <a:lnTo>
                      <a:pt x="939" y="897"/>
                    </a:lnTo>
                    <a:lnTo>
                      <a:pt x="940" y="898"/>
                    </a:lnTo>
                    <a:lnTo>
                      <a:pt x="941" y="899"/>
                    </a:lnTo>
                    <a:lnTo>
                      <a:pt x="942" y="900"/>
                    </a:lnTo>
                    <a:lnTo>
                      <a:pt x="943" y="902"/>
                    </a:lnTo>
                    <a:lnTo>
                      <a:pt x="944" y="903"/>
                    </a:lnTo>
                    <a:lnTo>
                      <a:pt x="944" y="905"/>
                    </a:lnTo>
                    <a:lnTo>
                      <a:pt x="945" y="906"/>
                    </a:lnTo>
                    <a:lnTo>
                      <a:pt x="946" y="908"/>
                    </a:lnTo>
                    <a:lnTo>
                      <a:pt x="947" y="910"/>
                    </a:lnTo>
                    <a:lnTo>
                      <a:pt x="948" y="911"/>
                    </a:lnTo>
                    <a:lnTo>
                      <a:pt x="949" y="911"/>
                    </a:lnTo>
                    <a:lnTo>
                      <a:pt x="950" y="912"/>
                    </a:lnTo>
                    <a:lnTo>
                      <a:pt x="951" y="912"/>
                    </a:lnTo>
                    <a:lnTo>
                      <a:pt x="952" y="913"/>
                    </a:lnTo>
                    <a:lnTo>
                      <a:pt x="953" y="914"/>
                    </a:lnTo>
                    <a:lnTo>
                      <a:pt x="954" y="914"/>
                    </a:lnTo>
                    <a:lnTo>
                      <a:pt x="954" y="914"/>
                    </a:lnTo>
                    <a:lnTo>
                      <a:pt x="955" y="916"/>
                    </a:lnTo>
                    <a:lnTo>
                      <a:pt x="956" y="914"/>
                    </a:lnTo>
                    <a:lnTo>
                      <a:pt x="957" y="914"/>
                    </a:lnTo>
                    <a:lnTo>
                      <a:pt x="958" y="914"/>
                    </a:lnTo>
                    <a:lnTo>
                      <a:pt x="959" y="913"/>
                    </a:lnTo>
                    <a:lnTo>
                      <a:pt x="960" y="912"/>
                    </a:lnTo>
                    <a:lnTo>
                      <a:pt x="961" y="911"/>
                    </a:lnTo>
                    <a:lnTo>
                      <a:pt x="962" y="910"/>
                    </a:lnTo>
                    <a:lnTo>
                      <a:pt x="963" y="912"/>
                    </a:lnTo>
                    <a:lnTo>
                      <a:pt x="964" y="914"/>
                    </a:lnTo>
                    <a:lnTo>
                      <a:pt x="965" y="917"/>
                    </a:lnTo>
                    <a:lnTo>
                      <a:pt x="965" y="920"/>
                    </a:lnTo>
                    <a:lnTo>
                      <a:pt x="966" y="923"/>
                    </a:lnTo>
                    <a:lnTo>
                      <a:pt x="967" y="925"/>
                    </a:lnTo>
                    <a:lnTo>
                      <a:pt x="968" y="928"/>
                    </a:lnTo>
                    <a:lnTo>
                      <a:pt x="969" y="931"/>
                    </a:lnTo>
                    <a:lnTo>
                      <a:pt x="970" y="933"/>
                    </a:lnTo>
                    <a:lnTo>
                      <a:pt x="971" y="936"/>
                    </a:lnTo>
                    <a:lnTo>
                      <a:pt x="972" y="938"/>
                    </a:lnTo>
                    <a:lnTo>
                      <a:pt x="973" y="940"/>
                    </a:lnTo>
                    <a:lnTo>
                      <a:pt x="974" y="942"/>
                    </a:lnTo>
                    <a:lnTo>
                      <a:pt x="975" y="945"/>
                    </a:lnTo>
                    <a:lnTo>
                      <a:pt x="975" y="947"/>
                    </a:lnTo>
                    <a:lnTo>
                      <a:pt x="976" y="948"/>
                    </a:lnTo>
                    <a:lnTo>
                      <a:pt x="977" y="947"/>
                    </a:lnTo>
                    <a:lnTo>
                      <a:pt x="978" y="943"/>
                    </a:lnTo>
                    <a:lnTo>
                      <a:pt x="979" y="940"/>
                    </a:lnTo>
                    <a:lnTo>
                      <a:pt x="980" y="936"/>
                    </a:lnTo>
                    <a:lnTo>
                      <a:pt x="981" y="930"/>
                    </a:lnTo>
                    <a:lnTo>
                      <a:pt x="982" y="923"/>
                    </a:lnTo>
                    <a:lnTo>
                      <a:pt x="983" y="915"/>
                    </a:lnTo>
                    <a:lnTo>
                      <a:pt x="984" y="906"/>
                    </a:lnTo>
                    <a:lnTo>
                      <a:pt x="985" y="903"/>
                    </a:lnTo>
                    <a:lnTo>
                      <a:pt x="985" y="900"/>
                    </a:lnTo>
                    <a:lnTo>
                      <a:pt x="986" y="897"/>
                    </a:lnTo>
                    <a:lnTo>
                      <a:pt x="987" y="894"/>
                    </a:lnTo>
                    <a:lnTo>
                      <a:pt x="988" y="892"/>
                    </a:lnTo>
                    <a:lnTo>
                      <a:pt x="989" y="889"/>
                    </a:lnTo>
                    <a:lnTo>
                      <a:pt x="990" y="887"/>
                    </a:lnTo>
                    <a:lnTo>
                      <a:pt x="991" y="883"/>
                    </a:lnTo>
                    <a:lnTo>
                      <a:pt x="992" y="871"/>
                    </a:lnTo>
                    <a:lnTo>
                      <a:pt x="993" y="855"/>
                    </a:lnTo>
                    <a:lnTo>
                      <a:pt x="994" y="837"/>
                    </a:lnTo>
                    <a:lnTo>
                      <a:pt x="995" y="817"/>
                    </a:lnTo>
                    <a:lnTo>
                      <a:pt x="996" y="801"/>
                    </a:lnTo>
                    <a:lnTo>
                      <a:pt x="996" y="785"/>
                    </a:lnTo>
                    <a:lnTo>
                      <a:pt x="997" y="768"/>
                    </a:lnTo>
                    <a:lnTo>
                      <a:pt x="998" y="751"/>
                    </a:lnTo>
                    <a:lnTo>
                      <a:pt x="999" y="728"/>
                    </a:lnTo>
                    <a:lnTo>
                      <a:pt x="1000" y="703"/>
                    </a:lnTo>
                    <a:lnTo>
                      <a:pt x="1001" y="689"/>
                    </a:lnTo>
                    <a:lnTo>
                      <a:pt x="1002" y="672"/>
                    </a:lnTo>
                    <a:lnTo>
                      <a:pt x="1003" y="632"/>
                    </a:lnTo>
                    <a:lnTo>
                      <a:pt x="1004" y="591"/>
                    </a:lnTo>
                    <a:lnTo>
                      <a:pt x="1005" y="563"/>
                    </a:lnTo>
                    <a:lnTo>
                      <a:pt x="1005" y="557"/>
                    </a:lnTo>
                    <a:lnTo>
                      <a:pt x="1006" y="566"/>
                    </a:lnTo>
                    <a:lnTo>
                      <a:pt x="1007" y="582"/>
                    </a:lnTo>
                    <a:lnTo>
                      <a:pt x="1008" y="589"/>
                    </a:lnTo>
                    <a:lnTo>
                      <a:pt x="1009" y="598"/>
                    </a:lnTo>
                    <a:lnTo>
                      <a:pt x="1010" y="615"/>
                    </a:lnTo>
                    <a:lnTo>
                      <a:pt x="1011" y="639"/>
                    </a:lnTo>
                    <a:lnTo>
                      <a:pt x="1012" y="663"/>
                    </a:lnTo>
                    <a:lnTo>
                      <a:pt x="1013" y="688"/>
                    </a:lnTo>
                    <a:lnTo>
                      <a:pt x="1014" y="714"/>
                    </a:lnTo>
                    <a:lnTo>
                      <a:pt x="1015" y="740"/>
                    </a:lnTo>
                    <a:lnTo>
                      <a:pt x="1015" y="764"/>
                    </a:lnTo>
                    <a:lnTo>
                      <a:pt x="1017" y="789"/>
                    </a:lnTo>
                    <a:lnTo>
                      <a:pt x="1017" y="818"/>
                    </a:lnTo>
                    <a:lnTo>
                      <a:pt x="1018" y="847"/>
                    </a:lnTo>
                    <a:lnTo>
                      <a:pt x="1019" y="878"/>
                    </a:lnTo>
                    <a:lnTo>
                      <a:pt x="1020" y="906"/>
                    </a:lnTo>
                    <a:lnTo>
                      <a:pt x="1021" y="920"/>
                    </a:lnTo>
                    <a:lnTo>
                      <a:pt x="1022" y="928"/>
                    </a:lnTo>
                    <a:lnTo>
                      <a:pt x="1023" y="934"/>
                    </a:lnTo>
                    <a:lnTo>
                      <a:pt x="1024" y="936"/>
                    </a:lnTo>
                    <a:lnTo>
                      <a:pt x="1025" y="938"/>
                    </a:lnTo>
                    <a:lnTo>
                      <a:pt x="1026" y="940"/>
                    </a:lnTo>
                    <a:lnTo>
                      <a:pt x="1026" y="939"/>
                    </a:lnTo>
                    <a:lnTo>
                      <a:pt x="1027" y="937"/>
                    </a:lnTo>
                    <a:lnTo>
                      <a:pt x="1028" y="937"/>
                    </a:lnTo>
                    <a:lnTo>
                      <a:pt x="1029" y="937"/>
                    </a:lnTo>
                    <a:lnTo>
                      <a:pt x="1030" y="937"/>
                    </a:lnTo>
                    <a:lnTo>
                      <a:pt x="1031" y="937"/>
                    </a:lnTo>
                    <a:lnTo>
                      <a:pt x="1032" y="934"/>
                    </a:lnTo>
                    <a:lnTo>
                      <a:pt x="1033" y="932"/>
                    </a:lnTo>
                    <a:lnTo>
                      <a:pt x="1034" y="928"/>
                    </a:lnTo>
                    <a:lnTo>
                      <a:pt x="1035" y="925"/>
                    </a:lnTo>
                    <a:lnTo>
                      <a:pt x="1036" y="924"/>
                    </a:lnTo>
                    <a:lnTo>
                      <a:pt x="1036" y="925"/>
                    </a:lnTo>
                    <a:lnTo>
                      <a:pt x="1037" y="926"/>
                    </a:lnTo>
                    <a:lnTo>
                      <a:pt x="1038" y="927"/>
                    </a:lnTo>
                    <a:lnTo>
                      <a:pt x="1039" y="928"/>
                    </a:lnTo>
                    <a:lnTo>
                      <a:pt x="1040" y="928"/>
                    </a:lnTo>
                    <a:lnTo>
                      <a:pt x="1041" y="930"/>
                    </a:lnTo>
                    <a:lnTo>
                      <a:pt x="1042" y="931"/>
                    </a:lnTo>
                    <a:lnTo>
                      <a:pt x="1043" y="931"/>
                    </a:lnTo>
                    <a:lnTo>
                      <a:pt x="1044" y="931"/>
                    </a:lnTo>
                    <a:lnTo>
                      <a:pt x="1045" y="931"/>
                    </a:lnTo>
                    <a:lnTo>
                      <a:pt x="1045" y="931"/>
                    </a:lnTo>
                    <a:lnTo>
                      <a:pt x="1047" y="931"/>
                    </a:lnTo>
                    <a:lnTo>
                      <a:pt x="1047" y="930"/>
                    </a:lnTo>
                    <a:lnTo>
                      <a:pt x="1048" y="931"/>
                    </a:lnTo>
                    <a:lnTo>
                      <a:pt x="1049" y="931"/>
                    </a:lnTo>
                    <a:lnTo>
                      <a:pt x="1050" y="929"/>
                    </a:lnTo>
                    <a:lnTo>
                      <a:pt x="1051" y="927"/>
                    </a:lnTo>
                    <a:lnTo>
                      <a:pt x="1052" y="928"/>
                    </a:lnTo>
                    <a:lnTo>
                      <a:pt x="1053" y="929"/>
                    </a:lnTo>
                    <a:lnTo>
                      <a:pt x="1054" y="926"/>
                    </a:lnTo>
                    <a:lnTo>
                      <a:pt x="1055" y="926"/>
                    </a:lnTo>
                    <a:lnTo>
                      <a:pt x="1056" y="927"/>
                    </a:lnTo>
                    <a:lnTo>
                      <a:pt x="1057" y="924"/>
                    </a:lnTo>
                    <a:lnTo>
                      <a:pt x="1057" y="924"/>
                    </a:lnTo>
                    <a:lnTo>
                      <a:pt x="1058" y="923"/>
                    </a:lnTo>
                    <a:lnTo>
                      <a:pt x="1059" y="922"/>
                    </a:lnTo>
                    <a:lnTo>
                      <a:pt x="1060" y="921"/>
                    </a:lnTo>
                    <a:lnTo>
                      <a:pt x="1061" y="920"/>
                    </a:lnTo>
                    <a:lnTo>
                      <a:pt x="1062" y="919"/>
                    </a:lnTo>
                    <a:lnTo>
                      <a:pt x="1063" y="918"/>
                    </a:lnTo>
                    <a:lnTo>
                      <a:pt x="1064" y="917"/>
                    </a:lnTo>
                    <a:lnTo>
                      <a:pt x="1065" y="917"/>
                    </a:lnTo>
                    <a:lnTo>
                      <a:pt x="1066" y="916"/>
                    </a:lnTo>
                    <a:lnTo>
                      <a:pt x="1066" y="916"/>
                    </a:lnTo>
                    <a:lnTo>
                      <a:pt x="1067" y="917"/>
                    </a:lnTo>
                    <a:lnTo>
                      <a:pt x="1068" y="917"/>
                    </a:lnTo>
                    <a:lnTo>
                      <a:pt x="1069" y="917"/>
                    </a:lnTo>
                    <a:lnTo>
                      <a:pt x="1070" y="917"/>
                    </a:lnTo>
                    <a:lnTo>
                      <a:pt x="1071" y="918"/>
                    </a:lnTo>
                    <a:lnTo>
                      <a:pt x="1072" y="918"/>
                    </a:lnTo>
                    <a:lnTo>
                      <a:pt x="1073" y="918"/>
                    </a:lnTo>
                    <a:lnTo>
                      <a:pt x="1074" y="919"/>
                    </a:lnTo>
                    <a:lnTo>
                      <a:pt x="1075" y="919"/>
                    </a:lnTo>
                    <a:lnTo>
                      <a:pt x="1076" y="919"/>
                    </a:lnTo>
                    <a:lnTo>
                      <a:pt x="1077" y="920"/>
                    </a:lnTo>
                    <a:lnTo>
                      <a:pt x="1077" y="921"/>
                    </a:lnTo>
                    <a:lnTo>
                      <a:pt x="1078" y="921"/>
                    </a:lnTo>
                    <a:lnTo>
                      <a:pt x="1079" y="921"/>
                    </a:lnTo>
                    <a:lnTo>
                      <a:pt x="1080" y="921"/>
                    </a:lnTo>
                    <a:lnTo>
                      <a:pt x="1081" y="921"/>
                    </a:lnTo>
                    <a:lnTo>
                      <a:pt x="1082" y="921"/>
                    </a:lnTo>
                    <a:lnTo>
                      <a:pt x="1083" y="921"/>
                    </a:lnTo>
                    <a:lnTo>
                      <a:pt x="1084" y="921"/>
                    </a:lnTo>
                    <a:lnTo>
                      <a:pt x="1085" y="923"/>
                    </a:lnTo>
                    <a:lnTo>
                      <a:pt x="1086" y="924"/>
                    </a:lnTo>
                    <a:lnTo>
                      <a:pt x="1087" y="922"/>
                    </a:lnTo>
                    <a:lnTo>
                      <a:pt x="1087" y="919"/>
                    </a:lnTo>
                    <a:lnTo>
                      <a:pt x="1088" y="918"/>
                    </a:lnTo>
                    <a:lnTo>
                      <a:pt x="1089" y="920"/>
                    </a:lnTo>
                    <a:lnTo>
                      <a:pt x="1090" y="923"/>
                    </a:lnTo>
                    <a:lnTo>
                      <a:pt x="1091" y="924"/>
                    </a:lnTo>
                    <a:lnTo>
                      <a:pt x="1092" y="922"/>
                    </a:lnTo>
                    <a:lnTo>
                      <a:pt x="1093" y="919"/>
                    </a:lnTo>
                    <a:lnTo>
                      <a:pt x="1094" y="920"/>
                    </a:lnTo>
                    <a:lnTo>
                      <a:pt x="1095" y="921"/>
                    </a:lnTo>
                    <a:lnTo>
                      <a:pt x="1096" y="922"/>
                    </a:lnTo>
                    <a:lnTo>
                      <a:pt x="1097" y="923"/>
                    </a:lnTo>
                    <a:lnTo>
                      <a:pt x="1097" y="923"/>
                    </a:lnTo>
                    <a:lnTo>
                      <a:pt x="1098" y="924"/>
                    </a:lnTo>
                    <a:lnTo>
                      <a:pt x="1099" y="924"/>
                    </a:lnTo>
                    <a:lnTo>
                      <a:pt x="1100" y="925"/>
                    </a:lnTo>
                    <a:lnTo>
                      <a:pt x="1101" y="926"/>
                    </a:lnTo>
                    <a:lnTo>
                      <a:pt x="1102" y="927"/>
                    </a:lnTo>
                    <a:lnTo>
                      <a:pt x="1103" y="927"/>
                    </a:lnTo>
                    <a:lnTo>
                      <a:pt x="1104" y="928"/>
                    </a:lnTo>
                    <a:lnTo>
                      <a:pt x="1105" y="929"/>
                    </a:lnTo>
                    <a:lnTo>
                      <a:pt x="1106" y="930"/>
                    </a:lnTo>
                    <a:lnTo>
                      <a:pt x="1107" y="931"/>
                    </a:lnTo>
                    <a:lnTo>
                      <a:pt x="1108" y="932"/>
                    </a:lnTo>
                    <a:lnTo>
                      <a:pt x="1108" y="932"/>
                    </a:lnTo>
                    <a:lnTo>
                      <a:pt x="1109" y="932"/>
                    </a:lnTo>
                    <a:lnTo>
                      <a:pt x="1110" y="931"/>
                    </a:lnTo>
                    <a:lnTo>
                      <a:pt x="1111" y="930"/>
                    </a:lnTo>
                    <a:lnTo>
                      <a:pt x="1112" y="930"/>
                    </a:lnTo>
                    <a:lnTo>
                      <a:pt x="1113" y="929"/>
                    </a:lnTo>
                    <a:lnTo>
                      <a:pt x="1114" y="928"/>
                    </a:lnTo>
                    <a:lnTo>
                      <a:pt x="1115" y="927"/>
                    </a:lnTo>
                    <a:lnTo>
                      <a:pt x="1116" y="926"/>
                    </a:lnTo>
                    <a:lnTo>
                      <a:pt x="1117" y="925"/>
                    </a:lnTo>
                    <a:lnTo>
                      <a:pt x="1117" y="923"/>
                    </a:lnTo>
                    <a:lnTo>
                      <a:pt x="1118" y="923"/>
                    </a:lnTo>
                    <a:lnTo>
                      <a:pt x="1119" y="921"/>
                    </a:lnTo>
                    <a:lnTo>
                      <a:pt x="1120" y="920"/>
                    </a:lnTo>
                    <a:lnTo>
                      <a:pt x="1121" y="919"/>
                    </a:lnTo>
                    <a:lnTo>
                      <a:pt x="1122" y="918"/>
                    </a:lnTo>
                    <a:lnTo>
                      <a:pt x="1123" y="917"/>
                    </a:lnTo>
                    <a:lnTo>
                      <a:pt x="1124" y="917"/>
                    </a:lnTo>
                    <a:lnTo>
                      <a:pt x="1125" y="918"/>
                    </a:lnTo>
                    <a:lnTo>
                      <a:pt x="1126" y="918"/>
                    </a:lnTo>
                    <a:lnTo>
                      <a:pt x="1127" y="919"/>
                    </a:lnTo>
                    <a:lnTo>
                      <a:pt x="1127" y="919"/>
                    </a:lnTo>
                    <a:lnTo>
                      <a:pt x="1129" y="920"/>
                    </a:lnTo>
                    <a:lnTo>
                      <a:pt x="1129" y="921"/>
                    </a:lnTo>
                    <a:lnTo>
                      <a:pt x="1130" y="921"/>
                    </a:lnTo>
                    <a:lnTo>
                      <a:pt x="1131" y="922"/>
                    </a:lnTo>
                    <a:lnTo>
                      <a:pt x="1132" y="923"/>
                    </a:lnTo>
                    <a:lnTo>
                      <a:pt x="1133" y="923"/>
                    </a:lnTo>
                    <a:lnTo>
                      <a:pt x="1134" y="924"/>
                    </a:lnTo>
                    <a:lnTo>
                      <a:pt x="1135" y="925"/>
                    </a:lnTo>
                    <a:lnTo>
                      <a:pt x="1136" y="925"/>
                    </a:lnTo>
                    <a:lnTo>
                      <a:pt x="1137" y="926"/>
                    </a:lnTo>
                    <a:lnTo>
                      <a:pt x="1138" y="927"/>
                    </a:lnTo>
                    <a:lnTo>
                      <a:pt x="1138" y="926"/>
                    </a:lnTo>
                    <a:lnTo>
                      <a:pt x="1139" y="926"/>
                    </a:lnTo>
                    <a:lnTo>
                      <a:pt x="1140" y="926"/>
                    </a:lnTo>
                    <a:lnTo>
                      <a:pt x="1141" y="926"/>
                    </a:lnTo>
                    <a:lnTo>
                      <a:pt x="1142" y="926"/>
                    </a:lnTo>
                    <a:lnTo>
                      <a:pt x="1143" y="926"/>
                    </a:lnTo>
                    <a:lnTo>
                      <a:pt x="1144" y="925"/>
                    </a:lnTo>
                    <a:lnTo>
                      <a:pt x="1145" y="925"/>
                    </a:lnTo>
                    <a:lnTo>
                      <a:pt x="1146" y="925"/>
                    </a:lnTo>
                    <a:lnTo>
                      <a:pt x="1147" y="925"/>
                    </a:lnTo>
                    <a:lnTo>
                      <a:pt x="1148" y="925"/>
                    </a:lnTo>
                    <a:lnTo>
                      <a:pt x="1148" y="925"/>
                    </a:lnTo>
                    <a:lnTo>
                      <a:pt x="1149" y="925"/>
                    </a:lnTo>
                    <a:lnTo>
                      <a:pt x="1150" y="925"/>
                    </a:lnTo>
                    <a:lnTo>
                      <a:pt x="1151" y="925"/>
                    </a:lnTo>
                    <a:lnTo>
                      <a:pt x="1152" y="924"/>
                    </a:lnTo>
                    <a:lnTo>
                      <a:pt x="1153" y="923"/>
                    </a:lnTo>
                    <a:lnTo>
                      <a:pt x="1154" y="922"/>
                    </a:lnTo>
                    <a:lnTo>
                      <a:pt x="1155" y="921"/>
                    </a:lnTo>
                    <a:lnTo>
                      <a:pt x="1156" y="920"/>
                    </a:lnTo>
                    <a:lnTo>
                      <a:pt x="1157" y="919"/>
                    </a:lnTo>
                    <a:lnTo>
                      <a:pt x="1157" y="918"/>
                    </a:lnTo>
                    <a:lnTo>
                      <a:pt x="1159" y="916"/>
                    </a:lnTo>
                    <a:lnTo>
                      <a:pt x="1159" y="917"/>
                    </a:lnTo>
                    <a:lnTo>
                      <a:pt x="1160" y="914"/>
                    </a:lnTo>
                    <a:lnTo>
                      <a:pt x="1161" y="912"/>
                    </a:lnTo>
                    <a:lnTo>
                      <a:pt x="1162" y="911"/>
                    </a:lnTo>
                    <a:lnTo>
                      <a:pt x="1163" y="910"/>
                    </a:lnTo>
                    <a:lnTo>
                      <a:pt x="1164" y="908"/>
                    </a:lnTo>
                    <a:lnTo>
                      <a:pt x="1165" y="907"/>
                    </a:lnTo>
                    <a:lnTo>
                      <a:pt x="1166" y="905"/>
                    </a:lnTo>
                    <a:lnTo>
                      <a:pt x="1167" y="905"/>
                    </a:lnTo>
                    <a:lnTo>
                      <a:pt x="1168" y="905"/>
                    </a:lnTo>
                    <a:lnTo>
                      <a:pt x="1169" y="906"/>
                    </a:lnTo>
                    <a:lnTo>
                      <a:pt x="1169" y="906"/>
                    </a:lnTo>
                    <a:lnTo>
                      <a:pt x="1170" y="907"/>
                    </a:lnTo>
                    <a:lnTo>
                      <a:pt x="1171" y="908"/>
                    </a:lnTo>
                    <a:lnTo>
                      <a:pt x="1172" y="909"/>
                    </a:lnTo>
                    <a:lnTo>
                      <a:pt x="1173" y="910"/>
                    </a:lnTo>
                    <a:lnTo>
                      <a:pt x="1174" y="911"/>
                    </a:lnTo>
                    <a:lnTo>
                      <a:pt x="1175" y="912"/>
                    </a:lnTo>
                    <a:lnTo>
                      <a:pt x="1176" y="913"/>
                    </a:lnTo>
                    <a:lnTo>
                      <a:pt x="1177" y="914"/>
                    </a:lnTo>
                    <a:lnTo>
                      <a:pt x="1178" y="915"/>
                    </a:lnTo>
                    <a:lnTo>
                      <a:pt x="1178" y="917"/>
                    </a:lnTo>
                    <a:lnTo>
                      <a:pt x="1180" y="918"/>
                    </a:lnTo>
                    <a:lnTo>
                      <a:pt x="1180" y="919"/>
                    </a:lnTo>
                    <a:lnTo>
                      <a:pt x="1181" y="920"/>
                    </a:lnTo>
                    <a:lnTo>
                      <a:pt x="1182" y="920"/>
                    </a:lnTo>
                    <a:lnTo>
                      <a:pt x="1183" y="920"/>
                    </a:lnTo>
                    <a:lnTo>
                      <a:pt x="1184" y="920"/>
                    </a:lnTo>
                    <a:lnTo>
                      <a:pt x="1185" y="920"/>
                    </a:lnTo>
                    <a:lnTo>
                      <a:pt x="1186" y="920"/>
                    </a:lnTo>
                    <a:lnTo>
                      <a:pt x="1187" y="921"/>
                    </a:lnTo>
                    <a:lnTo>
                      <a:pt x="1188" y="920"/>
                    </a:lnTo>
                    <a:lnTo>
                      <a:pt x="1189" y="920"/>
                    </a:lnTo>
                    <a:lnTo>
                      <a:pt x="1189" y="920"/>
                    </a:lnTo>
                    <a:lnTo>
                      <a:pt x="1190" y="920"/>
                    </a:lnTo>
                    <a:lnTo>
                      <a:pt x="1191" y="920"/>
                    </a:lnTo>
                    <a:lnTo>
                      <a:pt x="1192" y="920"/>
                    </a:lnTo>
                    <a:lnTo>
                      <a:pt x="1193" y="920"/>
                    </a:lnTo>
                    <a:lnTo>
                      <a:pt x="1194" y="920"/>
                    </a:lnTo>
                    <a:lnTo>
                      <a:pt x="1195" y="920"/>
                    </a:lnTo>
                    <a:lnTo>
                      <a:pt x="1196" y="920"/>
                    </a:lnTo>
                    <a:lnTo>
                      <a:pt x="1197" y="920"/>
                    </a:lnTo>
                    <a:lnTo>
                      <a:pt x="1198" y="920"/>
                    </a:lnTo>
                    <a:lnTo>
                      <a:pt x="1199" y="920"/>
                    </a:lnTo>
                    <a:lnTo>
                      <a:pt x="1199" y="920"/>
                    </a:lnTo>
                    <a:lnTo>
                      <a:pt x="1200" y="921"/>
                    </a:lnTo>
                    <a:lnTo>
                      <a:pt x="1201" y="921"/>
                    </a:lnTo>
                    <a:lnTo>
                      <a:pt x="1202" y="921"/>
                    </a:lnTo>
                    <a:lnTo>
                      <a:pt x="1203" y="921"/>
                    </a:lnTo>
                    <a:lnTo>
                      <a:pt x="1204" y="922"/>
                    </a:lnTo>
                    <a:lnTo>
                      <a:pt x="1205" y="919"/>
                    </a:lnTo>
                    <a:lnTo>
                      <a:pt x="1206" y="920"/>
                    </a:lnTo>
                    <a:lnTo>
                      <a:pt x="1207" y="922"/>
                    </a:lnTo>
                    <a:lnTo>
                      <a:pt x="1208" y="920"/>
                    </a:lnTo>
                    <a:lnTo>
                      <a:pt x="1209" y="920"/>
                    </a:lnTo>
                    <a:lnTo>
                      <a:pt x="1210" y="920"/>
                    </a:lnTo>
                    <a:lnTo>
                      <a:pt x="1210" y="921"/>
                    </a:lnTo>
                    <a:lnTo>
                      <a:pt x="1211" y="921"/>
                    </a:lnTo>
                    <a:lnTo>
                      <a:pt x="1212" y="923"/>
                    </a:lnTo>
                    <a:lnTo>
                      <a:pt x="1213" y="923"/>
                    </a:lnTo>
                    <a:lnTo>
                      <a:pt x="1214" y="924"/>
                    </a:lnTo>
                    <a:lnTo>
                      <a:pt x="1215" y="925"/>
                    </a:lnTo>
                    <a:lnTo>
                      <a:pt x="1216" y="926"/>
                    </a:lnTo>
                    <a:lnTo>
                      <a:pt x="1217" y="928"/>
                    </a:lnTo>
                    <a:lnTo>
                      <a:pt x="1218" y="928"/>
                    </a:lnTo>
                    <a:lnTo>
                      <a:pt x="1219" y="930"/>
                    </a:lnTo>
                    <a:lnTo>
                      <a:pt x="1220" y="931"/>
                    </a:lnTo>
                    <a:lnTo>
                      <a:pt x="1220" y="931"/>
                    </a:lnTo>
                    <a:lnTo>
                      <a:pt x="1221" y="934"/>
                    </a:lnTo>
                    <a:lnTo>
                      <a:pt x="1222" y="934"/>
                    </a:lnTo>
                    <a:lnTo>
                      <a:pt x="1223" y="936"/>
                    </a:lnTo>
                    <a:lnTo>
                      <a:pt x="1224" y="937"/>
                    </a:lnTo>
                    <a:lnTo>
                      <a:pt x="1225" y="938"/>
                    </a:lnTo>
                    <a:lnTo>
                      <a:pt x="1226" y="938"/>
                    </a:lnTo>
                    <a:lnTo>
                      <a:pt x="1227" y="938"/>
                    </a:lnTo>
                    <a:lnTo>
                      <a:pt x="1228" y="938"/>
                    </a:lnTo>
                    <a:lnTo>
                      <a:pt x="1229" y="938"/>
                    </a:lnTo>
                    <a:lnTo>
                      <a:pt x="1229" y="937"/>
                    </a:lnTo>
                    <a:lnTo>
                      <a:pt x="1230" y="937"/>
                    </a:lnTo>
                    <a:lnTo>
                      <a:pt x="1231" y="937"/>
                    </a:lnTo>
                    <a:lnTo>
                      <a:pt x="1232" y="937"/>
                    </a:lnTo>
                    <a:lnTo>
                      <a:pt x="1233" y="936"/>
                    </a:lnTo>
                    <a:lnTo>
                      <a:pt x="1234" y="936"/>
                    </a:lnTo>
                    <a:lnTo>
                      <a:pt x="1235" y="936"/>
                    </a:lnTo>
                    <a:lnTo>
                      <a:pt x="1236" y="936"/>
                    </a:lnTo>
                    <a:lnTo>
                      <a:pt x="1237" y="936"/>
                    </a:lnTo>
                    <a:lnTo>
                      <a:pt x="1238" y="935"/>
                    </a:lnTo>
                    <a:lnTo>
                      <a:pt x="1239" y="935"/>
                    </a:lnTo>
                    <a:lnTo>
                      <a:pt x="1240" y="934"/>
                    </a:lnTo>
                    <a:lnTo>
                      <a:pt x="1241" y="934"/>
                    </a:lnTo>
                    <a:lnTo>
                      <a:pt x="1241" y="933"/>
                    </a:lnTo>
                    <a:lnTo>
                      <a:pt x="1242" y="933"/>
                    </a:lnTo>
                    <a:lnTo>
                      <a:pt x="1243" y="932"/>
                    </a:lnTo>
                    <a:lnTo>
                      <a:pt x="1244" y="932"/>
                    </a:lnTo>
                    <a:lnTo>
                      <a:pt x="1245" y="931"/>
                    </a:lnTo>
                    <a:lnTo>
                      <a:pt x="1246" y="931"/>
                    </a:lnTo>
                    <a:lnTo>
                      <a:pt x="1247" y="930"/>
                    </a:lnTo>
                    <a:lnTo>
                      <a:pt x="1248" y="929"/>
                    </a:lnTo>
                    <a:lnTo>
                      <a:pt x="1249" y="928"/>
                    </a:lnTo>
                    <a:lnTo>
                      <a:pt x="1250" y="927"/>
                    </a:lnTo>
                    <a:lnTo>
                      <a:pt x="1250" y="926"/>
                    </a:lnTo>
                    <a:lnTo>
                      <a:pt x="1251" y="925"/>
                    </a:lnTo>
                    <a:lnTo>
                      <a:pt x="1252" y="924"/>
                    </a:lnTo>
                    <a:lnTo>
                      <a:pt x="1253" y="923"/>
                    </a:lnTo>
                    <a:lnTo>
                      <a:pt x="1254" y="923"/>
                    </a:lnTo>
                    <a:lnTo>
                      <a:pt x="1255" y="923"/>
                    </a:lnTo>
                    <a:lnTo>
                      <a:pt x="1256" y="924"/>
                    </a:lnTo>
                    <a:lnTo>
                      <a:pt x="1257" y="926"/>
                    </a:lnTo>
                    <a:lnTo>
                      <a:pt x="1258" y="926"/>
                    </a:lnTo>
                    <a:lnTo>
                      <a:pt x="1259" y="927"/>
                    </a:lnTo>
                    <a:lnTo>
                      <a:pt x="1260" y="929"/>
                    </a:lnTo>
                    <a:lnTo>
                      <a:pt x="1260" y="930"/>
                    </a:lnTo>
                    <a:lnTo>
                      <a:pt x="1261" y="931"/>
                    </a:lnTo>
                    <a:lnTo>
                      <a:pt x="1262" y="932"/>
                    </a:lnTo>
                    <a:lnTo>
                      <a:pt x="1263" y="934"/>
                    </a:lnTo>
                    <a:lnTo>
                      <a:pt x="1264" y="935"/>
                    </a:lnTo>
                    <a:lnTo>
                      <a:pt x="1265" y="937"/>
                    </a:lnTo>
                    <a:lnTo>
                      <a:pt x="1266" y="938"/>
                    </a:lnTo>
                    <a:lnTo>
                      <a:pt x="1267" y="940"/>
                    </a:lnTo>
                    <a:lnTo>
                      <a:pt x="1268" y="941"/>
                    </a:lnTo>
                    <a:lnTo>
                      <a:pt x="1269" y="941"/>
                    </a:lnTo>
                    <a:lnTo>
                      <a:pt x="1270" y="941"/>
                    </a:lnTo>
                    <a:lnTo>
                      <a:pt x="1271" y="940"/>
                    </a:lnTo>
                    <a:lnTo>
                      <a:pt x="1271" y="939"/>
                    </a:lnTo>
                    <a:lnTo>
                      <a:pt x="1272" y="938"/>
                    </a:lnTo>
                    <a:lnTo>
                      <a:pt x="1273" y="937"/>
                    </a:lnTo>
                    <a:lnTo>
                      <a:pt x="1274" y="936"/>
                    </a:lnTo>
                    <a:lnTo>
                      <a:pt x="1275" y="934"/>
                    </a:lnTo>
                    <a:lnTo>
                      <a:pt x="1276" y="933"/>
                    </a:lnTo>
                    <a:lnTo>
                      <a:pt x="1277" y="932"/>
                    </a:lnTo>
                    <a:lnTo>
                      <a:pt x="1278" y="931"/>
                    </a:lnTo>
                    <a:lnTo>
                      <a:pt x="1279" y="930"/>
                    </a:lnTo>
                    <a:lnTo>
                      <a:pt x="1280" y="929"/>
                    </a:lnTo>
                    <a:lnTo>
                      <a:pt x="1281" y="927"/>
                    </a:lnTo>
                    <a:lnTo>
                      <a:pt x="1281" y="926"/>
                    </a:lnTo>
                    <a:lnTo>
                      <a:pt x="1282" y="925"/>
                    </a:lnTo>
                    <a:lnTo>
                      <a:pt x="1283" y="923"/>
                    </a:lnTo>
                    <a:lnTo>
                      <a:pt x="1284" y="921"/>
                    </a:lnTo>
                    <a:lnTo>
                      <a:pt x="1285" y="919"/>
                    </a:lnTo>
                    <a:lnTo>
                      <a:pt x="1286" y="917"/>
                    </a:lnTo>
                    <a:lnTo>
                      <a:pt x="1287" y="916"/>
                    </a:lnTo>
                    <a:lnTo>
                      <a:pt x="1288" y="914"/>
                    </a:lnTo>
                    <a:lnTo>
                      <a:pt x="1289" y="912"/>
                    </a:lnTo>
                    <a:lnTo>
                      <a:pt x="1290" y="910"/>
                    </a:lnTo>
                    <a:lnTo>
                      <a:pt x="1290" y="908"/>
                    </a:lnTo>
                    <a:lnTo>
                      <a:pt x="1292" y="906"/>
                    </a:lnTo>
                    <a:lnTo>
                      <a:pt x="1292" y="904"/>
                    </a:lnTo>
                    <a:lnTo>
                      <a:pt x="1293" y="902"/>
                    </a:lnTo>
                    <a:lnTo>
                      <a:pt x="1294" y="900"/>
                    </a:lnTo>
                    <a:lnTo>
                      <a:pt x="1295" y="898"/>
                    </a:lnTo>
                    <a:lnTo>
                      <a:pt x="1296" y="896"/>
                    </a:lnTo>
                    <a:lnTo>
                      <a:pt x="1297" y="894"/>
                    </a:lnTo>
                    <a:lnTo>
                      <a:pt x="1298" y="893"/>
                    </a:lnTo>
                    <a:lnTo>
                      <a:pt x="1299" y="893"/>
                    </a:lnTo>
                    <a:lnTo>
                      <a:pt x="1300" y="892"/>
                    </a:lnTo>
                    <a:lnTo>
                      <a:pt x="1301" y="892"/>
                    </a:lnTo>
                    <a:lnTo>
                      <a:pt x="1301" y="892"/>
                    </a:lnTo>
                    <a:lnTo>
                      <a:pt x="1302" y="892"/>
                    </a:lnTo>
                    <a:lnTo>
                      <a:pt x="1303" y="893"/>
                    </a:lnTo>
                    <a:lnTo>
                      <a:pt x="1304" y="893"/>
                    </a:lnTo>
                    <a:lnTo>
                      <a:pt x="1305" y="894"/>
                    </a:lnTo>
                    <a:lnTo>
                      <a:pt x="1306" y="894"/>
                    </a:lnTo>
                    <a:lnTo>
                      <a:pt x="1307" y="894"/>
                    </a:lnTo>
                    <a:lnTo>
                      <a:pt x="1308" y="894"/>
                    </a:lnTo>
                    <a:lnTo>
                      <a:pt x="1309" y="894"/>
                    </a:lnTo>
                    <a:lnTo>
                      <a:pt x="1310" y="894"/>
                    </a:lnTo>
                    <a:lnTo>
                      <a:pt x="1311" y="897"/>
                    </a:lnTo>
                    <a:lnTo>
                      <a:pt x="1311" y="896"/>
                    </a:lnTo>
                    <a:lnTo>
                      <a:pt x="1313" y="897"/>
                    </a:lnTo>
                    <a:lnTo>
                      <a:pt x="1313" y="898"/>
                    </a:lnTo>
                    <a:lnTo>
                      <a:pt x="1314" y="899"/>
                    </a:lnTo>
                    <a:lnTo>
                      <a:pt x="1315" y="899"/>
                    </a:lnTo>
                    <a:lnTo>
                      <a:pt x="1316" y="902"/>
                    </a:lnTo>
                    <a:lnTo>
                      <a:pt x="1317" y="905"/>
                    </a:lnTo>
                    <a:lnTo>
                      <a:pt x="1318" y="905"/>
                    </a:lnTo>
                    <a:lnTo>
                      <a:pt x="1319" y="905"/>
                    </a:lnTo>
                    <a:lnTo>
                      <a:pt x="1320" y="906"/>
                    </a:lnTo>
                    <a:lnTo>
                      <a:pt x="1321" y="908"/>
                    </a:lnTo>
                    <a:lnTo>
                      <a:pt x="1322" y="910"/>
                    </a:lnTo>
                    <a:lnTo>
                      <a:pt x="1322" y="911"/>
                    </a:lnTo>
                    <a:lnTo>
                      <a:pt x="1323" y="913"/>
                    </a:lnTo>
                    <a:lnTo>
                      <a:pt x="1324" y="915"/>
                    </a:lnTo>
                    <a:lnTo>
                      <a:pt x="1325" y="916"/>
                    </a:lnTo>
                    <a:lnTo>
                      <a:pt x="1326" y="918"/>
                    </a:lnTo>
                    <a:lnTo>
                      <a:pt x="1327" y="919"/>
                    </a:lnTo>
                    <a:lnTo>
                      <a:pt x="1328" y="920"/>
                    </a:lnTo>
                    <a:lnTo>
                      <a:pt x="1329" y="920"/>
                    </a:lnTo>
                    <a:lnTo>
                      <a:pt x="1330" y="920"/>
                    </a:lnTo>
                    <a:lnTo>
                      <a:pt x="1331" y="921"/>
                    </a:lnTo>
                    <a:lnTo>
                      <a:pt x="1332" y="921"/>
                    </a:lnTo>
                    <a:lnTo>
                      <a:pt x="1332" y="921"/>
                    </a:lnTo>
                    <a:lnTo>
                      <a:pt x="1333" y="921"/>
                    </a:lnTo>
                    <a:lnTo>
                      <a:pt x="1334" y="921"/>
                    </a:lnTo>
                    <a:lnTo>
                      <a:pt x="1335" y="921"/>
                    </a:lnTo>
                    <a:lnTo>
                      <a:pt x="1336" y="921"/>
                    </a:lnTo>
                    <a:lnTo>
                      <a:pt x="1337" y="921"/>
                    </a:lnTo>
                    <a:lnTo>
                      <a:pt x="1338" y="921"/>
                    </a:lnTo>
                    <a:lnTo>
                      <a:pt x="1339" y="921"/>
                    </a:lnTo>
                    <a:lnTo>
                      <a:pt x="1340" y="921"/>
                    </a:lnTo>
                    <a:lnTo>
                      <a:pt x="1341" y="921"/>
                    </a:lnTo>
                    <a:lnTo>
                      <a:pt x="1341" y="920"/>
                    </a:lnTo>
                    <a:lnTo>
                      <a:pt x="1343" y="921"/>
                    </a:lnTo>
                    <a:lnTo>
                      <a:pt x="1343" y="922"/>
                    </a:lnTo>
                    <a:lnTo>
                      <a:pt x="1344" y="921"/>
                    </a:lnTo>
                    <a:lnTo>
                      <a:pt x="1345" y="922"/>
                    </a:lnTo>
                    <a:lnTo>
                      <a:pt x="1346" y="922"/>
                    </a:lnTo>
                    <a:lnTo>
                      <a:pt x="1347" y="922"/>
                    </a:lnTo>
                    <a:lnTo>
                      <a:pt x="1348" y="923"/>
                    </a:lnTo>
                    <a:lnTo>
                      <a:pt x="1349" y="923"/>
                    </a:lnTo>
                    <a:lnTo>
                      <a:pt x="1350" y="923"/>
                    </a:lnTo>
                    <a:lnTo>
                      <a:pt x="1351" y="924"/>
                    </a:lnTo>
                    <a:lnTo>
                      <a:pt x="1352" y="924"/>
                    </a:lnTo>
                    <a:lnTo>
                      <a:pt x="1353" y="924"/>
                    </a:lnTo>
                    <a:lnTo>
                      <a:pt x="1353" y="924"/>
                    </a:lnTo>
                    <a:lnTo>
                      <a:pt x="1354" y="926"/>
                    </a:lnTo>
                    <a:lnTo>
                      <a:pt x="1355" y="925"/>
                    </a:lnTo>
                    <a:lnTo>
                      <a:pt x="1356" y="925"/>
                    </a:lnTo>
                    <a:lnTo>
                      <a:pt x="1357" y="925"/>
                    </a:lnTo>
                    <a:lnTo>
                      <a:pt x="1358" y="924"/>
                    </a:lnTo>
                    <a:lnTo>
                      <a:pt x="1359" y="923"/>
                    </a:lnTo>
                    <a:lnTo>
                      <a:pt x="1360" y="923"/>
                    </a:lnTo>
                    <a:lnTo>
                      <a:pt x="1361" y="922"/>
                    </a:lnTo>
                    <a:lnTo>
                      <a:pt x="1362" y="922"/>
                    </a:lnTo>
                    <a:lnTo>
                      <a:pt x="1362" y="920"/>
                    </a:lnTo>
                    <a:lnTo>
                      <a:pt x="1363" y="922"/>
                    </a:lnTo>
                    <a:lnTo>
                      <a:pt x="1364" y="921"/>
                    </a:lnTo>
                    <a:lnTo>
                      <a:pt x="1365" y="914"/>
                    </a:lnTo>
                    <a:lnTo>
                      <a:pt x="1366" y="916"/>
                    </a:lnTo>
                    <a:lnTo>
                      <a:pt x="1367" y="918"/>
                    </a:lnTo>
                    <a:lnTo>
                      <a:pt x="1368" y="918"/>
                    </a:lnTo>
                    <a:lnTo>
                      <a:pt x="1369" y="916"/>
                    </a:lnTo>
                    <a:lnTo>
                      <a:pt x="1370" y="913"/>
                    </a:lnTo>
                    <a:lnTo>
                      <a:pt x="1371" y="912"/>
                    </a:lnTo>
                    <a:lnTo>
                      <a:pt x="1372" y="913"/>
                    </a:lnTo>
                    <a:lnTo>
                      <a:pt x="1373" y="914"/>
                    </a:lnTo>
                    <a:lnTo>
                      <a:pt x="1373" y="914"/>
                    </a:lnTo>
                    <a:lnTo>
                      <a:pt x="1374" y="914"/>
                    </a:lnTo>
                    <a:lnTo>
                      <a:pt x="1375" y="914"/>
                    </a:lnTo>
                    <a:lnTo>
                      <a:pt x="1376" y="915"/>
                    </a:lnTo>
                    <a:lnTo>
                      <a:pt x="1377" y="915"/>
                    </a:lnTo>
                    <a:lnTo>
                      <a:pt x="1378" y="916"/>
                    </a:lnTo>
                    <a:lnTo>
                      <a:pt x="1379" y="916"/>
                    </a:lnTo>
                    <a:lnTo>
                      <a:pt x="1380" y="917"/>
                    </a:lnTo>
                    <a:lnTo>
                      <a:pt x="1381" y="917"/>
                    </a:lnTo>
                    <a:lnTo>
                      <a:pt x="1382" y="918"/>
                    </a:lnTo>
                    <a:lnTo>
                      <a:pt x="1383" y="919"/>
                    </a:lnTo>
                    <a:lnTo>
                      <a:pt x="1383" y="916"/>
                    </a:lnTo>
                    <a:lnTo>
                      <a:pt x="1384" y="916"/>
                    </a:lnTo>
                    <a:lnTo>
                      <a:pt x="1385" y="919"/>
                    </a:lnTo>
                    <a:lnTo>
                      <a:pt x="1386" y="923"/>
                    </a:lnTo>
                    <a:lnTo>
                      <a:pt x="1387" y="922"/>
                    </a:lnTo>
                    <a:lnTo>
                      <a:pt x="1388" y="919"/>
                    </a:lnTo>
                    <a:lnTo>
                      <a:pt x="1389" y="917"/>
                    </a:lnTo>
                    <a:lnTo>
                      <a:pt x="1390" y="919"/>
                    </a:lnTo>
                    <a:lnTo>
                      <a:pt x="1391" y="921"/>
                    </a:lnTo>
                    <a:lnTo>
                      <a:pt x="1392" y="919"/>
                    </a:lnTo>
                    <a:lnTo>
                      <a:pt x="1393" y="921"/>
                    </a:lnTo>
                    <a:lnTo>
                      <a:pt x="1393" y="921"/>
                    </a:lnTo>
                    <a:lnTo>
                      <a:pt x="1394" y="921"/>
                    </a:lnTo>
                    <a:lnTo>
                      <a:pt x="1395" y="921"/>
                    </a:lnTo>
                    <a:lnTo>
                      <a:pt x="1396" y="922"/>
                    </a:lnTo>
                    <a:lnTo>
                      <a:pt x="1397" y="923"/>
                    </a:lnTo>
                    <a:lnTo>
                      <a:pt x="1398" y="921"/>
                    </a:lnTo>
                    <a:lnTo>
                      <a:pt x="1399" y="922"/>
                    </a:lnTo>
                    <a:lnTo>
                      <a:pt x="1400" y="923"/>
                    </a:lnTo>
                    <a:lnTo>
                      <a:pt x="1401" y="921"/>
                    </a:lnTo>
                    <a:lnTo>
                      <a:pt x="1402" y="921"/>
                    </a:lnTo>
                    <a:lnTo>
                      <a:pt x="1403" y="921"/>
                    </a:lnTo>
                    <a:lnTo>
                      <a:pt x="1404" y="920"/>
                    </a:lnTo>
                    <a:lnTo>
                      <a:pt x="1404" y="919"/>
                    </a:lnTo>
                    <a:lnTo>
                      <a:pt x="1405" y="919"/>
                    </a:lnTo>
                    <a:lnTo>
                      <a:pt x="1406" y="919"/>
                    </a:lnTo>
                    <a:lnTo>
                      <a:pt x="1407" y="916"/>
                    </a:lnTo>
                    <a:lnTo>
                      <a:pt x="1408" y="916"/>
                    </a:lnTo>
                    <a:lnTo>
                      <a:pt x="1409" y="916"/>
                    </a:lnTo>
                    <a:lnTo>
                      <a:pt x="1410" y="914"/>
                    </a:lnTo>
                    <a:lnTo>
                      <a:pt x="1411" y="913"/>
                    </a:lnTo>
                    <a:lnTo>
                      <a:pt x="1412" y="913"/>
                    </a:lnTo>
                    <a:lnTo>
                      <a:pt x="1413" y="911"/>
                    </a:lnTo>
                    <a:lnTo>
                      <a:pt x="1413" y="910"/>
                    </a:lnTo>
                    <a:lnTo>
                      <a:pt x="1414" y="910"/>
                    </a:lnTo>
                    <a:lnTo>
                      <a:pt x="1415" y="911"/>
                    </a:lnTo>
                    <a:lnTo>
                      <a:pt x="1416" y="911"/>
                    </a:lnTo>
                    <a:lnTo>
                      <a:pt x="1417" y="912"/>
                    </a:lnTo>
                    <a:lnTo>
                      <a:pt x="1418" y="912"/>
                    </a:lnTo>
                    <a:lnTo>
                      <a:pt x="1419" y="913"/>
                    </a:lnTo>
                    <a:lnTo>
                      <a:pt x="1420" y="913"/>
                    </a:lnTo>
                    <a:lnTo>
                      <a:pt x="1421" y="914"/>
                    </a:lnTo>
                    <a:lnTo>
                      <a:pt x="1422" y="915"/>
                    </a:lnTo>
                    <a:lnTo>
                      <a:pt x="1423" y="916"/>
                    </a:lnTo>
                    <a:lnTo>
                      <a:pt x="1423" y="917"/>
                    </a:lnTo>
                    <a:lnTo>
                      <a:pt x="1425" y="920"/>
                    </a:lnTo>
                    <a:lnTo>
                      <a:pt x="1425" y="916"/>
                    </a:lnTo>
                    <a:lnTo>
                      <a:pt x="1426" y="920"/>
                    </a:lnTo>
                    <a:lnTo>
                      <a:pt x="1427" y="924"/>
                    </a:lnTo>
                    <a:lnTo>
                      <a:pt x="1428" y="922"/>
                    </a:lnTo>
                    <a:lnTo>
                      <a:pt x="1429" y="922"/>
                    </a:lnTo>
                    <a:lnTo>
                      <a:pt x="1430" y="922"/>
                    </a:lnTo>
                    <a:lnTo>
                      <a:pt x="1431" y="921"/>
                    </a:lnTo>
                    <a:lnTo>
                      <a:pt x="1432" y="921"/>
                    </a:lnTo>
                    <a:lnTo>
                      <a:pt x="1433" y="920"/>
                    </a:lnTo>
                    <a:lnTo>
                      <a:pt x="1434" y="919"/>
                    </a:lnTo>
                    <a:lnTo>
                      <a:pt x="1434" y="918"/>
                    </a:lnTo>
                    <a:lnTo>
                      <a:pt x="1435" y="917"/>
                    </a:lnTo>
                    <a:lnTo>
                      <a:pt x="1436" y="915"/>
                    </a:lnTo>
                    <a:lnTo>
                      <a:pt x="1437" y="914"/>
                    </a:lnTo>
                    <a:lnTo>
                      <a:pt x="1438" y="914"/>
                    </a:lnTo>
                    <a:lnTo>
                      <a:pt x="1439" y="914"/>
                    </a:lnTo>
                    <a:lnTo>
                      <a:pt x="1440" y="911"/>
                    </a:lnTo>
                    <a:lnTo>
                      <a:pt x="1441" y="907"/>
                    </a:lnTo>
                    <a:lnTo>
                      <a:pt x="1442" y="905"/>
                    </a:lnTo>
                    <a:lnTo>
                      <a:pt x="1443" y="907"/>
                    </a:lnTo>
                    <a:lnTo>
                      <a:pt x="1444" y="909"/>
                    </a:lnTo>
                    <a:lnTo>
                      <a:pt x="1444" y="906"/>
                    </a:lnTo>
                    <a:lnTo>
                      <a:pt x="1445" y="906"/>
                    </a:lnTo>
                    <a:lnTo>
                      <a:pt x="1446" y="907"/>
                    </a:lnTo>
                    <a:lnTo>
                      <a:pt x="1447" y="907"/>
                    </a:lnTo>
                    <a:lnTo>
                      <a:pt x="1448" y="907"/>
                    </a:lnTo>
                    <a:lnTo>
                      <a:pt x="1449" y="907"/>
                    </a:lnTo>
                    <a:lnTo>
                      <a:pt x="1450" y="909"/>
                    </a:lnTo>
                    <a:lnTo>
                      <a:pt x="1451" y="908"/>
                    </a:lnTo>
                    <a:lnTo>
                      <a:pt x="1452" y="908"/>
                    </a:lnTo>
                    <a:lnTo>
                      <a:pt x="1453" y="912"/>
                    </a:lnTo>
                    <a:lnTo>
                      <a:pt x="1453" y="911"/>
                    </a:lnTo>
                    <a:lnTo>
                      <a:pt x="1455" y="908"/>
                    </a:lnTo>
                    <a:lnTo>
                      <a:pt x="1455" y="911"/>
                    </a:lnTo>
                    <a:lnTo>
                      <a:pt x="1456" y="916"/>
                    </a:lnTo>
                    <a:lnTo>
                      <a:pt x="1457" y="912"/>
                    </a:lnTo>
                    <a:lnTo>
                      <a:pt x="1458" y="914"/>
                    </a:lnTo>
                    <a:lnTo>
                      <a:pt x="1459" y="912"/>
                    </a:lnTo>
                    <a:lnTo>
                      <a:pt x="1460" y="911"/>
                    </a:lnTo>
                    <a:lnTo>
                      <a:pt x="1461" y="913"/>
                    </a:lnTo>
                    <a:lnTo>
                      <a:pt x="1462" y="913"/>
                    </a:lnTo>
                    <a:lnTo>
                      <a:pt x="1463" y="912"/>
                    </a:lnTo>
                    <a:lnTo>
                      <a:pt x="1464" y="912"/>
                    </a:lnTo>
                    <a:lnTo>
                      <a:pt x="1465" y="909"/>
                    </a:lnTo>
                    <a:lnTo>
                      <a:pt x="1465" y="915"/>
                    </a:lnTo>
                    <a:lnTo>
                      <a:pt x="1466" y="912"/>
                    </a:lnTo>
                    <a:lnTo>
                      <a:pt x="1467" y="904"/>
                    </a:lnTo>
                    <a:lnTo>
                      <a:pt x="1468" y="906"/>
                    </a:lnTo>
                    <a:lnTo>
                      <a:pt x="1469" y="910"/>
                    </a:lnTo>
                    <a:lnTo>
                      <a:pt x="1470" y="917"/>
                    </a:lnTo>
                    <a:lnTo>
                      <a:pt x="1471" y="913"/>
                    </a:lnTo>
                    <a:lnTo>
                      <a:pt x="1472" y="906"/>
                    </a:lnTo>
                    <a:lnTo>
                      <a:pt x="1473" y="906"/>
                    </a:lnTo>
                    <a:lnTo>
                      <a:pt x="1474" y="908"/>
                    </a:lnTo>
                    <a:lnTo>
                      <a:pt x="1474" y="908"/>
                    </a:lnTo>
                    <a:lnTo>
                      <a:pt x="1475" y="909"/>
                    </a:lnTo>
                    <a:lnTo>
                      <a:pt x="1476" y="909"/>
                    </a:lnTo>
                    <a:lnTo>
                      <a:pt x="1477" y="910"/>
                    </a:lnTo>
                    <a:lnTo>
                      <a:pt x="1478" y="910"/>
                    </a:lnTo>
                    <a:lnTo>
                      <a:pt x="1479" y="910"/>
                    </a:lnTo>
                    <a:lnTo>
                      <a:pt x="1480" y="910"/>
                    </a:lnTo>
                    <a:lnTo>
                      <a:pt x="1481" y="910"/>
                    </a:lnTo>
                    <a:lnTo>
                      <a:pt x="1482" y="911"/>
                    </a:lnTo>
                    <a:lnTo>
                      <a:pt x="1483" y="912"/>
                    </a:lnTo>
                    <a:lnTo>
                      <a:pt x="1484" y="909"/>
                    </a:lnTo>
                    <a:lnTo>
                      <a:pt x="1485" y="913"/>
                    </a:lnTo>
                    <a:lnTo>
                      <a:pt x="1486" y="909"/>
                    </a:lnTo>
                    <a:lnTo>
                      <a:pt x="1486" y="911"/>
                    </a:lnTo>
                    <a:lnTo>
                      <a:pt x="1487" y="914"/>
                    </a:lnTo>
                    <a:lnTo>
                      <a:pt x="1488" y="912"/>
                    </a:lnTo>
                    <a:lnTo>
                      <a:pt x="1489" y="914"/>
                    </a:lnTo>
                    <a:lnTo>
                      <a:pt x="1490" y="916"/>
                    </a:lnTo>
                    <a:lnTo>
                      <a:pt x="1491" y="916"/>
                    </a:lnTo>
                    <a:lnTo>
                      <a:pt x="1492" y="918"/>
                    </a:lnTo>
                    <a:lnTo>
                      <a:pt x="1493" y="920"/>
                    </a:lnTo>
                    <a:lnTo>
                      <a:pt x="1494" y="921"/>
                    </a:lnTo>
                    <a:lnTo>
                      <a:pt x="1495" y="921"/>
                    </a:lnTo>
                    <a:lnTo>
                      <a:pt x="1495" y="924"/>
                    </a:lnTo>
                    <a:lnTo>
                      <a:pt x="1496" y="925"/>
                    </a:lnTo>
                    <a:lnTo>
                      <a:pt x="1497" y="926"/>
                    </a:lnTo>
                    <a:lnTo>
                      <a:pt x="1498" y="928"/>
                    </a:lnTo>
                    <a:lnTo>
                      <a:pt x="1499" y="929"/>
                    </a:lnTo>
                    <a:lnTo>
                      <a:pt x="1500" y="931"/>
                    </a:lnTo>
                    <a:lnTo>
                      <a:pt x="1501" y="932"/>
                    </a:lnTo>
                  </a:path>
                </a:pathLst>
              </a:custGeom>
              <a:noFill/>
              <a:ln w="3175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6" name="Freeform 221">
                <a:extLst>
                  <a:ext uri="{FF2B5EF4-FFF2-40B4-BE49-F238E27FC236}">
                    <a16:creationId xmlns:a16="http://schemas.microsoft.com/office/drawing/2014/main" id="{5EBD16E2-D8EE-4ADA-95B7-02F29A203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67"/>
                <a:ext cx="1501" cy="1000"/>
              </a:xfrm>
              <a:custGeom>
                <a:avLst/>
                <a:gdLst>
                  <a:gd name="T0" fmla="*/ 22 w 1501"/>
                  <a:gd name="T1" fmla="*/ 946 h 1000"/>
                  <a:gd name="T2" fmla="*/ 46 w 1501"/>
                  <a:gd name="T3" fmla="*/ 948 h 1000"/>
                  <a:gd name="T4" fmla="*/ 69 w 1501"/>
                  <a:gd name="T5" fmla="*/ 858 h 1000"/>
                  <a:gd name="T6" fmla="*/ 93 w 1501"/>
                  <a:gd name="T7" fmla="*/ 943 h 1000"/>
                  <a:gd name="T8" fmla="*/ 117 w 1501"/>
                  <a:gd name="T9" fmla="*/ 941 h 1000"/>
                  <a:gd name="T10" fmla="*/ 140 w 1501"/>
                  <a:gd name="T11" fmla="*/ 938 h 1000"/>
                  <a:gd name="T12" fmla="*/ 164 w 1501"/>
                  <a:gd name="T13" fmla="*/ 948 h 1000"/>
                  <a:gd name="T14" fmla="*/ 188 w 1501"/>
                  <a:gd name="T15" fmla="*/ 940 h 1000"/>
                  <a:gd name="T16" fmla="*/ 211 w 1501"/>
                  <a:gd name="T17" fmla="*/ 951 h 1000"/>
                  <a:gd name="T18" fmla="*/ 235 w 1501"/>
                  <a:gd name="T19" fmla="*/ 962 h 1000"/>
                  <a:gd name="T20" fmla="*/ 259 w 1501"/>
                  <a:gd name="T21" fmla="*/ 956 h 1000"/>
                  <a:gd name="T22" fmla="*/ 282 w 1501"/>
                  <a:gd name="T23" fmla="*/ 930 h 1000"/>
                  <a:gd name="T24" fmla="*/ 306 w 1501"/>
                  <a:gd name="T25" fmla="*/ 858 h 1000"/>
                  <a:gd name="T26" fmla="*/ 330 w 1501"/>
                  <a:gd name="T27" fmla="*/ 910 h 1000"/>
                  <a:gd name="T28" fmla="*/ 353 w 1501"/>
                  <a:gd name="T29" fmla="*/ 945 h 1000"/>
                  <a:gd name="T30" fmla="*/ 377 w 1501"/>
                  <a:gd name="T31" fmla="*/ 954 h 1000"/>
                  <a:gd name="T32" fmla="*/ 401 w 1501"/>
                  <a:gd name="T33" fmla="*/ 958 h 1000"/>
                  <a:gd name="T34" fmla="*/ 424 w 1501"/>
                  <a:gd name="T35" fmla="*/ 926 h 1000"/>
                  <a:gd name="T36" fmla="*/ 448 w 1501"/>
                  <a:gd name="T37" fmla="*/ 989 h 1000"/>
                  <a:gd name="T38" fmla="*/ 472 w 1501"/>
                  <a:gd name="T39" fmla="*/ 504 h 1000"/>
                  <a:gd name="T40" fmla="*/ 495 w 1501"/>
                  <a:gd name="T41" fmla="*/ 847 h 1000"/>
                  <a:gd name="T42" fmla="*/ 519 w 1501"/>
                  <a:gd name="T43" fmla="*/ 964 h 1000"/>
                  <a:gd name="T44" fmla="*/ 543 w 1501"/>
                  <a:gd name="T45" fmla="*/ 946 h 1000"/>
                  <a:gd name="T46" fmla="*/ 567 w 1501"/>
                  <a:gd name="T47" fmla="*/ 920 h 1000"/>
                  <a:gd name="T48" fmla="*/ 590 w 1501"/>
                  <a:gd name="T49" fmla="*/ 957 h 1000"/>
                  <a:gd name="T50" fmla="*/ 614 w 1501"/>
                  <a:gd name="T51" fmla="*/ 969 h 1000"/>
                  <a:gd name="T52" fmla="*/ 637 w 1501"/>
                  <a:gd name="T53" fmla="*/ 818 h 1000"/>
                  <a:gd name="T54" fmla="*/ 661 w 1501"/>
                  <a:gd name="T55" fmla="*/ 900 h 1000"/>
                  <a:gd name="T56" fmla="*/ 685 w 1501"/>
                  <a:gd name="T57" fmla="*/ 964 h 1000"/>
                  <a:gd name="T58" fmla="*/ 709 w 1501"/>
                  <a:gd name="T59" fmla="*/ 938 h 1000"/>
                  <a:gd name="T60" fmla="*/ 732 w 1501"/>
                  <a:gd name="T61" fmla="*/ 944 h 1000"/>
                  <a:gd name="T62" fmla="*/ 756 w 1501"/>
                  <a:gd name="T63" fmla="*/ 956 h 1000"/>
                  <a:gd name="T64" fmla="*/ 780 w 1501"/>
                  <a:gd name="T65" fmla="*/ 945 h 1000"/>
                  <a:gd name="T66" fmla="*/ 803 w 1501"/>
                  <a:gd name="T67" fmla="*/ 955 h 1000"/>
                  <a:gd name="T68" fmla="*/ 827 w 1501"/>
                  <a:gd name="T69" fmla="*/ 919 h 1000"/>
                  <a:gd name="T70" fmla="*/ 851 w 1501"/>
                  <a:gd name="T71" fmla="*/ 866 h 1000"/>
                  <a:gd name="T72" fmla="*/ 874 w 1501"/>
                  <a:gd name="T73" fmla="*/ 954 h 1000"/>
                  <a:gd name="T74" fmla="*/ 898 w 1501"/>
                  <a:gd name="T75" fmla="*/ 956 h 1000"/>
                  <a:gd name="T76" fmla="*/ 922 w 1501"/>
                  <a:gd name="T77" fmla="*/ 948 h 1000"/>
                  <a:gd name="T78" fmla="*/ 945 w 1501"/>
                  <a:gd name="T79" fmla="*/ 944 h 1000"/>
                  <a:gd name="T80" fmla="*/ 969 w 1501"/>
                  <a:gd name="T81" fmla="*/ 960 h 1000"/>
                  <a:gd name="T82" fmla="*/ 993 w 1501"/>
                  <a:gd name="T83" fmla="*/ 866 h 1000"/>
                  <a:gd name="T84" fmla="*/ 1017 w 1501"/>
                  <a:gd name="T85" fmla="*/ 812 h 1000"/>
                  <a:gd name="T86" fmla="*/ 1040 w 1501"/>
                  <a:gd name="T87" fmla="*/ 948 h 1000"/>
                  <a:gd name="T88" fmla="*/ 1064 w 1501"/>
                  <a:gd name="T89" fmla="*/ 947 h 1000"/>
                  <a:gd name="T90" fmla="*/ 1087 w 1501"/>
                  <a:gd name="T91" fmla="*/ 955 h 1000"/>
                  <a:gd name="T92" fmla="*/ 1111 w 1501"/>
                  <a:gd name="T93" fmla="*/ 958 h 1000"/>
                  <a:gd name="T94" fmla="*/ 1135 w 1501"/>
                  <a:gd name="T95" fmla="*/ 959 h 1000"/>
                  <a:gd name="T96" fmla="*/ 1159 w 1501"/>
                  <a:gd name="T97" fmla="*/ 951 h 1000"/>
                  <a:gd name="T98" fmla="*/ 1182 w 1501"/>
                  <a:gd name="T99" fmla="*/ 960 h 1000"/>
                  <a:gd name="T100" fmla="*/ 1206 w 1501"/>
                  <a:gd name="T101" fmla="*/ 949 h 1000"/>
                  <a:gd name="T102" fmla="*/ 1229 w 1501"/>
                  <a:gd name="T103" fmla="*/ 954 h 1000"/>
                  <a:gd name="T104" fmla="*/ 1253 w 1501"/>
                  <a:gd name="T105" fmla="*/ 931 h 1000"/>
                  <a:gd name="T106" fmla="*/ 1277 w 1501"/>
                  <a:gd name="T107" fmla="*/ 947 h 1000"/>
                  <a:gd name="T108" fmla="*/ 1301 w 1501"/>
                  <a:gd name="T109" fmla="*/ 941 h 1000"/>
                  <a:gd name="T110" fmla="*/ 1324 w 1501"/>
                  <a:gd name="T111" fmla="*/ 949 h 1000"/>
                  <a:gd name="T112" fmla="*/ 1348 w 1501"/>
                  <a:gd name="T113" fmla="*/ 937 h 1000"/>
                  <a:gd name="T114" fmla="*/ 1372 w 1501"/>
                  <a:gd name="T115" fmla="*/ 945 h 1000"/>
                  <a:gd name="T116" fmla="*/ 1395 w 1501"/>
                  <a:gd name="T117" fmla="*/ 943 h 1000"/>
                  <a:gd name="T118" fmla="*/ 1419 w 1501"/>
                  <a:gd name="T119" fmla="*/ 938 h 1000"/>
                  <a:gd name="T120" fmla="*/ 1443 w 1501"/>
                  <a:gd name="T121" fmla="*/ 930 h 1000"/>
                  <a:gd name="T122" fmla="*/ 1466 w 1501"/>
                  <a:gd name="T123" fmla="*/ 949 h 1000"/>
                  <a:gd name="T124" fmla="*/ 1490 w 1501"/>
                  <a:gd name="T125" fmla="*/ 945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1000">
                    <a:moveTo>
                      <a:pt x="0" y="933"/>
                    </a:moveTo>
                    <a:lnTo>
                      <a:pt x="0" y="934"/>
                    </a:lnTo>
                    <a:lnTo>
                      <a:pt x="1" y="935"/>
                    </a:lnTo>
                    <a:lnTo>
                      <a:pt x="2" y="936"/>
                    </a:lnTo>
                    <a:lnTo>
                      <a:pt x="3" y="936"/>
                    </a:lnTo>
                    <a:lnTo>
                      <a:pt x="4" y="938"/>
                    </a:lnTo>
                    <a:lnTo>
                      <a:pt x="5" y="938"/>
                    </a:lnTo>
                    <a:lnTo>
                      <a:pt x="5" y="939"/>
                    </a:lnTo>
                    <a:lnTo>
                      <a:pt x="6" y="940"/>
                    </a:lnTo>
                    <a:lnTo>
                      <a:pt x="7" y="940"/>
                    </a:lnTo>
                    <a:lnTo>
                      <a:pt x="8" y="941"/>
                    </a:lnTo>
                    <a:lnTo>
                      <a:pt x="9" y="943"/>
                    </a:lnTo>
                    <a:lnTo>
                      <a:pt x="10" y="944"/>
                    </a:lnTo>
                    <a:lnTo>
                      <a:pt x="11" y="945"/>
                    </a:lnTo>
                    <a:lnTo>
                      <a:pt x="12" y="946"/>
                    </a:lnTo>
                    <a:lnTo>
                      <a:pt x="13" y="947"/>
                    </a:lnTo>
                    <a:lnTo>
                      <a:pt x="14" y="948"/>
                    </a:lnTo>
                    <a:lnTo>
                      <a:pt x="15" y="949"/>
                    </a:lnTo>
                    <a:lnTo>
                      <a:pt x="16" y="949"/>
                    </a:lnTo>
                    <a:lnTo>
                      <a:pt x="16" y="949"/>
                    </a:lnTo>
                    <a:lnTo>
                      <a:pt x="17" y="948"/>
                    </a:lnTo>
                    <a:lnTo>
                      <a:pt x="18" y="948"/>
                    </a:lnTo>
                    <a:lnTo>
                      <a:pt x="19" y="947"/>
                    </a:lnTo>
                    <a:lnTo>
                      <a:pt x="20" y="947"/>
                    </a:lnTo>
                    <a:lnTo>
                      <a:pt x="21" y="946"/>
                    </a:lnTo>
                    <a:lnTo>
                      <a:pt x="22" y="946"/>
                    </a:lnTo>
                    <a:lnTo>
                      <a:pt x="23" y="945"/>
                    </a:lnTo>
                    <a:lnTo>
                      <a:pt x="24" y="943"/>
                    </a:lnTo>
                    <a:lnTo>
                      <a:pt x="25" y="942"/>
                    </a:lnTo>
                    <a:lnTo>
                      <a:pt x="26" y="941"/>
                    </a:lnTo>
                    <a:lnTo>
                      <a:pt x="26" y="940"/>
                    </a:lnTo>
                    <a:lnTo>
                      <a:pt x="27" y="938"/>
                    </a:lnTo>
                    <a:lnTo>
                      <a:pt x="28" y="936"/>
                    </a:lnTo>
                    <a:lnTo>
                      <a:pt x="29" y="935"/>
                    </a:lnTo>
                    <a:lnTo>
                      <a:pt x="30" y="935"/>
                    </a:lnTo>
                    <a:lnTo>
                      <a:pt x="31" y="935"/>
                    </a:lnTo>
                    <a:lnTo>
                      <a:pt x="32" y="936"/>
                    </a:lnTo>
                    <a:lnTo>
                      <a:pt x="33" y="937"/>
                    </a:lnTo>
                    <a:lnTo>
                      <a:pt x="34" y="938"/>
                    </a:lnTo>
                    <a:lnTo>
                      <a:pt x="35" y="939"/>
                    </a:lnTo>
                    <a:lnTo>
                      <a:pt x="35" y="940"/>
                    </a:lnTo>
                    <a:lnTo>
                      <a:pt x="36" y="941"/>
                    </a:lnTo>
                    <a:lnTo>
                      <a:pt x="37" y="942"/>
                    </a:lnTo>
                    <a:lnTo>
                      <a:pt x="38" y="943"/>
                    </a:lnTo>
                    <a:lnTo>
                      <a:pt x="39" y="945"/>
                    </a:lnTo>
                    <a:lnTo>
                      <a:pt x="40" y="946"/>
                    </a:lnTo>
                    <a:lnTo>
                      <a:pt x="41" y="947"/>
                    </a:lnTo>
                    <a:lnTo>
                      <a:pt x="42" y="949"/>
                    </a:lnTo>
                    <a:lnTo>
                      <a:pt x="43" y="950"/>
                    </a:lnTo>
                    <a:lnTo>
                      <a:pt x="44" y="951"/>
                    </a:lnTo>
                    <a:lnTo>
                      <a:pt x="45" y="950"/>
                    </a:lnTo>
                    <a:lnTo>
                      <a:pt x="46" y="948"/>
                    </a:lnTo>
                    <a:lnTo>
                      <a:pt x="47" y="946"/>
                    </a:lnTo>
                    <a:lnTo>
                      <a:pt x="47" y="943"/>
                    </a:lnTo>
                    <a:lnTo>
                      <a:pt x="48" y="940"/>
                    </a:lnTo>
                    <a:lnTo>
                      <a:pt x="49" y="936"/>
                    </a:lnTo>
                    <a:lnTo>
                      <a:pt x="50" y="933"/>
                    </a:lnTo>
                    <a:lnTo>
                      <a:pt x="51" y="929"/>
                    </a:lnTo>
                    <a:lnTo>
                      <a:pt x="52" y="925"/>
                    </a:lnTo>
                    <a:lnTo>
                      <a:pt x="53" y="922"/>
                    </a:lnTo>
                    <a:lnTo>
                      <a:pt x="54" y="920"/>
                    </a:lnTo>
                    <a:lnTo>
                      <a:pt x="55" y="917"/>
                    </a:lnTo>
                    <a:lnTo>
                      <a:pt x="56" y="913"/>
                    </a:lnTo>
                    <a:lnTo>
                      <a:pt x="56" y="910"/>
                    </a:lnTo>
                    <a:lnTo>
                      <a:pt x="57" y="907"/>
                    </a:lnTo>
                    <a:lnTo>
                      <a:pt x="58" y="904"/>
                    </a:lnTo>
                    <a:lnTo>
                      <a:pt x="59" y="900"/>
                    </a:lnTo>
                    <a:lnTo>
                      <a:pt x="60" y="896"/>
                    </a:lnTo>
                    <a:lnTo>
                      <a:pt x="61" y="892"/>
                    </a:lnTo>
                    <a:lnTo>
                      <a:pt x="62" y="888"/>
                    </a:lnTo>
                    <a:lnTo>
                      <a:pt x="63" y="885"/>
                    </a:lnTo>
                    <a:lnTo>
                      <a:pt x="64" y="881"/>
                    </a:lnTo>
                    <a:lnTo>
                      <a:pt x="65" y="878"/>
                    </a:lnTo>
                    <a:lnTo>
                      <a:pt x="66" y="875"/>
                    </a:lnTo>
                    <a:lnTo>
                      <a:pt x="66" y="871"/>
                    </a:lnTo>
                    <a:lnTo>
                      <a:pt x="67" y="866"/>
                    </a:lnTo>
                    <a:lnTo>
                      <a:pt x="68" y="862"/>
                    </a:lnTo>
                    <a:lnTo>
                      <a:pt x="69" y="858"/>
                    </a:lnTo>
                    <a:lnTo>
                      <a:pt x="70" y="853"/>
                    </a:lnTo>
                    <a:lnTo>
                      <a:pt x="71" y="849"/>
                    </a:lnTo>
                    <a:lnTo>
                      <a:pt x="72" y="844"/>
                    </a:lnTo>
                    <a:lnTo>
                      <a:pt x="73" y="840"/>
                    </a:lnTo>
                    <a:lnTo>
                      <a:pt x="74" y="841"/>
                    </a:lnTo>
                    <a:lnTo>
                      <a:pt x="75" y="843"/>
                    </a:lnTo>
                    <a:lnTo>
                      <a:pt x="76" y="847"/>
                    </a:lnTo>
                    <a:lnTo>
                      <a:pt x="77" y="852"/>
                    </a:lnTo>
                    <a:lnTo>
                      <a:pt x="77" y="856"/>
                    </a:lnTo>
                    <a:lnTo>
                      <a:pt x="78" y="861"/>
                    </a:lnTo>
                    <a:lnTo>
                      <a:pt x="79" y="866"/>
                    </a:lnTo>
                    <a:lnTo>
                      <a:pt x="80" y="872"/>
                    </a:lnTo>
                    <a:lnTo>
                      <a:pt x="81" y="878"/>
                    </a:lnTo>
                    <a:lnTo>
                      <a:pt x="82" y="885"/>
                    </a:lnTo>
                    <a:lnTo>
                      <a:pt x="83" y="891"/>
                    </a:lnTo>
                    <a:lnTo>
                      <a:pt x="84" y="897"/>
                    </a:lnTo>
                    <a:lnTo>
                      <a:pt x="85" y="904"/>
                    </a:lnTo>
                    <a:lnTo>
                      <a:pt x="86" y="911"/>
                    </a:lnTo>
                    <a:lnTo>
                      <a:pt x="87" y="918"/>
                    </a:lnTo>
                    <a:lnTo>
                      <a:pt x="87" y="925"/>
                    </a:lnTo>
                    <a:lnTo>
                      <a:pt x="88" y="930"/>
                    </a:lnTo>
                    <a:lnTo>
                      <a:pt x="89" y="933"/>
                    </a:lnTo>
                    <a:lnTo>
                      <a:pt x="90" y="936"/>
                    </a:lnTo>
                    <a:lnTo>
                      <a:pt x="91" y="938"/>
                    </a:lnTo>
                    <a:lnTo>
                      <a:pt x="92" y="941"/>
                    </a:lnTo>
                    <a:lnTo>
                      <a:pt x="93" y="943"/>
                    </a:lnTo>
                    <a:lnTo>
                      <a:pt x="94" y="944"/>
                    </a:lnTo>
                    <a:lnTo>
                      <a:pt x="95" y="945"/>
                    </a:lnTo>
                    <a:lnTo>
                      <a:pt x="96" y="948"/>
                    </a:lnTo>
                    <a:lnTo>
                      <a:pt x="96" y="950"/>
                    </a:lnTo>
                    <a:lnTo>
                      <a:pt x="98" y="952"/>
                    </a:lnTo>
                    <a:lnTo>
                      <a:pt x="98" y="954"/>
                    </a:lnTo>
                    <a:lnTo>
                      <a:pt x="99" y="956"/>
                    </a:lnTo>
                    <a:lnTo>
                      <a:pt x="100" y="958"/>
                    </a:lnTo>
                    <a:lnTo>
                      <a:pt x="101" y="960"/>
                    </a:lnTo>
                    <a:lnTo>
                      <a:pt x="102" y="961"/>
                    </a:lnTo>
                    <a:lnTo>
                      <a:pt x="103" y="962"/>
                    </a:lnTo>
                    <a:lnTo>
                      <a:pt x="104" y="961"/>
                    </a:lnTo>
                    <a:lnTo>
                      <a:pt x="105" y="961"/>
                    </a:lnTo>
                    <a:lnTo>
                      <a:pt x="106" y="960"/>
                    </a:lnTo>
                    <a:lnTo>
                      <a:pt x="107" y="959"/>
                    </a:lnTo>
                    <a:lnTo>
                      <a:pt x="107" y="958"/>
                    </a:lnTo>
                    <a:lnTo>
                      <a:pt x="108" y="957"/>
                    </a:lnTo>
                    <a:lnTo>
                      <a:pt x="109" y="956"/>
                    </a:lnTo>
                    <a:lnTo>
                      <a:pt x="110" y="955"/>
                    </a:lnTo>
                    <a:lnTo>
                      <a:pt x="111" y="953"/>
                    </a:lnTo>
                    <a:lnTo>
                      <a:pt x="112" y="951"/>
                    </a:lnTo>
                    <a:lnTo>
                      <a:pt x="113" y="949"/>
                    </a:lnTo>
                    <a:lnTo>
                      <a:pt x="114" y="947"/>
                    </a:lnTo>
                    <a:lnTo>
                      <a:pt x="115" y="945"/>
                    </a:lnTo>
                    <a:lnTo>
                      <a:pt x="116" y="943"/>
                    </a:lnTo>
                    <a:lnTo>
                      <a:pt x="117" y="941"/>
                    </a:lnTo>
                    <a:lnTo>
                      <a:pt x="117" y="940"/>
                    </a:lnTo>
                    <a:lnTo>
                      <a:pt x="119" y="939"/>
                    </a:lnTo>
                    <a:lnTo>
                      <a:pt x="119" y="939"/>
                    </a:lnTo>
                    <a:lnTo>
                      <a:pt x="120" y="940"/>
                    </a:lnTo>
                    <a:lnTo>
                      <a:pt x="121" y="940"/>
                    </a:lnTo>
                    <a:lnTo>
                      <a:pt x="122" y="940"/>
                    </a:lnTo>
                    <a:lnTo>
                      <a:pt x="123" y="940"/>
                    </a:lnTo>
                    <a:lnTo>
                      <a:pt x="124" y="940"/>
                    </a:lnTo>
                    <a:lnTo>
                      <a:pt x="125" y="940"/>
                    </a:lnTo>
                    <a:lnTo>
                      <a:pt x="126" y="941"/>
                    </a:lnTo>
                    <a:lnTo>
                      <a:pt x="127" y="941"/>
                    </a:lnTo>
                    <a:lnTo>
                      <a:pt x="128" y="942"/>
                    </a:lnTo>
                    <a:lnTo>
                      <a:pt x="128" y="942"/>
                    </a:lnTo>
                    <a:lnTo>
                      <a:pt x="129" y="943"/>
                    </a:lnTo>
                    <a:lnTo>
                      <a:pt x="130" y="943"/>
                    </a:lnTo>
                    <a:lnTo>
                      <a:pt x="131" y="944"/>
                    </a:lnTo>
                    <a:lnTo>
                      <a:pt x="132" y="943"/>
                    </a:lnTo>
                    <a:lnTo>
                      <a:pt x="133" y="943"/>
                    </a:lnTo>
                    <a:lnTo>
                      <a:pt x="134" y="942"/>
                    </a:lnTo>
                    <a:lnTo>
                      <a:pt x="135" y="941"/>
                    </a:lnTo>
                    <a:lnTo>
                      <a:pt x="136" y="941"/>
                    </a:lnTo>
                    <a:lnTo>
                      <a:pt x="137" y="942"/>
                    </a:lnTo>
                    <a:lnTo>
                      <a:pt x="138" y="944"/>
                    </a:lnTo>
                    <a:lnTo>
                      <a:pt x="138" y="945"/>
                    </a:lnTo>
                    <a:lnTo>
                      <a:pt x="139" y="942"/>
                    </a:lnTo>
                    <a:lnTo>
                      <a:pt x="140" y="938"/>
                    </a:lnTo>
                    <a:lnTo>
                      <a:pt x="141" y="932"/>
                    </a:lnTo>
                    <a:lnTo>
                      <a:pt x="142" y="927"/>
                    </a:lnTo>
                    <a:lnTo>
                      <a:pt x="143" y="927"/>
                    </a:lnTo>
                    <a:lnTo>
                      <a:pt x="144" y="928"/>
                    </a:lnTo>
                    <a:lnTo>
                      <a:pt x="145" y="931"/>
                    </a:lnTo>
                    <a:lnTo>
                      <a:pt x="146" y="934"/>
                    </a:lnTo>
                    <a:lnTo>
                      <a:pt x="147" y="934"/>
                    </a:lnTo>
                    <a:lnTo>
                      <a:pt x="147" y="934"/>
                    </a:lnTo>
                    <a:lnTo>
                      <a:pt x="149" y="934"/>
                    </a:lnTo>
                    <a:lnTo>
                      <a:pt x="149" y="933"/>
                    </a:lnTo>
                    <a:lnTo>
                      <a:pt x="150" y="934"/>
                    </a:lnTo>
                    <a:lnTo>
                      <a:pt x="151" y="935"/>
                    </a:lnTo>
                    <a:lnTo>
                      <a:pt x="152" y="936"/>
                    </a:lnTo>
                    <a:lnTo>
                      <a:pt x="153" y="936"/>
                    </a:lnTo>
                    <a:lnTo>
                      <a:pt x="154" y="938"/>
                    </a:lnTo>
                    <a:lnTo>
                      <a:pt x="155" y="939"/>
                    </a:lnTo>
                    <a:lnTo>
                      <a:pt x="156" y="940"/>
                    </a:lnTo>
                    <a:lnTo>
                      <a:pt x="157" y="941"/>
                    </a:lnTo>
                    <a:lnTo>
                      <a:pt x="158" y="942"/>
                    </a:lnTo>
                    <a:lnTo>
                      <a:pt x="159" y="943"/>
                    </a:lnTo>
                    <a:lnTo>
                      <a:pt x="159" y="945"/>
                    </a:lnTo>
                    <a:lnTo>
                      <a:pt x="160" y="946"/>
                    </a:lnTo>
                    <a:lnTo>
                      <a:pt x="161" y="947"/>
                    </a:lnTo>
                    <a:lnTo>
                      <a:pt x="162" y="948"/>
                    </a:lnTo>
                    <a:lnTo>
                      <a:pt x="163" y="948"/>
                    </a:lnTo>
                    <a:lnTo>
                      <a:pt x="164" y="948"/>
                    </a:lnTo>
                    <a:lnTo>
                      <a:pt x="165" y="949"/>
                    </a:lnTo>
                    <a:lnTo>
                      <a:pt x="166" y="949"/>
                    </a:lnTo>
                    <a:lnTo>
                      <a:pt x="167" y="949"/>
                    </a:lnTo>
                    <a:lnTo>
                      <a:pt x="168" y="949"/>
                    </a:lnTo>
                    <a:lnTo>
                      <a:pt x="168" y="949"/>
                    </a:lnTo>
                    <a:lnTo>
                      <a:pt x="169" y="950"/>
                    </a:lnTo>
                    <a:lnTo>
                      <a:pt x="170" y="950"/>
                    </a:lnTo>
                    <a:lnTo>
                      <a:pt x="171" y="951"/>
                    </a:lnTo>
                    <a:lnTo>
                      <a:pt x="172" y="951"/>
                    </a:lnTo>
                    <a:lnTo>
                      <a:pt x="173" y="952"/>
                    </a:lnTo>
                    <a:lnTo>
                      <a:pt x="174" y="952"/>
                    </a:lnTo>
                    <a:lnTo>
                      <a:pt x="175" y="952"/>
                    </a:lnTo>
                    <a:lnTo>
                      <a:pt x="176" y="952"/>
                    </a:lnTo>
                    <a:lnTo>
                      <a:pt x="177" y="951"/>
                    </a:lnTo>
                    <a:lnTo>
                      <a:pt x="178" y="951"/>
                    </a:lnTo>
                    <a:lnTo>
                      <a:pt x="179" y="950"/>
                    </a:lnTo>
                    <a:lnTo>
                      <a:pt x="179" y="949"/>
                    </a:lnTo>
                    <a:lnTo>
                      <a:pt x="180" y="948"/>
                    </a:lnTo>
                    <a:lnTo>
                      <a:pt x="181" y="948"/>
                    </a:lnTo>
                    <a:lnTo>
                      <a:pt x="182" y="947"/>
                    </a:lnTo>
                    <a:lnTo>
                      <a:pt x="183" y="946"/>
                    </a:lnTo>
                    <a:lnTo>
                      <a:pt x="184" y="945"/>
                    </a:lnTo>
                    <a:lnTo>
                      <a:pt x="185" y="944"/>
                    </a:lnTo>
                    <a:lnTo>
                      <a:pt x="186" y="943"/>
                    </a:lnTo>
                    <a:lnTo>
                      <a:pt x="187" y="941"/>
                    </a:lnTo>
                    <a:lnTo>
                      <a:pt x="188" y="940"/>
                    </a:lnTo>
                    <a:lnTo>
                      <a:pt x="189" y="939"/>
                    </a:lnTo>
                    <a:lnTo>
                      <a:pt x="189" y="938"/>
                    </a:lnTo>
                    <a:lnTo>
                      <a:pt x="190" y="938"/>
                    </a:lnTo>
                    <a:lnTo>
                      <a:pt x="191" y="938"/>
                    </a:lnTo>
                    <a:lnTo>
                      <a:pt x="192" y="938"/>
                    </a:lnTo>
                    <a:lnTo>
                      <a:pt x="193" y="938"/>
                    </a:lnTo>
                    <a:lnTo>
                      <a:pt x="194" y="939"/>
                    </a:lnTo>
                    <a:lnTo>
                      <a:pt x="195" y="939"/>
                    </a:lnTo>
                    <a:lnTo>
                      <a:pt x="196" y="940"/>
                    </a:lnTo>
                    <a:lnTo>
                      <a:pt x="197" y="941"/>
                    </a:lnTo>
                    <a:lnTo>
                      <a:pt x="198" y="941"/>
                    </a:lnTo>
                    <a:lnTo>
                      <a:pt x="199" y="942"/>
                    </a:lnTo>
                    <a:lnTo>
                      <a:pt x="199" y="943"/>
                    </a:lnTo>
                    <a:lnTo>
                      <a:pt x="200" y="943"/>
                    </a:lnTo>
                    <a:lnTo>
                      <a:pt x="201" y="944"/>
                    </a:lnTo>
                    <a:lnTo>
                      <a:pt x="202" y="945"/>
                    </a:lnTo>
                    <a:lnTo>
                      <a:pt x="203" y="946"/>
                    </a:lnTo>
                    <a:lnTo>
                      <a:pt x="204" y="947"/>
                    </a:lnTo>
                    <a:lnTo>
                      <a:pt x="205" y="948"/>
                    </a:lnTo>
                    <a:lnTo>
                      <a:pt x="206" y="948"/>
                    </a:lnTo>
                    <a:lnTo>
                      <a:pt x="207" y="949"/>
                    </a:lnTo>
                    <a:lnTo>
                      <a:pt x="208" y="949"/>
                    </a:lnTo>
                    <a:lnTo>
                      <a:pt x="208" y="949"/>
                    </a:lnTo>
                    <a:lnTo>
                      <a:pt x="210" y="950"/>
                    </a:lnTo>
                    <a:lnTo>
                      <a:pt x="210" y="950"/>
                    </a:lnTo>
                    <a:lnTo>
                      <a:pt x="211" y="951"/>
                    </a:lnTo>
                    <a:lnTo>
                      <a:pt x="212" y="951"/>
                    </a:lnTo>
                    <a:lnTo>
                      <a:pt x="213" y="951"/>
                    </a:lnTo>
                    <a:lnTo>
                      <a:pt x="214" y="952"/>
                    </a:lnTo>
                    <a:lnTo>
                      <a:pt x="215" y="952"/>
                    </a:lnTo>
                    <a:lnTo>
                      <a:pt x="216" y="952"/>
                    </a:lnTo>
                    <a:lnTo>
                      <a:pt x="217" y="953"/>
                    </a:lnTo>
                    <a:lnTo>
                      <a:pt x="218" y="953"/>
                    </a:lnTo>
                    <a:lnTo>
                      <a:pt x="219" y="953"/>
                    </a:lnTo>
                    <a:lnTo>
                      <a:pt x="219" y="953"/>
                    </a:lnTo>
                    <a:lnTo>
                      <a:pt x="220" y="954"/>
                    </a:lnTo>
                    <a:lnTo>
                      <a:pt x="221" y="954"/>
                    </a:lnTo>
                    <a:lnTo>
                      <a:pt x="222" y="955"/>
                    </a:lnTo>
                    <a:lnTo>
                      <a:pt x="223" y="956"/>
                    </a:lnTo>
                    <a:lnTo>
                      <a:pt x="224" y="956"/>
                    </a:lnTo>
                    <a:lnTo>
                      <a:pt x="225" y="956"/>
                    </a:lnTo>
                    <a:lnTo>
                      <a:pt x="226" y="956"/>
                    </a:lnTo>
                    <a:lnTo>
                      <a:pt x="227" y="957"/>
                    </a:lnTo>
                    <a:lnTo>
                      <a:pt x="228" y="958"/>
                    </a:lnTo>
                    <a:lnTo>
                      <a:pt x="229" y="959"/>
                    </a:lnTo>
                    <a:lnTo>
                      <a:pt x="229" y="960"/>
                    </a:lnTo>
                    <a:lnTo>
                      <a:pt x="231" y="961"/>
                    </a:lnTo>
                    <a:lnTo>
                      <a:pt x="231" y="962"/>
                    </a:lnTo>
                    <a:lnTo>
                      <a:pt x="232" y="963"/>
                    </a:lnTo>
                    <a:lnTo>
                      <a:pt x="233" y="964"/>
                    </a:lnTo>
                    <a:lnTo>
                      <a:pt x="234" y="963"/>
                    </a:lnTo>
                    <a:lnTo>
                      <a:pt x="235" y="962"/>
                    </a:lnTo>
                    <a:lnTo>
                      <a:pt x="236" y="961"/>
                    </a:lnTo>
                    <a:lnTo>
                      <a:pt x="237" y="959"/>
                    </a:lnTo>
                    <a:lnTo>
                      <a:pt x="238" y="958"/>
                    </a:lnTo>
                    <a:lnTo>
                      <a:pt x="239" y="957"/>
                    </a:lnTo>
                    <a:lnTo>
                      <a:pt x="240" y="955"/>
                    </a:lnTo>
                    <a:lnTo>
                      <a:pt x="240" y="954"/>
                    </a:lnTo>
                    <a:lnTo>
                      <a:pt x="241" y="952"/>
                    </a:lnTo>
                    <a:lnTo>
                      <a:pt x="242" y="949"/>
                    </a:lnTo>
                    <a:lnTo>
                      <a:pt x="243" y="947"/>
                    </a:lnTo>
                    <a:lnTo>
                      <a:pt x="244" y="945"/>
                    </a:lnTo>
                    <a:lnTo>
                      <a:pt x="245" y="943"/>
                    </a:lnTo>
                    <a:lnTo>
                      <a:pt x="246" y="940"/>
                    </a:lnTo>
                    <a:lnTo>
                      <a:pt x="247" y="937"/>
                    </a:lnTo>
                    <a:lnTo>
                      <a:pt x="248" y="935"/>
                    </a:lnTo>
                    <a:lnTo>
                      <a:pt x="249" y="935"/>
                    </a:lnTo>
                    <a:lnTo>
                      <a:pt x="250" y="936"/>
                    </a:lnTo>
                    <a:lnTo>
                      <a:pt x="250" y="937"/>
                    </a:lnTo>
                    <a:lnTo>
                      <a:pt x="251" y="939"/>
                    </a:lnTo>
                    <a:lnTo>
                      <a:pt x="252" y="941"/>
                    </a:lnTo>
                    <a:lnTo>
                      <a:pt x="253" y="943"/>
                    </a:lnTo>
                    <a:lnTo>
                      <a:pt x="254" y="945"/>
                    </a:lnTo>
                    <a:lnTo>
                      <a:pt x="255" y="947"/>
                    </a:lnTo>
                    <a:lnTo>
                      <a:pt x="256" y="949"/>
                    </a:lnTo>
                    <a:lnTo>
                      <a:pt x="257" y="951"/>
                    </a:lnTo>
                    <a:lnTo>
                      <a:pt x="258" y="954"/>
                    </a:lnTo>
                    <a:lnTo>
                      <a:pt x="259" y="956"/>
                    </a:lnTo>
                    <a:lnTo>
                      <a:pt x="259" y="958"/>
                    </a:lnTo>
                    <a:lnTo>
                      <a:pt x="261" y="961"/>
                    </a:lnTo>
                    <a:lnTo>
                      <a:pt x="261" y="963"/>
                    </a:lnTo>
                    <a:lnTo>
                      <a:pt x="262" y="965"/>
                    </a:lnTo>
                    <a:lnTo>
                      <a:pt x="263" y="966"/>
                    </a:lnTo>
                    <a:lnTo>
                      <a:pt x="264" y="966"/>
                    </a:lnTo>
                    <a:lnTo>
                      <a:pt x="265" y="966"/>
                    </a:lnTo>
                    <a:lnTo>
                      <a:pt x="266" y="965"/>
                    </a:lnTo>
                    <a:lnTo>
                      <a:pt x="267" y="964"/>
                    </a:lnTo>
                    <a:lnTo>
                      <a:pt x="268" y="963"/>
                    </a:lnTo>
                    <a:lnTo>
                      <a:pt x="269" y="962"/>
                    </a:lnTo>
                    <a:lnTo>
                      <a:pt x="270" y="960"/>
                    </a:lnTo>
                    <a:lnTo>
                      <a:pt x="271" y="959"/>
                    </a:lnTo>
                    <a:lnTo>
                      <a:pt x="271" y="958"/>
                    </a:lnTo>
                    <a:lnTo>
                      <a:pt x="272" y="957"/>
                    </a:lnTo>
                    <a:lnTo>
                      <a:pt x="273" y="956"/>
                    </a:lnTo>
                    <a:lnTo>
                      <a:pt x="274" y="955"/>
                    </a:lnTo>
                    <a:lnTo>
                      <a:pt x="275" y="954"/>
                    </a:lnTo>
                    <a:lnTo>
                      <a:pt x="276" y="952"/>
                    </a:lnTo>
                    <a:lnTo>
                      <a:pt x="277" y="951"/>
                    </a:lnTo>
                    <a:lnTo>
                      <a:pt x="278" y="948"/>
                    </a:lnTo>
                    <a:lnTo>
                      <a:pt x="279" y="945"/>
                    </a:lnTo>
                    <a:lnTo>
                      <a:pt x="280" y="941"/>
                    </a:lnTo>
                    <a:lnTo>
                      <a:pt x="280" y="937"/>
                    </a:lnTo>
                    <a:lnTo>
                      <a:pt x="281" y="933"/>
                    </a:lnTo>
                    <a:lnTo>
                      <a:pt x="282" y="930"/>
                    </a:lnTo>
                    <a:lnTo>
                      <a:pt x="283" y="926"/>
                    </a:lnTo>
                    <a:lnTo>
                      <a:pt x="284" y="922"/>
                    </a:lnTo>
                    <a:lnTo>
                      <a:pt x="285" y="917"/>
                    </a:lnTo>
                    <a:lnTo>
                      <a:pt x="286" y="913"/>
                    </a:lnTo>
                    <a:lnTo>
                      <a:pt x="287" y="909"/>
                    </a:lnTo>
                    <a:lnTo>
                      <a:pt x="288" y="904"/>
                    </a:lnTo>
                    <a:lnTo>
                      <a:pt x="289" y="900"/>
                    </a:lnTo>
                    <a:lnTo>
                      <a:pt x="290" y="895"/>
                    </a:lnTo>
                    <a:lnTo>
                      <a:pt x="291" y="891"/>
                    </a:lnTo>
                    <a:lnTo>
                      <a:pt x="291" y="887"/>
                    </a:lnTo>
                    <a:lnTo>
                      <a:pt x="292" y="883"/>
                    </a:lnTo>
                    <a:lnTo>
                      <a:pt x="293" y="880"/>
                    </a:lnTo>
                    <a:lnTo>
                      <a:pt x="294" y="878"/>
                    </a:lnTo>
                    <a:lnTo>
                      <a:pt x="295" y="876"/>
                    </a:lnTo>
                    <a:lnTo>
                      <a:pt x="296" y="874"/>
                    </a:lnTo>
                    <a:lnTo>
                      <a:pt x="297" y="872"/>
                    </a:lnTo>
                    <a:lnTo>
                      <a:pt x="298" y="870"/>
                    </a:lnTo>
                    <a:lnTo>
                      <a:pt x="299" y="869"/>
                    </a:lnTo>
                    <a:lnTo>
                      <a:pt x="300" y="867"/>
                    </a:lnTo>
                    <a:lnTo>
                      <a:pt x="301" y="865"/>
                    </a:lnTo>
                    <a:lnTo>
                      <a:pt x="301" y="864"/>
                    </a:lnTo>
                    <a:lnTo>
                      <a:pt x="302" y="862"/>
                    </a:lnTo>
                    <a:lnTo>
                      <a:pt x="303" y="861"/>
                    </a:lnTo>
                    <a:lnTo>
                      <a:pt x="304" y="860"/>
                    </a:lnTo>
                    <a:lnTo>
                      <a:pt x="305" y="859"/>
                    </a:lnTo>
                    <a:lnTo>
                      <a:pt x="306" y="858"/>
                    </a:lnTo>
                    <a:lnTo>
                      <a:pt x="307" y="858"/>
                    </a:lnTo>
                    <a:lnTo>
                      <a:pt x="308" y="858"/>
                    </a:lnTo>
                    <a:lnTo>
                      <a:pt x="309" y="858"/>
                    </a:lnTo>
                    <a:lnTo>
                      <a:pt x="310" y="859"/>
                    </a:lnTo>
                    <a:lnTo>
                      <a:pt x="311" y="859"/>
                    </a:lnTo>
                    <a:lnTo>
                      <a:pt x="311" y="860"/>
                    </a:lnTo>
                    <a:lnTo>
                      <a:pt x="312" y="861"/>
                    </a:lnTo>
                    <a:lnTo>
                      <a:pt x="313" y="862"/>
                    </a:lnTo>
                    <a:lnTo>
                      <a:pt x="314" y="863"/>
                    </a:lnTo>
                    <a:lnTo>
                      <a:pt x="315" y="864"/>
                    </a:lnTo>
                    <a:lnTo>
                      <a:pt x="316" y="865"/>
                    </a:lnTo>
                    <a:lnTo>
                      <a:pt x="317" y="866"/>
                    </a:lnTo>
                    <a:lnTo>
                      <a:pt x="318" y="867"/>
                    </a:lnTo>
                    <a:lnTo>
                      <a:pt x="319" y="868"/>
                    </a:lnTo>
                    <a:lnTo>
                      <a:pt x="320" y="869"/>
                    </a:lnTo>
                    <a:lnTo>
                      <a:pt x="321" y="870"/>
                    </a:lnTo>
                    <a:lnTo>
                      <a:pt x="322" y="873"/>
                    </a:lnTo>
                    <a:lnTo>
                      <a:pt x="322" y="876"/>
                    </a:lnTo>
                    <a:lnTo>
                      <a:pt x="323" y="880"/>
                    </a:lnTo>
                    <a:lnTo>
                      <a:pt x="324" y="884"/>
                    </a:lnTo>
                    <a:lnTo>
                      <a:pt x="325" y="888"/>
                    </a:lnTo>
                    <a:lnTo>
                      <a:pt x="326" y="892"/>
                    </a:lnTo>
                    <a:lnTo>
                      <a:pt x="327" y="896"/>
                    </a:lnTo>
                    <a:lnTo>
                      <a:pt x="328" y="900"/>
                    </a:lnTo>
                    <a:lnTo>
                      <a:pt x="329" y="905"/>
                    </a:lnTo>
                    <a:lnTo>
                      <a:pt x="330" y="910"/>
                    </a:lnTo>
                    <a:lnTo>
                      <a:pt x="331" y="914"/>
                    </a:lnTo>
                    <a:lnTo>
                      <a:pt x="331" y="919"/>
                    </a:lnTo>
                    <a:lnTo>
                      <a:pt x="332" y="925"/>
                    </a:lnTo>
                    <a:lnTo>
                      <a:pt x="333" y="929"/>
                    </a:lnTo>
                    <a:lnTo>
                      <a:pt x="334" y="935"/>
                    </a:lnTo>
                    <a:lnTo>
                      <a:pt x="335" y="940"/>
                    </a:lnTo>
                    <a:lnTo>
                      <a:pt x="336" y="942"/>
                    </a:lnTo>
                    <a:lnTo>
                      <a:pt x="337" y="944"/>
                    </a:lnTo>
                    <a:lnTo>
                      <a:pt x="338" y="945"/>
                    </a:lnTo>
                    <a:lnTo>
                      <a:pt x="339" y="946"/>
                    </a:lnTo>
                    <a:lnTo>
                      <a:pt x="340" y="946"/>
                    </a:lnTo>
                    <a:lnTo>
                      <a:pt x="341" y="947"/>
                    </a:lnTo>
                    <a:lnTo>
                      <a:pt x="341" y="947"/>
                    </a:lnTo>
                    <a:lnTo>
                      <a:pt x="343" y="947"/>
                    </a:lnTo>
                    <a:lnTo>
                      <a:pt x="343" y="947"/>
                    </a:lnTo>
                    <a:lnTo>
                      <a:pt x="344" y="947"/>
                    </a:lnTo>
                    <a:lnTo>
                      <a:pt x="345" y="946"/>
                    </a:lnTo>
                    <a:lnTo>
                      <a:pt x="346" y="946"/>
                    </a:lnTo>
                    <a:lnTo>
                      <a:pt x="347" y="946"/>
                    </a:lnTo>
                    <a:lnTo>
                      <a:pt x="348" y="945"/>
                    </a:lnTo>
                    <a:lnTo>
                      <a:pt x="349" y="945"/>
                    </a:lnTo>
                    <a:lnTo>
                      <a:pt x="350" y="944"/>
                    </a:lnTo>
                    <a:lnTo>
                      <a:pt x="351" y="944"/>
                    </a:lnTo>
                    <a:lnTo>
                      <a:pt x="352" y="945"/>
                    </a:lnTo>
                    <a:lnTo>
                      <a:pt x="352" y="945"/>
                    </a:lnTo>
                    <a:lnTo>
                      <a:pt x="353" y="945"/>
                    </a:lnTo>
                    <a:lnTo>
                      <a:pt x="354" y="946"/>
                    </a:lnTo>
                    <a:lnTo>
                      <a:pt x="355" y="946"/>
                    </a:lnTo>
                    <a:lnTo>
                      <a:pt x="356" y="946"/>
                    </a:lnTo>
                    <a:lnTo>
                      <a:pt x="357" y="947"/>
                    </a:lnTo>
                    <a:lnTo>
                      <a:pt x="358" y="947"/>
                    </a:lnTo>
                    <a:lnTo>
                      <a:pt x="359" y="948"/>
                    </a:lnTo>
                    <a:lnTo>
                      <a:pt x="360" y="948"/>
                    </a:lnTo>
                    <a:lnTo>
                      <a:pt x="361" y="948"/>
                    </a:lnTo>
                    <a:lnTo>
                      <a:pt x="362" y="948"/>
                    </a:lnTo>
                    <a:lnTo>
                      <a:pt x="362" y="948"/>
                    </a:lnTo>
                    <a:lnTo>
                      <a:pt x="363" y="948"/>
                    </a:lnTo>
                    <a:lnTo>
                      <a:pt x="364" y="948"/>
                    </a:lnTo>
                    <a:lnTo>
                      <a:pt x="365" y="949"/>
                    </a:lnTo>
                    <a:lnTo>
                      <a:pt x="366" y="949"/>
                    </a:lnTo>
                    <a:lnTo>
                      <a:pt x="367" y="949"/>
                    </a:lnTo>
                    <a:lnTo>
                      <a:pt x="368" y="950"/>
                    </a:lnTo>
                    <a:lnTo>
                      <a:pt x="369" y="950"/>
                    </a:lnTo>
                    <a:lnTo>
                      <a:pt x="370" y="951"/>
                    </a:lnTo>
                    <a:lnTo>
                      <a:pt x="371" y="952"/>
                    </a:lnTo>
                    <a:lnTo>
                      <a:pt x="371" y="951"/>
                    </a:lnTo>
                    <a:lnTo>
                      <a:pt x="373" y="952"/>
                    </a:lnTo>
                    <a:lnTo>
                      <a:pt x="373" y="953"/>
                    </a:lnTo>
                    <a:lnTo>
                      <a:pt x="374" y="953"/>
                    </a:lnTo>
                    <a:lnTo>
                      <a:pt x="375" y="954"/>
                    </a:lnTo>
                    <a:lnTo>
                      <a:pt x="376" y="954"/>
                    </a:lnTo>
                    <a:lnTo>
                      <a:pt x="377" y="954"/>
                    </a:lnTo>
                    <a:lnTo>
                      <a:pt x="378" y="955"/>
                    </a:lnTo>
                    <a:lnTo>
                      <a:pt x="379" y="955"/>
                    </a:lnTo>
                    <a:lnTo>
                      <a:pt x="380" y="956"/>
                    </a:lnTo>
                    <a:lnTo>
                      <a:pt x="381" y="956"/>
                    </a:lnTo>
                    <a:lnTo>
                      <a:pt x="382" y="956"/>
                    </a:lnTo>
                    <a:lnTo>
                      <a:pt x="383" y="956"/>
                    </a:lnTo>
                    <a:lnTo>
                      <a:pt x="383" y="957"/>
                    </a:lnTo>
                    <a:lnTo>
                      <a:pt x="384" y="957"/>
                    </a:lnTo>
                    <a:lnTo>
                      <a:pt x="385" y="957"/>
                    </a:lnTo>
                    <a:lnTo>
                      <a:pt x="386" y="957"/>
                    </a:lnTo>
                    <a:lnTo>
                      <a:pt x="387" y="957"/>
                    </a:lnTo>
                    <a:lnTo>
                      <a:pt x="388" y="957"/>
                    </a:lnTo>
                    <a:lnTo>
                      <a:pt x="389" y="957"/>
                    </a:lnTo>
                    <a:lnTo>
                      <a:pt x="390" y="957"/>
                    </a:lnTo>
                    <a:lnTo>
                      <a:pt x="391" y="957"/>
                    </a:lnTo>
                    <a:lnTo>
                      <a:pt x="392" y="957"/>
                    </a:lnTo>
                    <a:lnTo>
                      <a:pt x="392" y="957"/>
                    </a:lnTo>
                    <a:lnTo>
                      <a:pt x="394" y="957"/>
                    </a:lnTo>
                    <a:lnTo>
                      <a:pt x="394" y="957"/>
                    </a:lnTo>
                    <a:lnTo>
                      <a:pt x="395" y="957"/>
                    </a:lnTo>
                    <a:lnTo>
                      <a:pt x="396" y="958"/>
                    </a:lnTo>
                    <a:lnTo>
                      <a:pt x="397" y="958"/>
                    </a:lnTo>
                    <a:lnTo>
                      <a:pt x="398" y="958"/>
                    </a:lnTo>
                    <a:lnTo>
                      <a:pt x="399" y="958"/>
                    </a:lnTo>
                    <a:lnTo>
                      <a:pt x="400" y="958"/>
                    </a:lnTo>
                    <a:lnTo>
                      <a:pt x="401" y="958"/>
                    </a:lnTo>
                    <a:lnTo>
                      <a:pt x="402" y="959"/>
                    </a:lnTo>
                    <a:lnTo>
                      <a:pt x="403" y="960"/>
                    </a:lnTo>
                    <a:lnTo>
                      <a:pt x="403" y="961"/>
                    </a:lnTo>
                    <a:lnTo>
                      <a:pt x="404" y="961"/>
                    </a:lnTo>
                    <a:lnTo>
                      <a:pt x="405" y="962"/>
                    </a:lnTo>
                    <a:lnTo>
                      <a:pt x="406" y="963"/>
                    </a:lnTo>
                    <a:lnTo>
                      <a:pt x="407" y="964"/>
                    </a:lnTo>
                    <a:lnTo>
                      <a:pt x="408" y="964"/>
                    </a:lnTo>
                    <a:lnTo>
                      <a:pt x="409" y="963"/>
                    </a:lnTo>
                    <a:lnTo>
                      <a:pt x="410" y="962"/>
                    </a:lnTo>
                    <a:lnTo>
                      <a:pt x="411" y="960"/>
                    </a:lnTo>
                    <a:lnTo>
                      <a:pt x="412" y="957"/>
                    </a:lnTo>
                    <a:lnTo>
                      <a:pt x="413" y="955"/>
                    </a:lnTo>
                    <a:lnTo>
                      <a:pt x="413" y="953"/>
                    </a:lnTo>
                    <a:lnTo>
                      <a:pt x="414" y="951"/>
                    </a:lnTo>
                    <a:lnTo>
                      <a:pt x="415" y="948"/>
                    </a:lnTo>
                    <a:lnTo>
                      <a:pt x="416" y="946"/>
                    </a:lnTo>
                    <a:lnTo>
                      <a:pt x="417" y="943"/>
                    </a:lnTo>
                    <a:lnTo>
                      <a:pt x="418" y="941"/>
                    </a:lnTo>
                    <a:lnTo>
                      <a:pt x="419" y="938"/>
                    </a:lnTo>
                    <a:lnTo>
                      <a:pt x="420" y="935"/>
                    </a:lnTo>
                    <a:lnTo>
                      <a:pt x="421" y="932"/>
                    </a:lnTo>
                    <a:lnTo>
                      <a:pt x="422" y="930"/>
                    </a:lnTo>
                    <a:lnTo>
                      <a:pt x="423" y="927"/>
                    </a:lnTo>
                    <a:lnTo>
                      <a:pt x="424" y="926"/>
                    </a:lnTo>
                    <a:lnTo>
                      <a:pt x="424" y="926"/>
                    </a:lnTo>
                    <a:lnTo>
                      <a:pt x="425" y="926"/>
                    </a:lnTo>
                    <a:lnTo>
                      <a:pt x="426" y="927"/>
                    </a:lnTo>
                    <a:lnTo>
                      <a:pt x="427" y="928"/>
                    </a:lnTo>
                    <a:lnTo>
                      <a:pt x="428" y="930"/>
                    </a:lnTo>
                    <a:lnTo>
                      <a:pt x="429" y="932"/>
                    </a:lnTo>
                    <a:lnTo>
                      <a:pt x="430" y="934"/>
                    </a:lnTo>
                    <a:lnTo>
                      <a:pt x="431" y="934"/>
                    </a:lnTo>
                    <a:lnTo>
                      <a:pt x="432" y="933"/>
                    </a:lnTo>
                    <a:lnTo>
                      <a:pt x="433" y="932"/>
                    </a:lnTo>
                    <a:lnTo>
                      <a:pt x="434" y="931"/>
                    </a:lnTo>
                    <a:lnTo>
                      <a:pt x="434" y="928"/>
                    </a:lnTo>
                    <a:lnTo>
                      <a:pt x="435" y="927"/>
                    </a:lnTo>
                    <a:lnTo>
                      <a:pt x="436" y="924"/>
                    </a:lnTo>
                    <a:lnTo>
                      <a:pt x="437" y="922"/>
                    </a:lnTo>
                    <a:lnTo>
                      <a:pt x="438" y="926"/>
                    </a:lnTo>
                    <a:lnTo>
                      <a:pt x="439" y="932"/>
                    </a:lnTo>
                    <a:lnTo>
                      <a:pt x="440" y="938"/>
                    </a:lnTo>
                    <a:lnTo>
                      <a:pt x="441" y="946"/>
                    </a:lnTo>
                    <a:lnTo>
                      <a:pt x="442" y="952"/>
                    </a:lnTo>
                    <a:lnTo>
                      <a:pt x="443" y="959"/>
                    </a:lnTo>
                    <a:lnTo>
                      <a:pt x="444" y="965"/>
                    </a:lnTo>
                    <a:lnTo>
                      <a:pt x="444" y="972"/>
                    </a:lnTo>
                    <a:lnTo>
                      <a:pt x="445" y="977"/>
                    </a:lnTo>
                    <a:lnTo>
                      <a:pt x="446" y="982"/>
                    </a:lnTo>
                    <a:lnTo>
                      <a:pt x="447" y="986"/>
                    </a:lnTo>
                    <a:lnTo>
                      <a:pt x="448" y="989"/>
                    </a:lnTo>
                    <a:lnTo>
                      <a:pt x="449" y="993"/>
                    </a:lnTo>
                    <a:lnTo>
                      <a:pt x="450" y="996"/>
                    </a:lnTo>
                    <a:lnTo>
                      <a:pt x="451" y="999"/>
                    </a:lnTo>
                    <a:lnTo>
                      <a:pt x="452" y="1000"/>
                    </a:lnTo>
                    <a:lnTo>
                      <a:pt x="453" y="996"/>
                    </a:lnTo>
                    <a:lnTo>
                      <a:pt x="454" y="988"/>
                    </a:lnTo>
                    <a:lnTo>
                      <a:pt x="455" y="980"/>
                    </a:lnTo>
                    <a:lnTo>
                      <a:pt x="455" y="970"/>
                    </a:lnTo>
                    <a:lnTo>
                      <a:pt x="456" y="954"/>
                    </a:lnTo>
                    <a:lnTo>
                      <a:pt x="457" y="937"/>
                    </a:lnTo>
                    <a:lnTo>
                      <a:pt x="458" y="917"/>
                    </a:lnTo>
                    <a:lnTo>
                      <a:pt x="459" y="896"/>
                    </a:lnTo>
                    <a:lnTo>
                      <a:pt x="460" y="885"/>
                    </a:lnTo>
                    <a:lnTo>
                      <a:pt x="461" y="878"/>
                    </a:lnTo>
                    <a:lnTo>
                      <a:pt x="462" y="867"/>
                    </a:lnTo>
                    <a:lnTo>
                      <a:pt x="463" y="855"/>
                    </a:lnTo>
                    <a:lnTo>
                      <a:pt x="464" y="849"/>
                    </a:lnTo>
                    <a:lnTo>
                      <a:pt x="464" y="840"/>
                    </a:lnTo>
                    <a:lnTo>
                      <a:pt x="465" y="835"/>
                    </a:lnTo>
                    <a:lnTo>
                      <a:pt x="466" y="825"/>
                    </a:lnTo>
                    <a:lnTo>
                      <a:pt x="467" y="786"/>
                    </a:lnTo>
                    <a:lnTo>
                      <a:pt x="468" y="735"/>
                    </a:lnTo>
                    <a:lnTo>
                      <a:pt x="469" y="677"/>
                    </a:lnTo>
                    <a:lnTo>
                      <a:pt x="470" y="616"/>
                    </a:lnTo>
                    <a:lnTo>
                      <a:pt x="471" y="559"/>
                    </a:lnTo>
                    <a:lnTo>
                      <a:pt x="472" y="504"/>
                    </a:lnTo>
                    <a:lnTo>
                      <a:pt x="473" y="448"/>
                    </a:lnTo>
                    <a:lnTo>
                      <a:pt x="474" y="392"/>
                    </a:lnTo>
                    <a:lnTo>
                      <a:pt x="474" y="336"/>
                    </a:lnTo>
                    <a:lnTo>
                      <a:pt x="476" y="281"/>
                    </a:lnTo>
                    <a:lnTo>
                      <a:pt x="476" y="234"/>
                    </a:lnTo>
                    <a:lnTo>
                      <a:pt x="477" y="191"/>
                    </a:lnTo>
                    <a:lnTo>
                      <a:pt x="478" y="138"/>
                    </a:lnTo>
                    <a:lnTo>
                      <a:pt x="479" y="90"/>
                    </a:lnTo>
                    <a:lnTo>
                      <a:pt x="480" y="40"/>
                    </a:lnTo>
                    <a:lnTo>
                      <a:pt x="481" y="0"/>
                    </a:lnTo>
                    <a:lnTo>
                      <a:pt x="482" y="6"/>
                    </a:lnTo>
                    <a:lnTo>
                      <a:pt x="483" y="35"/>
                    </a:lnTo>
                    <a:lnTo>
                      <a:pt x="484" y="74"/>
                    </a:lnTo>
                    <a:lnTo>
                      <a:pt x="485" y="124"/>
                    </a:lnTo>
                    <a:lnTo>
                      <a:pt x="485" y="173"/>
                    </a:lnTo>
                    <a:lnTo>
                      <a:pt x="486" y="226"/>
                    </a:lnTo>
                    <a:lnTo>
                      <a:pt x="487" y="285"/>
                    </a:lnTo>
                    <a:lnTo>
                      <a:pt x="488" y="348"/>
                    </a:lnTo>
                    <a:lnTo>
                      <a:pt x="489" y="408"/>
                    </a:lnTo>
                    <a:lnTo>
                      <a:pt x="490" y="469"/>
                    </a:lnTo>
                    <a:lnTo>
                      <a:pt x="491" y="526"/>
                    </a:lnTo>
                    <a:lnTo>
                      <a:pt x="492" y="583"/>
                    </a:lnTo>
                    <a:lnTo>
                      <a:pt x="493" y="650"/>
                    </a:lnTo>
                    <a:lnTo>
                      <a:pt x="494" y="716"/>
                    </a:lnTo>
                    <a:lnTo>
                      <a:pt x="495" y="784"/>
                    </a:lnTo>
                    <a:lnTo>
                      <a:pt x="495" y="847"/>
                    </a:lnTo>
                    <a:lnTo>
                      <a:pt x="496" y="883"/>
                    </a:lnTo>
                    <a:lnTo>
                      <a:pt x="497" y="904"/>
                    </a:lnTo>
                    <a:lnTo>
                      <a:pt x="498" y="921"/>
                    </a:lnTo>
                    <a:lnTo>
                      <a:pt x="499" y="931"/>
                    </a:lnTo>
                    <a:lnTo>
                      <a:pt x="500" y="940"/>
                    </a:lnTo>
                    <a:lnTo>
                      <a:pt x="501" y="948"/>
                    </a:lnTo>
                    <a:lnTo>
                      <a:pt x="502" y="951"/>
                    </a:lnTo>
                    <a:lnTo>
                      <a:pt x="503" y="952"/>
                    </a:lnTo>
                    <a:lnTo>
                      <a:pt x="504" y="955"/>
                    </a:lnTo>
                    <a:lnTo>
                      <a:pt x="504" y="959"/>
                    </a:lnTo>
                    <a:lnTo>
                      <a:pt x="506" y="963"/>
                    </a:lnTo>
                    <a:lnTo>
                      <a:pt x="506" y="966"/>
                    </a:lnTo>
                    <a:lnTo>
                      <a:pt x="507" y="965"/>
                    </a:lnTo>
                    <a:lnTo>
                      <a:pt x="508" y="963"/>
                    </a:lnTo>
                    <a:lnTo>
                      <a:pt x="509" y="960"/>
                    </a:lnTo>
                    <a:lnTo>
                      <a:pt x="510" y="956"/>
                    </a:lnTo>
                    <a:lnTo>
                      <a:pt x="511" y="957"/>
                    </a:lnTo>
                    <a:lnTo>
                      <a:pt x="512" y="958"/>
                    </a:lnTo>
                    <a:lnTo>
                      <a:pt x="513" y="960"/>
                    </a:lnTo>
                    <a:lnTo>
                      <a:pt x="514" y="962"/>
                    </a:lnTo>
                    <a:lnTo>
                      <a:pt x="515" y="963"/>
                    </a:lnTo>
                    <a:lnTo>
                      <a:pt x="516" y="964"/>
                    </a:lnTo>
                    <a:lnTo>
                      <a:pt x="516" y="966"/>
                    </a:lnTo>
                    <a:lnTo>
                      <a:pt x="517" y="967"/>
                    </a:lnTo>
                    <a:lnTo>
                      <a:pt x="518" y="966"/>
                    </a:lnTo>
                    <a:lnTo>
                      <a:pt x="519" y="964"/>
                    </a:lnTo>
                    <a:lnTo>
                      <a:pt x="520" y="962"/>
                    </a:lnTo>
                    <a:lnTo>
                      <a:pt x="521" y="959"/>
                    </a:lnTo>
                    <a:lnTo>
                      <a:pt x="522" y="956"/>
                    </a:lnTo>
                    <a:lnTo>
                      <a:pt x="523" y="953"/>
                    </a:lnTo>
                    <a:lnTo>
                      <a:pt x="524" y="949"/>
                    </a:lnTo>
                    <a:lnTo>
                      <a:pt x="525" y="945"/>
                    </a:lnTo>
                    <a:lnTo>
                      <a:pt x="525" y="944"/>
                    </a:lnTo>
                    <a:lnTo>
                      <a:pt x="527" y="944"/>
                    </a:lnTo>
                    <a:lnTo>
                      <a:pt x="527" y="944"/>
                    </a:lnTo>
                    <a:lnTo>
                      <a:pt x="528" y="945"/>
                    </a:lnTo>
                    <a:lnTo>
                      <a:pt x="529" y="945"/>
                    </a:lnTo>
                    <a:lnTo>
                      <a:pt x="530" y="945"/>
                    </a:lnTo>
                    <a:lnTo>
                      <a:pt x="531" y="946"/>
                    </a:lnTo>
                    <a:lnTo>
                      <a:pt x="532" y="947"/>
                    </a:lnTo>
                    <a:lnTo>
                      <a:pt x="533" y="947"/>
                    </a:lnTo>
                    <a:lnTo>
                      <a:pt x="534" y="947"/>
                    </a:lnTo>
                    <a:lnTo>
                      <a:pt x="535" y="947"/>
                    </a:lnTo>
                    <a:lnTo>
                      <a:pt x="536" y="947"/>
                    </a:lnTo>
                    <a:lnTo>
                      <a:pt x="536" y="947"/>
                    </a:lnTo>
                    <a:lnTo>
                      <a:pt x="537" y="947"/>
                    </a:lnTo>
                    <a:lnTo>
                      <a:pt x="538" y="947"/>
                    </a:lnTo>
                    <a:lnTo>
                      <a:pt x="539" y="948"/>
                    </a:lnTo>
                    <a:lnTo>
                      <a:pt x="540" y="947"/>
                    </a:lnTo>
                    <a:lnTo>
                      <a:pt x="541" y="947"/>
                    </a:lnTo>
                    <a:lnTo>
                      <a:pt x="542" y="946"/>
                    </a:lnTo>
                    <a:lnTo>
                      <a:pt x="543" y="946"/>
                    </a:lnTo>
                    <a:lnTo>
                      <a:pt x="544" y="945"/>
                    </a:lnTo>
                    <a:lnTo>
                      <a:pt x="545" y="944"/>
                    </a:lnTo>
                    <a:lnTo>
                      <a:pt x="546" y="943"/>
                    </a:lnTo>
                    <a:lnTo>
                      <a:pt x="546" y="943"/>
                    </a:lnTo>
                    <a:lnTo>
                      <a:pt x="547" y="942"/>
                    </a:lnTo>
                    <a:lnTo>
                      <a:pt x="548" y="942"/>
                    </a:lnTo>
                    <a:lnTo>
                      <a:pt x="549" y="941"/>
                    </a:lnTo>
                    <a:lnTo>
                      <a:pt x="550" y="941"/>
                    </a:lnTo>
                    <a:lnTo>
                      <a:pt x="551" y="940"/>
                    </a:lnTo>
                    <a:lnTo>
                      <a:pt x="552" y="940"/>
                    </a:lnTo>
                    <a:lnTo>
                      <a:pt x="553" y="940"/>
                    </a:lnTo>
                    <a:lnTo>
                      <a:pt x="554" y="939"/>
                    </a:lnTo>
                    <a:lnTo>
                      <a:pt x="555" y="938"/>
                    </a:lnTo>
                    <a:lnTo>
                      <a:pt x="556" y="937"/>
                    </a:lnTo>
                    <a:lnTo>
                      <a:pt x="557" y="936"/>
                    </a:lnTo>
                    <a:lnTo>
                      <a:pt x="557" y="934"/>
                    </a:lnTo>
                    <a:lnTo>
                      <a:pt x="558" y="933"/>
                    </a:lnTo>
                    <a:lnTo>
                      <a:pt x="559" y="932"/>
                    </a:lnTo>
                    <a:lnTo>
                      <a:pt x="560" y="930"/>
                    </a:lnTo>
                    <a:lnTo>
                      <a:pt x="561" y="929"/>
                    </a:lnTo>
                    <a:lnTo>
                      <a:pt x="562" y="928"/>
                    </a:lnTo>
                    <a:lnTo>
                      <a:pt x="563" y="926"/>
                    </a:lnTo>
                    <a:lnTo>
                      <a:pt x="564" y="924"/>
                    </a:lnTo>
                    <a:lnTo>
                      <a:pt x="565" y="923"/>
                    </a:lnTo>
                    <a:lnTo>
                      <a:pt x="566" y="921"/>
                    </a:lnTo>
                    <a:lnTo>
                      <a:pt x="567" y="920"/>
                    </a:lnTo>
                    <a:lnTo>
                      <a:pt x="567" y="918"/>
                    </a:lnTo>
                    <a:lnTo>
                      <a:pt x="568" y="916"/>
                    </a:lnTo>
                    <a:lnTo>
                      <a:pt x="569" y="917"/>
                    </a:lnTo>
                    <a:lnTo>
                      <a:pt x="570" y="917"/>
                    </a:lnTo>
                    <a:lnTo>
                      <a:pt x="571" y="919"/>
                    </a:lnTo>
                    <a:lnTo>
                      <a:pt x="572" y="920"/>
                    </a:lnTo>
                    <a:lnTo>
                      <a:pt x="573" y="922"/>
                    </a:lnTo>
                    <a:lnTo>
                      <a:pt x="574" y="924"/>
                    </a:lnTo>
                    <a:lnTo>
                      <a:pt x="575" y="925"/>
                    </a:lnTo>
                    <a:lnTo>
                      <a:pt x="576" y="928"/>
                    </a:lnTo>
                    <a:lnTo>
                      <a:pt x="576" y="930"/>
                    </a:lnTo>
                    <a:lnTo>
                      <a:pt x="577" y="932"/>
                    </a:lnTo>
                    <a:lnTo>
                      <a:pt x="578" y="934"/>
                    </a:lnTo>
                    <a:lnTo>
                      <a:pt x="579" y="936"/>
                    </a:lnTo>
                    <a:lnTo>
                      <a:pt x="580" y="938"/>
                    </a:lnTo>
                    <a:lnTo>
                      <a:pt x="581" y="941"/>
                    </a:lnTo>
                    <a:lnTo>
                      <a:pt x="582" y="943"/>
                    </a:lnTo>
                    <a:lnTo>
                      <a:pt x="583" y="945"/>
                    </a:lnTo>
                    <a:lnTo>
                      <a:pt x="584" y="947"/>
                    </a:lnTo>
                    <a:lnTo>
                      <a:pt x="585" y="949"/>
                    </a:lnTo>
                    <a:lnTo>
                      <a:pt x="586" y="950"/>
                    </a:lnTo>
                    <a:lnTo>
                      <a:pt x="587" y="951"/>
                    </a:lnTo>
                    <a:lnTo>
                      <a:pt x="588" y="953"/>
                    </a:lnTo>
                    <a:lnTo>
                      <a:pt x="588" y="954"/>
                    </a:lnTo>
                    <a:lnTo>
                      <a:pt x="589" y="956"/>
                    </a:lnTo>
                    <a:lnTo>
                      <a:pt x="590" y="957"/>
                    </a:lnTo>
                    <a:lnTo>
                      <a:pt x="591" y="958"/>
                    </a:lnTo>
                    <a:lnTo>
                      <a:pt x="592" y="958"/>
                    </a:lnTo>
                    <a:lnTo>
                      <a:pt x="593" y="958"/>
                    </a:lnTo>
                    <a:lnTo>
                      <a:pt x="594" y="958"/>
                    </a:lnTo>
                    <a:lnTo>
                      <a:pt x="595" y="957"/>
                    </a:lnTo>
                    <a:lnTo>
                      <a:pt x="596" y="957"/>
                    </a:lnTo>
                    <a:lnTo>
                      <a:pt x="597" y="957"/>
                    </a:lnTo>
                    <a:lnTo>
                      <a:pt x="597" y="956"/>
                    </a:lnTo>
                    <a:lnTo>
                      <a:pt x="598" y="957"/>
                    </a:lnTo>
                    <a:lnTo>
                      <a:pt x="599" y="958"/>
                    </a:lnTo>
                    <a:lnTo>
                      <a:pt x="600" y="960"/>
                    </a:lnTo>
                    <a:lnTo>
                      <a:pt x="601" y="961"/>
                    </a:lnTo>
                    <a:lnTo>
                      <a:pt x="602" y="962"/>
                    </a:lnTo>
                    <a:lnTo>
                      <a:pt x="603" y="962"/>
                    </a:lnTo>
                    <a:lnTo>
                      <a:pt x="604" y="961"/>
                    </a:lnTo>
                    <a:lnTo>
                      <a:pt x="605" y="961"/>
                    </a:lnTo>
                    <a:lnTo>
                      <a:pt x="606" y="963"/>
                    </a:lnTo>
                    <a:lnTo>
                      <a:pt x="607" y="967"/>
                    </a:lnTo>
                    <a:lnTo>
                      <a:pt x="607" y="969"/>
                    </a:lnTo>
                    <a:lnTo>
                      <a:pt x="608" y="972"/>
                    </a:lnTo>
                    <a:lnTo>
                      <a:pt x="609" y="975"/>
                    </a:lnTo>
                    <a:lnTo>
                      <a:pt x="610" y="978"/>
                    </a:lnTo>
                    <a:lnTo>
                      <a:pt x="611" y="982"/>
                    </a:lnTo>
                    <a:lnTo>
                      <a:pt x="612" y="984"/>
                    </a:lnTo>
                    <a:lnTo>
                      <a:pt x="613" y="978"/>
                    </a:lnTo>
                    <a:lnTo>
                      <a:pt x="614" y="969"/>
                    </a:lnTo>
                    <a:lnTo>
                      <a:pt x="615" y="957"/>
                    </a:lnTo>
                    <a:lnTo>
                      <a:pt x="616" y="944"/>
                    </a:lnTo>
                    <a:lnTo>
                      <a:pt x="617" y="932"/>
                    </a:lnTo>
                    <a:lnTo>
                      <a:pt x="618" y="920"/>
                    </a:lnTo>
                    <a:lnTo>
                      <a:pt x="618" y="907"/>
                    </a:lnTo>
                    <a:lnTo>
                      <a:pt x="619" y="894"/>
                    </a:lnTo>
                    <a:lnTo>
                      <a:pt x="620" y="879"/>
                    </a:lnTo>
                    <a:lnTo>
                      <a:pt x="621" y="863"/>
                    </a:lnTo>
                    <a:lnTo>
                      <a:pt x="622" y="848"/>
                    </a:lnTo>
                    <a:lnTo>
                      <a:pt x="623" y="833"/>
                    </a:lnTo>
                    <a:lnTo>
                      <a:pt x="624" y="816"/>
                    </a:lnTo>
                    <a:lnTo>
                      <a:pt x="625" y="800"/>
                    </a:lnTo>
                    <a:lnTo>
                      <a:pt x="626" y="783"/>
                    </a:lnTo>
                    <a:lnTo>
                      <a:pt x="627" y="768"/>
                    </a:lnTo>
                    <a:lnTo>
                      <a:pt x="628" y="762"/>
                    </a:lnTo>
                    <a:lnTo>
                      <a:pt x="628" y="761"/>
                    </a:lnTo>
                    <a:lnTo>
                      <a:pt x="629" y="762"/>
                    </a:lnTo>
                    <a:lnTo>
                      <a:pt x="630" y="766"/>
                    </a:lnTo>
                    <a:lnTo>
                      <a:pt x="631" y="769"/>
                    </a:lnTo>
                    <a:lnTo>
                      <a:pt x="632" y="773"/>
                    </a:lnTo>
                    <a:lnTo>
                      <a:pt x="633" y="778"/>
                    </a:lnTo>
                    <a:lnTo>
                      <a:pt x="634" y="784"/>
                    </a:lnTo>
                    <a:lnTo>
                      <a:pt x="635" y="792"/>
                    </a:lnTo>
                    <a:lnTo>
                      <a:pt x="636" y="801"/>
                    </a:lnTo>
                    <a:lnTo>
                      <a:pt x="637" y="809"/>
                    </a:lnTo>
                    <a:lnTo>
                      <a:pt x="637" y="818"/>
                    </a:lnTo>
                    <a:lnTo>
                      <a:pt x="639" y="829"/>
                    </a:lnTo>
                    <a:lnTo>
                      <a:pt x="639" y="841"/>
                    </a:lnTo>
                    <a:lnTo>
                      <a:pt x="640" y="853"/>
                    </a:lnTo>
                    <a:lnTo>
                      <a:pt x="641" y="865"/>
                    </a:lnTo>
                    <a:lnTo>
                      <a:pt x="642" y="872"/>
                    </a:lnTo>
                    <a:lnTo>
                      <a:pt x="643" y="877"/>
                    </a:lnTo>
                    <a:lnTo>
                      <a:pt x="644" y="882"/>
                    </a:lnTo>
                    <a:lnTo>
                      <a:pt x="645" y="886"/>
                    </a:lnTo>
                    <a:lnTo>
                      <a:pt x="646" y="889"/>
                    </a:lnTo>
                    <a:lnTo>
                      <a:pt x="647" y="891"/>
                    </a:lnTo>
                    <a:lnTo>
                      <a:pt x="648" y="893"/>
                    </a:lnTo>
                    <a:lnTo>
                      <a:pt x="648" y="894"/>
                    </a:lnTo>
                    <a:lnTo>
                      <a:pt x="649" y="899"/>
                    </a:lnTo>
                    <a:lnTo>
                      <a:pt x="650" y="905"/>
                    </a:lnTo>
                    <a:lnTo>
                      <a:pt x="651" y="911"/>
                    </a:lnTo>
                    <a:lnTo>
                      <a:pt x="652" y="916"/>
                    </a:lnTo>
                    <a:lnTo>
                      <a:pt x="653" y="922"/>
                    </a:lnTo>
                    <a:lnTo>
                      <a:pt x="654" y="927"/>
                    </a:lnTo>
                    <a:lnTo>
                      <a:pt x="655" y="932"/>
                    </a:lnTo>
                    <a:lnTo>
                      <a:pt x="656" y="937"/>
                    </a:lnTo>
                    <a:lnTo>
                      <a:pt x="657" y="935"/>
                    </a:lnTo>
                    <a:lnTo>
                      <a:pt x="658" y="930"/>
                    </a:lnTo>
                    <a:lnTo>
                      <a:pt x="658" y="922"/>
                    </a:lnTo>
                    <a:lnTo>
                      <a:pt x="659" y="914"/>
                    </a:lnTo>
                    <a:lnTo>
                      <a:pt x="660" y="907"/>
                    </a:lnTo>
                    <a:lnTo>
                      <a:pt x="661" y="900"/>
                    </a:lnTo>
                    <a:lnTo>
                      <a:pt x="662" y="893"/>
                    </a:lnTo>
                    <a:lnTo>
                      <a:pt x="663" y="885"/>
                    </a:lnTo>
                    <a:lnTo>
                      <a:pt x="664" y="874"/>
                    </a:lnTo>
                    <a:lnTo>
                      <a:pt x="665" y="862"/>
                    </a:lnTo>
                    <a:lnTo>
                      <a:pt x="666" y="850"/>
                    </a:lnTo>
                    <a:lnTo>
                      <a:pt x="667" y="839"/>
                    </a:lnTo>
                    <a:lnTo>
                      <a:pt x="668" y="825"/>
                    </a:lnTo>
                    <a:lnTo>
                      <a:pt x="669" y="812"/>
                    </a:lnTo>
                    <a:lnTo>
                      <a:pt x="669" y="798"/>
                    </a:lnTo>
                    <a:lnTo>
                      <a:pt x="670" y="787"/>
                    </a:lnTo>
                    <a:lnTo>
                      <a:pt x="671" y="786"/>
                    </a:lnTo>
                    <a:lnTo>
                      <a:pt x="672" y="791"/>
                    </a:lnTo>
                    <a:lnTo>
                      <a:pt x="673" y="798"/>
                    </a:lnTo>
                    <a:lnTo>
                      <a:pt x="674" y="809"/>
                    </a:lnTo>
                    <a:lnTo>
                      <a:pt x="675" y="817"/>
                    </a:lnTo>
                    <a:lnTo>
                      <a:pt x="676" y="827"/>
                    </a:lnTo>
                    <a:lnTo>
                      <a:pt x="677" y="838"/>
                    </a:lnTo>
                    <a:lnTo>
                      <a:pt x="678" y="850"/>
                    </a:lnTo>
                    <a:lnTo>
                      <a:pt x="679" y="863"/>
                    </a:lnTo>
                    <a:lnTo>
                      <a:pt x="679" y="876"/>
                    </a:lnTo>
                    <a:lnTo>
                      <a:pt x="680" y="889"/>
                    </a:lnTo>
                    <a:lnTo>
                      <a:pt x="681" y="902"/>
                    </a:lnTo>
                    <a:lnTo>
                      <a:pt x="682" y="918"/>
                    </a:lnTo>
                    <a:lnTo>
                      <a:pt x="683" y="933"/>
                    </a:lnTo>
                    <a:lnTo>
                      <a:pt x="684" y="949"/>
                    </a:lnTo>
                    <a:lnTo>
                      <a:pt x="685" y="964"/>
                    </a:lnTo>
                    <a:lnTo>
                      <a:pt x="686" y="970"/>
                    </a:lnTo>
                    <a:lnTo>
                      <a:pt x="687" y="972"/>
                    </a:lnTo>
                    <a:lnTo>
                      <a:pt x="688" y="973"/>
                    </a:lnTo>
                    <a:lnTo>
                      <a:pt x="688" y="972"/>
                    </a:lnTo>
                    <a:lnTo>
                      <a:pt x="689" y="971"/>
                    </a:lnTo>
                    <a:lnTo>
                      <a:pt x="690" y="969"/>
                    </a:lnTo>
                    <a:lnTo>
                      <a:pt x="691" y="966"/>
                    </a:lnTo>
                    <a:lnTo>
                      <a:pt x="692" y="963"/>
                    </a:lnTo>
                    <a:lnTo>
                      <a:pt x="693" y="960"/>
                    </a:lnTo>
                    <a:lnTo>
                      <a:pt x="694" y="957"/>
                    </a:lnTo>
                    <a:lnTo>
                      <a:pt x="695" y="954"/>
                    </a:lnTo>
                    <a:lnTo>
                      <a:pt x="696" y="951"/>
                    </a:lnTo>
                    <a:lnTo>
                      <a:pt x="697" y="947"/>
                    </a:lnTo>
                    <a:lnTo>
                      <a:pt x="698" y="943"/>
                    </a:lnTo>
                    <a:lnTo>
                      <a:pt x="699" y="938"/>
                    </a:lnTo>
                    <a:lnTo>
                      <a:pt x="700" y="934"/>
                    </a:lnTo>
                    <a:lnTo>
                      <a:pt x="700" y="932"/>
                    </a:lnTo>
                    <a:lnTo>
                      <a:pt x="701" y="932"/>
                    </a:lnTo>
                    <a:lnTo>
                      <a:pt x="702" y="932"/>
                    </a:lnTo>
                    <a:lnTo>
                      <a:pt x="703" y="933"/>
                    </a:lnTo>
                    <a:lnTo>
                      <a:pt x="704" y="934"/>
                    </a:lnTo>
                    <a:lnTo>
                      <a:pt x="705" y="935"/>
                    </a:lnTo>
                    <a:lnTo>
                      <a:pt x="706" y="935"/>
                    </a:lnTo>
                    <a:lnTo>
                      <a:pt x="707" y="937"/>
                    </a:lnTo>
                    <a:lnTo>
                      <a:pt x="708" y="937"/>
                    </a:lnTo>
                    <a:lnTo>
                      <a:pt x="709" y="938"/>
                    </a:lnTo>
                    <a:lnTo>
                      <a:pt x="709" y="942"/>
                    </a:lnTo>
                    <a:lnTo>
                      <a:pt x="710" y="941"/>
                    </a:lnTo>
                    <a:lnTo>
                      <a:pt x="711" y="942"/>
                    </a:lnTo>
                    <a:lnTo>
                      <a:pt x="712" y="944"/>
                    </a:lnTo>
                    <a:lnTo>
                      <a:pt x="713" y="943"/>
                    </a:lnTo>
                    <a:lnTo>
                      <a:pt x="714" y="945"/>
                    </a:lnTo>
                    <a:lnTo>
                      <a:pt x="715" y="945"/>
                    </a:lnTo>
                    <a:lnTo>
                      <a:pt x="716" y="945"/>
                    </a:lnTo>
                    <a:lnTo>
                      <a:pt x="717" y="945"/>
                    </a:lnTo>
                    <a:lnTo>
                      <a:pt x="718" y="945"/>
                    </a:lnTo>
                    <a:lnTo>
                      <a:pt x="719" y="945"/>
                    </a:lnTo>
                    <a:lnTo>
                      <a:pt x="719" y="945"/>
                    </a:lnTo>
                    <a:lnTo>
                      <a:pt x="720" y="945"/>
                    </a:lnTo>
                    <a:lnTo>
                      <a:pt x="721" y="945"/>
                    </a:lnTo>
                    <a:lnTo>
                      <a:pt x="722" y="945"/>
                    </a:lnTo>
                    <a:lnTo>
                      <a:pt x="723" y="944"/>
                    </a:lnTo>
                    <a:lnTo>
                      <a:pt x="724" y="944"/>
                    </a:lnTo>
                    <a:lnTo>
                      <a:pt x="725" y="944"/>
                    </a:lnTo>
                    <a:lnTo>
                      <a:pt x="726" y="943"/>
                    </a:lnTo>
                    <a:lnTo>
                      <a:pt x="727" y="943"/>
                    </a:lnTo>
                    <a:lnTo>
                      <a:pt x="728" y="942"/>
                    </a:lnTo>
                    <a:lnTo>
                      <a:pt x="729" y="942"/>
                    </a:lnTo>
                    <a:lnTo>
                      <a:pt x="730" y="942"/>
                    </a:lnTo>
                    <a:lnTo>
                      <a:pt x="730" y="943"/>
                    </a:lnTo>
                    <a:lnTo>
                      <a:pt x="731" y="944"/>
                    </a:lnTo>
                    <a:lnTo>
                      <a:pt x="732" y="944"/>
                    </a:lnTo>
                    <a:lnTo>
                      <a:pt x="733" y="945"/>
                    </a:lnTo>
                    <a:lnTo>
                      <a:pt x="734" y="946"/>
                    </a:lnTo>
                    <a:lnTo>
                      <a:pt x="735" y="947"/>
                    </a:lnTo>
                    <a:lnTo>
                      <a:pt x="736" y="948"/>
                    </a:lnTo>
                    <a:lnTo>
                      <a:pt x="737" y="948"/>
                    </a:lnTo>
                    <a:lnTo>
                      <a:pt x="738" y="949"/>
                    </a:lnTo>
                    <a:lnTo>
                      <a:pt x="739" y="950"/>
                    </a:lnTo>
                    <a:lnTo>
                      <a:pt x="740" y="951"/>
                    </a:lnTo>
                    <a:lnTo>
                      <a:pt x="740" y="952"/>
                    </a:lnTo>
                    <a:lnTo>
                      <a:pt x="741" y="953"/>
                    </a:lnTo>
                    <a:lnTo>
                      <a:pt x="742" y="954"/>
                    </a:lnTo>
                    <a:lnTo>
                      <a:pt x="743" y="955"/>
                    </a:lnTo>
                    <a:lnTo>
                      <a:pt x="744" y="955"/>
                    </a:lnTo>
                    <a:lnTo>
                      <a:pt x="745" y="956"/>
                    </a:lnTo>
                    <a:lnTo>
                      <a:pt x="746" y="956"/>
                    </a:lnTo>
                    <a:lnTo>
                      <a:pt x="747" y="956"/>
                    </a:lnTo>
                    <a:lnTo>
                      <a:pt x="748" y="956"/>
                    </a:lnTo>
                    <a:lnTo>
                      <a:pt x="749" y="956"/>
                    </a:lnTo>
                    <a:lnTo>
                      <a:pt x="749" y="956"/>
                    </a:lnTo>
                    <a:lnTo>
                      <a:pt x="751" y="955"/>
                    </a:lnTo>
                    <a:lnTo>
                      <a:pt x="751" y="956"/>
                    </a:lnTo>
                    <a:lnTo>
                      <a:pt x="752" y="956"/>
                    </a:lnTo>
                    <a:lnTo>
                      <a:pt x="753" y="956"/>
                    </a:lnTo>
                    <a:lnTo>
                      <a:pt x="754" y="956"/>
                    </a:lnTo>
                    <a:lnTo>
                      <a:pt x="755" y="956"/>
                    </a:lnTo>
                    <a:lnTo>
                      <a:pt x="756" y="956"/>
                    </a:lnTo>
                    <a:lnTo>
                      <a:pt x="757" y="956"/>
                    </a:lnTo>
                    <a:lnTo>
                      <a:pt x="758" y="956"/>
                    </a:lnTo>
                    <a:lnTo>
                      <a:pt x="759" y="955"/>
                    </a:lnTo>
                    <a:lnTo>
                      <a:pt x="760" y="955"/>
                    </a:lnTo>
                    <a:lnTo>
                      <a:pt x="760" y="954"/>
                    </a:lnTo>
                    <a:lnTo>
                      <a:pt x="761" y="953"/>
                    </a:lnTo>
                    <a:lnTo>
                      <a:pt x="762" y="952"/>
                    </a:lnTo>
                    <a:lnTo>
                      <a:pt x="763" y="951"/>
                    </a:lnTo>
                    <a:lnTo>
                      <a:pt x="764" y="951"/>
                    </a:lnTo>
                    <a:lnTo>
                      <a:pt x="765" y="950"/>
                    </a:lnTo>
                    <a:lnTo>
                      <a:pt x="766" y="949"/>
                    </a:lnTo>
                    <a:lnTo>
                      <a:pt x="767" y="948"/>
                    </a:lnTo>
                    <a:lnTo>
                      <a:pt x="768" y="946"/>
                    </a:lnTo>
                    <a:lnTo>
                      <a:pt x="769" y="945"/>
                    </a:lnTo>
                    <a:lnTo>
                      <a:pt x="770" y="944"/>
                    </a:lnTo>
                    <a:lnTo>
                      <a:pt x="770" y="943"/>
                    </a:lnTo>
                    <a:lnTo>
                      <a:pt x="772" y="942"/>
                    </a:lnTo>
                    <a:lnTo>
                      <a:pt x="772" y="941"/>
                    </a:lnTo>
                    <a:lnTo>
                      <a:pt x="773" y="940"/>
                    </a:lnTo>
                    <a:lnTo>
                      <a:pt x="774" y="941"/>
                    </a:lnTo>
                    <a:lnTo>
                      <a:pt x="775" y="941"/>
                    </a:lnTo>
                    <a:lnTo>
                      <a:pt x="776" y="942"/>
                    </a:lnTo>
                    <a:lnTo>
                      <a:pt x="777" y="942"/>
                    </a:lnTo>
                    <a:lnTo>
                      <a:pt x="778" y="943"/>
                    </a:lnTo>
                    <a:lnTo>
                      <a:pt x="779" y="944"/>
                    </a:lnTo>
                    <a:lnTo>
                      <a:pt x="780" y="945"/>
                    </a:lnTo>
                    <a:lnTo>
                      <a:pt x="781" y="945"/>
                    </a:lnTo>
                    <a:lnTo>
                      <a:pt x="781" y="946"/>
                    </a:lnTo>
                    <a:lnTo>
                      <a:pt x="782" y="947"/>
                    </a:lnTo>
                    <a:lnTo>
                      <a:pt x="783" y="948"/>
                    </a:lnTo>
                    <a:lnTo>
                      <a:pt x="784" y="949"/>
                    </a:lnTo>
                    <a:lnTo>
                      <a:pt x="785" y="950"/>
                    </a:lnTo>
                    <a:lnTo>
                      <a:pt x="786" y="951"/>
                    </a:lnTo>
                    <a:lnTo>
                      <a:pt x="787" y="951"/>
                    </a:lnTo>
                    <a:lnTo>
                      <a:pt x="788" y="953"/>
                    </a:lnTo>
                    <a:lnTo>
                      <a:pt x="789" y="953"/>
                    </a:lnTo>
                    <a:lnTo>
                      <a:pt x="790" y="953"/>
                    </a:lnTo>
                    <a:lnTo>
                      <a:pt x="791" y="954"/>
                    </a:lnTo>
                    <a:lnTo>
                      <a:pt x="791" y="954"/>
                    </a:lnTo>
                    <a:lnTo>
                      <a:pt x="792" y="954"/>
                    </a:lnTo>
                    <a:lnTo>
                      <a:pt x="793" y="955"/>
                    </a:lnTo>
                    <a:lnTo>
                      <a:pt x="794" y="955"/>
                    </a:lnTo>
                    <a:lnTo>
                      <a:pt x="795" y="955"/>
                    </a:lnTo>
                    <a:lnTo>
                      <a:pt x="796" y="955"/>
                    </a:lnTo>
                    <a:lnTo>
                      <a:pt x="797" y="956"/>
                    </a:lnTo>
                    <a:lnTo>
                      <a:pt x="798" y="955"/>
                    </a:lnTo>
                    <a:lnTo>
                      <a:pt x="799" y="955"/>
                    </a:lnTo>
                    <a:lnTo>
                      <a:pt x="800" y="955"/>
                    </a:lnTo>
                    <a:lnTo>
                      <a:pt x="800" y="955"/>
                    </a:lnTo>
                    <a:lnTo>
                      <a:pt x="802" y="955"/>
                    </a:lnTo>
                    <a:lnTo>
                      <a:pt x="802" y="955"/>
                    </a:lnTo>
                    <a:lnTo>
                      <a:pt x="803" y="955"/>
                    </a:lnTo>
                    <a:lnTo>
                      <a:pt x="804" y="955"/>
                    </a:lnTo>
                    <a:lnTo>
                      <a:pt x="805" y="955"/>
                    </a:lnTo>
                    <a:lnTo>
                      <a:pt x="806" y="955"/>
                    </a:lnTo>
                    <a:lnTo>
                      <a:pt x="807" y="954"/>
                    </a:lnTo>
                    <a:lnTo>
                      <a:pt x="808" y="954"/>
                    </a:lnTo>
                    <a:lnTo>
                      <a:pt x="809" y="954"/>
                    </a:lnTo>
                    <a:lnTo>
                      <a:pt x="810" y="954"/>
                    </a:lnTo>
                    <a:lnTo>
                      <a:pt x="811" y="954"/>
                    </a:lnTo>
                    <a:lnTo>
                      <a:pt x="812" y="953"/>
                    </a:lnTo>
                    <a:lnTo>
                      <a:pt x="812" y="953"/>
                    </a:lnTo>
                    <a:lnTo>
                      <a:pt x="813" y="953"/>
                    </a:lnTo>
                    <a:lnTo>
                      <a:pt x="814" y="953"/>
                    </a:lnTo>
                    <a:lnTo>
                      <a:pt x="815" y="953"/>
                    </a:lnTo>
                    <a:lnTo>
                      <a:pt x="816" y="952"/>
                    </a:lnTo>
                    <a:lnTo>
                      <a:pt x="817" y="950"/>
                    </a:lnTo>
                    <a:lnTo>
                      <a:pt x="818" y="948"/>
                    </a:lnTo>
                    <a:lnTo>
                      <a:pt x="819" y="946"/>
                    </a:lnTo>
                    <a:lnTo>
                      <a:pt x="820" y="943"/>
                    </a:lnTo>
                    <a:lnTo>
                      <a:pt x="821" y="940"/>
                    </a:lnTo>
                    <a:lnTo>
                      <a:pt x="821" y="936"/>
                    </a:lnTo>
                    <a:lnTo>
                      <a:pt x="822" y="933"/>
                    </a:lnTo>
                    <a:lnTo>
                      <a:pt x="823" y="929"/>
                    </a:lnTo>
                    <a:lnTo>
                      <a:pt x="824" y="927"/>
                    </a:lnTo>
                    <a:lnTo>
                      <a:pt x="825" y="924"/>
                    </a:lnTo>
                    <a:lnTo>
                      <a:pt x="826" y="922"/>
                    </a:lnTo>
                    <a:lnTo>
                      <a:pt x="827" y="919"/>
                    </a:lnTo>
                    <a:lnTo>
                      <a:pt x="828" y="917"/>
                    </a:lnTo>
                    <a:lnTo>
                      <a:pt x="829" y="914"/>
                    </a:lnTo>
                    <a:lnTo>
                      <a:pt x="830" y="912"/>
                    </a:lnTo>
                    <a:lnTo>
                      <a:pt x="831" y="909"/>
                    </a:lnTo>
                    <a:lnTo>
                      <a:pt x="832" y="906"/>
                    </a:lnTo>
                    <a:lnTo>
                      <a:pt x="832" y="902"/>
                    </a:lnTo>
                    <a:lnTo>
                      <a:pt x="833" y="897"/>
                    </a:lnTo>
                    <a:lnTo>
                      <a:pt x="834" y="893"/>
                    </a:lnTo>
                    <a:lnTo>
                      <a:pt x="835" y="889"/>
                    </a:lnTo>
                    <a:lnTo>
                      <a:pt x="836" y="885"/>
                    </a:lnTo>
                    <a:lnTo>
                      <a:pt x="837" y="882"/>
                    </a:lnTo>
                    <a:lnTo>
                      <a:pt x="838" y="879"/>
                    </a:lnTo>
                    <a:lnTo>
                      <a:pt x="839" y="874"/>
                    </a:lnTo>
                    <a:lnTo>
                      <a:pt x="840" y="869"/>
                    </a:lnTo>
                    <a:lnTo>
                      <a:pt x="841" y="864"/>
                    </a:lnTo>
                    <a:lnTo>
                      <a:pt x="842" y="859"/>
                    </a:lnTo>
                    <a:lnTo>
                      <a:pt x="842" y="853"/>
                    </a:lnTo>
                    <a:lnTo>
                      <a:pt x="843" y="848"/>
                    </a:lnTo>
                    <a:lnTo>
                      <a:pt x="844" y="843"/>
                    </a:lnTo>
                    <a:lnTo>
                      <a:pt x="845" y="838"/>
                    </a:lnTo>
                    <a:lnTo>
                      <a:pt x="846" y="839"/>
                    </a:lnTo>
                    <a:lnTo>
                      <a:pt x="847" y="843"/>
                    </a:lnTo>
                    <a:lnTo>
                      <a:pt x="848" y="848"/>
                    </a:lnTo>
                    <a:lnTo>
                      <a:pt x="849" y="854"/>
                    </a:lnTo>
                    <a:lnTo>
                      <a:pt x="850" y="860"/>
                    </a:lnTo>
                    <a:lnTo>
                      <a:pt x="851" y="866"/>
                    </a:lnTo>
                    <a:lnTo>
                      <a:pt x="852" y="873"/>
                    </a:lnTo>
                    <a:lnTo>
                      <a:pt x="852" y="880"/>
                    </a:lnTo>
                    <a:lnTo>
                      <a:pt x="853" y="888"/>
                    </a:lnTo>
                    <a:lnTo>
                      <a:pt x="854" y="897"/>
                    </a:lnTo>
                    <a:lnTo>
                      <a:pt x="855" y="905"/>
                    </a:lnTo>
                    <a:lnTo>
                      <a:pt x="856" y="913"/>
                    </a:lnTo>
                    <a:lnTo>
                      <a:pt x="857" y="922"/>
                    </a:lnTo>
                    <a:lnTo>
                      <a:pt x="858" y="932"/>
                    </a:lnTo>
                    <a:lnTo>
                      <a:pt x="859" y="941"/>
                    </a:lnTo>
                    <a:lnTo>
                      <a:pt x="860" y="951"/>
                    </a:lnTo>
                    <a:lnTo>
                      <a:pt x="861" y="955"/>
                    </a:lnTo>
                    <a:lnTo>
                      <a:pt x="862" y="958"/>
                    </a:lnTo>
                    <a:lnTo>
                      <a:pt x="863" y="959"/>
                    </a:lnTo>
                    <a:lnTo>
                      <a:pt x="863" y="960"/>
                    </a:lnTo>
                    <a:lnTo>
                      <a:pt x="864" y="961"/>
                    </a:lnTo>
                    <a:lnTo>
                      <a:pt x="865" y="961"/>
                    </a:lnTo>
                    <a:lnTo>
                      <a:pt x="866" y="961"/>
                    </a:lnTo>
                    <a:lnTo>
                      <a:pt x="867" y="960"/>
                    </a:lnTo>
                    <a:lnTo>
                      <a:pt x="868" y="959"/>
                    </a:lnTo>
                    <a:lnTo>
                      <a:pt x="869" y="959"/>
                    </a:lnTo>
                    <a:lnTo>
                      <a:pt x="870" y="959"/>
                    </a:lnTo>
                    <a:lnTo>
                      <a:pt x="871" y="959"/>
                    </a:lnTo>
                    <a:lnTo>
                      <a:pt x="872" y="957"/>
                    </a:lnTo>
                    <a:lnTo>
                      <a:pt x="872" y="957"/>
                    </a:lnTo>
                    <a:lnTo>
                      <a:pt x="873" y="955"/>
                    </a:lnTo>
                    <a:lnTo>
                      <a:pt x="874" y="954"/>
                    </a:lnTo>
                    <a:lnTo>
                      <a:pt x="875" y="954"/>
                    </a:lnTo>
                    <a:lnTo>
                      <a:pt x="876" y="954"/>
                    </a:lnTo>
                    <a:lnTo>
                      <a:pt x="877" y="954"/>
                    </a:lnTo>
                    <a:lnTo>
                      <a:pt x="878" y="955"/>
                    </a:lnTo>
                    <a:lnTo>
                      <a:pt x="879" y="955"/>
                    </a:lnTo>
                    <a:lnTo>
                      <a:pt x="880" y="956"/>
                    </a:lnTo>
                    <a:lnTo>
                      <a:pt x="881" y="956"/>
                    </a:lnTo>
                    <a:lnTo>
                      <a:pt x="882" y="957"/>
                    </a:lnTo>
                    <a:lnTo>
                      <a:pt x="882" y="957"/>
                    </a:lnTo>
                    <a:lnTo>
                      <a:pt x="884" y="957"/>
                    </a:lnTo>
                    <a:lnTo>
                      <a:pt x="884" y="957"/>
                    </a:lnTo>
                    <a:lnTo>
                      <a:pt x="885" y="958"/>
                    </a:lnTo>
                    <a:lnTo>
                      <a:pt x="886" y="958"/>
                    </a:lnTo>
                    <a:lnTo>
                      <a:pt x="887" y="958"/>
                    </a:lnTo>
                    <a:lnTo>
                      <a:pt x="888" y="958"/>
                    </a:lnTo>
                    <a:lnTo>
                      <a:pt x="889" y="958"/>
                    </a:lnTo>
                    <a:lnTo>
                      <a:pt x="890" y="958"/>
                    </a:lnTo>
                    <a:lnTo>
                      <a:pt x="891" y="958"/>
                    </a:lnTo>
                    <a:lnTo>
                      <a:pt x="892" y="958"/>
                    </a:lnTo>
                    <a:lnTo>
                      <a:pt x="893" y="958"/>
                    </a:lnTo>
                    <a:lnTo>
                      <a:pt x="893" y="957"/>
                    </a:lnTo>
                    <a:lnTo>
                      <a:pt x="894" y="957"/>
                    </a:lnTo>
                    <a:lnTo>
                      <a:pt x="895" y="957"/>
                    </a:lnTo>
                    <a:lnTo>
                      <a:pt x="896" y="957"/>
                    </a:lnTo>
                    <a:lnTo>
                      <a:pt x="897" y="956"/>
                    </a:lnTo>
                    <a:lnTo>
                      <a:pt x="898" y="956"/>
                    </a:lnTo>
                    <a:lnTo>
                      <a:pt x="899" y="955"/>
                    </a:lnTo>
                    <a:lnTo>
                      <a:pt x="900" y="954"/>
                    </a:lnTo>
                    <a:lnTo>
                      <a:pt x="901" y="954"/>
                    </a:lnTo>
                    <a:lnTo>
                      <a:pt x="902" y="953"/>
                    </a:lnTo>
                    <a:lnTo>
                      <a:pt x="903" y="953"/>
                    </a:lnTo>
                    <a:lnTo>
                      <a:pt x="903" y="952"/>
                    </a:lnTo>
                    <a:lnTo>
                      <a:pt x="904" y="952"/>
                    </a:lnTo>
                    <a:lnTo>
                      <a:pt x="905" y="952"/>
                    </a:lnTo>
                    <a:lnTo>
                      <a:pt x="906" y="952"/>
                    </a:lnTo>
                    <a:lnTo>
                      <a:pt x="907" y="952"/>
                    </a:lnTo>
                    <a:lnTo>
                      <a:pt x="908" y="952"/>
                    </a:lnTo>
                    <a:lnTo>
                      <a:pt x="909" y="951"/>
                    </a:lnTo>
                    <a:lnTo>
                      <a:pt x="910" y="951"/>
                    </a:lnTo>
                    <a:lnTo>
                      <a:pt x="911" y="951"/>
                    </a:lnTo>
                    <a:lnTo>
                      <a:pt x="912" y="951"/>
                    </a:lnTo>
                    <a:lnTo>
                      <a:pt x="912" y="952"/>
                    </a:lnTo>
                    <a:lnTo>
                      <a:pt x="914" y="952"/>
                    </a:lnTo>
                    <a:lnTo>
                      <a:pt x="914" y="952"/>
                    </a:lnTo>
                    <a:lnTo>
                      <a:pt x="915" y="953"/>
                    </a:lnTo>
                    <a:lnTo>
                      <a:pt x="916" y="953"/>
                    </a:lnTo>
                    <a:lnTo>
                      <a:pt x="917" y="954"/>
                    </a:lnTo>
                    <a:lnTo>
                      <a:pt x="918" y="954"/>
                    </a:lnTo>
                    <a:lnTo>
                      <a:pt x="919" y="953"/>
                    </a:lnTo>
                    <a:lnTo>
                      <a:pt x="920" y="952"/>
                    </a:lnTo>
                    <a:lnTo>
                      <a:pt x="921" y="950"/>
                    </a:lnTo>
                    <a:lnTo>
                      <a:pt x="922" y="948"/>
                    </a:lnTo>
                    <a:lnTo>
                      <a:pt x="923" y="947"/>
                    </a:lnTo>
                    <a:lnTo>
                      <a:pt x="924" y="945"/>
                    </a:lnTo>
                    <a:lnTo>
                      <a:pt x="924" y="943"/>
                    </a:lnTo>
                    <a:lnTo>
                      <a:pt x="925" y="942"/>
                    </a:lnTo>
                    <a:lnTo>
                      <a:pt x="926" y="940"/>
                    </a:lnTo>
                    <a:lnTo>
                      <a:pt x="927" y="937"/>
                    </a:lnTo>
                    <a:lnTo>
                      <a:pt x="928" y="935"/>
                    </a:lnTo>
                    <a:lnTo>
                      <a:pt x="929" y="933"/>
                    </a:lnTo>
                    <a:lnTo>
                      <a:pt x="930" y="931"/>
                    </a:lnTo>
                    <a:lnTo>
                      <a:pt x="931" y="928"/>
                    </a:lnTo>
                    <a:lnTo>
                      <a:pt x="932" y="926"/>
                    </a:lnTo>
                    <a:lnTo>
                      <a:pt x="933" y="924"/>
                    </a:lnTo>
                    <a:lnTo>
                      <a:pt x="933" y="923"/>
                    </a:lnTo>
                    <a:lnTo>
                      <a:pt x="935" y="924"/>
                    </a:lnTo>
                    <a:lnTo>
                      <a:pt x="935" y="925"/>
                    </a:lnTo>
                    <a:lnTo>
                      <a:pt x="936" y="926"/>
                    </a:lnTo>
                    <a:lnTo>
                      <a:pt x="937" y="927"/>
                    </a:lnTo>
                    <a:lnTo>
                      <a:pt x="938" y="928"/>
                    </a:lnTo>
                    <a:lnTo>
                      <a:pt x="939" y="930"/>
                    </a:lnTo>
                    <a:lnTo>
                      <a:pt x="940" y="931"/>
                    </a:lnTo>
                    <a:lnTo>
                      <a:pt x="941" y="933"/>
                    </a:lnTo>
                    <a:lnTo>
                      <a:pt x="942" y="935"/>
                    </a:lnTo>
                    <a:lnTo>
                      <a:pt x="943" y="937"/>
                    </a:lnTo>
                    <a:lnTo>
                      <a:pt x="944" y="939"/>
                    </a:lnTo>
                    <a:lnTo>
                      <a:pt x="944" y="941"/>
                    </a:lnTo>
                    <a:lnTo>
                      <a:pt x="945" y="944"/>
                    </a:lnTo>
                    <a:lnTo>
                      <a:pt x="946" y="946"/>
                    </a:lnTo>
                    <a:lnTo>
                      <a:pt x="947" y="948"/>
                    </a:lnTo>
                    <a:lnTo>
                      <a:pt x="948" y="949"/>
                    </a:lnTo>
                    <a:lnTo>
                      <a:pt x="949" y="950"/>
                    </a:lnTo>
                    <a:lnTo>
                      <a:pt x="950" y="950"/>
                    </a:lnTo>
                    <a:lnTo>
                      <a:pt x="951" y="950"/>
                    </a:lnTo>
                    <a:lnTo>
                      <a:pt x="952" y="951"/>
                    </a:lnTo>
                    <a:lnTo>
                      <a:pt x="953" y="951"/>
                    </a:lnTo>
                    <a:lnTo>
                      <a:pt x="954" y="952"/>
                    </a:lnTo>
                    <a:lnTo>
                      <a:pt x="954" y="952"/>
                    </a:lnTo>
                    <a:lnTo>
                      <a:pt x="955" y="951"/>
                    </a:lnTo>
                    <a:lnTo>
                      <a:pt x="956" y="950"/>
                    </a:lnTo>
                    <a:lnTo>
                      <a:pt x="957" y="949"/>
                    </a:lnTo>
                    <a:lnTo>
                      <a:pt x="958" y="948"/>
                    </a:lnTo>
                    <a:lnTo>
                      <a:pt x="959" y="946"/>
                    </a:lnTo>
                    <a:lnTo>
                      <a:pt x="960" y="945"/>
                    </a:lnTo>
                    <a:lnTo>
                      <a:pt x="961" y="943"/>
                    </a:lnTo>
                    <a:lnTo>
                      <a:pt x="962" y="941"/>
                    </a:lnTo>
                    <a:lnTo>
                      <a:pt x="963" y="942"/>
                    </a:lnTo>
                    <a:lnTo>
                      <a:pt x="964" y="944"/>
                    </a:lnTo>
                    <a:lnTo>
                      <a:pt x="965" y="947"/>
                    </a:lnTo>
                    <a:lnTo>
                      <a:pt x="965" y="950"/>
                    </a:lnTo>
                    <a:lnTo>
                      <a:pt x="966" y="953"/>
                    </a:lnTo>
                    <a:lnTo>
                      <a:pt x="967" y="955"/>
                    </a:lnTo>
                    <a:lnTo>
                      <a:pt x="968" y="957"/>
                    </a:lnTo>
                    <a:lnTo>
                      <a:pt x="969" y="960"/>
                    </a:lnTo>
                    <a:lnTo>
                      <a:pt x="970" y="963"/>
                    </a:lnTo>
                    <a:lnTo>
                      <a:pt x="971" y="965"/>
                    </a:lnTo>
                    <a:lnTo>
                      <a:pt x="972" y="968"/>
                    </a:lnTo>
                    <a:lnTo>
                      <a:pt x="973" y="970"/>
                    </a:lnTo>
                    <a:lnTo>
                      <a:pt x="974" y="972"/>
                    </a:lnTo>
                    <a:lnTo>
                      <a:pt x="975" y="975"/>
                    </a:lnTo>
                    <a:lnTo>
                      <a:pt x="975" y="977"/>
                    </a:lnTo>
                    <a:lnTo>
                      <a:pt x="976" y="979"/>
                    </a:lnTo>
                    <a:lnTo>
                      <a:pt x="977" y="977"/>
                    </a:lnTo>
                    <a:lnTo>
                      <a:pt x="978" y="973"/>
                    </a:lnTo>
                    <a:lnTo>
                      <a:pt x="979" y="968"/>
                    </a:lnTo>
                    <a:lnTo>
                      <a:pt x="980" y="963"/>
                    </a:lnTo>
                    <a:lnTo>
                      <a:pt x="981" y="956"/>
                    </a:lnTo>
                    <a:lnTo>
                      <a:pt x="982" y="948"/>
                    </a:lnTo>
                    <a:lnTo>
                      <a:pt x="983" y="938"/>
                    </a:lnTo>
                    <a:lnTo>
                      <a:pt x="984" y="929"/>
                    </a:lnTo>
                    <a:lnTo>
                      <a:pt x="985" y="924"/>
                    </a:lnTo>
                    <a:lnTo>
                      <a:pt x="985" y="920"/>
                    </a:lnTo>
                    <a:lnTo>
                      <a:pt x="986" y="916"/>
                    </a:lnTo>
                    <a:lnTo>
                      <a:pt x="987" y="911"/>
                    </a:lnTo>
                    <a:lnTo>
                      <a:pt x="988" y="907"/>
                    </a:lnTo>
                    <a:lnTo>
                      <a:pt x="989" y="903"/>
                    </a:lnTo>
                    <a:lnTo>
                      <a:pt x="990" y="899"/>
                    </a:lnTo>
                    <a:lnTo>
                      <a:pt x="991" y="894"/>
                    </a:lnTo>
                    <a:lnTo>
                      <a:pt x="992" y="882"/>
                    </a:lnTo>
                    <a:lnTo>
                      <a:pt x="993" y="866"/>
                    </a:lnTo>
                    <a:lnTo>
                      <a:pt x="994" y="848"/>
                    </a:lnTo>
                    <a:lnTo>
                      <a:pt x="995" y="828"/>
                    </a:lnTo>
                    <a:lnTo>
                      <a:pt x="996" y="813"/>
                    </a:lnTo>
                    <a:lnTo>
                      <a:pt x="996" y="797"/>
                    </a:lnTo>
                    <a:lnTo>
                      <a:pt x="997" y="782"/>
                    </a:lnTo>
                    <a:lnTo>
                      <a:pt x="998" y="767"/>
                    </a:lnTo>
                    <a:lnTo>
                      <a:pt x="999" y="745"/>
                    </a:lnTo>
                    <a:lnTo>
                      <a:pt x="1000" y="720"/>
                    </a:lnTo>
                    <a:lnTo>
                      <a:pt x="1001" y="699"/>
                    </a:lnTo>
                    <a:lnTo>
                      <a:pt x="1002" y="678"/>
                    </a:lnTo>
                    <a:lnTo>
                      <a:pt x="1003" y="651"/>
                    </a:lnTo>
                    <a:lnTo>
                      <a:pt x="1004" y="627"/>
                    </a:lnTo>
                    <a:lnTo>
                      <a:pt x="1005" y="600"/>
                    </a:lnTo>
                    <a:lnTo>
                      <a:pt x="1005" y="582"/>
                    </a:lnTo>
                    <a:lnTo>
                      <a:pt x="1006" y="582"/>
                    </a:lnTo>
                    <a:lnTo>
                      <a:pt x="1007" y="591"/>
                    </a:lnTo>
                    <a:lnTo>
                      <a:pt x="1008" y="606"/>
                    </a:lnTo>
                    <a:lnTo>
                      <a:pt x="1009" y="626"/>
                    </a:lnTo>
                    <a:lnTo>
                      <a:pt x="1010" y="644"/>
                    </a:lnTo>
                    <a:lnTo>
                      <a:pt x="1011" y="664"/>
                    </a:lnTo>
                    <a:lnTo>
                      <a:pt x="1012" y="687"/>
                    </a:lnTo>
                    <a:lnTo>
                      <a:pt x="1013" y="711"/>
                    </a:lnTo>
                    <a:lnTo>
                      <a:pt x="1014" y="736"/>
                    </a:lnTo>
                    <a:lnTo>
                      <a:pt x="1015" y="762"/>
                    </a:lnTo>
                    <a:lnTo>
                      <a:pt x="1015" y="787"/>
                    </a:lnTo>
                    <a:lnTo>
                      <a:pt x="1017" y="812"/>
                    </a:lnTo>
                    <a:lnTo>
                      <a:pt x="1017" y="842"/>
                    </a:lnTo>
                    <a:lnTo>
                      <a:pt x="1018" y="871"/>
                    </a:lnTo>
                    <a:lnTo>
                      <a:pt x="1019" y="902"/>
                    </a:lnTo>
                    <a:lnTo>
                      <a:pt x="1020" y="930"/>
                    </a:lnTo>
                    <a:lnTo>
                      <a:pt x="1021" y="945"/>
                    </a:lnTo>
                    <a:lnTo>
                      <a:pt x="1022" y="952"/>
                    </a:lnTo>
                    <a:lnTo>
                      <a:pt x="1023" y="957"/>
                    </a:lnTo>
                    <a:lnTo>
                      <a:pt x="1024" y="959"/>
                    </a:lnTo>
                    <a:lnTo>
                      <a:pt x="1025" y="961"/>
                    </a:lnTo>
                    <a:lnTo>
                      <a:pt x="1026" y="962"/>
                    </a:lnTo>
                    <a:lnTo>
                      <a:pt x="1026" y="961"/>
                    </a:lnTo>
                    <a:lnTo>
                      <a:pt x="1027" y="959"/>
                    </a:lnTo>
                    <a:lnTo>
                      <a:pt x="1028" y="958"/>
                    </a:lnTo>
                    <a:lnTo>
                      <a:pt x="1029" y="957"/>
                    </a:lnTo>
                    <a:lnTo>
                      <a:pt x="1030" y="956"/>
                    </a:lnTo>
                    <a:lnTo>
                      <a:pt x="1031" y="955"/>
                    </a:lnTo>
                    <a:lnTo>
                      <a:pt x="1032" y="952"/>
                    </a:lnTo>
                    <a:lnTo>
                      <a:pt x="1033" y="949"/>
                    </a:lnTo>
                    <a:lnTo>
                      <a:pt x="1034" y="945"/>
                    </a:lnTo>
                    <a:lnTo>
                      <a:pt x="1035" y="941"/>
                    </a:lnTo>
                    <a:lnTo>
                      <a:pt x="1036" y="941"/>
                    </a:lnTo>
                    <a:lnTo>
                      <a:pt x="1036" y="942"/>
                    </a:lnTo>
                    <a:lnTo>
                      <a:pt x="1037" y="943"/>
                    </a:lnTo>
                    <a:lnTo>
                      <a:pt x="1038" y="945"/>
                    </a:lnTo>
                    <a:lnTo>
                      <a:pt x="1039" y="946"/>
                    </a:lnTo>
                    <a:lnTo>
                      <a:pt x="1040" y="948"/>
                    </a:lnTo>
                    <a:lnTo>
                      <a:pt x="1041" y="950"/>
                    </a:lnTo>
                    <a:lnTo>
                      <a:pt x="1042" y="952"/>
                    </a:lnTo>
                    <a:lnTo>
                      <a:pt x="1043" y="953"/>
                    </a:lnTo>
                    <a:lnTo>
                      <a:pt x="1044" y="954"/>
                    </a:lnTo>
                    <a:lnTo>
                      <a:pt x="1045" y="956"/>
                    </a:lnTo>
                    <a:lnTo>
                      <a:pt x="1045" y="955"/>
                    </a:lnTo>
                    <a:lnTo>
                      <a:pt x="1047" y="956"/>
                    </a:lnTo>
                    <a:lnTo>
                      <a:pt x="1047" y="957"/>
                    </a:lnTo>
                    <a:lnTo>
                      <a:pt x="1048" y="959"/>
                    </a:lnTo>
                    <a:lnTo>
                      <a:pt x="1049" y="959"/>
                    </a:lnTo>
                    <a:lnTo>
                      <a:pt x="1050" y="958"/>
                    </a:lnTo>
                    <a:lnTo>
                      <a:pt x="1051" y="959"/>
                    </a:lnTo>
                    <a:lnTo>
                      <a:pt x="1052" y="958"/>
                    </a:lnTo>
                    <a:lnTo>
                      <a:pt x="1053" y="958"/>
                    </a:lnTo>
                    <a:lnTo>
                      <a:pt x="1054" y="957"/>
                    </a:lnTo>
                    <a:lnTo>
                      <a:pt x="1055" y="957"/>
                    </a:lnTo>
                    <a:lnTo>
                      <a:pt x="1056" y="956"/>
                    </a:lnTo>
                    <a:lnTo>
                      <a:pt x="1057" y="955"/>
                    </a:lnTo>
                    <a:lnTo>
                      <a:pt x="1057" y="954"/>
                    </a:lnTo>
                    <a:lnTo>
                      <a:pt x="1058" y="953"/>
                    </a:lnTo>
                    <a:lnTo>
                      <a:pt x="1059" y="952"/>
                    </a:lnTo>
                    <a:lnTo>
                      <a:pt x="1060" y="951"/>
                    </a:lnTo>
                    <a:lnTo>
                      <a:pt x="1061" y="950"/>
                    </a:lnTo>
                    <a:lnTo>
                      <a:pt x="1062" y="949"/>
                    </a:lnTo>
                    <a:lnTo>
                      <a:pt x="1063" y="948"/>
                    </a:lnTo>
                    <a:lnTo>
                      <a:pt x="1064" y="947"/>
                    </a:lnTo>
                    <a:lnTo>
                      <a:pt x="1065" y="947"/>
                    </a:lnTo>
                    <a:lnTo>
                      <a:pt x="1066" y="946"/>
                    </a:lnTo>
                    <a:lnTo>
                      <a:pt x="1066" y="946"/>
                    </a:lnTo>
                    <a:lnTo>
                      <a:pt x="1067" y="947"/>
                    </a:lnTo>
                    <a:lnTo>
                      <a:pt x="1068" y="947"/>
                    </a:lnTo>
                    <a:lnTo>
                      <a:pt x="1069" y="947"/>
                    </a:lnTo>
                    <a:lnTo>
                      <a:pt x="1070" y="948"/>
                    </a:lnTo>
                    <a:lnTo>
                      <a:pt x="1071" y="948"/>
                    </a:lnTo>
                    <a:lnTo>
                      <a:pt x="1072" y="948"/>
                    </a:lnTo>
                    <a:lnTo>
                      <a:pt x="1073" y="948"/>
                    </a:lnTo>
                    <a:lnTo>
                      <a:pt x="1074" y="949"/>
                    </a:lnTo>
                    <a:lnTo>
                      <a:pt x="1075" y="949"/>
                    </a:lnTo>
                    <a:lnTo>
                      <a:pt x="1076" y="949"/>
                    </a:lnTo>
                    <a:lnTo>
                      <a:pt x="1077" y="949"/>
                    </a:lnTo>
                    <a:lnTo>
                      <a:pt x="1077" y="950"/>
                    </a:lnTo>
                    <a:lnTo>
                      <a:pt x="1078" y="950"/>
                    </a:lnTo>
                    <a:lnTo>
                      <a:pt x="1079" y="951"/>
                    </a:lnTo>
                    <a:lnTo>
                      <a:pt x="1080" y="951"/>
                    </a:lnTo>
                    <a:lnTo>
                      <a:pt x="1081" y="951"/>
                    </a:lnTo>
                    <a:lnTo>
                      <a:pt x="1082" y="952"/>
                    </a:lnTo>
                    <a:lnTo>
                      <a:pt x="1083" y="952"/>
                    </a:lnTo>
                    <a:lnTo>
                      <a:pt x="1084" y="952"/>
                    </a:lnTo>
                    <a:lnTo>
                      <a:pt x="1085" y="954"/>
                    </a:lnTo>
                    <a:lnTo>
                      <a:pt x="1086" y="953"/>
                    </a:lnTo>
                    <a:lnTo>
                      <a:pt x="1087" y="954"/>
                    </a:lnTo>
                    <a:lnTo>
                      <a:pt x="1087" y="955"/>
                    </a:lnTo>
                    <a:lnTo>
                      <a:pt x="1088" y="955"/>
                    </a:lnTo>
                    <a:lnTo>
                      <a:pt x="1089" y="956"/>
                    </a:lnTo>
                    <a:lnTo>
                      <a:pt x="1090" y="956"/>
                    </a:lnTo>
                    <a:lnTo>
                      <a:pt x="1091" y="957"/>
                    </a:lnTo>
                    <a:lnTo>
                      <a:pt x="1092" y="958"/>
                    </a:lnTo>
                    <a:lnTo>
                      <a:pt x="1093" y="958"/>
                    </a:lnTo>
                    <a:lnTo>
                      <a:pt x="1094" y="959"/>
                    </a:lnTo>
                    <a:lnTo>
                      <a:pt x="1095" y="959"/>
                    </a:lnTo>
                    <a:lnTo>
                      <a:pt x="1096" y="959"/>
                    </a:lnTo>
                    <a:lnTo>
                      <a:pt x="1097" y="959"/>
                    </a:lnTo>
                    <a:lnTo>
                      <a:pt x="1097" y="959"/>
                    </a:lnTo>
                    <a:lnTo>
                      <a:pt x="1098" y="959"/>
                    </a:lnTo>
                    <a:lnTo>
                      <a:pt x="1099" y="959"/>
                    </a:lnTo>
                    <a:lnTo>
                      <a:pt x="1100" y="959"/>
                    </a:lnTo>
                    <a:lnTo>
                      <a:pt x="1101" y="959"/>
                    </a:lnTo>
                    <a:lnTo>
                      <a:pt x="1102" y="959"/>
                    </a:lnTo>
                    <a:lnTo>
                      <a:pt x="1103" y="958"/>
                    </a:lnTo>
                    <a:lnTo>
                      <a:pt x="1104" y="958"/>
                    </a:lnTo>
                    <a:lnTo>
                      <a:pt x="1105" y="959"/>
                    </a:lnTo>
                    <a:lnTo>
                      <a:pt x="1106" y="959"/>
                    </a:lnTo>
                    <a:lnTo>
                      <a:pt x="1107" y="956"/>
                    </a:lnTo>
                    <a:lnTo>
                      <a:pt x="1108" y="957"/>
                    </a:lnTo>
                    <a:lnTo>
                      <a:pt x="1108" y="960"/>
                    </a:lnTo>
                    <a:lnTo>
                      <a:pt x="1109" y="957"/>
                    </a:lnTo>
                    <a:lnTo>
                      <a:pt x="1110" y="957"/>
                    </a:lnTo>
                    <a:lnTo>
                      <a:pt x="1111" y="958"/>
                    </a:lnTo>
                    <a:lnTo>
                      <a:pt x="1112" y="958"/>
                    </a:lnTo>
                    <a:lnTo>
                      <a:pt x="1113" y="958"/>
                    </a:lnTo>
                    <a:lnTo>
                      <a:pt x="1114" y="958"/>
                    </a:lnTo>
                    <a:lnTo>
                      <a:pt x="1115" y="958"/>
                    </a:lnTo>
                    <a:lnTo>
                      <a:pt x="1116" y="958"/>
                    </a:lnTo>
                    <a:lnTo>
                      <a:pt x="1117" y="959"/>
                    </a:lnTo>
                    <a:lnTo>
                      <a:pt x="1117" y="959"/>
                    </a:lnTo>
                    <a:lnTo>
                      <a:pt x="1118" y="959"/>
                    </a:lnTo>
                    <a:lnTo>
                      <a:pt x="1119" y="959"/>
                    </a:lnTo>
                    <a:lnTo>
                      <a:pt x="1120" y="959"/>
                    </a:lnTo>
                    <a:lnTo>
                      <a:pt x="1121" y="959"/>
                    </a:lnTo>
                    <a:lnTo>
                      <a:pt x="1122" y="959"/>
                    </a:lnTo>
                    <a:lnTo>
                      <a:pt x="1123" y="959"/>
                    </a:lnTo>
                    <a:lnTo>
                      <a:pt x="1124" y="959"/>
                    </a:lnTo>
                    <a:lnTo>
                      <a:pt x="1125" y="959"/>
                    </a:lnTo>
                    <a:lnTo>
                      <a:pt x="1126" y="959"/>
                    </a:lnTo>
                    <a:lnTo>
                      <a:pt x="1127" y="959"/>
                    </a:lnTo>
                    <a:lnTo>
                      <a:pt x="1127" y="959"/>
                    </a:lnTo>
                    <a:lnTo>
                      <a:pt x="1129" y="959"/>
                    </a:lnTo>
                    <a:lnTo>
                      <a:pt x="1129" y="959"/>
                    </a:lnTo>
                    <a:lnTo>
                      <a:pt x="1130" y="959"/>
                    </a:lnTo>
                    <a:lnTo>
                      <a:pt x="1131" y="959"/>
                    </a:lnTo>
                    <a:lnTo>
                      <a:pt x="1132" y="959"/>
                    </a:lnTo>
                    <a:lnTo>
                      <a:pt x="1133" y="959"/>
                    </a:lnTo>
                    <a:lnTo>
                      <a:pt x="1134" y="959"/>
                    </a:lnTo>
                    <a:lnTo>
                      <a:pt x="1135" y="959"/>
                    </a:lnTo>
                    <a:lnTo>
                      <a:pt x="1136" y="959"/>
                    </a:lnTo>
                    <a:lnTo>
                      <a:pt x="1137" y="958"/>
                    </a:lnTo>
                    <a:lnTo>
                      <a:pt x="1138" y="958"/>
                    </a:lnTo>
                    <a:lnTo>
                      <a:pt x="1138" y="958"/>
                    </a:lnTo>
                    <a:lnTo>
                      <a:pt x="1139" y="958"/>
                    </a:lnTo>
                    <a:lnTo>
                      <a:pt x="1140" y="958"/>
                    </a:lnTo>
                    <a:lnTo>
                      <a:pt x="1141" y="957"/>
                    </a:lnTo>
                    <a:lnTo>
                      <a:pt x="1142" y="957"/>
                    </a:lnTo>
                    <a:lnTo>
                      <a:pt x="1143" y="957"/>
                    </a:lnTo>
                    <a:lnTo>
                      <a:pt x="1144" y="957"/>
                    </a:lnTo>
                    <a:lnTo>
                      <a:pt x="1145" y="957"/>
                    </a:lnTo>
                    <a:lnTo>
                      <a:pt x="1146" y="957"/>
                    </a:lnTo>
                    <a:lnTo>
                      <a:pt x="1147" y="957"/>
                    </a:lnTo>
                    <a:lnTo>
                      <a:pt x="1148" y="956"/>
                    </a:lnTo>
                    <a:lnTo>
                      <a:pt x="1148" y="956"/>
                    </a:lnTo>
                    <a:lnTo>
                      <a:pt x="1149" y="956"/>
                    </a:lnTo>
                    <a:lnTo>
                      <a:pt x="1150" y="956"/>
                    </a:lnTo>
                    <a:lnTo>
                      <a:pt x="1151" y="956"/>
                    </a:lnTo>
                    <a:lnTo>
                      <a:pt x="1152" y="956"/>
                    </a:lnTo>
                    <a:lnTo>
                      <a:pt x="1153" y="955"/>
                    </a:lnTo>
                    <a:lnTo>
                      <a:pt x="1154" y="954"/>
                    </a:lnTo>
                    <a:lnTo>
                      <a:pt x="1155" y="954"/>
                    </a:lnTo>
                    <a:lnTo>
                      <a:pt x="1156" y="953"/>
                    </a:lnTo>
                    <a:lnTo>
                      <a:pt x="1157" y="952"/>
                    </a:lnTo>
                    <a:lnTo>
                      <a:pt x="1157" y="951"/>
                    </a:lnTo>
                    <a:lnTo>
                      <a:pt x="1159" y="951"/>
                    </a:lnTo>
                    <a:lnTo>
                      <a:pt x="1159" y="950"/>
                    </a:lnTo>
                    <a:lnTo>
                      <a:pt x="1160" y="949"/>
                    </a:lnTo>
                    <a:lnTo>
                      <a:pt x="1161" y="948"/>
                    </a:lnTo>
                    <a:lnTo>
                      <a:pt x="1162" y="946"/>
                    </a:lnTo>
                    <a:lnTo>
                      <a:pt x="1163" y="945"/>
                    </a:lnTo>
                    <a:lnTo>
                      <a:pt x="1164" y="944"/>
                    </a:lnTo>
                    <a:lnTo>
                      <a:pt x="1165" y="943"/>
                    </a:lnTo>
                    <a:lnTo>
                      <a:pt x="1166" y="942"/>
                    </a:lnTo>
                    <a:lnTo>
                      <a:pt x="1167" y="942"/>
                    </a:lnTo>
                    <a:lnTo>
                      <a:pt x="1168" y="942"/>
                    </a:lnTo>
                    <a:lnTo>
                      <a:pt x="1169" y="943"/>
                    </a:lnTo>
                    <a:lnTo>
                      <a:pt x="1169" y="944"/>
                    </a:lnTo>
                    <a:lnTo>
                      <a:pt x="1170" y="945"/>
                    </a:lnTo>
                    <a:lnTo>
                      <a:pt x="1171" y="946"/>
                    </a:lnTo>
                    <a:lnTo>
                      <a:pt x="1172" y="947"/>
                    </a:lnTo>
                    <a:lnTo>
                      <a:pt x="1173" y="948"/>
                    </a:lnTo>
                    <a:lnTo>
                      <a:pt x="1174" y="949"/>
                    </a:lnTo>
                    <a:lnTo>
                      <a:pt x="1175" y="951"/>
                    </a:lnTo>
                    <a:lnTo>
                      <a:pt x="1176" y="952"/>
                    </a:lnTo>
                    <a:lnTo>
                      <a:pt x="1177" y="953"/>
                    </a:lnTo>
                    <a:lnTo>
                      <a:pt x="1178" y="955"/>
                    </a:lnTo>
                    <a:lnTo>
                      <a:pt x="1178" y="956"/>
                    </a:lnTo>
                    <a:lnTo>
                      <a:pt x="1180" y="958"/>
                    </a:lnTo>
                    <a:lnTo>
                      <a:pt x="1180" y="959"/>
                    </a:lnTo>
                    <a:lnTo>
                      <a:pt x="1181" y="960"/>
                    </a:lnTo>
                    <a:lnTo>
                      <a:pt x="1182" y="960"/>
                    </a:lnTo>
                    <a:lnTo>
                      <a:pt x="1183" y="959"/>
                    </a:lnTo>
                    <a:lnTo>
                      <a:pt x="1184" y="958"/>
                    </a:lnTo>
                    <a:lnTo>
                      <a:pt x="1185" y="958"/>
                    </a:lnTo>
                    <a:lnTo>
                      <a:pt x="1186" y="958"/>
                    </a:lnTo>
                    <a:lnTo>
                      <a:pt x="1187" y="958"/>
                    </a:lnTo>
                    <a:lnTo>
                      <a:pt x="1188" y="958"/>
                    </a:lnTo>
                    <a:lnTo>
                      <a:pt x="1189" y="956"/>
                    </a:lnTo>
                    <a:lnTo>
                      <a:pt x="1189" y="953"/>
                    </a:lnTo>
                    <a:lnTo>
                      <a:pt x="1190" y="951"/>
                    </a:lnTo>
                    <a:lnTo>
                      <a:pt x="1191" y="948"/>
                    </a:lnTo>
                    <a:lnTo>
                      <a:pt x="1192" y="945"/>
                    </a:lnTo>
                    <a:lnTo>
                      <a:pt x="1193" y="947"/>
                    </a:lnTo>
                    <a:lnTo>
                      <a:pt x="1194" y="948"/>
                    </a:lnTo>
                    <a:lnTo>
                      <a:pt x="1195" y="948"/>
                    </a:lnTo>
                    <a:lnTo>
                      <a:pt x="1196" y="947"/>
                    </a:lnTo>
                    <a:lnTo>
                      <a:pt x="1197" y="947"/>
                    </a:lnTo>
                    <a:lnTo>
                      <a:pt x="1198" y="947"/>
                    </a:lnTo>
                    <a:lnTo>
                      <a:pt x="1199" y="946"/>
                    </a:lnTo>
                    <a:lnTo>
                      <a:pt x="1199" y="947"/>
                    </a:lnTo>
                    <a:lnTo>
                      <a:pt x="1200" y="947"/>
                    </a:lnTo>
                    <a:lnTo>
                      <a:pt x="1201" y="947"/>
                    </a:lnTo>
                    <a:lnTo>
                      <a:pt x="1202" y="947"/>
                    </a:lnTo>
                    <a:lnTo>
                      <a:pt x="1203" y="948"/>
                    </a:lnTo>
                    <a:lnTo>
                      <a:pt x="1204" y="948"/>
                    </a:lnTo>
                    <a:lnTo>
                      <a:pt x="1205" y="948"/>
                    </a:lnTo>
                    <a:lnTo>
                      <a:pt x="1206" y="949"/>
                    </a:lnTo>
                    <a:lnTo>
                      <a:pt x="1207" y="949"/>
                    </a:lnTo>
                    <a:lnTo>
                      <a:pt x="1208" y="950"/>
                    </a:lnTo>
                    <a:lnTo>
                      <a:pt x="1209" y="950"/>
                    </a:lnTo>
                    <a:lnTo>
                      <a:pt x="1210" y="951"/>
                    </a:lnTo>
                    <a:lnTo>
                      <a:pt x="1210" y="951"/>
                    </a:lnTo>
                    <a:lnTo>
                      <a:pt x="1211" y="951"/>
                    </a:lnTo>
                    <a:lnTo>
                      <a:pt x="1212" y="952"/>
                    </a:lnTo>
                    <a:lnTo>
                      <a:pt x="1213" y="952"/>
                    </a:lnTo>
                    <a:lnTo>
                      <a:pt x="1214" y="952"/>
                    </a:lnTo>
                    <a:lnTo>
                      <a:pt x="1215" y="952"/>
                    </a:lnTo>
                    <a:lnTo>
                      <a:pt x="1216" y="952"/>
                    </a:lnTo>
                    <a:lnTo>
                      <a:pt x="1217" y="953"/>
                    </a:lnTo>
                    <a:lnTo>
                      <a:pt x="1218" y="953"/>
                    </a:lnTo>
                    <a:lnTo>
                      <a:pt x="1219" y="953"/>
                    </a:lnTo>
                    <a:lnTo>
                      <a:pt x="1220" y="952"/>
                    </a:lnTo>
                    <a:lnTo>
                      <a:pt x="1220" y="952"/>
                    </a:lnTo>
                    <a:lnTo>
                      <a:pt x="1221" y="952"/>
                    </a:lnTo>
                    <a:lnTo>
                      <a:pt x="1222" y="952"/>
                    </a:lnTo>
                    <a:lnTo>
                      <a:pt x="1223" y="952"/>
                    </a:lnTo>
                    <a:lnTo>
                      <a:pt x="1224" y="952"/>
                    </a:lnTo>
                    <a:lnTo>
                      <a:pt x="1225" y="952"/>
                    </a:lnTo>
                    <a:lnTo>
                      <a:pt x="1226" y="952"/>
                    </a:lnTo>
                    <a:lnTo>
                      <a:pt x="1227" y="953"/>
                    </a:lnTo>
                    <a:lnTo>
                      <a:pt x="1228" y="953"/>
                    </a:lnTo>
                    <a:lnTo>
                      <a:pt x="1229" y="954"/>
                    </a:lnTo>
                    <a:lnTo>
                      <a:pt x="1229" y="954"/>
                    </a:lnTo>
                    <a:lnTo>
                      <a:pt x="1230" y="954"/>
                    </a:lnTo>
                    <a:lnTo>
                      <a:pt x="1231" y="954"/>
                    </a:lnTo>
                    <a:lnTo>
                      <a:pt x="1232" y="955"/>
                    </a:lnTo>
                    <a:lnTo>
                      <a:pt x="1233" y="955"/>
                    </a:lnTo>
                    <a:lnTo>
                      <a:pt x="1234" y="956"/>
                    </a:lnTo>
                    <a:lnTo>
                      <a:pt x="1235" y="956"/>
                    </a:lnTo>
                    <a:lnTo>
                      <a:pt x="1236" y="957"/>
                    </a:lnTo>
                    <a:lnTo>
                      <a:pt x="1237" y="958"/>
                    </a:lnTo>
                    <a:lnTo>
                      <a:pt x="1238" y="959"/>
                    </a:lnTo>
                    <a:lnTo>
                      <a:pt x="1239" y="959"/>
                    </a:lnTo>
                    <a:lnTo>
                      <a:pt x="1240" y="959"/>
                    </a:lnTo>
                    <a:lnTo>
                      <a:pt x="1241" y="957"/>
                    </a:lnTo>
                    <a:lnTo>
                      <a:pt x="1241" y="956"/>
                    </a:lnTo>
                    <a:lnTo>
                      <a:pt x="1242" y="954"/>
                    </a:lnTo>
                    <a:lnTo>
                      <a:pt x="1243" y="952"/>
                    </a:lnTo>
                    <a:lnTo>
                      <a:pt x="1244" y="950"/>
                    </a:lnTo>
                    <a:lnTo>
                      <a:pt x="1245" y="948"/>
                    </a:lnTo>
                    <a:lnTo>
                      <a:pt x="1246" y="946"/>
                    </a:lnTo>
                    <a:lnTo>
                      <a:pt x="1247" y="944"/>
                    </a:lnTo>
                    <a:lnTo>
                      <a:pt x="1248" y="942"/>
                    </a:lnTo>
                    <a:lnTo>
                      <a:pt x="1249" y="940"/>
                    </a:lnTo>
                    <a:lnTo>
                      <a:pt x="1250" y="938"/>
                    </a:lnTo>
                    <a:lnTo>
                      <a:pt x="1250" y="936"/>
                    </a:lnTo>
                    <a:lnTo>
                      <a:pt x="1251" y="935"/>
                    </a:lnTo>
                    <a:lnTo>
                      <a:pt x="1252" y="933"/>
                    </a:lnTo>
                    <a:lnTo>
                      <a:pt x="1253" y="931"/>
                    </a:lnTo>
                    <a:lnTo>
                      <a:pt x="1254" y="929"/>
                    </a:lnTo>
                    <a:lnTo>
                      <a:pt x="1255" y="928"/>
                    </a:lnTo>
                    <a:lnTo>
                      <a:pt x="1256" y="937"/>
                    </a:lnTo>
                    <a:lnTo>
                      <a:pt x="1257" y="946"/>
                    </a:lnTo>
                    <a:lnTo>
                      <a:pt x="1258" y="931"/>
                    </a:lnTo>
                    <a:lnTo>
                      <a:pt x="1259" y="905"/>
                    </a:lnTo>
                    <a:lnTo>
                      <a:pt x="1260" y="889"/>
                    </a:lnTo>
                    <a:lnTo>
                      <a:pt x="1260" y="908"/>
                    </a:lnTo>
                    <a:lnTo>
                      <a:pt x="1261" y="932"/>
                    </a:lnTo>
                    <a:lnTo>
                      <a:pt x="1262" y="950"/>
                    </a:lnTo>
                    <a:lnTo>
                      <a:pt x="1263" y="952"/>
                    </a:lnTo>
                    <a:lnTo>
                      <a:pt x="1264" y="946"/>
                    </a:lnTo>
                    <a:lnTo>
                      <a:pt x="1265" y="948"/>
                    </a:lnTo>
                    <a:lnTo>
                      <a:pt x="1266" y="950"/>
                    </a:lnTo>
                    <a:lnTo>
                      <a:pt x="1267" y="949"/>
                    </a:lnTo>
                    <a:lnTo>
                      <a:pt x="1268" y="946"/>
                    </a:lnTo>
                    <a:lnTo>
                      <a:pt x="1269" y="946"/>
                    </a:lnTo>
                    <a:lnTo>
                      <a:pt x="1270" y="948"/>
                    </a:lnTo>
                    <a:lnTo>
                      <a:pt x="1271" y="949"/>
                    </a:lnTo>
                    <a:lnTo>
                      <a:pt x="1271" y="951"/>
                    </a:lnTo>
                    <a:lnTo>
                      <a:pt x="1272" y="949"/>
                    </a:lnTo>
                    <a:lnTo>
                      <a:pt x="1273" y="949"/>
                    </a:lnTo>
                    <a:lnTo>
                      <a:pt x="1274" y="951"/>
                    </a:lnTo>
                    <a:lnTo>
                      <a:pt x="1275" y="948"/>
                    </a:lnTo>
                    <a:lnTo>
                      <a:pt x="1276" y="947"/>
                    </a:lnTo>
                    <a:lnTo>
                      <a:pt x="1277" y="947"/>
                    </a:lnTo>
                    <a:lnTo>
                      <a:pt x="1278" y="946"/>
                    </a:lnTo>
                    <a:lnTo>
                      <a:pt x="1279" y="945"/>
                    </a:lnTo>
                    <a:lnTo>
                      <a:pt x="1280" y="945"/>
                    </a:lnTo>
                    <a:lnTo>
                      <a:pt x="1281" y="944"/>
                    </a:lnTo>
                    <a:lnTo>
                      <a:pt x="1281" y="941"/>
                    </a:lnTo>
                    <a:lnTo>
                      <a:pt x="1282" y="941"/>
                    </a:lnTo>
                    <a:lnTo>
                      <a:pt x="1283" y="941"/>
                    </a:lnTo>
                    <a:lnTo>
                      <a:pt x="1284" y="940"/>
                    </a:lnTo>
                    <a:lnTo>
                      <a:pt x="1285" y="940"/>
                    </a:lnTo>
                    <a:lnTo>
                      <a:pt x="1286" y="940"/>
                    </a:lnTo>
                    <a:lnTo>
                      <a:pt x="1287" y="940"/>
                    </a:lnTo>
                    <a:lnTo>
                      <a:pt x="1288" y="940"/>
                    </a:lnTo>
                    <a:lnTo>
                      <a:pt x="1289" y="941"/>
                    </a:lnTo>
                    <a:lnTo>
                      <a:pt x="1290" y="940"/>
                    </a:lnTo>
                    <a:lnTo>
                      <a:pt x="1290" y="940"/>
                    </a:lnTo>
                    <a:lnTo>
                      <a:pt x="1292" y="940"/>
                    </a:lnTo>
                    <a:lnTo>
                      <a:pt x="1292" y="941"/>
                    </a:lnTo>
                    <a:lnTo>
                      <a:pt x="1293" y="941"/>
                    </a:lnTo>
                    <a:lnTo>
                      <a:pt x="1294" y="941"/>
                    </a:lnTo>
                    <a:lnTo>
                      <a:pt x="1295" y="941"/>
                    </a:lnTo>
                    <a:lnTo>
                      <a:pt x="1296" y="941"/>
                    </a:lnTo>
                    <a:lnTo>
                      <a:pt x="1297" y="941"/>
                    </a:lnTo>
                    <a:lnTo>
                      <a:pt x="1298" y="941"/>
                    </a:lnTo>
                    <a:lnTo>
                      <a:pt x="1299" y="941"/>
                    </a:lnTo>
                    <a:lnTo>
                      <a:pt x="1300" y="941"/>
                    </a:lnTo>
                    <a:lnTo>
                      <a:pt x="1301" y="941"/>
                    </a:lnTo>
                    <a:lnTo>
                      <a:pt x="1301" y="941"/>
                    </a:lnTo>
                    <a:lnTo>
                      <a:pt x="1302" y="941"/>
                    </a:lnTo>
                    <a:lnTo>
                      <a:pt x="1303" y="941"/>
                    </a:lnTo>
                    <a:lnTo>
                      <a:pt x="1304" y="941"/>
                    </a:lnTo>
                    <a:lnTo>
                      <a:pt x="1305" y="941"/>
                    </a:lnTo>
                    <a:lnTo>
                      <a:pt x="1306" y="941"/>
                    </a:lnTo>
                    <a:lnTo>
                      <a:pt x="1307" y="941"/>
                    </a:lnTo>
                    <a:lnTo>
                      <a:pt x="1308" y="940"/>
                    </a:lnTo>
                    <a:lnTo>
                      <a:pt x="1309" y="940"/>
                    </a:lnTo>
                    <a:lnTo>
                      <a:pt x="1310" y="940"/>
                    </a:lnTo>
                    <a:lnTo>
                      <a:pt x="1311" y="939"/>
                    </a:lnTo>
                    <a:lnTo>
                      <a:pt x="1311" y="940"/>
                    </a:lnTo>
                    <a:lnTo>
                      <a:pt x="1313" y="940"/>
                    </a:lnTo>
                    <a:lnTo>
                      <a:pt x="1313" y="940"/>
                    </a:lnTo>
                    <a:lnTo>
                      <a:pt x="1314" y="941"/>
                    </a:lnTo>
                    <a:lnTo>
                      <a:pt x="1315" y="942"/>
                    </a:lnTo>
                    <a:lnTo>
                      <a:pt x="1316" y="942"/>
                    </a:lnTo>
                    <a:lnTo>
                      <a:pt x="1317" y="942"/>
                    </a:lnTo>
                    <a:lnTo>
                      <a:pt x="1318" y="944"/>
                    </a:lnTo>
                    <a:lnTo>
                      <a:pt x="1319" y="944"/>
                    </a:lnTo>
                    <a:lnTo>
                      <a:pt x="1320" y="944"/>
                    </a:lnTo>
                    <a:lnTo>
                      <a:pt x="1321" y="946"/>
                    </a:lnTo>
                    <a:lnTo>
                      <a:pt x="1322" y="947"/>
                    </a:lnTo>
                    <a:lnTo>
                      <a:pt x="1322" y="947"/>
                    </a:lnTo>
                    <a:lnTo>
                      <a:pt x="1323" y="948"/>
                    </a:lnTo>
                    <a:lnTo>
                      <a:pt x="1324" y="949"/>
                    </a:lnTo>
                    <a:lnTo>
                      <a:pt x="1325" y="951"/>
                    </a:lnTo>
                    <a:lnTo>
                      <a:pt x="1326" y="951"/>
                    </a:lnTo>
                    <a:lnTo>
                      <a:pt x="1327" y="950"/>
                    </a:lnTo>
                    <a:lnTo>
                      <a:pt x="1328" y="951"/>
                    </a:lnTo>
                    <a:lnTo>
                      <a:pt x="1329" y="951"/>
                    </a:lnTo>
                    <a:lnTo>
                      <a:pt x="1330" y="949"/>
                    </a:lnTo>
                    <a:lnTo>
                      <a:pt x="1331" y="948"/>
                    </a:lnTo>
                    <a:lnTo>
                      <a:pt x="1332" y="948"/>
                    </a:lnTo>
                    <a:lnTo>
                      <a:pt x="1332" y="947"/>
                    </a:lnTo>
                    <a:lnTo>
                      <a:pt x="1333" y="946"/>
                    </a:lnTo>
                    <a:lnTo>
                      <a:pt x="1334" y="946"/>
                    </a:lnTo>
                    <a:lnTo>
                      <a:pt x="1335" y="944"/>
                    </a:lnTo>
                    <a:lnTo>
                      <a:pt x="1336" y="943"/>
                    </a:lnTo>
                    <a:lnTo>
                      <a:pt x="1337" y="942"/>
                    </a:lnTo>
                    <a:lnTo>
                      <a:pt x="1338" y="941"/>
                    </a:lnTo>
                    <a:lnTo>
                      <a:pt x="1339" y="940"/>
                    </a:lnTo>
                    <a:lnTo>
                      <a:pt x="1340" y="937"/>
                    </a:lnTo>
                    <a:lnTo>
                      <a:pt x="1341" y="937"/>
                    </a:lnTo>
                    <a:lnTo>
                      <a:pt x="1341" y="937"/>
                    </a:lnTo>
                    <a:lnTo>
                      <a:pt x="1343" y="936"/>
                    </a:lnTo>
                    <a:lnTo>
                      <a:pt x="1343" y="936"/>
                    </a:lnTo>
                    <a:lnTo>
                      <a:pt x="1344" y="936"/>
                    </a:lnTo>
                    <a:lnTo>
                      <a:pt x="1345" y="936"/>
                    </a:lnTo>
                    <a:lnTo>
                      <a:pt x="1346" y="936"/>
                    </a:lnTo>
                    <a:lnTo>
                      <a:pt x="1347" y="937"/>
                    </a:lnTo>
                    <a:lnTo>
                      <a:pt x="1348" y="937"/>
                    </a:lnTo>
                    <a:lnTo>
                      <a:pt x="1349" y="937"/>
                    </a:lnTo>
                    <a:lnTo>
                      <a:pt x="1350" y="937"/>
                    </a:lnTo>
                    <a:lnTo>
                      <a:pt x="1351" y="937"/>
                    </a:lnTo>
                    <a:lnTo>
                      <a:pt x="1352" y="938"/>
                    </a:lnTo>
                    <a:lnTo>
                      <a:pt x="1353" y="938"/>
                    </a:lnTo>
                    <a:lnTo>
                      <a:pt x="1353" y="938"/>
                    </a:lnTo>
                    <a:lnTo>
                      <a:pt x="1354" y="938"/>
                    </a:lnTo>
                    <a:lnTo>
                      <a:pt x="1355" y="938"/>
                    </a:lnTo>
                    <a:lnTo>
                      <a:pt x="1356" y="939"/>
                    </a:lnTo>
                    <a:lnTo>
                      <a:pt x="1357" y="940"/>
                    </a:lnTo>
                    <a:lnTo>
                      <a:pt x="1358" y="938"/>
                    </a:lnTo>
                    <a:lnTo>
                      <a:pt x="1359" y="940"/>
                    </a:lnTo>
                    <a:lnTo>
                      <a:pt x="1360" y="941"/>
                    </a:lnTo>
                    <a:lnTo>
                      <a:pt x="1361" y="941"/>
                    </a:lnTo>
                    <a:lnTo>
                      <a:pt x="1362" y="941"/>
                    </a:lnTo>
                    <a:lnTo>
                      <a:pt x="1362" y="941"/>
                    </a:lnTo>
                    <a:lnTo>
                      <a:pt x="1363" y="942"/>
                    </a:lnTo>
                    <a:lnTo>
                      <a:pt x="1364" y="942"/>
                    </a:lnTo>
                    <a:lnTo>
                      <a:pt x="1365" y="943"/>
                    </a:lnTo>
                    <a:lnTo>
                      <a:pt x="1366" y="943"/>
                    </a:lnTo>
                    <a:lnTo>
                      <a:pt x="1367" y="944"/>
                    </a:lnTo>
                    <a:lnTo>
                      <a:pt x="1368" y="944"/>
                    </a:lnTo>
                    <a:lnTo>
                      <a:pt x="1369" y="945"/>
                    </a:lnTo>
                    <a:lnTo>
                      <a:pt x="1370" y="945"/>
                    </a:lnTo>
                    <a:lnTo>
                      <a:pt x="1371" y="945"/>
                    </a:lnTo>
                    <a:lnTo>
                      <a:pt x="1372" y="945"/>
                    </a:lnTo>
                    <a:lnTo>
                      <a:pt x="1373" y="946"/>
                    </a:lnTo>
                    <a:lnTo>
                      <a:pt x="1373" y="946"/>
                    </a:lnTo>
                    <a:lnTo>
                      <a:pt x="1374" y="946"/>
                    </a:lnTo>
                    <a:lnTo>
                      <a:pt x="1375" y="946"/>
                    </a:lnTo>
                    <a:lnTo>
                      <a:pt x="1376" y="946"/>
                    </a:lnTo>
                    <a:lnTo>
                      <a:pt x="1377" y="946"/>
                    </a:lnTo>
                    <a:lnTo>
                      <a:pt x="1378" y="946"/>
                    </a:lnTo>
                    <a:lnTo>
                      <a:pt x="1379" y="946"/>
                    </a:lnTo>
                    <a:lnTo>
                      <a:pt x="1380" y="946"/>
                    </a:lnTo>
                    <a:lnTo>
                      <a:pt x="1381" y="946"/>
                    </a:lnTo>
                    <a:lnTo>
                      <a:pt x="1382" y="946"/>
                    </a:lnTo>
                    <a:lnTo>
                      <a:pt x="1383" y="946"/>
                    </a:lnTo>
                    <a:lnTo>
                      <a:pt x="1383" y="946"/>
                    </a:lnTo>
                    <a:lnTo>
                      <a:pt x="1384" y="945"/>
                    </a:lnTo>
                    <a:lnTo>
                      <a:pt x="1385" y="945"/>
                    </a:lnTo>
                    <a:lnTo>
                      <a:pt x="1386" y="945"/>
                    </a:lnTo>
                    <a:lnTo>
                      <a:pt x="1387" y="945"/>
                    </a:lnTo>
                    <a:lnTo>
                      <a:pt x="1388" y="945"/>
                    </a:lnTo>
                    <a:lnTo>
                      <a:pt x="1389" y="945"/>
                    </a:lnTo>
                    <a:lnTo>
                      <a:pt x="1390" y="945"/>
                    </a:lnTo>
                    <a:lnTo>
                      <a:pt x="1391" y="945"/>
                    </a:lnTo>
                    <a:lnTo>
                      <a:pt x="1392" y="944"/>
                    </a:lnTo>
                    <a:lnTo>
                      <a:pt x="1393" y="944"/>
                    </a:lnTo>
                    <a:lnTo>
                      <a:pt x="1393" y="944"/>
                    </a:lnTo>
                    <a:lnTo>
                      <a:pt x="1394" y="943"/>
                    </a:lnTo>
                    <a:lnTo>
                      <a:pt x="1395" y="943"/>
                    </a:lnTo>
                    <a:lnTo>
                      <a:pt x="1396" y="943"/>
                    </a:lnTo>
                    <a:lnTo>
                      <a:pt x="1397" y="943"/>
                    </a:lnTo>
                    <a:lnTo>
                      <a:pt x="1398" y="941"/>
                    </a:lnTo>
                    <a:lnTo>
                      <a:pt x="1399" y="940"/>
                    </a:lnTo>
                    <a:lnTo>
                      <a:pt x="1400" y="943"/>
                    </a:lnTo>
                    <a:lnTo>
                      <a:pt x="1401" y="941"/>
                    </a:lnTo>
                    <a:lnTo>
                      <a:pt x="1402" y="941"/>
                    </a:lnTo>
                    <a:lnTo>
                      <a:pt x="1403" y="944"/>
                    </a:lnTo>
                    <a:lnTo>
                      <a:pt x="1404" y="942"/>
                    </a:lnTo>
                    <a:lnTo>
                      <a:pt x="1404" y="938"/>
                    </a:lnTo>
                    <a:lnTo>
                      <a:pt x="1405" y="941"/>
                    </a:lnTo>
                    <a:lnTo>
                      <a:pt x="1406" y="943"/>
                    </a:lnTo>
                    <a:lnTo>
                      <a:pt x="1407" y="941"/>
                    </a:lnTo>
                    <a:lnTo>
                      <a:pt x="1408" y="943"/>
                    </a:lnTo>
                    <a:lnTo>
                      <a:pt x="1409" y="944"/>
                    </a:lnTo>
                    <a:lnTo>
                      <a:pt x="1410" y="942"/>
                    </a:lnTo>
                    <a:lnTo>
                      <a:pt x="1411" y="943"/>
                    </a:lnTo>
                    <a:lnTo>
                      <a:pt x="1412" y="943"/>
                    </a:lnTo>
                    <a:lnTo>
                      <a:pt x="1413" y="944"/>
                    </a:lnTo>
                    <a:lnTo>
                      <a:pt x="1413" y="944"/>
                    </a:lnTo>
                    <a:lnTo>
                      <a:pt x="1414" y="943"/>
                    </a:lnTo>
                    <a:lnTo>
                      <a:pt x="1415" y="943"/>
                    </a:lnTo>
                    <a:lnTo>
                      <a:pt x="1416" y="942"/>
                    </a:lnTo>
                    <a:lnTo>
                      <a:pt x="1417" y="940"/>
                    </a:lnTo>
                    <a:lnTo>
                      <a:pt x="1418" y="939"/>
                    </a:lnTo>
                    <a:lnTo>
                      <a:pt x="1419" y="938"/>
                    </a:lnTo>
                    <a:lnTo>
                      <a:pt x="1420" y="937"/>
                    </a:lnTo>
                    <a:lnTo>
                      <a:pt x="1421" y="935"/>
                    </a:lnTo>
                    <a:lnTo>
                      <a:pt x="1422" y="935"/>
                    </a:lnTo>
                    <a:lnTo>
                      <a:pt x="1423" y="931"/>
                    </a:lnTo>
                    <a:lnTo>
                      <a:pt x="1423" y="935"/>
                    </a:lnTo>
                    <a:lnTo>
                      <a:pt x="1425" y="932"/>
                    </a:lnTo>
                    <a:lnTo>
                      <a:pt x="1425" y="925"/>
                    </a:lnTo>
                    <a:lnTo>
                      <a:pt x="1426" y="928"/>
                    </a:lnTo>
                    <a:lnTo>
                      <a:pt x="1427" y="929"/>
                    </a:lnTo>
                    <a:lnTo>
                      <a:pt x="1428" y="924"/>
                    </a:lnTo>
                    <a:lnTo>
                      <a:pt x="1429" y="924"/>
                    </a:lnTo>
                    <a:lnTo>
                      <a:pt x="1430" y="924"/>
                    </a:lnTo>
                    <a:lnTo>
                      <a:pt x="1431" y="924"/>
                    </a:lnTo>
                    <a:lnTo>
                      <a:pt x="1432" y="924"/>
                    </a:lnTo>
                    <a:lnTo>
                      <a:pt x="1433" y="924"/>
                    </a:lnTo>
                    <a:lnTo>
                      <a:pt x="1434" y="924"/>
                    </a:lnTo>
                    <a:lnTo>
                      <a:pt x="1434" y="925"/>
                    </a:lnTo>
                    <a:lnTo>
                      <a:pt x="1435" y="925"/>
                    </a:lnTo>
                    <a:lnTo>
                      <a:pt x="1436" y="925"/>
                    </a:lnTo>
                    <a:lnTo>
                      <a:pt x="1437" y="926"/>
                    </a:lnTo>
                    <a:lnTo>
                      <a:pt x="1438" y="927"/>
                    </a:lnTo>
                    <a:lnTo>
                      <a:pt x="1439" y="929"/>
                    </a:lnTo>
                    <a:lnTo>
                      <a:pt x="1440" y="927"/>
                    </a:lnTo>
                    <a:lnTo>
                      <a:pt x="1441" y="925"/>
                    </a:lnTo>
                    <a:lnTo>
                      <a:pt x="1442" y="927"/>
                    </a:lnTo>
                    <a:lnTo>
                      <a:pt x="1443" y="930"/>
                    </a:lnTo>
                    <a:lnTo>
                      <a:pt x="1444" y="932"/>
                    </a:lnTo>
                    <a:lnTo>
                      <a:pt x="1444" y="930"/>
                    </a:lnTo>
                    <a:lnTo>
                      <a:pt x="1445" y="931"/>
                    </a:lnTo>
                    <a:lnTo>
                      <a:pt x="1446" y="931"/>
                    </a:lnTo>
                    <a:lnTo>
                      <a:pt x="1447" y="932"/>
                    </a:lnTo>
                    <a:lnTo>
                      <a:pt x="1448" y="932"/>
                    </a:lnTo>
                    <a:lnTo>
                      <a:pt x="1449" y="933"/>
                    </a:lnTo>
                    <a:lnTo>
                      <a:pt x="1450" y="934"/>
                    </a:lnTo>
                    <a:lnTo>
                      <a:pt x="1451" y="934"/>
                    </a:lnTo>
                    <a:lnTo>
                      <a:pt x="1452" y="935"/>
                    </a:lnTo>
                    <a:lnTo>
                      <a:pt x="1453" y="935"/>
                    </a:lnTo>
                    <a:lnTo>
                      <a:pt x="1453" y="935"/>
                    </a:lnTo>
                    <a:lnTo>
                      <a:pt x="1455" y="938"/>
                    </a:lnTo>
                    <a:lnTo>
                      <a:pt x="1455" y="936"/>
                    </a:lnTo>
                    <a:lnTo>
                      <a:pt x="1456" y="937"/>
                    </a:lnTo>
                    <a:lnTo>
                      <a:pt x="1457" y="938"/>
                    </a:lnTo>
                    <a:lnTo>
                      <a:pt x="1458" y="939"/>
                    </a:lnTo>
                    <a:lnTo>
                      <a:pt x="1459" y="940"/>
                    </a:lnTo>
                    <a:lnTo>
                      <a:pt x="1460" y="941"/>
                    </a:lnTo>
                    <a:lnTo>
                      <a:pt x="1461" y="943"/>
                    </a:lnTo>
                    <a:lnTo>
                      <a:pt x="1462" y="944"/>
                    </a:lnTo>
                    <a:lnTo>
                      <a:pt x="1463" y="945"/>
                    </a:lnTo>
                    <a:lnTo>
                      <a:pt x="1464" y="945"/>
                    </a:lnTo>
                    <a:lnTo>
                      <a:pt x="1465" y="946"/>
                    </a:lnTo>
                    <a:lnTo>
                      <a:pt x="1465" y="949"/>
                    </a:lnTo>
                    <a:lnTo>
                      <a:pt x="1466" y="949"/>
                    </a:lnTo>
                    <a:lnTo>
                      <a:pt x="1467" y="950"/>
                    </a:lnTo>
                    <a:lnTo>
                      <a:pt x="1468" y="953"/>
                    </a:lnTo>
                    <a:lnTo>
                      <a:pt x="1469" y="954"/>
                    </a:lnTo>
                    <a:lnTo>
                      <a:pt x="1470" y="956"/>
                    </a:lnTo>
                    <a:lnTo>
                      <a:pt x="1471" y="957"/>
                    </a:lnTo>
                    <a:lnTo>
                      <a:pt x="1472" y="957"/>
                    </a:lnTo>
                    <a:lnTo>
                      <a:pt x="1473" y="960"/>
                    </a:lnTo>
                    <a:lnTo>
                      <a:pt x="1474" y="958"/>
                    </a:lnTo>
                    <a:lnTo>
                      <a:pt x="1474" y="957"/>
                    </a:lnTo>
                    <a:lnTo>
                      <a:pt x="1475" y="957"/>
                    </a:lnTo>
                    <a:lnTo>
                      <a:pt x="1476" y="957"/>
                    </a:lnTo>
                    <a:lnTo>
                      <a:pt x="1477" y="956"/>
                    </a:lnTo>
                    <a:lnTo>
                      <a:pt x="1478" y="955"/>
                    </a:lnTo>
                    <a:lnTo>
                      <a:pt x="1479" y="954"/>
                    </a:lnTo>
                    <a:lnTo>
                      <a:pt x="1480" y="953"/>
                    </a:lnTo>
                    <a:lnTo>
                      <a:pt x="1481" y="952"/>
                    </a:lnTo>
                    <a:lnTo>
                      <a:pt x="1482" y="951"/>
                    </a:lnTo>
                    <a:lnTo>
                      <a:pt x="1483" y="950"/>
                    </a:lnTo>
                    <a:lnTo>
                      <a:pt x="1484" y="949"/>
                    </a:lnTo>
                    <a:lnTo>
                      <a:pt x="1485" y="947"/>
                    </a:lnTo>
                    <a:lnTo>
                      <a:pt x="1486" y="947"/>
                    </a:lnTo>
                    <a:lnTo>
                      <a:pt x="1486" y="945"/>
                    </a:lnTo>
                    <a:lnTo>
                      <a:pt x="1487" y="944"/>
                    </a:lnTo>
                    <a:lnTo>
                      <a:pt x="1488" y="945"/>
                    </a:lnTo>
                    <a:lnTo>
                      <a:pt x="1489" y="945"/>
                    </a:lnTo>
                    <a:lnTo>
                      <a:pt x="1490" y="945"/>
                    </a:lnTo>
                    <a:lnTo>
                      <a:pt x="1491" y="946"/>
                    </a:lnTo>
                    <a:lnTo>
                      <a:pt x="1492" y="946"/>
                    </a:lnTo>
                    <a:lnTo>
                      <a:pt x="1493" y="947"/>
                    </a:lnTo>
                    <a:lnTo>
                      <a:pt x="1494" y="948"/>
                    </a:lnTo>
                    <a:lnTo>
                      <a:pt x="1495" y="947"/>
                    </a:lnTo>
                    <a:lnTo>
                      <a:pt x="1495" y="948"/>
                    </a:lnTo>
                    <a:lnTo>
                      <a:pt x="1496" y="951"/>
                    </a:lnTo>
                    <a:lnTo>
                      <a:pt x="1497" y="950"/>
                    </a:lnTo>
                    <a:lnTo>
                      <a:pt x="1498" y="949"/>
                    </a:lnTo>
                    <a:lnTo>
                      <a:pt x="1499" y="951"/>
                    </a:lnTo>
                    <a:lnTo>
                      <a:pt x="1500" y="953"/>
                    </a:lnTo>
                    <a:lnTo>
                      <a:pt x="1501" y="952"/>
                    </a:lnTo>
                  </a:path>
                </a:pathLst>
              </a:custGeom>
              <a:noFill/>
              <a:ln w="3175" cap="flat">
                <a:solidFill>
                  <a:srgbClr val="4DBEE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7" name="Freeform 222">
                <a:extLst>
                  <a:ext uri="{FF2B5EF4-FFF2-40B4-BE49-F238E27FC236}">
                    <a16:creationId xmlns:a16="http://schemas.microsoft.com/office/drawing/2014/main" id="{3E10B468-F3BA-4DD3-A58D-504A02DF1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92"/>
                <a:ext cx="1501" cy="967"/>
              </a:xfrm>
              <a:custGeom>
                <a:avLst/>
                <a:gdLst>
                  <a:gd name="T0" fmla="*/ 22 w 1501"/>
                  <a:gd name="T1" fmla="*/ 929 h 967"/>
                  <a:gd name="T2" fmla="*/ 46 w 1501"/>
                  <a:gd name="T3" fmla="*/ 924 h 967"/>
                  <a:gd name="T4" fmla="*/ 69 w 1501"/>
                  <a:gd name="T5" fmla="*/ 832 h 967"/>
                  <a:gd name="T6" fmla="*/ 93 w 1501"/>
                  <a:gd name="T7" fmla="*/ 890 h 967"/>
                  <a:gd name="T8" fmla="*/ 117 w 1501"/>
                  <a:gd name="T9" fmla="*/ 912 h 967"/>
                  <a:gd name="T10" fmla="*/ 140 w 1501"/>
                  <a:gd name="T11" fmla="*/ 862 h 967"/>
                  <a:gd name="T12" fmla="*/ 164 w 1501"/>
                  <a:gd name="T13" fmla="*/ 923 h 967"/>
                  <a:gd name="T14" fmla="*/ 188 w 1501"/>
                  <a:gd name="T15" fmla="*/ 909 h 967"/>
                  <a:gd name="T16" fmla="*/ 211 w 1501"/>
                  <a:gd name="T17" fmla="*/ 908 h 967"/>
                  <a:gd name="T18" fmla="*/ 235 w 1501"/>
                  <a:gd name="T19" fmla="*/ 934 h 967"/>
                  <a:gd name="T20" fmla="*/ 259 w 1501"/>
                  <a:gd name="T21" fmla="*/ 941 h 967"/>
                  <a:gd name="T22" fmla="*/ 282 w 1501"/>
                  <a:gd name="T23" fmla="*/ 876 h 967"/>
                  <a:gd name="T24" fmla="*/ 306 w 1501"/>
                  <a:gd name="T25" fmla="*/ 785 h 967"/>
                  <a:gd name="T26" fmla="*/ 330 w 1501"/>
                  <a:gd name="T27" fmla="*/ 900 h 967"/>
                  <a:gd name="T28" fmla="*/ 353 w 1501"/>
                  <a:gd name="T29" fmla="*/ 936 h 967"/>
                  <a:gd name="T30" fmla="*/ 377 w 1501"/>
                  <a:gd name="T31" fmla="*/ 932 h 967"/>
                  <a:gd name="T32" fmla="*/ 401 w 1501"/>
                  <a:gd name="T33" fmla="*/ 931 h 967"/>
                  <a:gd name="T34" fmla="*/ 424 w 1501"/>
                  <a:gd name="T35" fmla="*/ 897 h 967"/>
                  <a:gd name="T36" fmla="*/ 448 w 1501"/>
                  <a:gd name="T37" fmla="*/ 951 h 967"/>
                  <a:gd name="T38" fmla="*/ 472 w 1501"/>
                  <a:gd name="T39" fmla="*/ 499 h 967"/>
                  <a:gd name="T40" fmla="*/ 495 w 1501"/>
                  <a:gd name="T41" fmla="*/ 823 h 967"/>
                  <a:gd name="T42" fmla="*/ 519 w 1501"/>
                  <a:gd name="T43" fmla="*/ 940 h 967"/>
                  <a:gd name="T44" fmla="*/ 543 w 1501"/>
                  <a:gd name="T45" fmla="*/ 927 h 967"/>
                  <a:gd name="T46" fmla="*/ 567 w 1501"/>
                  <a:gd name="T47" fmla="*/ 906 h 967"/>
                  <a:gd name="T48" fmla="*/ 590 w 1501"/>
                  <a:gd name="T49" fmla="*/ 931 h 967"/>
                  <a:gd name="T50" fmla="*/ 614 w 1501"/>
                  <a:gd name="T51" fmla="*/ 953 h 967"/>
                  <a:gd name="T52" fmla="*/ 637 w 1501"/>
                  <a:gd name="T53" fmla="*/ 809 h 967"/>
                  <a:gd name="T54" fmla="*/ 661 w 1501"/>
                  <a:gd name="T55" fmla="*/ 889 h 967"/>
                  <a:gd name="T56" fmla="*/ 685 w 1501"/>
                  <a:gd name="T57" fmla="*/ 949 h 967"/>
                  <a:gd name="T58" fmla="*/ 709 w 1501"/>
                  <a:gd name="T59" fmla="*/ 916 h 967"/>
                  <a:gd name="T60" fmla="*/ 732 w 1501"/>
                  <a:gd name="T61" fmla="*/ 910 h 967"/>
                  <a:gd name="T62" fmla="*/ 756 w 1501"/>
                  <a:gd name="T63" fmla="*/ 923 h 967"/>
                  <a:gd name="T64" fmla="*/ 780 w 1501"/>
                  <a:gd name="T65" fmla="*/ 922 h 967"/>
                  <a:gd name="T66" fmla="*/ 803 w 1501"/>
                  <a:gd name="T67" fmla="*/ 928 h 967"/>
                  <a:gd name="T68" fmla="*/ 827 w 1501"/>
                  <a:gd name="T69" fmla="*/ 894 h 967"/>
                  <a:gd name="T70" fmla="*/ 851 w 1501"/>
                  <a:gd name="T71" fmla="*/ 830 h 967"/>
                  <a:gd name="T72" fmla="*/ 874 w 1501"/>
                  <a:gd name="T73" fmla="*/ 934 h 967"/>
                  <a:gd name="T74" fmla="*/ 898 w 1501"/>
                  <a:gd name="T75" fmla="*/ 932 h 967"/>
                  <a:gd name="T76" fmla="*/ 922 w 1501"/>
                  <a:gd name="T77" fmla="*/ 941 h 967"/>
                  <a:gd name="T78" fmla="*/ 945 w 1501"/>
                  <a:gd name="T79" fmla="*/ 925 h 967"/>
                  <a:gd name="T80" fmla="*/ 969 w 1501"/>
                  <a:gd name="T81" fmla="*/ 942 h 967"/>
                  <a:gd name="T82" fmla="*/ 993 w 1501"/>
                  <a:gd name="T83" fmla="*/ 841 h 967"/>
                  <a:gd name="T84" fmla="*/ 1017 w 1501"/>
                  <a:gd name="T85" fmla="*/ 786 h 967"/>
                  <a:gd name="T86" fmla="*/ 1040 w 1501"/>
                  <a:gd name="T87" fmla="*/ 927 h 967"/>
                  <a:gd name="T88" fmla="*/ 1064 w 1501"/>
                  <a:gd name="T89" fmla="*/ 930 h 967"/>
                  <a:gd name="T90" fmla="*/ 1087 w 1501"/>
                  <a:gd name="T91" fmla="*/ 923 h 967"/>
                  <a:gd name="T92" fmla="*/ 1111 w 1501"/>
                  <a:gd name="T93" fmla="*/ 937 h 967"/>
                  <a:gd name="T94" fmla="*/ 1135 w 1501"/>
                  <a:gd name="T95" fmla="*/ 925 h 967"/>
                  <a:gd name="T96" fmla="*/ 1159 w 1501"/>
                  <a:gd name="T97" fmla="*/ 930 h 967"/>
                  <a:gd name="T98" fmla="*/ 1182 w 1501"/>
                  <a:gd name="T99" fmla="*/ 925 h 967"/>
                  <a:gd name="T100" fmla="*/ 1206 w 1501"/>
                  <a:gd name="T101" fmla="*/ 929 h 967"/>
                  <a:gd name="T102" fmla="*/ 1229 w 1501"/>
                  <a:gd name="T103" fmla="*/ 917 h 967"/>
                  <a:gd name="T104" fmla="*/ 1253 w 1501"/>
                  <a:gd name="T105" fmla="*/ 904 h 967"/>
                  <a:gd name="T106" fmla="*/ 1277 w 1501"/>
                  <a:gd name="T107" fmla="*/ 929 h 967"/>
                  <a:gd name="T108" fmla="*/ 1301 w 1501"/>
                  <a:gd name="T109" fmla="*/ 899 h 967"/>
                  <a:gd name="T110" fmla="*/ 1324 w 1501"/>
                  <a:gd name="T111" fmla="*/ 919 h 967"/>
                  <a:gd name="T112" fmla="*/ 1348 w 1501"/>
                  <a:gd name="T113" fmla="*/ 930 h 967"/>
                  <a:gd name="T114" fmla="*/ 1372 w 1501"/>
                  <a:gd name="T115" fmla="*/ 920 h 967"/>
                  <a:gd name="T116" fmla="*/ 1395 w 1501"/>
                  <a:gd name="T117" fmla="*/ 925 h 967"/>
                  <a:gd name="T118" fmla="*/ 1419 w 1501"/>
                  <a:gd name="T119" fmla="*/ 919 h 967"/>
                  <a:gd name="T120" fmla="*/ 1443 w 1501"/>
                  <a:gd name="T121" fmla="*/ 921 h 967"/>
                  <a:gd name="T122" fmla="*/ 1466 w 1501"/>
                  <a:gd name="T123" fmla="*/ 927 h 967"/>
                  <a:gd name="T124" fmla="*/ 1490 w 1501"/>
                  <a:gd name="T125" fmla="*/ 929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67">
                    <a:moveTo>
                      <a:pt x="0" y="922"/>
                    </a:moveTo>
                    <a:lnTo>
                      <a:pt x="0" y="922"/>
                    </a:lnTo>
                    <a:lnTo>
                      <a:pt x="1" y="922"/>
                    </a:lnTo>
                    <a:lnTo>
                      <a:pt x="2" y="923"/>
                    </a:lnTo>
                    <a:lnTo>
                      <a:pt x="3" y="923"/>
                    </a:lnTo>
                    <a:lnTo>
                      <a:pt x="4" y="923"/>
                    </a:lnTo>
                    <a:lnTo>
                      <a:pt x="5" y="924"/>
                    </a:lnTo>
                    <a:lnTo>
                      <a:pt x="5" y="924"/>
                    </a:lnTo>
                    <a:lnTo>
                      <a:pt x="6" y="924"/>
                    </a:lnTo>
                    <a:lnTo>
                      <a:pt x="7" y="925"/>
                    </a:lnTo>
                    <a:lnTo>
                      <a:pt x="8" y="925"/>
                    </a:lnTo>
                    <a:lnTo>
                      <a:pt x="9" y="926"/>
                    </a:lnTo>
                    <a:lnTo>
                      <a:pt x="10" y="926"/>
                    </a:lnTo>
                    <a:lnTo>
                      <a:pt x="11" y="927"/>
                    </a:lnTo>
                    <a:lnTo>
                      <a:pt x="12" y="927"/>
                    </a:lnTo>
                    <a:lnTo>
                      <a:pt x="13" y="928"/>
                    </a:lnTo>
                    <a:lnTo>
                      <a:pt x="14" y="928"/>
                    </a:lnTo>
                    <a:lnTo>
                      <a:pt x="15" y="929"/>
                    </a:lnTo>
                    <a:lnTo>
                      <a:pt x="16" y="929"/>
                    </a:lnTo>
                    <a:lnTo>
                      <a:pt x="16" y="929"/>
                    </a:lnTo>
                    <a:lnTo>
                      <a:pt x="17" y="929"/>
                    </a:lnTo>
                    <a:lnTo>
                      <a:pt x="18" y="929"/>
                    </a:lnTo>
                    <a:lnTo>
                      <a:pt x="19" y="929"/>
                    </a:lnTo>
                    <a:lnTo>
                      <a:pt x="20" y="929"/>
                    </a:lnTo>
                    <a:lnTo>
                      <a:pt x="21" y="929"/>
                    </a:lnTo>
                    <a:lnTo>
                      <a:pt x="22" y="929"/>
                    </a:lnTo>
                    <a:lnTo>
                      <a:pt x="23" y="928"/>
                    </a:lnTo>
                    <a:lnTo>
                      <a:pt x="24" y="928"/>
                    </a:lnTo>
                    <a:lnTo>
                      <a:pt x="25" y="927"/>
                    </a:lnTo>
                    <a:lnTo>
                      <a:pt x="26" y="927"/>
                    </a:lnTo>
                    <a:lnTo>
                      <a:pt x="26" y="926"/>
                    </a:lnTo>
                    <a:lnTo>
                      <a:pt x="27" y="925"/>
                    </a:lnTo>
                    <a:lnTo>
                      <a:pt x="28" y="924"/>
                    </a:lnTo>
                    <a:lnTo>
                      <a:pt x="29" y="923"/>
                    </a:lnTo>
                    <a:lnTo>
                      <a:pt x="30" y="923"/>
                    </a:lnTo>
                    <a:lnTo>
                      <a:pt x="31" y="924"/>
                    </a:lnTo>
                    <a:lnTo>
                      <a:pt x="32" y="924"/>
                    </a:lnTo>
                    <a:lnTo>
                      <a:pt x="33" y="924"/>
                    </a:lnTo>
                    <a:lnTo>
                      <a:pt x="34" y="924"/>
                    </a:lnTo>
                    <a:lnTo>
                      <a:pt x="35" y="924"/>
                    </a:lnTo>
                    <a:lnTo>
                      <a:pt x="35" y="924"/>
                    </a:lnTo>
                    <a:lnTo>
                      <a:pt x="36" y="925"/>
                    </a:lnTo>
                    <a:lnTo>
                      <a:pt x="37" y="925"/>
                    </a:lnTo>
                    <a:lnTo>
                      <a:pt x="38" y="926"/>
                    </a:lnTo>
                    <a:lnTo>
                      <a:pt x="39" y="926"/>
                    </a:lnTo>
                    <a:lnTo>
                      <a:pt x="40" y="926"/>
                    </a:lnTo>
                    <a:lnTo>
                      <a:pt x="41" y="927"/>
                    </a:lnTo>
                    <a:lnTo>
                      <a:pt x="42" y="928"/>
                    </a:lnTo>
                    <a:lnTo>
                      <a:pt x="43" y="928"/>
                    </a:lnTo>
                    <a:lnTo>
                      <a:pt x="44" y="928"/>
                    </a:lnTo>
                    <a:lnTo>
                      <a:pt x="45" y="927"/>
                    </a:lnTo>
                    <a:lnTo>
                      <a:pt x="46" y="924"/>
                    </a:lnTo>
                    <a:lnTo>
                      <a:pt x="47" y="921"/>
                    </a:lnTo>
                    <a:lnTo>
                      <a:pt x="47" y="917"/>
                    </a:lnTo>
                    <a:lnTo>
                      <a:pt x="48" y="914"/>
                    </a:lnTo>
                    <a:lnTo>
                      <a:pt x="49" y="910"/>
                    </a:lnTo>
                    <a:lnTo>
                      <a:pt x="50" y="906"/>
                    </a:lnTo>
                    <a:lnTo>
                      <a:pt x="51" y="902"/>
                    </a:lnTo>
                    <a:lnTo>
                      <a:pt x="52" y="898"/>
                    </a:lnTo>
                    <a:lnTo>
                      <a:pt x="53" y="894"/>
                    </a:lnTo>
                    <a:lnTo>
                      <a:pt x="54" y="891"/>
                    </a:lnTo>
                    <a:lnTo>
                      <a:pt x="55" y="887"/>
                    </a:lnTo>
                    <a:lnTo>
                      <a:pt x="56" y="883"/>
                    </a:lnTo>
                    <a:lnTo>
                      <a:pt x="56" y="879"/>
                    </a:lnTo>
                    <a:lnTo>
                      <a:pt x="57" y="875"/>
                    </a:lnTo>
                    <a:lnTo>
                      <a:pt x="58" y="871"/>
                    </a:lnTo>
                    <a:lnTo>
                      <a:pt x="59" y="867"/>
                    </a:lnTo>
                    <a:lnTo>
                      <a:pt x="60" y="864"/>
                    </a:lnTo>
                    <a:lnTo>
                      <a:pt x="61" y="860"/>
                    </a:lnTo>
                    <a:lnTo>
                      <a:pt x="62" y="857"/>
                    </a:lnTo>
                    <a:lnTo>
                      <a:pt x="63" y="853"/>
                    </a:lnTo>
                    <a:lnTo>
                      <a:pt x="64" y="851"/>
                    </a:lnTo>
                    <a:lnTo>
                      <a:pt x="65" y="848"/>
                    </a:lnTo>
                    <a:lnTo>
                      <a:pt x="66" y="845"/>
                    </a:lnTo>
                    <a:lnTo>
                      <a:pt x="66" y="842"/>
                    </a:lnTo>
                    <a:lnTo>
                      <a:pt x="67" y="838"/>
                    </a:lnTo>
                    <a:lnTo>
                      <a:pt x="68" y="835"/>
                    </a:lnTo>
                    <a:lnTo>
                      <a:pt x="69" y="832"/>
                    </a:lnTo>
                    <a:lnTo>
                      <a:pt x="70" y="829"/>
                    </a:lnTo>
                    <a:lnTo>
                      <a:pt x="71" y="826"/>
                    </a:lnTo>
                    <a:lnTo>
                      <a:pt x="72" y="823"/>
                    </a:lnTo>
                    <a:lnTo>
                      <a:pt x="73" y="821"/>
                    </a:lnTo>
                    <a:lnTo>
                      <a:pt x="74" y="821"/>
                    </a:lnTo>
                    <a:lnTo>
                      <a:pt x="75" y="821"/>
                    </a:lnTo>
                    <a:lnTo>
                      <a:pt x="76" y="823"/>
                    </a:lnTo>
                    <a:lnTo>
                      <a:pt x="77" y="824"/>
                    </a:lnTo>
                    <a:lnTo>
                      <a:pt x="77" y="827"/>
                    </a:lnTo>
                    <a:lnTo>
                      <a:pt x="78" y="830"/>
                    </a:lnTo>
                    <a:lnTo>
                      <a:pt x="79" y="834"/>
                    </a:lnTo>
                    <a:lnTo>
                      <a:pt x="80" y="838"/>
                    </a:lnTo>
                    <a:lnTo>
                      <a:pt x="81" y="841"/>
                    </a:lnTo>
                    <a:lnTo>
                      <a:pt x="82" y="845"/>
                    </a:lnTo>
                    <a:lnTo>
                      <a:pt x="83" y="848"/>
                    </a:lnTo>
                    <a:lnTo>
                      <a:pt x="84" y="851"/>
                    </a:lnTo>
                    <a:lnTo>
                      <a:pt x="85" y="854"/>
                    </a:lnTo>
                    <a:lnTo>
                      <a:pt x="86" y="858"/>
                    </a:lnTo>
                    <a:lnTo>
                      <a:pt x="87" y="862"/>
                    </a:lnTo>
                    <a:lnTo>
                      <a:pt x="87" y="866"/>
                    </a:lnTo>
                    <a:lnTo>
                      <a:pt x="88" y="870"/>
                    </a:lnTo>
                    <a:lnTo>
                      <a:pt x="89" y="874"/>
                    </a:lnTo>
                    <a:lnTo>
                      <a:pt x="90" y="878"/>
                    </a:lnTo>
                    <a:lnTo>
                      <a:pt x="91" y="882"/>
                    </a:lnTo>
                    <a:lnTo>
                      <a:pt x="92" y="886"/>
                    </a:lnTo>
                    <a:lnTo>
                      <a:pt x="93" y="890"/>
                    </a:lnTo>
                    <a:lnTo>
                      <a:pt x="94" y="893"/>
                    </a:lnTo>
                    <a:lnTo>
                      <a:pt x="95" y="897"/>
                    </a:lnTo>
                    <a:lnTo>
                      <a:pt x="96" y="901"/>
                    </a:lnTo>
                    <a:lnTo>
                      <a:pt x="96" y="906"/>
                    </a:lnTo>
                    <a:lnTo>
                      <a:pt x="98" y="910"/>
                    </a:lnTo>
                    <a:lnTo>
                      <a:pt x="98" y="915"/>
                    </a:lnTo>
                    <a:lnTo>
                      <a:pt x="99" y="920"/>
                    </a:lnTo>
                    <a:lnTo>
                      <a:pt x="100" y="924"/>
                    </a:lnTo>
                    <a:lnTo>
                      <a:pt x="101" y="928"/>
                    </a:lnTo>
                    <a:lnTo>
                      <a:pt x="102" y="932"/>
                    </a:lnTo>
                    <a:lnTo>
                      <a:pt x="103" y="934"/>
                    </a:lnTo>
                    <a:lnTo>
                      <a:pt x="104" y="935"/>
                    </a:lnTo>
                    <a:lnTo>
                      <a:pt x="105" y="935"/>
                    </a:lnTo>
                    <a:lnTo>
                      <a:pt x="106" y="934"/>
                    </a:lnTo>
                    <a:lnTo>
                      <a:pt x="107" y="933"/>
                    </a:lnTo>
                    <a:lnTo>
                      <a:pt x="107" y="932"/>
                    </a:lnTo>
                    <a:lnTo>
                      <a:pt x="108" y="931"/>
                    </a:lnTo>
                    <a:lnTo>
                      <a:pt x="109" y="930"/>
                    </a:lnTo>
                    <a:lnTo>
                      <a:pt x="110" y="928"/>
                    </a:lnTo>
                    <a:lnTo>
                      <a:pt x="111" y="926"/>
                    </a:lnTo>
                    <a:lnTo>
                      <a:pt x="112" y="924"/>
                    </a:lnTo>
                    <a:lnTo>
                      <a:pt x="113" y="922"/>
                    </a:lnTo>
                    <a:lnTo>
                      <a:pt x="114" y="920"/>
                    </a:lnTo>
                    <a:lnTo>
                      <a:pt x="115" y="917"/>
                    </a:lnTo>
                    <a:lnTo>
                      <a:pt x="116" y="915"/>
                    </a:lnTo>
                    <a:lnTo>
                      <a:pt x="117" y="912"/>
                    </a:lnTo>
                    <a:lnTo>
                      <a:pt x="117" y="910"/>
                    </a:lnTo>
                    <a:lnTo>
                      <a:pt x="119" y="909"/>
                    </a:lnTo>
                    <a:lnTo>
                      <a:pt x="119" y="908"/>
                    </a:lnTo>
                    <a:lnTo>
                      <a:pt x="120" y="907"/>
                    </a:lnTo>
                    <a:lnTo>
                      <a:pt x="121" y="906"/>
                    </a:lnTo>
                    <a:lnTo>
                      <a:pt x="122" y="904"/>
                    </a:lnTo>
                    <a:lnTo>
                      <a:pt x="123" y="902"/>
                    </a:lnTo>
                    <a:lnTo>
                      <a:pt x="124" y="901"/>
                    </a:lnTo>
                    <a:lnTo>
                      <a:pt x="125" y="901"/>
                    </a:lnTo>
                    <a:lnTo>
                      <a:pt x="126" y="901"/>
                    </a:lnTo>
                    <a:lnTo>
                      <a:pt x="127" y="902"/>
                    </a:lnTo>
                    <a:lnTo>
                      <a:pt x="128" y="903"/>
                    </a:lnTo>
                    <a:lnTo>
                      <a:pt x="128" y="902"/>
                    </a:lnTo>
                    <a:lnTo>
                      <a:pt x="129" y="900"/>
                    </a:lnTo>
                    <a:lnTo>
                      <a:pt x="130" y="900"/>
                    </a:lnTo>
                    <a:lnTo>
                      <a:pt x="131" y="899"/>
                    </a:lnTo>
                    <a:lnTo>
                      <a:pt x="132" y="897"/>
                    </a:lnTo>
                    <a:lnTo>
                      <a:pt x="133" y="897"/>
                    </a:lnTo>
                    <a:lnTo>
                      <a:pt x="134" y="890"/>
                    </a:lnTo>
                    <a:lnTo>
                      <a:pt x="135" y="883"/>
                    </a:lnTo>
                    <a:lnTo>
                      <a:pt x="136" y="891"/>
                    </a:lnTo>
                    <a:lnTo>
                      <a:pt x="137" y="899"/>
                    </a:lnTo>
                    <a:lnTo>
                      <a:pt x="138" y="910"/>
                    </a:lnTo>
                    <a:lnTo>
                      <a:pt x="138" y="918"/>
                    </a:lnTo>
                    <a:lnTo>
                      <a:pt x="139" y="894"/>
                    </a:lnTo>
                    <a:lnTo>
                      <a:pt x="140" y="862"/>
                    </a:lnTo>
                    <a:lnTo>
                      <a:pt x="141" y="822"/>
                    </a:lnTo>
                    <a:lnTo>
                      <a:pt x="142" y="790"/>
                    </a:lnTo>
                    <a:lnTo>
                      <a:pt x="143" y="798"/>
                    </a:lnTo>
                    <a:lnTo>
                      <a:pt x="144" y="823"/>
                    </a:lnTo>
                    <a:lnTo>
                      <a:pt x="145" y="857"/>
                    </a:lnTo>
                    <a:lnTo>
                      <a:pt x="146" y="893"/>
                    </a:lnTo>
                    <a:lnTo>
                      <a:pt x="147" y="901"/>
                    </a:lnTo>
                    <a:lnTo>
                      <a:pt x="147" y="895"/>
                    </a:lnTo>
                    <a:lnTo>
                      <a:pt x="149" y="890"/>
                    </a:lnTo>
                    <a:lnTo>
                      <a:pt x="149" y="882"/>
                    </a:lnTo>
                    <a:lnTo>
                      <a:pt x="150" y="881"/>
                    </a:lnTo>
                    <a:lnTo>
                      <a:pt x="151" y="883"/>
                    </a:lnTo>
                    <a:lnTo>
                      <a:pt x="152" y="884"/>
                    </a:lnTo>
                    <a:lnTo>
                      <a:pt x="153" y="885"/>
                    </a:lnTo>
                    <a:lnTo>
                      <a:pt x="154" y="888"/>
                    </a:lnTo>
                    <a:lnTo>
                      <a:pt x="155" y="891"/>
                    </a:lnTo>
                    <a:lnTo>
                      <a:pt x="156" y="895"/>
                    </a:lnTo>
                    <a:lnTo>
                      <a:pt x="157" y="899"/>
                    </a:lnTo>
                    <a:lnTo>
                      <a:pt x="158" y="904"/>
                    </a:lnTo>
                    <a:lnTo>
                      <a:pt x="159" y="909"/>
                    </a:lnTo>
                    <a:lnTo>
                      <a:pt x="159" y="915"/>
                    </a:lnTo>
                    <a:lnTo>
                      <a:pt x="160" y="920"/>
                    </a:lnTo>
                    <a:lnTo>
                      <a:pt x="161" y="922"/>
                    </a:lnTo>
                    <a:lnTo>
                      <a:pt x="162" y="923"/>
                    </a:lnTo>
                    <a:lnTo>
                      <a:pt x="163" y="923"/>
                    </a:lnTo>
                    <a:lnTo>
                      <a:pt x="164" y="923"/>
                    </a:lnTo>
                    <a:lnTo>
                      <a:pt x="165" y="923"/>
                    </a:lnTo>
                    <a:lnTo>
                      <a:pt x="166" y="923"/>
                    </a:lnTo>
                    <a:lnTo>
                      <a:pt x="167" y="923"/>
                    </a:lnTo>
                    <a:lnTo>
                      <a:pt x="168" y="922"/>
                    </a:lnTo>
                    <a:lnTo>
                      <a:pt x="168" y="921"/>
                    </a:lnTo>
                    <a:lnTo>
                      <a:pt x="169" y="921"/>
                    </a:lnTo>
                    <a:lnTo>
                      <a:pt x="170" y="921"/>
                    </a:lnTo>
                    <a:lnTo>
                      <a:pt x="171" y="920"/>
                    </a:lnTo>
                    <a:lnTo>
                      <a:pt x="172" y="919"/>
                    </a:lnTo>
                    <a:lnTo>
                      <a:pt x="173" y="918"/>
                    </a:lnTo>
                    <a:lnTo>
                      <a:pt x="174" y="918"/>
                    </a:lnTo>
                    <a:lnTo>
                      <a:pt x="175" y="916"/>
                    </a:lnTo>
                    <a:lnTo>
                      <a:pt x="176" y="916"/>
                    </a:lnTo>
                    <a:lnTo>
                      <a:pt x="177" y="915"/>
                    </a:lnTo>
                    <a:lnTo>
                      <a:pt x="178" y="915"/>
                    </a:lnTo>
                    <a:lnTo>
                      <a:pt x="179" y="915"/>
                    </a:lnTo>
                    <a:lnTo>
                      <a:pt x="179" y="914"/>
                    </a:lnTo>
                    <a:lnTo>
                      <a:pt x="180" y="914"/>
                    </a:lnTo>
                    <a:lnTo>
                      <a:pt x="181" y="913"/>
                    </a:lnTo>
                    <a:lnTo>
                      <a:pt x="182" y="913"/>
                    </a:lnTo>
                    <a:lnTo>
                      <a:pt x="183" y="912"/>
                    </a:lnTo>
                    <a:lnTo>
                      <a:pt x="184" y="911"/>
                    </a:lnTo>
                    <a:lnTo>
                      <a:pt x="185" y="911"/>
                    </a:lnTo>
                    <a:lnTo>
                      <a:pt x="186" y="910"/>
                    </a:lnTo>
                    <a:lnTo>
                      <a:pt x="187" y="910"/>
                    </a:lnTo>
                    <a:lnTo>
                      <a:pt x="188" y="909"/>
                    </a:lnTo>
                    <a:lnTo>
                      <a:pt x="189" y="909"/>
                    </a:lnTo>
                    <a:lnTo>
                      <a:pt x="189" y="908"/>
                    </a:lnTo>
                    <a:lnTo>
                      <a:pt x="190" y="908"/>
                    </a:lnTo>
                    <a:lnTo>
                      <a:pt x="191" y="907"/>
                    </a:lnTo>
                    <a:lnTo>
                      <a:pt x="192" y="907"/>
                    </a:lnTo>
                    <a:lnTo>
                      <a:pt x="193" y="906"/>
                    </a:lnTo>
                    <a:lnTo>
                      <a:pt x="194" y="906"/>
                    </a:lnTo>
                    <a:lnTo>
                      <a:pt x="195" y="906"/>
                    </a:lnTo>
                    <a:lnTo>
                      <a:pt x="196" y="905"/>
                    </a:lnTo>
                    <a:lnTo>
                      <a:pt x="197" y="905"/>
                    </a:lnTo>
                    <a:lnTo>
                      <a:pt x="198" y="905"/>
                    </a:lnTo>
                    <a:lnTo>
                      <a:pt x="199" y="904"/>
                    </a:lnTo>
                    <a:lnTo>
                      <a:pt x="199" y="904"/>
                    </a:lnTo>
                    <a:lnTo>
                      <a:pt x="200" y="904"/>
                    </a:lnTo>
                    <a:lnTo>
                      <a:pt x="201" y="903"/>
                    </a:lnTo>
                    <a:lnTo>
                      <a:pt x="202" y="903"/>
                    </a:lnTo>
                    <a:lnTo>
                      <a:pt x="203" y="903"/>
                    </a:lnTo>
                    <a:lnTo>
                      <a:pt x="204" y="903"/>
                    </a:lnTo>
                    <a:lnTo>
                      <a:pt x="205" y="903"/>
                    </a:lnTo>
                    <a:lnTo>
                      <a:pt x="206" y="903"/>
                    </a:lnTo>
                    <a:lnTo>
                      <a:pt x="207" y="904"/>
                    </a:lnTo>
                    <a:lnTo>
                      <a:pt x="208" y="905"/>
                    </a:lnTo>
                    <a:lnTo>
                      <a:pt x="208" y="905"/>
                    </a:lnTo>
                    <a:lnTo>
                      <a:pt x="210" y="906"/>
                    </a:lnTo>
                    <a:lnTo>
                      <a:pt x="210" y="907"/>
                    </a:lnTo>
                    <a:lnTo>
                      <a:pt x="211" y="908"/>
                    </a:lnTo>
                    <a:lnTo>
                      <a:pt x="212" y="909"/>
                    </a:lnTo>
                    <a:lnTo>
                      <a:pt x="213" y="910"/>
                    </a:lnTo>
                    <a:lnTo>
                      <a:pt x="214" y="911"/>
                    </a:lnTo>
                    <a:lnTo>
                      <a:pt x="215" y="911"/>
                    </a:lnTo>
                    <a:lnTo>
                      <a:pt x="216" y="912"/>
                    </a:lnTo>
                    <a:lnTo>
                      <a:pt x="217" y="913"/>
                    </a:lnTo>
                    <a:lnTo>
                      <a:pt x="218" y="914"/>
                    </a:lnTo>
                    <a:lnTo>
                      <a:pt x="219" y="915"/>
                    </a:lnTo>
                    <a:lnTo>
                      <a:pt x="219" y="916"/>
                    </a:lnTo>
                    <a:lnTo>
                      <a:pt x="220" y="917"/>
                    </a:lnTo>
                    <a:lnTo>
                      <a:pt x="221" y="918"/>
                    </a:lnTo>
                    <a:lnTo>
                      <a:pt x="222" y="920"/>
                    </a:lnTo>
                    <a:lnTo>
                      <a:pt x="223" y="921"/>
                    </a:lnTo>
                    <a:lnTo>
                      <a:pt x="224" y="922"/>
                    </a:lnTo>
                    <a:lnTo>
                      <a:pt x="225" y="923"/>
                    </a:lnTo>
                    <a:lnTo>
                      <a:pt x="226" y="923"/>
                    </a:lnTo>
                    <a:lnTo>
                      <a:pt x="227" y="925"/>
                    </a:lnTo>
                    <a:lnTo>
                      <a:pt x="228" y="926"/>
                    </a:lnTo>
                    <a:lnTo>
                      <a:pt x="229" y="927"/>
                    </a:lnTo>
                    <a:lnTo>
                      <a:pt x="229" y="929"/>
                    </a:lnTo>
                    <a:lnTo>
                      <a:pt x="231" y="930"/>
                    </a:lnTo>
                    <a:lnTo>
                      <a:pt x="231" y="931"/>
                    </a:lnTo>
                    <a:lnTo>
                      <a:pt x="232" y="932"/>
                    </a:lnTo>
                    <a:lnTo>
                      <a:pt x="233" y="934"/>
                    </a:lnTo>
                    <a:lnTo>
                      <a:pt x="234" y="934"/>
                    </a:lnTo>
                    <a:lnTo>
                      <a:pt x="235" y="934"/>
                    </a:lnTo>
                    <a:lnTo>
                      <a:pt x="236" y="934"/>
                    </a:lnTo>
                    <a:lnTo>
                      <a:pt x="237" y="934"/>
                    </a:lnTo>
                    <a:lnTo>
                      <a:pt x="238" y="934"/>
                    </a:lnTo>
                    <a:lnTo>
                      <a:pt x="239" y="934"/>
                    </a:lnTo>
                    <a:lnTo>
                      <a:pt x="240" y="934"/>
                    </a:lnTo>
                    <a:lnTo>
                      <a:pt x="240" y="934"/>
                    </a:lnTo>
                    <a:lnTo>
                      <a:pt x="241" y="933"/>
                    </a:lnTo>
                    <a:lnTo>
                      <a:pt x="242" y="932"/>
                    </a:lnTo>
                    <a:lnTo>
                      <a:pt x="243" y="931"/>
                    </a:lnTo>
                    <a:lnTo>
                      <a:pt x="244" y="931"/>
                    </a:lnTo>
                    <a:lnTo>
                      <a:pt x="245" y="929"/>
                    </a:lnTo>
                    <a:lnTo>
                      <a:pt x="246" y="928"/>
                    </a:lnTo>
                    <a:lnTo>
                      <a:pt x="247" y="927"/>
                    </a:lnTo>
                    <a:lnTo>
                      <a:pt x="248" y="926"/>
                    </a:lnTo>
                    <a:lnTo>
                      <a:pt x="249" y="926"/>
                    </a:lnTo>
                    <a:lnTo>
                      <a:pt x="250" y="927"/>
                    </a:lnTo>
                    <a:lnTo>
                      <a:pt x="250" y="929"/>
                    </a:lnTo>
                    <a:lnTo>
                      <a:pt x="251" y="930"/>
                    </a:lnTo>
                    <a:lnTo>
                      <a:pt x="252" y="931"/>
                    </a:lnTo>
                    <a:lnTo>
                      <a:pt x="253" y="933"/>
                    </a:lnTo>
                    <a:lnTo>
                      <a:pt x="254" y="934"/>
                    </a:lnTo>
                    <a:lnTo>
                      <a:pt x="255" y="936"/>
                    </a:lnTo>
                    <a:lnTo>
                      <a:pt x="256" y="937"/>
                    </a:lnTo>
                    <a:lnTo>
                      <a:pt x="257" y="939"/>
                    </a:lnTo>
                    <a:lnTo>
                      <a:pt x="258" y="940"/>
                    </a:lnTo>
                    <a:lnTo>
                      <a:pt x="259" y="941"/>
                    </a:lnTo>
                    <a:lnTo>
                      <a:pt x="259" y="943"/>
                    </a:lnTo>
                    <a:lnTo>
                      <a:pt x="261" y="944"/>
                    </a:lnTo>
                    <a:lnTo>
                      <a:pt x="261" y="946"/>
                    </a:lnTo>
                    <a:lnTo>
                      <a:pt x="262" y="947"/>
                    </a:lnTo>
                    <a:lnTo>
                      <a:pt x="263" y="946"/>
                    </a:lnTo>
                    <a:lnTo>
                      <a:pt x="264" y="945"/>
                    </a:lnTo>
                    <a:lnTo>
                      <a:pt x="265" y="943"/>
                    </a:lnTo>
                    <a:lnTo>
                      <a:pt x="266" y="941"/>
                    </a:lnTo>
                    <a:lnTo>
                      <a:pt x="267" y="939"/>
                    </a:lnTo>
                    <a:lnTo>
                      <a:pt x="268" y="936"/>
                    </a:lnTo>
                    <a:lnTo>
                      <a:pt x="269" y="933"/>
                    </a:lnTo>
                    <a:lnTo>
                      <a:pt x="270" y="929"/>
                    </a:lnTo>
                    <a:lnTo>
                      <a:pt x="271" y="927"/>
                    </a:lnTo>
                    <a:lnTo>
                      <a:pt x="271" y="924"/>
                    </a:lnTo>
                    <a:lnTo>
                      <a:pt x="272" y="921"/>
                    </a:lnTo>
                    <a:lnTo>
                      <a:pt x="273" y="918"/>
                    </a:lnTo>
                    <a:lnTo>
                      <a:pt x="274" y="916"/>
                    </a:lnTo>
                    <a:lnTo>
                      <a:pt x="275" y="912"/>
                    </a:lnTo>
                    <a:lnTo>
                      <a:pt x="276" y="909"/>
                    </a:lnTo>
                    <a:lnTo>
                      <a:pt x="277" y="906"/>
                    </a:lnTo>
                    <a:lnTo>
                      <a:pt x="278" y="902"/>
                    </a:lnTo>
                    <a:lnTo>
                      <a:pt x="279" y="897"/>
                    </a:lnTo>
                    <a:lnTo>
                      <a:pt x="280" y="892"/>
                    </a:lnTo>
                    <a:lnTo>
                      <a:pt x="280" y="886"/>
                    </a:lnTo>
                    <a:lnTo>
                      <a:pt x="281" y="881"/>
                    </a:lnTo>
                    <a:lnTo>
                      <a:pt x="282" y="876"/>
                    </a:lnTo>
                    <a:lnTo>
                      <a:pt x="283" y="870"/>
                    </a:lnTo>
                    <a:lnTo>
                      <a:pt x="284" y="865"/>
                    </a:lnTo>
                    <a:lnTo>
                      <a:pt x="285" y="859"/>
                    </a:lnTo>
                    <a:lnTo>
                      <a:pt x="286" y="853"/>
                    </a:lnTo>
                    <a:lnTo>
                      <a:pt x="287" y="848"/>
                    </a:lnTo>
                    <a:lnTo>
                      <a:pt x="288" y="843"/>
                    </a:lnTo>
                    <a:lnTo>
                      <a:pt x="289" y="837"/>
                    </a:lnTo>
                    <a:lnTo>
                      <a:pt x="290" y="832"/>
                    </a:lnTo>
                    <a:lnTo>
                      <a:pt x="291" y="827"/>
                    </a:lnTo>
                    <a:lnTo>
                      <a:pt x="291" y="821"/>
                    </a:lnTo>
                    <a:lnTo>
                      <a:pt x="292" y="818"/>
                    </a:lnTo>
                    <a:lnTo>
                      <a:pt x="293" y="814"/>
                    </a:lnTo>
                    <a:lnTo>
                      <a:pt x="294" y="811"/>
                    </a:lnTo>
                    <a:lnTo>
                      <a:pt x="295" y="808"/>
                    </a:lnTo>
                    <a:lnTo>
                      <a:pt x="296" y="805"/>
                    </a:lnTo>
                    <a:lnTo>
                      <a:pt x="297" y="803"/>
                    </a:lnTo>
                    <a:lnTo>
                      <a:pt x="298" y="802"/>
                    </a:lnTo>
                    <a:lnTo>
                      <a:pt x="299" y="800"/>
                    </a:lnTo>
                    <a:lnTo>
                      <a:pt x="300" y="798"/>
                    </a:lnTo>
                    <a:lnTo>
                      <a:pt x="301" y="795"/>
                    </a:lnTo>
                    <a:lnTo>
                      <a:pt x="301" y="793"/>
                    </a:lnTo>
                    <a:lnTo>
                      <a:pt x="302" y="791"/>
                    </a:lnTo>
                    <a:lnTo>
                      <a:pt x="303" y="789"/>
                    </a:lnTo>
                    <a:lnTo>
                      <a:pt x="304" y="788"/>
                    </a:lnTo>
                    <a:lnTo>
                      <a:pt x="305" y="786"/>
                    </a:lnTo>
                    <a:lnTo>
                      <a:pt x="306" y="785"/>
                    </a:lnTo>
                    <a:lnTo>
                      <a:pt x="307" y="787"/>
                    </a:lnTo>
                    <a:lnTo>
                      <a:pt x="308" y="789"/>
                    </a:lnTo>
                    <a:lnTo>
                      <a:pt x="309" y="792"/>
                    </a:lnTo>
                    <a:lnTo>
                      <a:pt x="310" y="796"/>
                    </a:lnTo>
                    <a:lnTo>
                      <a:pt x="311" y="800"/>
                    </a:lnTo>
                    <a:lnTo>
                      <a:pt x="311" y="804"/>
                    </a:lnTo>
                    <a:lnTo>
                      <a:pt x="312" y="809"/>
                    </a:lnTo>
                    <a:lnTo>
                      <a:pt x="313" y="813"/>
                    </a:lnTo>
                    <a:lnTo>
                      <a:pt x="314" y="818"/>
                    </a:lnTo>
                    <a:lnTo>
                      <a:pt x="315" y="823"/>
                    </a:lnTo>
                    <a:lnTo>
                      <a:pt x="316" y="828"/>
                    </a:lnTo>
                    <a:lnTo>
                      <a:pt x="317" y="834"/>
                    </a:lnTo>
                    <a:lnTo>
                      <a:pt x="318" y="839"/>
                    </a:lnTo>
                    <a:lnTo>
                      <a:pt x="319" y="845"/>
                    </a:lnTo>
                    <a:lnTo>
                      <a:pt x="320" y="851"/>
                    </a:lnTo>
                    <a:lnTo>
                      <a:pt x="321" y="857"/>
                    </a:lnTo>
                    <a:lnTo>
                      <a:pt x="322" y="862"/>
                    </a:lnTo>
                    <a:lnTo>
                      <a:pt x="322" y="866"/>
                    </a:lnTo>
                    <a:lnTo>
                      <a:pt x="323" y="871"/>
                    </a:lnTo>
                    <a:lnTo>
                      <a:pt x="324" y="875"/>
                    </a:lnTo>
                    <a:lnTo>
                      <a:pt x="325" y="879"/>
                    </a:lnTo>
                    <a:lnTo>
                      <a:pt x="326" y="883"/>
                    </a:lnTo>
                    <a:lnTo>
                      <a:pt x="327" y="887"/>
                    </a:lnTo>
                    <a:lnTo>
                      <a:pt x="328" y="891"/>
                    </a:lnTo>
                    <a:lnTo>
                      <a:pt x="329" y="895"/>
                    </a:lnTo>
                    <a:lnTo>
                      <a:pt x="330" y="900"/>
                    </a:lnTo>
                    <a:lnTo>
                      <a:pt x="331" y="904"/>
                    </a:lnTo>
                    <a:lnTo>
                      <a:pt x="331" y="908"/>
                    </a:lnTo>
                    <a:lnTo>
                      <a:pt x="332" y="913"/>
                    </a:lnTo>
                    <a:lnTo>
                      <a:pt x="333" y="917"/>
                    </a:lnTo>
                    <a:lnTo>
                      <a:pt x="334" y="921"/>
                    </a:lnTo>
                    <a:lnTo>
                      <a:pt x="335" y="925"/>
                    </a:lnTo>
                    <a:lnTo>
                      <a:pt x="336" y="928"/>
                    </a:lnTo>
                    <a:lnTo>
                      <a:pt x="337" y="930"/>
                    </a:lnTo>
                    <a:lnTo>
                      <a:pt x="338" y="931"/>
                    </a:lnTo>
                    <a:lnTo>
                      <a:pt x="339" y="932"/>
                    </a:lnTo>
                    <a:lnTo>
                      <a:pt x="340" y="934"/>
                    </a:lnTo>
                    <a:lnTo>
                      <a:pt x="341" y="934"/>
                    </a:lnTo>
                    <a:lnTo>
                      <a:pt x="341" y="935"/>
                    </a:lnTo>
                    <a:lnTo>
                      <a:pt x="343" y="936"/>
                    </a:lnTo>
                    <a:lnTo>
                      <a:pt x="343" y="936"/>
                    </a:lnTo>
                    <a:lnTo>
                      <a:pt x="344" y="936"/>
                    </a:lnTo>
                    <a:lnTo>
                      <a:pt x="345" y="936"/>
                    </a:lnTo>
                    <a:lnTo>
                      <a:pt x="346" y="936"/>
                    </a:lnTo>
                    <a:lnTo>
                      <a:pt x="347" y="936"/>
                    </a:lnTo>
                    <a:lnTo>
                      <a:pt x="348" y="936"/>
                    </a:lnTo>
                    <a:lnTo>
                      <a:pt x="349" y="936"/>
                    </a:lnTo>
                    <a:lnTo>
                      <a:pt x="350" y="935"/>
                    </a:lnTo>
                    <a:lnTo>
                      <a:pt x="351" y="935"/>
                    </a:lnTo>
                    <a:lnTo>
                      <a:pt x="352" y="936"/>
                    </a:lnTo>
                    <a:lnTo>
                      <a:pt x="352" y="936"/>
                    </a:lnTo>
                    <a:lnTo>
                      <a:pt x="353" y="936"/>
                    </a:lnTo>
                    <a:lnTo>
                      <a:pt x="354" y="937"/>
                    </a:lnTo>
                    <a:lnTo>
                      <a:pt x="355" y="937"/>
                    </a:lnTo>
                    <a:lnTo>
                      <a:pt x="356" y="937"/>
                    </a:lnTo>
                    <a:lnTo>
                      <a:pt x="357" y="938"/>
                    </a:lnTo>
                    <a:lnTo>
                      <a:pt x="358" y="938"/>
                    </a:lnTo>
                    <a:lnTo>
                      <a:pt x="359" y="939"/>
                    </a:lnTo>
                    <a:lnTo>
                      <a:pt x="360" y="939"/>
                    </a:lnTo>
                    <a:lnTo>
                      <a:pt x="361" y="939"/>
                    </a:lnTo>
                    <a:lnTo>
                      <a:pt x="362" y="939"/>
                    </a:lnTo>
                    <a:lnTo>
                      <a:pt x="362" y="939"/>
                    </a:lnTo>
                    <a:lnTo>
                      <a:pt x="363" y="939"/>
                    </a:lnTo>
                    <a:lnTo>
                      <a:pt x="364" y="939"/>
                    </a:lnTo>
                    <a:lnTo>
                      <a:pt x="365" y="939"/>
                    </a:lnTo>
                    <a:lnTo>
                      <a:pt x="366" y="939"/>
                    </a:lnTo>
                    <a:lnTo>
                      <a:pt x="367" y="939"/>
                    </a:lnTo>
                    <a:lnTo>
                      <a:pt x="368" y="938"/>
                    </a:lnTo>
                    <a:lnTo>
                      <a:pt x="369" y="938"/>
                    </a:lnTo>
                    <a:lnTo>
                      <a:pt x="370" y="937"/>
                    </a:lnTo>
                    <a:lnTo>
                      <a:pt x="371" y="937"/>
                    </a:lnTo>
                    <a:lnTo>
                      <a:pt x="371" y="936"/>
                    </a:lnTo>
                    <a:lnTo>
                      <a:pt x="373" y="936"/>
                    </a:lnTo>
                    <a:lnTo>
                      <a:pt x="373" y="935"/>
                    </a:lnTo>
                    <a:lnTo>
                      <a:pt x="374" y="934"/>
                    </a:lnTo>
                    <a:lnTo>
                      <a:pt x="375" y="934"/>
                    </a:lnTo>
                    <a:lnTo>
                      <a:pt x="376" y="933"/>
                    </a:lnTo>
                    <a:lnTo>
                      <a:pt x="377" y="932"/>
                    </a:lnTo>
                    <a:lnTo>
                      <a:pt x="378" y="931"/>
                    </a:lnTo>
                    <a:lnTo>
                      <a:pt x="379" y="931"/>
                    </a:lnTo>
                    <a:lnTo>
                      <a:pt x="380" y="930"/>
                    </a:lnTo>
                    <a:lnTo>
                      <a:pt x="381" y="930"/>
                    </a:lnTo>
                    <a:lnTo>
                      <a:pt x="382" y="930"/>
                    </a:lnTo>
                    <a:lnTo>
                      <a:pt x="383" y="930"/>
                    </a:lnTo>
                    <a:lnTo>
                      <a:pt x="383" y="931"/>
                    </a:lnTo>
                    <a:lnTo>
                      <a:pt x="384" y="931"/>
                    </a:lnTo>
                    <a:lnTo>
                      <a:pt x="385" y="931"/>
                    </a:lnTo>
                    <a:lnTo>
                      <a:pt x="386" y="931"/>
                    </a:lnTo>
                    <a:lnTo>
                      <a:pt x="387" y="931"/>
                    </a:lnTo>
                    <a:lnTo>
                      <a:pt x="388" y="931"/>
                    </a:lnTo>
                    <a:lnTo>
                      <a:pt x="389" y="931"/>
                    </a:lnTo>
                    <a:lnTo>
                      <a:pt x="390" y="931"/>
                    </a:lnTo>
                    <a:lnTo>
                      <a:pt x="391" y="931"/>
                    </a:lnTo>
                    <a:lnTo>
                      <a:pt x="392" y="931"/>
                    </a:lnTo>
                    <a:lnTo>
                      <a:pt x="392" y="931"/>
                    </a:lnTo>
                    <a:lnTo>
                      <a:pt x="394" y="931"/>
                    </a:lnTo>
                    <a:lnTo>
                      <a:pt x="394" y="932"/>
                    </a:lnTo>
                    <a:lnTo>
                      <a:pt x="395" y="932"/>
                    </a:lnTo>
                    <a:lnTo>
                      <a:pt x="396" y="932"/>
                    </a:lnTo>
                    <a:lnTo>
                      <a:pt x="397" y="932"/>
                    </a:lnTo>
                    <a:lnTo>
                      <a:pt x="398" y="932"/>
                    </a:lnTo>
                    <a:lnTo>
                      <a:pt x="399" y="932"/>
                    </a:lnTo>
                    <a:lnTo>
                      <a:pt x="400" y="932"/>
                    </a:lnTo>
                    <a:lnTo>
                      <a:pt x="401" y="931"/>
                    </a:lnTo>
                    <a:lnTo>
                      <a:pt x="402" y="932"/>
                    </a:lnTo>
                    <a:lnTo>
                      <a:pt x="403" y="932"/>
                    </a:lnTo>
                    <a:lnTo>
                      <a:pt x="403" y="933"/>
                    </a:lnTo>
                    <a:lnTo>
                      <a:pt x="404" y="933"/>
                    </a:lnTo>
                    <a:lnTo>
                      <a:pt x="405" y="934"/>
                    </a:lnTo>
                    <a:lnTo>
                      <a:pt x="406" y="934"/>
                    </a:lnTo>
                    <a:lnTo>
                      <a:pt x="407" y="935"/>
                    </a:lnTo>
                    <a:lnTo>
                      <a:pt x="408" y="935"/>
                    </a:lnTo>
                    <a:lnTo>
                      <a:pt x="409" y="934"/>
                    </a:lnTo>
                    <a:lnTo>
                      <a:pt x="410" y="932"/>
                    </a:lnTo>
                    <a:lnTo>
                      <a:pt x="411" y="930"/>
                    </a:lnTo>
                    <a:lnTo>
                      <a:pt x="412" y="928"/>
                    </a:lnTo>
                    <a:lnTo>
                      <a:pt x="413" y="926"/>
                    </a:lnTo>
                    <a:lnTo>
                      <a:pt x="413" y="924"/>
                    </a:lnTo>
                    <a:lnTo>
                      <a:pt x="414" y="921"/>
                    </a:lnTo>
                    <a:lnTo>
                      <a:pt x="415" y="919"/>
                    </a:lnTo>
                    <a:lnTo>
                      <a:pt x="416" y="916"/>
                    </a:lnTo>
                    <a:lnTo>
                      <a:pt x="417" y="914"/>
                    </a:lnTo>
                    <a:lnTo>
                      <a:pt x="418" y="911"/>
                    </a:lnTo>
                    <a:lnTo>
                      <a:pt x="419" y="909"/>
                    </a:lnTo>
                    <a:lnTo>
                      <a:pt x="420" y="907"/>
                    </a:lnTo>
                    <a:lnTo>
                      <a:pt x="421" y="904"/>
                    </a:lnTo>
                    <a:lnTo>
                      <a:pt x="422" y="901"/>
                    </a:lnTo>
                    <a:lnTo>
                      <a:pt x="423" y="898"/>
                    </a:lnTo>
                    <a:lnTo>
                      <a:pt x="424" y="897"/>
                    </a:lnTo>
                    <a:lnTo>
                      <a:pt x="424" y="897"/>
                    </a:lnTo>
                    <a:lnTo>
                      <a:pt x="425" y="897"/>
                    </a:lnTo>
                    <a:lnTo>
                      <a:pt x="426" y="897"/>
                    </a:lnTo>
                    <a:lnTo>
                      <a:pt x="427" y="899"/>
                    </a:lnTo>
                    <a:lnTo>
                      <a:pt x="428" y="900"/>
                    </a:lnTo>
                    <a:lnTo>
                      <a:pt x="429" y="902"/>
                    </a:lnTo>
                    <a:lnTo>
                      <a:pt x="430" y="904"/>
                    </a:lnTo>
                    <a:lnTo>
                      <a:pt x="431" y="903"/>
                    </a:lnTo>
                    <a:lnTo>
                      <a:pt x="432" y="902"/>
                    </a:lnTo>
                    <a:lnTo>
                      <a:pt x="433" y="900"/>
                    </a:lnTo>
                    <a:lnTo>
                      <a:pt x="434" y="899"/>
                    </a:lnTo>
                    <a:lnTo>
                      <a:pt x="434" y="897"/>
                    </a:lnTo>
                    <a:lnTo>
                      <a:pt x="435" y="895"/>
                    </a:lnTo>
                    <a:lnTo>
                      <a:pt x="436" y="892"/>
                    </a:lnTo>
                    <a:lnTo>
                      <a:pt x="437" y="891"/>
                    </a:lnTo>
                    <a:lnTo>
                      <a:pt x="438" y="894"/>
                    </a:lnTo>
                    <a:lnTo>
                      <a:pt x="439" y="899"/>
                    </a:lnTo>
                    <a:lnTo>
                      <a:pt x="440" y="905"/>
                    </a:lnTo>
                    <a:lnTo>
                      <a:pt x="441" y="912"/>
                    </a:lnTo>
                    <a:lnTo>
                      <a:pt x="442" y="918"/>
                    </a:lnTo>
                    <a:lnTo>
                      <a:pt x="443" y="924"/>
                    </a:lnTo>
                    <a:lnTo>
                      <a:pt x="444" y="930"/>
                    </a:lnTo>
                    <a:lnTo>
                      <a:pt x="444" y="936"/>
                    </a:lnTo>
                    <a:lnTo>
                      <a:pt x="445" y="941"/>
                    </a:lnTo>
                    <a:lnTo>
                      <a:pt x="446" y="946"/>
                    </a:lnTo>
                    <a:lnTo>
                      <a:pt x="447" y="949"/>
                    </a:lnTo>
                    <a:lnTo>
                      <a:pt x="448" y="951"/>
                    </a:lnTo>
                    <a:lnTo>
                      <a:pt x="449" y="956"/>
                    </a:lnTo>
                    <a:lnTo>
                      <a:pt x="450" y="958"/>
                    </a:lnTo>
                    <a:lnTo>
                      <a:pt x="451" y="960"/>
                    </a:lnTo>
                    <a:lnTo>
                      <a:pt x="452" y="961"/>
                    </a:lnTo>
                    <a:lnTo>
                      <a:pt x="453" y="957"/>
                    </a:lnTo>
                    <a:lnTo>
                      <a:pt x="454" y="950"/>
                    </a:lnTo>
                    <a:lnTo>
                      <a:pt x="455" y="942"/>
                    </a:lnTo>
                    <a:lnTo>
                      <a:pt x="455" y="933"/>
                    </a:lnTo>
                    <a:lnTo>
                      <a:pt x="456" y="920"/>
                    </a:lnTo>
                    <a:lnTo>
                      <a:pt x="457" y="905"/>
                    </a:lnTo>
                    <a:lnTo>
                      <a:pt x="458" y="887"/>
                    </a:lnTo>
                    <a:lnTo>
                      <a:pt x="459" y="869"/>
                    </a:lnTo>
                    <a:lnTo>
                      <a:pt x="460" y="857"/>
                    </a:lnTo>
                    <a:lnTo>
                      <a:pt x="461" y="848"/>
                    </a:lnTo>
                    <a:lnTo>
                      <a:pt x="462" y="835"/>
                    </a:lnTo>
                    <a:lnTo>
                      <a:pt x="463" y="821"/>
                    </a:lnTo>
                    <a:lnTo>
                      <a:pt x="464" y="811"/>
                    </a:lnTo>
                    <a:lnTo>
                      <a:pt x="464" y="799"/>
                    </a:lnTo>
                    <a:lnTo>
                      <a:pt x="465" y="789"/>
                    </a:lnTo>
                    <a:lnTo>
                      <a:pt x="466" y="775"/>
                    </a:lnTo>
                    <a:lnTo>
                      <a:pt x="467" y="740"/>
                    </a:lnTo>
                    <a:lnTo>
                      <a:pt x="468" y="695"/>
                    </a:lnTo>
                    <a:lnTo>
                      <a:pt x="469" y="645"/>
                    </a:lnTo>
                    <a:lnTo>
                      <a:pt x="470" y="591"/>
                    </a:lnTo>
                    <a:lnTo>
                      <a:pt x="471" y="545"/>
                    </a:lnTo>
                    <a:lnTo>
                      <a:pt x="472" y="499"/>
                    </a:lnTo>
                    <a:lnTo>
                      <a:pt x="473" y="454"/>
                    </a:lnTo>
                    <a:lnTo>
                      <a:pt x="474" y="408"/>
                    </a:lnTo>
                    <a:lnTo>
                      <a:pt x="474" y="355"/>
                    </a:lnTo>
                    <a:lnTo>
                      <a:pt x="476" y="299"/>
                    </a:lnTo>
                    <a:lnTo>
                      <a:pt x="476" y="252"/>
                    </a:lnTo>
                    <a:lnTo>
                      <a:pt x="477" y="207"/>
                    </a:lnTo>
                    <a:lnTo>
                      <a:pt x="478" y="151"/>
                    </a:lnTo>
                    <a:lnTo>
                      <a:pt x="479" y="99"/>
                    </a:lnTo>
                    <a:lnTo>
                      <a:pt x="480" y="44"/>
                    </a:lnTo>
                    <a:lnTo>
                      <a:pt x="481" y="0"/>
                    </a:lnTo>
                    <a:lnTo>
                      <a:pt x="482" y="8"/>
                    </a:lnTo>
                    <a:lnTo>
                      <a:pt x="483" y="41"/>
                    </a:lnTo>
                    <a:lnTo>
                      <a:pt x="484" y="84"/>
                    </a:lnTo>
                    <a:lnTo>
                      <a:pt x="485" y="139"/>
                    </a:lnTo>
                    <a:lnTo>
                      <a:pt x="485" y="194"/>
                    </a:lnTo>
                    <a:lnTo>
                      <a:pt x="486" y="252"/>
                    </a:lnTo>
                    <a:lnTo>
                      <a:pt x="487" y="319"/>
                    </a:lnTo>
                    <a:lnTo>
                      <a:pt x="488" y="388"/>
                    </a:lnTo>
                    <a:lnTo>
                      <a:pt x="489" y="446"/>
                    </a:lnTo>
                    <a:lnTo>
                      <a:pt x="490" y="500"/>
                    </a:lnTo>
                    <a:lnTo>
                      <a:pt x="491" y="550"/>
                    </a:lnTo>
                    <a:lnTo>
                      <a:pt x="492" y="599"/>
                    </a:lnTo>
                    <a:lnTo>
                      <a:pt x="493" y="656"/>
                    </a:lnTo>
                    <a:lnTo>
                      <a:pt x="494" y="712"/>
                    </a:lnTo>
                    <a:lnTo>
                      <a:pt x="495" y="770"/>
                    </a:lnTo>
                    <a:lnTo>
                      <a:pt x="495" y="823"/>
                    </a:lnTo>
                    <a:lnTo>
                      <a:pt x="496" y="854"/>
                    </a:lnTo>
                    <a:lnTo>
                      <a:pt x="497" y="875"/>
                    </a:lnTo>
                    <a:lnTo>
                      <a:pt x="498" y="891"/>
                    </a:lnTo>
                    <a:lnTo>
                      <a:pt x="499" y="902"/>
                    </a:lnTo>
                    <a:lnTo>
                      <a:pt x="500" y="913"/>
                    </a:lnTo>
                    <a:lnTo>
                      <a:pt x="501" y="921"/>
                    </a:lnTo>
                    <a:lnTo>
                      <a:pt x="502" y="926"/>
                    </a:lnTo>
                    <a:lnTo>
                      <a:pt x="503" y="928"/>
                    </a:lnTo>
                    <a:lnTo>
                      <a:pt x="504" y="932"/>
                    </a:lnTo>
                    <a:lnTo>
                      <a:pt x="504" y="936"/>
                    </a:lnTo>
                    <a:lnTo>
                      <a:pt x="506" y="939"/>
                    </a:lnTo>
                    <a:lnTo>
                      <a:pt x="506" y="941"/>
                    </a:lnTo>
                    <a:lnTo>
                      <a:pt x="507" y="940"/>
                    </a:lnTo>
                    <a:lnTo>
                      <a:pt x="508" y="938"/>
                    </a:lnTo>
                    <a:lnTo>
                      <a:pt x="509" y="934"/>
                    </a:lnTo>
                    <a:lnTo>
                      <a:pt x="510" y="931"/>
                    </a:lnTo>
                    <a:lnTo>
                      <a:pt x="511" y="931"/>
                    </a:lnTo>
                    <a:lnTo>
                      <a:pt x="512" y="932"/>
                    </a:lnTo>
                    <a:lnTo>
                      <a:pt x="513" y="934"/>
                    </a:lnTo>
                    <a:lnTo>
                      <a:pt x="514" y="936"/>
                    </a:lnTo>
                    <a:lnTo>
                      <a:pt x="515" y="938"/>
                    </a:lnTo>
                    <a:lnTo>
                      <a:pt x="516" y="939"/>
                    </a:lnTo>
                    <a:lnTo>
                      <a:pt x="516" y="941"/>
                    </a:lnTo>
                    <a:lnTo>
                      <a:pt x="517" y="942"/>
                    </a:lnTo>
                    <a:lnTo>
                      <a:pt x="518" y="942"/>
                    </a:lnTo>
                    <a:lnTo>
                      <a:pt x="519" y="940"/>
                    </a:lnTo>
                    <a:lnTo>
                      <a:pt x="520" y="938"/>
                    </a:lnTo>
                    <a:lnTo>
                      <a:pt x="521" y="935"/>
                    </a:lnTo>
                    <a:lnTo>
                      <a:pt x="522" y="932"/>
                    </a:lnTo>
                    <a:lnTo>
                      <a:pt x="523" y="930"/>
                    </a:lnTo>
                    <a:lnTo>
                      <a:pt x="524" y="926"/>
                    </a:lnTo>
                    <a:lnTo>
                      <a:pt x="525" y="923"/>
                    </a:lnTo>
                    <a:lnTo>
                      <a:pt x="525" y="922"/>
                    </a:lnTo>
                    <a:lnTo>
                      <a:pt x="527" y="922"/>
                    </a:lnTo>
                    <a:lnTo>
                      <a:pt x="527" y="923"/>
                    </a:lnTo>
                    <a:lnTo>
                      <a:pt x="528" y="923"/>
                    </a:lnTo>
                    <a:lnTo>
                      <a:pt x="529" y="924"/>
                    </a:lnTo>
                    <a:lnTo>
                      <a:pt x="530" y="924"/>
                    </a:lnTo>
                    <a:lnTo>
                      <a:pt x="531" y="925"/>
                    </a:lnTo>
                    <a:lnTo>
                      <a:pt x="532" y="926"/>
                    </a:lnTo>
                    <a:lnTo>
                      <a:pt x="533" y="926"/>
                    </a:lnTo>
                    <a:lnTo>
                      <a:pt x="534" y="926"/>
                    </a:lnTo>
                    <a:lnTo>
                      <a:pt x="535" y="926"/>
                    </a:lnTo>
                    <a:lnTo>
                      <a:pt x="536" y="926"/>
                    </a:lnTo>
                    <a:lnTo>
                      <a:pt x="536" y="927"/>
                    </a:lnTo>
                    <a:lnTo>
                      <a:pt x="537" y="927"/>
                    </a:lnTo>
                    <a:lnTo>
                      <a:pt x="538" y="927"/>
                    </a:lnTo>
                    <a:lnTo>
                      <a:pt x="539" y="927"/>
                    </a:lnTo>
                    <a:lnTo>
                      <a:pt x="540" y="927"/>
                    </a:lnTo>
                    <a:lnTo>
                      <a:pt x="541" y="927"/>
                    </a:lnTo>
                    <a:lnTo>
                      <a:pt x="542" y="927"/>
                    </a:lnTo>
                    <a:lnTo>
                      <a:pt x="543" y="927"/>
                    </a:lnTo>
                    <a:lnTo>
                      <a:pt x="544" y="926"/>
                    </a:lnTo>
                    <a:lnTo>
                      <a:pt x="545" y="926"/>
                    </a:lnTo>
                    <a:lnTo>
                      <a:pt x="546" y="926"/>
                    </a:lnTo>
                    <a:lnTo>
                      <a:pt x="546" y="925"/>
                    </a:lnTo>
                    <a:lnTo>
                      <a:pt x="547" y="925"/>
                    </a:lnTo>
                    <a:lnTo>
                      <a:pt x="548" y="925"/>
                    </a:lnTo>
                    <a:lnTo>
                      <a:pt x="549" y="925"/>
                    </a:lnTo>
                    <a:lnTo>
                      <a:pt x="550" y="925"/>
                    </a:lnTo>
                    <a:lnTo>
                      <a:pt x="551" y="925"/>
                    </a:lnTo>
                    <a:lnTo>
                      <a:pt x="552" y="925"/>
                    </a:lnTo>
                    <a:lnTo>
                      <a:pt x="553" y="925"/>
                    </a:lnTo>
                    <a:lnTo>
                      <a:pt x="554" y="925"/>
                    </a:lnTo>
                    <a:lnTo>
                      <a:pt x="555" y="924"/>
                    </a:lnTo>
                    <a:lnTo>
                      <a:pt x="556" y="923"/>
                    </a:lnTo>
                    <a:lnTo>
                      <a:pt x="557" y="922"/>
                    </a:lnTo>
                    <a:lnTo>
                      <a:pt x="557" y="920"/>
                    </a:lnTo>
                    <a:lnTo>
                      <a:pt x="558" y="919"/>
                    </a:lnTo>
                    <a:lnTo>
                      <a:pt x="559" y="918"/>
                    </a:lnTo>
                    <a:lnTo>
                      <a:pt x="560" y="917"/>
                    </a:lnTo>
                    <a:lnTo>
                      <a:pt x="561" y="916"/>
                    </a:lnTo>
                    <a:lnTo>
                      <a:pt x="562" y="914"/>
                    </a:lnTo>
                    <a:lnTo>
                      <a:pt x="563" y="912"/>
                    </a:lnTo>
                    <a:lnTo>
                      <a:pt x="564" y="911"/>
                    </a:lnTo>
                    <a:lnTo>
                      <a:pt x="565" y="910"/>
                    </a:lnTo>
                    <a:lnTo>
                      <a:pt x="566" y="908"/>
                    </a:lnTo>
                    <a:lnTo>
                      <a:pt x="567" y="906"/>
                    </a:lnTo>
                    <a:lnTo>
                      <a:pt x="567" y="905"/>
                    </a:lnTo>
                    <a:lnTo>
                      <a:pt x="568" y="903"/>
                    </a:lnTo>
                    <a:lnTo>
                      <a:pt x="569" y="903"/>
                    </a:lnTo>
                    <a:lnTo>
                      <a:pt x="570" y="903"/>
                    </a:lnTo>
                    <a:lnTo>
                      <a:pt x="571" y="904"/>
                    </a:lnTo>
                    <a:lnTo>
                      <a:pt x="572" y="905"/>
                    </a:lnTo>
                    <a:lnTo>
                      <a:pt x="573" y="906"/>
                    </a:lnTo>
                    <a:lnTo>
                      <a:pt x="574" y="907"/>
                    </a:lnTo>
                    <a:lnTo>
                      <a:pt x="575" y="908"/>
                    </a:lnTo>
                    <a:lnTo>
                      <a:pt x="576" y="909"/>
                    </a:lnTo>
                    <a:lnTo>
                      <a:pt x="576" y="910"/>
                    </a:lnTo>
                    <a:lnTo>
                      <a:pt x="577" y="911"/>
                    </a:lnTo>
                    <a:lnTo>
                      <a:pt x="578" y="913"/>
                    </a:lnTo>
                    <a:lnTo>
                      <a:pt x="579" y="914"/>
                    </a:lnTo>
                    <a:lnTo>
                      <a:pt x="580" y="915"/>
                    </a:lnTo>
                    <a:lnTo>
                      <a:pt x="581" y="917"/>
                    </a:lnTo>
                    <a:lnTo>
                      <a:pt x="582" y="918"/>
                    </a:lnTo>
                    <a:lnTo>
                      <a:pt x="583" y="920"/>
                    </a:lnTo>
                    <a:lnTo>
                      <a:pt x="584" y="921"/>
                    </a:lnTo>
                    <a:lnTo>
                      <a:pt x="585" y="922"/>
                    </a:lnTo>
                    <a:lnTo>
                      <a:pt x="586" y="923"/>
                    </a:lnTo>
                    <a:lnTo>
                      <a:pt x="587" y="925"/>
                    </a:lnTo>
                    <a:lnTo>
                      <a:pt x="588" y="926"/>
                    </a:lnTo>
                    <a:lnTo>
                      <a:pt x="588" y="928"/>
                    </a:lnTo>
                    <a:lnTo>
                      <a:pt x="589" y="929"/>
                    </a:lnTo>
                    <a:lnTo>
                      <a:pt x="590" y="931"/>
                    </a:lnTo>
                    <a:lnTo>
                      <a:pt x="591" y="931"/>
                    </a:lnTo>
                    <a:lnTo>
                      <a:pt x="592" y="931"/>
                    </a:lnTo>
                    <a:lnTo>
                      <a:pt x="593" y="932"/>
                    </a:lnTo>
                    <a:lnTo>
                      <a:pt x="594" y="932"/>
                    </a:lnTo>
                    <a:lnTo>
                      <a:pt x="595" y="931"/>
                    </a:lnTo>
                    <a:lnTo>
                      <a:pt x="596" y="931"/>
                    </a:lnTo>
                    <a:lnTo>
                      <a:pt x="597" y="931"/>
                    </a:lnTo>
                    <a:lnTo>
                      <a:pt x="597" y="931"/>
                    </a:lnTo>
                    <a:lnTo>
                      <a:pt x="598" y="932"/>
                    </a:lnTo>
                    <a:lnTo>
                      <a:pt x="599" y="933"/>
                    </a:lnTo>
                    <a:lnTo>
                      <a:pt x="600" y="935"/>
                    </a:lnTo>
                    <a:lnTo>
                      <a:pt x="601" y="938"/>
                    </a:lnTo>
                    <a:lnTo>
                      <a:pt x="602" y="938"/>
                    </a:lnTo>
                    <a:lnTo>
                      <a:pt x="603" y="939"/>
                    </a:lnTo>
                    <a:lnTo>
                      <a:pt x="604" y="939"/>
                    </a:lnTo>
                    <a:lnTo>
                      <a:pt x="605" y="939"/>
                    </a:lnTo>
                    <a:lnTo>
                      <a:pt x="606" y="942"/>
                    </a:lnTo>
                    <a:lnTo>
                      <a:pt x="607" y="946"/>
                    </a:lnTo>
                    <a:lnTo>
                      <a:pt x="607" y="949"/>
                    </a:lnTo>
                    <a:lnTo>
                      <a:pt x="608" y="952"/>
                    </a:lnTo>
                    <a:lnTo>
                      <a:pt x="609" y="956"/>
                    </a:lnTo>
                    <a:lnTo>
                      <a:pt x="610" y="960"/>
                    </a:lnTo>
                    <a:lnTo>
                      <a:pt x="611" y="964"/>
                    </a:lnTo>
                    <a:lnTo>
                      <a:pt x="612" y="967"/>
                    </a:lnTo>
                    <a:lnTo>
                      <a:pt x="613" y="962"/>
                    </a:lnTo>
                    <a:lnTo>
                      <a:pt x="614" y="953"/>
                    </a:lnTo>
                    <a:lnTo>
                      <a:pt x="615" y="942"/>
                    </a:lnTo>
                    <a:lnTo>
                      <a:pt x="616" y="930"/>
                    </a:lnTo>
                    <a:lnTo>
                      <a:pt x="617" y="918"/>
                    </a:lnTo>
                    <a:lnTo>
                      <a:pt x="618" y="907"/>
                    </a:lnTo>
                    <a:lnTo>
                      <a:pt x="618" y="894"/>
                    </a:lnTo>
                    <a:lnTo>
                      <a:pt x="619" y="881"/>
                    </a:lnTo>
                    <a:lnTo>
                      <a:pt x="620" y="867"/>
                    </a:lnTo>
                    <a:lnTo>
                      <a:pt x="621" y="853"/>
                    </a:lnTo>
                    <a:lnTo>
                      <a:pt x="622" y="839"/>
                    </a:lnTo>
                    <a:lnTo>
                      <a:pt x="623" y="825"/>
                    </a:lnTo>
                    <a:lnTo>
                      <a:pt x="624" y="810"/>
                    </a:lnTo>
                    <a:lnTo>
                      <a:pt x="625" y="796"/>
                    </a:lnTo>
                    <a:lnTo>
                      <a:pt x="626" y="782"/>
                    </a:lnTo>
                    <a:lnTo>
                      <a:pt x="627" y="769"/>
                    </a:lnTo>
                    <a:lnTo>
                      <a:pt x="628" y="763"/>
                    </a:lnTo>
                    <a:lnTo>
                      <a:pt x="628" y="760"/>
                    </a:lnTo>
                    <a:lnTo>
                      <a:pt x="629" y="759"/>
                    </a:lnTo>
                    <a:lnTo>
                      <a:pt x="630" y="761"/>
                    </a:lnTo>
                    <a:lnTo>
                      <a:pt x="631" y="761"/>
                    </a:lnTo>
                    <a:lnTo>
                      <a:pt x="632" y="761"/>
                    </a:lnTo>
                    <a:lnTo>
                      <a:pt x="633" y="763"/>
                    </a:lnTo>
                    <a:lnTo>
                      <a:pt x="634" y="766"/>
                    </a:lnTo>
                    <a:lnTo>
                      <a:pt x="635" y="774"/>
                    </a:lnTo>
                    <a:lnTo>
                      <a:pt x="636" y="785"/>
                    </a:lnTo>
                    <a:lnTo>
                      <a:pt x="637" y="796"/>
                    </a:lnTo>
                    <a:lnTo>
                      <a:pt x="637" y="809"/>
                    </a:lnTo>
                    <a:lnTo>
                      <a:pt x="639" y="823"/>
                    </a:lnTo>
                    <a:lnTo>
                      <a:pt x="639" y="839"/>
                    </a:lnTo>
                    <a:lnTo>
                      <a:pt x="640" y="855"/>
                    </a:lnTo>
                    <a:lnTo>
                      <a:pt x="641" y="871"/>
                    </a:lnTo>
                    <a:lnTo>
                      <a:pt x="642" y="878"/>
                    </a:lnTo>
                    <a:lnTo>
                      <a:pt x="643" y="882"/>
                    </a:lnTo>
                    <a:lnTo>
                      <a:pt x="644" y="886"/>
                    </a:lnTo>
                    <a:lnTo>
                      <a:pt x="645" y="888"/>
                    </a:lnTo>
                    <a:lnTo>
                      <a:pt x="646" y="889"/>
                    </a:lnTo>
                    <a:lnTo>
                      <a:pt x="647" y="889"/>
                    </a:lnTo>
                    <a:lnTo>
                      <a:pt x="648" y="888"/>
                    </a:lnTo>
                    <a:lnTo>
                      <a:pt x="648" y="887"/>
                    </a:lnTo>
                    <a:lnTo>
                      <a:pt x="649" y="891"/>
                    </a:lnTo>
                    <a:lnTo>
                      <a:pt x="650" y="895"/>
                    </a:lnTo>
                    <a:lnTo>
                      <a:pt x="651" y="899"/>
                    </a:lnTo>
                    <a:lnTo>
                      <a:pt x="652" y="903"/>
                    </a:lnTo>
                    <a:lnTo>
                      <a:pt x="653" y="908"/>
                    </a:lnTo>
                    <a:lnTo>
                      <a:pt x="654" y="911"/>
                    </a:lnTo>
                    <a:lnTo>
                      <a:pt x="655" y="916"/>
                    </a:lnTo>
                    <a:lnTo>
                      <a:pt x="656" y="919"/>
                    </a:lnTo>
                    <a:lnTo>
                      <a:pt x="657" y="917"/>
                    </a:lnTo>
                    <a:lnTo>
                      <a:pt x="658" y="913"/>
                    </a:lnTo>
                    <a:lnTo>
                      <a:pt x="658" y="907"/>
                    </a:lnTo>
                    <a:lnTo>
                      <a:pt x="659" y="900"/>
                    </a:lnTo>
                    <a:lnTo>
                      <a:pt x="660" y="894"/>
                    </a:lnTo>
                    <a:lnTo>
                      <a:pt x="661" y="889"/>
                    </a:lnTo>
                    <a:lnTo>
                      <a:pt x="662" y="883"/>
                    </a:lnTo>
                    <a:lnTo>
                      <a:pt x="663" y="877"/>
                    </a:lnTo>
                    <a:lnTo>
                      <a:pt x="664" y="868"/>
                    </a:lnTo>
                    <a:lnTo>
                      <a:pt x="665" y="858"/>
                    </a:lnTo>
                    <a:lnTo>
                      <a:pt x="666" y="849"/>
                    </a:lnTo>
                    <a:lnTo>
                      <a:pt x="667" y="840"/>
                    </a:lnTo>
                    <a:lnTo>
                      <a:pt x="668" y="829"/>
                    </a:lnTo>
                    <a:lnTo>
                      <a:pt x="669" y="818"/>
                    </a:lnTo>
                    <a:lnTo>
                      <a:pt x="669" y="807"/>
                    </a:lnTo>
                    <a:lnTo>
                      <a:pt x="670" y="797"/>
                    </a:lnTo>
                    <a:lnTo>
                      <a:pt x="671" y="797"/>
                    </a:lnTo>
                    <a:lnTo>
                      <a:pt x="672" y="802"/>
                    </a:lnTo>
                    <a:lnTo>
                      <a:pt x="673" y="808"/>
                    </a:lnTo>
                    <a:lnTo>
                      <a:pt x="674" y="817"/>
                    </a:lnTo>
                    <a:lnTo>
                      <a:pt x="675" y="824"/>
                    </a:lnTo>
                    <a:lnTo>
                      <a:pt x="676" y="832"/>
                    </a:lnTo>
                    <a:lnTo>
                      <a:pt x="677" y="842"/>
                    </a:lnTo>
                    <a:lnTo>
                      <a:pt x="678" y="852"/>
                    </a:lnTo>
                    <a:lnTo>
                      <a:pt x="679" y="862"/>
                    </a:lnTo>
                    <a:lnTo>
                      <a:pt x="679" y="874"/>
                    </a:lnTo>
                    <a:lnTo>
                      <a:pt x="680" y="885"/>
                    </a:lnTo>
                    <a:lnTo>
                      <a:pt x="681" y="896"/>
                    </a:lnTo>
                    <a:lnTo>
                      <a:pt x="682" y="909"/>
                    </a:lnTo>
                    <a:lnTo>
                      <a:pt x="683" y="922"/>
                    </a:lnTo>
                    <a:lnTo>
                      <a:pt x="684" y="936"/>
                    </a:lnTo>
                    <a:lnTo>
                      <a:pt x="685" y="949"/>
                    </a:lnTo>
                    <a:lnTo>
                      <a:pt x="686" y="953"/>
                    </a:lnTo>
                    <a:lnTo>
                      <a:pt x="687" y="955"/>
                    </a:lnTo>
                    <a:lnTo>
                      <a:pt x="688" y="955"/>
                    </a:lnTo>
                    <a:lnTo>
                      <a:pt x="688" y="953"/>
                    </a:lnTo>
                    <a:lnTo>
                      <a:pt x="689" y="952"/>
                    </a:lnTo>
                    <a:lnTo>
                      <a:pt x="690" y="950"/>
                    </a:lnTo>
                    <a:lnTo>
                      <a:pt x="691" y="947"/>
                    </a:lnTo>
                    <a:lnTo>
                      <a:pt x="692" y="944"/>
                    </a:lnTo>
                    <a:lnTo>
                      <a:pt x="693" y="941"/>
                    </a:lnTo>
                    <a:lnTo>
                      <a:pt x="694" y="938"/>
                    </a:lnTo>
                    <a:lnTo>
                      <a:pt x="695" y="935"/>
                    </a:lnTo>
                    <a:lnTo>
                      <a:pt x="696" y="932"/>
                    </a:lnTo>
                    <a:lnTo>
                      <a:pt x="697" y="927"/>
                    </a:lnTo>
                    <a:lnTo>
                      <a:pt x="698" y="923"/>
                    </a:lnTo>
                    <a:lnTo>
                      <a:pt x="699" y="918"/>
                    </a:lnTo>
                    <a:lnTo>
                      <a:pt x="700" y="913"/>
                    </a:lnTo>
                    <a:lnTo>
                      <a:pt x="700" y="912"/>
                    </a:lnTo>
                    <a:lnTo>
                      <a:pt x="701" y="911"/>
                    </a:lnTo>
                    <a:lnTo>
                      <a:pt x="702" y="911"/>
                    </a:lnTo>
                    <a:lnTo>
                      <a:pt x="703" y="912"/>
                    </a:lnTo>
                    <a:lnTo>
                      <a:pt x="704" y="913"/>
                    </a:lnTo>
                    <a:lnTo>
                      <a:pt x="705" y="913"/>
                    </a:lnTo>
                    <a:lnTo>
                      <a:pt x="706" y="914"/>
                    </a:lnTo>
                    <a:lnTo>
                      <a:pt x="707" y="915"/>
                    </a:lnTo>
                    <a:lnTo>
                      <a:pt x="708" y="916"/>
                    </a:lnTo>
                    <a:lnTo>
                      <a:pt x="709" y="916"/>
                    </a:lnTo>
                    <a:lnTo>
                      <a:pt x="709" y="918"/>
                    </a:lnTo>
                    <a:lnTo>
                      <a:pt x="710" y="917"/>
                    </a:lnTo>
                    <a:lnTo>
                      <a:pt x="711" y="918"/>
                    </a:lnTo>
                    <a:lnTo>
                      <a:pt x="712" y="920"/>
                    </a:lnTo>
                    <a:lnTo>
                      <a:pt x="713" y="921"/>
                    </a:lnTo>
                    <a:lnTo>
                      <a:pt x="714" y="921"/>
                    </a:lnTo>
                    <a:lnTo>
                      <a:pt x="715" y="921"/>
                    </a:lnTo>
                    <a:lnTo>
                      <a:pt x="716" y="921"/>
                    </a:lnTo>
                    <a:lnTo>
                      <a:pt x="717" y="920"/>
                    </a:lnTo>
                    <a:lnTo>
                      <a:pt x="718" y="920"/>
                    </a:lnTo>
                    <a:lnTo>
                      <a:pt x="719" y="919"/>
                    </a:lnTo>
                    <a:lnTo>
                      <a:pt x="719" y="918"/>
                    </a:lnTo>
                    <a:lnTo>
                      <a:pt x="720" y="917"/>
                    </a:lnTo>
                    <a:lnTo>
                      <a:pt x="721" y="916"/>
                    </a:lnTo>
                    <a:lnTo>
                      <a:pt x="722" y="916"/>
                    </a:lnTo>
                    <a:lnTo>
                      <a:pt x="723" y="915"/>
                    </a:lnTo>
                    <a:lnTo>
                      <a:pt x="724" y="914"/>
                    </a:lnTo>
                    <a:lnTo>
                      <a:pt x="725" y="913"/>
                    </a:lnTo>
                    <a:lnTo>
                      <a:pt x="726" y="912"/>
                    </a:lnTo>
                    <a:lnTo>
                      <a:pt x="727" y="911"/>
                    </a:lnTo>
                    <a:lnTo>
                      <a:pt x="728" y="910"/>
                    </a:lnTo>
                    <a:lnTo>
                      <a:pt x="729" y="909"/>
                    </a:lnTo>
                    <a:lnTo>
                      <a:pt x="730" y="908"/>
                    </a:lnTo>
                    <a:lnTo>
                      <a:pt x="730" y="909"/>
                    </a:lnTo>
                    <a:lnTo>
                      <a:pt x="731" y="909"/>
                    </a:lnTo>
                    <a:lnTo>
                      <a:pt x="732" y="910"/>
                    </a:lnTo>
                    <a:lnTo>
                      <a:pt x="733" y="910"/>
                    </a:lnTo>
                    <a:lnTo>
                      <a:pt x="734" y="911"/>
                    </a:lnTo>
                    <a:lnTo>
                      <a:pt x="735" y="911"/>
                    </a:lnTo>
                    <a:lnTo>
                      <a:pt x="736" y="912"/>
                    </a:lnTo>
                    <a:lnTo>
                      <a:pt x="737" y="913"/>
                    </a:lnTo>
                    <a:lnTo>
                      <a:pt x="738" y="913"/>
                    </a:lnTo>
                    <a:lnTo>
                      <a:pt x="739" y="915"/>
                    </a:lnTo>
                    <a:lnTo>
                      <a:pt x="740" y="915"/>
                    </a:lnTo>
                    <a:lnTo>
                      <a:pt x="740" y="916"/>
                    </a:lnTo>
                    <a:lnTo>
                      <a:pt x="741" y="917"/>
                    </a:lnTo>
                    <a:lnTo>
                      <a:pt x="742" y="918"/>
                    </a:lnTo>
                    <a:lnTo>
                      <a:pt x="743" y="918"/>
                    </a:lnTo>
                    <a:lnTo>
                      <a:pt x="744" y="920"/>
                    </a:lnTo>
                    <a:lnTo>
                      <a:pt x="745" y="919"/>
                    </a:lnTo>
                    <a:lnTo>
                      <a:pt x="746" y="920"/>
                    </a:lnTo>
                    <a:lnTo>
                      <a:pt x="747" y="920"/>
                    </a:lnTo>
                    <a:lnTo>
                      <a:pt x="748" y="920"/>
                    </a:lnTo>
                    <a:lnTo>
                      <a:pt x="749" y="920"/>
                    </a:lnTo>
                    <a:lnTo>
                      <a:pt x="749" y="921"/>
                    </a:lnTo>
                    <a:lnTo>
                      <a:pt x="751" y="921"/>
                    </a:lnTo>
                    <a:lnTo>
                      <a:pt x="751" y="921"/>
                    </a:lnTo>
                    <a:lnTo>
                      <a:pt x="752" y="921"/>
                    </a:lnTo>
                    <a:lnTo>
                      <a:pt x="753" y="922"/>
                    </a:lnTo>
                    <a:lnTo>
                      <a:pt x="754" y="922"/>
                    </a:lnTo>
                    <a:lnTo>
                      <a:pt x="755" y="922"/>
                    </a:lnTo>
                    <a:lnTo>
                      <a:pt x="756" y="923"/>
                    </a:lnTo>
                    <a:lnTo>
                      <a:pt x="757" y="923"/>
                    </a:lnTo>
                    <a:lnTo>
                      <a:pt x="758" y="923"/>
                    </a:lnTo>
                    <a:lnTo>
                      <a:pt x="759" y="923"/>
                    </a:lnTo>
                    <a:lnTo>
                      <a:pt x="760" y="923"/>
                    </a:lnTo>
                    <a:lnTo>
                      <a:pt x="760" y="923"/>
                    </a:lnTo>
                    <a:lnTo>
                      <a:pt x="761" y="923"/>
                    </a:lnTo>
                    <a:lnTo>
                      <a:pt x="762" y="922"/>
                    </a:lnTo>
                    <a:lnTo>
                      <a:pt x="763" y="922"/>
                    </a:lnTo>
                    <a:lnTo>
                      <a:pt x="764" y="922"/>
                    </a:lnTo>
                    <a:lnTo>
                      <a:pt x="765" y="922"/>
                    </a:lnTo>
                    <a:lnTo>
                      <a:pt x="766" y="921"/>
                    </a:lnTo>
                    <a:lnTo>
                      <a:pt x="767" y="921"/>
                    </a:lnTo>
                    <a:lnTo>
                      <a:pt x="768" y="921"/>
                    </a:lnTo>
                    <a:lnTo>
                      <a:pt x="769" y="920"/>
                    </a:lnTo>
                    <a:lnTo>
                      <a:pt x="770" y="920"/>
                    </a:lnTo>
                    <a:lnTo>
                      <a:pt x="770" y="920"/>
                    </a:lnTo>
                    <a:lnTo>
                      <a:pt x="772" y="919"/>
                    </a:lnTo>
                    <a:lnTo>
                      <a:pt x="772" y="919"/>
                    </a:lnTo>
                    <a:lnTo>
                      <a:pt x="773" y="919"/>
                    </a:lnTo>
                    <a:lnTo>
                      <a:pt x="774" y="919"/>
                    </a:lnTo>
                    <a:lnTo>
                      <a:pt x="775" y="920"/>
                    </a:lnTo>
                    <a:lnTo>
                      <a:pt x="776" y="920"/>
                    </a:lnTo>
                    <a:lnTo>
                      <a:pt x="777" y="921"/>
                    </a:lnTo>
                    <a:lnTo>
                      <a:pt x="778" y="921"/>
                    </a:lnTo>
                    <a:lnTo>
                      <a:pt x="779" y="922"/>
                    </a:lnTo>
                    <a:lnTo>
                      <a:pt x="780" y="922"/>
                    </a:lnTo>
                    <a:lnTo>
                      <a:pt x="781" y="923"/>
                    </a:lnTo>
                    <a:lnTo>
                      <a:pt x="781" y="924"/>
                    </a:lnTo>
                    <a:lnTo>
                      <a:pt x="782" y="924"/>
                    </a:lnTo>
                    <a:lnTo>
                      <a:pt x="783" y="925"/>
                    </a:lnTo>
                    <a:lnTo>
                      <a:pt x="784" y="926"/>
                    </a:lnTo>
                    <a:lnTo>
                      <a:pt x="785" y="926"/>
                    </a:lnTo>
                    <a:lnTo>
                      <a:pt x="786" y="927"/>
                    </a:lnTo>
                    <a:lnTo>
                      <a:pt x="787" y="928"/>
                    </a:lnTo>
                    <a:lnTo>
                      <a:pt x="788" y="928"/>
                    </a:lnTo>
                    <a:lnTo>
                      <a:pt x="789" y="928"/>
                    </a:lnTo>
                    <a:lnTo>
                      <a:pt x="790" y="929"/>
                    </a:lnTo>
                    <a:lnTo>
                      <a:pt x="791" y="929"/>
                    </a:lnTo>
                    <a:lnTo>
                      <a:pt x="791" y="929"/>
                    </a:lnTo>
                    <a:lnTo>
                      <a:pt x="792" y="929"/>
                    </a:lnTo>
                    <a:lnTo>
                      <a:pt x="793" y="930"/>
                    </a:lnTo>
                    <a:lnTo>
                      <a:pt x="794" y="930"/>
                    </a:lnTo>
                    <a:lnTo>
                      <a:pt x="795" y="930"/>
                    </a:lnTo>
                    <a:lnTo>
                      <a:pt x="796" y="930"/>
                    </a:lnTo>
                    <a:lnTo>
                      <a:pt x="797" y="929"/>
                    </a:lnTo>
                    <a:lnTo>
                      <a:pt x="798" y="929"/>
                    </a:lnTo>
                    <a:lnTo>
                      <a:pt x="799" y="929"/>
                    </a:lnTo>
                    <a:lnTo>
                      <a:pt x="800" y="928"/>
                    </a:lnTo>
                    <a:lnTo>
                      <a:pt x="800" y="928"/>
                    </a:lnTo>
                    <a:lnTo>
                      <a:pt x="802" y="927"/>
                    </a:lnTo>
                    <a:lnTo>
                      <a:pt x="802" y="928"/>
                    </a:lnTo>
                    <a:lnTo>
                      <a:pt x="803" y="928"/>
                    </a:lnTo>
                    <a:lnTo>
                      <a:pt x="804" y="928"/>
                    </a:lnTo>
                    <a:lnTo>
                      <a:pt x="805" y="929"/>
                    </a:lnTo>
                    <a:lnTo>
                      <a:pt x="806" y="929"/>
                    </a:lnTo>
                    <a:lnTo>
                      <a:pt x="807" y="929"/>
                    </a:lnTo>
                    <a:lnTo>
                      <a:pt x="808" y="930"/>
                    </a:lnTo>
                    <a:lnTo>
                      <a:pt x="809" y="930"/>
                    </a:lnTo>
                    <a:lnTo>
                      <a:pt x="810" y="930"/>
                    </a:lnTo>
                    <a:lnTo>
                      <a:pt x="811" y="931"/>
                    </a:lnTo>
                    <a:lnTo>
                      <a:pt x="812" y="931"/>
                    </a:lnTo>
                    <a:lnTo>
                      <a:pt x="812" y="932"/>
                    </a:lnTo>
                    <a:lnTo>
                      <a:pt x="813" y="932"/>
                    </a:lnTo>
                    <a:lnTo>
                      <a:pt x="814" y="933"/>
                    </a:lnTo>
                    <a:lnTo>
                      <a:pt x="815" y="933"/>
                    </a:lnTo>
                    <a:lnTo>
                      <a:pt x="816" y="933"/>
                    </a:lnTo>
                    <a:lnTo>
                      <a:pt x="817" y="932"/>
                    </a:lnTo>
                    <a:lnTo>
                      <a:pt x="818" y="929"/>
                    </a:lnTo>
                    <a:lnTo>
                      <a:pt x="819" y="926"/>
                    </a:lnTo>
                    <a:lnTo>
                      <a:pt x="820" y="923"/>
                    </a:lnTo>
                    <a:lnTo>
                      <a:pt x="821" y="919"/>
                    </a:lnTo>
                    <a:lnTo>
                      <a:pt x="821" y="915"/>
                    </a:lnTo>
                    <a:lnTo>
                      <a:pt x="822" y="911"/>
                    </a:lnTo>
                    <a:lnTo>
                      <a:pt x="823" y="907"/>
                    </a:lnTo>
                    <a:lnTo>
                      <a:pt x="824" y="903"/>
                    </a:lnTo>
                    <a:lnTo>
                      <a:pt x="825" y="900"/>
                    </a:lnTo>
                    <a:lnTo>
                      <a:pt x="826" y="897"/>
                    </a:lnTo>
                    <a:lnTo>
                      <a:pt x="827" y="894"/>
                    </a:lnTo>
                    <a:lnTo>
                      <a:pt x="828" y="891"/>
                    </a:lnTo>
                    <a:lnTo>
                      <a:pt x="829" y="887"/>
                    </a:lnTo>
                    <a:lnTo>
                      <a:pt x="830" y="884"/>
                    </a:lnTo>
                    <a:lnTo>
                      <a:pt x="831" y="881"/>
                    </a:lnTo>
                    <a:lnTo>
                      <a:pt x="832" y="876"/>
                    </a:lnTo>
                    <a:lnTo>
                      <a:pt x="832" y="872"/>
                    </a:lnTo>
                    <a:lnTo>
                      <a:pt x="833" y="867"/>
                    </a:lnTo>
                    <a:lnTo>
                      <a:pt x="834" y="862"/>
                    </a:lnTo>
                    <a:lnTo>
                      <a:pt x="835" y="858"/>
                    </a:lnTo>
                    <a:lnTo>
                      <a:pt x="836" y="854"/>
                    </a:lnTo>
                    <a:lnTo>
                      <a:pt x="837" y="850"/>
                    </a:lnTo>
                    <a:lnTo>
                      <a:pt x="838" y="847"/>
                    </a:lnTo>
                    <a:lnTo>
                      <a:pt x="839" y="841"/>
                    </a:lnTo>
                    <a:lnTo>
                      <a:pt x="840" y="835"/>
                    </a:lnTo>
                    <a:lnTo>
                      <a:pt x="841" y="830"/>
                    </a:lnTo>
                    <a:lnTo>
                      <a:pt x="842" y="825"/>
                    </a:lnTo>
                    <a:lnTo>
                      <a:pt x="842" y="819"/>
                    </a:lnTo>
                    <a:lnTo>
                      <a:pt x="843" y="813"/>
                    </a:lnTo>
                    <a:lnTo>
                      <a:pt x="844" y="808"/>
                    </a:lnTo>
                    <a:lnTo>
                      <a:pt x="845" y="803"/>
                    </a:lnTo>
                    <a:lnTo>
                      <a:pt x="846" y="804"/>
                    </a:lnTo>
                    <a:lnTo>
                      <a:pt x="847" y="807"/>
                    </a:lnTo>
                    <a:lnTo>
                      <a:pt x="848" y="812"/>
                    </a:lnTo>
                    <a:lnTo>
                      <a:pt x="849" y="818"/>
                    </a:lnTo>
                    <a:lnTo>
                      <a:pt x="850" y="824"/>
                    </a:lnTo>
                    <a:lnTo>
                      <a:pt x="851" y="830"/>
                    </a:lnTo>
                    <a:lnTo>
                      <a:pt x="852" y="837"/>
                    </a:lnTo>
                    <a:lnTo>
                      <a:pt x="852" y="844"/>
                    </a:lnTo>
                    <a:lnTo>
                      <a:pt x="853" y="852"/>
                    </a:lnTo>
                    <a:lnTo>
                      <a:pt x="854" y="861"/>
                    </a:lnTo>
                    <a:lnTo>
                      <a:pt x="855" y="869"/>
                    </a:lnTo>
                    <a:lnTo>
                      <a:pt x="856" y="877"/>
                    </a:lnTo>
                    <a:lnTo>
                      <a:pt x="857" y="887"/>
                    </a:lnTo>
                    <a:lnTo>
                      <a:pt x="858" y="896"/>
                    </a:lnTo>
                    <a:lnTo>
                      <a:pt x="859" y="906"/>
                    </a:lnTo>
                    <a:lnTo>
                      <a:pt x="860" y="915"/>
                    </a:lnTo>
                    <a:lnTo>
                      <a:pt x="861" y="920"/>
                    </a:lnTo>
                    <a:lnTo>
                      <a:pt x="862" y="923"/>
                    </a:lnTo>
                    <a:lnTo>
                      <a:pt x="863" y="926"/>
                    </a:lnTo>
                    <a:lnTo>
                      <a:pt x="863" y="927"/>
                    </a:lnTo>
                    <a:lnTo>
                      <a:pt x="864" y="928"/>
                    </a:lnTo>
                    <a:lnTo>
                      <a:pt x="865" y="930"/>
                    </a:lnTo>
                    <a:lnTo>
                      <a:pt x="866" y="930"/>
                    </a:lnTo>
                    <a:lnTo>
                      <a:pt x="867" y="930"/>
                    </a:lnTo>
                    <a:lnTo>
                      <a:pt x="868" y="931"/>
                    </a:lnTo>
                    <a:lnTo>
                      <a:pt x="869" y="932"/>
                    </a:lnTo>
                    <a:lnTo>
                      <a:pt x="870" y="933"/>
                    </a:lnTo>
                    <a:lnTo>
                      <a:pt x="871" y="934"/>
                    </a:lnTo>
                    <a:lnTo>
                      <a:pt x="872" y="934"/>
                    </a:lnTo>
                    <a:lnTo>
                      <a:pt x="872" y="934"/>
                    </a:lnTo>
                    <a:lnTo>
                      <a:pt x="873" y="934"/>
                    </a:lnTo>
                    <a:lnTo>
                      <a:pt x="874" y="934"/>
                    </a:lnTo>
                    <a:lnTo>
                      <a:pt x="875" y="934"/>
                    </a:lnTo>
                    <a:lnTo>
                      <a:pt x="876" y="934"/>
                    </a:lnTo>
                    <a:lnTo>
                      <a:pt x="877" y="935"/>
                    </a:lnTo>
                    <a:lnTo>
                      <a:pt x="878" y="935"/>
                    </a:lnTo>
                    <a:lnTo>
                      <a:pt x="879" y="935"/>
                    </a:lnTo>
                    <a:lnTo>
                      <a:pt x="880" y="935"/>
                    </a:lnTo>
                    <a:lnTo>
                      <a:pt x="881" y="936"/>
                    </a:lnTo>
                    <a:lnTo>
                      <a:pt x="882" y="936"/>
                    </a:lnTo>
                    <a:lnTo>
                      <a:pt x="882" y="936"/>
                    </a:lnTo>
                    <a:lnTo>
                      <a:pt x="884" y="935"/>
                    </a:lnTo>
                    <a:lnTo>
                      <a:pt x="884" y="935"/>
                    </a:lnTo>
                    <a:lnTo>
                      <a:pt x="885" y="935"/>
                    </a:lnTo>
                    <a:lnTo>
                      <a:pt x="886" y="934"/>
                    </a:lnTo>
                    <a:lnTo>
                      <a:pt x="887" y="934"/>
                    </a:lnTo>
                    <a:lnTo>
                      <a:pt x="888" y="934"/>
                    </a:lnTo>
                    <a:lnTo>
                      <a:pt x="889" y="933"/>
                    </a:lnTo>
                    <a:lnTo>
                      <a:pt x="890" y="933"/>
                    </a:lnTo>
                    <a:lnTo>
                      <a:pt x="891" y="933"/>
                    </a:lnTo>
                    <a:lnTo>
                      <a:pt x="892" y="933"/>
                    </a:lnTo>
                    <a:lnTo>
                      <a:pt x="893" y="933"/>
                    </a:lnTo>
                    <a:lnTo>
                      <a:pt x="893" y="933"/>
                    </a:lnTo>
                    <a:lnTo>
                      <a:pt x="894" y="933"/>
                    </a:lnTo>
                    <a:lnTo>
                      <a:pt x="895" y="933"/>
                    </a:lnTo>
                    <a:lnTo>
                      <a:pt x="896" y="933"/>
                    </a:lnTo>
                    <a:lnTo>
                      <a:pt x="897" y="932"/>
                    </a:lnTo>
                    <a:lnTo>
                      <a:pt x="898" y="932"/>
                    </a:lnTo>
                    <a:lnTo>
                      <a:pt x="899" y="932"/>
                    </a:lnTo>
                    <a:lnTo>
                      <a:pt x="900" y="931"/>
                    </a:lnTo>
                    <a:lnTo>
                      <a:pt x="901" y="931"/>
                    </a:lnTo>
                    <a:lnTo>
                      <a:pt x="902" y="930"/>
                    </a:lnTo>
                    <a:lnTo>
                      <a:pt x="903" y="930"/>
                    </a:lnTo>
                    <a:lnTo>
                      <a:pt x="903" y="929"/>
                    </a:lnTo>
                    <a:lnTo>
                      <a:pt x="904" y="930"/>
                    </a:lnTo>
                    <a:lnTo>
                      <a:pt x="905" y="930"/>
                    </a:lnTo>
                    <a:lnTo>
                      <a:pt x="906" y="931"/>
                    </a:lnTo>
                    <a:lnTo>
                      <a:pt x="907" y="932"/>
                    </a:lnTo>
                    <a:lnTo>
                      <a:pt x="908" y="932"/>
                    </a:lnTo>
                    <a:lnTo>
                      <a:pt x="909" y="933"/>
                    </a:lnTo>
                    <a:lnTo>
                      <a:pt x="910" y="934"/>
                    </a:lnTo>
                    <a:lnTo>
                      <a:pt x="911" y="935"/>
                    </a:lnTo>
                    <a:lnTo>
                      <a:pt x="912" y="936"/>
                    </a:lnTo>
                    <a:lnTo>
                      <a:pt x="912" y="937"/>
                    </a:lnTo>
                    <a:lnTo>
                      <a:pt x="914" y="938"/>
                    </a:lnTo>
                    <a:lnTo>
                      <a:pt x="914" y="939"/>
                    </a:lnTo>
                    <a:lnTo>
                      <a:pt x="915" y="941"/>
                    </a:lnTo>
                    <a:lnTo>
                      <a:pt x="916" y="942"/>
                    </a:lnTo>
                    <a:lnTo>
                      <a:pt x="917" y="944"/>
                    </a:lnTo>
                    <a:lnTo>
                      <a:pt x="918" y="945"/>
                    </a:lnTo>
                    <a:lnTo>
                      <a:pt x="919" y="945"/>
                    </a:lnTo>
                    <a:lnTo>
                      <a:pt x="920" y="944"/>
                    </a:lnTo>
                    <a:lnTo>
                      <a:pt x="921" y="942"/>
                    </a:lnTo>
                    <a:lnTo>
                      <a:pt x="922" y="941"/>
                    </a:lnTo>
                    <a:lnTo>
                      <a:pt x="923" y="940"/>
                    </a:lnTo>
                    <a:lnTo>
                      <a:pt x="924" y="938"/>
                    </a:lnTo>
                    <a:lnTo>
                      <a:pt x="924" y="937"/>
                    </a:lnTo>
                    <a:lnTo>
                      <a:pt x="925" y="935"/>
                    </a:lnTo>
                    <a:lnTo>
                      <a:pt x="926" y="933"/>
                    </a:lnTo>
                    <a:lnTo>
                      <a:pt x="927" y="931"/>
                    </a:lnTo>
                    <a:lnTo>
                      <a:pt x="928" y="929"/>
                    </a:lnTo>
                    <a:lnTo>
                      <a:pt x="929" y="928"/>
                    </a:lnTo>
                    <a:lnTo>
                      <a:pt x="930" y="925"/>
                    </a:lnTo>
                    <a:lnTo>
                      <a:pt x="931" y="923"/>
                    </a:lnTo>
                    <a:lnTo>
                      <a:pt x="932" y="921"/>
                    </a:lnTo>
                    <a:lnTo>
                      <a:pt x="933" y="919"/>
                    </a:lnTo>
                    <a:lnTo>
                      <a:pt x="933" y="918"/>
                    </a:lnTo>
                    <a:lnTo>
                      <a:pt x="935" y="918"/>
                    </a:lnTo>
                    <a:lnTo>
                      <a:pt x="935" y="918"/>
                    </a:lnTo>
                    <a:lnTo>
                      <a:pt x="936" y="919"/>
                    </a:lnTo>
                    <a:lnTo>
                      <a:pt x="937" y="919"/>
                    </a:lnTo>
                    <a:lnTo>
                      <a:pt x="938" y="920"/>
                    </a:lnTo>
                    <a:lnTo>
                      <a:pt x="939" y="920"/>
                    </a:lnTo>
                    <a:lnTo>
                      <a:pt x="940" y="921"/>
                    </a:lnTo>
                    <a:lnTo>
                      <a:pt x="941" y="922"/>
                    </a:lnTo>
                    <a:lnTo>
                      <a:pt x="942" y="922"/>
                    </a:lnTo>
                    <a:lnTo>
                      <a:pt x="943" y="923"/>
                    </a:lnTo>
                    <a:lnTo>
                      <a:pt x="944" y="924"/>
                    </a:lnTo>
                    <a:lnTo>
                      <a:pt x="944" y="924"/>
                    </a:lnTo>
                    <a:lnTo>
                      <a:pt x="945" y="925"/>
                    </a:lnTo>
                    <a:lnTo>
                      <a:pt x="946" y="926"/>
                    </a:lnTo>
                    <a:lnTo>
                      <a:pt x="947" y="927"/>
                    </a:lnTo>
                    <a:lnTo>
                      <a:pt x="948" y="928"/>
                    </a:lnTo>
                    <a:lnTo>
                      <a:pt x="949" y="929"/>
                    </a:lnTo>
                    <a:lnTo>
                      <a:pt x="950" y="929"/>
                    </a:lnTo>
                    <a:lnTo>
                      <a:pt x="951" y="930"/>
                    </a:lnTo>
                    <a:lnTo>
                      <a:pt x="952" y="931"/>
                    </a:lnTo>
                    <a:lnTo>
                      <a:pt x="953" y="931"/>
                    </a:lnTo>
                    <a:lnTo>
                      <a:pt x="954" y="932"/>
                    </a:lnTo>
                    <a:lnTo>
                      <a:pt x="954" y="933"/>
                    </a:lnTo>
                    <a:lnTo>
                      <a:pt x="955" y="933"/>
                    </a:lnTo>
                    <a:lnTo>
                      <a:pt x="956" y="933"/>
                    </a:lnTo>
                    <a:lnTo>
                      <a:pt x="957" y="933"/>
                    </a:lnTo>
                    <a:lnTo>
                      <a:pt x="958" y="932"/>
                    </a:lnTo>
                    <a:lnTo>
                      <a:pt x="959" y="932"/>
                    </a:lnTo>
                    <a:lnTo>
                      <a:pt x="960" y="931"/>
                    </a:lnTo>
                    <a:lnTo>
                      <a:pt x="961" y="931"/>
                    </a:lnTo>
                    <a:lnTo>
                      <a:pt x="962" y="930"/>
                    </a:lnTo>
                    <a:lnTo>
                      <a:pt x="963" y="931"/>
                    </a:lnTo>
                    <a:lnTo>
                      <a:pt x="964" y="932"/>
                    </a:lnTo>
                    <a:lnTo>
                      <a:pt x="965" y="934"/>
                    </a:lnTo>
                    <a:lnTo>
                      <a:pt x="965" y="936"/>
                    </a:lnTo>
                    <a:lnTo>
                      <a:pt x="966" y="938"/>
                    </a:lnTo>
                    <a:lnTo>
                      <a:pt x="967" y="939"/>
                    </a:lnTo>
                    <a:lnTo>
                      <a:pt x="968" y="941"/>
                    </a:lnTo>
                    <a:lnTo>
                      <a:pt x="969" y="942"/>
                    </a:lnTo>
                    <a:lnTo>
                      <a:pt x="970" y="944"/>
                    </a:lnTo>
                    <a:lnTo>
                      <a:pt x="971" y="945"/>
                    </a:lnTo>
                    <a:lnTo>
                      <a:pt x="972" y="946"/>
                    </a:lnTo>
                    <a:lnTo>
                      <a:pt x="973" y="946"/>
                    </a:lnTo>
                    <a:lnTo>
                      <a:pt x="974" y="949"/>
                    </a:lnTo>
                    <a:lnTo>
                      <a:pt x="975" y="949"/>
                    </a:lnTo>
                    <a:lnTo>
                      <a:pt x="975" y="950"/>
                    </a:lnTo>
                    <a:lnTo>
                      <a:pt x="976" y="950"/>
                    </a:lnTo>
                    <a:lnTo>
                      <a:pt x="977" y="948"/>
                    </a:lnTo>
                    <a:lnTo>
                      <a:pt x="978" y="943"/>
                    </a:lnTo>
                    <a:lnTo>
                      <a:pt x="979" y="939"/>
                    </a:lnTo>
                    <a:lnTo>
                      <a:pt x="980" y="933"/>
                    </a:lnTo>
                    <a:lnTo>
                      <a:pt x="981" y="926"/>
                    </a:lnTo>
                    <a:lnTo>
                      <a:pt x="982" y="918"/>
                    </a:lnTo>
                    <a:lnTo>
                      <a:pt x="983" y="909"/>
                    </a:lnTo>
                    <a:lnTo>
                      <a:pt x="984" y="900"/>
                    </a:lnTo>
                    <a:lnTo>
                      <a:pt x="985" y="895"/>
                    </a:lnTo>
                    <a:lnTo>
                      <a:pt x="985" y="892"/>
                    </a:lnTo>
                    <a:lnTo>
                      <a:pt x="986" y="888"/>
                    </a:lnTo>
                    <a:lnTo>
                      <a:pt x="987" y="884"/>
                    </a:lnTo>
                    <a:lnTo>
                      <a:pt x="988" y="880"/>
                    </a:lnTo>
                    <a:lnTo>
                      <a:pt x="989" y="876"/>
                    </a:lnTo>
                    <a:lnTo>
                      <a:pt x="990" y="873"/>
                    </a:lnTo>
                    <a:lnTo>
                      <a:pt x="991" y="868"/>
                    </a:lnTo>
                    <a:lnTo>
                      <a:pt x="992" y="856"/>
                    </a:lnTo>
                    <a:lnTo>
                      <a:pt x="993" y="841"/>
                    </a:lnTo>
                    <a:lnTo>
                      <a:pt x="994" y="822"/>
                    </a:lnTo>
                    <a:lnTo>
                      <a:pt x="995" y="803"/>
                    </a:lnTo>
                    <a:lnTo>
                      <a:pt x="996" y="787"/>
                    </a:lnTo>
                    <a:lnTo>
                      <a:pt x="996" y="771"/>
                    </a:lnTo>
                    <a:lnTo>
                      <a:pt x="997" y="755"/>
                    </a:lnTo>
                    <a:lnTo>
                      <a:pt x="998" y="739"/>
                    </a:lnTo>
                    <a:lnTo>
                      <a:pt x="999" y="718"/>
                    </a:lnTo>
                    <a:lnTo>
                      <a:pt x="1000" y="694"/>
                    </a:lnTo>
                    <a:lnTo>
                      <a:pt x="1001" y="673"/>
                    </a:lnTo>
                    <a:lnTo>
                      <a:pt x="1002" y="654"/>
                    </a:lnTo>
                    <a:lnTo>
                      <a:pt x="1003" y="627"/>
                    </a:lnTo>
                    <a:lnTo>
                      <a:pt x="1004" y="601"/>
                    </a:lnTo>
                    <a:lnTo>
                      <a:pt x="1005" y="576"/>
                    </a:lnTo>
                    <a:lnTo>
                      <a:pt x="1005" y="560"/>
                    </a:lnTo>
                    <a:lnTo>
                      <a:pt x="1006" y="560"/>
                    </a:lnTo>
                    <a:lnTo>
                      <a:pt x="1007" y="569"/>
                    </a:lnTo>
                    <a:lnTo>
                      <a:pt x="1008" y="583"/>
                    </a:lnTo>
                    <a:lnTo>
                      <a:pt x="1009" y="603"/>
                    </a:lnTo>
                    <a:lnTo>
                      <a:pt x="1010" y="620"/>
                    </a:lnTo>
                    <a:lnTo>
                      <a:pt x="1011" y="639"/>
                    </a:lnTo>
                    <a:lnTo>
                      <a:pt x="1012" y="662"/>
                    </a:lnTo>
                    <a:lnTo>
                      <a:pt x="1013" y="685"/>
                    </a:lnTo>
                    <a:lnTo>
                      <a:pt x="1014" y="710"/>
                    </a:lnTo>
                    <a:lnTo>
                      <a:pt x="1015" y="736"/>
                    </a:lnTo>
                    <a:lnTo>
                      <a:pt x="1015" y="761"/>
                    </a:lnTo>
                    <a:lnTo>
                      <a:pt x="1017" y="786"/>
                    </a:lnTo>
                    <a:lnTo>
                      <a:pt x="1017" y="815"/>
                    </a:lnTo>
                    <a:lnTo>
                      <a:pt x="1018" y="844"/>
                    </a:lnTo>
                    <a:lnTo>
                      <a:pt x="1019" y="874"/>
                    </a:lnTo>
                    <a:lnTo>
                      <a:pt x="1020" y="903"/>
                    </a:lnTo>
                    <a:lnTo>
                      <a:pt x="1021" y="917"/>
                    </a:lnTo>
                    <a:lnTo>
                      <a:pt x="1022" y="925"/>
                    </a:lnTo>
                    <a:lnTo>
                      <a:pt x="1023" y="930"/>
                    </a:lnTo>
                    <a:lnTo>
                      <a:pt x="1024" y="932"/>
                    </a:lnTo>
                    <a:lnTo>
                      <a:pt x="1025" y="935"/>
                    </a:lnTo>
                    <a:lnTo>
                      <a:pt x="1026" y="936"/>
                    </a:lnTo>
                    <a:lnTo>
                      <a:pt x="1026" y="935"/>
                    </a:lnTo>
                    <a:lnTo>
                      <a:pt x="1027" y="934"/>
                    </a:lnTo>
                    <a:lnTo>
                      <a:pt x="1028" y="934"/>
                    </a:lnTo>
                    <a:lnTo>
                      <a:pt x="1029" y="933"/>
                    </a:lnTo>
                    <a:lnTo>
                      <a:pt x="1030" y="933"/>
                    </a:lnTo>
                    <a:lnTo>
                      <a:pt x="1031" y="933"/>
                    </a:lnTo>
                    <a:lnTo>
                      <a:pt x="1032" y="931"/>
                    </a:lnTo>
                    <a:lnTo>
                      <a:pt x="1033" y="928"/>
                    </a:lnTo>
                    <a:lnTo>
                      <a:pt x="1034" y="925"/>
                    </a:lnTo>
                    <a:lnTo>
                      <a:pt x="1035" y="922"/>
                    </a:lnTo>
                    <a:lnTo>
                      <a:pt x="1036" y="921"/>
                    </a:lnTo>
                    <a:lnTo>
                      <a:pt x="1036" y="922"/>
                    </a:lnTo>
                    <a:lnTo>
                      <a:pt x="1037" y="923"/>
                    </a:lnTo>
                    <a:lnTo>
                      <a:pt x="1038" y="925"/>
                    </a:lnTo>
                    <a:lnTo>
                      <a:pt x="1039" y="926"/>
                    </a:lnTo>
                    <a:lnTo>
                      <a:pt x="1040" y="927"/>
                    </a:lnTo>
                    <a:lnTo>
                      <a:pt x="1041" y="929"/>
                    </a:lnTo>
                    <a:lnTo>
                      <a:pt x="1042" y="930"/>
                    </a:lnTo>
                    <a:lnTo>
                      <a:pt x="1043" y="931"/>
                    </a:lnTo>
                    <a:lnTo>
                      <a:pt x="1044" y="931"/>
                    </a:lnTo>
                    <a:lnTo>
                      <a:pt x="1045" y="931"/>
                    </a:lnTo>
                    <a:lnTo>
                      <a:pt x="1045" y="931"/>
                    </a:lnTo>
                    <a:lnTo>
                      <a:pt x="1047" y="931"/>
                    </a:lnTo>
                    <a:lnTo>
                      <a:pt x="1047" y="931"/>
                    </a:lnTo>
                    <a:lnTo>
                      <a:pt x="1048" y="932"/>
                    </a:lnTo>
                    <a:lnTo>
                      <a:pt x="1049" y="931"/>
                    </a:lnTo>
                    <a:lnTo>
                      <a:pt x="1050" y="931"/>
                    </a:lnTo>
                    <a:lnTo>
                      <a:pt x="1051" y="931"/>
                    </a:lnTo>
                    <a:lnTo>
                      <a:pt x="1052" y="931"/>
                    </a:lnTo>
                    <a:lnTo>
                      <a:pt x="1053" y="931"/>
                    </a:lnTo>
                    <a:lnTo>
                      <a:pt x="1054" y="932"/>
                    </a:lnTo>
                    <a:lnTo>
                      <a:pt x="1055" y="931"/>
                    </a:lnTo>
                    <a:lnTo>
                      <a:pt x="1056" y="932"/>
                    </a:lnTo>
                    <a:lnTo>
                      <a:pt x="1057" y="932"/>
                    </a:lnTo>
                    <a:lnTo>
                      <a:pt x="1057" y="932"/>
                    </a:lnTo>
                    <a:lnTo>
                      <a:pt x="1058" y="931"/>
                    </a:lnTo>
                    <a:lnTo>
                      <a:pt x="1059" y="931"/>
                    </a:lnTo>
                    <a:lnTo>
                      <a:pt x="1060" y="931"/>
                    </a:lnTo>
                    <a:lnTo>
                      <a:pt x="1061" y="931"/>
                    </a:lnTo>
                    <a:lnTo>
                      <a:pt x="1062" y="930"/>
                    </a:lnTo>
                    <a:lnTo>
                      <a:pt x="1063" y="930"/>
                    </a:lnTo>
                    <a:lnTo>
                      <a:pt x="1064" y="930"/>
                    </a:lnTo>
                    <a:lnTo>
                      <a:pt x="1065" y="930"/>
                    </a:lnTo>
                    <a:lnTo>
                      <a:pt x="1066" y="929"/>
                    </a:lnTo>
                    <a:lnTo>
                      <a:pt x="1066" y="929"/>
                    </a:lnTo>
                    <a:lnTo>
                      <a:pt x="1067" y="929"/>
                    </a:lnTo>
                    <a:lnTo>
                      <a:pt x="1068" y="929"/>
                    </a:lnTo>
                    <a:lnTo>
                      <a:pt x="1069" y="929"/>
                    </a:lnTo>
                    <a:lnTo>
                      <a:pt x="1070" y="929"/>
                    </a:lnTo>
                    <a:lnTo>
                      <a:pt x="1071" y="929"/>
                    </a:lnTo>
                    <a:lnTo>
                      <a:pt x="1072" y="929"/>
                    </a:lnTo>
                    <a:lnTo>
                      <a:pt x="1073" y="929"/>
                    </a:lnTo>
                    <a:lnTo>
                      <a:pt x="1074" y="929"/>
                    </a:lnTo>
                    <a:lnTo>
                      <a:pt x="1075" y="929"/>
                    </a:lnTo>
                    <a:lnTo>
                      <a:pt x="1076" y="929"/>
                    </a:lnTo>
                    <a:lnTo>
                      <a:pt x="1077" y="929"/>
                    </a:lnTo>
                    <a:lnTo>
                      <a:pt x="1077" y="929"/>
                    </a:lnTo>
                    <a:lnTo>
                      <a:pt x="1078" y="929"/>
                    </a:lnTo>
                    <a:lnTo>
                      <a:pt x="1079" y="929"/>
                    </a:lnTo>
                    <a:lnTo>
                      <a:pt x="1080" y="928"/>
                    </a:lnTo>
                    <a:lnTo>
                      <a:pt x="1081" y="928"/>
                    </a:lnTo>
                    <a:lnTo>
                      <a:pt x="1082" y="927"/>
                    </a:lnTo>
                    <a:lnTo>
                      <a:pt x="1083" y="926"/>
                    </a:lnTo>
                    <a:lnTo>
                      <a:pt x="1084" y="926"/>
                    </a:lnTo>
                    <a:lnTo>
                      <a:pt x="1085" y="926"/>
                    </a:lnTo>
                    <a:lnTo>
                      <a:pt x="1086" y="925"/>
                    </a:lnTo>
                    <a:lnTo>
                      <a:pt x="1087" y="924"/>
                    </a:lnTo>
                    <a:lnTo>
                      <a:pt x="1087" y="923"/>
                    </a:lnTo>
                    <a:lnTo>
                      <a:pt x="1088" y="922"/>
                    </a:lnTo>
                    <a:lnTo>
                      <a:pt x="1089" y="921"/>
                    </a:lnTo>
                    <a:lnTo>
                      <a:pt x="1090" y="920"/>
                    </a:lnTo>
                    <a:lnTo>
                      <a:pt x="1091" y="919"/>
                    </a:lnTo>
                    <a:lnTo>
                      <a:pt x="1092" y="918"/>
                    </a:lnTo>
                    <a:lnTo>
                      <a:pt x="1093" y="917"/>
                    </a:lnTo>
                    <a:lnTo>
                      <a:pt x="1094" y="918"/>
                    </a:lnTo>
                    <a:lnTo>
                      <a:pt x="1095" y="918"/>
                    </a:lnTo>
                    <a:lnTo>
                      <a:pt x="1096" y="919"/>
                    </a:lnTo>
                    <a:lnTo>
                      <a:pt x="1097" y="920"/>
                    </a:lnTo>
                    <a:lnTo>
                      <a:pt x="1097" y="921"/>
                    </a:lnTo>
                    <a:lnTo>
                      <a:pt x="1098" y="922"/>
                    </a:lnTo>
                    <a:lnTo>
                      <a:pt x="1099" y="923"/>
                    </a:lnTo>
                    <a:lnTo>
                      <a:pt x="1100" y="925"/>
                    </a:lnTo>
                    <a:lnTo>
                      <a:pt x="1101" y="926"/>
                    </a:lnTo>
                    <a:lnTo>
                      <a:pt x="1102" y="928"/>
                    </a:lnTo>
                    <a:lnTo>
                      <a:pt x="1103" y="929"/>
                    </a:lnTo>
                    <a:lnTo>
                      <a:pt x="1104" y="931"/>
                    </a:lnTo>
                    <a:lnTo>
                      <a:pt x="1105" y="932"/>
                    </a:lnTo>
                    <a:lnTo>
                      <a:pt x="1106" y="934"/>
                    </a:lnTo>
                    <a:lnTo>
                      <a:pt x="1107" y="936"/>
                    </a:lnTo>
                    <a:lnTo>
                      <a:pt x="1108" y="937"/>
                    </a:lnTo>
                    <a:lnTo>
                      <a:pt x="1108" y="938"/>
                    </a:lnTo>
                    <a:lnTo>
                      <a:pt x="1109" y="938"/>
                    </a:lnTo>
                    <a:lnTo>
                      <a:pt x="1110" y="937"/>
                    </a:lnTo>
                    <a:lnTo>
                      <a:pt x="1111" y="937"/>
                    </a:lnTo>
                    <a:lnTo>
                      <a:pt x="1112" y="937"/>
                    </a:lnTo>
                    <a:lnTo>
                      <a:pt x="1113" y="936"/>
                    </a:lnTo>
                    <a:lnTo>
                      <a:pt x="1114" y="936"/>
                    </a:lnTo>
                    <a:lnTo>
                      <a:pt x="1115" y="935"/>
                    </a:lnTo>
                    <a:lnTo>
                      <a:pt x="1116" y="934"/>
                    </a:lnTo>
                    <a:lnTo>
                      <a:pt x="1117" y="934"/>
                    </a:lnTo>
                    <a:lnTo>
                      <a:pt x="1117" y="933"/>
                    </a:lnTo>
                    <a:lnTo>
                      <a:pt x="1118" y="932"/>
                    </a:lnTo>
                    <a:lnTo>
                      <a:pt x="1119" y="931"/>
                    </a:lnTo>
                    <a:lnTo>
                      <a:pt x="1120" y="931"/>
                    </a:lnTo>
                    <a:lnTo>
                      <a:pt x="1121" y="930"/>
                    </a:lnTo>
                    <a:lnTo>
                      <a:pt x="1122" y="929"/>
                    </a:lnTo>
                    <a:lnTo>
                      <a:pt x="1123" y="928"/>
                    </a:lnTo>
                    <a:lnTo>
                      <a:pt x="1124" y="928"/>
                    </a:lnTo>
                    <a:lnTo>
                      <a:pt x="1125" y="928"/>
                    </a:lnTo>
                    <a:lnTo>
                      <a:pt x="1126" y="928"/>
                    </a:lnTo>
                    <a:lnTo>
                      <a:pt x="1127" y="927"/>
                    </a:lnTo>
                    <a:lnTo>
                      <a:pt x="1127" y="927"/>
                    </a:lnTo>
                    <a:lnTo>
                      <a:pt x="1129" y="927"/>
                    </a:lnTo>
                    <a:lnTo>
                      <a:pt x="1129" y="927"/>
                    </a:lnTo>
                    <a:lnTo>
                      <a:pt x="1130" y="926"/>
                    </a:lnTo>
                    <a:lnTo>
                      <a:pt x="1131" y="926"/>
                    </a:lnTo>
                    <a:lnTo>
                      <a:pt x="1132" y="926"/>
                    </a:lnTo>
                    <a:lnTo>
                      <a:pt x="1133" y="926"/>
                    </a:lnTo>
                    <a:lnTo>
                      <a:pt x="1134" y="925"/>
                    </a:lnTo>
                    <a:lnTo>
                      <a:pt x="1135" y="925"/>
                    </a:lnTo>
                    <a:lnTo>
                      <a:pt x="1136" y="925"/>
                    </a:lnTo>
                    <a:lnTo>
                      <a:pt x="1137" y="925"/>
                    </a:lnTo>
                    <a:lnTo>
                      <a:pt x="1138" y="924"/>
                    </a:lnTo>
                    <a:lnTo>
                      <a:pt x="1138" y="923"/>
                    </a:lnTo>
                    <a:lnTo>
                      <a:pt x="1139" y="927"/>
                    </a:lnTo>
                    <a:lnTo>
                      <a:pt x="1140" y="926"/>
                    </a:lnTo>
                    <a:lnTo>
                      <a:pt x="1141" y="925"/>
                    </a:lnTo>
                    <a:lnTo>
                      <a:pt x="1142" y="927"/>
                    </a:lnTo>
                    <a:lnTo>
                      <a:pt x="1143" y="928"/>
                    </a:lnTo>
                    <a:lnTo>
                      <a:pt x="1144" y="927"/>
                    </a:lnTo>
                    <a:lnTo>
                      <a:pt x="1145" y="928"/>
                    </a:lnTo>
                    <a:lnTo>
                      <a:pt x="1146" y="929"/>
                    </a:lnTo>
                    <a:lnTo>
                      <a:pt x="1147" y="929"/>
                    </a:lnTo>
                    <a:lnTo>
                      <a:pt x="1148" y="930"/>
                    </a:lnTo>
                    <a:lnTo>
                      <a:pt x="1148" y="931"/>
                    </a:lnTo>
                    <a:lnTo>
                      <a:pt x="1149" y="931"/>
                    </a:lnTo>
                    <a:lnTo>
                      <a:pt x="1150" y="932"/>
                    </a:lnTo>
                    <a:lnTo>
                      <a:pt x="1151" y="933"/>
                    </a:lnTo>
                    <a:lnTo>
                      <a:pt x="1152" y="933"/>
                    </a:lnTo>
                    <a:lnTo>
                      <a:pt x="1153" y="933"/>
                    </a:lnTo>
                    <a:lnTo>
                      <a:pt x="1154" y="932"/>
                    </a:lnTo>
                    <a:lnTo>
                      <a:pt x="1155" y="932"/>
                    </a:lnTo>
                    <a:lnTo>
                      <a:pt x="1156" y="932"/>
                    </a:lnTo>
                    <a:lnTo>
                      <a:pt x="1157" y="931"/>
                    </a:lnTo>
                    <a:lnTo>
                      <a:pt x="1157" y="931"/>
                    </a:lnTo>
                    <a:lnTo>
                      <a:pt x="1159" y="930"/>
                    </a:lnTo>
                    <a:lnTo>
                      <a:pt x="1159" y="929"/>
                    </a:lnTo>
                    <a:lnTo>
                      <a:pt x="1160" y="929"/>
                    </a:lnTo>
                    <a:lnTo>
                      <a:pt x="1161" y="928"/>
                    </a:lnTo>
                    <a:lnTo>
                      <a:pt x="1162" y="928"/>
                    </a:lnTo>
                    <a:lnTo>
                      <a:pt x="1163" y="927"/>
                    </a:lnTo>
                    <a:lnTo>
                      <a:pt x="1164" y="926"/>
                    </a:lnTo>
                    <a:lnTo>
                      <a:pt x="1165" y="925"/>
                    </a:lnTo>
                    <a:lnTo>
                      <a:pt x="1166" y="925"/>
                    </a:lnTo>
                    <a:lnTo>
                      <a:pt x="1167" y="924"/>
                    </a:lnTo>
                    <a:lnTo>
                      <a:pt x="1168" y="924"/>
                    </a:lnTo>
                    <a:lnTo>
                      <a:pt x="1169" y="924"/>
                    </a:lnTo>
                    <a:lnTo>
                      <a:pt x="1169" y="924"/>
                    </a:lnTo>
                    <a:lnTo>
                      <a:pt x="1170" y="924"/>
                    </a:lnTo>
                    <a:lnTo>
                      <a:pt x="1171" y="924"/>
                    </a:lnTo>
                    <a:lnTo>
                      <a:pt x="1172" y="924"/>
                    </a:lnTo>
                    <a:lnTo>
                      <a:pt x="1173" y="924"/>
                    </a:lnTo>
                    <a:lnTo>
                      <a:pt x="1174" y="924"/>
                    </a:lnTo>
                    <a:lnTo>
                      <a:pt x="1175" y="924"/>
                    </a:lnTo>
                    <a:lnTo>
                      <a:pt x="1176" y="924"/>
                    </a:lnTo>
                    <a:lnTo>
                      <a:pt x="1177" y="924"/>
                    </a:lnTo>
                    <a:lnTo>
                      <a:pt x="1178" y="924"/>
                    </a:lnTo>
                    <a:lnTo>
                      <a:pt x="1178" y="925"/>
                    </a:lnTo>
                    <a:lnTo>
                      <a:pt x="1180" y="924"/>
                    </a:lnTo>
                    <a:lnTo>
                      <a:pt x="1180" y="925"/>
                    </a:lnTo>
                    <a:lnTo>
                      <a:pt x="1181" y="925"/>
                    </a:lnTo>
                    <a:lnTo>
                      <a:pt x="1182" y="925"/>
                    </a:lnTo>
                    <a:lnTo>
                      <a:pt x="1183" y="925"/>
                    </a:lnTo>
                    <a:lnTo>
                      <a:pt x="1184" y="926"/>
                    </a:lnTo>
                    <a:lnTo>
                      <a:pt x="1185" y="926"/>
                    </a:lnTo>
                    <a:lnTo>
                      <a:pt x="1186" y="926"/>
                    </a:lnTo>
                    <a:lnTo>
                      <a:pt x="1187" y="926"/>
                    </a:lnTo>
                    <a:lnTo>
                      <a:pt x="1188" y="927"/>
                    </a:lnTo>
                    <a:lnTo>
                      <a:pt x="1189" y="927"/>
                    </a:lnTo>
                    <a:lnTo>
                      <a:pt x="1189" y="927"/>
                    </a:lnTo>
                    <a:lnTo>
                      <a:pt x="1190" y="928"/>
                    </a:lnTo>
                    <a:lnTo>
                      <a:pt x="1191" y="929"/>
                    </a:lnTo>
                    <a:lnTo>
                      <a:pt x="1192" y="927"/>
                    </a:lnTo>
                    <a:lnTo>
                      <a:pt x="1193" y="928"/>
                    </a:lnTo>
                    <a:lnTo>
                      <a:pt x="1194" y="933"/>
                    </a:lnTo>
                    <a:lnTo>
                      <a:pt x="1195" y="928"/>
                    </a:lnTo>
                    <a:lnTo>
                      <a:pt x="1196" y="929"/>
                    </a:lnTo>
                    <a:lnTo>
                      <a:pt x="1197" y="930"/>
                    </a:lnTo>
                    <a:lnTo>
                      <a:pt x="1198" y="930"/>
                    </a:lnTo>
                    <a:lnTo>
                      <a:pt x="1199" y="930"/>
                    </a:lnTo>
                    <a:lnTo>
                      <a:pt x="1199" y="929"/>
                    </a:lnTo>
                    <a:lnTo>
                      <a:pt x="1200" y="929"/>
                    </a:lnTo>
                    <a:lnTo>
                      <a:pt x="1201" y="929"/>
                    </a:lnTo>
                    <a:lnTo>
                      <a:pt x="1202" y="929"/>
                    </a:lnTo>
                    <a:lnTo>
                      <a:pt x="1203" y="929"/>
                    </a:lnTo>
                    <a:lnTo>
                      <a:pt x="1204" y="929"/>
                    </a:lnTo>
                    <a:lnTo>
                      <a:pt x="1205" y="929"/>
                    </a:lnTo>
                    <a:lnTo>
                      <a:pt x="1206" y="929"/>
                    </a:lnTo>
                    <a:lnTo>
                      <a:pt x="1207" y="929"/>
                    </a:lnTo>
                    <a:lnTo>
                      <a:pt x="1208" y="929"/>
                    </a:lnTo>
                    <a:lnTo>
                      <a:pt x="1209" y="929"/>
                    </a:lnTo>
                    <a:lnTo>
                      <a:pt x="1210" y="928"/>
                    </a:lnTo>
                    <a:lnTo>
                      <a:pt x="1210" y="928"/>
                    </a:lnTo>
                    <a:lnTo>
                      <a:pt x="1211" y="928"/>
                    </a:lnTo>
                    <a:lnTo>
                      <a:pt x="1212" y="927"/>
                    </a:lnTo>
                    <a:lnTo>
                      <a:pt x="1213" y="926"/>
                    </a:lnTo>
                    <a:lnTo>
                      <a:pt x="1214" y="926"/>
                    </a:lnTo>
                    <a:lnTo>
                      <a:pt x="1215" y="925"/>
                    </a:lnTo>
                    <a:lnTo>
                      <a:pt x="1216" y="924"/>
                    </a:lnTo>
                    <a:lnTo>
                      <a:pt x="1217" y="924"/>
                    </a:lnTo>
                    <a:lnTo>
                      <a:pt x="1218" y="923"/>
                    </a:lnTo>
                    <a:lnTo>
                      <a:pt x="1219" y="922"/>
                    </a:lnTo>
                    <a:lnTo>
                      <a:pt x="1220" y="921"/>
                    </a:lnTo>
                    <a:lnTo>
                      <a:pt x="1220" y="921"/>
                    </a:lnTo>
                    <a:lnTo>
                      <a:pt x="1221" y="920"/>
                    </a:lnTo>
                    <a:lnTo>
                      <a:pt x="1222" y="919"/>
                    </a:lnTo>
                    <a:lnTo>
                      <a:pt x="1223" y="918"/>
                    </a:lnTo>
                    <a:lnTo>
                      <a:pt x="1224" y="917"/>
                    </a:lnTo>
                    <a:lnTo>
                      <a:pt x="1225" y="917"/>
                    </a:lnTo>
                    <a:lnTo>
                      <a:pt x="1226" y="917"/>
                    </a:lnTo>
                    <a:lnTo>
                      <a:pt x="1227" y="916"/>
                    </a:lnTo>
                    <a:lnTo>
                      <a:pt x="1228" y="917"/>
                    </a:lnTo>
                    <a:lnTo>
                      <a:pt x="1229" y="917"/>
                    </a:lnTo>
                    <a:lnTo>
                      <a:pt x="1229" y="917"/>
                    </a:lnTo>
                    <a:lnTo>
                      <a:pt x="1230" y="917"/>
                    </a:lnTo>
                    <a:lnTo>
                      <a:pt x="1231" y="918"/>
                    </a:lnTo>
                    <a:lnTo>
                      <a:pt x="1232" y="918"/>
                    </a:lnTo>
                    <a:lnTo>
                      <a:pt x="1233" y="919"/>
                    </a:lnTo>
                    <a:lnTo>
                      <a:pt x="1234" y="919"/>
                    </a:lnTo>
                    <a:lnTo>
                      <a:pt x="1235" y="920"/>
                    </a:lnTo>
                    <a:lnTo>
                      <a:pt x="1236" y="920"/>
                    </a:lnTo>
                    <a:lnTo>
                      <a:pt x="1237" y="921"/>
                    </a:lnTo>
                    <a:lnTo>
                      <a:pt x="1238" y="922"/>
                    </a:lnTo>
                    <a:lnTo>
                      <a:pt x="1239" y="923"/>
                    </a:lnTo>
                    <a:lnTo>
                      <a:pt x="1240" y="922"/>
                    </a:lnTo>
                    <a:lnTo>
                      <a:pt x="1241" y="922"/>
                    </a:lnTo>
                    <a:lnTo>
                      <a:pt x="1241" y="921"/>
                    </a:lnTo>
                    <a:lnTo>
                      <a:pt x="1242" y="920"/>
                    </a:lnTo>
                    <a:lnTo>
                      <a:pt x="1243" y="919"/>
                    </a:lnTo>
                    <a:lnTo>
                      <a:pt x="1244" y="918"/>
                    </a:lnTo>
                    <a:lnTo>
                      <a:pt x="1245" y="917"/>
                    </a:lnTo>
                    <a:lnTo>
                      <a:pt x="1246" y="916"/>
                    </a:lnTo>
                    <a:lnTo>
                      <a:pt x="1247" y="915"/>
                    </a:lnTo>
                    <a:lnTo>
                      <a:pt x="1248" y="914"/>
                    </a:lnTo>
                    <a:lnTo>
                      <a:pt x="1249" y="913"/>
                    </a:lnTo>
                    <a:lnTo>
                      <a:pt x="1250" y="911"/>
                    </a:lnTo>
                    <a:lnTo>
                      <a:pt x="1250" y="910"/>
                    </a:lnTo>
                    <a:lnTo>
                      <a:pt x="1251" y="909"/>
                    </a:lnTo>
                    <a:lnTo>
                      <a:pt x="1252" y="906"/>
                    </a:lnTo>
                    <a:lnTo>
                      <a:pt x="1253" y="904"/>
                    </a:lnTo>
                    <a:lnTo>
                      <a:pt x="1254" y="904"/>
                    </a:lnTo>
                    <a:lnTo>
                      <a:pt x="1255" y="905"/>
                    </a:lnTo>
                    <a:lnTo>
                      <a:pt x="1256" y="914"/>
                    </a:lnTo>
                    <a:lnTo>
                      <a:pt x="1257" y="924"/>
                    </a:lnTo>
                    <a:lnTo>
                      <a:pt x="1258" y="912"/>
                    </a:lnTo>
                    <a:lnTo>
                      <a:pt x="1259" y="895"/>
                    </a:lnTo>
                    <a:lnTo>
                      <a:pt x="1260" y="886"/>
                    </a:lnTo>
                    <a:lnTo>
                      <a:pt x="1260" y="910"/>
                    </a:lnTo>
                    <a:lnTo>
                      <a:pt x="1261" y="928"/>
                    </a:lnTo>
                    <a:lnTo>
                      <a:pt x="1262" y="936"/>
                    </a:lnTo>
                    <a:lnTo>
                      <a:pt x="1263" y="925"/>
                    </a:lnTo>
                    <a:lnTo>
                      <a:pt x="1264" y="913"/>
                    </a:lnTo>
                    <a:lnTo>
                      <a:pt x="1265" y="914"/>
                    </a:lnTo>
                    <a:lnTo>
                      <a:pt x="1266" y="919"/>
                    </a:lnTo>
                    <a:lnTo>
                      <a:pt x="1267" y="922"/>
                    </a:lnTo>
                    <a:lnTo>
                      <a:pt x="1268" y="925"/>
                    </a:lnTo>
                    <a:lnTo>
                      <a:pt x="1269" y="927"/>
                    </a:lnTo>
                    <a:lnTo>
                      <a:pt x="1270" y="927"/>
                    </a:lnTo>
                    <a:lnTo>
                      <a:pt x="1271" y="928"/>
                    </a:lnTo>
                    <a:lnTo>
                      <a:pt x="1271" y="928"/>
                    </a:lnTo>
                    <a:lnTo>
                      <a:pt x="1272" y="928"/>
                    </a:lnTo>
                    <a:lnTo>
                      <a:pt x="1273" y="928"/>
                    </a:lnTo>
                    <a:lnTo>
                      <a:pt x="1274" y="928"/>
                    </a:lnTo>
                    <a:lnTo>
                      <a:pt x="1275" y="928"/>
                    </a:lnTo>
                    <a:lnTo>
                      <a:pt x="1276" y="928"/>
                    </a:lnTo>
                    <a:lnTo>
                      <a:pt x="1277" y="929"/>
                    </a:lnTo>
                    <a:lnTo>
                      <a:pt x="1278" y="929"/>
                    </a:lnTo>
                    <a:lnTo>
                      <a:pt x="1279" y="930"/>
                    </a:lnTo>
                    <a:lnTo>
                      <a:pt x="1280" y="930"/>
                    </a:lnTo>
                    <a:lnTo>
                      <a:pt x="1281" y="931"/>
                    </a:lnTo>
                    <a:lnTo>
                      <a:pt x="1281" y="931"/>
                    </a:lnTo>
                    <a:lnTo>
                      <a:pt x="1282" y="932"/>
                    </a:lnTo>
                    <a:lnTo>
                      <a:pt x="1283" y="931"/>
                    </a:lnTo>
                    <a:lnTo>
                      <a:pt x="1284" y="929"/>
                    </a:lnTo>
                    <a:lnTo>
                      <a:pt x="1285" y="928"/>
                    </a:lnTo>
                    <a:lnTo>
                      <a:pt x="1286" y="926"/>
                    </a:lnTo>
                    <a:lnTo>
                      <a:pt x="1287" y="924"/>
                    </a:lnTo>
                    <a:lnTo>
                      <a:pt x="1288" y="922"/>
                    </a:lnTo>
                    <a:lnTo>
                      <a:pt x="1289" y="921"/>
                    </a:lnTo>
                    <a:lnTo>
                      <a:pt x="1290" y="918"/>
                    </a:lnTo>
                    <a:lnTo>
                      <a:pt x="1290" y="916"/>
                    </a:lnTo>
                    <a:lnTo>
                      <a:pt x="1292" y="913"/>
                    </a:lnTo>
                    <a:lnTo>
                      <a:pt x="1292" y="911"/>
                    </a:lnTo>
                    <a:lnTo>
                      <a:pt x="1293" y="909"/>
                    </a:lnTo>
                    <a:lnTo>
                      <a:pt x="1294" y="906"/>
                    </a:lnTo>
                    <a:lnTo>
                      <a:pt x="1295" y="903"/>
                    </a:lnTo>
                    <a:lnTo>
                      <a:pt x="1296" y="900"/>
                    </a:lnTo>
                    <a:lnTo>
                      <a:pt x="1297" y="898"/>
                    </a:lnTo>
                    <a:lnTo>
                      <a:pt x="1298" y="897"/>
                    </a:lnTo>
                    <a:lnTo>
                      <a:pt x="1299" y="897"/>
                    </a:lnTo>
                    <a:lnTo>
                      <a:pt x="1300" y="898"/>
                    </a:lnTo>
                    <a:lnTo>
                      <a:pt x="1301" y="899"/>
                    </a:lnTo>
                    <a:lnTo>
                      <a:pt x="1301" y="900"/>
                    </a:lnTo>
                    <a:lnTo>
                      <a:pt x="1302" y="901"/>
                    </a:lnTo>
                    <a:lnTo>
                      <a:pt x="1303" y="902"/>
                    </a:lnTo>
                    <a:lnTo>
                      <a:pt x="1304" y="903"/>
                    </a:lnTo>
                    <a:lnTo>
                      <a:pt x="1305" y="905"/>
                    </a:lnTo>
                    <a:lnTo>
                      <a:pt x="1306" y="906"/>
                    </a:lnTo>
                    <a:lnTo>
                      <a:pt x="1307" y="908"/>
                    </a:lnTo>
                    <a:lnTo>
                      <a:pt x="1308" y="910"/>
                    </a:lnTo>
                    <a:lnTo>
                      <a:pt x="1309" y="911"/>
                    </a:lnTo>
                    <a:lnTo>
                      <a:pt x="1310" y="912"/>
                    </a:lnTo>
                    <a:lnTo>
                      <a:pt x="1311" y="916"/>
                    </a:lnTo>
                    <a:lnTo>
                      <a:pt x="1311" y="916"/>
                    </a:lnTo>
                    <a:lnTo>
                      <a:pt x="1313" y="918"/>
                    </a:lnTo>
                    <a:lnTo>
                      <a:pt x="1313" y="918"/>
                    </a:lnTo>
                    <a:lnTo>
                      <a:pt x="1314" y="919"/>
                    </a:lnTo>
                    <a:lnTo>
                      <a:pt x="1315" y="919"/>
                    </a:lnTo>
                    <a:lnTo>
                      <a:pt x="1316" y="919"/>
                    </a:lnTo>
                    <a:lnTo>
                      <a:pt x="1317" y="920"/>
                    </a:lnTo>
                    <a:lnTo>
                      <a:pt x="1318" y="919"/>
                    </a:lnTo>
                    <a:lnTo>
                      <a:pt x="1319" y="919"/>
                    </a:lnTo>
                    <a:lnTo>
                      <a:pt x="1320" y="920"/>
                    </a:lnTo>
                    <a:lnTo>
                      <a:pt x="1321" y="919"/>
                    </a:lnTo>
                    <a:lnTo>
                      <a:pt x="1322" y="920"/>
                    </a:lnTo>
                    <a:lnTo>
                      <a:pt x="1322" y="919"/>
                    </a:lnTo>
                    <a:lnTo>
                      <a:pt x="1323" y="919"/>
                    </a:lnTo>
                    <a:lnTo>
                      <a:pt x="1324" y="919"/>
                    </a:lnTo>
                    <a:lnTo>
                      <a:pt x="1325" y="920"/>
                    </a:lnTo>
                    <a:lnTo>
                      <a:pt x="1326" y="919"/>
                    </a:lnTo>
                    <a:lnTo>
                      <a:pt x="1327" y="919"/>
                    </a:lnTo>
                    <a:lnTo>
                      <a:pt x="1328" y="920"/>
                    </a:lnTo>
                    <a:lnTo>
                      <a:pt x="1329" y="921"/>
                    </a:lnTo>
                    <a:lnTo>
                      <a:pt x="1330" y="921"/>
                    </a:lnTo>
                    <a:lnTo>
                      <a:pt x="1331" y="922"/>
                    </a:lnTo>
                    <a:lnTo>
                      <a:pt x="1332" y="923"/>
                    </a:lnTo>
                    <a:lnTo>
                      <a:pt x="1332" y="924"/>
                    </a:lnTo>
                    <a:lnTo>
                      <a:pt x="1333" y="924"/>
                    </a:lnTo>
                    <a:lnTo>
                      <a:pt x="1334" y="925"/>
                    </a:lnTo>
                    <a:lnTo>
                      <a:pt x="1335" y="926"/>
                    </a:lnTo>
                    <a:lnTo>
                      <a:pt x="1336" y="927"/>
                    </a:lnTo>
                    <a:lnTo>
                      <a:pt x="1337" y="928"/>
                    </a:lnTo>
                    <a:lnTo>
                      <a:pt x="1338" y="929"/>
                    </a:lnTo>
                    <a:lnTo>
                      <a:pt x="1339" y="929"/>
                    </a:lnTo>
                    <a:lnTo>
                      <a:pt x="1340" y="930"/>
                    </a:lnTo>
                    <a:lnTo>
                      <a:pt x="1341" y="931"/>
                    </a:lnTo>
                    <a:lnTo>
                      <a:pt x="1341" y="932"/>
                    </a:lnTo>
                    <a:lnTo>
                      <a:pt x="1343" y="931"/>
                    </a:lnTo>
                    <a:lnTo>
                      <a:pt x="1343" y="931"/>
                    </a:lnTo>
                    <a:lnTo>
                      <a:pt x="1344" y="931"/>
                    </a:lnTo>
                    <a:lnTo>
                      <a:pt x="1345" y="931"/>
                    </a:lnTo>
                    <a:lnTo>
                      <a:pt x="1346" y="931"/>
                    </a:lnTo>
                    <a:lnTo>
                      <a:pt x="1347" y="930"/>
                    </a:lnTo>
                    <a:lnTo>
                      <a:pt x="1348" y="930"/>
                    </a:lnTo>
                    <a:lnTo>
                      <a:pt x="1349" y="929"/>
                    </a:lnTo>
                    <a:lnTo>
                      <a:pt x="1350" y="929"/>
                    </a:lnTo>
                    <a:lnTo>
                      <a:pt x="1351" y="929"/>
                    </a:lnTo>
                    <a:lnTo>
                      <a:pt x="1352" y="928"/>
                    </a:lnTo>
                    <a:lnTo>
                      <a:pt x="1353" y="928"/>
                    </a:lnTo>
                    <a:lnTo>
                      <a:pt x="1353" y="928"/>
                    </a:lnTo>
                    <a:lnTo>
                      <a:pt x="1354" y="927"/>
                    </a:lnTo>
                    <a:lnTo>
                      <a:pt x="1355" y="926"/>
                    </a:lnTo>
                    <a:lnTo>
                      <a:pt x="1356" y="926"/>
                    </a:lnTo>
                    <a:lnTo>
                      <a:pt x="1357" y="926"/>
                    </a:lnTo>
                    <a:lnTo>
                      <a:pt x="1358" y="925"/>
                    </a:lnTo>
                    <a:lnTo>
                      <a:pt x="1359" y="925"/>
                    </a:lnTo>
                    <a:lnTo>
                      <a:pt x="1360" y="925"/>
                    </a:lnTo>
                    <a:lnTo>
                      <a:pt x="1361" y="924"/>
                    </a:lnTo>
                    <a:lnTo>
                      <a:pt x="1362" y="924"/>
                    </a:lnTo>
                    <a:lnTo>
                      <a:pt x="1362" y="923"/>
                    </a:lnTo>
                    <a:lnTo>
                      <a:pt x="1363" y="925"/>
                    </a:lnTo>
                    <a:lnTo>
                      <a:pt x="1364" y="923"/>
                    </a:lnTo>
                    <a:lnTo>
                      <a:pt x="1365" y="921"/>
                    </a:lnTo>
                    <a:lnTo>
                      <a:pt x="1366" y="922"/>
                    </a:lnTo>
                    <a:lnTo>
                      <a:pt x="1367" y="923"/>
                    </a:lnTo>
                    <a:lnTo>
                      <a:pt x="1368" y="921"/>
                    </a:lnTo>
                    <a:lnTo>
                      <a:pt x="1369" y="921"/>
                    </a:lnTo>
                    <a:lnTo>
                      <a:pt x="1370" y="921"/>
                    </a:lnTo>
                    <a:lnTo>
                      <a:pt x="1371" y="920"/>
                    </a:lnTo>
                    <a:lnTo>
                      <a:pt x="1372" y="920"/>
                    </a:lnTo>
                    <a:lnTo>
                      <a:pt x="1373" y="922"/>
                    </a:lnTo>
                    <a:lnTo>
                      <a:pt x="1373" y="921"/>
                    </a:lnTo>
                    <a:lnTo>
                      <a:pt x="1374" y="920"/>
                    </a:lnTo>
                    <a:lnTo>
                      <a:pt x="1375" y="921"/>
                    </a:lnTo>
                    <a:lnTo>
                      <a:pt x="1376" y="921"/>
                    </a:lnTo>
                    <a:lnTo>
                      <a:pt x="1377" y="922"/>
                    </a:lnTo>
                    <a:lnTo>
                      <a:pt x="1378" y="922"/>
                    </a:lnTo>
                    <a:lnTo>
                      <a:pt x="1379" y="922"/>
                    </a:lnTo>
                    <a:lnTo>
                      <a:pt x="1380" y="923"/>
                    </a:lnTo>
                    <a:lnTo>
                      <a:pt x="1381" y="923"/>
                    </a:lnTo>
                    <a:lnTo>
                      <a:pt x="1382" y="923"/>
                    </a:lnTo>
                    <a:lnTo>
                      <a:pt x="1383" y="923"/>
                    </a:lnTo>
                    <a:lnTo>
                      <a:pt x="1383" y="924"/>
                    </a:lnTo>
                    <a:lnTo>
                      <a:pt x="1384" y="924"/>
                    </a:lnTo>
                    <a:lnTo>
                      <a:pt x="1385" y="924"/>
                    </a:lnTo>
                    <a:lnTo>
                      <a:pt x="1386" y="924"/>
                    </a:lnTo>
                    <a:lnTo>
                      <a:pt x="1387" y="924"/>
                    </a:lnTo>
                    <a:lnTo>
                      <a:pt x="1388" y="926"/>
                    </a:lnTo>
                    <a:lnTo>
                      <a:pt x="1389" y="922"/>
                    </a:lnTo>
                    <a:lnTo>
                      <a:pt x="1390" y="924"/>
                    </a:lnTo>
                    <a:lnTo>
                      <a:pt x="1391" y="927"/>
                    </a:lnTo>
                    <a:lnTo>
                      <a:pt x="1392" y="924"/>
                    </a:lnTo>
                    <a:lnTo>
                      <a:pt x="1393" y="924"/>
                    </a:lnTo>
                    <a:lnTo>
                      <a:pt x="1393" y="925"/>
                    </a:lnTo>
                    <a:lnTo>
                      <a:pt x="1394" y="925"/>
                    </a:lnTo>
                    <a:lnTo>
                      <a:pt x="1395" y="925"/>
                    </a:lnTo>
                    <a:lnTo>
                      <a:pt x="1396" y="925"/>
                    </a:lnTo>
                    <a:lnTo>
                      <a:pt x="1397" y="925"/>
                    </a:lnTo>
                    <a:lnTo>
                      <a:pt x="1398" y="926"/>
                    </a:lnTo>
                    <a:lnTo>
                      <a:pt x="1399" y="925"/>
                    </a:lnTo>
                    <a:lnTo>
                      <a:pt x="1400" y="926"/>
                    </a:lnTo>
                    <a:lnTo>
                      <a:pt x="1401" y="925"/>
                    </a:lnTo>
                    <a:lnTo>
                      <a:pt x="1402" y="925"/>
                    </a:lnTo>
                    <a:lnTo>
                      <a:pt x="1403" y="924"/>
                    </a:lnTo>
                    <a:lnTo>
                      <a:pt x="1404" y="924"/>
                    </a:lnTo>
                    <a:lnTo>
                      <a:pt x="1404" y="924"/>
                    </a:lnTo>
                    <a:lnTo>
                      <a:pt x="1405" y="923"/>
                    </a:lnTo>
                    <a:lnTo>
                      <a:pt x="1406" y="924"/>
                    </a:lnTo>
                    <a:lnTo>
                      <a:pt x="1407" y="921"/>
                    </a:lnTo>
                    <a:lnTo>
                      <a:pt x="1408" y="921"/>
                    </a:lnTo>
                    <a:lnTo>
                      <a:pt x="1409" y="923"/>
                    </a:lnTo>
                    <a:lnTo>
                      <a:pt x="1410" y="921"/>
                    </a:lnTo>
                    <a:lnTo>
                      <a:pt x="1411" y="919"/>
                    </a:lnTo>
                    <a:lnTo>
                      <a:pt x="1412" y="918"/>
                    </a:lnTo>
                    <a:lnTo>
                      <a:pt x="1413" y="917"/>
                    </a:lnTo>
                    <a:lnTo>
                      <a:pt x="1413" y="916"/>
                    </a:lnTo>
                    <a:lnTo>
                      <a:pt x="1414" y="922"/>
                    </a:lnTo>
                    <a:lnTo>
                      <a:pt x="1415" y="919"/>
                    </a:lnTo>
                    <a:lnTo>
                      <a:pt x="1416" y="915"/>
                    </a:lnTo>
                    <a:lnTo>
                      <a:pt x="1417" y="920"/>
                    </a:lnTo>
                    <a:lnTo>
                      <a:pt x="1418" y="921"/>
                    </a:lnTo>
                    <a:lnTo>
                      <a:pt x="1419" y="919"/>
                    </a:lnTo>
                    <a:lnTo>
                      <a:pt x="1420" y="920"/>
                    </a:lnTo>
                    <a:lnTo>
                      <a:pt x="1421" y="921"/>
                    </a:lnTo>
                    <a:lnTo>
                      <a:pt x="1422" y="922"/>
                    </a:lnTo>
                    <a:lnTo>
                      <a:pt x="1423" y="923"/>
                    </a:lnTo>
                    <a:lnTo>
                      <a:pt x="1423" y="923"/>
                    </a:lnTo>
                    <a:lnTo>
                      <a:pt x="1425" y="924"/>
                    </a:lnTo>
                    <a:lnTo>
                      <a:pt x="1425" y="925"/>
                    </a:lnTo>
                    <a:lnTo>
                      <a:pt x="1426" y="926"/>
                    </a:lnTo>
                    <a:lnTo>
                      <a:pt x="1427" y="927"/>
                    </a:lnTo>
                    <a:lnTo>
                      <a:pt x="1428" y="928"/>
                    </a:lnTo>
                    <a:lnTo>
                      <a:pt x="1429" y="928"/>
                    </a:lnTo>
                    <a:lnTo>
                      <a:pt x="1430" y="928"/>
                    </a:lnTo>
                    <a:lnTo>
                      <a:pt x="1431" y="928"/>
                    </a:lnTo>
                    <a:lnTo>
                      <a:pt x="1432" y="927"/>
                    </a:lnTo>
                    <a:lnTo>
                      <a:pt x="1433" y="927"/>
                    </a:lnTo>
                    <a:lnTo>
                      <a:pt x="1434" y="926"/>
                    </a:lnTo>
                    <a:lnTo>
                      <a:pt x="1434" y="926"/>
                    </a:lnTo>
                    <a:lnTo>
                      <a:pt x="1435" y="925"/>
                    </a:lnTo>
                    <a:lnTo>
                      <a:pt x="1436" y="925"/>
                    </a:lnTo>
                    <a:lnTo>
                      <a:pt x="1437" y="924"/>
                    </a:lnTo>
                    <a:lnTo>
                      <a:pt x="1438" y="924"/>
                    </a:lnTo>
                    <a:lnTo>
                      <a:pt x="1439" y="925"/>
                    </a:lnTo>
                    <a:lnTo>
                      <a:pt x="1440" y="923"/>
                    </a:lnTo>
                    <a:lnTo>
                      <a:pt x="1441" y="920"/>
                    </a:lnTo>
                    <a:lnTo>
                      <a:pt x="1442" y="920"/>
                    </a:lnTo>
                    <a:lnTo>
                      <a:pt x="1443" y="921"/>
                    </a:lnTo>
                    <a:lnTo>
                      <a:pt x="1444" y="922"/>
                    </a:lnTo>
                    <a:lnTo>
                      <a:pt x="1444" y="922"/>
                    </a:lnTo>
                    <a:lnTo>
                      <a:pt x="1445" y="919"/>
                    </a:lnTo>
                    <a:lnTo>
                      <a:pt x="1446" y="921"/>
                    </a:lnTo>
                    <a:lnTo>
                      <a:pt x="1447" y="922"/>
                    </a:lnTo>
                    <a:lnTo>
                      <a:pt x="1448" y="921"/>
                    </a:lnTo>
                    <a:lnTo>
                      <a:pt x="1449" y="922"/>
                    </a:lnTo>
                    <a:lnTo>
                      <a:pt x="1450" y="922"/>
                    </a:lnTo>
                    <a:lnTo>
                      <a:pt x="1451" y="923"/>
                    </a:lnTo>
                    <a:lnTo>
                      <a:pt x="1452" y="923"/>
                    </a:lnTo>
                    <a:lnTo>
                      <a:pt x="1453" y="924"/>
                    </a:lnTo>
                    <a:lnTo>
                      <a:pt x="1453" y="924"/>
                    </a:lnTo>
                    <a:lnTo>
                      <a:pt x="1455" y="924"/>
                    </a:lnTo>
                    <a:lnTo>
                      <a:pt x="1455" y="925"/>
                    </a:lnTo>
                    <a:lnTo>
                      <a:pt x="1456" y="925"/>
                    </a:lnTo>
                    <a:lnTo>
                      <a:pt x="1457" y="926"/>
                    </a:lnTo>
                    <a:lnTo>
                      <a:pt x="1458" y="926"/>
                    </a:lnTo>
                    <a:lnTo>
                      <a:pt x="1459" y="926"/>
                    </a:lnTo>
                    <a:lnTo>
                      <a:pt x="1460" y="926"/>
                    </a:lnTo>
                    <a:lnTo>
                      <a:pt x="1461" y="926"/>
                    </a:lnTo>
                    <a:lnTo>
                      <a:pt x="1462" y="926"/>
                    </a:lnTo>
                    <a:lnTo>
                      <a:pt x="1463" y="927"/>
                    </a:lnTo>
                    <a:lnTo>
                      <a:pt x="1464" y="927"/>
                    </a:lnTo>
                    <a:lnTo>
                      <a:pt x="1465" y="927"/>
                    </a:lnTo>
                    <a:lnTo>
                      <a:pt x="1465" y="927"/>
                    </a:lnTo>
                    <a:lnTo>
                      <a:pt x="1466" y="927"/>
                    </a:lnTo>
                    <a:lnTo>
                      <a:pt x="1467" y="927"/>
                    </a:lnTo>
                    <a:lnTo>
                      <a:pt x="1468" y="927"/>
                    </a:lnTo>
                    <a:lnTo>
                      <a:pt x="1469" y="927"/>
                    </a:lnTo>
                    <a:lnTo>
                      <a:pt x="1470" y="927"/>
                    </a:lnTo>
                    <a:lnTo>
                      <a:pt x="1471" y="927"/>
                    </a:lnTo>
                    <a:lnTo>
                      <a:pt x="1472" y="927"/>
                    </a:lnTo>
                    <a:lnTo>
                      <a:pt x="1473" y="927"/>
                    </a:lnTo>
                    <a:lnTo>
                      <a:pt x="1474" y="927"/>
                    </a:lnTo>
                    <a:lnTo>
                      <a:pt x="1474" y="927"/>
                    </a:lnTo>
                    <a:lnTo>
                      <a:pt x="1475" y="927"/>
                    </a:lnTo>
                    <a:lnTo>
                      <a:pt x="1476" y="928"/>
                    </a:lnTo>
                    <a:lnTo>
                      <a:pt x="1477" y="928"/>
                    </a:lnTo>
                    <a:lnTo>
                      <a:pt x="1478" y="928"/>
                    </a:lnTo>
                    <a:lnTo>
                      <a:pt x="1479" y="928"/>
                    </a:lnTo>
                    <a:lnTo>
                      <a:pt x="1480" y="928"/>
                    </a:lnTo>
                    <a:lnTo>
                      <a:pt x="1481" y="928"/>
                    </a:lnTo>
                    <a:lnTo>
                      <a:pt x="1482" y="928"/>
                    </a:lnTo>
                    <a:lnTo>
                      <a:pt x="1483" y="929"/>
                    </a:lnTo>
                    <a:lnTo>
                      <a:pt x="1484" y="929"/>
                    </a:lnTo>
                    <a:lnTo>
                      <a:pt x="1485" y="929"/>
                    </a:lnTo>
                    <a:lnTo>
                      <a:pt x="1486" y="929"/>
                    </a:lnTo>
                    <a:lnTo>
                      <a:pt x="1486" y="929"/>
                    </a:lnTo>
                    <a:lnTo>
                      <a:pt x="1487" y="929"/>
                    </a:lnTo>
                    <a:lnTo>
                      <a:pt x="1488" y="929"/>
                    </a:lnTo>
                    <a:lnTo>
                      <a:pt x="1489" y="929"/>
                    </a:lnTo>
                    <a:lnTo>
                      <a:pt x="1490" y="929"/>
                    </a:lnTo>
                    <a:lnTo>
                      <a:pt x="1491" y="929"/>
                    </a:lnTo>
                    <a:lnTo>
                      <a:pt x="1492" y="928"/>
                    </a:lnTo>
                    <a:lnTo>
                      <a:pt x="1493" y="931"/>
                    </a:lnTo>
                    <a:lnTo>
                      <a:pt x="1494" y="931"/>
                    </a:lnTo>
                    <a:lnTo>
                      <a:pt x="1495" y="926"/>
                    </a:lnTo>
                    <a:lnTo>
                      <a:pt x="1495" y="929"/>
                    </a:lnTo>
                    <a:lnTo>
                      <a:pt x="1496" y="931"/>
                    </a:lnTo>
                    <a:lnTo>
                      <a:pt x="1497" y="928"/>
                    </a:lnTo>
                    <a:lnTo>
                      <a:pt x="1498" y="928"/>
                    </a:lnTo>
                    <a:lnTo>
                      <a:pt x="1499" y="929"/>
                    </a:lnTo>
                    <a:lnTo>
                      <a:pt x="1500" y="929"/>
                    </a:lnTo>
                    <a:lnTo>
                      <a:pt x="1501" y="928"/>
                    </a:lnTo>
                  </a:path>
                </a:pathLst>
              </a:custGeom>
              <a:noFill/>
              <a:ln w="3175" cap="flat">
                <a:solidFill>
                  <a:srgbClr val="A214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8" name="Freeform 223">
                <a:extLst>
                  <a:ext uri="{FF2B5EF4-FFF2-40B4-BE49-F238E27FC236}">
                    <a16:creationId xmlns:a16="http://schemas.microsoft.com/office/drawing/2014/main" id="{3F04040F-A818-4D51-95C6-7E5C6A477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78"/>
                <a:ext cx="1501" cy="985"/>
              </a:xfrm>
              <a:custGeom>
                <a:avLst/>
                <a:gdLst>
                  <a:gd name="T0" fmla="*/ 22 w 1501"/>
                  <a:gd name="T1" fmla="*/ 941 h 985"/>
                  <a:gd name="T2" fmla="*/ 46 w 1501"/>
                  <a:gd name="T3" fmla="*/ 954 h 985"/>
                  <a:gd name="T4" fmla="*/ 69 w 1501"/>
                  <a:gd name="T5" fmla="*/ 846 h 985"/>
                  <a:gd name="T6" fmla="*/ 93 w 1501"/>
                  <a:gd name="T7" fmla="*/ 915 h 985"/>
                  <a:gd name="T8" fmla="*/ 117 w 1501"/>
                  <a:gd name="T9" fmla="*/ 942 h 985"/>
                  <a:gd name="T10" fmla="*/ 140 w 1501"/>
                  <a:gd name="T11" fmla="*/ 923 h 985"/>
                  <a:gd name="T12" fmla="*/ 164 w 1501"/>
                  <a:gd name="T13" fmla="*/ 916 h 985"/>
                  <a:gd name="T14" fmla="*/ 188 w 1501"/>
                  <a:gd name="T15" fmla="*/ 934 h 985"/>
                  <a:gd name="T16" fmla="*/ 211 w 1501"/>
                  <a:gd name="T17" fmla="*/ 941 h 985"/>
                  <a:gd name="T18" fmla="*/ 235 w 1501"/>
                  <a:gd name="T19" fmla="*/ 955 h 985"/>
                  <a:gd name="T20" fmla="*/ 259 w 1501"/>
                  <a:gd name="T21" fmla="*/ 938 h 985"/>
                  <a:gd name="T22" fmla="*/ 282 w 1501"/>
                  <a:gd name="T23" fmla="*/ 919 h 985"/>
                  <a:gd name="T24" fmla="*/ 306 w 1501"/>
                  <a:gd name="T25" fmla="*/ 850 h 985"/>
                  <a:gd name="T26" fmla="*/ 330 w 1501"/>
                  <a:gd name="T27" fmla="*/ 911 h 985"/>
                  <a:gd name="T28" fmla="*/ 353 w 1501"/>
                  <a:gd name="T29" fmla="*/ 949 h 985"/>
                  <a:gd name="T30" fmla="*/ 377 w 1501"/>
                  <a:gd name="T31" fmla="*/ 943 h 985"/>
                  <a:gd name="T32" fmla="*/ 401 w 1501"/>
                  <a:gd name="T33" fmla="*/ 940 h 985"/>
                  <a:gd name="T34" fmla="*/ 424 w 1501"/>
                  <a:gd name="T35" fmla="*/ 918 h 985"/>
                  <a:gd name="T36" fmla="*/ 448 w 1501"/>
                  <a:gd name="T37" fmla="*/ 977 h 985"/>
                  <a:gd name="T38" fmla="*/ 472 w 1501"/>
                  <a:gd name="T39" fmla="*/ 481 h 985"/>
                  <a:gd name="T40" fmla="*/ 495 w 1501"/>
                  <a:gd name="T41" fmla="*/ 825 h 985"/>
                  <a:gd name="T42" fmla="*/ 519 w 1501"/>
                  <a:gd name="T43" fmla="*/ 954 h 985"/>
                  <a:gd name="T44" fmla="*/ 543 w 1501"/>
                  <a:gd name="T45" fmla="*/ 940 h 985"/>
                  <a:gd name="T46" fmla="*/ 567 w 1501"/>
                  <a:gd name="T47" fmla="*/ 933 h 985"/>
                  <a:gd name="T48" fmla="*/ 590 w 1501"/>
                  <a:gd name="T49" fmla="*/ 942 h 985"/>
                  <a:gd name="T50" fmla="*/ 614 w 1501"/>
                  <a:gd name="T51" fmla="*/ 966 h 985"/>
                  <a:gd name="T52" fmla="*/ 637 w 1501"/>
                  <a:gd name="T53" fmla="*/ 805 h 985"/>
                  <a:gd name="T54" fmla="*/ 661 w 1501"/>
                  <a:gd name="T55" fmla="*/ 892 h 985"/>
                  <a:gd name="T56" fmla="*/ 685 w 1501"/>
                  <a:gd name="T57" fmla="*/ 953 h 985"/>
                  <a:gd name="T58" fmla="*/ 709 w 1501"/>
                  <a:gd name="T59" fmla="*/ 940 h 985"/>
                  <a:gd name="T60" fmla="*/ 732 w 1501"/>
                  <a:gd name="T61" fmla="*/ 943 h 985"/>
                  <a:gd name="T62" fmla="*/ 756 w 1501"/>
                  <a:gd name="T63" fmla="*/ 942 h 985"/>
                  <a:gd name="T64" fmla="*/ 780 w 1501"/>
                  <a:gd name="T65" fmla="*/ 946 h 985"/>
                  <a:gd name="T66" fmla="*/ 803 w 1501"/>
                  <a:gd name="T67" fmla="*/ 944 h 985"/>
                  <a:gd name="T68" fmla="*/ 827 w 1501"/>
                  <a:gd name="T69" fmla="*/ 916 h 985"/>
                  <a:gd name="T70" fmla="*/ 851 w 1501"/>
                  <a:gd name="T71" fmla="*/ 865 h 985"/>
                  <a:gd name="T72" fmla="*/ 874 w 1501"/>
                  <a:gd name="T73" fmla="*/ 954 h 985"/>
                  <a:gd name="T74" fmla="*/ 898 w 1501"/>
                  <a:gd name="T75" fmla="*/ 948 h 985"/>
                  <a:gd name="T76" fmla="*/ 922 w 1501"/>
                  <a:gd name="T77" fmla="*/ 943 h 985"/>
                  <a:gd name="T78" fmla="*/ 945 w 1501"/>
                  <a:gd name="T79" fmla="*/ 929 h 985"/>
                  <a:gd name="T80" fmla="*/ 969 w 1501"/>
                  <a:gd name="T81" fmla="*/ 956 h 985"/>
                  <a:gd name="T82" fmla="*/ 993 w 1501"/>
                  <a:gd name="T83" fmla="*/ 851 h 985"/>
                  <a:gd name="T84" fmla="*/ 1017 w 1501"/>
                  <a:gd name="T85" fmla="*/ 793 h 985"/>
                  <a:gd name="T86" fmla="*/ 1040 w 1501"/>
                  <a:gd name="T87" fmla="*/ 950 h 985"/>
                  <a:gd name="T88" fmla="*/ 1064 w 1501"/>
                  <a:gd name="T89" fmla="*/ 951 h 985"/>
                  <a:gd name="T90" fmla="*/ 1087 w 1501"/>
                  <a:gd name="T91" fmla="*/ 944 h 985"/>
                  <a:gd name="T92" fmla="*/ 1111 w 1501"/>
                  <a:gd name="T93" fmla="*/ 939 h 985"/>
                  <a:gd name="T94" fmla="*/ 1135 w 1501"/>
                  <a:gd name="T95" fmla="*/ 944 h 985"/>
                  <a:gd name="T96" fmla="*/ 1159 w 1501"/>
                  <a:gd name="T97" fmla="*/ 939 h 985"/>
                  <a:gd name="T98" fmla="*/ 1182 w 1501"/>
                  <a:gd name="T99" fmla="*/ 931 h 985"/>
                  <a:gd name="T100" fmla="*/ 1206 w 1501"/>
                  <a:gd name="T101" fmla="*/ 943 h 985"/>
                  <a:gd name="T102" fmla="*/ 1229 w 1501"/>
                  <a:gd name="T103" fmla="*/ 933 h 985"/>
                  <a:gd name="T104" fmla="*/ 1253 w 1501"/>
                  <a:gd name="T105" fmla="*/ 919 h 985"/>
                  <a:gd name="T106" fmla="*/ 1277 w 1501"/>
                  <a:gd name="T107" fmla="*/ 933 h 985"/>
                  <a:gd name="T108" fmla="*/ 1301 w 1501"/>
                  <a:gd name="T109" fmla="*/ 904 h 985"/>
                  <a:gd name="T110" fmla="*/ 1324 w 1501"/>
                  <a:gd name="T111" fmla="*/ 928 h 985"/>
                  <a:gd name="T112" fmla="*/ 1348 w 1501"/>
                  <a:gd name="T113" fmla="*/ 933 h 985"/>
                  <a:gd name="T114" fmla="*/ 1372 w 1501"/>
                  <a:gd name="T115" fmla="*/ 924 h 985"/>
                  <a:gd name="T116" fmla="*/ 1395 w 1501"/>
                  <a:gd name="T117" fmla="*/ 929 h 985"/>
                  <a:gd name="T118" fmla="*/ 1419 w 1501"/>
                  <a:gd name="T119" fmla="*/ 929 h 985"/>
                  <a:gd name="T120" fmla="*/ 1443 w 1501"/>
                  <a:gd name="T121" fmla="*/ 938 h 985"/>
                  <a:gd name="T122" fmla="*/ 1466 w 1501"/>
                  <a:gd name="T123" fmla="*/ 932 h 985"/>
                  <a:gd name="T124" fmla="*/ 1490 w 1501"/>
                  <a:gd name="T125" fmla="*/ 918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85">
                    <a:moveTo>
                      <a:pt x="0" y="917"/>
                    </a:moveTo>
                    <a:lnTo>
                      <a:pt x="0" y="917"/>
                    </a:lnTo>
                    <a:lnTo>
                      <a:pt x="1" y="918"/>
                    </a:lnTo>
                    <a:lnTo>
                      <a:pt x="2" y="919"/>
                    </a:lnTo>
                    <a:lnTo>
                      <a:pt x="3" y="920"/>
                    </a:lnTo>
                    <a:lnTo>
                      <a:pt x="4" y="921"/>
                    </a:lnTo>
                    <a:lnTo>
                      <a:pt x="5" y="922"/>
                    </a:lnTo>
                    <a:lnTo>
                      <a:pt x="5" y="923"/>
                    </a:lnTo>
                    <a:lnTo>
                      <a:pt x="6" y="924"/>
                    </a:lnTo>
                    <a:lnTo>
                      <a:pt x="7" y="925"/>
                    </a:lnTo>
                    <a:lnTo>
                      <a:pt x="8" y="926"/>
                    </a:lnTo>
                    <a:lnTo>
                      <a:pt x="9" y="927"/>
                    </a:lnTo>
                    <a:lnTo>
                      <a:pt x="10" y="928"/>
                    </a:lnTo>
                    <a:lnTo>
                      <a:pt x="11" y="929"/>
                    </a:lnTo>
                    <a:lnTo>
                      <a:pt x="12" y="931"/>
                    </a:lnTo>
                    <a:lnTo>
                      <a:pt x="13" y="932"/>
                    </a:lnTo>
                    <a:lnTo>
                      <a:pt x="14" y="933"/>
                    </a:lnTo>
                    <a:lnTo>
                      <a:pt x="15" y="934"/>
                    </a:lnTo>
                    <a:lnTo>
                      <a:pt x="16" y="935"/>
                    </a:lnTo>
                    <a:lnTo>
                      <a:pt x="16" y="936"/>
                    </a:lnTo>
                    <a:lnTo>
                      <a:pt x="17" y="937"/>
                    </a:lnTo>
                    <a:lnTo>
                      <a:pt x="18" y="938"/>
                    </a:lnTo>
                    <a:lnTo>
                      <a:pt x="19" y="938"/>
                    </a:lnTo>
                    <a:lnTo>
                      <a:pt x="20" y="939"/>
                    </a:lnTo>
                    <a:lnTo>
                      <a:pt x="21" y="940"/>
                    </a:lnTo>
                    <a:lnTo>
                      <a:pt x="22" y="941"/>
                    </a:lnTo>
                    <a:lnTo>
                      <a:pt x="23" y="942"/>
                    </a:lnTo>
                    <a:lnTo>
                      <a:pt x="24" y="942"/>
                    </a:lnTo>
                    <a:lnTo>
                      <a:pt x="25" y="942"/>
                    </a:lnTo>
                    <a:lnTo>
                      <a:pt x="26" y="942"/>
                    </a:lnTo>
                    <a:lnTo>
                      <a:pt x="26" y="943"/>
                    </a:lnTo>
                    <a:lnTo>
                      <a:pt x="27" y="943"/>
                    </a:lnTo>
                    <a:lnTo>
                      <a:pt x="28" y="943"/>
                    </a:lnTo>
                    <a:lnTo>
                      <a:pt x="29" y="943"/>
                    </a:lnTo>
                    <a:lnTo>
                      <a:pt x="30" y="943"/>
                    </a:lnTo>
                    <a:lnTo>
                      <a:pt x="31" y="944"/>
                    </a:lnTo>
                    <a:lnTo>
                      <a:pt x="32" y="946"/>
                    </a:lnTo>
                    <a:lnTo>
                      <a:pt x="33" y="947"/>
                    </a:lnTo>
                    <a:lnTo>
                      <a:pt x="34" y="948"/>
                    </a:lnTo>
                    <a:lnTo>
                      <a:pt x="35" y="949"/>
                    </a:lnTo>
                    <a:lnTo>
                      <a:pt x="35" y="949"/>
                    </a:lnTo>
                    <a:lnTo>
                      <a:pt x="36" y="950"/>
                    </a:lnTo>
                    <a:lnTo>
                      <a:pt x="37" y="951"/>
                    </a:lnTo>
                    <a:lnTo>
                      <a:pt x="38" y="952"/>
                    </a:lnTo>
                    <a:lnTo>
                      <a:pt x="39" y="953"/>
                    </a:lnTo>
                    <a:lnTo>
                      <a:pt x="40" y="954"/>
                    </a:lnTo>
                    <a:lnTo>
                      <a:pt x="41" y="955"/>
                    </a:lnTo>
                    <a:lnTo>
                      <a:pt x="42" y="956"/>
                    </a:lnTo>
                    <a:lnTo>
                      <a:pt x="43" y="957"/>
                    </a:lnTo>
                    <a:lnTo>
                      <a:pt x="44" y="957"/>
                    </a:lnTo>
                    <a:lnTo>
                      <a:pt x="45" y="956"/>
                    </a:lnTo>
                    <a:lnTo>
                      <a:pt x="46" y="954"/>
                    </a:lnTo>
                    <a:lnTo>
                      <a:pt x="47" y="952"/>
                    </a:lnTo>
                    <a:lnTo>
                      <a:pt x="47" y="949"/>
                    </a:lnTo>
                    <a:lnTo>
                      <a:pt x="48" y="946"/>
                    </a:lnTo>
                    <a:lnTo>
                      <a:pt x="49" y="942"/>
                    </a:lnTo>
                    <a:lnTo>
                      <a:pt x="50" y="939"/>
                    </a:lnTo>
                    <a:lnTo>
                      <a:pt x="51" y="935"/>
                    </a:lnTo>
                    <a:lnTo>
                      <a:pt x="52" y="932"/>
                    </a:lnTo>
                    <a:lnTo>
                      <a:pt x="53" y="929"/>
                    </a:lnTo>
                    <a:lnTo>
                      <a:pt x="54" y="926"/>
                    </a:lnTo>
                    <a:lnTo>
                      <a:pt x="55" y="923"/>
                    </a:lnTo>
                    <a:lnTo>
                      <a:pt x="56" y="920"/>
                    </a:lnTo>
                    <a:lnTo>
                      <a:pt x="56" y="917"/>
                    </a:lnTo>
                    <a:lnTo>
                      <a:pt x="57" y="914"/>
                    </a:lnTo>
                    <a:lnTo>
                      <a:pt x="58" y="911"/>
                    </a:lnTo>
                    <a:lnTo>
                      <a:pt x="59" y="906"/>
                    </a:lnTo>
                    <a:lnTo>
                      <a:pt x="60" y="901"/>
                    </a:lnTo>
                    <a:lnTo>
                      <a:pt x="61" y="897"/>
                    </a:lnTo>
                    <a:lnTo>
                      <a:pt x="62" y="892"/>
                    </a:lnTo>
                    <a:lnTo>
                      <a:pt x="63" y="886"/>
                    </a:lnTo>
                    <a:lnTo>
                      <a:pt x="64" y="878"/>
                    </a:lnTo>
                    <a:lnTo>
                      <a:pt x="65" y="873"/>
                    </a:lnTo>
                    <a:lnTo>
                      <a:pt x="66" y="868"/>
                    </a:lnTo>
                    <a:lnTo>
                      <a:pt x="66" y="866"/>
                    </a:lnTo>
                    <a:lnTo>
                      <a:pt x="67" y="863"/>
                    </a:lnTo>
                    <a:lnTo>
                      <a:pt x="68" y="856"/>
                    </a:lnTo>
                    <a:lnTo>
                      <a:pt x="69" y="846"/>
                    </a:lnTo>
                    <a:lnTo>
                      <a:pt x="70" y="838"/>
                    </a:lnTo>
                    <a:lnTo>
                      <a:pt x="71" y="831"/>
                    </a:lnTo>
                    <a:lnTo>
                      <a:pt x="72" y="826"/>
                    </a:lnTo>
                    <a:lnTo>
                      <a:pt x="73" y="822"/>
                    </a:lnTo>
                    <a:lnTo>
                      <a:pt x="74" y="822"/>
                    </a:lnTo>
                    <a:lnTo>
                      <a:pt x="75" y="823"/>
                    </a:lnTo>
                    <a:lnTo>
                      <a:pt x="76" y="825"/>
                    </a:lnTo>
                    <a:lnTo>
                      <a:pt x="77" y="829"/>
                    </a:lnTo>
                    <a:lnTo>
                      <a:pt x="77" y="832"/>
                    </a:lnTo>
                    <a:lnTo>
                      <a:pt x="78" y="836"/>
                    </a:lnTo>
                    <a:lnTo>
                      <a:pt x="79" y="841"/>
                    </a:lnTo>
                    <a:lnTo>
                      <a:pt x="80" y="847"/>
                    </a:lnTo>
                    <a:lnTo>
                      <a:pt x="81" y="852"/>
                    </a:lnTo>
                    <a:lnTo>
                      <a:pt x="82" y="857"/>
                    </a:lnTo>
                    <a:lnTo>
                      <a:pt x="83" y="863"/>
                    </a:lnTo>
                    <a:lnTo>
                      <a:pt x="84" y="868"/>
                    </a:lnTo>
                    <a:lnTo>
                      <a:pt x="85" y="875"/>
                    </a:lnTo>
                    <a:lnTo>
                      <a:pt x="86" y="881"/>
                    </a:lnTo>
                    <a:lnTo>
                      <a:pt x="87" y="888"/>
                    </a:lnTo>
                    <a:lnTo>
                      <a:pt x="87" y="894"/>
                    </a:lnTo>
                    <a:lnTo>
                      <a:pt x="88" y="899"/>
                    </a:lnTo>
                    <a:lnTo>
                      <a:pt x="89" y="903"/>
                    </a:lnTo>
                    <a:lnTo>
                      <a:pt x="90" y="906"/>
                    </a:lnTo>
                    <a:lnTo>
                      <a:pt x="91" y="909"/>
                    </a:lnTo>
                    <a:lnTo>
                      <a:pt x="92" y="912"/>
                    </a:lnTo>
                    <a:lnTo>
                      <a:pt x="93" y="915"/>
                    </a:lnTo>
                    <a:lnTo>
                      <a:pt x="94" y="917"/>
                    </a:lnTo>
                    <a:lnTo>
                      <a:pt x="95" y="920"/>
                    </a:lnTo>
                    <a:lnTo>
                      <a:pt x="96" y="923"/>
                    </a:lnTo>
                    <a:lnTo>
                      <a:pt x="96" y="926"/>
                    </a:lnTo>
                    <a:lnTo>
                      <a:pt x="98" y="929"/>
                    </a:lnTo>
                    <a:lnTo>
                      <a:pt x="98" y="932"/>
                    </a:lnTo>
                    <a:lnTo>
                      <a:pt x="99" y="935"/>
                    </a:lnTo>
                    <a:lnTo>
                      <a:pt x="100" y="938"/>
                    </a:lnTo>
                    <a:lnTo>
                      <a:pt x="101" y="940"/>
                    </a:lnTo>
                    <a:lnTo>
                      <a:pt x="102" y="943"/>
                    </a:lnTo>
                    <a:lnTo>
                      <a:pt x="103" y="945"/>
                    </a:lnTo>
                    <a:lnTo>
                      <a:pt x="104" y="945"/>
                    </a:lnTo>
                    <a:lnTo>
                      <a:pt x="105" y="946"/>
                    </a:lnTo>
                    <a:lnTo>
                      <a:pt x="106" y="946"/>
                    </a:lnTo>
                    <a:lnTo>
                      <a:pt x="107" y="947"/>
                    </a:lnTo>
                    <a:lnTo>
                      <a:pt x="107" y="947"/>
                    </a:lnTo>
                    <a:lnTo>
                      <a:pt x="108" y="947"/>
                    </a:lnTo>
                    <a:lnTo>
                      <a:pt x="109" y="946"/>
                    </a:lnTo>
                    <a:lnTo>
                      <a:pt x="110" y="946"/>
                    </a:lnTo>
                    <a:lnTo>
                      <a:pt x="111" y="946"/>
                    </a:lnTo>
                    <a:lnTo>
                      <a:pt x="112" y="945"/>
                    </a:lnTo>
                    <a:lnTo>
                      <a:pt x="113" y="945"/>
                    </a:lnTo>
                    <a:lnTo>
                      <a:pt x="114" y="944"/>
                    </a:lnTo>
                    <a:lnTo>
                      <a:pt x="115" y="943"/>
                    </a:lnTo>
                    <a:lnTo>
                      <a:pt x="116" y="943"/>
                    </a:lnTo>
                    <a:lnTo>
                      <a:pt x="117" y="942"/>
                    </a:lnTo>
                    <a:lnTo>
                      <a:pt x="117" y="941"/>
                    </a:lnTo>
                    <a:lnTo>
                      <a:pt x="119" y="940"/>
                    </a:lnTo>
                    <a:lnTo>
                      <a:pt x="119" y="939"/>
                    </a:lnTo>
                    <a:lnTo>
                      <a:pt x="120" y="938"/>
                    </a:lnTo>
                    <a:lnTo>
                      <a:pt x="121" y="939"/>
                    </a:lnTo>
                    <a:lnTo>
                      <a:pt x="122" y="937"/>
                    </a:lnTo>
                    <a:lnTo>
                      <a:pt x="123" y="936"/>
                    </a:lnTo>
                    <a:lnTo>
                      <a:pt x="124" y="935"/>
                    </a:lnTo>
                    <a:lnTo>
                      <a:pt x="125" y="934"/>
                    </a:lnTo>
                    <a:lnTo>
                      <a:pt x="126" y="933"/>
                    </a:lnTo>
                    <a:lnTo>
                      <a:pt x="127" y="932"/>
                    </a:lnTo>
                    <a:lnTo>
                      <a:pt x="128" y="931"/>
                    </a:lnTo>
                    <a:lnTo>
                      <a:pt x="128" y="930"/>
                    </a:lnTo>
                    <a:lnTo>
                      <a:pt x="129" y="929"/>
                    </a:lnTo>
                    <a:lnTo>
                      <a:pt x="130" y="927"/>
                    </a:lnTo>
                    <a:lnTo>
                      <a:pt x="131" y="926"/>
                    </a:lnTo>
                    <a:lnTo>
                      <a:pt x="132" y="925"/>
                    </a:lnTo>
                    <a:lnTo>
                      <a:pt x="133" y="925"/>
                    </a:lnTo>
                    <a:lnTo>
                      <a:pt x="134" y="924"/>
                    </a:lnTo>
                    <a:lnTo>
                      <a:pt x="135" y="924"/>
                    </a:lnTo>
                    <a:lnTo>
                      <a:pt x="136" y="924"/>
                    </a:lnTo>
                    <a:lnTo>
                      <a:pt x="137" y="924"/>
                    </a:lnTo>
                    <a:lnTo>
                      <a:pt x="138" y="926"/>
                    </a:lnTo>
                    <a:lnTo>
                      <a:pt x="138" y="927"/>
                    </a:lnTo>
                    <a:lnTo>
                      <a:pt x="139" y="925"/>
                    </a:lnTo>
                    <a:lnTo>
                      <a:pt x="140" y="923"/>
                    </a:lnTo>
                    <a:lnTo>
                      <a:pt x="141" y="919"/>
                    </a:lnTo>
                    <a:lnTo>
                      <a:pt x="142" y="915"/>
                    </a:lnTo>
                    <a:lnTo>
                      <a:pt x="143" y="916"/>
                    </a:lnTo>
                    <a:lnTo>
                      <a:pt x="144" y="918"/>
                    </a:lnTo>
                    <a:lnTo>
                      <a:pt x="145" y="921"/>
                    </a:lnTo>
                    <a:lnTo>
                      <a:pt x="146" y="924"/>
                    </a:lnTo>
                    <a:lnTo>
                      <a:pt x="147" y="924"/>
                    </a:lnTo>
                    <a:lnTo>
                      <a:pt x="147" y="923"/>
                    </a:lnTo>
                    <a:lnTo>
                      <a:pt x="149" y="922"/>
                    </a:lnTo>
                    <a:lnTo>
                      <a:pt x="149" y="920"/>
                    </a:lnTo>
                    <a:lnTo>
                      <a:pt x="150" y="919"/>
                    </a:lnTo>
                    <a:lnTo>
                      <a:pt x="151" y="919"/>
                    </a:lnTo>
                    <a:lnTo>
                      <a:pt x="152" y="918"/>
                    </a:lnTo>
                    <a:lnTo>
                      <a:pt x="153" y="918"/>
                    </a:lnTo>
                    <a:lnTo>
                      <a:pt x="154" y="917"/>
                    </a:lnTo>
                    <a:lnTo>
                      <a:pt x="155" y="917"/>
                    </a:lnTo>
                    <a:lnTo>
                      <a:pt x="156" y="916"/>
                    </a:lnTo>
                    <a:lnTo>
                      <a:pt x="157" y="916"/>
                    </a:lnTo>
                    <a:lnTo>
                      <a:pt x="158" y="916"/>
                    </a:lnTo>
                    <a:lnTo>
                      <a:pt x="159" y="915"/>
                    </a:lnTo>
                    <a:lnTo>
                      <a:pt x="159" y="915"/>
                    </a:lnTo>
                    <a:lnTo>
                      <a:pt x="160" y="915"/>
                    </a:lnTo>
                    <a:lnTo>
                      <a:pt x="161" y="915"/>
                    </a:lnTo>
                    <a:lnTo>
                      <a:pt x="162" y="915"/>
                    </a:lnTo>
                    <a:lnTo>
                      <a:pt x="163" y="916"/>
                    </a:lnTo>
                    <a:lnTo>
                      <a:pt x="164" y="916"/>
                    </a:lnTo>
                    <a:lnTo>
                      <a:pt x="165" y="917"/>
                    </a:lnTo>
                    <a:lnTo>
                      <a:pt x="166" y="917"/>
                    </a:lnTo>
                    <a:lnTo>
                      <a:pt x="167" y="918"/>
                    </a:lnTo>
                    <a:lnTo>
                      <a:pt x="168" y="919"/>
                    </a:lnTo>
                    <a:lnTo>
                      <a:pt x="168" y="919"/>
                    </a:lnTo>
                    <a:lnTo>
                      <a:pt x="169" y="920"/>
                    </a:lnTo>
                    <a:lnTo>
                      <a:pt x="170" y="921"/>
                    </a:lnTo>
                    <a:lnTo>
                      <a:pt x="171" y="921"/>
                    </a:lnTo>
                    <a:lnTo>
                      <a:pt x="172" y="922"/>
                    </a:lnTo>
                    <a:lnTo>
                      <a:pt x="173" y="923"/>
                    </a:lnTo>
                    <a:lnTo>
                      <a:pt x="174" y="924"/>
                    </a:lnTo>
                    <a:lnTo>
                      <a:pt x="175" y="925"/>
                    </a:lnTo>
                    <a:lnTo>
                      <a:pt x="176" y="925"/>
                    </a:lnTo>
                    <a:lnTo>
                      <a:pt x="177" y="926"/>
                    </a:lnTo>
                    <a:lnTo>
                      <a:pt x="178" y="927"/>
                    </a:lnTo>
                    <a:lnTo>
                      <a:pt x="179" y="928"/>
                    </a:lnTo>
                    <a:lnTo>
                      <a:pt x="179" y="928"/>
                    </a:lnTo>
                    <a:lnTo>
                      <a:pt x="180" y="929"/>
                    </a:lnTo>
                    <a:lnTo>
                      <a:pt x="181" y="929"/>
                    </a:lnTo>
                    <a:lnTo>
                      <a:pt x="182" y="930"/>
                    </a:lnTo>
                    <a:lnTo>
                      <a:pt x="183" y="931"/>
                    </a:lnTo>
                    <a:lnTo>
                      <a:pt x="184" y="932"/>
                    </a:lnTo>
                    <a:lnTo>
                      <a:pt x="185" y="932"/>
                    </a:lnTo>
                    <a:lnTo>
                      <a:pt x="186" y="933"/>
                    </a:lnTo>
                    <a:lnTo>
                      <a:pt x="187" y="934"/>
                    </a:lnTo>
                    <a:lnTo>
                      <a:pt x="188" y="934"/>
                    </a:lnTo>
                    <a:lnTo>
                      <a:pt x="189" y="935"/>
                    </a:lnTo>
                    <a:lnTo>
                      <a:pt x="189" y="935"/>
                    </a:lnTo>
                    <a:lnTo>
                      <a:pt x="190" y="936"/>
                    </a:lnTo>
                    <a:lnTo>
                      <a:pt x="191" y="936"/>
                    </a:lnTo>
                    <a:lnTo>
                      <a:pt x="192" y="937"/>
                    </a:lnTo>
                    <a:lnTo>
                      <a:pt x="193" y="937"/>
                    </a:lnTo>
                    <a:lnTo>
                      <a:pt x="194" y="937"/>
                    </a:lnTo>
                    <a:lnTo>
                      <a:pt x="195" y="938"/>
                    </a:lnTo>
                    <a:lnTo>
                      <a:pt x="196" y="938"/>
                    </a:lnTo>
                    <a:lnTo>
                      <a:pt x="197" y="938"/>
                    </a:lnTo>
                    <a:lnTo>
                      <a:pt x="198" y="938"/>
                    </a:lnTo>
                    <a:lnTo>
                      <a:pt x="199" y="939"/>
                    </a:lnTo>
                    <a:lnTo>
                      <a:pt x="199" y="939"/>
                    </a:lnTo>
                    <a:lnTo>
                      <a:pt x="200" y="939"/>
                    </a:lnTo>
                    <a:lnTo>
                      <a:pt x="201" y="940"/>
                    </a:lnTo>
                    <a:lnTo>
                      <a:pt x="202" y="940"/>
                    </a:lnTo>
                    <a:lnTo>
                      <a:pt x="203" y="940"/>
                    </a:lnTo>
                    <a:lnTo>
                      <a:pt x="204" y="940"/>
                    </a:lnTo>
                    <a:lnTo>
                      <a:pt x="205" y="941"/>
                    </a:lnTo>
                    <a:lnTo>
                      <a:pt x="206" y="941"/>
                    </a:lnTo>
                    <a:lnTo>
                      <a:pt x="207" y="940"/>
                    </a:lnTo>
                    <a:lnTo>
                      <a:pt x="208" y="940"/>
                    </a:lnTo>
                    <a:lnTo>
                      <a:pt x="208" y="940"/>
                    </a:lnTo>
                    <a:lnTo>
                      <a:pt x="210" y="940"/>
                    </a:lnTo>
                    <a:lnTo>
                      <a:pt x="210" y="941"/>
                    </a:lnTo>
                    <a:lnTo>
                      <a:pt x="211" y="941"/>
                    </a:lnTo>
                    <a:lnTo>
                      <a:pt x="212" y="940"/>
                    </a:lnTo>
                    <a:lnTo>
                      <a:pt x="213" y="940"/>
                    </a:lnTo>
                    <a:lnTo>
                      <a:pt x="214" y="940"/>
                    </a:lnTo>
                    <a:lnTo>
                      <a:pt x="215" y="939"/>
                    </a:lnTo>
                    <a:lnTo>
                      <a:pt x="216" y="939"/>
                    </a:lnTo>
                    <a:lnTo>
                      <a:pt x="217" y="938"/>
                    </a:lnTo>
                    <a:lnTo>
                      <a:pt x="218" y="938"/>
                    </a:lnTo>
                    <a:lnTo>
                      <a:pt x="219" y="937"/>
                    </a:lnTo>
                    <a:lnTo>
                      <a:pt x="219" y="938"/>
                    </a:lnTo>
                    <a:lnTo>
                      <a:pt x="220" y="938"/>
                    </a:lnTo>
                    <a:lnTo>
                      <a:pt x="221" y="939"/>
                    </a:lnTo>
                    <a:lnTo>
                      <a:pt x="222" y="940"/>
                    </a:lnTo>
                    <a:lnTo>
                      <a:pt x="223" y="941"/>
                    </a:lnTo>
                    <a:lnTo>
                      <a:pt x="224" y="942"/>
                    </a:lnTo>
                    <a:lnTo>
                      <a:pt x="225" y="943"/>
                    </a:lnTo>
                    <a:lnTo>
                      <a:pt x="226" y="944"/>
                    </a:lnTo>
                    <a:lnTo>
                      <a:pt x="227" y="945"/>
                    </a:lnTo>
                    <a:lnTo>
                      <a:pt x="228" y="947"/>
                    </a:lnTo>
                    <a:lnTo>
                      <a:pt x="229" y="948"/>
                    </a:lnTo>
                    <a:lnTo>
                      <a:pt x="229" y="950"/>
                    </a:lnTo>
                    <a:lnTo>
                      <a:pt x="231" y="951"/>
                    </a:lnTo>
                    <a:lnTo>
                      <a:pt x="231" y="953"/>
                    </a:lnTo>
                    <a:lnTo>
                      <a:pt x="232" y="954"/>
                    </a:lnTo>
                    <a:lnTo>
                      <a:pt x="233" y="956"/>
                    </a:lnTo>
                    <a:lnTo>
                      <a:pt x="234" y="956"/>
                    </a:lnTo>
                    <a:lnTo>
                      <a:pt x="235" y="955"/>
                    </a:lnTo>
                    <a:lnTo>
                      <a:pt x="236" y="954"/>
                    </a:lnTo>
                    <a:lnTo>
                      <a:pt x="237" y="953"/>
                    </a:lnTo>
                    <a:lnTo>
                      <a:pt x="238" y="951"/>
                    </a:lnTo>
                    <a:lnTo>
                      <a:pt x="239" y="950"/>
                    </a:lnTo>
                    <a:lnTo>
                      <a:pt x="240" y="949"/>
                    </a:lnTo>
                    <a:lnTo>
                      <a:pt x="240" y="947"/>
                    </a:lnTo>
                    <a:lnTo>
                      <a:pt x="241" y="945"/>
                    </a:lnTo>
                    <a:lnTo>
                      <a:pt x="242" y="943"/>
                    </a:lnTo>
                    <a:lnTo>
                      <a:pt x="243" y="942"/>
                    </a:lnTo>
                    <a:lnTo>
                      <a:pt x="244" y="940"/>
                    </a:lnTo>
                    <a:lnTo>
                      <a:pt x="245" y="937"/>
                    </a:lnTo>
                    <a:lnTo>
                      <a:pt x="246" y="935"/>
                    </a:lnTo>
                    <a:lnTo>
                      <a:pt x="247" y="933"/>
                    </a:lnTo>
                    <a:lnTo>
                      <a:pt x="248" y="930"/>
                    </a:lnTo>
                    <a:lnTo>
                      <a:pt x="249" y="930"/>
                    </a:lnTo>
                    <a:lnTo>
                      <a:pt x="250" y="930"/>
                    </a:lnTo>
                    <a:lnTo>
                      <a:pt x="250" y="930"/>
                    </a:lnTo>
                    <a:lnTo>
                      <a:pt x="251" y="931"/>
                    </a:lnTo>
                    <a:lnTo>
                      <a:pt x="252" y="932"/>
                    </a:lnTo>
                    <a:lnTo>
                      <a:pt x="253" y="932"/>
                    </a:lnTo>
                    <a:lnTo>
                      <a:pt x="254" y="934"/>
                    </a:lnTo>
                    <a:lnTo>
                      <a:pt x="255" y="935"/>
                    </a:lnTo>
                    <a:lnTo>
                      <a:pt x="256" y="935"/>
                    </a:lnTo>
                    <a:lnTo>
                      <a:pt x="257" y="936"/>
                    </a:lnTo>
                    <a:lnTo>
                      <a:pt x="258" y="937"/>
                    </a:lnTo>
                    <a:lnTo>
                      <a:pt x="259" y="938"/>
                    </a:lnTo>
                    <a:lnTo>
                      <a:pt x="259" y="939"/>
                    </a:lnTo>
                    <a:lnTo>
                      <a:pt x="261" y="940"/>
                    </a:lnTo>
                    <a:lnTo>
                      <a:pt x="261" y="940"/>
                    </a:lnTo>
                    <a:lnTo>
                      <a:pt x="262" y="941"/>
                    </a:lnTo>
                    <a:lnTo>
                      <a:pt x="263" y="942"/>
                    </a:lnTo>
                    <a:lnTo>
                      <a:pt x="264" y="942"/>
                    </a:lnTo>
                    <a:lnTo>
                      <a:pt x="265" y="942"/>
                    </a:lnTo>
                    <a:lnTo>
                      <a:pt x="266" y="942"/>
                    </a:lnTo>
                    <a:lnTo>
                      <a:pt x="267" y="941"/>
                    </a:lnTo>
                    <a:lnTo>
                      <a:pt x="268" y="940"/>
                    </a:lnTo>
                    <a:lnTo>
                      <a:pt x="269" y="940"/>
                    </a:lnTo>
                    <a:lnTo>
                      <a:pt x="270" y="939"/>
                    </a:lnTo>
                    <a:lnTo>
                      <a:pt x="271" y="939"/>
                    </a:lnTo>
                    <a:lnTo>
                      <a:pt x="271" y="938"/>
                    </a:lnTo>
                    <a:lnTo>
                      <a:pt x="272" y="938"/>
                    </a:lnTo>
                    <a:lnTo>
                      <a:pt x="273" y="938"/>
                    </a:lnTo>
                    <a:lnTo>
                      <a:pt x="274" y="937"/>
                    </a:lnTo>
                    <a:lnTo>
                      <a:pt x="275" y="937"/>
                    </a:lnTo>
                    <a:lnTo>
                      <a:pt x="276" y="937"/>
                    </a:lnTo>
                    <a:lnTo>
                      <a:pt x="277" y="936"/>
                    </a:lnTo>
                    <a:lnTo>
                      <a:pt x="278" y="934"/>
                    </a:lnTo>
                    <a:lnTo>
                      <a:pt x="279" y="932"/>
                    </a:lnTo>
                    <a:lnTo>
                      <a:pt x="280" y="929"/>
                    </a:lnTo>
                    <a:lnTo>
                      <a:pt x="280" y="926"/>
                    </a:lnTo>
                    <a:lnTo>
                      <a:pt x="281" y="923"/>
                    </a:lnTo>
                    <a:lnTo>
                      <a:pt x="282" y="919"/>
                    </a:lnTo>
                    <a:lnTo>
                      <a:pt x="283" y="916"/>
                    </a:lnTo>
                    <a:lnTo>
                      <a:pt x="284" y="913"/>
                    </a:lnTo>
                    <a:lnTo>
                      <a:pt x="285" y="909"/>
                    </a:lnTo>
                    <a:lnTo>
                      <a:pt x="286" y="906"/>
                    </a:lnTo>
                    <a:lnTo>
                      <a:pt x="287" y="903"/>
                    </a:lnTo>
                    <a:lnTo>
                      <a:pt x="288" y="900"/>
                    </a:lnTo>
                    <a:lnTo>
                      <a:pt x="289" y="896"/>
                    </a:lnTo>
                    <a:lnTo>
                      <a:pt x="290" y="893"/>
                    </a:lnTo>
                    <a:lnTo>
                      <a:pt x="291" y="889"/>
                    </a:lnTo>
                    <a:lnTo>
                      <a:pt x="291" y="886"/>
                    </a:lnTo>
                    <a:lnTo>
                      <a:pt x="292" y="883"/>
                    </a:lnTo>
                    <a:lnTo>
                      <a:pt x="293" y="880"/>
                    </a:lnTo>
                    <a:lnTo>
                      <a:pt x="294" y="877"/>
                    </a:lnTo>
                    <a:lnTo>
                      <a:pt x="295" y="875"/>
                    </a:lnTo>
                    <a:lnTo>
                      <a:pt x="296" y="872"/>
                    </a:lnTo>
                    <a:lnTo>
                      <a:pt x="297" y="870"/>
                    </a:lnTo>
                    <a:lnTo>
                      <a:pt x="298" y="868"/>
                    </a:lnTo>
                    <a:lnTo>
                      <a:pt x="299" y="866"/>
                    </a:lnTo>
                    <a:lnTo>
                      <a:pt x="300" y="864"/>
                    </a:lnTo>
                    <a:lnTo>
                      <a:pt x="301" y="862"/>
                    </a:lnTo>
                    <a:lnTo>
                      <a:pt x="301" y="859"/>
                    </a:lnTo>
                    <a:lnTo>
                      <a:pt x="302" y="858"/>
                    </a:lnTo>
                    <a:lnTo>
                      <a:pt x="303" y="855"/>
                    </a:lnTo>
                    <a:lnTo>
                      <a:pt x="304" y="853"/>
                    </a:lnTo>
                    <a:lnTo>
                      <a:pt x="305" y="851"/>
                    </a:lnTo>
                    <a:lnTo>
                      <a:pt x="306" y="850"/>
                    </a:lnTo>
                    <a:lnTo>
                      <a:pt x="307" y="850"/>
                    </a:lnTo>
                    <a:lnTo>
                      <a:pt x="308" y="850"/>
                    </a:lnTo>
                    <a:lnTo>
                      <a:pt x="309" y="851"/>
                    </a:lnTo>
                    <a:lnTo>
                      <a:pt x="310" y="852"/>
                    </a:lnTo>
                    <a:lnTo>
                      <a:pt x="311" y="854"/>
                    </a:lnTo>
                    <a:lnTo>
                      <a:pt x="311" y="855"/>
                    </a:lnTo>
                    <a:lnTo>
                      <a:pt x="312" y="857"/>
                    </a:lnTo>
                    <a:lnTo>
                      <a:pt x="313" y="859"/>
                    </a:lnTo>
                    <a:lnTo>
                      <a:pt x="314" y="861"/>
                    </a:lnTo>
                    <a:lnTo>
                      <a:pt x="315" y="863"/>
                    </a:lnTo>
                    <a:lnTo>
                      <a:pt x="316" y="865"/>
                    </a:lnTo>
                    <a:lnTo>
                      <a:pt x="317" y="867"/>
                    </a:lnTo>
                    <a:lnTo>
                      <a:pt x="318" y="870"/>
                    </a:lnTo>
                    <a:lnTo>
                      <a:pt x="319" y="872"/>
                    </a:lnTo>
                    <a:lnTo>
                      <a:pt x="320" y="874"/>
                    </a:lnTo>
                    <a:lnTo>
                      <a:pt x="321" y="877"/>
                    </a:lnTo>
                    <a:lnTo>
                      <a:pt x="322" y="880"/>
                    </a:lnTo>
                    <a:lnTo>
                      <a:pt x="322" y="883"/>
                    </a:lnTo>
                    <a:lnTo>
                      <a:pt x="323" y="887"/>
                    </a:lnTo>
                    <a:lnTo>
                      <a:pt x="324" y="890"/>
                    </a:lnTo>
                    <a:lnTo>
                      <a:pt x="325" y="893"/>
                    </a:lnTo>
                    <a:lnTo>
                      <a:pt x="326" y="897"/>
                    </a:lnTo>
                    <a:lnTo>
                      <a:pt x="327" y="900"/>
                    </a:lnTo>
                    <a:lnTo>
                      <a:pt x="328" y="903"/>
                    </a:lnTo>
                    <a:lnTo>
                      <a:pt x="329" y="907"/>
                    </a:lnTo>
                    <a:lnTo>
                      <a:pt x="330" y="911"/>
                    </a:lnTo>
                    <a:lnTo>
                      <a:pt x="331" y="915"/>
                    </a:lnTo>
                    <a:lnTo>
                      <a:pt x="331" y="919"/>
                    </a:lnTo>
                    <a:lnTo>
                      <a:pt x="332" y="923"/>
                    </a:lnTo>
                    <a:lnTo>
                      <a:pt x="333" y="927"/>
                    </a:lnTo>
                    <a:lnTo>
                      <a:pt x="334" y="931"/>
                    </a:lnTo>
                    <a:lnTo>
                      <a:pt x="335" y="935"/>
                    </a:lnTo>
                    <a:lnTo>
                      <a:pt x="336" y="938"/>
                    </a:lnTo>
                    <a:lnTo>
                      <a:pt x="337" y="940"/>
                    </a:lnTo>
                    <a:lnTo>
                      <a:pt x="338" y="941"/>
                    </a:lnTo>
                    <a:lnTo>
                      <a:pt x="339" y="942"/>
                    </a:lnTo>
                    <a:lnTo>
                      <a:pt x="340" y="943"/>
                    </a:lnTo>
                    <a:lnTo>
                      <a:pt x="341" y="944"/>
                    </a:lnTo>
                    <a:lnTo>
                      <a:pt x="341" y="945"/>
                    </a:lnTo>
                    <a:lnTo>
                      <a:pt x="343" y="945"/>
                    </a:lnTo>
                    <a:lnTo>
                      <a:pt x="343" y="946"/>
                    </a:lnTo>
                    <a:lnTo>
                      <a:pt x="344" y="946"/>
                    </a:lnTo>
                    <a:lnTo>
                      <a:pt x="345" y="947"/>
                    </a:lnTo>
                    <a:lnTo>
                      <a:pt x="346" y="947"/>
                    </a:lnTo>
                    <a:lnTo>
                      <a:pt x="347" y="948"/>
                    </a:lnTo>
                    <a:lnTo>
                      <a:pt x="348" y="948"/>
                    </a:lnTo>
                    <a:lnTo>
                      <a:pt x="349" y="948"/>
                    </a:lnTo>
                    <a:lnTo>
                      <a:pt x="350" y="948"/>
                    </a:lnTo>
                    <a:lnTo>
                      <a:pt x="351" y="948"/>
                    </a:lnTo>
                    <a:lnTo>
                      <a:pt x="352" y="948"/>
                    </a:lnTo>
                    <a:lnTo>
                      <a:pt x="352" y="949"/>
                    </a:lnTo>
                    <a:lnTo>
                      <a:pt x="353" y="949"/>
                    </a:lnTo>
                    <a:lnTo>
                      <a:pt x="354" y="949"/>
                    </a:lnTo>
                    <a:lnTo>
                      <a:pt x="355" y="949"/>
                    </a:lnTo>
                    <a:lnTo>
                      <a:pt x="356" y="949"/>
                    </a:lnTo>
                    <a:lnTo>
                      <a:pt x="357" y="950"/>
                    </a:lnTo>
                    <a:lnTo>
                      <a:pt x="358" y="950"/>
                    </a:lnTo>
                    <a:lnTo>
                      <a:pt x="359" y="950"/>
                    </a:lnTo>
                    <a:lnTo>
                      <a:pt x="360" y="949"/>
                    </a:lnTo>
                    <a:lnTo>
                      <a:pt x="361" y="949"/>
                    </a:lnTo>
                    <a:lnTo>
                      <a:pt x="362" y="949"/>
                    </a:lnTo>
                    <a:lnTo>
                      <a:pt x="362" y="949"/>
                    </a:lnTo>
                    <a:lnTo>
                      <a:pt x="363" y="949"/>
                    </a:lnTo>
                    <a:lnTo>
                      <a:pt x="364" y="948"/>
                    </a:lnTo>
                    <a:lnTo>
                      <a:pt x="365" y="948"/>
                    </a:lnTo>
                    <a:lnTo>
                      <a:pt x="366" y="948"/>
                    </a:lnTo>
                    <a:lnTo>
                      <a:pt x="367" y="948"/>
                    </a:lnTo>
                    <a:lnTo>
                      <a:pt x="368" y="947"/>
                    </a:lnTo>
                    <a:lnTo>
                      <a:pt x="369" y="947"/>
                    </a:lnTo>
                    <a:lnTo>
                      <a:pt x="370" y="946"/>
                    </a:lnTo>
                    <a:lnTo>
                      <a:pt x="371" y="946"/>
                    </a:lnTo>
                    <a:lnTo>
                      <a:pt x="371" y="945"/>
                    </a:lnTo>
                    <a:lnTo>
                      <a:pt x="373" y="945"/>
                    </a:lnTo>
                    <a:lnTo>
                      <a:pt x="373" y="945"/>
                    </a:lnTo>
                    <a:lnTo>
                      <a:pt x="374" y="944"/>
                    </a:lnTo>
                    <a:lnTo>
                      <a:pt x="375" y="944"/>
                    </a:lnTo>
                    <a:lnTo>
                      <a:pt x="376" y="943"/>
                    </a:lnTo>
                    <a:lnTo>
                      <a:pt x="377" y="943"/>
                    </a:lnTo>
                    <a:lnTo>
                      <a:pt x="378" y="942"/>
                    </a:lnTo>
                    <a:lnTo>
                      <a:pt x="379" y="942"/>
                    </a:lnTo>
                    <a:lnTo>
                      <a:pt x="380" y="941"/>
                    </a:lnTo>
                    <a:lnTo>
                      <a:pt x="381" y="941"/>
                    </a:lnTo>
                    <a:lnTo>
                      <a:pt x="382" y="941"/>
                    </a:lnTo>
                    <a:lnTo>
                      <a:pt x="383" y="940"/>
                    </a:lnTo>
                    <a:lnTo>
                      <a:pt x="383" y="940"/>
                    </a:lnTo>
                    <a:lnTo>
                      <a:pt x="384" y="940"/>
                    </a:lnTo>
                    <a:lnTo>
                      <a:pt x="385" y="940"/>
                    </a:lnTo>
                    <a:lnTo>
                      <a:pt x="386" y="940"/>
                    </a:lnTo>
                    <a:lnTo>
                      <a:pt x="387" y="939"/>
                    </a:lnTo>
                    <a:lnTo>
                      <a:pt x="388" y="939"/>
                    </a:lnTo>
                    <a:lnTo>
                      <a:pt x="389" y="938"/>
                    </a:lnTo>
                    <a:lnTo>
                      <a:pt x="390" y="938"/>
                    </a:lnTo>
                    <a:lnTo>
                      <a:pt x="391" y="937"/>
                    </a:lnTo>
                    <a:lnTo>
                      <a:pt x="392" y="937"/>
                    </a:lnTo>
                    <a:lnTo>
                      <a:pt x="392" y="936"/>
                    </a:lnTo>
                    <a:lnTo>
                      <a:pt x="394" y="936"/>
                    </a:lnTo>
                    <a:lnTo>
                      <a:pt x="394" y="936"/>
                    </a:lnTo>
                    <a:lnTo>
                      <a:pt x="395" y="936"/>
                    </a:lnTo>
                    <a:lnTo>
                      <a:pt x="396" y="937"/>
                    </a:lnTo>
                    <a:lnTo>
                      <a:pt x="397" y="938"/>
                    </a:lnTo>
                    <a:lnTo>
                      <a:pt x="398" y="939"/>
                    </a:lnTo>
                    <a:lnTo>
                      <a:pt x="399" y="939"/>
                    </a:lnTo>
                    <a:lnTo>
                      <a:pt x="400" y="940"/>
                    </a:lnTo>
                    <a:lnTo>
                      <a:pt x="401" y="940"/>
                    </a:lnTo>
                    <a:lnTo>
                      <a:pt x="402" y="942"/>
                    </a:lnTo>
                    <a:lnTo>
                      <a:pt x="403" y="943"/>
                    </a:lnTo>
                    <a:lnTo>
                      <a:pt x="403" y="945"/>
                    </a:lnTo>
                    <a:lnTo>
                      <a:pt x="404" y="946"/>
                    </a:lnTo>
                    <a:lnTo>
                      <a:pt x="405" y="948"/>
                    </a:lnTo>
                    <a:lnTo>
                      <a:pt x="406" y="949"/>
                    </a:lnTo>
                    <a:lnTo>
                      <a:pt x="407" y="951"/>
                    </a:lnTo>
                    <a:lnTo>
                      <a:pt x="408" y="952"/>
                    </a:lnTo>
                    <a:lnTo>
                      <a:pt x="409" y="952"/>
                    </a:lnTo>
                    <a:lnTo>
                      <a:pt x="410" y="950"/>
                    </a:lnTo>
                    <a:lnTo>
                      <a:pt x="411" y="949"/>
                    </a:lnTo>
                    <a:lnTo>
                      <a:pt x="412" y="947"/>
                    </a:lnTo>
                    <a:lnTo>
                      <a:pt x="413" y="945"/>
                    </a:lnTo>
                    <a:lnTo>
                      <a:pt x="413" y="943"/>
                    </a:lnTo>
                    <a:lnTo>
                      <a:pt x="414" y="941"/>
                    </a:lnTo>
                    <a:lnTo>
                      <a:pt x="415" y="938"/>
                    </a:lnTo>
                    <a:lnTo>
                      <a:pt x="416" y="936"/>
                    </a:lnTo>
                    <a:lnTo>
                      <a:pt x="417" y="934"/>
                    </a:lnTo>
                    <a:lnTo>
                      <a:pt x="418" y="931"/>
                    </a:lnTo>
                    <a:lnTo>
                      <a:pt x="419" y="929"/>
                    </a:lnTo>
                    <a:lnTo>
                      <a:pt x="420" y="926"/>
                    </a:lnTo>
                    <a:lnTo>
                      <a:pt x="421" y="923"/>
                    </a:lnTo>
                    <a:lnTo>
                      <a:pt x="422" y="921"/>
                    </a:lnTo>
                    <a:lnTo>
                      <a:pt x="423" y="918"/>
                    </a:lnTo>
                    <a:lnTo>
                      <a:pt x="424" y="917"/>
                    </a:lnTo>
                    <a:lnTo>
                      <a:pt x="424" y="918"/>
                    </a:lnTo>
                    <a:lnTo>
                      <a:pt x="425" y="918"/>
                    </a:lnTo>
                    <a:lnTo>
                      <a:pt x="426" y="919"/>
                    </a:lnTo>
                    <a:lnTo>
                      <a:pt x="427" y="921"/>
                    </a:lnTo>
                    <a:lnTo>
                      <a:pt x="428" y="923"/>
                    </a:lnTo>
                    <a:lnTo>
                      <a:pt x="429" y="925"/>
                    </a:lnTo>
                    <a:lnTo>
                      <a:pt x="430" y="928"/>
                    </a:lnTo>
                    <a:lnTo>
                      <a:pt x="431" y="928"/>
                    </a:lnTo>
                    <a:lnTo>
                      <a:pt x="432" y="927"/>
                    </a:lnTo>
                    <a:lnTo>
                      <a:pt x="433" y="926"/>
                    </a:lnTo>
                    <a:lnTo>
                      <a:pt x="434" y="926"/>
                    </a:lnTo>
                    <a:lnTo>
                      <a:pt x="434" y="924"/>
                    </a:lnTo>
                    <a:lnTo>
                      <a:pt x="435" y="923"/>
                    </a:lnTo>
                    <a:lnTo>
                      <a:pt x="436" y="921"/>
                    </a:lnTo>
                    <a:lnTo>
                      <a:pt x="437" y="919"/>
                    </a:lnTo>
                    <a:lnTo>
                      <a:pt x="438" y="922"/>
                    </a:lnTo>
                    <a:lnTo>
                      <a:pt x="439" y="928"/>
                    </a:lnTo>
                    <a:lnTo>
                      <a:pt x="440" y="934"/>
                    </a:lnTo>
                    <a:lnTo>
                      <a:pt x="441" y="940"/>
                    </a:lnTo>
                    <a:lnTo>
                      <a:pt x="442" y="946"/>
                    </a:lnTo>
                    <a:lnTo>
                      <a:pt x="443" y="952"/>
                    </a:lnTo>
                    <a:lnTo>
                      <a:pt x="444" y="958"/>
                    </a:lnTo>
                    <a:lnTo>
                      <a:pt x="444" y="963"/>
                    </a:lnTo>
                    <a:lnTo>
                      <a:pt x="445" y="968"/>
                    </a:lnTo>
                    <a:lnTo>
                      <a:pt x="446" y="972"/>
                    </a:lnTo>
                    <a:lnTo>
                      <a:pt x="447" y="975"/>
                    </a:lnTo>
                    <a:lnTo>
                      <a:pt x="448" y="977"/>
                    </a:lnTo>
                    <a:lnTo>
                      <a:pt x="449" y="981"/>
                    </a:lnTo>
                    <a:lnTo>
                      <a:pt x="450" y="983"/>
                    </a:lnTo>
                    <a:lnTo>
                      <a:pt x="451" y="985"/>
                    </a:lnTo>
                    <a:lnTo>
                      <a:pt x="452" y="985"/>
                    </a:lnTo>
                    <a:lnTo>
                      <a:pt x="453" y="980"/>
                    </a:lnTo>
                    <a:lnTo>
                      <a:pt x="454" y="971"/>
                    </a:lnTo>
                    <a:lnTo>
                      <a:pt x="455" y="962"/>
                    </a:lnTo>
                    <a:lnTo>
                      <a:pt x="455" y="951"/>
                    </a:lnTo>
                    <a:lnTo>
                      <a:pt x="456" y="936"/>
                    </a:lnTo>
                    <a:lnTo>
                      <a:pt x="457" y="919"/>
                    </a:lnTo>
                    <a:lnTo>
                      <a:pt x="458" y="899"/>
                    </a:lnTo>
                    <a:lnTo>
                      <a:pt x="459" y="878"/>
                    </a:lnTo>
                    <a:lnTo>
                      <a:pt x="460" y="865"/>
                    </a:lnTo>
                    <a:lnTo>
                      <a:pt x="461" y="855"/>
                    </a:lnTo>
                    <a:lnTo>
                      <a:pt x="462" y="841"/>
                    </a:lnTo>
                    <a:lnTo>
                      <a:pt x="463" y="826"/>
                    </a:lnTo>
                    <a:lnTo>
                      <a:pt x="464" y="816"/>
                    </a:lnTo>
                    <a:lnTo>
                      <a:pt x="464" y="804"/>
                    </a:lnTo>
                    <a:lnTo>
                      <a:pt x="465" y="794"/>
                    </a:lnTo>
                    <a:lnTo>
                      <a:pt x="466" y="780"/>
                    </a:lnTo>
                    <a:lnTo>
                      <a:pt x="467" y="742"/>
                    </a:lnTo>
                    <a:lnTo>
                      <a:pt x="468" y="694"/>
                    </a:lnTo>
                    <a:lnTo>
                      <a:pt x="469" y="640"/>
                    </a:lnTo>
                    <a:lnTo>
                      <a:pt x="470" y="583"/>
                    </a:lnTo>
                    <a:lnTo>
                      <a:pt x="471" y="531"/>
                    </a:lnTo>
                    <a:lnTo>
                      <a:pt x="472" y="481"/>
                    </a:lnTo>
                    <a:lnTo>
                      <a:pt x="473" y="429"/>
                    </a:lnTo>
                    <a:lnTo>
                      <a:pt x="474" y="379"/>
                    </a:lnTo>
                    <a:lnTo>
                      <a:pt x="474" y="326"/>
                    </a:lnTo>
                    <a:lnTo>
                      <a:pt x="476" y="273"/>
                    </a:lnTo>
                    <a:lnTo>
                      <a:pt x="476" y="227"/>
                    </a:lnTo>
                    <a:lnTo>
                      <a:pt x="477" y="185"/>
                    </a:lnTo>
                    <a:lnTo>
                      <a:pt x="478" y="134"/>
                    </a:lnTo>
                    <a:lnTo>
                      <a:pt x="479" y="87"/>
                    </a:lnTo>
                    <a:lnTo>
                      <a:pt x="480" y="39"/>
                    </a:lnTo>
                    <a:lnTo>
                      <a:pt x="481" y="0"/>
                    </a:lnTo>
                    <a:lnTo>
                      <a:pt x="482" y="6"/>
                    </a:lnTo>
                    <a:lnTo>
                      <a:pt x="483" y="33"/>
                    </a:lnTo>
                    <a:lnTo>
                      <a:pt x="484" y="70"/>
                    </a:lnTo>
                    <a:lnTo>
                      <a:pt x="485" y="118"/>
                    </a:lnTo>
                    <a:lnTo>
                      <a:pt x="485" y="164"/>
                    </a:lnTo>
                    <a:lnTo>
                      <a:pt x="486" y="213"/>
                    </a:lnTo>
                    <a:lnTo>
                      <a:pt x="487" y="269"/>
                    </a:lnTo>
                    <a:lnTo>
                      <a:pt x="488" y="329"/>
                    </a:lnTo>
                    <a:lnTo>
                      <a:pt x="489" y="387"/>
                    </a:lnTo>
                    <a:lnTo>
                      <a:pt x="490" y="447"/>
                    </a:lnTo>
                    <a:lnTo>
                      <a:pt x="491" y="505"/>
                    </a:lnTo>
                    <a:lnTo>
                      <a:pt x="492" y="561"/>
                    </a:lnTo>
                    <a:lnTo>
                      <a:pt x="493" y="627"/>
                    </a:lnTo>
                    <a:lnTo>
                      <a:pt x="494" y="693"/>
                    </a:lnTo>
                    <a:lnTo>
                      <a:pt x="495" y="762"/>
                    </a:lnTo>
                    <a:lnTo>
                      <a:pt x="495" y="825"/>
                    </a:lnTo>
                    <a:lnTo>
                      <a:pt x="496" y="861"/>
                    </a:lnTo>
                    <a:lnTo>
                      <a:pt x="497" y="883"/>
                    </a:lnTo>
                    <a:lnTo>
                      <a:pt x="498" y="899"/>
                    </a:lnTo>
                    <a:lnTo>
                      <a:pt x="499" y="910"/>
                    </a:lnTo>
                    <a:lnTo>
                      <a:pt x="500" y="920"/>
                    </a:lnTo>
                    <a:lnTo>
                      <a:pt x="501" y="927"/>
                    </a:lnTo>
                    <a:lnTo>
                      <a:pt x="502" y="931"/>
                    </a:lnTo>
                    <a:lnTo>
                      <a:pt x="503" y="932"/>
                    </a:lnTo>
                    <a:lnTo>
                      <a:pt x="504" y="936"/>
                    </a:lnTo>
                    <a:lnTo>
                      <a:pt x="504" y="941"/>
                    </a:lnTo>
                    <a:lnTo>
                      <a:pt x="506" y="946"/>
                    </a:lnTo>
                    <a:lnTo>
                      <a:pt x="506" y="950"/>
                    </a:lnTo>
                    <a:lnTo>
                      <a:pt x="507" y="950"/>
                    </a:lnTo>
                    <a:lnTo>
                      <a:pt x="508" y="950"/>
                    </a:lnTo>
                    <a:lnTo>
                      <a:pt x="509" y="947"/>
                    </a:lnTo>
                    <a:lnTo>
                      <a:pt x="510" y="945"/>
                    </a:lnTo>
                    <a:lnTo>
                      <a:pt x="511" y="946"/>
                    </a:lnTo>
                    <a:lnTo>
                      <a:pt x="512" y="948"/>
                    </a:lnTo>
                    <a:lnTo>
                      <a:pt x="513" y="950"/>
                    </a:lnTo>
                    <a:lnTo>
                      <a:pt x="514" y="951"/>
                    </a:lnTo>
                    <a:lnTo>
                      <a:pt x="515" y="953"/>
                    </a:lnTo>
                    <a:lnTo>
                      <a:pt x="516" y="954"/>
                    </a:lnTo>
                    <a:lnTo>
                      <a:pt x="516" y="956"/>
                    </a:lnTo>
                    <a:lnTo>
                      <a:pt x="517" y="957"/>
                    </a:lnTo>
                    <a:lnTo>
                      <a:pt x="518" y="956"/>
                    </a:lnTo>
                    <a:lnTo>
                      <a:pt x="519" y="954"/>
                    </a:lnTo>
                    <a:lnTo>
                      <a:pt x="520" y="951"/>
                    </a:lnTo>
                    <a:lnTo>
                      <a:pt x="521" y="949"/>
                    </a:lnTo>
                    <a:lnTo>
                      <a:pt x="522" y="946"/>
                    </a:lnTo>
                    <a:lnTo>
                      <a:pt x="523" y="943"/>
                    </a:lnTo>
                    <a:lnTo>
                      <a:pt x="524" y="939"/>
                    </a:lnTo>
                    <a:lnTo>
                      <a:pt x="525" y="935"/>
                    </a:lnTo>
                    <a:lnTo>
                      <a:pt x="525" y="934"/>
                    </a:lnTo>
                    <a:lnTo>
                      <a:pt x="527" y="934"/>
                    </a:lnTo>
                    <a:lnTo>
                      <a:pt x="527" y="935"/>
                    </a:lnTo>
                    <a:lnTo>
                      <a:pt x="528" y="935"/>
                    </a:lnTo>
                    <a:lnTo>
                      <a:pt x="529" y="936"/>
                    </a:lnTo>
                    <a:lnTo>
                      <a:pt x="530" y="936"/>
                    </a:lnTo>
                    <a:lnTo>
                      <a:pt x="531" y="937"/>
                    </a:lnTo>
                    <a:lnTo>
                      <a:pt x="532" y="938"/>
                    </a:lnTo>
                    <a:lnTo>
                      <a:pt x="533" y="938"/>
                    </a:lnTo>
                    <a:lnTo>
                      <a:pt x="534" y="939"/>
                    </a:lnTo>
                    <a:lnTo>
                      <a:pt x="535" y="939"/>
                    </a:lnTo>
                    <a:lnTo>
                      <a:pt x="536" y="939"/>
                    </a:lnTo>
                    <a:lnTo>
                      <a:pt x="536" y="940"/>
                    </a:lnTo>
                    <a:lnTo>
                      <a:pt x="537" y="940"/>
                    </a:lnTo>
                    <a:lnTo>
                      <a:pt x="538" y="940"/>
                    </a:lnTo>
                    <a:lnTo>
                      <a:pt x="539" y="940"/>
                    </a:lnTo>
                    <a:lnTo>
                      <a:pt x="540" y="941"/>
                    </a:lnTo>
                    <a:lnTo>
                      <a:pt x="541" y="941"/>
                    </a:lnTo>
                    <a:lnTo>
                      <a:pt x="542" y="940"/>
                    </a:lnTo>
                    <a:lnTo>
                      <a:pt x="543" y="940"/>
                    </a:lnTo>
                    <a:lnTo>
                      <a:pt x="544" y="940"/>
                    </a:lnTo>
                    <a:lnTo>
                      <a:pt x="545" y="940"/>
                    </a:lnTo>
                    <a:lnTo>
                      <a:pt x="546" y="940"/>
                    </a:lnTo>
                    <a:lnTo>
                      <a:pt x="546" y="940"/>
                    </a:lnTo>
                    <a:lnTo>
                      <a:pt x="547" y="939"/>
                    </a:lnTo>
                    <a:lnTo>
                      <a:pt x="548" y="939"/>
                    </a:lnTo>
                    <a:lnTo>
                      <a:pt x="549" y="939"/>
                    </a:lnTo>
                    <a:lnTo>
                      <a:pt x="550" y="939"/>
                    </a:lnTo>
                    <a:lnTo>
                      <a:pt x="551" y="939"/>
                    </a:lnTo>
                    <a:lnTo>
                      <a:pt x="552" y="939"/>
                    </a:lnTo>
                    <a:lnTo>
                      <a:pt x="553" y="938"/>
                    </a:lnTo>
                    <a:lnTo>
                      <a:pt x="554" y="938"/>
                    </a:lnTo>
                    <a:lnTo>
                      <a:pt x="555" y="938"/>
                    </a:lnTo>
                    <a:lnTo>
                      <a:pt x="556" y="938"/>
                    </a:lnTo>
                    <a:lnTo>
                      <a:pt x="557" y="937"/>
                    </a:lnTo>
                    <a:lnTo>
                      <a:pt x="557" y="937"/>
                    </a:lnTo>
                    <a:lnTo>
                      <a:pt x="558" y="936"/>
                    </a:lnTo>
                    <a:lnTo>
                      <a:pt x="559" y="936"/>
                    </a:lnTo>
                    <a:lnTo>
                      <a:pt x="560" y="936"/>
                    </a:lnTo>
                    <a:lnTo>
                      <a:pt x="561" y="935"/>
                    </a:lnTo>
                    <a:lnTo>
                      <a:pt x="562" y="935"/>
                    </a:lnTo>
                    <a:lnTo>
                      <a:pt x="563" y="934"/>
                    </a:lnTo>
                    <a:lnTo>
                      <a:pt x="564" y="934"/>
                    </a:lnTo>
                    <a:lnTo>
                      <a:pt x="565" y="934"/>
                    </a:lnTo>
                    <a:lnTo>
                      <a:pt x="566" y="933"/>
                    </a:lnTo>
                    <a:lnTo>
                      <a:pt x="567" y="933"/>
                    </a:lnTo>
                    <a:lnTo>
                      <a:pt x="567" y="933"/>
                    </a:lnTo>
                    <a:lnTo>
                      <a:pt x="568" y="932"/>
                    </a:lnTo>
                    <a:lnTo>
                      <a:pt x="569" y="932"/>
                    </a:lnTo>
                    <a:lnTo>
                      <a:pt x="570" y="932"/>
                    </a:lnTo>
                    <a:lnTo>
                      <a:pt x="571" y="932"/>
                    </a:lnTo>
                    <a:lnTo>
                      <a:pt x="572" y="932"/>
                    </a:lnTo>
                    <a:lnTo>
                      <a:pt x="573" y="932"/>
                    </a:lnTo>
                    <a:lnTo>
                      <a:pt x="574" y="932"/>
                    </a:lnTo>
                    <a:lnTo>
                      <a:pt x="575" y="932"/>
                    </a:lnTo>
                    <a:lnTo>
                      <a:pt x="576" y="933"/>
                    </a:lnTo>
                    <a:lnTo>
                      <a:pt x="576" y="933"/>
                    </a:lnTo>
                    <a:lnTo>
                      <a:pt x="577" y="933"/>
                    </a:lnTo>
                    <a:lnTo>
                      <a:pt x="578" y="933"/>
                    </a:lnTo>
                    <a:lnTo>
                      <a:pt x="579" y="933"/>
                    </a:lnTo>
                    <a:lnTo>
                      <a:pt x="580" y="933"/>
                    </a:lnTo>
                    <a:lnTo>
                      <a:pt x="581" y="933"/>
                    </a:lnTo>
                    <a:lnTo>
                      <a:pt x="582" y="933"/>
                    </a:lnTo>
                    <a:lnTo>
                      <a:pt x="583" y="933"/>
                    </a:lnTo>
                    <a:lnTo>
                      <a:pt x="584" y="933"/>
                    </a:lnTo>
                    <a:lnTo>
                      <a:pt x="585" y="934"/>
                    </a:lnTo>
                    <a:lnTo>
                      <a:pt x="586" y="935"/>
                    </a:lnTo>
                    <a:lnTo>
                      <a:pt x="587" y="936"/>
                    </a:lnTo>
                    <a:lnTo>
                      <a:pt x="588" y="938"/>
                    </a:lnTo>
                    <a:lnTo>
                      <a:pt x="588" y="939"/>
                    </a:lnTo>
                    <a:lnTo>
                      <a:pt x="589" y="941"/>
                    </a:lnTo>
                    <a:lnTo>
                      <a:pt x="590" y="942"/>
                    </a:lnTo>
                    <a:lnTo>
                      <a:pt x="591" y="943"/>
                    </a:lnTo>
                    <a:lnTo>
                      <a:pt x="592" y="943"/>
                    </a:lnTo>
                    <a:lnTo>
                      <a:pt x="593" y="943"/>
                    </a:lnTo>
                    <a:lnTo>
                      <a:pt x="594" y="943"/>
                    </a:lnTo>
                    <a:lnTo>
                      <a:pt x="595" y="943"/>
                    </a:lnTo>
                    <a:lnTo>
                      <a:pt x="596" y="943"/>
                    </a:lnTo>
                    <a:lnTo>
                      <a:pt x="597" y="942"/>
                    </a:lnTo>
                    <a:lnTo>
                      <a:pt x="597" y="942"/>
                    </a:lnTo>
                    <a:lnTo>
                      <a:pt x="598" y="943"/>
                    </a:lnTo>
                    <a:lnTo>
                      <a:pt x="599" y="945"/>
                    </a:lnTo>
                    <a:lnTo>
                      <a:pt x="600" y="947"/>
                    </a:lnTo>
                    <a:lnTo>
                      <a:pt x="601" y="949"/>
                    </a:lnTo>
                    <a:lnTo>
                      <a:pt x="602" y="950"/>
                    </a:lnTo>
                    <a:lnTo>
                      <a:pt x="603" y="950"/>
                    </a:lnTo>
                    <a:lnTo>
                      <a:pt x="604" y="950"/>
                    </a:lnTo>
                    <a:lnTo>
                      <a:pt x="605" y="951"/>
                    </a:lnTo>
                    <a:lnTo>
                      <a:pt x="606" y="954"/>
                    </a:lnTo>
                    <a:lnTo>
                      <a:pt x="607" y="958"/>
                    </a:lnTo>
                    <a:lnTo>
                      <a:pt x="607" y="961"/>
                    </a:lnTo>
                    <a:lnTo>
                      <a:pt x="608" y="964"/>
                    </a:lnTo>
                    <a:lnTo>
                      <a:pt x="609" y="969"/>
                    </a:lnTo>
                    <a:lnTo>
                      <a:pt x="610" y="973"/>
                    </a:lnTo>
                    <a:lnTo>
                      <a:pt x="611" y="978"/>
                    </a:lnTo>
                    <a:lnTo>
                      <a:pt x="612" y="980"/>
                    </a:lnTo>
                    <a:lnTo>
                      <a:pt x="613" y="975"/>
                    </a:lnTo>
                    <a:lnTo>
                      <a:pt x="614" y="966"/>
                    </a:lnTo>
                    <a:lnTo>
                      <a:pt x="615" y="954"/>
                    </a:lnTo>
                    <a:lnTo>
                      <a:pt x="616" y="941"/>
                    </a:lnTo>
                    <a:lnTo>
                      <a:pt x="617" y="929"/>
                    </a:lnTo>
                    <a:lnTo>
                      <a:pt x="618" y="916"/>
                    </a:lnTo>
                    <a:lnTo>
                      <a:pt x="618" y="903"/>
                    </a:lnTo>
                    <a:lnTo>
                      <a:pt x="619" y="889"/>
                    </a:lnTo>
                    <a:lnTo>
                      <a:pt x="620" y="874"/>
                    </a:lnTo>
                    <a:lnTo>
                      <a:pt x="621" y="858"/>
                    </a:lnTo>
                    <a:lnTo>
                      <a:pt x="622" y="843"/>
                    </a:lnTo>
                    <a:lnTo>
                      <a:pt x="623" y="828"/>
                    </a:lnTo>
                    <a:lnTo>
                      <a:pt x="624" y="811"/>
                    </a:lnTo>
                    <a:lnTo>
                      <a:pt x="625" y="795"/>
                    </a:lnTo>
                    <a:lnTo>
                      <a:pt x="626" y="778"/>
                    </a:lnTo>
                    <a:lnTo>
                      <a:pt x="627" y="763"/>
                    </a:lnTo>
                    <a:lnTo>
                      <a:pt x="628" y="757"/>
                    </a:lnTo>
                    <a:lnTo>
                      <a:pt x="628" y="755"/>
                    </a:lnTo>
                    <a:lnTo>
                      <a:pt x="629" y="755"/>
                    </a:lnTo>
                    <a:lnTo>
                      <a:pt x="630" y="757"/>
                    </a:lnTo>
                    <a:lnTo>
                      <a:pt x="631" y="759"/>
                    </a:lnTo>
                    <a:lnTo>
                      <a:pt x="632" y="761"/>
                    </a:lnTo>
                    <a:lnTo>
                      <a:pt x="633" y="765"/>
                    </a:lnTo>
                    <a:lnTo>
                      <a:pt x="634" y="770"/>
                    </a:lnTo>
                    <a:lnTo>
                      <a:pt x="635" y="777"/>
                    </a:lnTo>
                    <a:lnTo>
                      <a:pt x="636" y="786"/>
                    </a:lnTo>
                    <a:lnTo>
                      <a:pt x="637" y="795"/>
                    </a:lnTo>
                    <a:lnTo>
                      <a:pt x="637" y="805"/>
                    </a:lnTo>
                    <a:lnTo>
                      <a:pt x="639" y="817"/>
                    </a:lnTo>
                    <a:lnTo>
                      <a:pt x="639" y="829"/>
                    </a:lnTo>
                    <a:lnTo>
                      <a:pt x="640" y="842"/>
                    </a:lnTo>
                    <a:lnTo>
                      <a:pt x="641" y="855"/>
                    </a:lnTo>
                    <a:lnTo>
                      <a:pt x="642" y="862"/>
                    </a:lnTo>
                    <a:lnTo>
                      <a:pt x="643" y="867"/>
                    </a:lnTo>
                    <a:lnTo>
                      <a:pt x="644" y="872"/>
                    </a:lnTo>
                    <a:lnTo>
                      <a:pt x="645" y="875"/>
                    </a:lnTo>
                    <a:lnTo>
                      <a:pt x="646" y="877"/>
                    </a:lnTo>
                    <a:lnTo>
                      <a:pt x="647" y="879"/>
                    </a:lnTo>
                    <a:lnTo>
                      <a:pt x="648" y="880"/>
                    </a:lnTo>
                    <a:lnTo>
                      <a:pt x="648" y="881"/>
                    </a:lnTo>
                    <a:lnTo>
                      <a:pt x="649" y="885"/>
                    </a:lnTo>
                    <a:lnTo>
                      <a:pt x="650" y="892"/>
                    </a:lnTo>
                    <a:lnTo>
                      <a:pt x="651" y="897"/>
                    </a:lnTo>
                    <a:lnTo>
                      <a:pt x="652" y="903"/>
                    </a:lnTo>
                    <a:lnTo>
                      <a:pt x="653" y="909"/>
                    </a:lnTo>
                    <a:lnTo>
                      <a:pt x="654" y="915"/>
                    </a:lnTo>
                    <a:lnTo>
                      <a:pt x="655" y="921"/>
                    </a:lnTo>
                    <a:lnTo>
                      <a:pt x="656" y="926"/>
                    </a:lnTo>
                    <a:lnTo>
                      <a:pt x="657" y="924"/>
                    </a:lnTo>
                    <a:lnTo>
                      <a:pt x="658" y="919"/>
                    </a:lnTo>
                    <a:lnTo>
                      <a:pt x="658" y="913"/>
                    </a:lnTo>
                    <a:lnTo>
                      <a:pt x="659" y="905"/>
                    </a:lnTo>
                    <a:lnTo>
                      <a:pt x="660" y="898"/>
                    </a:lnTo>
                    <a:lnTo>
                      <a:pt x="661" y="892"/>
                    </a:lnTo>
                    <a:lnTo>
                      <a:pt x="662" y="885"/>
                    </a:lnTo>
                    <a:lnTo>
                      <a:pt x="663" y="877"/>
                    </a:lnTo>
                    <a:lnTo>
                      <a:pt x="664" y="867"/>
                    </a:lnTo>
                    <a:lnTo>
                      <a:pt x="665" y="855"/>
                    </a:lnTo>
                    <a:lnTo>
                      <a:pt x="666" y="845"/>
                    </a:lnTo>
                    <a:lnTo>
                      <a:pt x="667" y="834"/>
                    </a:lnTo>
                    <a:lnTo>
                      <a:pt x="668" y="821"/>
                    </a:lnTo>
                    <a:lnTo>
                      <a:pt x="669" y="809"/>
                    </a:lnTo>
                    <a:lnTo>
                      <a:pt x="669" y="796"/>
                    </a:lnTo>
                    <a:lnTo>
                      <a:pt x="670" y="785"/>
                    </a:lnTo>
                    <a:lnTo>
                      <a:pt x="671" y="784"/>
                    </a:lnTo>
                    <a:lnTo>
                      <a:pt x="672" y="789"/>
                    </a:lnTo>
                    <a:lnTo>
                      <a:pt x="673" y="796"/>
                    </a:lnTo>
                    <a:lnTo>
                      <a:pt x="674" y="805"/>
                    </a:lnTo>
                    <a:lnTo>
                      <a:pt x="675" y="814"/>
                    </a:lnTo>
                    <a:lnTo>
                      <a:pt x="676" y="823"/>
                    </a:lnTo>
                    <a:lnTo>
                      <a:pt x="677" y="834"/>
                    </a:lnTo>
                    <a:lnTo>
                      <a:pt x="678" y="845"/>
                    </a:lnTo>
                    <a:lnTo>
                      <a:pt x="679" y="857"/>
                    </a:lnTo>
                    <a:lnTo>
                      <a:pt x="679" y="870"/>
                    </a:lnTo>
                    <a:lnTo>
                      <a:pt x="680" y="882"/>
                    </a:lnTo>
                    <a:lnTo>
                      <a:pt x="681" y="895"/>
                    </a:lnTo>
                    <a:lnTo>
                      <a:pt x="682" y="909"/>
                    </a:lnTo>
                    <a:lnTo>
                      <a:pt x="683" y="924"/>
                    </a:lnTo>
                    <a:lnTo>
                      <a:pt x="684" y="938"/>
                    </a:lnTo>
                    <a:lnTo>
                      <a:pt x="685" y="953"/>
                    </a:lnTo>
                    <a:lnTo>
                      <a:pt x="686" y="959"/>
                    </a:lnTo>
                    <a:lnTo>
                      <a:pt x="687" y="961"/>
                    </a:lnTo>
                    <a:lnTo>
                      <a:pt x="688" y="963"/>
                    </a:lnTo>
                    <a:lnTo>
                      <a:pt x="688" y="962"/>
                    </a:lnTo>
                    <a:lnTo>
                      <a:pt x="689" y="962"/>
                    </a:lnTo>
                    <a:lnTo>
                      <a:pt x="690" y="961"/>
                    </a:lnTo>
                    <a:lnTo>
                      <a:pt x="691" y="959"/>
                    </a:lnTo>
                    <a:lnTo>
                      <a:pt x="692" y="957"/>
                    </a:lnTo>
                    <a:lnTo>
                      <a:pt x="693" y="955"/>
                    </a:lnTo>
                    <a:lnTo>
                      <a:pt x="694" y="953"/>
                    </a:lnTo>
                    <a:lnTo>
                      <a:pt x="695" y="951"/>
                    </a:lnTo>
                    <a:lnTo>
                      <a:pt x="696" y="949"/>
                    </a:lnTo>
                    <a:lnTo>
                      <a:pt x="697" y="946"/>
                    </a:lnTo>
                    <a:lnTo>
                      <a:pt x="698" y="943"/>
                    </a:lnTo>
                    <a:lnTo>
                      <a:pt x="699" y="940"/>
                    </a:lnTo>
                    <a:lnTo>
                      <a:pt x="700" y="936"/>
                    </a:lnTo>
                    <a:lnTo>
                      <a:pt x="700" y="935"/>
                    </a:lnTo>
                    <a:lnTo>
                      <a:pt x="701" y="935"/>
                    </a:lnTo>
                    <a:lnTo>
                      <a:pt x="702" y="935"/>
                    </a:lnTo>
                    <a:lnTo>
                      <a:pt x="703" y="936"/>
                    </a:lnTo>
                    <a:lnTo>
                      <a:pt x="704" y="937"/>
                    </a:lnTo>
                    <a:lnTo>
                      <a:pt x="705" y="937"/>
                    </a:lnTo>
                    <a:lnTo>
                      <a:pt x="706" y="938"/>
                    </a:lnTo>
                    <a:lnTo>
                      <a:pt x="707" y="939"/>
                    </a:lnTo>
                    <a:lnTo>
                      <a:pt x="708" y="939"/>
                    </a:lnTo>
                    <a:lnTo>
                      <a:pt x="709" y="940"/>
                    </a:lnTo>
                    <a:lnTo>
                      <a:pt x="709" y="940"/>
                    </a:lnTo>
                    <a:lnTo>
                      <a:pt x="710" y="940"/>
                    </a:lnTo>
                    <a:lnTo>
                      <a:pt x="711" y="941"/>
                    </a:lnTo>
                    <a:lnTo>
                      <a:pt x="712" y="941"/>
                    </a:lnTo>
                    <a:lnTo>
                      <a:pt x="713" y="942"/>
                    </a:lnTo>
                    <a:lnTo>
                      <a:pt x="714" y="942"/>
                    </a:lnTo>
                    <a:lnTo>
                      <a:pt x="715" y="943"/>
                    </a:lnTo>
                    <a:lnTo>
                      <a:pt x="716" y="943"/>
                    </a:lnTo>
                    <a:lnTo>
                      <a:pt x="717" y="943"/>
                    </a:lnTo>
                    <a:lnTo>
                      <a:pt x="718" y="942"/>
                    </a:lnTo>
                    <a:lnTo>
                      <a:pt x="719" y="942"/>
                    </a:lnTo>
                    <a:lnTo>
                      <a:pt x="719" y="942"/>
                    </a:lnTo>
                    <a:lnTo>
                      <a:pt x="720" y="942"/>
                    </a:lnTo>
                    <a:lnTo>
                      <a:pt x="721" y="942"/>
                    </a:lnTo>
                    <a:lnTo>
                      <a:pt x="722" y="942"/>
                    </a:lnTo>
                    <a:lnTo>
                      <a:pt x="723" y="942"/>
                    </a:lnTo>
                    <a:lnTo>
                      <a:pt x="724" y="942"/>
                    </a:lnTo>
                    <a:lnTo>
                      <a:pt x="725" y="942"/>
                    </a:lnTo>
                    <a:lnTo>
                      <a:pt x="726" y="941"/>
                    </a:lnTo>
                    <a:lnTo>
                      <a:pt x="727" y="941"/>
                    </a:lnTo>
                    <a:lnTo>
                      <a:pt x="728" y="940"/>
                    </a:lnTo>
                    <a:lnTo>
                      <a:pt x="729" y="940"/>
                    </a:lnTo>
                    <a:lnTo>
                      <a:pt x="730" y="940"/>
                    </a:lnTo>
                    <a:lnTo>
                      <a:pt x="730" y="941"/>
                    </a:lnTo>
                    <a:lnTo>
                      <a:pt x="731" y="942"/>
                    </a:lnTo>
                    <a:lnTo>
                      <a:pt x="732" y="943"/>
                    </a:lnTo>
                    <a:lnTo>
                      <a:pt x="733" y="943"/>
                    </a:lnTo>
                    <a:lnTo>
                      <a:pt x="734" y="944"/>
                    </a:lnTo>
                    <a:lnTo>
                      <a:pt x="735" y="945"/>
                    </a:lnTo>
                    <a:lnTo>
                      <a:pt x="736" y="945"/>
                    </a:lnTo>
                    <a:lnTo>
                      <a:pt x="737" y="946"/>
                    </a:lnTo>
                    <a:lnTo>
                      <a:pt x="738" y="948"/>
                    </a:lnTo>
                    <a:lnTo>
                      <a:pt x="739" y="949"/>
                    </a:lnTo>
                    <a:lnTo>
                      <a:pt x="740" y="950"/>
                    </a:lnTo>
                    <a:lnTo>
                      <a:pt x="740" y="951"/>
                    </a:lnTo>
                    <a:lnTo>
                      <a:pt x="741" y="952"/>
                    </a:lnTo>
                    <a:lnTo>
                      <a:pt x="742" y="953"/>
                    </a:lnTo>
                    <a:lnTo>
                      <a:pt x="743" y="954"/>
                    </a:lnTo>
                    <a:lnTo>
                      <a:pt x="744" y="954"/>
                    </a:lnTo>
                    <a:lnTo>
                      <a:pt x="745" y="954"/>
                    </a:lnTo>
                    <a:lnTo>
                      <a:pt x="746" y="953"/>
                    </a:lnTo>
                    <a:lnTo>
                      <a:pt x="747" y="953"/>
                    </a:lnTo>
                    <a:lnTo>
                      <a:pt x="748" y="952"/>
                    </a:lnTo>
                    <a:lnTo>
                      <a:pt x="749" y="951"/>
                    </a:lnTo>
                    <a:lnTo>
                      <a:pt x="749" y="950"/>
                    </a:lnTo>
                    <a:lnTo>
                      <a:pt x="751" y="949"/>
                    </a:lnTo>
                    <a:lnTo>
                      <a:pt x="751" y="948"/>
                    </a:lnTo>
                    <a:lnTo>
                      <a:pt x="752" y="947"/>
                    </a:lnTo>
                    <a:lnTo>
                      <a:pt x="753" y="946"/>
                    </a:lnTo>
                    <a:lnTo>
                      <a:pt x="754" y="945"/>
                    </a:lnTo>
                    <a:lnTo>
                      <a:pt x="755" y="943"/>
                    </a:lnTo>
                    <a:lnTo>
                      <a:pt x="756" y="942"/>
                    </a:lnTo>
                    <a:lnTo>
                      <a:pt x="757" y="941"/>
                    </a:lnTo>
                    <a:lnTo>
                      <a:pt x="758" y="939"/>
                    </a:lnTo>
                    <a:lnTo>
                      <a:pt x="759" y="939"/>
                    </a:lnTo>
                    <a:lnTo>
                      <a:pt x="760" y="939"/>
                    </a:lnTo>
                    <a:lnTo>
                      <a:pt x="760" y="939"/>
                    </a:lnTo>
                    <a:lnTo>
                      <a:pt x="761" y="939"/>
                    </a:lnTo>
                    <a:lnTo>
                      <a:pt x="762" y="940"/>
                    </a:lnTo>
                    <a:lnTo>
                      <a:pt x="763" y="940"/>
                    </a:lnTo>
                    <a:lnTo>
                      <a:pt x="764" y="940"/>
                    </a:lnTo>
                    <a:lnTo>
                      <a:pt x="765" y="941"/>
                    </a:lnTo>
                    <a:lnTo>
                      <a:pt x="766" y="941"/>
                    </a:lnTo>
                    <a:lnTo>
                      <a:pt x="767" y="942"/>
                    </a:lnTo>
                    <a:lnTo>
                      <a:pt x="768" y="942"/>
                    </a:lnTo>
                    <a:lnTo>
                      <a:pt x="769" y="943"/>
                    </a:lnTo>
                    <a:lnTo>
                      <a:pt x="770" y="943"/>
                    </a:lnTo>
                    <a:lnTo>
                      <a:pt x="770" y="944"/>
                    </a:lnTo>
                    <a:lnTo>
                      <a:pt x="772" y="944"/>
                    </a:lnTo>
                    <a:lnTo>
                      <a:pt x="772" y="945"/>
                    </a:lnTo>
                    <a:lnTo>
                      <a:pt x="773" y="945"/>
                    </a:lnTo>
                    <a:lnTo>
                      <a:pt x="774" y="945"/>
                    </a:lnTo>
                    <a:lnTo>
                      <a:pt x="775" y="946"/>
                    </a:lnTo>
                    <a:lnTo>
                      <a:pt x="776" y="946"/>
                    </a:lnTo>
                    <a:lnTo>
                      <a:pt x="777" y="946"/>
                    </a:lnTo>
                    <a:lnTo>
                      <a:pt x="778" y="946"/>
                    </a:lnTo>
                    <a:lnTo>
                      <a:pt x="779" y="946"/>
                    </a:lnTo>
                    <a:lnTo>
                      <a:pt x="780" y="946"/>
                    </a:lnTo>
                    <a:lnTo>
                      <a:pt x="781" y="946"/>
                    </a:lnTo>
                    <a:lnTo>
                      <a:pt x="781" y="946"/>
                    </a:lnTo>
                    <a:lnTo>
                      <a:pt x="782" y="946"/>
                    </a:lnTo>
                    <a:lnTo>
                      <a:pt x="783" y="947"/>
                    </a:lnTo>
                    <a:lnTo>
                      <a:pt x="784" y="947"/>
                    </a:lnTo>
                    <a:lnTo>
                      <a:pt x="785" y="947"/>
                    </a:lnTo>
                    <a:lnTo>
                      <a:pt x="786" y="947"/>
                    </a:lnTo>
                    <a:lnTo>
                      <a:pt x="787" y="947"/>
                    </a:lnTo>
                    <a:lnTo>
                      <a:pt x="788" y="947"/>
                    </a:lnTo>
                    <a:lnTo>
                      <a:pt x="789" y="947"/>
                    </a:lnTo>
                    <a:lnTo>
                      <a:pt x="790" y="947"/>
                    </a:lnTo>
                    <a:lnTo>
                      <a:pt x="791" y="947"/>
                    </a:lnTo>
                    <a:lnTo>
                      <a:pt x="791" y="947"/>
                    </a:lnTo>
                    <a:lnTo>
                      <a:pt x="792" y="947"/>
                    </a:lnTo>
                    <a:lnTo>
                      <a:pt x="793" y="947"/>
                    </a:lnTo>
                    <a:lnTo>
                      <a:pt x="794" y="948"/>
                    </a:lnTo>
                    <a:lnTo>
                      <a:pt x="795" y="947"/>
                    </a:lnTo>
                    <a:lnTo>
                      <a:pt x="796" y="947"/>
                    </a:lnTo>
                    <a:lnTo>
                      <a:pt x="797" y="946"/>
                    </a:lnTo>
                    <a:lnTo>
                      <a:pt x="798" y="946"/>
                    </a:lnTo>
                    <a:lnTo>
                      <a:pt x="799" y="945"/>
                    </a:lnTo>
                    <a:lnTo>
                      <a:pt x="800" y="945"/>
                    </a:lnTo>
                    <a:lnTo>
                      <a:pt x="800" y="944"/>
                    </a:lnTo>
                    <a:lnTo>
                      <a:pt x="802" y="943"/>
                    </a:lnTo>
                    <a:lnTo>
                      <a:pt x="802" y="943"/>
                    </a:lnTo>
                    <a:lnTo>
                      <a:pt x="803" y="944"/>
                    </a:lnTo>
                    <a:lnTo>
                      <a:pt x="804" y="945"/>
                    </a:lnTo>
                    <a:lnTo>
                      <a:pt x="805" y="945"/>
                    </a:lnTo>
                    <a:lnTo>
                      <a:pt x="806" y="946"/>
                    </a:lnTo>
                    <a:lnTo>
                      <a:pt x="807" y="946"/>
                    </a:lnTo>
                    <a:lnTo>
                      <a:pt x="808" y="947"/>
                    </a:lnTo>
                    <a:lnTo>
                      <a:pt x="809" y="947"/>
                    </a:lnTo>
                    <a:lnTo>
                      <a:pt x="810" y="948"/>
                    </a:lnTo>
                    <a:lnTo>
                      <a:pt x="811" y="949"/>
                    </a:lnTo>
                    <a:lnTo>
                      <a:pt x="812" y="950"/>
                    </a:lnTo>
                    <a:lnTo>
                      <a:pt x="812" y="951"/>
                    </a:lnTo>
                    <a:lnTo>
                      <a:pt x="813" y="952"/>
                    </a:lnTo>
                    <a:lnTo>
                      <a:pt x="814" y="953"/>
                    </a:lnTo>
                    <a:lnTo>
                      <a:pt x="815" y="954"/>
                    </a:lnTo>
                    <a:lnTo>
                      <a:pt x="816" y="954"/>
                    </a:lnTo>
                    <a:lnTo>
                      <a:pt x="817" y="953"/>
                    </a:lnTo>
                    <a:lnTo>
                      <a:pt x="818" y="951"/>
                    </a:lnTo>
                    <a:lnTo>
                      <a:pt x="819" y="948"/>
                    </a:lnTo>
                    <a:lnTo>
                      <a:pt x="820" y="944"/>
                    </a:lnTo>
                    <a:lnTo>
                      <a:pt x="821" y="941"/>
                    </a:lnTo>
                    <a:lnTo>
                      <a:pt x="821" y="937"/>
                    </a:lnTo>
                    <a:lnTo>
                      <a:pt x="822" y="933"/>
                    </a:lnTo>
                    <a:lnTo>
                      <a:pt x="823" y="929"/>
                    </a:lnTo>
                    <a:lnTo>
                      <a:pt x="824" y="925"/>
                    </a:lnTo>
                    <a:lnTo>
                      <a:pt x="825" y="922"/>
                    </a:lnTo>
                    <a:lnTo>
                      <a:pt x="826" y="919"/>
                    </a:lnTo>
                    <a:lnTo>
                      <a:pt x="827" y="916"/>
                    </a:lnTo>
                    <a:lnTo>
                      <a:pt x="828" y="913"/>
                    </a:lnTo>
                    <a:lnTo>
                      <a:pt x="829" y="909"/>
                    </a:lnTo>
                    <a:lnTo>
                      <a:pt x="830" y="906"/>
                    </a:lnTo>
                    <a:lnTo>
                      <a:pt x="831" y="902"/>
                    </a:lnTo>
                    <a:lnTo>
                      <a:pt x="832" y="898"/>
                    </a:lnTo>
                    <a:lnTo>
                      <a:pt x="832" y="895"/>
                    </a:lnTo>
                    <a:lnTo>
                      <a:pt x="833" y="890"/>
                    </a:lnTo>
                    <a:lnTo>
                      <a:pt x="834" y="886"/>
                    </a:lnTo>
                    <a:lnTo>
                      <a:pt x="835" y="883"/>
                    </a:lnTo>
                    <a:lnTo>
                      <a:pt x="836" y="880"/>
                    </a:lnTo>
                    <a:lnTo>
                      <a:pt x="837" y="878"/>
                    </a:lnTo>
                    <a:lnTo>
                      <a:pt x="838" y="876"/>
                    </a:lnTo>
                    <a:lnTo>
                      <a:pt x="839" y="871"/>
                    </a:lnTo>
                    <a:lnTo>
                      <a:pt x="840" y="865"/>
                    </a:lnTo>
                    <a:lnTo>
                      <a:pt x="841" y="860"/>
                    </a:lnTo>
                    <a:lnTo>
                      <a:pt x="842" y="855"/>
                    </a:lnTo>
                    <a:lnTo>
                      <a:pt x="842" y="849"/>
                    </a:lnTo>
                    <a:lnTo>
                      <a:pt x="843" y="846"/>
                    </a:lnTo>
                    <a:lnTo>
                      <a:pt x="844" y="842"/>
                    </a:lnTo>
                    <a:lnTo>
                      <a:pt x="845" y="839"/>
                    </a:lnTo>
                    <a:lnTo>
                      <a:pt x="846" y="841"/>
                    </a:lnTo>
                    <a:lnTo>
                      <a:pt x="847" y="844"/>
                    </a:lnTo>
                    <a:lnTo>
                      <a:pt x="848" y="848"/>
                    </a:lnTo>
                    <a:lnTo>
                      <a:pt x="849" y="854"/>
                    </a:lnTo>
                    <a:lnTo>
                      <a:pt x="850" y="859"/>
                    </a:lnTo>
                    <a:lnTo>
                      <a:pt x="851" y="865"/>
                    </a:lnTo>
                    <a:lnTo>
                      <a:pt x="852" y="871"/>
                    </a:lnTo>
                    <a:lnTo>
                      <a:pt x="852" y="878"/>
                    </a:lnTo>
                    <a:lnTo>
                      <a:pt x="853" y="885"/>
                    </a:lnTo>
                    <a:lnTo>
                      <a:pt x="854" y="893"/>
                    </a:lnTo>
                    <a:lnTo>
                      <a:pt x="855" y="901"/>
                    </a:lnTo>
                    <a:lnTo>
                      <a:pt x="856" y="908"/>
                    </a:lnTo>
                    <a:lnTo>
                      <a:pt x="857" y="917"/>
                    </a:lnTo>
                    <a:lnTo>
                      <a:pt x="858" y="926"/>
                    </a:lnTo>
                    <a:lnTo>
                      <a:pt x="859" y="935"/>
                    </a:lnTo>
                    <a:lnTo>
                      <a:pt x="860" y="943"/>
                    </a:lnTo>
                    <a:lnTo>
                      <a:pt x="861" y="948"/>
                    </a:lnTo>
                    <a:lnTo>
                      <a:pt x="862" y="950"/>
                    </a:lnTo>
                    <a:lnTo>
                      <a:pt x="863" y="952"/>
                    </a:lnTo>
                    <a:lnTo>
                      <a:pt x="863" y="953"/>
                    </a:lnTo>
                    <a:lnTo>
                      <a:pt x="864" y="954"/>
                    </a:lnTo>
                    <a:lnTo>
                      <a:pt x="865" y="955"/>
                    </a:lnTo>
                    <a:lnTo>
                      <a:pt x="866" y="955"/>
                    </a:lnTo>
                    <a:lnTo>
                      <a:pt x="867" y="955"/>
                    </a:lnTo>
                    <a:lnTo>
                      <a:pt x="868" y="955"/>
                    </a:lnTo>
                    <a:lnTo>
                      <a:pt x="869" y="955"/>
                    </a:lnTo>
                    <a:lnTo>
                      <a:pt x="870" y="956"/>
                    </a:lnTo>
                    <a:lnTo>
                      <a:pt x="871" y="956"/>
                    </a:lnTo>
                    <a:lnTo>
                      <a:pt x="872" y="956"/>
                    </a:lnTo>
                    <a:lnTo>
                      <a:pt x="872" y="955"/>
                    </a:lnTo>
                    <a:lnTo>
                      <a:pt x="873" y="954"/>
                    </a:lnTo>
                    <a:lnTo>
                      <a:pt x="874" y="954"/>
                    </a:lnTo>
                    <a:lnTo>
                      <a:pt x="875" y="954"/>
                    </a:lnTo>
                    <a:lnTo>
                      <a:pt x="876" y="954"/>
                    </a:lnTo>
                    <a:lnTo>
                      <a:pt x="877" y="953"/>
                    </a:lnTo>
                    <a:lnTo>
                      <a:pt x="878" y="953"/>
                    </a:lnTo>
                    <a:lnTo>
                      <a:pt x="879" y="953"/>
                    </a:lnTo>
                    <a:lnTo>
                      <a:pt x="880" y="953"/>
                    </a:lnTo>
                    <a:lnTo>
                      <a:pt x="881" y="953"/>
                    </a:lnTo>
                    <a:lnTo>
                      <a:pt x="882" y="953"/>
                    </a:lnTo>
                    <a:lnTo>
                      <a:pt x="882" y="952"/>
                    </a:lnTo>
                    <a:lnTo>
                      <a:pt x="884" y="951"/>
                    </a:lnTo>
                    <a:lnTo>
                      <a:pt x="884" y="951"/>
                    </a:lnTo>
                    <a:lnTo>
                      <a:pt x="885" y="950"/>
                    </a:lnTo>
                    <a:lnTo>
                      <a:pt x="886" y="949"/>
                    </a:lnTo>
                    <a:lnTo>
                      <a:pt x="887" y="948"/>
                    </a:lnTo>
                    <a:lnTo>
                      <a:pt x="888" y="947"/>
                    </a:lnTo>
                    <a:lnTo>
                      <a:pt x="889" y="946"/>
                    </a:lnTo>
                    <a:lnTo>
                      <a:pt x="890" y="946"/>
                    </a:lnTo>
                    <a:lnTo>
                      <a:pt x="891" y="946"/>
                    </a:lnTo>
                    <a:lnTo>
                      <a:pt x="892" y="946"/>
                    </a:lnTo>
                    <a:lnTo>
                      <a:pt x="893" y="946"/>
                    </a:lnTo>
                    <a:lnTo>
                      <a:pt x="893" y="946"/>
                    </a:lnTo>
                    <a:lnTo>
                      <a:pt x="894" y="946"/>
                    </a:lnTo>
                    <a:lnTo>
                      <a:pt x="895" y="947"/>
                    </a:lnTo>
                    <a:lnTo>
                      <a:pt x="896" y="947"/>
                    </a:lnTo>
                    <a:lnTo>
                      <a:pt x="897" y="947"/>
                    </a:lnTo>
                    <a:lnTo>
                      <a:pt x="898" y="948"/>
                    </a:lnTo>
                    <a:lnTo>
                      <a:pt x="899" y="948"/>
                    </a:lnTo>
                    <a:lnTo>
                      <a:pt x="900" y="948"/>
                    </a:lnTo>
                    <a:lnTo>
                      <a:pt x="901" y="948"/>
                    </a:lnTo>
                    <a:lnTo>
                      <a:pt x="902" y="948"/>
                    </a:lnTo>
                    <a:lnTo>
                      <a:pt x="903" y="948"/>
                    </a:lnTo>
                    <a:lnTo>
                      <a:pt x="903" y="948"/>
                    </a:lnTo>
                    <a:lnTo>
                      <a:pt x="904" y="948"/>
                    </a:lnTo>
                    <a:lnTo>
                      <a:pt x="905" y="948"/>
                    </a:lnTo>
                    <a:lnTo>
                      <a:pt x="906" y="948"/>
                    </a:lnTo>
                    <a:lnTo>
                      <a:pt x="907" y="948"/>
                    </a:lnTo>
                    <a:lnTo>
                      <a:pt x="908" y="948"/>
                    </a:lnTo>
                    <a:lnTo>
                      <a:pt x="909" y="948"/>
                    </a:lnTo>
                    <a:lnTo>
                      <a:pt x="910" y="948"/>
                    </a:lnTo>
                    <a:lnTo>
                      <a:pt x="911" y="947"/>
                    </a:lnTo>
                    <a:lnTo>
                      <a:pt x="912" y="947"/>
                    </a:lnTo>
                    <a:lnTo>
                      <a:pt x="912" y="948"/>
                    </a:lnTo>
                    <a:lnTo>
                      <a:pt x="914" y="948"/>
                    </a:lnTo>
                    <a:lnTo>
                      <a:pt x="914" y="948"/>
                    </a:lnTo>
                    <a:lnTo>
                      <a:pt x="915" y="948"/>
                    </a:lnTo>
                    <a:lnTo>
                      <a:pt x="916" y="948"/>
                    </a:lnTo>
                    <a:lnTo>
                      <a:pt x="917" y="949"/>
                    </a:lnTo>
                    <a:lnTo>
                      <a:pt x="918" y="949"/>
                    </a:lnTo>
                    <a:lnTo>
                      <a:pt x="919" y="948"/>
                    </a:lnTo>
                    <a:lnTo>
                      <a:pt x="920" y="946"/>
                    </a:lnTo>
                    <a:lnTo>
                      <a:pt x="921" y="945"/>
                    </a:lnTo>
                    <a:lnTo>
                      <a:pt x="922" y="943"/>
                    </a:lnTo>
                    <a:lnTo>
                      <a:pt x="923" y="942"/>
                    </a:lnTo>
                    <a:lnTo>
                      <a:pt x="924" y="940"/>
                    </a:lnTo>
                    <a:lnTo>
                      <a:pt x="924" y="938"/>
                    </a:lnTo>
                    <a:lnTo>
                      <a:pt x="925" y="937"/>
                    </a:lnTo>
                    <a:lnTo>
                      <a:pt x="926" y="935"/>
                    </a:lnTo>
                    <a:lnTo>
                      <a:pt x="927" y="933"/>
                    </a:lnTo>
                    <a:lnTo>
                      <a:pt x="928" y="931"/>
                    </a:lnTo>
                    <a:lnTo>
                      <a:pt x="929" y="929"/>
                    </a:lnTo>
                    <a:lnTo>
                      <a:pt x="930" y="927"/>
                    </a:lnTo>
                    <a:lnTo>
                      <a:pt x="931" y="925"/>
                    </a:lnTo>
                    <a:lnTo>
                      <a:pt x="932" y="923"/>
                    </a:lnTo>
                    <a:lnTo>
                      <a:pt x="933" y="921"/>
                    </a:lnTo>
                    <a:lnTo>
                      <a:pt x="933" y="920"/>
                    </a:lnTo>
                    <a:lnTo>
                      <a:pt x="935" y="920"/>
                    </a:lnTo>
                    <a:lnTo>
                      <a:pt x="935" y="920"/>
                    </a:lnTo>
                    <a:lnTo>
                      <a:pt x="936" y="920"/>
                    </a:lnTo>
                    <a:lnTo>
                      <a:pt x="937" y="922"/>
                    </a:lnTo>
                    <a:lnTo>
                      <a:pt x="938" y="922"/>
                    </a:lnTo>
                    <a:lnTo>
                      <a:pt x="939" y="922"/>
                    </a:lnTo>
                    <a:lnTo>
                      <a:pt x="940" y="924"/>
                    </a:lnTo>
                    <a:lnTo>
                      <a:pt x="941" y="924"/>
                    </a:lnTo>
                    <a:lnTo>
                      <a:pt x="942" y="925"/>
                    </a:lnTo>
                    <a:lnTo>
                      <a:pt x="943" y="926"/>
                    </a:lnTo>
                    <a:lnTo>
                      <a:pt x="944" y="927"/>
                    </a:lnTo>
                    <a:lnTo>
                      <a:pt x="944" y="928"/>
                    </a:lnTo>
                    <a:lnTo>
                      <a:pt x="945" y="929"/>
                    </a:lnTo>
                    <a:lnTo>
                      <a:pt x="946" y="930"/>
                    </a:lnTo>
                    <a:lnTo>
                      <a:pt x="947" y="932"/>
                    </a:lnTo>
                    <a:lnTo>
                      <a:pt x="948" y="933"/>
                    </a:lnTo>
                    <a:lnTo>
                      <a:pt x="949" y="934"/>
                    </a:lnTo>
                    <a:lnTo>
                      <a:pt x="950" y="935"/>
                    </a:lnTo>
                    <a:lnTo>
                      <a:pt x="951" y="936"/>
                    </a:lnTo>
                    <a:lnTo>
                      <a:pt x="952" y="937"/>
                    </a:lnTo>
                    <a:lnTo>
                      <a:pt x="953" y="938"/>
                    </a:lnTo>
                    <a:lnTo>
                      <a:pt x="954" y="939"/>
                    </a:lnTo>
                    <a:lnTo>
                      <a:pt x="954" y="941"/>
                    </a:lnTo>
                    <a:lnTo>
                      <a:pt x="955" y="941"/>
                    </a:lnTo>
                    <a:lnTo>
                      <a:pt x="956" y="941"/>
                    </a:lnTo>
                    <a:lnTo>
                      <a:pt x="957" y="942"/>
                    </a:lnTo>
                    <a:lnTo>
                      <a:pt x="958" y="942"/>
                    </a:lnTo>
                    <a:lnTo>
                      <a:pt x="959" y="941"/>
                    </a:lnTo>
                    <a:lnTo>
                      <a:pt x="960" y="941"/>
                    </a:lnTo>
                    <a:lnTo>
                      <a:pt x="961" y="941"/>
                    </a:lnTo>
                    <a:lnTo>
                      <a:pt x="962" y="940"/>
                    </a:lnTo>
                    <a:lnTo>
                      <a:pt x="963" y="942"/>
                    </a:lnTo>
                    <a:lnTo>
                      <a:pt x="964" y="944"/>
                    </a:lnTo>
                    <a:lnTo>
                      <a:pt x="965" y="946"/>
                    </a:lnTo>
                    <a:lnTo>
                      <a:pt x="965" y="949"/>
                    </a:lnTo>
                    <a:lnTo>
                      <a:pt x="966" y="951"/>
                    </a:lnTo>
                    <a:lnTo>
                      <a:pt x="967" y="953"/>
                    </a:lnTo>
                    <a:lnTo>
                      <a:pt x="968" y="955"/>
                    </a:lnTo>
                    <a:lnTo>
                      <a:pt x="969" y="956"/>
                    </a:lnTo>
                    <a:lnTo>
                      <a:pt x="970" y="959"/>
                    </a:lnTo>
                    <a:lnTo>
                      <a:pt x="971" y="961"/>
                    </a:lnTo>
                    <a:lnTo>
                      <a:pt x="972" y="962"/>
                    </a:lnTo>
                    <a:lnTo>
                      <a:pt x="973" y="963"/>
                    </a:lnTo>
                    <a:lnTo>
                      <a:pt x="974" y="966"/>
                    </a:lnTo>
                    <a:lnTo>
                      <a:pt x="975" y="967"/>
                    </a:lnTo>
                    <a:lnTo>
                      <a:pt x="975" y="969"/>
                    </a:lnTo>
                    <a:lnTo>
                      <a:pt x="976" y="970"/>
                    </a:lnTo>
                    <a:lnTo>
                      <a:pt x="977" y="967"/>
                    </a:lnTo>
                    <a:lnTo>
                      <a:pt x="978" y="962"/>
                    </a:lnTo>
                    <a:lnTo>
                      <a:pt x="979" y="958"/>
                    </a:lnTo>
                    <a:lnTo>
                      <a:pt x="980" y="952"/>
                    </a:lnTo>
                    <a:lnTo>
                      <a:pt x="981" y="944"/>
                    </a:lnTo>
                    <a:lnTo>
                      <a:pt x="982" y="936"/>
                    </a:lnTo>
                    <a:lnTo>
                      <a:pt x="983" y="927"/>
                    </a:lnTo>
                    <a:lnTo>
                      <a:pt x="984" y="917"/>
                    </a:lnTo>
                    <a:lnTo>
                      <a:pt x="985" y="911"/>
                    </a:lnTo>
                    <a:lnTo>
                      <a:pt x="985" y="907"/>
                    </a:lnTo>
                    <a:lnTo>
                      <a:pt x="986" y="902"/>
                    </a:lnTo>
                    <a:lnTo>
                      <a:pt x="987" y="898"/>
                    </a:lnTo>
                    <a:lnTo>
                      <a:pt x="988" y="893"/>
                    </a:lnTo>
                    <a:lnTo>
                      <a:pt x="989" y="888"/>
                    </a:lnTo>
                    <a:lnTo>
                      <a:pt x="990" y="884"/>
                    </a:lnTo>
                    <a:lnTo>
                      <a:pt x="991" y="878"/>
                    </a:lnTo>
                    <a:lnTo>
                      <a:pt x="992" y="866"/>
                    </a:lnTo>
                    <a:lnTo>
                      <a:pt x="993" y="851"/>
                    </a:lnTo>
                    <a:lnTo>
                      <a:pt x="994" y="833"/>
                    </a:lnTo>
                    <a:lnTo>
                      <a:pt x="995" y="814"/>
                    </a:lnTo>
                    <a:lnTo>
                      <a:pt x="996" y="798"/>
                    </a:lnTo>
                    <a:lnTo>
                      <a:pt x="996" y="783"/>
                    </a:lnTo>
                    <a:lnTo>
                      <a:pt x="997" y="768"/>
                    </a:lnTo>
                    <a:lnTo>
                      <a:pt x="998" y="752"/>
                    </a:lnTo>
                    <a:lnTo>
                      <a:pt x="999" y="731"/>
                    </a:lnTo>
                    <a:lnTo>
                      <a:pt x="1000" y="707"/>
                    </a:lnTo>
                    <a:lnTo>
                      <a:pt x="1001" y="686"/>
                    </a:lnTo>
                    <a:lnTo>
                      <a:pt x="1002" y="666"/>
                    </a:lnTo>
                    <a:lnTo>
                      <a:pt x="1003" y="641"/>
                    </a:lnTo>
                    <a:lnTo>
                      <a:pt x="1004" y="618"/>
                    </a:lnTo>
                    <a:lnTo>
                      <a:pt x="1005" y="593"/>
                    </a:lnTo>
                    <a:lnTo>
                      <a:pt x="1005" y="574"/>
                    </a:lnTo>
                    <a:lnTo>
                      <a:pt x="1006" y="574"/>
                    </a:lnTo>
                    <a:lnTo>
                      <a:pt x="1007" y="583"/>
                    </a:lnTo>
                    <a:lnTo>
                      <a:pt x="1008" y="597"/>
                    </a:lnTo>
                    <a:lnTo>
                      <a:pt x="1009" y="615"/>
                    </a:lnTo>
                    <a:lnTo>
                      <a:pt x="1010" y="631"/>
                    </a:lnTo>
                    <a:lnTo>
                      <a:pt x="1011" y="650"/>
                    </a:lnTo>
                    <a:lnTo>
                      <a:pt x="1012" y="671"/>
                    </a:lnTo>
                    <a:lnTo>
                      <a:pt x="1013" y="694"/>
                    </a:lnTo>
                    <a:lnTo>
                      <a:pt x="1014" y="718"/>
                    </a:lnTo>
                    <a:lnTo>
                      <a:pt x="1015" y="743"/>
                    </a:lnTo>
                    <a:lnTo>
                      <a:pt x="1015" y="768"/>
                    </a:lnTo>
                    <a:lnTo>
                      <a:pt x="1017" y="793"/>
                    </a:lnTo>
                    <a:lnTo>
                      <a:pt x="1017" y="821"/>
                    </a:lnTo>
                    <a:lnTo>
                      <a:pt x="1018" y="850"/>
                    </a:lnTo>
                    <a:lnTo>
                      <a:pt x="1019" y="880"/>
                    </a:lnTo>
                    <a:lnTo>
                      <a:pt x="1020" y="908"/>
                    </a:lnTo>
                    <a:lnTo>
                      <a:pt x="1021" y="923"/>
                    </a:lnTo>
                    <a:lnTo>
                      <a:pt x="1022" y="932"/>
                    </a:lnTo>
                    <a:lnTo>
                      <a:pt x="1023" y="937"/>
                    </a:lnTo>
                    <a:lnTo>
                      <a:pt x="1024" y="941"/>
                    </a:lnTo>
                    <a:lnTo>
                      <a:pt x="1025" y="944"/>
                    </a:lnTo>
                    <a:lnTo>
                      <a:pt x="1026" y="946"/>
                    </a:lnTo>
                    <a:lnTo>
                      <a:pt x="1026" y="946"/>
                    </a:lnTo>
                    <a:lnTo>
                      <a:pt x="1027" y="945"/>
                    </a:lnTo>
                    <a:lnTo>
                      <a:pt x="1028" y="946"/>
                    </a:lnTo>
                    <a:lnTo>
                      <a:pt x="1029" y="948"/>
                    </a:lnTo>
                    <a:lnTo>
                      <a:pt x="1030" y="949"/>
                    </a:lnTo>
                    <a:lnTo>
                      <a:pt x="1031" y="950"/>
                    </a:lnTo>
                    <a:lnTo>
                      <a:pt x="1032" y="948"/>
                    </a:lnTo>
                    <a:lnTo>
                      <a:pt x="1033" y="948"/>
                    </a:lnTo>
                    <a:lnTo>
                      <a:pt x="1034" y="946"/>
                    </a:lnTo>
                    <a:lnTo>
                      <a:pt x="1035" y="944"/>
                    </a:lnTo>
                    <a:lnTo>
                      <a:pt x="1036" y="944"/>
                    </a:lnTo>
                    <a:lnTo>
                      <a:pt x="1036" y="945"/>
                    </a:lnTo>
                    <a:lnTo>
                      <a:pt x="1037" y="946"/>
                    </a:lnTo>
                    <a:lnTo>
                      <a:pt x="1038" y="948"/>
                    </a:lnTo>
                    <a:lnTo>
                      <a:pt x="1039" y="949"/>
                    </a:lnTo>
                    <a:lnTo>
                      <a:pt x="1040" y="950"/>
                    </a:lnTo>
                    <a:lnTo>
                      <a:pt x="1041" y="951"/>
                    </a:lnTo>
                    <a:lnTo>
                      <a:pt x="1042" y="952"/>
                    </a:lnTo>
                    <a:lnTo>
                      <a:pt x="1043" y="952"/>
                    </a:lnTo>
                    <a:lnTo>
                      <a:pt x="1044" y="952"/>
                    </a:lnTo>
                    <a:lnTo>
                      <a:pt x="1045" y="952"/>
                    </a:lnTo>
                    <a:lnTo>
                      <a:pt x="1045" y="952"/>
                    </a:lnTo>
                    <a:lnTo>
                      <a:pt x="1047" y="951"/>
                    </a:lnTo>
                    <a:lnTo>
                      <a:pt x="1047" y="951"/>
                    </a:lnTo>
                    <a:lnTo>
                      <a:pt x="1048" y="950"/>
                    </a:lnTo>
                    <a:lnTo>
                      <a:pt x="1049" y="950"/>
                    </a:lnTo>
                    <a:lnTo>
                      <a:pt x="1050" y="950"/>
                    </a:lnTo>
                    <a:lnTo>
                      <a:pt x="1051" y="950"/>
                    </a:lnTo>
                    <a:lnTo>
                      <a:pt x="1052" y="950"/>
                    </a:lnTo>
                    <a:lnTo>
                      <a:pt x="1053" y="950"/>
                    </a:lnTo>
                    <a:lnTo>
                      <a:pt x="1054" y="950"/>
                    </a:lnTo>
                    <a:lnTo>
                      <a:pt x="1055" y="950"/>
                    </a:lnTo>
                    <a:lnTo>
                      <a:pt x="1056" y="950"/>
                    </a:lnTo>
                    <a:lnTo>
                      <a:pt x="1057" y="950"/>
                    </a:lnTo>
                    <a:lnTo>
                      <a:pt x="1057" y="950"/>
                    </a:lnTo>
                    <a:lnTo>
                      <a:pt x="1058" y="951"/>
                    </a:lnTo>
                    <a:lnTo>
                      <a:pt x="1059" y="951"/>
                    </a:lnTo>
                    <a:lnTo>
                      <a:pt x="1060" y="951"/>
                    </a:lnTo>
                    <a:lnTo>
                      <a:pt x="1061" y="951"/>
                    </a:lnTo>
                    <a:lnTo>
                      <a:pt x="1062" y="951"/>
                    </a:lnTo>
                    <a:lnTo>
                      <a:pt x="1063" y="951"/>
                    </a:lnTo>
                    <a:lnTo>
                      <a:pt x="1064" y="951"/>
                    </a:lnTo>
                    <a:lnTo>
                      <a:pt x="1065" y="950"/>
                    </a:lnTo>
                    <a:lnTo>
                      <a:pt x="1066" y="950"/>
                    </a:lnTo>
                    <a:lnTo>
                      <a:pt x="1066" y="949"/>
                    </a:lnTo>
                    <a:lnTo>
                      <a:pt x="1067" y="948"/>
                    </a:lnTo>
                    <a:lnTo>
                      <a:pt x="1068" y="948"/>
                    </a:lnTo>
                    <a:lnTo>
                      <a:pt x="1069" y="947"/>
                    </a:lnTo>
                    <a:lnTo>
                      <a:pt x="1070" y="947"/>
                    </a:lnTo>
                    <a:lnTo>
                      <a:pt x="1071" y="946"/>
                    </a:lnTo>
                    <a:lnTo>
                      <a:pt x="1072" y="945"/>
                    </a:lnTo>
                    <a:lnTo>
                      <a:pt x="1073" y="944"/>
                    </a:lnTo>
                    <a:lnTo>
                      <a:pt x="1074" y="943"/>
                    </a:lnTo>
                    <a:lnTo>
                      <a:pt x="1075" y="942"/>
                    </a:lnTo>
                    <a:lnTo>
                      <a:pt x="1076" y="941"/>
                    </a:lnTo>
                    <a:lnTo>
                      <a:pt x="1077" y="940"/>
                    </a:lnTo>
                    <a:lnTo>
                      <a:pt x="1077" y="938"/>
                    </a:lnTo>
                    <a:lnTo>
                      <a:pt x="1078" y="938"/>
                    </a:lnTo>
                    <a:lnTo>
                      <a:pt x="1079" y="937"/>
                    </a:lnTo>
                    <a:lnTo>
                      <a:pt x="1080" y="938"/>
                    </a:lnTo>
                    <a:lnTo>
                      <a:pt x="1081" y="938"/>
                    </a:lnTo>
                    <a:lnTo>
                      <a:pt x="1082" y="939"/>
                    </a:lnTo>
                    <a:lnTo>
                      <a:pt x="1083" y="940"/>
                    </a:lnTo>
                    <a:lnTo>
                      <a:pt x="1084" y="940"/>
                    </a:lnTo>
                    <a:lnTo>
                      <a:pt x="1085" y="941"/>
                    </a:lnTo>
                    <a:lnTo>
                      <a:pt x="1086" y="942"/>
                    </a:lnTo>
                    <a:lnTo>
                      <a:pt x="1087" y="943"/>
                    </a:lnTo>
                    <a:lnTo>
                      <a:pt x="1087" y="944"/>
                    </a:lnTo>
                    <a:lnTo>
                      <a:pt x="1088" y="945"/>
                    </a:lnTo>
                    <a:lnTo>
                      <a:pt x="1089" y="946"/>
                    </a:lnTo>
                    <a:lnTo>
                      <a:pt x="1090" y="948"/>
                    </a:lnTo>
                    <a:lnTo>
                      <a:pt x="1091" y="949"/>
                    </a:lnTo>
                    <a:lnTo>
                      <a:pt x="1092" y="950"/>
                    </a:lnTo>
                    <a:lnTo>
                      <a:pt x="1093" y="951"/>
                    </a:lnTo>
                    <a:lnTo>
                      <a:pt x="1094" y="951"/>
                    </a:lnTo>
                    <a:lnTo>
                      <a:pt x="1095" y="951"/>
                    </a:lnTo>
                    <a:lnTo>
                      <a:pt x="1096" y="951"/>
                    </a:lnTo>
                    <a:lnTo>
                      <a:pt x="1097" y="950"/>
                    </a:lnTo>
                    <a:lnTo>
                      <a:pt x="1097" y="949"/>
                    </a:lnTo>
                    <a:lnTo>
                      <a:pt x="1098" y="949"/>
                    </a:lnTo>
                    <a:lnTo>
                      <a:pt x="1099" y="948"/>
                    </a:lnTo>
                    <a:lnTo>
                      <a:pt x="1100" y="947"/>
                    </a:lnTo>
                    <a:lnTo>
                      <a:pt x="1101" y="946"/>
                    </a:lnTo>
                    <a:lnTo>
                      <a:pt x="1102" y="945"/>
                    </a:lnTo>
                    <a:lnTo>
                      <a:pt x="1103" y="944"/>
                    </a:lnTo>
                    <a:lnTo>
                      <a:pt x="1104" y="943"/>
                    </a:lnTo>
                    <a:lnTo>
                      <a:pt x="1105" y="942"/>
                    </a:lnTo>
                    <a:lnTo>
                      <a:pt x="1106" y="941"/>
                    </a:lnTo>
                    <a:lnTo>
                      <a:pt x="1107" y="940"/>
                    </a:lnTo>
                    <a:lnTo>
                      <a:pt x="1108" y="939"/>
                    </a:lnTo>
                    <a:lnTo>
                      <a:pt x="1108" y="938"/>
                    </a:lnTo>
                    <a:lnTo>
                      <a:pt x="1109" y="938"/>
                    </a:lnTo>
                    <a:lnTo>
                      <a:pt x="1110" y="938"/>
                    </a:lnTo>
                    <a:lnTo>
                      <a:pt x="1111" y="939"/>
                    </a:lnTo>
                    <a:lnTo>
                      <a:pt x="1112" y="939"/>
                    </a:lnTo>
                    <a:lnTo>
                      <a:pt x="1113" y="939"/>
                    </a:lnTo>
                    <a:lnTo>
                      <a:pt x="1114" y="940"/>
                    </a:lnTo>
                    <a:lnTo>
                      <a:pt x="1115" y="940"/>
                    </a:lnTo>
                    <a:lnTo>
                      <a:pt x="1116" y="940"/>
                    </a:lnTo>
                    <a:lnTo>
                      <a:pt x="1117" y="941"/>
                    </a:lnTo>
                    <a:lnTo>
                      <a:pt x="1117" y="941"/>
                    </a:lnTo>
                    <a:lnTo>
                      <a:pt x="1118" y="941"/>
                    </a:lnTo>
                    <a:lnTo>
                      <a:pt x="1119" y="942"/>
                    </a:lnTo>
                    <a:lnTo>
                      <a:pt x="1120" y="942"/>
                    </a:lnTo>
                    <a:lnTo>
                      <a:pt x="1121" y="943"/>
                    </a:lnTo>
                    <a:lnTo>
                      <a:pt x="1122" y="943"/>
                    </a:lnTo>
                    <a:lnTo>
                      <a:pt x="1123" y="943"/>
                    </a:lnTo>
                    <a:lnTo>
                      <a:pt x="1124" y="944"/>
                    </a:lnTo>
                    <a:lnTo>
                      <a:pt x="1125" y="944"/>
                    </a:lnTo>
                    <a:lnTo>
                      <a:pt x="1126" y="944"/>
                    </a:lnTo>
                    <a:lnTo>
                      <a:pt x="1127" y="944"/>
                    </a:lnTo>
                    <a:lnTo>
                      <a:pt x="1127" y="944"/>
                    </a:lnTo>
                    <a:lnTo>
                      <a:pt x="1129" y="944"/>
                    </a:lnTo>
                    <a:lnTo>
                      <a:pt x="1129" y="944"/>
                    </a:lnTo>
                    <a:lnTo>
                      <a:pt x="1130" y="944"/>
                    </a:lnTo>
                    <a:lnTo>
                      <a:pt x="1131" y="944"/>
                    </a:lnTo>
                    <a:lnTo>
                      <a:pt x="1132" y="944"/>
                    </a:lnTo>
                    <a:lnTo>
                      <a:pt x="1133" y="944"/>
                    </a:lnTo>
                    <a:lnTo>
                      <a:pt x="1134" y="944"/>
                    </a:lnTo>
                    <a:lnTo>
                      <a:pt x="1135" y="944"/>
                    </a:lnTo>
                    <a:lnTo>
                      <a:pt x="1136" y="944"/>
                    </a:lnTo>
                    <a:lnTo>
                      <a:pt x="1137" y="944"/>
                    </a:lnTo>
                    <a:lnTo>
                      <a:pt x="1138" y="944"/>
                    </a:lnTo>
                    <a:lnTo>
                      <a:pt x="1138" y="944"/>
                    </a:lnTo>
                    <a:lnTo>
                      <a:pt x="1139" y="944"/>
                    </a:lnTo>
                    <a:lnTo>
                      <a:pt x="1140" y="944"/>
                    </a:lnTo>
                    <a:lnTo>
                      <a:pt x="1141" y="944"/>
                    </a:lnTo>
                    <a:lnTo>
                      <a:pt x="1142" y="944"/>
                    </a:lnTo>
                    <a:lnTo>
                      <a:pt x="1143" y="944"/>
                    </a:lnTo>
                    <a:lnTo>
                      <a:pt x="1144" y="944"/>
                    </a:lnTo>
                    <a:lnTo>
                      <a:pt x="1145" y="944"/>
                    </a:lnTo>
                    <a:lnTo>
                      <a:pt x="1146" y="943"/>
                    </a:lnTo>
                    <a:lnTo>
                      <a:pt x="1147" y="943"/>
                    </a:lnTo>
                    <a:lnTo>
                      <a:pt x="1148" y="943"/>
                    </a:lnTo>
                    <a:lnTo>
                      <a:pt x="1148" y="943"/>
                    </a:lnTo>
                    <a:lnTo>
                      <a:pt x="1149" y="943"/>
                    </a:lnTo>
                    <a:lnTo>
                      <a:pt x="1150" y="943"/>
                    </a:lnTo>
                    <a:lnTo>
                      <a:pt x="1151" y="943"/>
                    </a:lnTo>
                    <a:lnTo>
                      <a:pt x="1152" y="943"/>
                    </a:lnTo>
                    <a:lnTo>
                      <a:pt x="1153" y="942"/>
                    </a:lnTo>
                    <a:lnTo>
                      <a:pt x="1154" y="942"/>
                    </a:lnTo>
                    <a:lnTo>
                      <a:pt x="1155" y="941"/>
                    </a:lnTo>
                    <a:lnTo>
                      <a:pt x="1156" y="941"/>
                    </a:lnTo>
                    <a:lnTo>
                      <a:pt x="1157" y="940"/>
                    </a:lnTo>
                    <a:lnTo>
                      <a:pt x="1157" y="940"/>
                    </a:lnTo>
                    <a:lnTo>
                      <a:pt x="1159" y="939"/>
                    </a:lnTo>
                    <a:lnTo>
                      <a:pt x="1159" y="939"/>
                    </a:lnTo>
                    <a:lnTo>
                      <a:pt x="1160" y="938"/>
                    </a:lnTo>
                    <a:lnTo>
                      <a:pt x="1161" y="938"/>
                    </a:lnTo>
                    <a:lnTo>
                      <a:pt x="1162" y="938"/>
                    </a:lnTo>
                    <a:lnTo>
                      <a:pt x="1163" y="937"/>
                    </a:lnTo>
                    <a:lnTo>
                      <a:pt x="1164" y="937"/>
                    </a:lnTo>
                    <a:lnTo>
                      <a:pt x="1165" y="936"/>
                    </a:lnTo>
                    <a:lnTo>
                      <a:pt x="1166" y="936"/>
                    </a:lnTo>
                    <a:lnTo>
                      <a:pt x="1167" y="935"/>
                    </a:lnTo>
                    <a:lnTo>
                      <a:pt x="1168" y="935"/>
                    </a:lnTo>
                    <a:lnTo>
                      <a:pt x="1169" y="935"/>
                    </a:lnTo>
                    <a:lnTo>
                      <a:pt x="1169" y="934"/>
                    </a:lnTo>
                    <a:lnTo>
                      <a:pt x="1170" y="934"/>
                    </a:lnTo>
                    <a:lnTo>
                      <a:pt x="1171" y="934"/>
                    </a:lnTo>
                    <a:lnTo>
                      <a:pt x="1172" y="933"/>
                    </a:lnTo>
                    <a:lnTo>
                      <a:pt x="1173" y="934"/>
                    </a:lnTo>
                    <a:lnTo>
                      <a:pt x="1174" y="932"/>
                    </a:lnTo>
                    <a:lnTo>
                      <a:pt x="1175" y="933"/>
                    </a:lnTo>
                    <a:lnTo>
                      <a:pt x="1176" y="932"/>
                    </a:lnTo>
                    <a:lnTo>
                      <a:pt x="1177" y="932"/>
                    </a:lnTo>
                    <a:lnTo>
                      <a:pt x="1178" y="931"/>
                    </a:lnTo>
                    <a:lnTo>
                      <a:pt x="1178" y="931"/>
                    </a:lnTo>
                    <a:lnTo>
                      <a:pt x="1180" y="931"/>
                    </a:lnTo>
                    <a:lnTo>
                      <a:pt x="1180" y="930"/>
                    </a:lnTo>
                    <a:lnTo>
                      <a:pt x="1181" y="930"/>
                    </a:lnTo>
                    <a:lnTo>
                      <a:pt x="1182" y="931"/>
                    </a:lnTo>
                    <a:lnTo>
                      <a:pt x="1183" y="931"/>
                    </a:lnTo>
                    <a:lnTo>
                      <a:pt x="1184" y="932"/>
                    </a:lnTo>
                    <a:lnTo>
                      <a:pt x="1185" y="932"/>
                    </a:lnTo>
                    <a:lnTo>
                      <a:pt x="1186" y="933"/>
                    </a:lnTo>
                    <a:lnTo>
                      <a:pt x="1187" y="934"/>
                    </a:lnTo>
                    <a:lnTo>
                      <a:pt x="1188" y="934"/>
                    </a:lnTo>
                    <a:lnTo>
                      <a:pt x="1189" y="935"/>
                    </a:lnTo>
                    <a:lnTo>
                      <a:pt x="1189" y="935"/>
                    </a:lnTo>
                    <a:lnTo>
                      <a:pt x="1190" y="936"/>
                    </a:lnTo>
                    <a:lnTo>
                      <a:pt x="1191" y="937"/>
                    </a:lnTo>
                    <a:lnTo>
                      <a:pt x="1192" y="938"/>
                    </a:lnTo>
                    <a:lnTo>
                      <a:pt x="1193" y="938"/>
                    </a:lnTo>
                    <a:lnTo>
                      <a:pt x="1194" y="939"/>
                    </a:lnTo>
                    <a:lnTo>
                      <a:pt x="1195" y="940"/>
                    </a:lnTo>
                    <a:lnTo>
                      <a:pt x="1196" y="940"/>
                    </a:lnTo>
                    <a:lnTo>
                      <a:pt x="1197" y="941"/>
                    </a:lnTo>
                    <a:lnTo>
                      <a:pt x="1198" y="941"/>
                    </a:lnTo>
                    <a:lnTo>
                      <a:pt x="1199" y="941"/>
                    </a:lnTo>
                    <a:lnTo>
                      <a:pt x="1199" y="942"/>
                    </a:lnTo>
                    <a:lnTo>
                      <a:pt x="1200" y="942"/>
                    </a:lnTo>
                    <a:lnTo>
                      <a:pt x="1201" y="942"/>
                    </a:lnTo>
                    <a:lnTo>
                      <a:pt x="1202" y="942"/>
                    </a:lnTo>
                    <a:lnTo>
                      <a:pt x="1203" y="942"/>
                    </a:lnTo>
                    <a:lnTo>
                      <a:pt x="1204" y="943"/>
                    </a:lnTo>
                    <a:lnTo>
                      <a:pt x="1205" y="943"/>
                    </a:lnTo>
                    <a:lnTo>
                      <a:pt x="1206" y="943"/>
                    </a:lnTo>
                    <a:lnTo>
                      <a:pt x="1207" y="944"/>
                    </a:lnTo>
                    <a:lnTo>
                      <a:pt x="1208" y="944"/>
                    </a:lnTo>
                    <a:lnTo>
                      <a:pt x="1209" y="945"/>
                    </a:lnTo>
                    <a:lnTo>
                      <a:pt x="1210" y="944"/>
                    </a:lnTo>
                    <a:lnTo>
                      <a:pt x="1210" y="944"/>
                    </a:lnTo>
                    <a:lnTo>
                      <a:pt x="1211" y="944"/>
                    </a:lnTo>
                    <a:lnTo>
                      <a:pt x="1212" y="943"/>
                    </a:lnTo>
                    <a:lnTo>
                      <a:pt x="1213" y="943"/>
                    </a:lnTo>
                    <a:lnTo>
                      <a:pt x="1214" y="942"/>
                    </a:lnTo>
                    <a:lnTo>
                      <a:pt x="1215" y="942"/>
                    </a:lnTo>
                    <a:lnTo>
                      <a:pt x="1216" y="941"/>
                    </a:lnTo>
                    <a:lnTo>
                      <a:pt x="1217" y="941"/>
                    </a:lnTo>
                    <a:lnTo>
                      <a:pt x="1218" y="940"/>
                    </a:lnTo>
                    <a:lnTo>
                      <a:pt x="1219" y="939"/>
                    </a:lnTo>
                    <a:lnTo>
                      <a:pt x="1220" y="938"/>
                    </a:lnTo>
                    <a:lnTo>
                      <a:pt x="1220" y="937"/>
                    </a:lnTo>
                    <a:lnTo>
                      <a:pt x="1221" y="937"/>
                    </a:lnTo>
                    <a:lnTo>
                      <a:pt x="1222" y="936"/>
                    </a:lnTo>
                    <a:lnTo>
                      <a:pt x="1223" y="935"/>
                    </a:lnTo>
                    <a:lnTo>
                      <a:pt x="1224" y="934"/>
                    </a:lnTo>
                    <a:lnTo>
                      <a:pt x="1225" y="933"/>
                    </a:lnTo>
                    <a:lnTo>
                      <a:pt x="1226" y="933"/>
                    </a:lnTo>
                    <a:lnTo>
                      <a:pt x="1227" y="933"/>
                    </a:lnTo>
                    <a:lnTo>
                      <a:pt x="1228" y="933"/>
                    </a:lnTo>
                    <a:lnTo>
                      <a:pt x="1229" y="933"/>
                    </a:lnTo>
                    <a:lnTo>
                      <a:pt x="1229" y="933"/>
                    </a:lnTo>
                    <a:lnTo>
                      <a:pt x="1230" y="933"/>
                    </a:lnTo>
                    <a:lnTo>
                      <a:pt x="1231" y="933"/>
                    </a:lnTo>
                    <a:lnTo>
                      <a:pt x="1232" y="933"/>
                    </a:lnTo>
                    <a:lnTo>
                      <a:pt x="1233" y="933"/>
                    </a:lnTo>
                    <a:lnTo>
                      <a:pt x="1234" y="934"/>
                    </a:lnTo>
                    <a:lnTo>
                      <a:pt x="1235" y="934"/>
                    </a:lnTo>
                    <a:lnTo>
                      <a:pt x="1236" y="934"/>
                    </a:lnTo>
                    <a:lnTo>
                      <a:pt x="1237" y="934"/>
                    </a:lnTo>
                    <a:lnTo>
                      <a:pt x="1238" y="935"/>
                    </a:lnTo>
                    <a:lnTo>
                      <a:pt x="1239" y="935"/>
                    </a:lnTo>
                    <a:lnTo>
                      <a:pt x="1240" y="935"/>
                    </a:lnTo>
                    <a:lnTo>
                      <a:pt x="1241" y="934"/>
                    </a:lnTo>
                    <a:lnTo>
                      <a:pt x="1241" y="934"/>
                    </a:lnTo>
                    <a:lnTo>
                      <a:pt x="1242" y="932"/>
                    </a:lnTo>
                    <a:lnTo>
                      <a:pt x="1243" y="932"/>
                    </a:lnTo>
                    <a:lnTo>
                      <a:pt x="1244" y="931"/>
                    </a:lnTo>
                    <a:lnTo>
                      <a:pt x="1245" y="930"/>
                    </a:lnTo>
                    <a:lnTo>
                      <a:pt x="1246" y="930"/>
                    </a:lnTo>
                    <a:lnTo>
                      <a:pt x="1247" y="929"/>
                    </a:lnTo>
                    <a:lnTo>
                      <a:pt x="1248" y="928"/>
                    </a:lnTo>
                    <a:lnTo>
                      <a:pt x="1249" y="927"/>
                    </a:lnTo>
                    <a:lnTo>
                      <a:pt x="1250" y="926"/>
                    </a:lnTo>
                    <a:lnTo>
                      <a:pt x="1250" y="927"/>
                    </a:lnTo>
                    <a:lnTo>
                      <a:pt x="1251" y="927"/>
                    </a:lnTo>
                    <a:lnTo>
                      <a:pt x="1252" y="920"/>
                    </a:lnTo>
                    <a:lnTo>
                      <a:pt x="1253" y="919"/>
                    </a:lnTo>
                    <a:lnTo>
                      <a:pt x="1254" y="925"/>
                    </a:lnTo>
                    <a:lnTo>
                      <a:pt x="1255" y="927"/>
                    </a:lnTo>
                    <a:lnTo>
                      <a:pt x="1256" y="925"/>
                    </a:lnTo>
                    <a:lnTo>
                      <a:pt x="1257" y="922"/>
                    </a:lnTo>
                    <a:lnTo>
                      <a:pt x="1258" y="922"/>
                    </a:lnTo>
                    <a:lnTo>
                      <a:pt x="1259" y="924"/>
                    </a:lnTo>
                    <a:lnTo>
                      <a:pt x="1260" y="925"/>
                    </a:lnTo>
                    <a:lnTo>
                      <a:pt x="1260" y="926"/>
                    </a:lnTo>
                    <a:lnTo>
                      <a:pt x="1261" y="926"/>
                    </a:lnTo>
                    <a:lnTo>
                      <a:pt x="1262" y="927"/>
                    </a:lnTo>
                    <a:lnTo>
                      <a:pt x="1263" y="927"/>
                    </a:lnTo>
                    <a:lnTo>
                      <a:pt x="1264" y="926"/>
                    </a:lnTo>
                    <a:lnTo>
                      <a:pt x="1265" y="930"/>
                    </a:lnTo>
                    <a:lnTo>
                      <a:pt x="1266" y="929"/>
                    </a:lnTo>
                    <a:lnTo>
                      <a:pt x="1267" y="925"/>
                    </a:lnTo>
                    <a:lnTo>
                      <a:pt x="1268" y="928"/>
                    </a:lnTo>
                    <a:lnTo>
                      <a:pt x="1269" y="931"/>
                    </a:lnTo>
                    <a:lnTo>
                      <a:pt x="1270" y="933"/>
                    </a:lnTo>
                    <a:lnTo>
                      <a:pt x="1271" y="932"/>
                    </a:lnTo>
                    <a:lnTo>
                      <a:pt x="1271" y="931"/>
                    </a:lnTo>
                    <a:lnTo>
                      <a:pt x="1272" y="929"/>
                    </a:lnTo>
                    <a:lnTo>
                      <a:pt x="1273" y="932"/>
                    </a:lnTo>
                    <a:lnTo>
                      <a:pt x="1274" y="932"/>
                    </a:lnTo>
                    <a:lnTo>
                      <a:pt x="1275" y="932"/>
                    </a:lnTo>
                    <a:lnTo>
                      <a:pt x="1276" y="932"/>
                    </a:lnTo>
                    <a:lnTo>
                      <a:pt x="1277" y="933"/>
                    </a:lnTo>
                    <a:lnTo>
                      <a:pt x="1278" y="934"/>
                    </a:lnTo>
                    <a:lnTo>
                      <a:pt x="1279" y="935"/>
                    </a:lnTo>
                    <a:lnTo>
                      <a:pt x="1280" y="936"/>
                    </a:lnTo>
                    <a:lnTo>
                      <a:pt x="1281" y="937"/>
                    </a:lnTo>
                    <a:lnTo>
                      <a:pt x="1281" y="937"/>
                    </a:lnTo>
                    <a:lnTo>
                      <a:pt x="1282" y="938"/>
                    </a:lnTo>
                    <a:lnTo>
                      <a:pt x="1283" y="938"/>
                    </a:lnTo>
                    <a:lnTo>
                      <a:pt x="1284" y="936"/>
                    </a:lnTo>
                    <a:lnTo>
                      <a:pt x="1285" y="934"/>
                    </a:lnTo>
                    <a:lnTo>
                      <a:pt x="1286" y="932"/>
                    </a:lnTo>
                    <a:lnTo>
                      <a:pt x="1287" y="930"/>
                    </a:lnTo>
                    <a:lnTo>
                      <a:pt x="1288" y="928"/>
                    </a:lnTo>
                    <a:lnTo>
                      <a:pt x="1289" y="926"/>
                    </a:lnTo>
                    <a:lnTo>
                      <a:pt x="1290" y="924"/>
                    </a:lnTo>
                    <a:lnTo>
                      <a:pt x="1290" y="922"/>
                    </a:lnTo>
                    <a:lnTo>
                      <a:pt x="1292" y="919"/>
                    </a:lnTo>
                    <a:lnTo>
                      <a:pt x="1292" y="916"/>
                    </a:lnTo>
                    <a:lnTo>
                      <a:pt x="1293" y="913"/>
                    </a:lnTo>
                    <a:lnTo>
                      <a:pt x="1294" y="910"/>
                    </a:lnTo>
                    <a:lnTo>
                      <a:pt x="1295" y="907"/>
                    </a:lnTo>
                    <a:lnTo>
                      <a:pt x="1296" y="903"/>
                    </a:lnTo>
                    <a:lnTo>
                      <a:pt x="1297" y="901"/>
                    </a:lnTo>
                    <a:lnTo>
                      <a:pt x="1298" y="900"/>
                    </a:lnTo>
                    <a:lnTo>
                      <a:pt x="1299" y="901"/>
                    </a:lnTo>
                    <a:lnTo>
                      <a:pt x="1300" y="902"/>
                    </a:lnTo>
                    <a:lnTo>
                      <a:pt x="1301" y="904"/>
                    </a:lnTo>
                    <a:lnTo>
                      <a:pt x="1301" y="906"/>
                    </a:lnTo>
                    <a:lnTo>
                      <a:pt x="1302" y="907"/>
                    </a:lnTo>
                    <a:lnTo>
                      <a:pt x="1303" y="909"/>
                    </a:lnTo>
                    <a:lnTo>
                      <a:pt x="1304" y="912"/>
                    </a:lnTo>
                    <a:lnTo>
                      <a:pt x="1305" y="914"/>
                    </a:lnTo>
                    <a:lnTo>
                      <a:pt x="1306" y="917"/>
                    </a:lnTo>
                    <a:lnTo>
                      <a:pt x="1307" y="919"/>
                    </a:lnTo>
                    <a:lnTo>
                      <a:pt x="1308" y="922"/>
                    </a:lnTo>
                    <a:lnTo>
                      <a:pt x="1309" y="925"/>
                    </a:lnTo>
                    <a:lnTo>
                      <a:pt x="1310" y="928"/>
                    </a:lnTo>
                    <a:lnTo>
                      <a:pt x="1311" y="931"/>
                    </a:lnTo>
                    <a:lnTo>
                      <a:pt x="1311" y="934"/>
                    </a:lnTo>
                    <a:lnTo>
                      <a:pt x="1313" y="935"/>
                    </a:lnTo>
                    <a:lnTo>
                      <a:pt x="1313" y="936"/>
                    </a:lnTo>
                    <a:lnTo>
                      <a:pt x="1314" y="936"/>
                    </a:lnTo>
                    <a:lnTo>
                      <a:pt x="1315" y="935"/>
                    </a:lnTo>
                    <a:lnTo>
                      <a:pt x="1316" y="935"/>
                    </a:lnTo>
                    <a:lnTo>
                      <a:pt x="1317" y="935"/>
                    </a:lnTo>
                    <a:lnTo>
                      <a:pt x="1318" y="934"/>
                    </a:lnTo>
                    <a:lnTo>
                      <a:pt x="1319" y="933"/>
                    </a:lnTo>
                    <a:lnTo>
                      <a:pt x="1320" y="933"/>
                    </a:lnTo>
                    <a:lnTo>
                      <a:pt x="1321" y="932"/>
                    </a:lnTo>
                    <a:lnTo>
                      <a:pt x="1322" y="931"/>
                    </a:lnTo>
                    <a:lnTo>
                      <a:pt x="1322" y="930"/>
                    </a:lnTo>
                    <a:lnTo>
                      <a:pt x="1323" y="929"/>
                    </a:lnTo>
                    <a:lnTo>
                      <a:pt x="1324" y="928"/>
                    </a:lnTo>
                    <a:lnTo>
                      <a:pt x="1325" y="926"/>
                    </a:lnTo>
                    <a:lnTo>
                      <a:pt x="1326" y="925"/>
                    </a:lnTo>
                    <a:lnTo>
                      <a:pt x="1327" y="925"/>
                    </a:lnTo>
                    <a:lnTo>
                      <a:pt x="1328" y="925"/>
                    </a:lnTo>
                    <a:lnTo>
                      <a:pt x="1329" y="926"/>
                    </a:lnTo>
                    <a:lnTo>
                      <a:pt x="1330" y="927"/>
                    </a:lnTo>
                    <a:lnTo>
                      <a:pt x="1331" y="928"/>
                    </a:lnTo>
                    <a:lnTo>
                      <a:pt x="1332" y="928"/>
                    </a:lnTo>
                    <a:lnTo>
                      <a:pt x="1332" y="929"/>
                    </a:lnTo>
                    <a:lnTo>
                      <a:pt x="1333" y="930"/>
                    </a:lnTo>
                    <a:lnTo>
                      <a:pt x="1334" y="931"/>
                    </a:lnTo>
                    <a:lnTo>
                      <a:pt x="1335" y="932"/>
                    </a:lnTo>
                    <a:lnTo>
                      <a:pt x="1336" y="933"/>
                    </a:lnTo>
                    <a:lnTo>
                      <a:pt x="1337" y="934"/>
                    </a:lnTo>
                    <a:lnTo>
                      <a:pt x="1338" y="935"/>
                    </a:lnTo>
                    <a:lnTo>
                      <a:pt x="1339" y="936"/>
                    </a:lnTo>
                    <a:lnTo>
                      <a:pt x="1340" y="937"/>
                    </a:lnTo>
                    <a:lnTo>
                      <a:pt x="1341" y="938"/>
                    </a:lnTo>
                    <a:lnTo>
                      <a:pt x="1341" y="938"/>
                    </a:lnTo>
                    <a:lnTo>
                      <a:pt x="1343" y="938"/>
                    </a:lnTo>
                    <a:lnTo>
                      <a:pt x="1343" y="937"/>
                    </a:lnTo>
                    <a:lnTo>
                      <a:pt x="1344" y="937"/>
                    </a:lnTo>
                    <a:lnTo>
                      <a:pt x="1345" y="936"/>
                    </a:lnTo>
                    <a:lnTo>
                      <a:pt x="1346" y="935"/>
                    </a:lnTo>
                    <a:lnTo>
                      <a:pt x="1347" y="934"/>
                    </a:lnTo>
                    <a:lnTo>
                      <a:pt x="1348" y="933"/>
                    </a:lnTo>
                    <a:lnTo>
                      <a:pt x="1349" y="933"/>
                    </a:lnTo>
                    <a:lnTo>
                      <a:pt x="1350" y="932"/>
                    </a:lnTo>
                    <a:lnTo>
                      <a:pt x="1351" y="931"/>
                    </a:lnTo>
                    <a:lnTo>
                      <a:pt x="1352" y="930"/>
                    </a:lnTo>
                    <a:lnTo>
                      <a:pt x="1353" y="929"/>
                    </a:lnTo>
                    <a:lnTo>
                      <a:pt x="1353" y="928"/>
                    </a:lnTo>
                    <a:lnTo>
                      <a:pt x="1354" y="927"/>
                    </a:lnTo>
                    <a:lnTo>
                      <a:pt x="1355" y="926"/>
                    </a:lnTo>
                    <a:lnTo>
                      <a:pt x="1356" y="925"/>
                    </a:lnTo>
                    <a:lnTo>
                      <a:pt x="1357" y="925"/>
                    </a:lnTo>
                    <a:lnTo>
                      <a:pt x="1358" y="925"/>
                    </a:lnTo>
                    <a:lnTo>
                      <a:pt x="1359" y="924"/>
                    </a:lnTo>
                    <a:lnTo>
                      <a:pt x="1360" y="924"/>
                    </a:lnTo>
                    <a:lnTo>
                      <a:pt x="1361" y="924"/>
                    </a:lnTo>
                    <a:lnTo>
                      <a:pt x="1362" y="924"/>
                    </a:lnTo>
                    <a:lnTo>
                      <a:pt x="1362" y="924"/>
                    </a:lnTo>
                    <a:lnTo>
                      <a:pt x="1363" y="924"/>
                    </a:lnTo>
                    <a:lnTo>
                      <a:pt x="1364" y="924"/>
                    </a:lnTo>
                    <a:lnTo>
                      <a:pt x="1365" y="923"/>
                    </a:lnTo>
                    <a:lnTo>
                      <a:pt x="1366" y="923"/>
                    </a:lnTo>
                    <a:lnTo>
                      <a:pt x="1367" y="923"/>
                    </a:lnTo>
                    <a:lnTo>
                      <a:pt x="1368" y="923"/>
                    </a:lnTo>
                    <a:lnTo>
                      <a:pt x="1369" y="922"/>
                    </a:lnTo>
                    <a:lnTo>
                      <a:pt x="1370" y="922"/>
                    </a:lnTo>
                    <a:lnTo>
                      <a:pt x="1371" y="923"/>
                    </a:lnTo>
                    <a:lnTo>
                      <a:pt x="1372" y="924"/>
                    </a:lnTo>
                    <a:lnTo>
                      <a:pt x="1373" y="923"/>
                    </a:lnTo>
                    <a:lnTo>
                      <a:pt x="1373" y="925"/>
                    </a:lnTo>
                    <a:lnTo>
                      <a:pt x="1374" y="926"/>
                    </a:lnTo>
                    <a:lnTo>
                      <a:pt x="1375" y="926"/>
                    </a:lnTo>
                    <a:lnTo>
                      <a:pt x="1376" y="927"/>
                    </a:lnTo>
                    <a:lnTo>
                      <a:pt x="1377" y="928"/>
                    </a:lnTo>
                    <a:lnTo>
                      <a:pt x="1378" y="929"/>
                    </a:lnTo>
                    <a:lnTo>
                      <a:pt x="1379" y="931"/>
                    </a:lnTo>
                    <a:lnTo>
                      <a:pt x="1380" y="932"/>
                    </a:lnTo>
                    <a:lnTo>
                      <a:pt x="1381" y="933"/>
                    </a:lnTo>
                    <a:lnTo>
                      <a:pt x="1382" y="934"/>
                    </a:lnTo>
                    <a:lnTo>
                      <a:pt x="1383" y="936"/>
                    </a:lnTo>
                    <a:lnTo>
                      <a:pt x="1383" y="937"/>
                    </a:lnTo>
                    <a:lnTo>
                      <a:pt x="1384" y="938"/>
                    </a:lnTo>
                    <a:lnTo>
                      <a:pt x="1385" y="939"/>
                    </a:lnTo>
                    <a:lnTo>
                      <a:pt x="1386" y="938"/>
                    </a:lnTo>
                    <a:lnTo>
                      <a:pt x="1387" y="938"/>
                    </a:lnTo>
                    <a:lnTo>
                      <a:pt x="1388" y="937"/>
                    </a:lnTo>
                    <a:lnTo>
                      <a:pt x="1389" y="937"/>
                    </a:lnTo>
                    <a:lnTo>
                      <a:pt x="1390" y="936"/>
                    </a:lnTo>
                    <a:lnTo>
                      <a:pt x="1391" y="935"/>
                    </a:lnTo>
                    <a:lnTo>
                      <a:pt x="1392" y="934"/>
                    </a:lnTo>
                    <a:lnTo>
                      <a:pt x="1393" y="933"/>
                    </a:lnTo>
                    <a:lnTo>
                      <a:pt x="1393" y="932"/>
                    </a:lnTo>
                    <a:lnTo>
                      <a:pt x="1394" y="931"/>
                    </a:lnTo>
                    <a:lnTo>
                      <a:pt x="1395" y="929"/>
                    </a:lnTo>
                    <a:lnTo>
                      <a:pt x="1396" y="930"/>
                    </a:lnTo>
                    <a:lnTo>
                      <a:pt x="1397" y="927"/>
                    </a:lnTo>
                    <a:lnTo>
                      <a:pt x="1398" y="926"/>
                    </a:lnTo>
                    <a:lnTo>
                      <a:pt x="1399" y="926"/>
                    </a:lnTo>
                    <a:lnTo>
                      <a:pt x="1400" y="925"/>
                    </a:lnTo>
                    <a:lnTo>
                      <a:pt x="1401" y="925"/>
                    </a:lnTo>
                    <a:lnTo>
                      <a:pt x="1402" y="925"/>
                    </a:lnTo>
                    <a:lnTo>
                      <a:pt x="1403" y="925"/>
                    </a:lnTo>
                    <a:lnTo>
                      <a:pt x="1404" y="925"/>
                    </a:lnTo>
                    <a:lnTo>
                      <a:pt x="1404" y="925"/>
                    </a:lnTo>
                    <a:lnTo>
                      <a:pt x="1405" y="926"/>
                    </a:lnTo>
                    <a:lnTo>
                      <a:pt x="1406" y="926"/>
                    </a:lnTo>
                    <a:lnTo>
                      <a:pt x="1407" y="926"/>
                    </a:lnTo>
                    <a:lnTo>
                      <a:pt x="1408" y="928"/>
                    </a:lnTo>
                    <a:lnTo>
                      <a:pt x="1409" y="925"/>
                    </a:lnTo>
                    <a:lnTo>
                      <a:pt x="1410" y="926"/>
                    </a:lnTo>
                    <a:lnTo>
                      <a:pt x="1411" y="929"/>
                    </a:lnTo>
                    <a:lnTo>
                      <a:pt x="1412" y="929"/>
                    </a:lnTo>
                    <a:lnTo>
                      <a:pt x="1413" y="929"/>
                    </a:lnTo>
                    <a:lnTo>
                      <a:pt x="1413" y="929"/>
                    </a:lnTo>
                    <a:lnTo>
                      <a:pt x="1414" y="929"/>
                    </a:lnTo>
                    <a:lnTo>
                      <a:pt x="1415" y="928"/>
                    </a:lnTo>
                    <a:lnTo>
                      <a:pt x="1416" y="929"/>
                    </a:lnTo>
                    <a:lnTo>
                      <a:pt x="1417" y="929"/>
                    </a:lnTo>
                    <a:lnTo>
                      <a:pt x="1418" y="928"/>
                    </a:lnTo>
                    <a:lnTo>
                      <a:pt x="1419" y="929"/>
                    </a:lnTo>
                    <a:lnTo>
                      <a:pt x="1420" y="929"/>
                    </a:lnTo>
                    <a:lnTo>
                      <a:pt x="1421" y="928"/>
                    </a:lnTo>
                    <a:lnTo>
                      <a:pt x="1422" y="928"/>
                    </a:lnTo>
                    <a:lnTo>
                      <a:pt x="1423" y="928"/>
                    </a:lnTo>
                    <a:lnTo>
                      <a:pt x="1423" y="928"/>
                    </a:lnTo>
                    <a:lnTo>
                      <a:pt x="1425" y="927"/>
                    </a:lnTo>
                    <a:lnTo>
                      <a:pt x="1425" y="927"/>
                    </a:lnTo>
                    <a:lnTo>
                      <a:pt x="1426" y="927"/>
                    </a:lnTo>
                    <a:lnTo>
                      <a:pt x="1427" y="926"/>
                    </a:lnTo>
                    <a:lnTo>
                      <a:pt x="1428" y="926"/>
                    </a:lnTo>
                    <a:lnTo>
                      <a:pt x="1429" y="926"/>
                    </a:lnTo>
                    <a:lnTo>
                      <a:pt x="1430" y="926"/>
                    </a:lnTo>
                    <a:lnTo>
                      <a:pt x="1431" y="928"/>
                    </a:lnTo>
                    <a:lnTo>
                      <a:pt x="1432" y="929"/>
                    </a:lnTo>
                    <a:lnTo>
                      <a:pt x="1433" y="928"/>
                    </a:lnTo>
                    <a:lnTo>
                      <a:pt x="1434" y="928"/>
                    </a:lnTo>
                    <a:lnTo>
                      <a:pt x="1434" y="930"/>
                    </a:lnTo>
                    <a:lnTo>
                      <a:pt x="1435" y="933"/>
                    </a:lnTo>
                    <a:lnTo>
                      <a:pt x="1436" y="930"/>
                    </a:lnTo>
                    <a:lnTo>
                      <a:pt x="1437" y="931"/>
                    </a:lnTo>
                    <a:lnTo>
                      <a:pt x="1438" y="932"/>
                    </a:lnTo>
                    <a:lnTo>
                      <a:pt x="1439" y="934"/>
                    </a:lnTo>
                    <a:lnTo>
                      <a:pt x="1440" y="935"/>
                    </a:lnTo>
                    <a:lnTo>
                      <a:pt x="1441" y="934"/>
                    </a:lnTo>
                    <a:lnTo>
                      <a:pt x="1442" y="938"/>
                    </a:lnTo>
                    <a:lnTo>
                      <a:pt x="1443" y="938"/>
                    </a:lnTo>
                    <a:lnTo>
                      <a:pt x="1444" y="935"/>
                    </a:lnTo>
                    <a:lnTo>
                      <a:pt x="1444" y="937"/>
                    </a:lnTo>
                    <a:lnTo>
                      <a:pt x="1445" y="939"/>
                    </a:lnTo>
                    <a:lnTo>
                      <a:pt x="1446" y="936"/>
                    </a:lnTo>
                    <a:lnTo>
                      <a:pt x="1447" y="936"/>
                    </a:lnTo>
                    <a:lnTo>
                      <a:pt x="1448" y="935"/>
                    </a:lnTo>
                    <a:lnTo>
                      <a:pt x="1449" y="935"/>
                    </a:lnTo>
                    <a:lnTo>
                      <a:pt x="1450" y="934"/>
                    </a:lnTo>
                    <a:lnTo>
                      <a:pt x="1451" y="934"/>
                    </a:lnTo>
                    <a:lnTo>
                      <a:pt x="1452" y="933"/>
                    </a:lnTo>
                    <a:lnTo>
                      <a:pt x="1453" y="932"/>
                    </a:lnTo>
                    <a:lnTo>
                      <a:pt x="1453" y="930"/>
                    </a:lnTo>
                    <a:lnTo>
                      <a:pt x="1455" y="931"/>
                    </a:lnTo>
                    <a:lnTo>
                      <a:pt x="1455" y="930"/>
                    </a:lnTo>
                    <a:lnTo>
                      <a:pt x="1456" y="924"/>
                    </a:lnTo>
                    <a:lnTo>
                      <a:pt x="1457" y="923"/>
                    </a:lnTo>
                    <a:lnTo>
                      <a:pt x="1458" y="929"/>
                    </a:lnTo>
                    <a:lnTo>
                      <a:pt x="1459" y="928"/>
                    </a:lnTo>
                    <a:lnTo>
                      <a:pt x="1460" y="931"/>
                    </a:lnTo>
                    <a:lnTo>
                      <a:pt x="1461" y="928"/>
                    </a:lnTo>
                    <a:lnTo>
                      <a:pt x="1462" y="923"/>
                    </a:lnTo>
                    <a:lnTo>
                      <a:pt x="1463" y="928"/>
                    </a:lnTo>
                    <a:lnTo>
                      <a:pt x="1464" y="932"/>
                    </a:lnTo>
                    <a:lnTo>
                      <a:pt x="1465" y="929"/>
                    </a:lnTo>
                    <a:lnTo>
                      <a:pt x="1465" y="930"/>
                    </a:lnTo>
                    <a:lnTo>
                      <a:pt x="1466" y="932"/>
                    </a:lnTo>
                    <a:lnTo>
                      <a:pt x="1467" y="933"/>
                    </a:lnTo>
                    <a:lnTo>
                      <a:pt x="1468" y="933"/>
                    </a:lnTo>
                    <a:lnTo>
                      <a:pt x="1469" y="934"/>
                    </a:lnTo>
                    <a:lnTo>
                      <a:pt x="1470" y="935"/>
                    </a:lnTo>
                    <a:lnTo>
                      <a:pt x="1471" y="937"/>
                    </a:lnTo>
                    <a:lnTo>
                      <a:pt x="1472" y="938"/>
                    </a:lnTo>
                    <a:lnTo>
                      <a:pt x="1473" y="940"/>
                    </a:lnTo>
                    <a:lnTo>
                      <a:pt x="1474" y="937"/>
                    </a:lnTo>
                    <a:lnTo>
                      <a:pt x="1474" y="928"/>
                    </a:lnTo>
                    <a:lnTo>
                      <a:pt x="1475" y="931"/>
                    </a:lnTo>
                    <a:lnTo>
                      <a:pt x="1476" y="940"/>
                    </a:lnTo>
                    <a:lnTo>
                      <a:pt x="1477" y="937"/>
                    </a:lnTo>
                    <a:lnTo>
                      <a:pt x="1478" y="934"/>
                    </a:lnTo>
                    <a:lnTo>
                      <a:pt x="1479" y="929"/>
                    </a:lnTo>
                    <a:lnTo>
                      <a:pt x="1480" y="927"/>
                    </a:lnTo>
                    <a:lnTo>
                      <a:pt x="1481" y="927"/>
                    </a:lnTo>
                    <a:lnTo>
                      <a:pt x="1482" y="929"/>
                    </a:lnTo>
                    <a:lnTo>
                      <a:pt x="1483" y="926"/>
                    </a:lnTo>
                    <a:lnTo>
                      <a:pt x="1484" y="924"/>
                    </a:lnTo>
                    <a:lnTo>
                      <a:pt x="1485" y="924"/>
                    </a:lnTo>
                    <a:lnTo>
                      <a:pt x="1486" y="921"/>
                    </a:lnTo>
                    <a:lnTo>
                      <a:pt x="1486" y="920"/>
                    </a:lnTo>
                    <a:lnTo>
                      <a:pt x="1487" y="921"/>
                    </a:lnTo>
                    <a:lnTo>
                      <a:pt x="1488" y="919"/>
                    </a:lnTo>
                    <a:lnTo>
                      <a:pt x="1489" y="919"/>
                    </a:lnTo>
                    <a:lnTo>
                      <a:pt x="1490" y="918"/>
                    </a:lnTo>
                    <a:lnTo>
                      <a:pt x="1491" y="918"/>
                    </a:lnTo>
                    <a:lnTo>
                      <a:pt x="1492" y="917"/>
                    </a:lnTo>
                    <a:lnTo>
                      <a:pt x="1493" y="916"/>
                    </a:lnTo>
                    <a:lnTo>
                      <a:pt x="1494" y="915"/>
                    </a:lnTo>
                    <a:lnTo>
                      <a:pt x="1495" y="914"/>
                    </a:lnTo>
                    <a:lnTo>
                      <a:pt x="1495" y="918"/>
                    </a:lnTo>
                    <a:lnTo>
                      <a:pt x="1496" y="920"/>
                    </a:lnTo>
                    <a:lnTo>
                      <a:pt x="1497" y="921"/>
                    </a:lnTo>
                    <a:lnTo>
                      <a:pt x="1498" y="911"/>
                    </a:lnTo>
                    <a:lnTo>
                      <a:pt x="1499" y="908"/>
                    </a:lnTo>
                    <a:lnTo>
                      <a:pt x="1500" y="910"/>
                    </a:lnTo>
                    <a:lnTo>
                      <a:pt x="1501" y="915"/>
                    </a:lnTo>
                  </a:path>
                </a:pathLst>
              </a:custGeom>
              <a:noFill/>
              <a:ln w="3175" cap="flat">
                <a:solidFill>
                  <a:srgbClr val="0072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9" name="Freeform 224">
                <a:extLst>
                  <a:ext uri="{FF2B5EF4-FFF2-40B4-BE49-F238E27FC236}">
                    <a16:creationId xmlns:a16="http://schemas.microsoft.com/office/drawing/2014/main" id="{654508C4-3D85-4D13-9A3D-44C67D9D5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93"/>
                <a:ext cx="1501" cy="967"/>
              </a:xfrm>
              <a:custGeom>
                <a:avLst/>
                <a:gdLst>
                  <a:gd name="T0" fmla="*/ 22 w 1501"/>
                  <a:gd name="T1" fmla="*/ 914 h 967"/>
                  <a:gd name="T2" fmla="*/ 46 w 1501"/>
                  <a:gd name="T3" fmla="*/ 920 h 967"/>
                  <a:gd name="T4" fmla="*/ 69 w 1501"/>
                  <a:gd name="T5" fmla="*/ 836 h 967"/>
                  <a:gd name="T6" fmla="*/ 93 w 1501"/>
                  <a:gd name="T7" fmla="*/ 922 h 967"/>
                  <a:gd name="T8" fmla="*/ 117 w 1501"/>
                  <a:gd name="T9" fmla="*/ 918 h 967"/>
                  <a:gd name="T10" fmla="*/ 140 w 1501"/>
                  <a:gd name="T11" fmla="*/ 913 h 967"/>
                  <a:gd name="T12" fmla="*/ 164 w 1501"/>
                  <a:gd name="T13" fmla="*/ 908 h 967"/>
                  <a:gd name="T14" fmla="*/ 188 w 1501"/>
                  <a:gd name="T15" fmla="*/ 904 h 967"/>
                  <a:gd name="T16" fmla="*/ 211 w 1501"/>
                  <a:gd name="T17" fmla="*/ 910 h 967"/>
                  <a:gd name="T18" fmla="*/ 235 w 1501"/>
                  <a:gd name="T19" fmla="*/ 936 h 967"/>
                  <a:gd name="T20" fmla="*/ 259 w 1501"/>
                  <a:gd name="T21" fmla="*/ 928 h 967"/>
                  <a:gd name="T22" fmla="*/ 282 w 1501"/>
                  <a:gd name="T23" fmla="*/ 868 h 967"/>
                  <a:gd name="T24" fmla="*/ 306 w 1501"/>
                  <a:gd name="T25" fmla="*/ 807 h 967"/>
                  <a:gd name="T26" fmla="*/ 330 w 1501"/>
                  <a:gd name="T27" fmla="*/ 897 h 967"/>
                  <a:gd name="T28" fmla="*/ 353 w 1501"/>
                  <a:gd name="T29" fmla="*/ 916 h 967"/>
                  <a:gd name="T30" fmla="*/ 377 w 1501"/>
                  <a:gd name="T31" fmla="*/ 924 h 967"/>
                  <a:gd name="T32" fmla="*/ 401 w 1501"/>
                  <a:gd name="T33" fmla="*/ 920 h 967"/>
                  <a:gd name="T34" fmla="*/ 424 w 1501"/>
                  <a:gd name="T35" fmla="*/ 889 h 967"/>
                  <a:gd name="T36" fmla="*/ 448 w 1501"/>
                  <a:gd name="T37" fmla="*/ 956 h 967"/>
                  <a:gd name="T38" fmla="*/ 472 w 1501"/>
                  <a:gd name="T39" fmla="*/ 498 h 967"/>
                  <a:gd name="T40" fmla="*/ 495 w 1501"/>
                  <a:gd name="T41" fmla="*/ 807 h 967"/>
                  <a:gd name="T42" fmla="*/ 519 w 1501"/>
                  <a:gd name="T43" fmla="*/ 935 h 967"/>
                  <a:gd name="T44" fmla="*/ 543 w 1501"/>
                  <a:gd name="T45" fmla="*/ 924 h 967"/>
                  <a:gd name="T46" fmla="*/ 567 w 1501"/>
                  <a:gd name="T47" fmla="*/ 900 h 967"/>
                  <a:gd name="T48" fmla="*/ 590 w 1501"/>
                  <a:gd name="T49" fmla="*/ 920 h 967"/>
                  <a:gd name="T50" fmla="*/ 614 w 1501"/>
                  <a:gd name="T51" fmla="*/ 941 h 967"/>
                  <a:gd name="T52" fmla="*/ 637 w 1501"/>
                  <a:gd name="T53" fmla="*/ 796 h 967"/>
                  <a:gd name="T54" fmla="*/ 661 w 1501"/>
                  <a:gd name="T55" fmla="*/ 881 h 967"/>
                  <a:gd name="T56" fmla="*/ 685 w 1501"/>
                  <a:gd name="T57" fmla="*/ 937 h 967"/>
                  <a:gd name="T58" fmla="*/ 709 w 1501"/>
                  <a:gd name="T59" fmla="*/ 916 h 967"/>
                  <a:gd name="T60" fmla="*/ 732 w 1501"/>
                  <a:gd name="T61" fmla="*/ 922 h 967"/>
                  <a:gd name="T62" fmla="*/ 756 w 1501"/>
                  <a:gd name="T63" fmla="*/ 924 h 967"/>
                  <a:gd name="T64" fmla="*/ 780 w 1501"/>
                  <a:gd name="T65" fmla="*/ 930 h 967"/>
                  <a:gd name="T66" fmla="*/ 803 w 1501"/>
                  <a:gd name="T67" fmla="*/ 933 h 967"/>
                  <a:gd name="T68" fmla="*/ 827 w 1501"/>
                  <a:gd name="T69" fmla="*/ 899 h 967"/>
                  <a:gd name="T70" fmla="*/ 851 w 1501"/>
                  <a:gd name="T71" fmla="*/ 834 h 967"/>
                  <a:gd name="T72" fmla="*/ 874 w 1501"/>
                  <a:gd name="T73" fmla="*/ 926 h 967"/>
                  <a:gd name="T74" fmla="*/ 898 w 1501"/>
                  <a:gd name="T75" fmla="*/ 935 h 967"/>
                  <a:gd name="T76" fmla="*/ 922 w 1501"/>
                  <a:gd name="T77" fmla="*/ 934 h 967"/>
                  <a:gd name="T78" fmla="*/ 945 w 1501"/>
                  <a:gd name="T79" fmla="*/ 926 h 967"/>
                  <a:gd name="T80" fmla="*/ 969 w 1501"/>
                  <a:gd name="T81" fmla="*/ 936 h 967"/>
                  <a:gd name="T82" fmla="*/ 993 w 1501"/>
                  <a:gd name="T83" fmla="*/ 848 h 967"/>
                  <a:gd name="T84" fmla="*/ 1017 w 1501"/>
                  <a:gd name="T85" fmla="*/ 779 h 967"/>
                  <a:gd name="T86" fmla="*/ 1040 w 1501"/>
                  <a:gd name="T87" fmla="*/ 918 h 967"/>
                  <a:gd name="T88" fmla="*/ 1064 w 1501"/>
                  <a:gd name="T89" fmla="*/ 925 h 967"/>
                  <a:gd name="T90" fmla="*/ 1087 w 1501"/>
                  <a:gd name="T91" fmla="*/ 922 h 967"/>
                  <a:gd name="T92" fmla="*/ 1111 w 1501"/>
                  <a:gd name="T93" fmla="*/ 924 h 967"/>
                  <a:gd name="T94" fmla="*/ 1135 w 1501"/>
                  <a:gd name="T95" fmla="*/ 938 h 967"/>
                  <a:gd name="T96" fmla="*/ 1159 w 1501"/>
                  <a:gd name="T97" fmla="*/ 915 h 967"/>
                  <a:gd name="T98" fmla="*/ 1182 w 1501"/>
                  <a:gd name="T99" fmla="*/ 921 h 967"/>
                  <a:gd name="T100" fmla="*/ 1206 w 1501"/>
                  <a:gd name="T101" fmla="*/ 930 h 967"/>
                  <a:gd name="T102" fmla="*/ 1229 w 1501"/>
                  <a:gd name="T103" fmla="*/ 919 h 967"/>
                  <a:gd name="T104" fmla="*/ 1253 w 1501"/>
                  <a:gd name="T105" fmla="*/ 909 h 967"/>
                  <a:gd name="T106" fmla="*/ 1277 w 1501"/>
                  <a:gd name="T107" fmla="*/ 915 h 967"/>
                  <a:gd name="T108" fmla="*/ 1301 w 1501"/>
                  <a:gd name="T109" fmla="*/ 897 h 967"/>
                  <a:gd name="T110" fmla="*/ 1324 w 1501"/>
                  <a:gd name="T111" fmla="*/ 929 h 967"/>
                  <a:gd name="T112" fmla="*/ 1348 w 1501"/>
                  <a:gd name="T113" fmla="*/ 911 h 967"/>
                  <a:gd name="T114" fmla="*/ 1372 w 1501"/>
                  <a:gd name="T115" fmla="*/ 898 h 967"/>
                  <a:gd name="T116" fmla="*/ 1395 w 1501"/>
                  <a:gd name="T117" fmla="*/ 913 h 967"/>
                  <a:gd name="T118" fmla="*/ 1419 w 1501"/>
                  <a:gd name="T119" fmla="*/ 917 h 967"/>
                  <a:gd name="T120" fmla="*/ 1443 w 1501"/>
                  <a:gd name="T121" fmla="*/ 932 h 967"/>
                  <a:gd name="T122" fmla="*/ 1466 w 1501"/>
                  <a:gd name="T123" fmla="*/ 918 h 967"/>
                  <a:gd name="T124" fmla="*/ 1490 w 1501"/>
                  <a:gd name="T125" fmla="*/ 893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67">
                    <a:moveTo>
                      <a:pt x="0" y="892"/>
                    </a:moveTo>
                    <a:lnTo>
                      <a:pt x="0" y="892"/>
                    </a:lnTo>
                    <a:lnTo>
                      <a:pt x="1" y="894"/>
                    </a:lnTo>
                    <a:lnTo>
                      <a:pt x="2" y="895"/>
                    </a:lnTo>
                    <a:lnTo>
                      <a:pt x="3" y="896"/>
                    </a:lnTo>
                    <a:lnTo>
                      <a:pt x="4" y="898"/>
                    </a:lnTo>
                    <a:lnTo>
                      <a:pt x="5" y="899"/>
                    </a:lnTo>
                    <a:lnTo>
                      <a:pt x="5" y="900"/>
                    </a:lnTo>
                    <a:lnTo>
                      <a:pt x="6" y="901"/>
                    </a:lnTo>
                    <a:lnTo>
                      <a:pt x="7" y="903"/>
                    </a:lnTo>
                    <a:lnTo>
                      <a:pt x="8" y="904"/>
                    </a:lnTo>
                    <a:lnTo>
                      <a:pt x="9" y="905"/>
                    </a:lnTo>
                    <a:lnTo>
                      <a:pt x="10" y="906"/>
                    </a:lnTo>
                    <a:lnTo>
                      <a:pt x="11" y="907"/>
                    </a:lnTo>
                    <a:lnTo>
                      <a:pt x="12" y="908"/>
                    </a:lnTo>
                    <a:lnTo>
                      <a:pt x="13" y="909"/>
                    </a:lnTo>
                    <a:lnTo>
                      <a:pt x="14" y="910"/>
                    </a:lnTo>
                    <a:lnTo>
                      <a:pt x="15" y="911"/>
                    </a:lnTo>
                    <a:lnTo>
                      <a:pt x="16" y="911"/>
                    </a:lnTo>
                    <a:lnTo>
                      <a:pt x="16" y="912"/>
                    </a:lnTo>
                    <a:lnTo>
                      <a:pt x="17" y="912"/>
                    </a:lnTo>
                    <a:lnTo>
                      <a:pt x="18" y="913"/>
                    </a:lnTo>
                    <a:lnTo>
                      <a:pt x="19" y="913"/>
                    </a:lnTo>
                    <a:lnTo>
                      <a:pt x="20" y="914"/>
                    </a:lnTo>
                    <a:lnTo>
                      <a:pt x="21" y="914"/>
                    </a:lnTo>
                    <a:lnTo>
                      <a:pt x="22" y="914"/>
                    </a:lnTo>
                    <a:lnTo>
                      <a:pt x="23" y="914"/>
                    </a:lnTo>
                    <a:lnTo>
                      <a:pt x="24" y="914"/>
                    </a:lnTo>
                    <a:lnTo>
                      <a:pt x="25" y="914"/>
                    </a:lnTo>
                    <a:lnTo>
                      <a:pt x="26" y="913"/>
                    </a:lnTo>
                    <a:lnTo>
                      <a:pt x="26" y="913"/>
                    </a:lnTo>
                    <a:lnTo>
                      <a:pt x="27" y="912"/>
                    </a:lnTo>
                    <a:lnTo>
                      <a:pt x="28" y="912"/>
                    </a:lnTo>
                    <a:lnTo>
                      <a:pt x="29" y="911"/>
                    </a:lnTo>
                    <a:lnTo>
                      <a:pt x="30" y="912"/>
                    </a:lnTo>
                    <a:lnTo>
                      <a:pt x="31" y="912"/>
                    </a:lnTo>
                    <a:lnTo>
                      <a:pt x="32" y="913"/>
                    </a:lnTo>
                    <a:lnTo>
                      <a:pt x="33" y="914"/>
                    </a:lnTo>
                    <a:lnTo>
                      <a:pt x="34" y="915"/>
                    </a:lnTo>
                    <a:lnTo>
                      <a:pt x="35" y="915"/>
                    </a:lnTo>
                    <a:lnTo>
                      <a:pt x="35" y="916"/>
                    </a:lnTo>
                    <a:lnTo>
                      <a:pt x="36" y="916"/>
                    </a:lnTo>
                    <a:lnTo>
                      <a:pt x="37" y="917"/>
                    </a:lnTo>
                    <a:lnTo>
                      <a:pt x="38" y="918"/>
                    </a:lnTo>
                    <a:lnTo>
                      <a:pt x="39" y="919"/>
                    </a:lnTo>
                    <a:lnTo>
                      <a:pt x="40" y="920"/>
                    </a:lnTo>
                    <a:lnTo>
                      <a:pt x="41" y="920"/>
                    </a:lnTo>
                    <a:lnTo>
                      <a:pt x="42" y="921"/>
                    </a:lnTo>
                    <a:lnTo>
                      <a:pt x="43" y="922"/>
                    </a:lnTo>
                    <a:lnTo>
                      <a:pt x="44" y="923"/>
                    </a:lnTo>
                    <a:lnTo>
                      <a:pt x="45" y="922"/>
                    </a:lnTo>
                    <a:lnTo>
                      <a:pt x="46" y="920"/>
                    </a:lnTo>
                    <a:lnTo>
                      <a:pt x="47" y="918"/>
                    </a:lnTo>
                    <a:lnTo>
                      <a:pt x="47" y="915"/>
                    </a:lnTo>
                    <a:lnTo>
                      <a:pt x="48" y="912"/>
                    </a:lnTo>
                    <a:lnTo>
                      <a:pt x="49" y="909"/>
                    </a:lnTo>
                    <a:lnTo>
                      <a:pt x="50" y="906"/>
                    </a:lnTo>
                    <a:lnTo>
                      <a:pt x="51" y="902"/>
                    </a:lnTo>
                    <a:lnTo>
                      <a:pt x="52" y="899"/>
                    </a:lnTo>
                    <a:lnTo>
                      <a:pt x="53" y="897"/>
                    </a:lnTo>
                    <a:lnTo>
                      <a:pt x="54" y="894"/>
                    </a:lnTo>
                    <a:lnTo>
                      <a:pt x="55" y="892"/>
                    </a:lnTo>
                    <a:lnTo>
                      <a:pt x="56" y="889"/>
                    </a:lnTo>
                    <a:lnTo>
                      <a:pt x="56" y="886"/>
                    </a:lnTo>
                    <a:lnTo>
                      <a:pt x="57" y="884"/>
                    </a:lnTo>
                    <a:lnTo>
                      <a:pt x="58" y="881"/>
                    </a:lnTo>
                    <a:lnTo>
                      <a:pt x="59" y="877"/>
                    </a:lnTo>
                    <a:lnTo>
                      <a:pt x="60" y="874"/>
                    </a:lnTo>
                    <a:lnTo>
                      <a:pt x="61" y="870"/>
                    </a:lnTo>
                    <a:lnTo>
                      <a:pt x="62" y="866"/>
                    </a:lnTo>
                    <a:lnTo>
                      <a:pt x="63" y="862"/>
                    </a:lnTo>
                    <a:lnTo>
                      <a:pt x="64" y="859"/>
                    </a:lnTo>
                    <a:lnTo>
                      <a:pt x="65" y="856"/>
                    </a:lnTo>
                    <a:lnTo>
                      <a:pt x="66" y="853"/>
                    </a:lnTo>
                    <a:lnTo>
                      <a:pt x="66" y="849"/>
                    </a:lnTo>
                    <a:lnTo>
                      <a:pt x="67" y="844"/>
                    </a:lnTo>
                    <a:lnTo>
                      <a:pt x="68" y="840"/>
                    </a:lnTo>
                    <a:lnTo>
                      <a:pt x="69" y="836"/>
                    </a:lnTo>
                    <a:lnTo>
                      <a:pt x="70" y="831"/>
                    </a:lnTo>
                    <a:lnTo>
                      <a:pt x="71" y="827"/>
                    </a:lnTo>
                    <a:lnTo>
                      <a:pt x="72" y="822"/>
                    </a:lnTo>
                    <a:lnTo>
                      <a:pt x="73" y="819"/>
                    </a:lnTo>
                    <a:lnTo>
                      <a:pt x="74" y="819"/>
                    </a:lnTo>
                    <a:lnTo>
                      <a:pt x="75" y="822"/>
                    </a:lnTo>
                    <a:lnTo>
                      <a:pt x="76" y="826"/>
                    </a:lnTo>
                    <a:lnTo>
                      <a:pt x="77" y="831"/>
                    </a:lnTo>
                    <a:lnTo>
                      <a:pt x="77" y="835"/>
                    </a:lnTo>
                    <a:lnTo>
                      <a:pt x="78" y="840"/>
                    </a:lnTo>
                    <a:lnTo>
                      <a:pt x="79" y="846"/>
                    </a:lnTo>
                    <a:lnTo>
                      <a:pt x="80" y="852"/>
                    </a:lnTo>
                    <a:lnTo>
                      <a:pt x="81" y="858"/>
                    </a:lnTo>
                    <a:lnTo>
                      <a:pt x="82" y="865"/>
                    </a:lnTo>
                    <a:lnTo>
                      <a:pt x="83" y="871"/>
                    </a:lnTo>
                    <a:lnTo>
                      <a:pt x="84" y="877"/>
                    </a:lnTo>
                    <a:lnTo>
                      <a:pt x="85" y="885"/>
                    </a:lnTo>
                    <a:lnTo>
                      <a:pt x="86" y="892"/>
                    </a:lnTo>
                    <a:lnTo>
                      <a:pt x="87" y="900"/>
                    </a:lnTo>
                    <a:lnTo>
                      <a:pt x="87" y="907"/>
                    </a:lnTo>
                    <a:lnTo>
                      <a:pt x="88" y="911"/>
                    </a:lnTo>
                    <a:lnTo>
                      <a:pt x="89" y="914"/>
                    </a:lnTo>
                    <a:lnTo>
                      <a:pt x="90" y="917"/>
                    </a:lnTo>
                    <a:lnTo>
                      <a:pt x="91" y="919"/>
                    </a:lnTo>
                    <a:lnTo>
                      <a:pt x="92" y="921"/>
                    </a:lnTo>
                    <a:lnTo>
                      <a:pt x="93" y="922"/>
                    </a:lnTo>
                    <a:lnTo>
                      <a:pt x="94" y="923"/>
                    </a:lnTo>
                    <a:lnTo>
                      <a:pt x="95" y="924"/>
                    </a:lnTo>
                    <a:lnTo>
                      <a:pt x="96" y="926"/>
                    </a:lnTo>
                    <a:lnTo>
                      <a:pt x="96" y="928"/>
                    </a:lnTo>
                    <a:lnTo>
                      <a:pt x="98" y="930"/>
                    </a:lnTo>
                    <a:lnTo>
                      <a:pt x="98" y="931"/>
                    </a:lnTo>
                    <a:lnTo>
                      <a:pt x="99" y="933"/>
                    </a:lnTo>
                    <a:lnTo>
                      <a:pt x="100" y="934"/>
                    </a:lnTo>
                    <a:lnTo>
                      <a:pt x="101" y="935"/>
                    </a:lnTo>
                    <a:lnTo>
                      <a:pt x="102" y="936"/>
                    </a:lnTo>
                    <a:lnTo>
                      <a:pt x="103" y="936"/>
                    </a:lnTo>
                    <a:lnTo>
                      <a:pt x="104" y="936"/>
                    </a:lnTo>
                    <a:lnTo>
                      <a:pt x="105" y="936"/>
                    </a:lnTo>
                    <a:lnTo>
                      <a:pt x="106" y="935"/>
                    </a:lnTo>
                    <a:lnTo>
                      <a:pt x="107" y="934"/>
                    </a:lnTo>
                    <a:lnTo>
                      <a:pt x="107" y="934"/>
                    </a:lnTo>
                    <a:lnTo>
                      <a:pt x="108" y="933"/>
                    </a:lnTo>
                    <a:lnTo>
                      <a:pt x="109" y="932"/>
                    </a:lnTo>
                    <a:lnTo>
                      <a:pt x="110" y="931"/>
                    </a:lnTo>
                    <a:lnTo>
                      <a:pt x="111" y="929"/>
                    </a:lnTo>
                    <a:lnTo>
                      <a:pt x="112" y="927"/>
                    </a:lnTo>
                    <a:lnTo>
                      <a:pt x="113" y="926"/>
                    </a:lnTo>
                    <a:lnTo>
                      <a:pt x="114" y="924"/>
                    </a:lnTo>
                    <a:lnTo>
                      <a:pt x="115" y="922"/>
                    </a:lnTo>
                    <a:lnTo>
                      <a:pt x="116" y="920"/>
                    </a:lnTo>
                    <a:lnTo>
                      <a:pt x="117" y="918"/>
                    </a:lnTo>
                    <a:lnTo>
                      <a:pt x="117" y="917"/>
                    </a:lnTo>
                    <a:lnTo>
                      <a:pt x="119" y="917"/>
                    </a:lnTo>
                    <a:lnTo>
                      <a:pt x="119" y="917"/>
                    </a:lnTo>
                    <a:lnTo>
                      <a:pt x="120" y="918"/>
                    </a:lnTo>
                    <a:lnTo>
                      <a:pt x="121" y="918"/>
                    </a:lnTo>
                    <a:lnTo>
                      <a:pt x="122" y="918"/>
                    </a:lnTo>
                    <a:lnTo>
                      <a:pt x="123" y="918"/>
                    </a:lnTo>
                    <a:lnTo>
                      <a:pt x="124" y="919"/>
                    </a:lnTo>
                    <a:lnTo>
                      <a:pt x="125" y="919"/>
                    </a:lnTo>
                    <a:lnTo>
                      <a:pt x="126" y="920"/>
                    </a:lnTo>
                    <a:lnTo>
                      <a:pt x="127" y="920"/>
                    </a:lnTo>
                    <a:lnTo>
                      <a:pt x="128" y="921"/>
                    </a:lnTo>
                    <a:lnTo>
                      <a:pt x="128" y="921"/>
                    </a:lnTo>
                    <a:lnTo>
                      <a:pt x="129" y="922"/>
                    </a:lnTo>
                    <a:lnTo>
                      <a:pt x="130" y="923"/>
                    </a:lnTo>
                    <a:lnTo>
                      <a:pt x="131" y="923"/>
                    </a:lnTo>
                    <a:lnTo>
                      <a:pt x="132" y="923"/>
                    </a:lnTo>
                    <a:lnTo>
                      <a:pt x="133" y="922"/>
                    </a:lnTo>
                    <a:lnTo>
                      <a:pt x="134" y="921"/>
                    </a:lnTo>
                    <a:lnTo>
                      <a:pt x="135" y="920"/>
                    </a:lnTo>
                    <a:lnTo>
                      <a:pt x="136" y="919"/>
                    </a:lnTo>
                    <a:lnTo>
                      <a:pt x="137" y="918"/>
                    </a:lnTo>
                    <a:lnTo>
                      <a:pt x="138" y="917"/>
                    </a:lnTo>
                    <a:lnTo>
                      <a:pt x="138" y="916"/>
                    </a:lnTo>
                    <a:lnTo>
                      <a:pt x="139" y="915"/>
                    </a:lnTo>
                    <a:lnTo>
                      <a:pt x="140" y="913"/>
                    </a:lnTo>
                    <a:lnTo>
                      <a:pt x="141" y="911"/>
                    </a:lnTo>
                    <a:lnTo>
                      <a:pt x="142" y="909"/>
                    </a:lnTo>
                    <a:lnTo>
                      <a:pt x="143" y="908"/>
                    </a:lnTo>
                    <a:lnTo>
                      <a:pt x="144" y="907"/>
                    </a:lnTo>
                    <a:lnTo>
                      <a:pt x="145" y="905"/>
                    </a:lnTo>
                    <a:lnTo>
                      <a:pt x="146" y="904"/>
                    </a:lnTo>
                    <a:lnTo>
                      <a:pt x="147" y="904"/>
                    </a:lnTo>
                    <a:lnTo>
                      <a:pt x="147" y="903"/>
                    </a:lnTo>
                    <a:lnTo>
                      <a:pt x="149" y="903"/>
                    </a:lnTo>
                    <a:lnTo>
                      <a:pt x="149" y="903"/>
                    </a:lnTo>
                    <a:lnTo>
                      <a:pt x="150" y="904"/>
                    </a:lnTo>
                    <a:lnTo>
                      <a:pt x="151" y="904"/>
                    </a:lnTo>
                    <a:lnTo>
                      <a:pt x="152" y="904"/>
                    </a:lnTo>
                    <a:lnTo>
                      <a:pt x="153" y="904"/>
                    </a:lnTo>
                    <a:lnTo>
                      <a:pt x="154" y="905"/>
                    </a:lnTo>
                    <a:lnTo>
                      <a:pt x="155" y="905"/>
                    </a:lnTo>
                    <a:lnTo>
                      <a:pt x="156" y="906"/>
                    </a:lnTo>
                    <a:lnTo>
                      <a:pt x="157" y="906"/>
                    </a:lnTo>
                    <a:lnTo>
                      <a:pt x="158" y="907"/>
                    </a:lnTo>
                    <a:lnTo>
                      <a:pt x="159" y="907"/>
                    </a:lnTo>
                    <a:lnTo>
                      <a:pt x="159" y="908"/>
                    </a:lnTo>
                    <a:lnTo>
                      <a:pt x="160" y="909"/>
                    </a:lnTo>
                    <a:lnTo>
                      <a:pt x="161" y="909"/>
                    </a:lnTo>
                    <a:lnTo>
                      <a:pt x="162" y="909"/>
                    </a:lnTo>
                    <a:lnTo>
                      <a:pt x="163" y="908"/>
                    </a:lnTo>
                    <a:lnTo>
                      <a:pt x="164" y="908"/>
                    </a:lnTo>
                    <a:lnTo>
                      <a:pt x="165" y="908"/>
                    </a:lnTo>
                    <a:lnTo>
                      <a:pt x="166" y="907"/>
                    </a:lnTo>
                    <a:lnTo>
                      <a:pt x="167" y="907"/>
                    </a:lnTo>
                    <a:lnTo>
                      <a:pt x="168" y="906"/>
                    </a:lnTo>
                    <a:lnTo>
                      <a:pt x="168" y="906"/>
                    </a:lnTo>
                    <a:lnTo>
                      <a:pt x="169" y="906"/>
                    </a:lnTo>
                    <a:lnTo>
                      <a:pt x="170" y="905"/>
                    </a:lnTo>
                    <a:lnTo>
                      <a:pt x="171" y="905"/>
                    </a:lnTo>
                    <a:lnTo>
                      <a:pt x="172" y="904"/>
                    </a:lnTo>
                    <a:lnTo>
                      <a:pt x="173" y="904"/>
                    </a:lnTo>
                    <a:lnTo>
                      <a:pt x="174" y="903"/>
                    </a:lnTo>
                    <a:lnTo>
                      <a:pt x="175" y="903"/>
                    </a:lnTo>
                    <a:lnTo>
                      <a:pt x="176" y="902"/>
                    </a:lnTo>
                    <a:lnTo>
                      <a:pt x="177" y="902"/>
                    </a:lnTo>
                    <a:lnTo>
                      <a:pt x="178" y="902"/>
                    </a:lnTo>
                    <a:lnTo>
                      <a:pt x="179" y="902"/>
                    </a:lnTo>
                    <a:lnTo>
                      <a:pt x="179" y="902"/>
                    </a:lnTo>
                    <a:lnTo>
                      <a:pt x="180" y="903"/>
                    </a:lnTo>
                    <a:lnTo>
                      <a:pt x="181" y="903"/>
                    </a:lnTo>
                    <a:lnTo>
                      <a:pt x="182" y="903"/>
                    </a:lnTo>
                    <a:lnTo>
                      <a:pt x="183" y="903"/>
                    </a:lnTo>
                    <a:lnTo>
                      <a:pt x="184" y="903"/>
                    </a:lnTo>
                    <a:lnTo>
                      <a:pt x="185" y="903"/>
                    </a:lnTo>
                    <a:lnTo>
                      <a:pt x="186" y="904"/>
                    </a:lnTo>
                    <a:lnTo>
                      <a:pt x="187" y="904"/>
                    </a:lnTo>
                    <a:lnTo>
                      <a:pt x="188" y="904"/>
                    </a:lnTo>
                    <a:lnTo>
                      <a:pt x="189" y="904"/>
                    </a:lnTo>
                    <a:lnTo>
                      <a:pt x="189" y="904"/>
                    </a:lnTo>
                    <a:lnTo>
                      <a:pt x="190" y="905"/>
                    </a:lnTo>
                    <a:lnTo>
                      <a:pt x="191" y="905"/>
                    </a:lnTo>
                    <a:lnTo>
                      <a:pt x="192" y="905"/>
                    </a:lnTo>
                    <a:lnTo>
                      <a:pt x="193" y="905"/>
                    </a:lnTo>
                    <a:lnTo>
                      <a:pt x="194" y="905"/>
                    </a:lnTo>
                    <a:lnTo>
                      <a:pt x="195" y="905"/>
                    </a:lnTo>
                    <a:lnTo>
                      <a:pt x="196" y="905"/>
                    </a:lnTo>
                    <a:lnTo>
                      <a:pt x="197" y="905"/>
                    </a:lnTo>
                    <a:lnTo>
                      <a:pt x="198" y="905"/>
                    </a:lnTo>
                    <a:lnTo>
                      <a:pt x="199" y="906"/>
                    </a:lnTo>
                    <a:lnTo>
                      <a:pt x="199" y="906"/>
                    </a:lnTo>
                    <a:lnTo>
                      <a:pt x="200" y="906"/>
                    </a:lnTo>
                    <a:lnTo>
                      <a:pt x="201" y="906"/>
                    </a:lnTo>
                    <a:lnTo>
                      <a:pt x="202" y="906"/>
                    </a:lnTo>
                    <a:lnTo>
                      <a:pt x="203" y="906"/>
                    </a:lnTo>
                    <a:lnTo>
                      <a:pt x="204" y="907"/>
                    </a:lnTo>
                    <a:lnTo>
                      <a:pt x="205" y="907"/>
                    </a:lnTo>
                    <a:lnTo>
                      <a:pt x="206" y="907"/>
                    </a:lnTo>
                    <a:lnTo>
                      <a:pt x="207" y="908"/>
                    </a:lnTo>
                    <a:lnTo>
                      <a:pt x="208" y="908"/>
                    </a:lnTo>
                    <a:lnTo>
                      <a:pt x="208" y="909"/>
                    </a:lnTo>
                    <a:lnTo>
                      <a:pt x="210" y="909"/>
                    </a:lnTo>
                    <a:lnTo>
                      <a:pt x="210" y="910"/>
                    </a:lnTo>
                    <a:lnTo>
                      <a:pt x="211" y="910"/>
                    </a:lnTo>
                    <a:lnTo>
                      <a:pt x="212" y="910"/>
                    </a:lnTo>
                    <a:lnTo>
                      <a:pt x="213" y="911"/>
                    </a:lnTo>
                    <a:lnTo>
                      <a:pt x="214" y="911"/>
                    </a:lnTo>
                    <a:lnTo>
                      <a:pt x="215" y="911"/>
                    </a:lnTo>
                    <a:lnTo>
                      <a:pt x="216" y="911"/>
                    </a:lnTo>
                    <a:lnTo>
                      <a:pt x="217" y="912"/>
                    </a:lnTo>
                    <a:lnTo>
                      <a:pt x="218" y="912"/>
                    </a:lnTo>
                    <a:lnTo>
                      <a:pt x="219" y="912"/>
                    </a:lnTo>
                    <a:lnTo>
                      <a:pt x="219" y="913"/>
                    </a:lnTo>
                    <a:lnTo>
                      <a:pt x="220" y="914"/>
                    </a:lnTo>
                    <a:lnTo>
                      <a:pt x="221" y="915"/>
                    </a:lnTo>
                    <a:lnTo>
                      <a:pt x="222" y="917"/>
                    </a:lnTo>
                    <a:lnTo>
                      <a:pt x="223" y="918"/>
                    </a:lnTo>
                    <a:lnTo>
                      <a:pt x="224" y="919"/>
                    </a:lnTo>
                    <a:lnTo>
                      <a:pt x="225" y="920"/>
                    </a:lnTo>
                    <a:lnTo>
                      <a:pt x="226" y="921"/>
                    </a:lnTo>
                    <a:lnTo>
                      <a:pt x="227" y="923"/>
                    </a:lnTo>
                    <a:lnTo>
                      <a:pt x="228" y="925"/>
                    </a:lnTo>
                    <a:lnTo>
                      <a:pt x="229" y="927"/>
                    </a:lnTo>
                    <a:lnTo>
                      <a:pt x="229" y="928"/>
                    </a:lnTo>
                    <a:lnTo>
                      <a:pt x="231" y="931"/>
                    </a:lnTo>
                    <a:lnTo>
                      <a:pt x="231" y="933"/>
                    </a:lnTo>
                    <a:lnTo>
                      <a:pt x="232" y="935"/>
                    </a:lnTo>
                    <a:lnTo>
                      <a:pt x="233" y="936"/>
                    </a:lnTo>
                    <a:lnTo>
                      <a:pt x="234" y="936"/>
                    </a:lnTo>
                    <a:lnTo>
                      <a:pt x="235" y="936"/>
                    </a:lnTo>
                    <a:lnTo>
                      <a:pt x="236" y="934"/>
                    </a:lnTo>
                    <a:lnTo>
                      <a:pt x="237" y="932"/>
                    </a:lnTo>
                    <a:lnTo>
                      <a:pt x="238" y="931"/>
                    </a:lnTo>
                    <a:lnTo>
                      <a:pt x="239" y="930"/>
                    </a:lnTo>
                    <a:lnTo>
                      <a:pt x="240" y="928"/>
                    </a:lnTo>
                    <a:lnTo>
                      <a:pt x="240" y="926"/>
                    </a:lnTo>
                    <a:lnTo>
                      <a:pt x="241" y="924"/>
                    </a:lnTo>
                    <a:lnTo>
                      <a:pt x="242" y="921"/>
                    </a:lnTo>
                    <a:lnTo>
                      <a:pt x="243" y="918"/>
                    </a:lnTo>
                    <a:lnTo>
                      <a:pt x="244" y="915"/>
                    </a:lnTo>
                    <a:lnTo>
                      <a:pt x="245" y="912"/>
                    </a:lnTo>
                    <a:lnTo>
                      <a:pt x="246" y="909"/>
                    </a:lnTo>
                    <a:lnTo>
                      <a:pt x="247" y="905"/>
                    </a:lnTo>
                    <a:lnTo>
                      <a:pt x="248" y="902"/>
                    </a:lnTo>
                    <a:lnTo>
                      <a:pt x="249" y="902"/>
                    </a:lnTo>
                    <a:lnTo>
                      <a:pt x="250" y="903"/>
                    </a:lnTo>
                    <a:lnTo>
                      <a:pt x="250" y="905"/>
                    </a:lnTo>
                    <a:lnTo>
                      <a:pt x="251" y="907"/>
                    </a:lnTo>
                    <a:lnTo>
                      <a:pt x="252" y="909"/>
                    </a:lnTo>
                    <a:lnTo>
                      <a:pt x="253" y="911"/>
                    </a:lnTo>
                    <a:lnTo>
                      <a:pt x="254" y="914"/>
                    </a:lnTo>
                    <a:lnTo>
                      <a:pt x="255" y="916"/>
                    </a:lnTo>
                    <a:lnTo>
                      <a:pt x="256" y="919"/>
                    </a:lnTo>
                    <a:lnTo>
                      <a:pt x="257" y="922"/>
                    </a:lnTo>
                    <a:lnTo>
                      <a:pt x="258" y="925"/>
                    </a:lnTo>
                    <a:lnTo>
                      <a:pt x="259" y="928"/>
                    </a:lnTo>
                    <a:lnTo>
                      <a:pt x="259" y="931"/>
                    </a:lnTo>
                    <a:lnTo>
                      <a:pt x="261" y="934"/>
                    </a:lnTo>
                    <a:lnTo>
                      <a:pt x="261" y="937"/>
                    </a:lnTo>
                    <a:lnTo>
                      <a:pt x="262" y="940"/>
                    </a:lnTo>
                    <a:lnTo>
                      <a:pt x="263" y="940"/>
                    </a:lnTo>
                    <a:lnTo>
                      <a:pt x="264" y="939"/>
                    </a:lnTo>
                    <a:lnTo>
                      <a:pt x="265" y="937"/>
                    </a:lnTo>
                    <a:lnTo>
                      <a:pt x="266" y="935"/>
                    </a:lnTo>
                    <a:lnTo>
                      <a:pt x="267" y="932"/>
                    </a:lnTo>
                    <a:lnTo>
                      <a:pt x="268" y="929"/>
                    </a:lnTo>
                    <a:lnTo>
                      <a:pt x="269" y="925"/>
                    </a:lnTo>
                    <a:lnTo>
                      <a:pt x="270" y="922"/>
                    </a:lnTo>
                    <a:lnTo>
                      <a:pt x="271" y="919"/>
                    </a:lnTo>
                    <a:lnTo>
                      <a:pt x="271" y="915"/>
                    </a:lnTo>
                    <a:lnTo>
                      <a:pt x="272" y="912"/>
                    </a:lnTo>
                    <a:lnTo>
                      <a:pt x="273" y="909"/>
                    </a:lnTo>
                    <a:lnTo>
                      <a:pt x="274" y="906"/>
                    </a:lnTo>
                    <a:lnTo>
                      <a:pt x="275" y="902"/>
                    </a:lnTo>
                    <a:lnTo>
                      <a:pt x="276" y="898"/>
                    </a:lnTo>
                    <a:lnTo>
                      <a:pt x="277" y="894"/>
                    </a:lnTo>
                    <a:lnTo>
                      <a:pt x="278" y="890"/>
                    </a:lnTo>
                    <a:lnTo>
                      <a:pt x="279" y="886"/>
                    </a:lnTo>
                    <a:lnTo>
                      <a:pt x="280" y="881"/>
                    </a:lnTo>
                    <a:lnTo>
                      <a:pt x="280" y="877"/>
                    </a:lnTo>
                    <a:lnTo>
                      <a:pt x="281" y="872"/>
                    </a:lnTo>
                    <a:lnTo>
                      <a:pt x="282" y="868"/>
                    </a:lnTo>
                    <a:lnTo>
                      <a:pt x="283" y="864"/>
                    </a:lnTo>
                    <a:lnTo>
                      <a:pt x="284" y="859"/>
                    </a:lnTo>
                    <a:lnTo>
                      <a:pt x="285" y="854"/>
                    </a:lnTo>
                    <a:lnTo>
                      <a:pt x="286" y="850"/>
                    </a:lnTo>
                    <a:lnTo>
                      <a:pt x="287" y="845"/>
                    </a:lnTo>
                    <a:lnTo>
                      <a:pt x="288" y="841"/>
                    </a:lnTo>
                    <a:lnTo>
                      <a:pt x="289" y="836"/>
                    </a:lnTo>
                    <a:lnTo>
                      <a:pt x="290" y="831"/>
                    </a:lnTo>
                    <a:lnTo>
                      <a:pt x="291" y="827"/>
                    </a:lnTo>
                    <a:lnTo>
                      <a:pt x="291" y="823"/>
                    </a:lnTo>
                    <a:lnTo>
                      <a:pt x="292" y="820"/>
                    </a:lnTo>
                    <a:lnTo>
                      <a:pt x="293" y="818"/>
                    </a:lnTo>
                    <a:lnTo>
                      <a:pt x="294" y="815"/>
                    </a:lnTo>
                    <a:lnTo>
                      <a:pt x="295" y="814"/>
                    </a:lnTo>
                    <a:lnTo>
                      <a:pt x="296" y="813"/>
                    </a:lnTo>
                    <a:lnTo>
                      <a:pt x="297" y="812"/>
                    </a:lnTo>
                    <a:lnTo>
                      <a:pt x="298" y="811"/>
                    </a:lnTo>
                    <a:lnTo>
                      <a:pt x="299" y="811"/>
                    </a:lnTo>
                    <a:lnTo>
                      <a:pt x="300" y="810"/>
                    </a:lnTo>
                    <a:lnTo>
                      <a:pt x="301" y="809"/>
                    </a:lnTo>
                    <a:lnTo>
                      <a:pt x="301" y="808"/>
                    </a:lnTo>
                    <a:lnTo>
                      <a:pt x="302" y="808"/>
                    </a:lnTo>
                    <a:lnTo>
                      <a:pt x="303" y="807"/>
                    </a:lnTo>
                    <a:lnTo>
                      <a:pt x="304" y="807"/>
                    </a:lnTo>
                    <a:lnTo>
                      <a:pt x="305" y="807"/>
                    </a:lnTo>
                    <a:lnTo>
                      <a:pt x="306" y="807"/>
                    </a:lnTo>
                    <a:lnTo>
                      <a:pt x="307" y="808"/>
                    </a:lnTo>
                    <a:lnTo>
                      <a:pt x="308" y="811"/>
                    </a:lnTo>
                    <a:lnTo>
                      <a:pt x="309" y="814"/>
                    </a:lnTo>
                    <a:lnTo>
                      <a:pt x="310" y="817"/>
                    </a:lnTo>
                    <a:lnTo>
                      <a:pt x="311" y="820"/>
                    </a:lnTo>
                    <a:lnTo>
                      <a:pt x="311" y="823"/>
                    </a:lnTo>
                    <a:lnTo>
                      <a:pt x="312" y="827"/>
                    </a:lnTo>
                    <a:lnTo>
                      <a:pt x="313" y="831"/>
                    </a:lnTo>
                    <a:lnTo>
                      <a:pt x="314" y="835"/>
                    </a:lnTo>
                    <a:lnTo>
                      <a:pt x="315" y="839"/>
                    </a:lnTo>
                    <a:lnTo>
                      <a:pt x="316" y="843"/>
                    </a:lnTo>
                    <a:lnTo>
                      <a:pt x="317" y="847"/>
                    </a:lnTo>
                    <a:lnTo>
                      <a:pt x="318" y="851"/>
                    </a:lnTo>
                    <a:lnTo>
                      <a:pt x="319" y="855"/>
                    </a:lnTo>
                    <a:lnTo>
                      <a:pt x="320" y="860"/>
                    </a:lnTo>
                    <a:lnTo>
                      <a:pt x="321" y="864"/>
                    </a:lnTo>
                    <a:lnTo>
                      <a:pt x="322" y="868"/>
                    </a:lnTo>
                    <a:lnTo>
                      <a:pt x="322" y="872"/>
                    </a:lnTo>
                    <a:lnTo>
                      <a:pt x="323" y="875"/>
                    </a:lnTo>
                    <a:lnTo>
                      <a:pt x="324" y="879"/>
                    </a:lnTo>
                    <a:lnTo>
                      <a:pt x="325" y="882"/>
                    </a:lnTo>
                    <a:lnTo>
                      <a:pt x="326" y="885"/>
                    </a:lnTo>
                    <a:lnTo>
                      <a:pt x="327" y="888"/>
                    </a:lnTo>
                    <a:lnTo>
                      <a:pt x="328" y="890"/>
                    </a:lnTo>
                    <a:lnTo>
                      <a:pt x="329" y="894"/>
                    </a:lnTo>
                    <a:lnTo>
                      <a:pt x="330" y="897"/>
                    </a:lnTo>
                    <a:lnTo>
                      <a:pt x="331" y="901"/>
                    </a:lnTo>
                    <a:lnTo>
                      <a:pt x="331" y="904"/>
                    </a:lnTo>
                    <a:lnTo>
                      <a:pt x="332" y="908"/>
                    </a:lnTo>
                    <a:lnTo>
                      <a:pt x="333" y="911"/>
                    </a:lnTo>
                    <a:lnTo>
                      <a:pt x="334" y="914"/>
                    </a:lnTo>
                    <a:lnTo>
                      <a:pt x="335" y="918"/>
                    </a:lnTo>
                    <a:lnTo>
                      <a:pt x="336" y="919"/>
                    </a:lnTo>
                    <a:lnTo>
                      <a:pt x="337" y="920"/>
                    </a:lnTo>
                    <a:lnTo>
                      <a:pt x="338" y="920"/>
                    </a:lnTo>
                    <a:lnTo>
                      <a:pt x="339" y="921"/>
                    </a:lnTo>
                    <a:lnTo>
                      <a:pt x="340" y="921"/>
                    </a:lnTo>
                    <a:lnTo>
                      <a:pt x="341" y="921"/>
                    </a:lnTo>
                    <a:lnTo>
                      <a:pt x="341" y="921"/>
                    </a:lnTo>
                    <a:lnTo>
                      <a:pt x="343" y="921"/>
                    </a:lnTo>
                    <a:lnTo>
                      <a:pt x="343" y="920"/>
                    </a:lnTo>
                    <a:lnTo>
                      <a:pt x="344" y="919"/>
                    </a:lnTo>
                    <a:lnTo>
                      <a:pt x="345" y="919"/>
                    </a:lnTo>
                    <a:lnTo>
                      <a:pt x="346" y="918"/>
                    </a:lnTo>
                    <a:lnTo>
                      <a:pt x="347" y="917"/>
                    </a:lnTo>
                    <a:lnTo>
                      <a:pt x="348" y="915"/>
                    </a:lnTo>
                    <a:lnTo>
                      <a:pt x="349" y="914"/>
                    </a:lnTo>
                    <a:lnTo>
                      <a:pt x="350" y="913"/>
                    </a:lnTo>
                    <a:lnTo>
                      <a:pt x="351" y="913"/>
                    </a:lnTo>
                    <a:lnTo>
                      <a:pt x="352" y="914"/>
                    </a:lnTo>
                    <a:lnTo>
                      <a:pt x="352" y="915"/>
                    </a:lnTo>
                    <a:lnTo>
                      <a:pt x="353" y="916"/>
                    </a:lnTo>
                    <a:lnTo>
                      <a:pt x="354" y="917"/>
                    </a:lnTo>
                    <a:lnTo>
                      <a:pt x="355" y="918"/>
                    </a:lnTo>
                    <a:lnTo>
                      <a:pt x="356" y="919"/>
                    </a:lnTo>
                    <a:lnTo>
                      <a:pt x="357" y="921"/>
                    </a:lnTo>
                    <a:lnTo>
                      <a:pt x="358" y="922"/>
                    </a:lnTo>
                    <a:lnTo>
                      <a:pt x="359" y="923"/>
                    </a:lnTo>
                    <a:lnTo>
                      <a:pt x="360" y="925"/>
                    </a:lnTo>
                    <a:lnTo>
                      <a:pt x="361" y="926"/>
                    </a:lnTo>
                    <a:lnTo>
                      <a:pt x="362" y="928"/>
                    </a:lnTo>
                    <a:lnTo>
                      <a:pt x="362" y="929"/>
                    </a:lnTo>
                    <a:lnTo>
                      <a:pt x="363" y="930"/>
                    </a:lnTo>
                    <a:lnTo>
                      <a:pt x="364" y="932"/>
                    </a:lnTo>
                    <a:lnTo>
                      <a:pt x="365" y="932"/>
                    </a:lnTo>
                    <a:lnTo>
                      <a:pt x="366" y="932"/>
                    </a:lnTo>
                    <a:lnTo>
                      <a:pt x="367" y="932"/>
                    </a:lnTo>
                    <a:lnTo>
                      <a:pt x="368" y="931"/>
                    </a:lnTo>
                    <a:lnTo>
                      <a:pt x="369" y="931"/>
                    </a:lnTo>
                    <a:lnTo>
                      <a:pt x="370" y="930"/>
                    </a:lnTo>
                    <a:lnTo>
                      <a:pt x="371" y="930"/>
                    </a:lnTo>
                    <a:lnTo>
                      <a:pt x="371" y="929"/>
                    </a:lnTo>
                    <a:lnTo>
                      <a:pt x="373" y="928"/>
                    </a:lnTo>
                    <a:lnTo>
                      <a:pt x="373" y="927"/>
                    </a:lnTo>
                    <a:lnTo>
                      <a:pt x="374" y="927"/>
                    </a:lnTo>
                    <a:lnTo>
                      <a:pt x="375" y="926"/>
                    </a:lnTo>
                    <a:lnTo>
                      <a:pt x="376" y="925"/>
                    </a:lnTo>
                    <a:lnTo>
                      <a:pt x="377" y="924"/>
                    </a:lnTo>
                    <a:lnTo>
                      <a:pt x="378" y="923"/>
                    </a:lnTo>
                    <a:lnTo>
                      <a:pt x="379" y="922"/>
                    </a:lnTo>
                    <a:lnTo>
                      <a:pt x="380" y="922"/>
                    </a:lnTo>
                    <a:lnTo>
                      <a:pt x="381" y="921"/>
                    </a:lnTo>
                    <a:lnTo>
                      <a:pt x="382" y="921"/>
                    </a:lnTo>
                    <a:lnTo>
                      <a:pt x="383" y="920"/>
                    </a:lnTo>
                    <a:lnTo>
                      <a:pt x="383" y="920"/>
                    </a:lnTo>
                    <a:lnTo>
                      <a:pt x="384" y="920"/>
                    </a:lnTo>
                    <a:lnTo>
                      <a:pt x="385" y="920"/>
                    </a:lnTo>
                    <a:lnTo>
                      <a:pt x="386" y="920"/>
                    </a:lnTo>
                    <a:lnTo>
                      <a:pt x="387" y="919"/>
                    </a:lnTo>
                    <a:lnTo>
                      <a:pt x="388" y="919"/>
                    </a:lnTo>
                    <a:lnTo>
                      <a:pt x="389" y="918"/>
                    </a:lnTo>
                    <a:lnTo>
                      <a:pt x="390" y="917"/>
                    </a:lnTo>
                    <a:lnTo>
                      <a:pt x="391" y="917"/>
                    </a:lnTo>
                    <a:lnTo>
                      <a:pt x="392" y="916"/>
                    </a:lnTo>
                    <a:lnTo>
                      <a:pt x="392" y="915"/>
                    </a:lnTo>
                    <a:lnTo>
                      <a:pt x="394" y="914"/>
                    </a:lnTo>
                    <a:lnTo>
                      <a:pt x="394" y="915"/>
                    </a:lnTo>
                    <a:lnTo>
                      <a:pt x="395" y="915"/>
                    </a:lnTo>
                    <a:lnTo>
                      <a:pt x="396" y="916"/>
                    </a:lnTo>
                    <a:lnTo>
                      <a:pt x="397" y="917"/>
                    </a:lnTo>
                    <a:lnTo>
                      <a:pt x="398" y="918"/>
                    </a:lnTo>
                    <a:lnTo>
                      <a:pt x="399" y="919"/>
                    </a:lnTo>
                    <a:lnTo>
                      <a:pt x="400" y="919"/>
                    </a:lnTo>
                    <a:lnTo>
                      <a:pt x="401" y="920"/>
                    </a:lnTo>
                    <a:lnTo>
                      <a:pt x="402" y="922"/>
                    </a:lnTo>
                    <a:lnTo>
                      <a:pt x="403" y="923"/>
                    </a:lnTo>
                    <a:lnTo>
                      <a:pt x="403" y="925"/>
                    </a:lnTo>
                    <a:lnTo>
                      <a:pt x="404" y="927"/>
                    </a:lnTo>
                    <a:lnTo>
                      <a:pt x="405" y="929"/>
                    </a:lnTo>
                    <a:lnTo>
                      <a:pt x="406" y="931"/>
                    </a:lnTo>
                    <a:lnTo>
                      <a:pt x="407" y="933"/>
                    </a:lnTo>
                    <a:lnTo>
                      <a:pt x="408" y="935"/>
                    </a:lnTo>
                    <a:lnTo>
                      <a:pt x="409" y="934"/>
                    </a:lnTo>
                    <a:lnTo>
                      <a:pt x="410" y="932"/>
                    </a:lnTo>
                    <a:lnTo>
                      <a:pt x="411" y="930"/>
                    </a:lnTo>
                    <a:lnTo>
                      <a:pt x="412" y="927"/>
                    </a:lnTo>
                    <a:lnTo>
                      <a:pt x="413" y="925"/>
                    </a:lnTo>
                    <a:lnTo>
                      <a:pt x="413" y="922"/>
                    </a:lnTo>
                    <a:lnTo>
                      <a:pt x="414" y="919"/>
                    </a:lnTo>
                    <a:lnTo>
                      <a:pt x="415" y="916"/>
                    </a:lnTo>
                    <a:lnTo>
                      <a:pt x="416" y="913"/>
                    </a:lnTo>
                    <a:lnTo>
                      <a:pt x="417" y="910"/>
                    </a:lnTo>
                    <a:lnTo>
                      <a:pt x="418" y="907"/>
                    </a:lnTo>
                    <a:lnTo>
                      <a:pt x="419" y="904"/>
                    </a:lnTo>
                    <a:lnTo>
                      <a:pt x="420" y="900"/>
                    </a:lnTo>
                    <a:lnTo>
                      <a:pt x="421" y="896"/>
                    </a:lnTo>
                    <a:lnTo>
                      <a:pt x="422" y="892"/>
                    </a:lnTo>
                    <a:lnTo>
                      <a:pt x="423" y="889"/>
                    </a:lnTo>
                    <a:lnTo>
                      <a:pt x="424" y="888"/>
                    </a:lnTo>
                    <a:lnTo>
                      <a:pt x="424" y="889"/>
                    </a:lnTo>
                    <a:lnTo>
                      <a:pt x="425" y="890"/>
                    </a:lnTo>
                    <a:lnTo>
                      <a:pt x="426" y="891"/>
                    </a:lnTo>
                    <a:lnTo>
                      <a:pt x="427" y="893"/>
                    </a:lnTo>
                    <a:lnTo>
                      <a:pt x="428" y="896"/>
                    </a:lnTo>
                    <a:lnTo>
                      <a:pt x="429" y="899"/>
                    </a:lnTo>
                    <a:lnTo>
                      <a:pt x="430" y="902"/>
                    </a:lnTo>
                    <a:lnTo>
                      <a:pt x="431" y="903"/>
                    </a:lnTo>
                    <a:lnTo>
                      <a:pt x="432" y="903"/>
                    </a:lnTo>
                    <a:lnTo>
                      <a:pt x="433" y="903"/>
                    </a:lnTo>
                    <a:lnTo>
                      <a:pt x="434" y="903"/>
                    </a:lnTo>
                    <a:lnTo>
                      <a:pt x="434" y="903"/>
                    </a:lnTo>
                    <a:lnTo>
                      <a:pt x="435" y="902"/>
                    </a:lnTo>
                    <a:lnTo>
                      <a:pt x="436" y="901"/>
                    </a:lnTo>
                    <a:lnTo>
                      <a:pt x="437" y="901"/>
                    </a:lnTo>
                    <a:lnTo>
                      <a:pt x="438" y="904"/>
                    </a:lnTo>
                    <a:lnTo>
                      <a:pt x="439" y="910"/>
                    </a:lnTo>
                    <a:lnTo>
                      <a:pt x="440" y="915"/>
                    </a:lnTo>
                    <a:lnTo>
                      <a:pt x="441" y="922"/>
                    </a:lnTo>
                    <a:lnTo>
                      <a:pt x="442" y="927"/>
                    </a:lnTo>
                    <a:lnTo>
                      <a:pt x="443" y="932"/>
                    </a:lnTo>
                    <a:lnTo>
                      <a:pt x="444" y="937"/>
                    </a:lnTo>
                    <a:lnTo>
                      <a:pt x="444" y="942"/>
                    </a:lnTo>
                    <a:lnTo>
                      <a:pt x="445" y="947"/>
                    </a:lnTo>
                    <a:lnTo>
                      <a:pt x="446" y="951"/>
                    </a:lnTo>
                    <a:lnTo>
                      <a:pt x="447" y="954"/>
                    </a:lnTo>
                    <a:lnTo>
                      <a:pt x="448" y="956"/>
                    </a:lnTo>
                    <a:lnTo>
                      <a:pt x="449" y="960"/>
                    </a:lnTo>
                    <a:lnTo>
                      <a:pt x="450" y="964"/>
                    </a:lnTo>
                    <a:lnTo>
                      <a:pt x="451" y="966"/>
                    </a:lnTo>
                    <a:lnTo>
                      <a:pt x="452" y="967"/>
                    </a:lnTo>
                    <a:lnTo>
                      <a:pt x="453" y="962"/>
                    </a:lnTo>
                    <a:lnTo>
                      <a:pt x="454" y="952"/>
                    </a:lnTo>
                    <a:lnTo>
                      <a:pt x="455" y="942"/>
                    </a:lnTo>
                    <a:lnTo>
                      <a:pt x="455" y="931"/>
                    </a:lnTo>
                    <a:lnTo>
                      <a:pt x="456" y="914"/>
                    </a:lnTo>
                    <a:lnTo>
                      <a:pt x="457" y="895"/>
                    </a:lnTo>
                    <a:lnTo>
                      <a:pt x="458" y="873"/>
                    </a:lnTo>
                    <a:lnTo>
                      <a:pt x="459" y="852"/>
                    </a:lnTo>
                    <a:lnTo>
                      <a:pt x="460" y="841"/>
                    </a:lnTo>
                    <a:lnTo>
                      <a:pt x="461" y="834"/>
                    </a:lnTo>
                    <a:lnTo>
                      <a:pt x="462" y="824"/>
                    </a:lnTo>
                    <a:lnTo>
                      <a:pt x="463" y="813"/>
                    </a:lnTo>
                    <a:lnTo>
                      <a:pt x="464" y="807"/>
                    </a:lnTo>
                    <a:lnTo>
                      <a:pt x="464" y="799"/>
                    </a:lnTo>
                    <a:lnTo>
                      <a:pt x="465" y="794"/>
                    </a:lnTo>
                    <a:lnTo>
                      <a:pt x="466" y="785"/>
                    </a:lnTo>
                    <a:lnTo>
                      <a:pt x="467" y="750"/>
                    </a:lnTo>
                    <a:lnTo>
                      <a:pt x="468" y="704"/>
                    </a:lnTo>
                    <a:lnTo>
                      <a:pt x="469" y="652"/>
                    </a:lnTo>
                    <a:lnTo>
                      <a:pt x="470" y="596"/>
                    </a:lnTo>
                    <a:lnTo>
                      <a:pt x="471" y="546"/>
                    </a:lnTo>
                    <a:lnTo>
                      <a:pt x="472" y="498"/>
                    </a:lnTo>
                    <a:lnTo>
                      <a:pt x="473" y="448"/>
                    </a:lnTo>
                    <a:lnTo>
                      <a:pt x="474" y="399"/>
                    </a:lnTo>
                    <a:lnTo>
                      <a:pt x="474" y="345"/>
                    </a:lnTo>
                    <a:lnTo>
                      <a:pt x="476" y="290"/>
                    </a:lnTo>
                    <a:lnTo>
                      <a:pt x="476" y="242"/>
                    </a:lnTo>
                    <a:lnTo>
                      <a:pt x="477" y="197"/>
                    </a:lnTo>
                    <a:lnTo>
                      <a:pt x="478" y="143"/>
                    </a:lnTo>
                    <a:lnTo>
                      <a:pt x="479" y="94"/>
                    </a:lnTo>
                    <a:lnTo>
                      <a:pt x="480" y="42"/>
                    </a:lnTo>
                    <a:lnTo>
                      <a:pt x="481" y="0"/>
                    </a:lnTo>
                    <a:lnTo>
                      <a:pt x="482" y="4"/>
                    </a:lnTo>
                    <a:lnTo>
                      <a:pt x="483" y="31"/>
                    </a:lnTo>
                    <a:lnTo>
                      <a:pt x="484" y="69"/>
                    </a:lnTo>
                    <a:lnTo>
                      <a:pt x="485" y="117"/>
                    </a:lnTo>
                    <a:lnTo>
                      <a:pt x="485" y="164"/>
                    </a:lnTo>
                    <a:lnTo>
                      <a:pt x="486" y="215"/>
                    </a:lnTo>
                    <a:lnTo>
                      <a:pt x="487" y="273"/>
                    </a:lnTo>
                    <a:lnTo>
                      <a:pt x="488" y="333"/>
                    </a:lnTo>
                    <a:lnTo>
                      <a:pt x="489" y="391"/>
                    </a:lnTo>
                    <a:lnTo>
                      <a:pt x="490" y="449"/>
                    </a:lnTo>
                    <a:lnTo>
                      <a:pt x="491" y="503"/>
                    </a:lnTo>
                    <a:lnTo>
                      <a:pt x="492" y="557"/>
                    </a:lnTo>
                    <a:lnTo>
                      <a:pt x="493" y="620"/>
                    </a:lnTo>
                    <a:lnTo>
                      <a:pt x="494" y="682"/>
                    </a:lnTo>
                    <a:lnTo>
                      <a:pt x="495" y="747"/>
                    </a:lnTo>
                    <a:lnTo>
                      <a:pt x="495" y="807"/>
                    </a:lnTo>
                    <a:lnTo>
                      <a:pt x="496" y="842"/>
                    </a:lnTo>
                    <a:lnTo>
                      <a:pt x="497" y="864"/>
                    </a:lnTo>
                    <a:lnTo>
                      <a:pt x="498" y="881"/>
                    </a:lnTo>
                    <a:lnTo>
                      <a:pt x="499" y="892"/>
                    </a:lnTo>
                    <a:lnTo>
                      <a:pt x="500" y="903"/>
                    </a:lnTo>
                    <a:lnTo>
                      <a:pt x="501" y="911"/>
                    </a:lnTo>
                    <a:lnTo>
                      <a:pt x="502" y="915"/>
                    </a:lnTo>
                    <a:lnTo>
                      <a:pt x="503" y="917"/>
                    </a:lnTo>
                    <a:lnTo>
                      <a:pt x="504" y="923"/>
                    </a:lnTo>
                    <a:lnTo>
                      <a:pt x="504" y="929"/>
                    </a:lnTo>
                    <a:lnTo>
                      <a:pt x="506" y="935"/>
                    </a:lnTo>
                    <a:lnTo>
                      <a:pt x="506" y="939"/>
                    </a:lnTo>
                    <a:lnTo>
                      <a:pt x="507" y="941"/>
                    </a:lnTo>
                    <a:lnTo>
                      <a:pt x="508" y="941"/>
                    </a:lnTo>
                    <a:lnTo>
                      <a:pt x="509" y="941"/>
                    </a:lnTo>
                    <a:lnTo>
                      <a:pt x="510" y="939"/>
                    </a:lnTo>
                    <a:lnTo>
                      <a:pt x="511" y="940"/>
                    </a:lnTo>
                    <a:lnTo>
                      <a:pt x="512" y="941"/>
                    </a:lnTo>
                    <a:lnTo>
                      <a:pt x="513" y="942"/>
                    </a:lnTo>
                    <a:lnTo>
                      <a:pt x="514" y="942"/>
                    </a:lnTo>
                    <a:lnTo>
                      <a:pt x="515" y="942"/>
                    </a:lnTo>
                    <a:lnTo>
                      <a:pt x="516" y="943"/>
                    </a:lnTo>
                    <a:lnTo>
                      <a:pt x="516" y="943"/>
                    </a:lnTo>
                    <a:lnTo>
                      <a:pt x="517" y="942"/>
                    </a:lnTo>
                    <a:lnTo>
                      <a:pt x="518" y="939"/>
                    </a:lnTo>
                    <a:lnTo>
                      <a:pt x="519" y="935"/>
                    </a:lnTo>
                    <a:lnTo>
                      <a:pt x="520" y="931"/>
                    </a:lnTo>
                    <a:lnTo>
                      <a:pt x="521" y="927"/>
                    </a:lnTo>
                    <a:lnTo>
                      <a:pt x="522" y="922"/>
                    </a:lnTo>
                    <a:lnTo>
                      <a:pt x="523" y="917"/>
                    </a:lnTo>
                    <a:lnTo>
                      <a:pt x="524" y="911"/>
                    </a:lnTo>
                    <a:lnTo>
                      <a:pt x="525" y="906"/>
                    </a:lnTo>
                    <a:lnTo>
                      <a:pt x="525" y="904"/>
                    </a:lnTo>
                    <a:lnTo>
                      <a:pt x="527" y="904"/>
                    </a:lnTo>
                    <a:lnTo>
                      <a:pt x="527" y="905"/>
                    </a:lnTo>
                    <a:lnTo>
                      <a:pt x="528" y="906"/>
                    </a:lnTo>
                    <a:lnTo>
                      <a:pt x="529" y="907"/>
                    </a:lnTo>
                    <a:lnTo>
                      <a:pt x="530" y="908"/>
                    </a:lnTo>
                    <a:lnTo>
                      <a:pt x="531" y="910"/>
                    </a:lnTo>
                    <a:lnTo>
                      <a:pt x="532" y="912"/>
                    </a:lnTo>
                    <a:lnTo>
                      <a:pt x="533" y="913"/>
                    </a:lnTo>
                    <a:lnTo>
                      <a:pt x="534" y="914"/>
                    </a:lnTo>
                    <a:lnTo>
                      <a:pt x="535" y="915"/>
                    </a:lnTo>
                    <a:lnTo>
                      <a:pt x="536" y="916"/>
                    </a:lnTo>
                    <a:lnTo>
                      <a:pt x="536" y="917"/>
                    </a:lnTo>
                    <a:lnTo>
                      <a:pt x="537" y="919"/>
                    </a:lnTo>
                    <a:lnTo>
                      <a:pt x="538" y="920"/>
                    </a:lnTo>
                    <a:lnTo>
                      <a:pt x="539" y="922"/>
                    </a:lnTo>
                    <a:lnTo>
                      <a:pt x="540" y="922"/>
                    </a:lnTo>
                    <a:lnTo>
                      <a:pt x="541" y="923"/>
                    </a:lnTo>
                    <a:lnTo>
                      <a:pt x="542" y="923"/>
                    </a:lnTo>
                    <a:lnTo>
                      <a:pt x="543" y="924"/>
                    </a:lnTo>
                    <a:lnTo>
                      <a:pt x="544" y="924"/>
                    </a:lnTo>
                    <a:lnTo>
                      <a:pt x="545" y="924"/>
                    </a:lnTo>
                    <a:lnTo>
                      <a:pt x="546" y="924"/>
                    </a:lnTo>
                    <a:lnTo>
                      <a:pt x="546" y="924"/>
                    </a:lnTo>
                    <a:lnTo>
                      <a:pt x="547" y="924"/>
                    </a:lnTo>
                    <a:lnTo>
                      <a:pt x="548" y="925"/>
                    </a:lnTo>
                    <a:lnTo>
                      <a:pt x="549" y="925"/>
                    </a:lnTo>
                    <a:lnTo>
                      <a:pt x="550" y="926"/>
                    </a:lnTo>
                    <a:lnTo>
                      <a:pt x="551" y="927"/>
                    </a:lnTo>
                    <a:lnTo>
                      <a:pt x="552" y="927"/>
                    </a:lnTo>
                    <a:lnTo>
                      <a:pt x="553" y="928"/>
                    </a:lnTo>
                    <a:lnTo>
                      <a:pt x="554" y="928"/>
                    </a:lnTo>
                    <a:lnTo>
                      <a:pt x="555" y="927"/>
                    </a:lnTo>
                    <a:lnTo>
                      <a:pt x="556" y="926"/>
                    </a:lnTo>
                    <a:lnTo>
                      <a:pt x="557" y="924"/>
                    </a:lnTo>
                    <a:lnTo>
                      <a:pt x="557" y="922"/>
                    </a:lnTo>
                    <a:lnTo>
                      <a:pt x="558" y="920"/>
                    </a:lnTo>
                    <a:lnTo>
                      <a:pt x="559" y="919"/>
                    </a:lnTo>
                    <a:lnTo>
                      <a:pt x="560" y="917"/>
                    </a:lnTo>
                    <a:lnTo>
                      <a:pt x="561" y="915"/>
                    </a:lnTo>
                    <a:lnTo>
                      <a:pt x="562" y="912"/>
                    </a:lnTo>
                    <a:lnTo>
                      <a:pt x="563" y="910"/>
                    </a:lnTo>
                    <a:lnTo>
                      <a:pt x="564" y="908"/>
                    </a:lnTo>
                    <a:lnTo>
                      <a:pt x="565" y="906"/>
                    </a:lnTo>
                    <a:lnTo>
                      <a:pt x="566" y="903"/>
                    </a:lnTo>
                    <a:lnTo>
                      <a:pt x="567" y="900"/>
                    </a:lnTo>
                    <a:lnTo>
                      <a:pt x="567" y="898"/>
                    </a:lnTo>
                    <a:lnTo>
                      <a:pt x="568" y="895"/>
                    </a:lnTo>
                    <a:lnTo>
                      <a:pt x="569" y="894"/>
                    </a:lnTo>
                    <a:lnTo>
                      <a:pt x="570" y="894"/>
                    </a:lnTo>
                    <a:lnTo>
                      <a:pt x="571" y="895"/>
                    </a:lnTo>
                    <a:lnTo>
                      <a:pt x="572" y="895"/>
                    </a:lnTo>
                    <a:lnTo>
                      <a:pt x="573" y="896"/>
                    </a:lnTo>
                    <a:lnTo>
                      <a:pt x="574" y="897"/>
                    </a:lnTo>
                    <a:lnTo>
                      <a:pt x="575" y="898"/>
                    </a:lnTo>
                    <a:lnTo>
                      <a:pt x="576" y="899"/>
                    </a:lnTo>
                    <a:lnTo>
                      <a:pt x="576" y="900"/>
                    </a:lnTo>
                    <a:lnTo>
                      <a:pt x="577" y="901"/>
                    </a:lnTo>
                    <a:lnTo>
                      <a:pt x="578" y="902"/>
                    </a:lnTo>
                    <a:lnTo>
                      <a:pt x="579" y="904"/>
                    </a:lnTo>
                    <a:lnTo>
                      <a:pt x="580" y="905"/>
                    </a:lnTo>
                    <a:lnTo>
                      <a:pt x="581" y="906"/>
                    </a:lnTo>
                    <a:lnTo>
                      <a:pt x="582" y="907"/>
                    </a:lnTo>
                    <a:lnTo>
                      <a:pt x="583" y="908"/>
                    </a:lnTo>
                    <a:lnTo>
                      <a:pt x="584" y="910"/>
                    </a:lnTo>
                    <a:lnTo>
                      <a:pt x="585" y="911"/>
                    </a:lnTo>
                    <a:lnTo>
                      <a:pt x="586" y="912"/>
                    </a:lnTo>
                    <a:lnTo>
                      <a:pt x="587" y="914"/>
                    </a:lnTo>
                    <a:lnTo>
                      <a:pt x="588" y="915"/>
                    </a:lnTo>
                    <a:lnTo>
                      <a:pt x="588" y="917"/>
                    </a:lnTo>
                    <a:lnTo>
                      <a:pt x="589" y="919"/>
                    </a:lnTo>
                    <a:lnTo>
                      <a:pt x="590" y="920"/>
                    </a:lnTo>
                    <a:lnTo>
                      <a:pt x="591" y="921"/>
                    </a:lnTo>
                    <a:lnTo>
                      <a:pt x="592" y="921"/>
                    </a:lnTo>
                    <a:lnTo>
                      <a:pt x="593" y="922"/>
                    </a:lnTo>
                    <a:lnTo>
                      <a:pt x="594" y="922"/>
                    </a:lnTo>
                    <a:lnTo>
                      <a:pt x="595" y="922"/>
                    </a:lnTo>
                    <a:lnTo>
                      <a:pt x="596" y="922"/>
                    </a:lnTo>
                    <a:lnTo>
                      <a:pt x="597" y="922"/>
                    </a:lnTo>
                    <a:lnTo>
                      <a:pt x="597" y="922"/>
                    </a:lnTo>
                    <a:lnTo>
                      <a:pt x="598" y="923"/>
                    </a:lnTo>
                    <a:lnTo>
                      <a:pt x="599" y="924"/>
                    </a:lnTo>
                    <a:lnTo>
                      <a:pt x="600" y="926"/>
                    </a:lnTo>
                    <a:lnTo>
                      <a:pt x="601" y="928"/>
                    </a:lnTo>
                    <a:lnTo>
                      <a:pt x="602" y="929"/>
                    </a:lnTo>
                    <a:lnTo>
                      <a:pt x="603" y="929"/>
                    </a:lnTo>
                    <a:lnTo>
                      <a:pt x="604" y="929"/>
                    </a:lnTo>
                    <a:lnTo>
                      <a:pt x="605" y="928"/>
                    </a:lnTo>
                    <a:lnTo>
                      <a:pt x="606" y="931"/>
                    </a:lnTo>
                    <a:lnTo>
                      <a:pt x="607" y="935"/>
                    </a:lnTo>
                    <a:lnTo>
                      <a:pt x="607" y="938"/>
                    </a:lnTo>
                    <a:lnTo>
                      <a:pt x="608" y="940"/>
                    </a:lnTo>
                    <a:lnTo>
                      <a:pt x="609" y="946"/>
                    </a:lnTo>
                    <a:lnTo>
                      <a:pt x="610" y="948"/>
                    </a:lnTo>
                    <a:lnTo>
                      <a:pt x="611" y="952"/>
                    </a:lnTo>
                    <a:lnTo>
                      <a:pt x="612" y="956"/>
                    </a:lnTo>
                    <a:lnTo>
                      <a:pt x="613" y="950"/>
                    </a:lnTo>
                    <a:lnTo>
                      <a:pt x="614" y="941"/>
                    </a:lnTo>
                    <a:lnTo>
                      <a:pt x="615" y="929"/>
                    </a:lnTo>
                    <a:lnTo>
                      <a:pt x="616" y="916"/>
                    </a:lnTo>
                    <a:lnTo>
                      <a:pt x="617" y="905"/>
                    </a:lnTo>
                    <a:lnTo>
                      <a:pt x="618" y="893"/>
                    </a:lnTo>
                    <a:lnTo>
                      <a:pt x="618" y="881"/>
                    </a:lnTo>
                    <a:lnTo>
                      <a:pt x="619" y="868"/>
                    </a:lnTo>
                    <a:lnTo>
                      <a:pt x="620" y="852"/>
                    </a:lnTo>
                    <a:lnTo>
                      <a:pt x="621" y="836"/>
                    </a:lnTo>
                    <a:lnTo>
                      <a:pt x="622" y="822"/>
                    </a:lnTo>
                    <a:lnTo>
                      <a:pt x="623" y="807"/>
                    </a:lnTo>
                    <a:lnTo>
                      <a:pt x="624" y="790"/>
                    </a:lnTo>
                    <a:lnTo>
                      <a:pt x="625" y="774"/>
                    </a:lnTo>
                    <a:lnTo>
                      <a:pt x="626" y="757"/>
                    </a:lnTo>
                    <a:lnTo>
                      <a:pt x="627" y="742"/>
                    </a:lnTo>
                    <a:lnTo>
                      <a:pt x="628" y="736"/>
                    </a:lnTo>
                    <a:lnTo>
                      <a:pt x="628" y="736"/>
                    </a:lnTo>
                    <a:lnTo>
                      <a:pt x="629" y="738"/>
                    </a:lnTo>
                    <a:lnTo>
                      <a:pt x="630" y="742"/>
                    </a:lnTo>
                    <a:lnTo>
                      <a:pt x="631" y="745"/>
                    </a:lnTo>
                    <a:lnTo>
                      <a:pt x="632" y="750"/>
                    </a:lnTo>
                    <a:lnTo>
                      <a:pt x="633" y="756"/>
                    </a:lnTo>
                    <a:lnTo>
                      <a:pt x="634" y="763"/>
                    </a:lnTo>
                    <a:lnTo>
                      <a:pt x="635" y="770"/>
                    </a:lnTo>
                    <a:lnTo>
                      <a:pt x="636" y="779"/>
                    </a:lnTo>
                    <a:lnTo>
                      <a:pt x="637" y="787"/>
                    </a:lnTo>
                    <a:lnTo>
                      <a:pt x="637" y="796"/>
                    </a:lnTo>
                    <a:lnTo>
                      <a:pt x="639" y="807"/>
                    </a:lnTo>
                    <a:lnTo>
                      <a:pt x="639" y="817"/>
                    </a:lnTo>
                    <a:lnTo>
                      <a:pt x="640" y="829"/>
                    </a:lnTo>
                    <a:lnTo>
                      <a:pt x="641" y="840"/>
                    </a:lnTo>
                    <a:lnTo>
                      <a:pt x="642" y="848"/>
                    </a:lnTo>
                    <a:lnTo>
                      <a:pt x="643" y="853"/>
                    </a:lnTo>
                    <a:lnTo>
                      <a:pt x="644" y="858"/>
                    </a:lnTo>
                    <a:lnTo>
                      <a:pt x="645" y="863"/>
                    </a:lnTo>
                    <a:lnTo>
                      <a:pt x="646" y="866"/>
                    </a:lnTo>
                    <a:lnTo>
                      <a:pt x="647" y="869"/>
                    </a:lnTo>
                    <a:lnTo>
                      <a:pt x="648" y="871"/>
                    </a:lnTo>
                    <a:lnTo>
                      <a:pt x="648" y="873"/>
                    </a:lnTo>
                    <a:lnTo>
                      <a:pt x="649" y="878"/>
                    </a:lnTo>
                    <a:lnTo>
                      <a:pt x="650" y="884"/>
                    </a:lnTo>
                    <a:lnTo>
                      <a:pt x="651" y="890"/>
                    </a:lnTo>
                    <a:lnTo>
                      <a:pt x="652" y="895"/>
                    </a:lnTo>
                    <a:lnTo>
                      <a:pt x="653" y="901"/>
                    </a:lnTo>
                    <a:lnTo>
                      <a:pt x="654" y="906"/>
                    </a:lnTo>
                    <a:lnTo>
                      <a:pt x="655" y="912"/>
                    </a:lnTo>
                    <a:lnTo>
                      <a:pt x="656" y="916"/>
                    </a:lnTo>
                    <a:lnTo>
                      <a:pt x="657" y="914"/>
                    </a:lnTo>
                    <a:lnTo>
                      <a:pt x="658" y="909"/>
                    </a:lnTo>
                    <a:lnTo>
                      <a:pt x="658" y="902"/>
                    </a:lnTo>
                    <a:lnTo>
                      <a:pt x="659" y="894"/>
                    </a:lnTo>
                    <a:lnTo>
                      <a:pt x="660" y="888"/>
                    </a:lnTo>
                    <a:lnTo>
                      <a:pt x="661" y="881"/>
                    </a:lnTo>
                    <a:lnTo>
                      <a:pt x="662" y="874"/>
                    </a:lnTo>
                    <a:lnTo>
                      <a:pt x="663" y="866"/>
                    </a:lnTo>
                    <a:lnTo>
                      <a:pt x="664" y="855"/>
                    </a:lnTo>
                    <a:lnTo>
                      <a:pt x="665" y="843"/>
                    </a:lnTo>
                    <a:lnTo>
                      <a:pt x="666" y="832"/>
                    </a:lnTo>
                    <a:lnTo>
                      <a:pt x="667" y="821"/>
                    </a:lnTo>
                    <a:lnTo>
                      <a:pt x="668" y="807"/>
                    </a:lnTo>
                    <a:lnTo>
                      <a:pt x="669" y="794"/>
                    </a:lnTo>
                    <a:lnTo>
                      <a:pt x="669" y="780"/>
                    </a:lnTo>
                    <a:lnTo>
                      <a:pt x="670" y="769"/>
                    </a:lnTo>
                    <a:lnTo>
                      <a:pt x="671" y="768"/>
                    </a:lnTo>
                    <a:lnTo>
                      <a:pt x="672" y="773"/>
                    </a:lnTo>
                    <a:lnTo>
                      <a:pt x="673" y="780"/>
                    </a:lnTo>
                    <a:lnTo>
                      <a:pt x="674" y="789"/>
                    </a:lnTo>
                    <a:lnTo>
                      <a:pt x="675" y="798"/>
                    </a:lnTo>
                    <a:lnTo>
                      <a:pt x="676" y="807"/>
                    </a:lnTo>
                    <a:lnTo>
                      <a:pt x="677" y="817"/>
                    </a:lnTo>
                    <a:lnTo>
                      <a:pt x="678" y="828"/>
                    </a:lnTo>
                    <a:lnTo>
                      <a:pt x="679" y="841"/>
                    </a:lnTo>
                    <a:lnTo>
                      <a:pt x="679" y="854"/>
                    </a:lnTo>
                    <a:lnTo>
                      <a:pt x="680" y="866"/>
                    </a:lnTo>
                    <a:lnTo>
                      <a:pt x="681" y="878"/>
                    </a:lnTo>
                    <a:lnTo>
                      <a:pt x="682" y="893"/>
                    </a:lnTo>
                    <a:lnTo>
                      <a:pt x="683" y="908"/>
                    </a:lnTo>
                    <a:lnTo>
                      <a:pt x="684" y="923"/>
                    </a:lnTo>
                    <a:lnTo>
                      <a:pt x="685" y="937"/>
                    </a:lnTo>
                    <a:lnTo>
                      <a:pt x="686" y="943"/>
                    </a:lnTo>
                    <a:lnTo>
                      <a:pt x="687" y="945"/>
                    </a:lnTo>
                    <a:lnTo>
                      <a:pt x="688" y="946"/>
                    </a:lnTo>
                    <a:lnTo>
                      <a:pt x="688" y="945"/>
                    </a:lnTo>
                    <a:lnTo>
                      <a:pt x="689" y="944"/>
                    </a:lnTo>
                    <a:lnTo>
                      <a:pt x="690" y="943"/>
                    </a:lnTo>
                    <a:lnTo>
                      <a:pt x="691" y="941"/>
                    </a:lnTo>
                    <a:lnTo>
                      <a:pt x="692" y="938"/>
                    </a:lnTo>
                    <a:lnTo>
                      <a:pt x="693" y="935"/>
                    </a:lnTo>
                    <a:lnTo>
                      <a:pt x="694" y="933"/>
                    </a:lnTo>
                    <a:lnTo>
                      <a:pt x="695" y="930"/>
                    </a:lnTo>
                    <a:lnTo>
                      <a:pt x="696" y="928"/>
                    </a:lnTo>
                    <a:lnTo>
                      <a:pt x="697" y="924"/>
                    </a:lnTo>
                    <a:lnTo>
                      <a:pt x="698" y="920"/>
                    </a:lnTo>
                    <a:lnTo>
                      <a:pt x="699" y="916"/>
                    </a:lnTo>
                    <a:lnTo>
                      <a:pt x="700" y="912"/>
                    </a:lnTo>
                    <a:lnTo>
                      <a:pt x="700" y="911"/>
                    </a:lnTo>
                    <a:lnTo>
                      <a:pt x="701" y="911"/>
                    </a:lnTo>
                    <a:lnTo>
                      <a:pt x="702" y="911"/>
                    </a:lnTo>
                    <a:lnTo>
                      <a:pt x="703" y="911"/>
                    </a:lnTo>
                    <a:lnTo>
                      <a:pt x="704" y="912"/>
                    </a:lnTo>
                    <a:lnTo>
                      <a:pt x="705" y="913"/>
                    </a:lnTo>
                    <a:lnTo>
                      <a:pt x="706" y="914"/>
                    </a:lnTo>
                    <a:lnTo>
                      <a:pt x="707" y="915"/>
                    </a:lnTo>
                    <a:lnTo>
                      <a:pt x="708" y="915"/>
                    </a:lnTo>
                    <a:lnTo>
                      <a:pt x="709" y="916"/>
                    </a:lnTo>
                    <a:lnTo>
                      <a:pt x="709" y="916"/>
                    </a:lnTo>
                    <a:lnTo>
                      <a:pt x="710" y="917"/>
                    </a:lnTo>
                    <a:lnTo>
                      <a:pt x="711" y="918"/>
                    </a:lnTo>
                    <a:lnTo>
                      <a:pt x="712" y="918"/>
                    </a:lnTo>
                    <a:lnTo>
                      <a:pt x="713" y="919"/>
                    </a:lnTo>
                    <a:lnTo>
                      <a:pt x="714" y="919"/>
                    </a:lnTo>
                    <a:lnTo>
                      <a:pt x="715" y="920"/>
                    </a:lnTo>
                    <a:lnTo>
                      <a:pt x="716" y="920"/>
                    </a:lnTo>
                    <a:lnTo>
                      <a:pt x="717" y="920"/>
                    </a:lnTo>
                    <a:lnTo>
                      <a:pt x="718" y="920"/>
                    </a:lnTo>
                    <a:lnTo>
                      <a:pt x="719" y="920"/>
                    </a:lnTo>
                    <a:lnTo>
                      <a:pt x="719" y="920"/>
                    </a:lnTo>
                    <a:lnTo>
                      <a:pt x="720" y="920"/>
                    </a:lnTo>
                    <a:lnTo>
                      <a:pt x="721" y="920"/>
                    </a:lnTo>
                    <a:lnTo>
                      <a:pt x="722" y="920"/>
                    </a:lnTo>
                    <a:lnTo>
                      <a:pt x="723" y="920"/>
                    </a:lnTo>
                    <a:lnTo>
                      <a:pt x="724" y="920"/>
                    </a:lnTo>
                    <a:lnTo>
                      <a:pt x="725" y="921"/>
                    </a:lnTo>
                    <a:lnTo>
                      <a:pt x="726" y="921"/>
                    </a:lnTo>
                    <a:lnTo>
                      <a:pt x="727" y="921"/>
                    </a:lnTo>
                    <a:lnTo>
                      <a:pt x="728" y="921"/>
                    </a:lnTo>
                    <a:lnTo>
                      <a:pt x="729" y="921"/>
                    </a:lnTo>
                    <a:lnTo>
                      <a:pt x="730" y="921"/>
                    </a:lnTo>
                    <a:lnTo>
                      <a:pt x="730" y="921"/>
                    </a:lnTo>
                    <a:lnTo>
                      <a:pt x="731" y="921"/>
                    </a:lnTo>
                    <a:lnTo>
                      <a:pt x="732" y="922"/>
                    </a:lnTo>
                    <a:lnTo>
                      <a:pt x="733" y="922"/>
                    </a:lnTo>
                    <a:lnTo>
                      <a:pt x="734" y="922"/>
                    </a:lnTo>
                    <a:lnTo>
                      <a:pt x="735" y="922"/>
                    </a:lnTo>
                    <a:lnTo>
                      <a:pt x="736" y="922"/>
                    </a:lnTo>
                    <a:lnTo>
                      <a:pt x="737" y="923"/>
                    </a:lnTo>
                    <a:lnTo>
                      <a:pt x="738" y="923"/>
                    </a:lnTo>
                    <a:lnTo>
                      <a:pt x="739" y="923"/>
                    </a:lnTo>
                    <a:lnTo>
                      <a:pt x="740" y="923"/>
                    </a:lnTo>
                    <a:lnTo>
                      <a:pt x="740" y="924"/>
                    </a:lnTo>
                    <a:lnTo>
                      <a:pt x="741" y="924"/>
                    </a:lnTo>
                    <a:lnTo>
                      <a:pt x="742" y="925"/>
                    </a:lnTo>
                    <a:lnTo>
                      <a:pt x="743" y="925"/>
                    </a:lnTo>
                    <a:lnTo>
                      <a:pt x="744" y="925"/>
                    </a:lnTo>
                    <a:lnTo>
                      <a:pt x="745" y="925"/>
                    </a:lnTo>
                    <a:lnTo>
                      <a:pt x="746" y="925"/>
                    </a:lnTo>
                    <a:lnTo>
                      <a:pt x="747" y="925"/>
                    </a:lnTo>
                    <a:lnTo>
                      <a:pt x="748" y="925"/>
                    </a:lnTo>
                    <a:lnTo>
                      <a:pt x="749" y="925"/>
                    </a:lnTo>
                    <a:lnTo>
                      <a:pt x="749" y="925"/>
                    </a:lnTo>
                    <a:lnTo>
                      <a:pt x="751" y="925"/>
                    </a:lnTo>
                    <a:lnTo>
                      <a:pt x="751" y="925"/>
                    </a:lnTo>
                    <a:lnTo>
                      <a:pt x="752" y="925"/>
                    </a:lnTo>
                    <a:lnTo>
                      <a:pt x="753" y="925"/>
                    </a:lnTo>
                    <a:lnTo>
                      <a:pt x="754" y="924"/>
                    </a:lnTo>
                    <a:lnTo>
                      <a:pt x="755" y="924"/>
                    </a:lnTo>
                    <a:lnTo>
                      <a:pt x="756" y="924"/>
                    </a:lnTo>
                    <a:lnTo>
                      <a:pt x="757" y="924"/>
                    </a:lnTo>
                    <a:lnTo>
                      <a:pt x="758" y="924"/>
                    </a:lnTo>
                    <a:lnTo>
                      <a:pt x="759" y="924"/>
                    </a:lnTo>
                    <a:lnTo>
                      <a:pt x="760" y="924"/>
                    </a:lnTo>
                    <a:lnTo>
                      <a:pt x="760" y="924"/>
                    </a:lnTo>
                    <a:lnTo>
                      <a:pt x="761" y="925"/>
                    </a:lnTo>
                    <a:lnTo>
                      <a:pt x="762" y="925"/>
                    </a:lnTo>
                    <a:lnTo>
                      <a:pt x="763" y="925"/>
                    </a:lnTo>
                    <a:lnTo>
                      <a:pt x="764" y="925"/>
                    </a:lnTo>
                    <a:lnTo>
                      <a:pt x="765" y="926"/>
                    </a:lnTo>
                    <a:lnTo>
                      <a:pt x="766" y="926"/>
                    </a:lnTo>
                    <a:lnTo>
                      <a:pt x="767" y="926"/>
                    </a:lnTo>
                    <a:lnTo>
                      <a:pt x="768" y="927"/>
                    </a:lnTo>
                    <a:lnTo>
                      <a:pt x="769" y="927"/>
                    </a:lnTo>
                    <a:lnTo>
                      <a:pt x="770" y="927"/>
                    </a:lnTo>
                    <a:lnTo>
                      <a:pt x="770" y="928"/>
                    </a:lnTo>
                    <a:lnTo>
                      <a:pt x="772" y="928"/>
                    </a:lnTo>
                    <a:lnTo>
                      <a:pt x="772" y="928"/>
                    </a:lnTo>
                    <a:lnTo>
                      <a:pt x="773" y="929"/>
                    </a:lnTo>
                    <a:lnTo>
                      <a:pt x="774" y="929"/>
                    </a:lnTo>
                    <a:lnTo>
                      <a:pt x="775" y="929"/>
                    </a:lnTo>
                    <a:lnTo>
                      <a:pt x="776" y="929"/>
                    </a:lnTo>
                    <a:lnTo>
                      <a:pt x="777" y="930"/>
                    </a:lnTo>
                    <a:lnTo>
                      <a:pt x="778" y="930"/>
                    </a:lnTo>
                    <a:lnTo>
                      <a:pt x="779" y="930"/>
                    </a:lnTo>
                    <a:lnTo>
                      <a:pt x="780" y="930"/>
                    </a:lnTo>
                    <a:lnTo>
                      <a:pt x="781" y="931"/>
                    </a:lnTo>
                    <a:lnTo>
                      <a:pt x="781" y="931"/>
                    </a:lnTo>
                    <a:lnTo>
                      <a:pt x="782" y="931"/>
                    </a:lnTo>
                    <a:lnTo>
                      <a:pt x="783" y="931"/>
                    </a:lnTo>
                    <a:lnTo>
                      <a:pt x="784" y="931"/>
                    </a:lnTo>
                    <a:lnTo>
                      <a:pt x="785" y="931"/>
                    </a:lnTo>
                    <a:lnTo>
                      <a:pt x="786" y="932"/>
                    </a:lnTo>
                    <a:lnTo>
                      <a:pt x="787" y="932"/>
                    </a:lnTo>
                    <a:lnTo>
                      <a:pt x="788" y="932"/>
                    </a:lnTo>
                    <a:lnTo>
                      <a:pt x="789" y="932"/>
                    </a:lnTo>
                    <a:lnTo>
                      <a:pt x="790" y="933"/>
                    </a:lnTo>
                    <a:lnTo>
                      <a:pt x="791" y="933"/>
                    </a:lnTo>
                    <a:lnTo>
                      <a:pt x="791" y="933"/>
                    </a:lnTo>
                    <a:lnTo>
                      <a:pt x="792" y="934"/>
                    </a:lnTo>
                    <a:lnTo>
                      <a:pt x="793" y="934"/>
                    </a:lnTo>
                    <a:lnTo>
                      <a:pt x="794" y="934"/>
                    </a:lnTo>
                    <a:lnTo>
                      <a:pt x="795" y="934"/>
                    </a:lnTo>
                    <a:lnTo>
                      <a:pt x="796" y="934"/>
                    </a:lnTo>
                    <a:lnTo>
                      <a:pt x="797" y="934"/>
                    </a:lnTo>
                    <a:lnTo>
                      <a:pt x="798" y="934"/>
                    </a:lnTo>
                    <a:lnTo>
                      <a:pt x="799" y="933"/>
                    </a:lnTo>
                    <a:lnTo>
                      <a:pt x="800" y="933"/>
                    </a:lnTo>
                    <a:lnTo>
                      <a:pt x="800" y="933"/>
                    </a:lnTo>
                    <a:lnTo>
                      <a:pt x="802" y="933"/>
                    </a:lnTo>
                    <a:lnTo>
                      <a:pt x="802" y="933"/>
                    </a:lnTo>
                    <a:lnTo>
                      <a:pt x="803" y="933"/>
                    </a:lnTo>
                    <a:lnTo>
                      <a:pt x="804" y="934"/>
                    </a:lnTo>
                    <a:lnTo>
                      <a:pt x="805" y="934"/>
                    </a:lnTo>
                    <a:lnTo>
                      <a:pt x="806" y="935"/>
                    </a:lnTo>
                    <a:lnTo>
                      <a:pt x="807" y="935"/>
                    </a:lnTo>
                    <a:lnTo>
                      <a:pt x="808" y="935"/>
                    </a:lnTo>
                    <a:lnTo>
                      <a:pt x="809" y="935"/>
                    </a:lnTo>
                    <a:lnTo>
                      <a:pt x="810" y="935"/>
                    </a:lnTo>
                    <a:lnTo>
                      <a:pt x="811" y="936"/>
                    </a:lnTo>
                    <a:lnTo>
                      <a:pt x="812" y="936"/>
                    </a:lnTo>
                    <a:lnTo>
                      <a:pt x="812" y="936"/>
                    </a:lnTo>
                    <a:lnTo>
                      <a:pt x="813" y="937"/>
                    </a:lnTo>
                    <a:lnTo>
                      <a:pt x="814" y="937"/>
                    </a:lnTo>
                    <a:lnTo>
                      <a:pt x="815" y="938"/>
                    </a:lnTo>
                    <a:lnTo>
                      <a:pt x="816" y="938"/>
                    </a:lnTo>
                    <a:lnTo>
                      <a:pt x="817" y="936"/>
                    </a:lnTo>
                    <a:lnTo>
                      <a:pt x="818" y="934"/>
                    </a:lnTo>
                    <a:lnTo>
                      <a:pt x="819" y="931"/>
                    </a:lnTo>
                    <a:lnTo>
                      <a:pt x="820" y="928"/>
                    </a:lnTo>
                    <a:lnTo>
                      <a:pt x="821" y="924"/>
                    </a:lnTo>
                    <a:lnTo>
                      <a:pt x="821" y="920"/>
                    </a:lnTo>
                    <a:lnTo>
                      <a:pt x="822" y="916"/>
                    </a:lnTo>
                    <a:lnTo>
                      <a:pt x="823" y="911"/>
                    </a:lnTo>
                    <a:lnTo>
                      <a:pt x="824" y="908"/>
                    </a:lnTo>
                    <a:lnTo>
                      <a:pt x="825" y="905"/>
                    </a:lnTo>
                    <a:lnTo>
                      <a:pt x="826" y="902"/>
                    </a:lnTo>
                    <a:lnTo>
                      <a:pt x="827" y="899"/>
                    </a:lnTo>
                    <a:lnTo>
                      <a:pt x="828" y="896"/>
                    </a:lnTo>
                    <a:lnTo>
                      <a:pt x="829" y="893"/>
                    </a:lnTo>
                    <a:lnTo>
                      <a:pt x="830" y="890"/>
                    </a:lnTo>
                    <a:lnTo>
                      <a:pt x="831" y="887"/>
                    </a:lnTo>
                    <a:lnTo>
                      <a:pt x="832" y="882"/>
                    </a:lnTo>
                    <a:lnTo>
                      <a:pt x="832" y="878"/>
                    </a:lnTo>
                    <a:lnTo>
                      <a:pt x="833" y="872"/>
                    </a:lnTo>
                    <a:lnTo>
                      <a:pt x="834" y="867"/>
                    </a:lnTo>
                    <a:lnTo>
                      <a:pt x="835" y="862"/>
                    </a:lnTo>
                    <a:lnTo>
                      <a:pt x="836" y="858"/>
                    </a:lnTo>
                    <a:lnTo>
                      <a:pt x="837" y="855"/>
                    </a:lnTo>
                    <a:lnTo>
                      <a:pt x="838" y="851"/>
                    </a:lnTo>
                    <a:lnTo>
                      <a:pt x="839" y="845"/>
                    </a:lnTo>
                    <a:lnTo>
                      <a:pt x="840" y="838"/>
                    </a:lnTo>
                    <a:lnTo>
                      <a:pt x="841" y="832"/>
                    </a:lnTo>
                    <a:lnTo>
                      <a:pt x="842" y="827"/>
                    </a:lnTo>
                    <a:lnTo>
                      <a:pt x="842" y="820"/>
                    </a:lnTo>
                    <a:lnTo>
                      <a:pt x="843" y="814"/>
                    </a:lnTo>
                    <a:lnTo>
                      <a:pt x="844" y="807"/>
                    </a:lnTo>
                    <a:lnTo>
                      <a:pt x="845" y="802"/>
                    </a:lnTo>
                    <a:lnTo>
                      <a:pt x="846" y="803"/>
                    </a:lnTo>
                    <a:lnTo>
                      <a:pt x="847" y="807"/>
                    </a:lnTo>
                    <a:lnTo>
                      <a:pt x="848" y="813"/>
                    </a:lnTo>
                    <a:lnTo>
                      <a:pt x="849" y="820"/>
                    </a:lnTo>
                    <a:lnTo>
                      <a:pt x="850" y="827"/>
                    </a:lnTo>
                    <a:lnTo>
                      <a:pt x="851" y="834"/>
                    </a:lnTo>
                    <a:lnTo>
                      <a:pt x="852" y="841"/>
                    </a:lnTo>
                    <a:lnTo>
                      <a:pt x="852" y="850"/>
                    </a:lnTo>
                    <a:lnTo>
                      <a:pt x="853" y="859"/>
                    </a:lnTo>
                    <a:lnTo>
                      <a:pt x="854" y="869"/>
                    </a:lnTo>
                    <a:lnTo>
                      <a:pt x="855" y="879"/>
                    </a:lnTo>
                    <a:lnTo>
                      <a:pt x="856" y="888"/>
                    </a:lnTo>
                    <a:lnTo>
                      <a:pt x="857" y="899"/>
                    </a:lnTo>
                    <a:lnTo>
                      <a:pt x="858" y="910"/>
                    </a:lnTo>
                    <a:lnTo>
                      <a:pt x="859" y="922"/>
                    </a:lnTo>
                    <a:lnTo>
                      <a:pt x="860" y="933"/>
                    </a:lnTo>
                    <a:lnTo>
                      <a:pt x="861" y="938"/>
                    </a:lnTo>
                    <a:lnTo>
                      <a:pt x="862" y="940"/>
                    </a:lnTo>
                    <a:lnTo>
                      <a:pt x="863" y="941"/>
                    </a:lnTo>
                    <a:lnTo>
                      <a:pt x="863" y="941"/>
                    </a:lnTo>
                    <a:lnTo>
                      <a:pt x="864" y="941"/>
                    </a:lnTo>
                    <a:lnTo>
                      <a:pt x="865" y="941"/>
                    </a:lnTo>
                    <a:lnTo>
                      <a:pt x="866" y="940"/>
                    </a:lnTo>
                    <a:lnTo>
                      <a:pt x="867" y="939"/>
                    </a:lnTo>
                    <a:lnTo>
                      <a:pt x="868" y="938"/>
                    </a:lnTo>
                    <a:lnTo>
                      <a:pt x="869" y="936"/>
                    </a:lnTo>
                    <a:lnTo>
                      <a:pt x="870" y="935"/>
                    </a:lnTo>
                    <a:lnTo>
                      <a:pt x="871" y="934"/>
                    </a:lnTo>
                    <a:lnTo>
                      <a:pt x="872" y="932"/>
                    </a:lnTo>
                    <a:lnTo>
                      <a:pt x="872" y="930"/>
                    </a:lnTo>
                    <a:lnTo>
                      <a:pt x="873" y="928"/>
                    </a:lnTo>
                    <a:lnTo>
                      <a:pt x="874" y="926"/>
                    </a:lnTo>
                    <a:lnTo>
                      <a:pt x="875" y="925"/>
                    </a:lnTo>
                    <a:lnTo>
                      <a:pt x="876" y="925"/>
                    </a:lnTo>
                    <a:lnTo>
                      <a:pt x="877" y="926"/>
                    </a:lnTo>
                    <a:lnTo>
                      <a:pt x="878" y="927"/>
                    </a:lnTo>
                    <a:lnTo>
                      <a:pt x="879" y="927"/>
                    </a:lnTo>
                    <a:lnTo>
                      <a:pt x="880" y="928"/>
                    </a:lnTo>
                    <a:lnTo>
                      <a:pt x="881" y="929"/>
                    </a:lnTo>
                    <a:lnTo>
                      <a:pt x="882" y="930"/>
                    </a:lnTo>
                    <a:lnTo>
                      <a:pt x="882" y="930"/>
                    </a:lnTo>
                    <a:lnTo>
                      <a:pt x="884" y="930"/>
                    </a:lnTo>
                    <a:lnTo>
                      <a:pt x="884" y="931"/>
                    </a:lnTo>
                    <a:lnTo>
                      <a:pt x="885" y="931"/>
                    </a:lnTo>
                    <a:lnTo>
                      <a:pt x="886" y="932"/>
                    </a:lnTo>
                    <a:lnTo>
                      <a:pt x="887" y="932"/>
                    </a:lnTo>
                    <a:lnTo>
                      <a:pt x="888" y="933"/>
                    </a:lnTo>
                    <a:lnTo>
                      <a:pt x="889" y="933"/>
                    </a:lnTo>
                    <a:lnTo>
                      <a:pt x="890" y="933"/>
                    </a:lnTo>
                    <a:lnTo>
                      <a:pt x="891" y="934"/>
                    </a:lnTo>
                    <a:lnTo>
                      <a:pt x="892" y="934"/>
                    </a:lnTo>
                    <a:lnTo>
                      <a:pt x="893" y="934"/>
                    </a:lnTo>
                    <a:lnTo>
                      <a:pt x="893" y="934"/>
                    </a:lnTo>
                    <a:lnTo>
                      <a:pt x="894" y="934"/>
                    </a:lnTo>
                    <a:lnTo>
                      <a:pt x="895" y="935"/>
                    </a:lnTo>
                    <a:lnTo>
                      <a:pt x="896" y="935"/>
                    </a:lnTo>
                    <a:lnTo>
                      <a:pt x="897" y="935"/>
                    </a:lnTo>
                    <a:lnTo>
                      <a:pt x="898" y="935"/>
                    </a:lnTo>
                    <a:lnTo>
                      <a:pt x="899" y="934"/>
                    </a:lnTo>
                    <a:lnTo>
                      <a:pt x="900" y="934"/>
                    </a:lnTo>
                    <a:lnTo>
                      <a:pt x="901" y="934"/>
                    </a:lnTo>
                    <a:lnTo>
                      <a:pt x="902" y="934"/>
                    </a:lnTo>
                    <a:lnTo>
                      <a:pt x="903" y="934"/>
                    </a:lnTo>
                    <a:lnTo>
                      <a:pt x="903" y="934"/>
                    </a:lnTo>
                    <a:lnTo>
                      <a:pt x="904" y="934"/>
                    </a:lnTo>
                    <a:lnTo>
                      <a:pt x="905" y="934"/>
                    </a:lnTo>
                    <a:lnTo>
                      <a:pt x="906" y="934"/>
                    </a:lnTo>
                    <a:lnTo>
                      <a:pt x="907" y="935"/>
                    </a:lnTo>
                    <a:lnTo>
                      <a:pt x="908" y="935"/>
                    </a:lnTo>
                    <a:lnTo>
                      <a:pt x="909" y="935"/>
                    </a:lnTo>
                    <a:lnTo>
                      <a:pt x="910" y="935"/>
                    </a:lnTo>
                    <a:lnTo>
                      <a:pt x="911" y="935"/>
                    </a:lnTo>
                    <a:lnTo>
                      <a:pt x="912" y="935"/>
                    </a:lnTo>
                    <a:lnTo>
                      <a:pt x="912" y="936"/>
                    </a:lnTo>
                    <a:lnTo>
                      <a:pt x="914" y="936"/>
                    </a:lnTo>
                    <a:lnTo>
                      <a:pt x="914" y="936"/>
                    </a:lnTo>
                    <a:lnTo>
                      <a:pt x="915" y="937"/>
                    </a:lnTo>
                    <a:lnTo>
                      <a:pt x="916" y="938"/>
                    </a:lnTo>
                    <a:lnTo>
                      <a:pt x="917" y="938"/>
                    </a:lnTo>
                    <a:lnTo>
                      <a:pt x="918" y="939"/>
                    </a:lnTo>
                    <a:lnTo>
                      <a:pt x="919" y="938"/>
                    </a:lnTo>
                    <a:lnTo>
                      <a:pt x="920" y="937"/>
                    </a:lnTo>
                    <a:lnTo>
                      <a:pt x="921" y="936"/>
                    </a:lnTo>
                    <a:lnTo>
                      <a:pt x="922" y="934"/>
                    </a:lnTo>
                    <a:lnTo>
                      <a:pt x="923" y="933"/>
                    </a:lnTo>
                    <a:lnTo>
                      <a:pt x="924" y="931"/>
                    </a:lnTo>
                    <a:lnTo>
                      <a:pt x="924" y="930"/>
                    </a:lnTo>
                    <a:lnTo>
                      <a:pt x="925" y="928"/>
                    </a:lnTo>
                    <a:lnTo>
                      <a:pt x="926" y="927"/>
                    </a:lnTo>
                    <a:lnTo>
                      <a:pt x="927" y="924"/>
                    </a:lnTo>
                    <a:lnTo>
                      <a:pt x="928" y="923"/>
                    </a:lnTo>
                    <a:lnTo>
                      <a:pt x="929" y="921"/>
                    </a:lnTo>
                    <a:lnTo>
                      <a:pt x="930" y="919"/>
                    </a:lnTo>
                    <a:lnTo>
                      <a:pt x="931" y="916"/>
                    </a:lnTo>
                    <a:lnTo>
                      <a:pt x="932" y="914"/>
                    </a:lnTo>
                    <a:lnTo>
                      <a:pt x="933" y="912"/>
                    </a:lnTo>
                    <a:lnTo>
                      <a:pt x="933" y="912"/>
                    </a:lnTo>
                    <a:lnTo>
                      <a:pt x="935" y="912"/>
                    </a:lnTo>
                    <a:lnTo>
                      <a:pt x="935" y="912"/>
                    </a:lnTo>
                    <a:lnTo>
                      <a:pt x="936" y="913"/>
                    </a:lnTo>
                    <a:lnTo>
                      <a:pt x="937" y="914"/>
                    </a:lnTo>
                    <a:lnTo>
                      <a:pt x="938" y="915"/>
                    </a:lnTo>
                    <a:lnTo>
                      <a:pt x="939" y="916"/>
                    </a:lnTo>
                    <a:lnTo>
                      <a:pt x="940" y="917"/>
                    </a:lnTo>
                    <a:lnTo>
                      <a:pt x="941" y="918"/>
                    </a:lnTo>
                    <a:lnTo>
                      <a:pt x="942" y="920"/>
                    </a:lnTo>
                    <a:lnTo>
                      <a:pt x="943" y="921"/>
                    </a:lnTo>
                    <a:lnTo>
                      <a:pt x="944" y="923"/>
                    </a:lnTo>
                    <a:lnTo>
                      <a:pt x="944" y="925"/>
                    </a:lnTo>
                    <a:lnTo>
                      <a:pt x="945" y="926"/>
                    </a:lnTo>
                    <a:lnTo>
                      <a:pt x="946" y="928"/>
                    </a:lnTo>
                    <a:lnTo>
                      <a:pt x="947" y="930"/>
                    </a:lnTo>
                    <a:lnTo>
                      <a:pt x="948" y="930"/>
                    </a:lnTo>
                    <a:lnTo>
                      <a:pt x="949" y="931"/>
                    </a:lnTo>
                    <a:lnTo>
                      <a:pt x="950" y="930"/>
                    </a:lnTo>
                    <a:lnTo>
                      <a:pt x="951" y="930"/>
                    </a:lnTo>
                    <a:lnTo>
                      <a:pt x="952" y="930"/>
                    </a:lnTo>
                    <a:lnTo>
                      <a:pt x="953" y="930"/>
                    </a:lnTo>
                    <a:lnTo>
                      <a:pt x="954" y="930"/>
                    </a:lnTo>
                    <a:lnTo>
                      <a:pt x="954" y="930"/>
                    </a:lnTo>
                    <a:lnTo>
                      <a:pt x="955" y="929"/>
                    </a:lnTo>
                    <a:lnTo>
                      <a:pt x="956" y="928"/>
                    </a:lnTo>
                    <a:lnTo>
                      <a:pt x="957" y="927"/>
                    </a:lnTo>
                    <a:lnTo>
                      <a:pt x="958" y="925"/>
                    </a:lnTo>
                    <a:lnTo>
                      <a:pt x="959" y="923"/>
                    </a:lnTo>
                    <a:lnTo>
                      <a:pt x="960" y="922"/>
                    </a:lnTo>
                    <a:lnTo>
                      <a:pt x="961" y="919"/>
                    </a:lnTo>
                    <a:lnTo>
                      <a:pt x="962" y="917"/>
                    </a:lnTo>
                    <a:lnTo>
                      <a:pt x="963" y="918"/>
                    </a:lnTo>
                    <a:lnTo>
                      <a:pt x="964" y="920"/>
                    </a:lnTo>
                    <a:lnTo>
                      <a:pt x="965" y="923"/>
                    </a:lnTo>
                    <a:lnTo>
                      <a:pt x="965" y="926"/>
                    </a:lnTo>
                    <a:lnTo>
                      <a:pt x="966" y="928"/>
                    </a:lnTo>
                    <a:lnTo>
                      <a:pt x="967" y="931"/>
                    </a:lnTo>
                    <a:lnTo>
                      <a:pt x="968" y="933"/>
                    </a:lnTo>
                    <a:lnTo>
                      <a:pt x="969" y="936"/>
                    </a:lnTo>
                    <a:lnTo>
                      <a:pt x="970" y="938"/>
                    </a:lnTo>
                    <a:lnTo>
                      <a:pt x="971" y="941"/>
                    </a:lnTo>
                    <a:lnTo>
                      <a:pt x="972" y="943"/>
                    </a:lnTo>
                    <a:lnTo>
                      <a:pt x="973" y="945"/>
                    </a:lnTo>
                    <a:lnTo>
                      <a:pt x="974" y="948"/>
                    </a:lnTo>
                    <a:lnTo>
                      <a:pt x="975" y="950"/>
                    </a:lnTo>
                    <a:lnTo>
                      <a:pt x="975" y="953"/>
                    </a:lnTo>
                    <a:lnTo>
                      <a:pt x="976" y="954"/>
                    </a:lnTo>
                    <a:lnTo>
                      <a:pt x="977" y="952"/>
                    </a:lnTo>
                    <a:lnTo>
                      <a:pt x="978" y="949"/>
                    </a:lnTo>
                    <a:lnTo>
                      <a:pt x="979" y="944"/>
                    </a:lnTo>
                    <a:lnTo>
                      <a:pt x="980" y="939"/>
                    </a:lnTo>
                    <a:lnTo>
                      <a:pt x="981" y="933"/>
                    </a:lnTo>
                    <a:lnTo>
                      <a:pt x="982" y="925"/>
                    </a:lnTo>
                    <a:lnTo>
                      <a:pt x="983" y="916"/>
                    </a:lnTo>
                    <a:lnTo>
                      <a:pt x="984" y="907"/>
                    </a:lnTo>
                    <a:lnTo>
                      <a:pt x="985" y="902"/>
                    </a:lnTo>
                    <a:lnTo>
                      <a:pt x="985" y="899"/>
                    </a:lnTo>
                    <a:lnTo>
                      <a:pt x="986" y="895"/>
                    </a:lnTo>
                    <a:lnTo>
                      <a:pt x="987" y="891"/>
                    </a:lnTo>
                    <a:lnTo>
                      <a:pt x="988" y="888"/>
                    </a:lnTo>
                    <a:lnTo>
                      <a:pt x="989" y="884"/>
                    </a:lnTo>
                    <a:lnTo>
                      <a:pt x="990" y="881"/>
                    </a:lnTo>
                    <a:lnTo>
                      <a:pt x="991" y="876"/>
                    </a:lnTo>
                    <a:lnTo>
                      <a:pt x="992" y="864"/>
                    </a:lnTo>
                    <a:lnTo>
                      <a:pt x="993" y="848"/>
                    </a:lnTo>
                    <a:lnTo>
                      <a:pt x="994" y="830"/>
                    </a:lnTo>
                    <a:lnTo>
                      <a:pt x="995" y="810"/>
                    </a:lnTo>
                    <a:lnTo>
                      <a:pt x="996" y="794"/>
                    </a:lnTo>
                    <a:lnTo>
                      <a:pt x="996" y="778"/>
                    </a:lnTo>
                    <a:lnTo>
                      <a:pt x="997" y="763"/>
                    </a:lnTo>
                    <a:lnTo>
                      <a:pt x="998" y="747"/>
                    </a:lnTo>
                    <a:lnTo>
                      <a:pt x="999" y="725"/>
                    </a:lnTo>
                    <a:lnTo>
                      <a:pt x="1000" y="700"/>
                    </a:lnTo>
                    <a:lnTo>
                      <a:pt x="1001" y="678"/>
                    </a:lnTo>
                    <a:lnTo>
                      <a:pt x="1002" y="656"/>
                    </a:lnTo>
                    <a:lnTo>
                      <a:pt x="1003" y="630"/>
                    </a:lnTo>
                    <a:lnTo>
                      <a:pt x="1004" y="606"/>
                    </a:lnTo>
                    <a:lnTo>
                      <a:pt x="1005" y="581"/>
                    </a:lnTo>
                    <a:lnTo>
                      <a:pt x="1005" y="560"/>
                    </a:lnTo>
                    <a:lnTo>
                      <a:pt x="1006" y="559"/>
                    </a:lnTo>
                    <a:lnTo>
                      <a:pt x="1007" y="568"/>
                    </a:lnTo>
                    <a:lnTo>
                      <a:pt x="1008" y="582"/>
                    </a:lnTo>
                    <a:lnTo>
                      <a:pt x="1009" y="600"/>
                    </a:lnTo>
                    <a:lnTo>
                      <a:pt x="1010" y="617"/>
                    </a:lnTo>
                    <a:lnTo>
                      <a:pt x="1011" y="636"/>
                    </a:lnTo>
                    <a:lnTo>
                      <a:pt x="1012" y="657"/>
                    </a:lnTo>
                    <a:lnTo>
                      <a:pt x="1013" y="680"/>
                    </a:lnTo>
                    <a:lnTo>
                      <a:pt x="1014" y="704"/>
                    </a:lnTo>
                    <a:lnTo>
                      <a:pt x="1015" y="730"/>
                    </a:lnTo>
                    <a:lnTo>
                      <a:pt x="1015" y="754"/>
                    </a:lnTo>
                    <a:lnTo>
                      <a:pt x="1017" y="779"/>
                    </a:lnTo>
                    <a:lnTo>
                      <a:pt x="1017" y="808"/>
                    </a:lnTo>
                    <a:lnTo>
                      <a:pt x="1018" y="837"/>
                    </a:lnTo>
                    <a:lnTo>
                      <a:pt x="1019" y="867"/>
                    </a:lnTo>
                    <a:lnTo>
                      <a:pt x="1020" y="895"/>
                    </a:lnTo>
                    <a:lnTo>
                      <a:pt x="1021" y="909"/>
                    </a:lnTo>
                    <a:lnTo>
                      <a:pt x="1022" y="917"/>
                    </a:lnTo>
                    <a:lnTo>
                      <a:pt x="1023" y="921"/>
                    </a:lnTo>
                    <a:lnTo>
                      <a:pt x="1024" y="923"/>
                    </a:lnTo>
                    <a:lnTo>
                      <a:pt x="1025" y="925"/>
                    </a:lnTo>
                    <a:lnTo>
                      <a:pt x="1026" y="926"/>
                    </a:lnTo>
                    <a:lnTo>
                      <a:pt x="1026" y="925"/>
                    </a:lnTo>
                    <a:lnTo>
                      <a:pt x="1027" y="923"/>
                    </a:lnTo>
                    <a:lnTo>
                      <a:pt x="1028" y="922"/>
                    </a:lnTo>
                    <a:lnTo>
                      <a:pt x="1029" y="922"/>
                    </a:lnTo>
                    <a:lnTo>
                      <a:pt x="1030" y="921"/>
                    </a:lnTo>
                    <a:lnTo>
                      <a:pt x="1031" y="920"/>
                    </a:lnTo>
                    <a:lnTo>
                      <a:pt x="1032" y="917"/>
                    </a:lnTo>
                    <a:lnTo>
                      <a:pt x="1033" y="914"/>
                    </a:lnTo>
                    <a:lnTo>
                      <a:pt x="1034" y="910"/>
                    </a:lnTo>
                    <a:lnTo>
                      <a:pt x="1035" y="907"/>
                    </a:lnTo>
                    <a:lnTo>
                      <a:pt x="1036" y="907"/>
                    </a:lnTo>
                    <a:lnTo>
                      <a:pt x="1036" y="909"/>
                    </a:lnTo>
                    <a:lnTo>
                      <a:pt x="1037" y="911"/>
                    </a:lnTo>
                    <a:lnTo>
                      <a:pt x="1038" y="914"/>
                    </a:lnTo>
                    <a:lnTo>
                      <a:pt x="1039" y="916"/>
                    </a:lnTo>
                    <a:lnTo>
                      <a:pt x="1040" y="918"/>
                    </a:lnTo>
                    <a:lnTo>
                      <a:pt x="1041" y="921"/>
                    </a:lnTo>
                    <a:lnTo>
                      <a:pt x="1042" y="924"/>
                    </a:lnTo>
                    <a:lnTo>
                      <a:pt x="1043" y="926"/>
                    </a:lnTo>
                    <a:lnTo>
                      <a:pt x="1044" y="928"/>
                    </a:lnTo>
                    <a:lnTo>
                      <a:pt x="1045" y="930"/>
                    </a:lnTo>
                    <a:lnTo>
                      <a:pt x="1045" y="931"/>
                    </a:lnTo>
                    <a:lnTo>
                      <a:pt x="1047" y="933"/>
                    </a:lnTo>
                    <a:lnTo>
                      <a:pt x="1047" y="935"/>
                    </a:lnTo>
                    <a:lnTo>
                      <a:pt x="1048" y="937"/>
                    </a:lnTo>
                    <a:lnTo>
                      <a:pt x="1049" y="939"/>
                    </a:lnTo>
                    <a:lnTo>
                      <a:pt x="1050" y="939"/>
                    </a:lnTo>
                    <a:lnTo>
                      <a:pt x="1051" y="939"/>
                    </a:lnTo>
                    <a:lnTo>
                      <a:pt x="1052" y="939"/>
                    </a:lnTo>
                    <a:lnTo>
                      <a:pt x="1053" y="938"/>
                    </a:lnTo>
                    <a:lnTo>
                      <a:pt x="1054" y="938"/>
                    </a:lnTo>
                    <a:lnTo>
                      <a:pt x="1055" y="937"/>
                    </a:lnTo>
                    <a:lnTo>
                      <a:pt x="1056" y="936"/>
                    </a:lnTo>
                    <a:lnTo>
                      <a:pt x="1057" y="935"/>
                    </a:lnTo>
                    <a:lnTo>
                      <a:pt x="1057" y="934"/>
                    </a:lnTo>
                    <a:lnTo>
                      <a:pt x="1058" y="933"/>
                    </a:lnTo>
                    <a:lnTo>
                      <a:pt x="1059" y="931"/>
                    </a:lnTo>
                    <a:lnTo>
                      <a:pt x="1060" y="930"/>
                    </a:lnTo>
                    <a:lnTo>
                      <a:pt x="1061" y="929"/>
                    </a:lnTo>
                    <a:lnTo>
                      <a:pt x="1062" y="928"/>
                    </a:lnTo>
                    <a:lnTo>
                      <a:pt x="1063" y="926"/>
                    </a:lnTo>
                    <a:lnTo>
                      <a:pt x="1064" y="925"/>
                    </a:lnTo>
                    <a:lnTo>
                      <a:pt x="1065" y="924"/>
                    </a:lnTo>
                    <a:lnTo>
                      <a:pt x="1066" y="923"/>
                    </a:lnTo>
                    <a:lnTo>
                      <a:pt x="1066" y="923"/>
                    </a:lnTo>
                    <a:lnTo>
                      <a:pt x="1067" y="922"/>
                    </a:lnTo>
                    <a:lnTo>
                      <a:pt x="1068" y="922"/>
                    </a:lnTo>
                    <a:lnTo>
                      <a:pt x="1069" y="922"/>
                    </a:lnTo>
                    <a:lnTo>
                      <a:pt x="1070" y="921"/>
                    </a:lnTo>
                    <a:lnTo>
                      <a:pt x="1071" y="921"/>
                    </a:lnTo>
                    <a:lnTo>
                      <a:pt x="1072" y="921"/>
                    </a:lnTo>
                    <a:lnTo>
                      <a:pt x="1073" y="920"/>
                    </a:lnTo>
                    <a:lnTo>
                      <a:pt x="1074" y="920"/>
                    </a:lnTo>
                    <a:lnTo>
                      <a:pt x="1075" y="919"/>
                    </a:lnTo>
                    <a:lnTo>
                      <a:pt x="1076" y="919"/>
                    </a:lnTo>
                    <a:lnTo>
                      <a:pt x="1077" y="918"/>
                    </a:lnTo>
                    <a:lnTo>
                      <a:pt x="1077" y="918"/>
                    </a:lnTo>
                    <a:lnTo>
                      <a:pt x="1078" y="918"/>
                    </a:lnTo>
                    <a:lnTo>
                      <a:pt x="1079" y="918"/>
                    </a:lnTo>
                    <a:lnTo>
                      <a:pt x="1080" y="918"/>
                    </a:lnTo>
                    <a:lnTo>
                      <a:pt x="1081" y="918"/>
                    </a:lnTo>
                    <a:lnTo>
                      <a:pt x="1082" y="919"/>
                    </a:lnTo>
                    <a:lnTo>
                      <a:pt x="1083" y="919"/>
                    </a:lnTo>
                    <a:lnTo>
                      <a:pt x="1084" y="920"/>
                    </a:lnTo>
                    <a:lnTo>
                      <a:pt x="1085" y="920"/>
                    </a:lnTo>
                    <a:lnTo>
                      <a:pt x="1086" y="920"/>
                    </a:lnTo>
                    <a:lnTo>
                      <a:pt x="1087" y="921"/>
                    </a:lnTo>
                    <a:lnTo>
                      <a:pt x="1087" y="922"/>
                    </a:lnTo>
                    <a:lnTo>
                      <a:pt x="1088" y="922"/>
                    </a:lnTo>
                    <a:lnTo>
                      <a:pt x="1089" y="923"/>
                    </a:lnTo>
                    <a:lnTo>
                      <a:pt x="1090" y="924"/>
                    </a:lnTo>
                    <a:lnTo>
                      <a:pt x="1091" y="924"/>
                    </a:lnTo>
                    <a:lnTo>
                      <a:pt x="1092" y="925"/>
                    </a:lnTo>
                    <a:lnTo>
                      <a:pt x="1093" y="926"/>
                    </a:lnTo>
                    <a:lnTo>
                      <a:pt x="1094" y="926"/>
                    </a:lnTo>
                    <a:lnTo>
                      <a:pt x="1095" y="926"/>
                    </a:lnTo>
                    <a:lnTo>
                      <a:pt x="1096" y="926"/>
                    </a:lnTo>
                    <a:lnTo>
                      <a:pt x="1097" y="926"/>
                    </a:lnTo>
                    <a:lnTo>
                      <a:pt x="1097" y="926"/>
                    </a:lnTo>
                    <a:lnTo>
                      <a:pt x="1098" y="926"/>
                    </a:lnTo>
                    <a:lnTo>
                      <a:pt x="1099" y="926"/>
                    </a:lnTo>
                    <a:lnTo>
                      <a:pt x="1100" y="926"/>
                    </a:lnTo>
                    <a:lnTo>
                      <a:pt x="1101" y="926"/>
                    </a:lnTo>
                    <a:lnTo>
                      <a:pt x="1102" y="926"/>
                    </a:lnTo>
                    <a:lnTo>
                      <a:pt x="1103" y="926"/>
                    </a:lnTo>
                    <a:lnTo>
                      <a:pt x="1104" y="926"/>
                    </a:lnTo>
                    <a:lnTo>
                      <a:pt x="1105" y="926"/>
                    </a:lnTo>
                    <a:lnTo>
                      <a:pt x="1106" y="926"/>
                    </a:lnTo>
                    <a:lnTo>
                      <a:pt x="1107" y="926"/>
                    </a:lnTo>
                    <a:lnTo>
                      <a:pt x="1108" y="926"/>
                    </a:lnTo>
                    <a:lnTo>
                      <a:pt x="1108" y="925"/>
                    </a:lnTo>
                    <a:lnTo>
                      <a:pt x="1109" y="925"/>
                    </a:lnTo>
                    <a:lnTo>
                      <a:pt x="1110" y="925"/>
                    </a:lnTo>
                    <a:lnTo>
                      <a:pt x="1111" y="924"/>
                    </a:lnTo>
                    <a:lnTo>
                      <a:pt x="1112" y="924"/>
                    </a:lnTo>
                    <a:lnTo>
                      <a:pt x="1113" y="924"/>
                    </a:lnTo>
                    <a:lnTo>
                      <a:pt x="1114" y="924"/>
                    </a:lnTo>
                    <a:lnTo>
                      <a:pt x="1115" y="924"/>
                    </a:lnTo>
                    <a:lnTo>
                      <a:pt x="1116" y="924"/>
                    </a:lnTo>
                    <a:lnTo>
                      <a:pt x="1117" y="923"/>
                    </a:lnTo>
                    <a:lnTo>
                      <a:pt x="1117" y="922"/>
                    </a:lnTo>
                    <a:lnTo>
                      <a:pt x="1118" y="922"/>
                    </a:lnTo>
                    <a:lnTo>
                      <a:pt x="1119" y="921"/>
                    </a:lnTo>
                    <a:lnTo>
                      <a:pt x="1120" y="920"/>
                    </a:lnTo>
                    <a:lnTo>
                      <a:pt x="1121" y="919"/>
                    </a:lnTo>
                    <a:lnTo>
                      <a:pt x="1122" y="919"/>
                    </a:lnTo>
                    <a:lnTo>
                      <a:pt x="1123" y="919"/>
                    </a:lnTo>
                    <a:lnTo>
                      <a:pt x="1124" y="920"/>
                    </a:lnTo>
                    <a:lnTo>
                      <a:pt x="1125" y="921"/>
                    </a:lnTo>
                    <a:lnTo>
                      <a:pt x="1126" y="923"/>
                    </a:lnTo>
                    <a:lnTo>
                      <a:pt x="1127" y="924"/>
                    </a:lnTo>
                    <a:lnTo>
                      <a:pt x="1127" y="925"/>
                    </a:lnTo>
                    <a:lnTo>
                      <a:pt x="1129" y="926"/>
                    </a:lnTo>
                    <a:lnTo>
                      <a:pt x="1129" y="928"/>
                    </a:lnTo>
                    <a:lnTo>
                      <a:pt x="1130" y="929"/>
                    </a:lnTo>
                    <a:lnTo>
                      <a:pt x="1131" y="931"/>
                    </a:lnTo>
                    <a:lnTo>
                      <a:pt x="1132" y="933"/>
                    </a:lnTo>
                    <a:lnTo>
                      <a:pt x="1133" y="934"/>
                    </a:lnTo>
                    <a:lnTo>
                      <a:pt x="1134" y="936"/>
                    </a:lnTo>
                    <a:lnTo>
                      <a:pt x="1135" y="938"/>
                    </a:lnTo>
                    <a:lnTo>
                      <a:pt x="1136" y="940"/>
                    </a:lnTo>
                    <a:lnTo>
                      <a:pt x="1137" y="942"/>
                    </a:lnTo>
                    <a:lnTo>
                      <a:pt x="1138" y="942"/>
                    </a:lnTo>
                    <a:lnTo>
                      <a:pt x="1138" y="941"/>
                    </a:lnTo>
                    <a:lnTo>
                      <a:pt x="1139" y="941"/>
                    </a:lnTo>
                    <a:lnTo>
                      <a:pt x="1140" y="939"/>
                    </a:lnTo>
                    <a:lnTo>
                      <a:pt x="1141" y="938"/>
                    </a:lnTo>
                    <a:lnTo>
                      <a:pt x="1142" y="937"/>
                    </a:lnTo>
                    <a:lnTo>
                      <a:pt x="1143" y="935"/>
                    </a:lnTo>
                    <a:lnTo>
                      <a:pt x="1144" y="934"/>
                    </a:lnTo>
                    <a:lnTo>
                      <a:pt x="1145" y="933"/>
                    </a:lnTo>
                    <a:lnTo>
                      <a:pt x="1146" y="931"/>
                    </a:lnTo>
                    <a:lnTo>
                      <a:pt x="1147" y="930"/>
                    </a:lnTo>
                    <a:lnTo>
                      <a:pt x="1148" y="928"/>
                    </a:lnTo>
                    <a:lnTo>
                      <a:pt x="1148" y="927"/>
                    </a:lnTo>
                    <a:lnTo>
                      <a:pt x="1149" y="925"/>
                    </a:lnTo>
                    <a:lnTo>
                      <a:pt x="1150" y="923"/>
                    </a:lnTo>
                    <a:lnTo>
                      <a:pt x="1151" y="921"/>
                    </a:lnTo>
                    <a:lnTo>
                      <a:pt x="1152" y="920"/>
                    </a:lnTo>
                    <a:lnTo>
                      <a:pt x="1153" y="919"/>
                    </a:lnTo>
                    <a:lnTo>
                      <a:pt x="1154" y="918"/>
                    </a:lnTo>
                    <a:lnTo>
                      <a:pt x="1155" y="918"/>
                    </a:lnTo>
                    <a:lnTo>
                      <a:pt x="1156" y="917"/>
                    </a:lnTo>
                    <a:lnTo>
                      <a:pt x="1157" y="916"/>
                    </a:lnTo>
                    <a:lnTo>
                      <a:pt x="1157" y="916"/>
                    </a:lnTo>
                    <a:lnTo>
                      <a:pt x="1159" y="915"/>
                    </a:lnTo>
                    <a:lnTo>
                      <a:pt x="1159" y="915"/>
                    </a:lnTo>
                    <a:lnTo>
                      <a:pt x="1160" y="914"/>
                    </a:lnTo>
                    <a:lnTo>
                      <a:pt x="1161" y="914"/>
                    </a:lnTo>
                    <a:lnTo>
                      <a:pt x="1162" y="913"/>
                    </a:lnTo>
                    <a:lnTo>
                      <a:pt x="1163" y="912"/>
                    </a:lnTo>
                    <a:lnTo>
                      <a:pt x="1164" y="912"/>
                    </a:lnTo>
                    <a:lnTo>
                      <a:pt x="1165" y="911"/>
                    </a:lnTo>
                    <a:lnTo>
                      <a:pt x="1166" y="910"/>
                    </a:lnTo>
                    <a:lnTo>
                      <a:pt x="1167" y="910"/>
                    </a:lnTo>
                    <a:lnTo>
                      <a:pt x="1168" y="911"/>
                    </a:lnTo>
                    <a:lnTo>
                      <a:pt x="1169" y="911"/>
                    </a:lnTo>
                    <a:lnTo>
                      <a:pt x="1169" y="911"/>
                    </a:lnTo>
                    <a:lnTo>
                      <a:pt x="1170" y="912"/>
                    </a:lnTo>
                    <a:lnTo>
                      <a:pt x="1171" y="912"/>
                    </a:lnTo>
                    <a:lnTo>
                      <a:pt x="1172" y="913"/>
                    </a:lnTo>
                    <a:lnTo>
                      <a:pt x="1173" y="914"/>
                    </a:lnTo>
                    <a:lnTo>
                      <a:pt x="1174" y="914"/>
                    </a:lnTo>
                    <a:lnTo>
                      <a:pt x="1175" y="915"/>
                    </a:lnTo>
                    <a:lnTo>
                      <a:pt x="1176" y="916"/>
                    </a:lnTo>
                    <a:lnTo>
                      <a:pt x="1177" y="916"/>
                    </a:lnTo>
                    <a:lnTo>
                      <a:pt x="1178" y="917"/>
                    </a:lnTo>
                    <a:lnTo>
                      <a:pt x="1178" y="918"/>
                    </a:lnTo>
                    <a:lnTo>
                      <a:pt x="1180" y="919"/>
                    </a:lnTo>
                    <a:lnTo>
                      <a:pt x="1180" y="920"/>
                    </a:lnTo>
                    <a:lnTo>
                      <a:pt x="1181" y="921"/>
                    </a:lnTo>
                    <a:lnTo>
                      <a:pt x="1182" y="921"/>
                    </a:lnTo>
                    <a:lnTo>
                      <a:pt x="1183" y="921"/>
                    </a:lnTo>
                    <a:lnTo>
                      <a:pt x="1184" y="921"/>
                    </a:lnTo>
                    <a:lnTo>
                      <a:pt x="1185" y="922"/>
                    </a:lnTo>
                    <a:lnTo>
                      <a:pt x="1186" y="922"/>
                    </a:lnTo>
                    <a:lnTo>
                      <a:pt x="1187" y="922"/>
                    </a:lnTo>
                    <a:lnTo>
                      <a:pt x="1188" y="922"/>
                    </a:lnTo>
                    <a:lnTo>
                      <a:pt x="1189" y="922"/>
                    </a:lnTo>
                    <a:lnTo>
                      <a:pt x="1189" y="922"/>
                    </a:lnTo>
                    <a:lnTo>
                      <a:pt x="1190" y="922"/>
                    </a:lnTo>
                    <a:lnTo>
                      <a:pt x="1191" y="923"/>
                    </a:lnTo>
                    <a:lnTo>
                      <a:pt x="1192" y="922"/>
                    </a:lnTo>
                    <a:lnTo>
                      <a:pt x="1193" y="923"/>
                    </a:lnTo>
                    <a:lnTo>
                      <a:pt x="1194" y="922"/>
                    </a:lnTo>
                    <a:lnTo>
                      <a:pt x="1195" y="922"/>
                    </a:lnTo>
                    <a:lnTo>
                      <a:pt x="1196" y="923"/>
                    </a:lnTo>
                    <a:lnTo>
                      <a:pt x="1197" y="923"/>
                    </a:lnTo>
                    <a:lnTo>
                      <a:pt x="1198" y="924"/>
                    </a:lnTo>
                    <a:lnTo>
                      <a:pt x="1199" y="924"/>
                    </a:lnTo>
                    <a:lnTo>
                      <a:pt x="1199" y="926"/>
                    </a:lnTo>
                    <a:lnTo>
                      <a:pt x="1200" y="926"/>
                    </a:lnTo>
                    <a:lnTo>
                      <a:pt x="1201" y="926"/>
                    </a:lnTo>
                    <a:lnTo>
                      <a:pt x="1202" y="927"/>
                    </a:lnTo>
                    <a:lnTo>
                      <a:pt x="1203" y="928"/>
                    </a:lnTo>
                    <a:lnTo>
                      <a:pt x="1204" y="929"/>
                    </a:lnTo>
                    <a:lnTo>
                      <a:pt x="1205" y="930"/>
                    </a:lnTo>
                    <a:lnTo>
                      <a:pt x="1206" y="930"/>
                    </a:lnTo>
                    <a:lnTo>
                      <a:pt x="1207" y="931"/>
                    </a:lnTo>
                    <a:lnTo>
                      <a:pt x="1208" y="932"/>
                    </a:lnTo>
                    <a:lnTo>
                      <a:pt x="1209" y="933"/>
                    </a:lnTo>
                    <a:lnTo>
                      <a:pt x="1210" y="934"/>
                    </a:lnTo>
                    <a:lnTo>
                      <a:pt x="1210" y="934"/>
                    </a:lnTo>
                    <a:lnTo>
                      <a:pt x="1211" y="933"/>
                    </a:lnTo>
                    <a:lnTo>
                      <a:pt x="1212" y="933"/>
                    </a:lnTo>
                    <a:lnTo>
                      <a:pt x="1213" y="932"/>
                    </a:lnTo>
                    <a:lnTo>
                      <a:pt x="1214" y="931"/>
                    </a:lnTo>
                    <a:lnTo>
                      <a:pt x="1215" y="931"/>
                    </a:lnTo>
                    <a:lnTo>
                      <a:pt x="1216" y="930"/>
                    </a:lnTo>
                    <a:lnTo>
                      <a:pt x="1217" y="929"/>
                    </a:lnTo>
                    <a:lnTo>
                      <a:pt x="1218" y="928"/>
                    </a:lnTo>
                    <a:lnTo>
                      <a:pt x="1219" y="927"/>
                    </a:lnTo>
                    <a:lnTo>
                      <a:pt x="1220" y="925"/>
                    </a:lnTo>
                    <a:lnTo>
                      <a:pt x="1220" y="924"/>
                    </a:lnTo>
                    <a:lnTo>
                      <a:pt x="1221" y="923"/>
                    </a:lnTo>
                    <a:lnTo>
                      <a:pt x="1222" y="922"/>
                    </a:lnTo>
                    <a:lnTo>
                      <a:pt x="1223" y="920"/>
                    </a:lnTo>
                    <a:lnTo>
                      <a:pt x="1224" y="919"/>
                    </a:lnTo>
                    <a:lnTo>
                      <a:pt x="1225" y="919"/>
                    </a:lnTo>
                    <a:lnTo>
                      <a:pt x="1226" y="918"/>
                    </a:lnTo>
                    <a:lnTo>
                      <a:pt x="1227" y="919"/>
                    </a:lnTo>
                    <a:lnTo>
                      <a:pt x="1228" y="919"/>
                    </a:lnTo>
                    <a:lnTo>
                      <a:pt x="1229" y="919"/>
                    </a:lnTo>
                    <a:lnTo>
                      <a:pt x="1229" y="919"/>
                    </a:lnTo>
                    <a:lnTo>
                      <a:pt x="1230" y="920"/>
                    </a:lnTo>
                    <a:lnTo>
                      <a:pt x="1231" y="920"/>
                    </a:lnTo>
                    <a:lnTo>
                      <a:pt x="1232" y="921"/>
                    </a:lnTo>
                    <a:lnTo>
                      <a:pt x="1233" y="921"/>
                    </a:lnTo>
                    <a:lnTo>
                      <a:pt x="1234" y="922"/>
                    </a:lnTo>
                    <a:lnTo>
                      <a:pt x="1235" y="922"/>
                    </a:lnTo>
                    <a:lnTo>
                      <a:pt x="1236" y="923"/>
                    </a:lnTo>
                    <a:lnTo>
                      <a:pt x="1237" y="924"/>
                    </a:lnTo>
                    <a:lnTo>
                      <a:pt x="1238" y="925"/>
                    </a:lnTo>
                    <a:lnTo>
                      <a:pt x="1239" y="925"/>
                    </a:lnTo>
                    <a:lnTo>
                      <a:pt x="1240" y="925"/>
                    </a:lnTo>
                    <a:lnTo>
                      <a:pt x="1241" y="925"/>
                    </a:lnTo>
                    <a:lnTo>
                      <a:pt x="1241" y="924"/>
                    </a:lnTo>
                    <a:lnTo>
                      <a:pt x="1242" y="923"/>
                    </a:lnTo>
                    <a:lnTo>
                      <a:pt x="1243" y="922"/>
                    </a:lnTo>
                    <a:lnTo>
                      <a:pt x="1244" y="921"/>
                    </a:lnTo>
                    <a:lnTo>
                      <a:pt x="1245" y="920"/>
                    </a:lnTo>
                    <a:lnTo>
                      <a:pt x="1246" y="919"/>
                    </a:lnTo>
                    <a:lnTo>
                      <a:pt x="1247" y="918"/>
                    </a:lnTo>
                    <a:lnTo>
                      <a:pt x="1248" y="917"/>
                    </a:lnTo>
                    <a:lnTo>
                      <a:pt x="1249" y="916"/>
                    </a:lnTo>
                    <a:lnTo>
                      <a:pt x="1250" y="914"/>
                    </a:lnTo>
                    <a:lnTo>
                      <a:pt x="1250" y="913"/>
                    </a:lnTo>
                    <a:lnTo>
                      <a:pt x="1251" y="912"/>
                    </a:lnTo>
                    <a:lnTo>
                      <a:pt x="1252" y="911"/>
                    </a:lnTo>
                    <a:lnTo>
                      <a:pt x="1253" y="909"/>
                    </a:lnTo>
                    <a:lnTo>
                      <a:pt x="1254" y="907"/>
                    </a:lnTo>
                    <a:lnTo>
                      <a:pt x="1255" y="909"/>
                    </a:lnTo>
                    <a:lnTo>
                      <a:pt x="1256" y="911"/>
                    </a:lnTo>
                    <a:lnTo>
                      <a:pt x="1257" y="913"/>
                    </a:lnTo>
                    <a:lnTo>
                      <a:pt x="1258" y="913"/>
                    </a:lnTo>
                    <a:lnTo>
                      <a:pt x="1259" y="907"/>
                    </a:lnTo>
                    <a:lnTo>
                      <a:pt x="1260" y="897"/>
                    </a:lnTo>
                    <a:lnTo>
                      <a:pt x="1260" y="907"/>
                    </a:lnTo>
                    <a:lnTo>
                      <a:pt x="1261" y="917"/>
                    </a:lnTo>
                    <a:lnTo>
                      <a:pt x="1262" y="923"/>
                    </a:lnTo>
                    <a:lnTo>
                      <a:pt x="1263" y="917"/>
                    </a:lnTo>
                    <a:lnTo>
                      <a:pt x="1264" y="909"/>
                    </a:lnTo>
                    <a:lnTo>
                      <a:pt x="1265" y="908"/>
                    </a:lnTo>
                    <a:lnTo>
                      <a:pt x="1266" y="912"/>
                    </a:lnTo>
                    <a:lnTo>
                      <a:pt x="1267" y="915"/>
                    </a:lnTo>
                    <a:lnTo>
                      <a:pt x="1268" y="914"/>
                    </a:lnTo>
                    <a:lnTo>
                      <a:pt x="1269" y="915"/>
                    </a:lnTo>
                    <a:lnTo>
                      <a:pt x="1270" y="916"/>
                    </a:lnTo>
                    <a:lnTo>
                      <a:pt x="1271" y="916"/>
                    </a:lnTo>
                    <a:lnTo>
                      <a:pt x="1271" y="915"/>
                    </a:lnTo>
                    <a:lnTo>
                      <a:pt x="1272" y="915"/>
                    </a:lnTo>
                    <a:lnTo>
                      <a:pt x="1273" y="915"/>
                    </a:lnTo>
                    <a:lnTo>
                      <a:pt x="1274" y="915"/>
                    </a:lnTo>
                    <a:lnTo>
                      <a:pt x="1275" y="915"/>
                    </a:lnTo>
                    <a:lnTo>
                      <a:pt x="1276" y="915"/>
                    </a:lnTo>
                    <a:lnTo>
                      <a:pt x="1277" y="915"/>
                    </a:lnTo>
                    <a:lnTo>
                      <a:pt x="1278" y="916"/>
                    </a:lnTo>
                    <a:lnTo>
                      <a:pt x="1279" y="915"/>
                    </a:lnTo>
                    <a:lnTo>
                      <a:pt x="1280" y="917"/>
                    </a:lnTo>
                    <a:lnTo>
                      <a:pt x="1281" y="917"/>
                    </a:lnTo>
                    <a:lnTo>
                      <a:pt x="1281" y="915"/>
                    </a:lnTo>
                    <a:lnTo>
                      <a:pt x="1282" y="917"/>
                    </a:lnTo>
                    <a:lnTo>
                      <a:pt x="1283" y="917"/>
                    </a:lnTo>
                    <a:lnTo>
                      <a:pt x="1284" y="916"/>
                    </a:lnTo>
                    <a:lnTo>
                      <a:pt x="1285" y="915"/>
                    </a:lnTo>
                    <a:lnTo>
                      <a:pt x="1286" y="912"/>
                    </a:lnTo>
                    <a:lnTo>
                      <a:pt x="1287" y="911"/>
                    </a:lnTo>
                    <a:lnTo>
                      <a:pt x="1288" y="910"/>
                    </a:lnTo>
                    <a:lnTo>
                      <a:pt x="1289" y="909"/>
                    </a:lnTo>
                    <a:lnTo>
                      <a:pt x="1290" y="907"/>
                    </a:lnTo>
                    <a:lnTo>
                      <a:pt x="1290" y="906"/>
                    </a:lnTo>
                    <a:lnTo>
                      <a:pt x="1292" y="904"/>
                    </a:lnTo>
                    <a:lnTo>
                      <a:pt x="1292" y="902"/>
                    </a:lnTo>
                    <a:lnTo>
                      <a:pt x="1293" y="901"/>
                    </a:lnTo>
                    <a:lnTo>
                      <a:pt x="1294" y="899"/>
                    </a:lnTo>
                    <a:lnTo>
                      <a:pt x="1295" y="897"/>
                    </a:lnTo>
                    <a:lnTo>
                      <a:pt x="1296" y="895"/>
                    </a:lnTo>
                    <a:lnTo>
                      <a:pt x="1297" y="893"/>
                    </a:lnTo>
                    <a:lnTo>
                      <a:pt x="1298" y="893"/>
                    </a:lnTo>
                    <a:lnTo>
                      <a:pt x="1299" y="893"/>
                    </a:lnTo>
                    <a:lnTo>
                      <a:pt x="1300" y="894"/>
                    </a:lnTo>
                    <a:lnTo>
                      <a:pt x="1301" y="897"/>
                    </a:lnTo>
                    <a:lnTo>
                      <a:pt x="1301" y="892"/>
                    </a:lnTo>
                    <a:lnTo>
                      <a:pt x="1302" y="895"/>
                    </a:lnTo>
                    <a:lnTo>
                      <a:pt x="1303" y="904"/>
                    </a:lnTo>
                    <a:lnTo>
                      <a:pt x="1304" y="901"/>
                    </a:lnTo>
                    <a:lnTo>
                      <a:pt x="1305" y="900"/>
                    </a:lnTo>
                    <a:lnTo>
                      <a:pt x="1306" y="898"/>
                    </a:lnTo>
                    <a:lnTo>
                      <a:pt x="1307" y="901"/>
                    </a:lnTo>
                    <a:lnTo>
                      <a:pt x="1308" y="906"/>
                    </a:lnTo>
                    <a:lnTo>
                      <a:pt x="1309" y="907"/>
                    </a:lnTo>
                    <a:lnTo>
                      <a:pt x="1310" y="907"/>
                    </a:lnTo>
                    <a:lnTo>
                      <a:pt x="1311" y="909"/>
                    </a:lnTo>
                    <a:lnTo>
                      <a:pt x="1311" y="910"/>
                    </a:lnTo>
                    <a:lnTo>
                      <a:pt x="1313" y="911"/>
                    </a:lnTo>
                    <a:lnTo>
                      <a:pt x="1313" y="912"/>
                    </a:lnTo>
                    <a:lnTo>
                      <a:pt x="1314" y="914"/>
                    </a:lnTo>
                    <a:lnTo>
                      <a:pt x="1315" y="915"/>
                    </a:lnTo>
                    <a:lnTo>
                      <a:pt x="1316" y="916"/>
                    </a:lnTo>
                    <a:lnTo>
                      <a:pt x="1317" y="917"/>
                    </a:lnTo>
                    <a:lnTo>
                      <a:pt x="1318" y="917"/>
                    </a:lnTo>
                    <a:lnTo>
                      <a:pt x="1319" y="919"/>
                    </a:lnTo>
                    <a:lnTo>
                      <a:pt x="1320" y="920"/>
                    </a:lnTo>
                    <a:lnTo>
                      <a:pt x="1321" y="921"/>
                    </a:lnTo>
                    <a:lnTo>
                      <a:pt x="1322" y="923"/>
                    </a:lnTo>
                    <a:lnTo>
                      <a:pt x="1322" y="924"/>
                    </a:lnTo>
                    <a:lnTo>
                      <a:pt x="1323" y="926"/>
                    </a:lnTo>
                    <a:lnTo>
                      <a:pt x="1324" y="929"/>
                    </a:lnTo>
                    <a:lnTo>
                      <a:pt x="1325" y="927"/>
                    </a:lnTo>
                    <a:lnTo>
                      <a:pt x="1326" y="931"/>
                    </a:lnTo>
                    <a:lnTo>
                      <a:pt x="1327" y="931"/>
                    </a:lnTo>
                    <a:lnTo>
                      <a:pt x="1328" y="929"/>
                    </a:lnTo>
                    <a:lnTo>
                      <a:pt x="1329" y="928"/>
                    </a:lnTo>
                    <a:lnTo>
                      <a:pt x="1330" y="927"/>
                    </a:lnTo>
                    <a:lnTo>
                      <a:pt x="1331" y="926"/>
                    </a:lnTo>
                    <a:lnTo>
                      <a:pt x="1332" y="925"/>
                    </a:lnTo>
                    <a:lnTo>
                      <a:pt x="1332" y="923"/>
                    </a:lnTo>
                    <a:lnTo>
                      <a:pt x="1333" y="922"/>
                    </a:lnTo>
                    <a:lnTo>
                      <a:pt x="1334" y="920"/>
                    </a:lnTo>
                    <a:lnTo>
                      <a:pt x="1335" y="918"/>
                    </a:lnTo>
                    <a:lnTo>
                      <a:pt x="1336" y="916"/>
                    </a:lnTo>
                    <a:lnTo>
                      <a:pt x="1337" y="914"/>
                    </a:lnTo>
                    <a:lnTo>
                      <a:pt x="1338" y="911"/>
                    </a:lnTo>
                    <a:lnTo>
                      <a:pt x="1339" y="909"/>
                    </a:lnTo>
                    <a:lnTo>
                      <a:pt x="1340" y="906"/>
                    </a:lnTo>
                    <a:lnTo>
                      <a:pt x="1341" y="904"/>
                    </a:lnTo>
                    <a:lnTo>
                      <a:pt x="1341" y="904"/>
                    </a:lnTo>
                    <a:lnTo>
                      <a:pt x="1343" y="904"/>
                    </a:lnTo>
                    <a:lnTo>
                      <a:pt x="1343" y="905"/>
                    </a:lnTo>
                    <a:lnTo>
                      <a:pt x="1344" y="906"/>
                    </a:lnTo>
                    <a:lnTo>
                      <a:pt x="1345" y="907"/>
                    </a:lnTo>
                    <a:lnTo>
                      <a:pt x="1346" y="909"/>
                    </a:lnTo>
                    <a:lnTo>
                      <a:pt x="1347" y="910"/>
                    </a:lnTo>
                    <a:lnTo>
                      <a:pt x="1348" y="911"/>
                    </a:lnTo>
                    <a:lnTo>
                      <a:pt x="1349" y="913"/>
                    </a:lnTo>
                    <a:lnTo>
                      <a:pt x="1350" y="916"/>
                    </a:lnTo>
                    <a:lnTo>
                      <a:pt x="1351" y="917"/>
                    </a:lnTo>
                    <a:lnTo>
                      <a:pt x="1352" y="920"/>
                    </a:lnTo>
                    <a:lnTo>
                      <a:pt x="1353" y="922"/>
                    </a:lnTo>
                    <a:lnTo>
                      <a:pt x="1353" y="924"/>
                    </a:lnTo>
                    <a:lnTo>
                      <a:pt x="1354" y="927"/>
                    </a:lnTo>
                    <a:lnTo>
                      <a:pt x="1355" y="929"/>
                    </a:lnTo>
                    <a:lnTo>
                      <a:pt x="1356" y="929"/>
                    </a:lnTo>
                    <a:lnTo>
                      <a:pt x="1357" y="928"/>
                    </a:lnTo>
                    <a:lnTo>
                      <a:pt x="1358" y="927"/>
                    </a:lnTo>
                    <a:lnTo>
                      <a:pt x="1359" y="925"/>
                    </a:lnTo>
                    <a:lnTo>
                      <a:pt x="1360" y="924"/>
                    </a:lnTo>
                    <a:lnTo>
                      <a:pt x="1361" y="922"/>
                    </a:lnTo>
                    <a:lnTo>
                      <a:pt x="1362" y="920"/>
                    </a:lnTo>
                    <a:lnTo>
                      <a:pt x="1362" y="919"/>
                    </a:lnTo>
                    <a:lnTo>
                      <a:pt x="1363" y="916"/>
                    </a:lnTo>
                    <a:lnTo>
                      <a:pt x="1364" y="914"/>
                    </a:lnTo>
                    <a:lnTo>
                      <a:pt x="1365" y="912"/>
                    </a:lnTo>
                    <a:lnTo>
                      <a:pt x="1366" y="909"/>
                    </a:lnTo>
                    <a:lnTo>
                      <a:pt x="1367" y="907"/>
                    </a:lnTo>
                    <a:lnTo>
                      <a:pt x="1368" y="904"/>
                    </a:lnTo>
                    <a:lnTo>
                      <a:pt x="1369" y="901"/>
                    </a:lnTo>
                    <a:lnTo>
                      <a:pt x="1370" y="899"/>
                    </a:lnTo>
                    <a:lnTo>
                      <a:pt x="1371" y="898"/>
                    </a:lnTo>
                    <a:lnTo>
                      <a:pt x="1372" y="898"/>
                    </a:lnTo>
                    <a:lnTo>
                      <a:pt x="1373" y="899"/>
                    </a:lnTo>
                    <a:lnTo>
                      <a:pt x="1373" y="900"/>
                    </a:lnTo>
                    <a:lnTo>
                      <a:pt x="1374" y="900"/>
                    </a:lnTo>
                    <a:lnTo>
                      <a:pt x="1375" y="902"/>
                    </a:lnTo>
                    <a:lnTo>
                      <a:pt x="1376" y="903"/>
                    </a:lnTo>
                    <a:lnTo>
                      <a:pt x="1377" y="904"/>
                    </a:lnTo>
                    <a:lnTo>
                      <a:pt x="1378" y="906"/>
                    </a:lnTo>
                    <a:lnTo>
                      <a:pt x="1379" y="908"/>
                    </a:lnTo>
                    <a:lnTo>
                      <a:pt x="1380" y="909"/>
                    </a:lnTo>
                    <a:lnTo>
                      <a:pt x="1381" y="910"/>
                    </a:lnTo>
                    <a:lnTo>
                      <a:pt x="1382" y="913"/>
                    </a:lnTo>
                    <a:lnTo>
                      <a:pt x="1383" y="914"/>
                    </a:lnTo>
                    <a:lnTo>
                      <a:pt x="1383" y="915"/>
                    </a:lnTo>
                    <a:lnTo>
                      <a:pt x="1384" y="918"/>
                    </a:lnTo>
                    <a:lnTo>
                      <a:pt x="1385" y="919"/>
                    </a:lnTo>
                    <a:lnTo>
                      <a:pt x="1386" y="918"/>
                    </a:lnTo>
                    <a:lnTo>
                      <a:pt x="1387" y="918"/>
                    </a:lnTo>
                    <a:lnTo>
                      <a:pt x="1388" y="918"/>
                    </a:lnTo>
                    <a:lnTo>
                      <a:pt x="1389" y="917"/>
                    </a:lnTo>
                    <a:lnTo>
                      <a:pt x="1390" y="917"/>
                    </a:lnTo>
                    <a:lnTo>
                      <a:pt x="1391" y="917"/>
                    </a:lnTo>
                    <a:lnTo>
                      <a:pt x="1392" y="916"/>
                    </a:lnTo>
                    <a:lnTo>
                      <a:pt x="1393" y="915"/>
                    </a:lnTo>
                    <a:lnTo>
                      <a:pt x="1393" y="915"/>
                    </a:lnTo>
                    <a:lnTo>
                      <a:pt x="1394" y="914"/>
                    </a:lnTo>
                    <a:lnTo>
                      <a:pt x="1395" y="913"/>
                    </a:lnTo>
                    <a:lnTo>
                      <a:pt x="1396" y="912"/>
                    </a:lnTo>
                    <a:lnTo>
                      <a:pt x="1397" y="911"/>
                    </a:lnTo>
                    <a:lnTo>
                      <a:pt x="1398" y="911"/>
                    </a:lnTo>
                    <a:lnTo>
                      <a:pt x="1399" y="911"/>
                    </a:lnTo>
                    <a:lnTo>
                      <a:pt x="1400" y="907"/>
                    </a:lnTo>
                    <a:lnTo>
                      <a:pt x="1401" y="910"/>
                    </a:lnTo>
                    <a:lnTo>
                      <a:pt x="1402" y="913"/>
                    </a:lnTo>
                    <a:lnTo>
                      <a:pt x="1403" y="911"/>
                    </a:lnTo>
                    <a:lnTo>
                      <a:pt x="1404" y="913"/>
                    </a:lnTo>
                    <a:lnTo>
                      <a:pt x="1404" y="910"/>
                    </a:lnTo>
                    <a:lnTo>
                      <a:pt x="1405" y="908"/>
                    </a:lnTo>
                    <a:lnTo>
                      <a:pt x="1406" y="913"/>
                    </a:lnTo>
                    <a:lnTo>
                      <a:pt x="1407" y="915"/>
                    </a:lnTo>
                    <a:lnTo>
                      <a:pt x="1408" y="917"/>
                    </a:lnTo>
                    <a:lnTo>
                      <a:pt x="1409" y="917"/>
                    </a:lnTo>
                    <a:lnTo>
                      <a:pt x="1410" y="915"/>
                    </a:lnTo>
                    <a:lnTo>
                      <a:pt x="1411" y="916"/>
                    </a:lnTo>
                    <a:lnTo>
                      <a:pt x="1412" y="917"/>
                    </a:lnTo>
                    <a:lnTo>
                      <a:pt x="1413" y="919"/>
                    </a:lnTo>
                    <a:lnTo>
                      <a:pt x="1413" y="920"/>
                    </a:lnTo>
                    <a:lnTo>
                      <a:pt x="1414" y="920"/>
                    </a:lnTo>
                    <a:lnTo>
                      <a:pt x="1415" y="919"/>
                    </a:lnTo>
                    <a:lnTo>
                      <a:pt x="1416" y="921"/>
                    </a:lnTo>
                    <a:lnTo>
                      <a:pt x="1417" y="919"/>
                    </a:lnTo>
                    <a:lnTo>
                      <a:pt x="1418" y="916"/>
                    </a:lnTo>
                    <a:lnTo>
                      <a:pt x="1419" y="917"/>
                    </a:lnTo>
                    <a:lnTo>
                      <a:pt x="1420" y="919"/>
                    </a:lnTo>
                    <a:lnTo>
                      <a:pt x="1421" y="915"/>
                    </a:lnTo>
                    <a:lnTo>
                      <a:pt x="1422" y="915"/>
                    </a:lnTo>
                    <a:lnTo>
                      <a:pt x="1423" y="915"/>
                    </a:lnTo>
                    <a:lnTo>
                      <a:pt x="1423" y="912"/>
                    </a:lnTo>
                    <a:lnTo>
                      <a:pt x="1425" y="912"/>
                    </a:lnTo>
                    <a:lnTo>
                      <a:pt x="1425" y="911"/>
                    </a:lnTo>
                    <a:lnTo>
                      <a:pt x="1426" y="909"/>
                    </a:lnTo>
                    <a:lnTo>
                      <a:pt x="1427" y="908"/>
                    </a:lnTo>
                    <a:lnTo>
                      <a:pt x="1428" y="907"/>
                    </a:lnTo>
                    <a:lnTo>
                      <a:pt x="1429" y="907"/>
                    </a:lnTo>
                    <a:lnTo>
                      <a:pt x="1430" y="908"/>
                    </a:lnTo>
                    <a:lnTo>
                      <a:pt x="1431" y="910"/>
                    </a:lnTo>
                    <a:lnTo>
                      <a:pt x="1432" y="911"/>
                    </a:lnTo>
                    <a:lnTo>
                      <a:pt x="1433" y="912"/>
                    </a:lnTo>
                    <a:lnTo>
                      <a:pt x="1434" y="914"/>
                    </a:lnTo>
                    <a:lnTo>
                      <a:pt x="1434" y="915"/>
                    </a:lnTo>
                    <a:lnTo>
                      <a:pt x="1435" y="917"/>
                    </a:lnTo>
                    <a:lnTo>
                      <a:pt x="1436" y="917"/>
                    </a:lnTo>
                    <a:lnTo>
                      <a:pt x="1437" y="920"/>
                    </a:lnTo>
                    <a:lnTo>
                      <a:pt x="1438" y="922"/>
                    </a:lnTo>
                    <a:lnTo>
                      <a:pt x="1439" y="924"/>
                    </a:lnTo>
                    <a:lnTo>
                      <a:pt x="1440" y="926"/>
                    </a:lnTo>
                    <a:lnTo>
                      <a:pt x="1441" y="928"/>
                    </a:lnTo>
                    <a:lnTo>
                      <a:pt x="1442" y="930"/>
                    </a:lnTo>
                    <a:lnTo>
                      <a:pt x="1443" y="932"/>
                    </a:lnTo>
                    <a:lnTo>
                      <a:pt x="1444" y="933"/>
                    </a:lnTo>
                    <a:lnTo>
                      <a:pt x="1444" y="933"/>
                    </a:lnTo>
                    <a:lnTo>
                      <a:pt x="1445" y="932"/>
                    </a:lnTo>
                    <a:lnTo>
                      <a:pt x="1446" y="931"/>
                    </a:lnTo>
                    <a:lnTo>
                      <a:pt x="1447" y="931"/>
                    </a:lnTo>
                    <a:lnTo>
                      <a:pt x="1448" y="930"/>
                    </a:lnTo>
                    <a:lnTo>
                      <a:pt x="1449" y="929"/>
                    </a:lnTo>
                    <a:lnTo>
                      <a:pt x="1450" y="928"/>
                    </a:lnTo>
                    <a:lnTo>
                      <a:pt x="1451" y="927"/>
                    </a:lnTo>
                    <a:lnTo>
                      <a:pt x="1452" y="926"/>
                    </a:lnTo>
                    <a:lnTo>
                      <a:pt x="1453" y="925"/>
                    </a:lnTo>
                    <a:lnTo>
                      <a:pt x="1453" y="924"/>
                    </a:lnTo>
                    <a:lnTo>
                      <a:pt x="1455" y="921"/>
                    </a:lnTo>
                    <a:lnTo>
                      <a:pt x="1455" y="921"/>
                    </a:lnTo>
                    <a:lnTo>
                      <a:pt x="1456" y="920"/>
                    </a:lnTo>
                    <a:lnTo>
                      <a:pt x="1457" y="918"/>
                    </a:lnTo>
                    <a:lnTo>
                      <a:pt x="1458" y="917"/>
                    </a:lnTo>
                    <a:lnTo>
                      <a:pt x="1459" y="917"/>
                    </a:lnTo>
                    <a:lnTo>
                      <a:pt x="1460" y="917"/>
                    </a:lnTo>
                    <a:lnTo>
                      <a:pt x="1461" y="918"/>
                    </a:lnTo>
                    <a:lnTo>
                      <a:pt x="1462" y="916"/>
                    </a:lnTo>
                    <a:lnTo>
                      <a:pt x="1463" y="915"/>
                    </a:lnTo>
                    <a:lnTo>
                      <a:pt x="1464" y="920"/>
                    </a:lnTo>
                    <a:lnTo>
                      <a:pt x="1465" y="919"/>
                    </a:lnTo>
                    <a:lnTo>
                      <a:pt x="1465" y="912"/>
                    </a:lnTo>
                    <a:lnTo>
                      <a:pt x="1466" y="918"/>
                    </a:lnTo>
                    <a:lnTo>
                      <a:pt x="1467" y="920"/>
                    </a:lnTo>
                    <a:lnTo>
                      <a:pt x="1468" y="915"/>
                    </a:lnTo>
                    <a:lnTo>
                      <a:pt x="1469" y="920"/>
                    </a:lnTo>
                    <a:lnTo>
                      <a:pt x="1470" y="919"/>
                    </a:lnTo>
                    <a:lnTo>
                      <a:pt x="1471" y="916"/>
                    </a:lnTo>
                    <a:lnTo>
                      <a:pt x="1472" y="920"/>
                    </a:lnTo>
                    <a:lnTo>
                      <a:pt x="1473" y="919"/>
                    </a:lnTo>
                    <a:lnTo>
                      <a:pt x="1474" y="918"/>
                    </a:lnTo>
                    <a:lnTo>
                      <a:pt x="1474" y="915"/>
                    </a:lnTo>
                    <a:lnTo>
                      <a:pt x="1475" y="915"/>
                    </a:lnTo>
                    <a:lnTo>
                      <a:pt x="1476" y="915"/>
                    </a:lnTo>
                    <a:lnTo>
                      <a:pt x="1477" y="912"/>
                    </a:lnTo>
                    <a:lnTo>
                      <a:pt x="1478" y="911"/>
                    </a:lnTo>
                    <a:lnTo>
                      <a:pt x="1479" y="910"/>
                    </a:lnTo>
                    <a:lnTo>
                      <a:pt x="1480" y="909"/>
                    </a:lnTo>
                    <a:lnTo>
                      <a:pt x="1481" y="907"/>
                    </a:lnTo>
                    <a:lnTo>
                      <a:pt x="1482" y="905"/>
                    </a:lnTo>
                    <a:lnTo>
                      <a:pt x="1483" y="904"/>
                    </a:lnTo>
                    <a:lnTo>
                      <a:pt x="1484" y="902"/>
                    </a:lnTo>
                    <a:lnTo>
                      <a:pt x="1485" y="900"/>
                    </a:lnTo>
                    <a:lnTo>
                      <a:pt x="1486" y="899"/>
                    </a:lnTo>
                    <a:lnTo>
                      <a:pt x="1486" y="898"/>
                    </a:lnTo>
                    <a:lnTo>
                      <a:pt x="1487" y="895"/>
                    </a:lnTo>
                    <a:lnTo>
                      <a:pt x="1488" y="897"/>
                    </a:lnTo>
                    <a:lnTo>
                      <a:pt x="1489" y="895"/>
                    </a:lnTo>
                    <a:lnTo>
                      <a:pt x="1490" y="893"/>
                    </a:lnTo>
                    <a:lnTo>
                      <a:pt x="1491" y="896"/>
                    </a:lnTo>
                    <a:lnTo>
                      <a:pt x="1492" y="900"/>
                    </a:lnTo>
                    <a:lnTo>
                      <a:pt x="1493" y="901"/>
                    </a:lnTo>
                    <a:lnTo>
                      <a:pt x="1494" y="897"/>
                    </a:lnTo>
                    <a:lnTo>
                      <a:pt x="1495" y="893"/>
                    </a:lnTo>
                    <a:lnTo>
                      <a:pt x="1495" y="899"/>
                    </a:lnTo>
                    <a:lnTo>
                      <a:pt x="1496" y="899"/>
                    </a:lnTo>
                    <a:lnTo>
                      <a:pt x="1497" y="898"/>
                    </a:lnTo>
                    <a:lnTo>
                      <a:pt x="1498" y="902"/>
                    </a:lnTo>
                    <a:lnTo>
                      <a:pt x="1499" y="900"/>
                    </a:lnTo>
                    <a:lnTo>
                      <a:pt x="1500" y="901"/>
                    </a:lnTo>
                    <a:lnTo>
                      <a:pt x="1501" y="903"/>
                    </a:lnTo>
                  </a:path>
                </a:pathLst>
              </a:custGeom>
              <a:noFill/>
              <a:ln w="3175" cap="flat">
                <a:solidFill>
                  <a:srgbClr val="D953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0" name="Freeform 225">
                <a:extLst>
                  <a:ext uri="{FF2B5EF4-FFF2-40B4-BE49-F238E27FC236}">
                    <a16:creationId xmlns:a16="http://schemas.microsoft.com/office/drawing/2014/main" id="{5073B4E4-0239-4519-9FB8-B33C37E1D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67"/>
                <a:ext cx="1501" cy="994"/>
              </a:xfrm>
              <a:custGeom>
                <a:avLst/>
                <a:gdLst>
                  <a:gd name="T0" fmla="*/ 22 w 1501"/>
                  <a:gd name="T1" fmla="*/ 945 h 994"/>
                  <a:gd name="T2" fmla="*/ 46 w 1501"/>
                  <a:gd name="T3" fmla="*/ 960 h 994"/>
                  <a:gd name="T4" fmla="*/ 69 w 1501"/>
                  <a:gd name="T5" fmla="*/ 893 h 994"/>
                  <a:gd name="T6" fmla="*/ 93 w 1501"/>
                  <a:gd name="T7" fmla="*/ 938 h 994"/>
                  <a:gd name="T8" fmla="*/ 117 w 1501"/>
                  <a:gd name="T9" fmla="*/ 947 h 994"/>
                  <a:gd name="T10" fmla="*/ 140 w 1501"/>
                  <a:gd name="T11" fmla="*/ 920 h 994"/>
                  <a:gd name="T12" fmla="*/ 164 w 1501"/>
                  <a:gd name="T13" fmla="*/ 960 h 994"/>
                  <a:gd name="T14" fmla="*/ 188 w 1501"/>
                  <a:gd name="T15" fmla="*/ 938 h 994"/>
                  <a:gd name="T16" fmla="*/ 211 w 1501"/>
                  <a:gd name="T17" fmla="*/ 943 h 994"/>
                  <a:gd name="T18" fmla="*/ 235 w 1501"/>
                  <a:gd name="T19" fmla="*/ 961 h 994"/>
                  <a:gd name="T20" fmla="*/ 259 w 1501"/>
                  <a:gd name="T21" fmla="*/ 965 h 994"/>
                  <a:gd name="T22" fmla="*/ 282 w 1501"/>
                  <a:gd name="T23" fmla="*/ 938 h 994"/>
                  <a:gd name="T24" fmla="*/ 306 w 1501"/>
                  <a:gd name="T25" fmla="*/ 938 h 994"/>
                  <a:gd name="T26" fmla="*/ 330 w 1501"/>
                  <a:gd name="T27" fmla="*/ 948 h 994"/>
                  <a:gd name="T28" fmla="*/ 353 w 1501"/>
                  <a:gd name="T29" fmla="*/ 956 h 994"/>
                  <a:gd name="T30" fmla="*/ 377 w 1501"/>
                  <a:gd name="T31" fmla="*/ 951 h 994"/>
                  <a:gd name="T32" fmla="*/ 401 w 1501"/>
                  <a:gd name="T33" fmla="*/ 961 h 994"/>
                  <a:gd name="T34" fmla="*/ 424 w 1501"/>
                  <a:gd name="T35" fmla="*/ 945 h 994"/>
                  <a:gd name="T36" fmla="*/ 448 w 1501"/>
                  <a:gd name="T37" fmla="*/ 988 h 994"/>
                  <a:gd name="T38" fmla="*/ 472 w 1501"/>
                  <a:gd name="T39" fmla="*/ 507 h 994"/>
                  <a:gd name="T40" fmla="*/ 495 w 1501"/>
                  <a:gd name="T41" fmla="*/ 840 h 994"/>
                  <a:gd name="T42" fmla="*/ 519 w 1501"/>
                  <a:gd name="T43" fmla="*/ 969 h 994"/>
                  <a:gd name="T44" fmla="*/ 543 w 1501"/>
                  <a:gd name="T45" fmla="*/ 954 h 994"/>
                  <a:gd name="T46" fmla="*/ 567 w 1501"/>
                  <a:gd name="T47" fmla="*/ 939 h 994"/>
                  <a:gd name="T48" fmla="*/ 590 w 1501"/>
                  <a:gd name="T49" fmla="*/ 960 h 994"/>
                  <a:gd name="T50" fmla="*/ 614 w 1501"/>
                  <a:gd name="T51" fmla="*/ 979 h 994"/>
                  <a:gd name="T52" fmla="*/ 637 w 1501"/>
                  <a:gd name="T53" fmla="*/ 816 h 994"/>
                  <a:gd name="T54" fmla="*/ 661 w 1501"/>
                  <a:gd name="T55" fmla="*/ 907 h 994"/>
                  <a:gd name="T56" fmla="*/ 685 w 1501"/>
                  <a:gd name="T57" fmla="*/ 962 h 994"/>
                  <a:gd name="T58" fmla="*/ 709 w 1501"/>
                  <a:gd name="T59" fmla="*/ 931 h 994"/>
                  <a:gd name="T60" fmla="*/ 732 w 1501"/>
                  <a:gd name="T61" fmla="*/ 945 h 994"/>
                  <a:gd name="T62" fmla="*/ 756 w 1501"/>
                  <a:gd name="T63" fmla="*/ 959 h 994"/>
                  <a:gd name="T64" fmla="*/ 780 w 1501"/>
                  <a:gd name="T65" fmla="*/ 960 h 994"/>
                  <a:gd name="T66" fmla="*/ 803 w 1501"/>
                  <a:gd name="T67" fmla="*/ 954 h 994"/>
                  <a:gd name="T68" fmla="*/ 827 w 1501"/>
                  <a:gd name="T69" fmla="*/ 927 h 994"/>
                  <a:gd name="T70" fmla="*/ 851 w 1501"/>
                  <a:gd name="T71" fmla="*/ 860 h 994"/>
                  <a:gd name="T72" fmla="*/ 874 w 1501"/>
                  <a:gd name="T73" fmla="*/ 957 h 994"/>
                  <a:gd name="T74" fmla="*/ 898 w 1501"/>
                  <a:gd name="T75" fmla="*/ 956 h 994"/>
                  <a:gd name="T76" fmla="*/ 922 w 1501"/>
                  <a:gd name="T77" fmla="*/ 962 h 994"/>
                  <a:gd name="T78" fmla="*/ 945 w 1501"/>
                  <a:gd name="T79" fmla="*/ 937 h 994"/>
                  <a:gd name="T80" fmla="*/ 969 w 1501"/>
                  <a:gd name="T81" fmla="*/ 973 h 994"/>
                  <a:gd name="T82" fmla="*/ 993 w 1501"/>
                  <a:gd name="T83" fmla="*/ 880 h 994"/>
                  <a:gd name="T84" fmla="*/ 1017 w 1501"/>
                  <a:gd name="T85" fmla="*/ 835 h 994"/>
                  <a:gd name="T86" fmla="*/ 1040 w 1501"/>
                  <a:gd name="T87" fmla="*/ 952 h 994"/>
                  <a:gd name="T88" fmla="*/ 1064 w 1501"/>
                  <a:gd name="T89" fmla="*/ 953 h 994"/>
                  <a:gd name="T90" fmla="*/ 1087 w 1501"/>
                  <a:gd name="T91" fmla="*/ 951 h 994"/>
                  <a:gd name="T92" fmla="*/ 1111 w 1501"/>
                  <a:gd name="T93" fmla="*/ 956 h 994"/>
                  <a:gd name="T94" fmla="*/ 1135 w 1501"/>
                  <a:gd name="T95" fmla="*/ 950 h 994"/>
                  <a:gd name="T96" fmla="*/ 1159 w 1501"/>
                  <a:gd name="T97" fmla="*/ 949 h 994"/>
                  <a:gd name="T98" fmla="*/ 1182 w 1501"/>
                  <a:gd name="T99" fmla="*/ 952 h 994"/>
                  <a:gd name="T100" fmla="*/ 1206 w 1501"/>
                  <a:gd name="T101" fmla="*/ 955 h 994"/>
                  <a:gd name="T102" fmla="*/ 1229 w 1501"/>
                  <a:gd name="T103" fmla="*/ 960 h 994"/>
                  <a:gd name="T104" fmla="*/ 1253 w 1501"/>
                  <a:gd name="T105" fmla="*/ 917 h 994"/>
                  <a:gd name="T106" fmla="*/ 1277 w 1501"/>
                  <a:gd name="T107" fmla="*/ 950 h 994"/>
                  <a:gd name="T108" fmla="*/ 1301 w 1501"/>
                  <a:gd name="T109" fmla="*/ 936 h 994"/>
                  <a:gd name="T110" fmla="*/ 1324 w 1501"/>
                  <a:gd name="T111" fmla="*/ 957 h 994"/>
                  <a:gd name="T112" fmla="*/ 1348 w 1501"/>
                  <a:gd name="T113" fmla="*/ 953 h 994"/>
                  <a:gd name="T114" fmla="*/ 1372 w 1501"/>
                  <a:gd name="T115" fmla="*/ 961 h 994"/>
                  <a:gd name="T116" fmla="*/ 1395 w 1501"/>
                  <a:gd name="T117" fmla="*/ 956 h 994"/>
                  <a:gd name="T118" fmla="*/ 1419 w 1501"/>
                  <a:gd name="T119" fmla="*/ 959 h 994"/>
                  <a:gd name="T120" fmla="*/ 1443 w 1501"/>
                  <a:gd name="T121" fmla="*/ 954 h 994"/>
                  <a:gd name="T122" fmla="*/ 1466 w 1501"/>
                  <a:gd name="T123" fmla="*/ 948 h 994"/>
                  <a:gd name="T124" fmla="*/ 1490 w 1501"/>
                  <a:gd name="T125" fmla="*/ 949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94">
                    <a:moveTo>
                      <a:pt x="0" y="921"/>
                    </a:moveTo>
                    <a:lnTo>
                      <a:pt x="0" y="920"/>
                    </a:lnTo>
                    <a:lnTo>
                      <a:pt x="1" y="921"/>
                    </a:lnTo>
                    <a:lnTo>
                      <a:pt x="2" y="922"/>
                    </a:lnTo>
                    <a:lnTo>
                      <a:pt x="3" y="923"/>
                    </a:lnTo>
                    <a:lnTo>
                      <a:pt x="4" y="924"/>
                    </a:lnTo>
                    <a:lnTo>
                      <a:pt x="5" y="925"/>
                    </a:lnTo>
                    <a:lnTo>
                      <a:pt x="5" y="927"/>
                    </a:lnTo>
                    <a:lnTo>
                      <a:pt x="6" y="928"/>
                    </a:lnTo>
                    <a:lnTo>
                      <a:pt x="7" y="929"/>
                    </a:lnTo>
                    <a:lnTo>
                      <a:pt x="8" y="931"/>
                    </a:lnTo>
                    <a:lnTo>
                      <a:pt x="9" y="933"/>
                    </a:lnTo>
                    <a:lnTo>
                      <a:pt x="10" y="935"/>
                    </a:lnTo>
                    <a:lnTo>
                      <a:pt x="11" y="936"/>
                    </a:lnTo>
                    <a:lnTo>
                      <a:pt x="12" y="938"/>
                    </a:lnTo>
                    <a:lnTo>
                      <a:pt x="13" y="940"/>
                    </a:lnTo>
                    <a:lnTo>
                      <a:pt x="14" y="942"/>
                    </a:lnTo>
                    <a:lnTo>
                      <a:pt x="15" y="944"/>
                    </a:lnTo>
                    <a:lnTo>
                      <a:pt x="16" y="945"/>
                    </a:lnTo>
                    <a:lnTo>
                      <a:pt x="16" y="945"/>
                    </a:lnTo>
                    <a:lnTo>
                      <a:pt x="17" y="945"/>
                    </a:lnTo>
                    <a:lnTo>
                      <a:pt x="18" y="945"/>
                    </a:lnTo>
                    <a:lnTo>
                      <a:pt x="19" y="945"/>
                    </a:lnTo>
                    <a:lnTo>
                      <a:pt x="20" y="945"/>
                    </a:lnTo>
                    <a:lnTo>
                      <a:pt x="21" y="945"/>
                    </a:lnTo>
                    <a:lnTo>
                      <a:pt x="22" y="945"/>
                    </a:lnTo>
                    <a:lnTo>
                      <a:pt x="23" y="945"/>
                    </a:lnTo>
                    <a:lnTo>
                      <a:pt x="24" y="944"/>
                    </a:lnTo>
                    <a:lnTo>
                      <a:pt x="25" y="944"/>
                    </a:lnTo>
                    <a:lnTo>
                      <a:pt x="26" y="943"/>
                    </a:lnTo>
                    <a:lnTo>
                      <a:pt x="26" y="942"/>
                    </a:lnTo>
                    <a:lnTo>
                      <a:pt x="27" y="942"/>
                    </a:lnTo>
                    <a:lnTo>
                      <a:pt x="28" y="941"/>
                    </a:lnTo>
                    <a:lnTo>
                      <a:pt x="29" y="940"/>
                    </a:lnTo>
                    <a:lnTo>
                      <a:pt x="30" y="940"/>
                    </a:lnTo>
                    <a:lnTo>
                      <a:pt x="31" y="941"/>
                    </a:lnTo>
                    <a:lnTo>
                      <a:pt x="32" y="943"/>
                    </a:lnTo>
                    <a:lnTo>
                      <a:pt x="33" y="944"/>
                    </a:lnTo>
                    <a:lnTo>
                      <a:pt x="34" y="945"/>
                    </a:lnTo>
                    <a:lnTo>
                      <a:pt x="35" y="946"/>
                    </a:lnTo>
                    <a:lnTo>
                      <a:pt x="35" y="948"/>
                    </a:lnTo>
                    <a:lnTo>
                      <a:pt x="36" y="949"/>
                    </a:lnTo>
                    <a:lnTo>
                      <a:pt x="37" y="951"/>
                    </a:lnTo>
                    <a:lnTo>
                      <a:pt x="38" y="953"/>
                    </a:lnTo>
                    <a:lnTo>
                      <a:pt x="39" y="954"/>
                    </a:lnTo>
                    <a:lnTo>
                      <a:pt x="40" y="955"/>
                    </a:lnTo>
                    <a:lnTo>
                      <a:pt x="41" y="957"/>
                    </a:lnTo>
                    <a:lnTo>
                      <a:pt x="42" y="959"/>
                    </a:lnTo>
                    <a:lnTo>
                      <a:pt x="43" y="960"/>
                    </a:lnTo>
                    <a:lnTo>
                      <a:pt x="44" y="962"/>
                    </a:lnTo>
                    <a:lnTo>
                      <a:pt x="45" y="961"/>
                    </a:lnTo>
                    <a:lnTo>
                      <a:pt x="46" y="960"/>
                    </a:lnTo>
                    <a:lnTo>
                      <a:pt x="47" y="959"/>
                    </a:lnTo>
                    <a:lnTo>
                      <a:pt x="47" y="957"/>
                    </a:lnTo>
                    <a:lnTo>
                      <a:pt x="48" y="955"/>
                    </a:lnTo>
                    <a:lnTo>
                      <a:pt x="49" y="953"/>
                    </a:lnTo>
                    <a:lnTo>
                      <a:pt x="50" y="951"/>
                    </a:lnTo>
                    <a:lnTo>
                      <a:pt x="51" y="948"/>
                    </a:lnTo>
                    <a:lnTo>
                      <a:pt x="52" y="946"/>
                    </a:lnTo>
                    <a:lnTo>
                      <a:pt x="53" y="944"/>
                    </a:lnTo>
                    <a:lnTo>
                      <a:pt x="54" y="942"/>
                    </a:lnTo>
                    <a:lnTo>
                      <a:pt x="55" y="940"/>
                    </a:lnTo>
                    <a:lnTo>
                      <a:pt x="56" y="938"/>
                    </a:lnTo>
                    <a:lnTo>
                      <a:pt x="56" y="936"/>
                    </a:lnTo>
                    <a:lnTo>
                      <a:pt x="57" y="934"/>
                    </a:lnTo>
                    <a:lnTo>
                      <a:pt x="58" y="932"/>
                    </a:lnTo>
                    <a:lnTo>
                      <a:pt x="59" y="929"/>
                    </a:lnTo>
                    <a:lnTo>
                      <a:pt x="60" y="926"/>
                    </a:lnTo>
                    <a:lnTo>
                      <a:pt x="61" y="922"/>
                    </a:lnTo>
                    <a:lnTo>
                      <a:pt x="62" y="919"/>
                    </a:lnTo>
                    <a:lnTo>
                      <a:pt x="63" y="916"/>
                    </a:lnTo>
                    <a:lnTo>
                      <a:pt x="64" y="913"/>
                    </a:lnTo>
                    <a:lnTo>
                      <a:pt x="65" y="910"/>
                    </a:lnTo>
                    <a:lnTo>
                      <a:pt x="66" y="907"/>
                    </a:lnTo>
                    <a:lnTo>
                      <a:pt x="66" y="903"/>
                    </a:lnTo>
                    <a:lnTo>
                      <a:pt x="67" y="900"/>
                    </a:lnTo>
                    <a:lnTo>
                      <a:pt x="68" y="896"/>
                    </a:lnTo>
                    <a:lnTo>
                      <a:pt x="69" y="893"/>
                    </a:lnTo>
                    <a:lnTo>
                      <a:pt x="70" y="889"/>
                    </a:lnTo>
                    <a:lnTo>
                      <a:pt x="71" y="886"/>
                    </a:lnTo>
                    <a:lnTo>
                      <a:pt x="72" y="883"/>
                    </a:lnTo>
                    <a:lnTo>
                      <a:pt x="73" y="880"/>
                    </a:lnTo>
                    <a:lnTo>
                      <a:pt x="74" y="879"/>
                    </a:lnTo>
                    <a:lnTo>
                      <a:pt x="75" y="879"/>
                    </a:lnTo>
                    <a:lnTo>
                      <a:pt x="76" y="880"/>
                    </a:lnTo>
                    <a:lnTo>
                      <a:pt x="77" y="882"/>
                    </a:lnTo>
                    <a:lnTo>
                      <a:pt x="77" y="883"/>
                    </a:lnTo>
                    <a:lnTo>
                      <a:pt x="78" y="885"/>
                    </a:lnTo>
                    <a:lnTo>
                      <a:pt x="79" y="887"/>
                    </a:lnTo>
                    <a:lnTo>
                      <a:pt x="80" y="889"/>
                    </a:lnTo>
                    <a:lnTo>
                      <a:pt x="81" y="892"/>
                    </a:lnTo>
                    <a:lnTo>
                      <a:pt x="82" y="896"/>
                    </a:lnTo>
                    <a:lnTo>
                      <a:pt x="83" y="899"/>
                    </a:lnTo>
                    <a:lnTo>
                      <a:pt x="84" y="903"/>
                    </a:lnTo>
                    <a:lnTo>
                      <a:pt x="85" y="908"/>
                    </a:lnTo>
                    <a:lnTo>
                      <a:pt x="86" y="912"/>
                    </a:lnTo>
                    <a:lnTo>
                      <a:pt x="87" y="917"/>
                    </a:lnTo>
                    <a:lnTo>
                      <a:pt x="87" y="922"/>
                    </a:lnTo>
                    <a:lnTo>
                      <a:pt x="88" y="925"/>
                    </a:lnTo>
                    <a:lnTo>
                      <a:pt x="89" y="928"/>
                    </a:lnTo>
                    <a:lnTo>
                      <a:pt x="90" y="931"/>
                    </a:lnTo>
                    <a:lnTo>
                      <a:pt x="91" y="933"/>
                    </a:lnTo>
                    <a:lnTo>
                      <a:pt x="92" y="936"/>
                    </a:lnTo>
                    <a:lnTo>
                      <a:pt x="93" y="938"/>
                    </a:lnTo>
                    <a:lnTo>
                      <a:pt x="94" y="940"/>
                    </a:lnTo>
                    <a:lnTo>
                      <a:pt x="95" y="941"/>
                    </a:lnTo>
                    <a:lnTo>
                      <a:pt x="96" y="944"/>
                    </a:lnTo>
                    <a:lnTo>
                      <a:pt x="96" y="947"/>
                    </a:lnTo>
                    <a:lnTo>
                      <a:pt x="98" y="950"/>
                    </a:lnTo>
                    <a:lnTo>
                      <a:pt x="98" y="952"/>
                    </a:lnTo>
                    <a:lnTo>
                      <a:pt x="99" y="955"/>
                    </a:lnTo>
                    <a:lnTo>
                      <a:pt x="100" y="958"/>
                    </a:lnTo>
                    <a:lnTo>
                      <a:pt x="101" y="960"/>
                    </a:lnTo>
                    <a:lnTo>
                      <a:pt x="102" y="962"/>
                    </a:lnTo>
                    <a:lnTo>
                      <a:pt x="103" y="964"/>
                    </a:lnTo>
                    <a:lnTo>
                      <a:pt x="104" y="964"/>
                    </a:lnTo>
                    <a:lnTo>
                      <a:pt x="105" y="963"/>
                    </a:lnTo>
                    <a:lnTo>
                      <a:pt x="106" y="963"/>
                    </a:lnTo>
                    <a:lnTo>
                      <a:pt x="107" y="962"/>
                    </a:lnTo>
                    <a:lnTo>
                      <a:pt x="107" y="961"/>
                    </a:lnTo>
                    <a:lnTo>
                      <a:pt x="108" y="960"/>
                    </a:lnTo>
                    <a:lnTo>
                      <a:pt x="109" y="959"/>
                    </a:lnTo>
                    <a:lnTo>
                      <a:pt x="110" y="958"/>
                    </a:lnTo>
                    <a:lnTo>
                      <a:pt x="111" y="957"/>
                    </a:lnTo>
                    <a:lnTo>
                      <a:pt x="112" y="955"/>
                    </a:lnTo>
                    <a:lnTo>
                      <a:pt x="113" y="954"/>
                    </a:lnTo>
                    <a:lnTo>
                      <a:pt x="114" y="953"/>
                    </a:lnTo>
                    <a:lnTo>
                      <a:pt x="115" y="951"/>
                    </a:lnTo>
                    <a:lnTo>
                      <a:pt x="116" y="949"/>
                    </a:lnTo>
                    <a:lnTo>
                      <a:pt x="117" y="947"/>
                    </a:lnTo>
                    <a:lnTo>
                      <a:pt x="117" y="946"/>
                    </a:lnTo>
                    <a:lnTo>
                      <a:pt x="119" y="945"/>
                    </a:lnTo>
                    <a:lnTo>
                      <a:pt x="119" y="943"/>
                    </a:lnTo>
                    <a:lnTo>
                      <a:pt x="120" y="942"/>
                    </a:lnTo>
                    <a:lnTo>
                      <a:pt x="121" y="941"/>
                    </a:lnTo>
                    <a:lnTo>
                      <a:pt x="122" y="940"/>
                    </a:lnTo>
                    <a:lnTo>
                      <a:pt x="123" y="938"/>
                    </a:lnTo>
                    <a:lnTo>
                      <a:pt x="124" y="937"/>
                    </a:lnTo>
                    <a:lnTo>
                      <a:pt x="125" y="936"/>
                    </a:lnTo>
                    <a:lnTo>
                      <a:pt x="126" y="935"/>
                    </a:lnTo>
                    <a:lnTo>
                      <a:pt x="127" y="934"/>
                    </a:lnTo>
                    <a:lnTo>
                      <a:pt x="128" y="934"/>
                    </a:lnTo>
                    <a:lnTo>
                      <a:pt x="128" y="932"/>
                    </a:lnTo>
                    <a:lnTo>
                      <a:pt x="129" y="930"/>
                    </a:lnTo>
                    <a:lnTo>
                      <a:pt x="130" y="928"/>
                    </a:lnTo>
                    <a:lnTo>
                      <a:pt x="131" y="926"/>
                    </a:lnTo>
                    <a:lnTo>
                      <a:pt x="132" y="925"/>
                    </a:lnTo>
                    <a:lnTo>
                      <a:pt x="133" y="925"/>
                    </a:lnTo>
                    <a:lnTo>
                      <a:pt x="134" y="923"/>
                    </a:lnTo>
                    <a:lnTo>
                      <a:pt x="135" y="921"/>
                    </a:lnTo>
                    <a:lnTo>
                      <a:pt x="136" y="927"/>
                    </a:lnTo>
                    <a:lnTo>
                      <a:pt x="137" y="931"/>
                    </a:lnTo>
                    <a:lnTo>
                      <a:pt x="138" y="943"/>
                    </a:lnTo>
                    <a:lnTo>
                      <a:pt x="138" y="954"/>
                    </a:lnTo>
                    <a:lnTo>
                      <a:pt x="139" y="940"/>
                    </a:lnTo>
                    <a:lnTo>
                      <a:pt x="140" y="920"/>
                    </a:lnTo>
                    <a:lnTo>
                      <a:pt x="141" y="892"/>
                    </a:lnTo>
                    <a:lnTo>
                      <a:pt x="142" y="868"/>
                    </a:lnTo>
                    <a:lnTo>
                      <a:pt x="143" y="873"/>
                    </a:lnTo>
                    <a:lnTo>
                      <a:pt x="144" y="888"/>
                    </a:lnTo>
                    <a:lnTo>
                      <a:pt x="145" y="909"/>
                    </a:lnTo>
                    <a:lnTo>
                      <a:pt x="146" y="932"/>
                    </a:lnTo>
                    <a:lnTo>
                      <a:pt x="147" y="936"/>
                    </a:lnTo>
                    <a:lnTo>
                      <a:pt x="147" y="934"/>
                    </a:lnTo>
                    <a:lnTo>
                      <a:pt x="149" y="931"/>
                    </a:lnTo>
                    <a:lnTo>
                      <a:pt x="149" y="926"/>
                    </a:lnTo>
                    <a:lnTo>
                      <a:pt x="150" y="926"/>
                    </a:lnTo>
                    <a:lnTo>
                      <a:pt x="151" y="928"/>
                    </a:lnTo>
                    <a:lnTo>
                      <a:pt x="152" y="929"/>
                    </a:lnTo>
                    <a:lnTo>
                      <a:pt x="153" y="930"/>
                    </a:lnTo>
                    <a:lnTo>
                      <a:pt x="154" y="933"/>
                    </a:lnTo>
                    <a:lnTo>
                      <a:pt x="155" y="936"/>
                    </a:lnTo>
                    <a:lnTo>
                      <a:pt x="156" y="940"/>
                    </a:lnTo>
                    <a:lnTo>
                      <a:pt x="157" y="943"/>
                    </a:lnTo>
                    <a:lnTo>
                      <a:pt x="158" y="947"/>
                    </a:lnTo>
                    <a:lnTo>
                      <a:pt x="159" y="951"/>
                    </a:lnTo>
                    <a:lnTo>
                      <a:pt x="159" y="956"/>
                    </a:lnTo>
                    <a:lnTo>
                      <a:pt x="160" y="960"/>
                    </a:lnTo>
                    <a:lnTo>
                      <a:pt x="161" y="961"/>
                    </a:lnTo>
                    <a:lnTo>
                      <a:pt x="162" y="961"/>
                    </a:lnTo>
                    <a:lnTo>
                      <a:pt x="163" y="961"/>
                    </a:lnTo>
                    <a:lnTo>
                      <a:pt x="164" y="960"/>
                    </a:lnTo>
                    <a:lnTo>
                      <a:pt x="165" y="959"/>
                    </a:lnTo>
                    <a:lnTo>
                      <a:pt x="166" y="958"/>
                    </a:lnTo>
                    <a:lnTo>
                      <a:pt x="167" y="956"/>
                    </a:lnTo>
                    <a:lnTo>
                      <a:pt x="168" y="955"/>
                    </a:lnTo>
                    <a:lnTo>
                      <a:pt x="168" y="953"/>
                    </a:lnTo>
                    <a:lnTo>
                      <a:pt x="169" y="952"/>
                    </a:lnTo>
                    <a:lnTo>
                      <a:pt x="170" y="950"/>
                    </a:lnTo>
                    <a:lnTo>
                      <a:pt x="171" y="949"/>
                    </a:lnTo>
                    <a:lnTo>
                      <a:pt x="172" y="947"/>
                    </a:lnTo>
                    <a:lnTo>
                      <a:pt x="173" y="945"/>
                    </a:lnTo>
                    <a:lnTo>
                      <a:pt x="174" y="943"/>
                    </a:lnTo>
                    <a:lnTo>
                      <a:pt x="175" y="941"/>
                    </a:lnTo>
                    <a:lnTo>
                      <a:pt x="176" y="940"/>
                    </a:lnTo>
                    <a:lnTo>
                      <a:pt x="177" y="939"/>
                    </a:lnTo>
                    <a:lnTo>
                      <a:pt x="178" y="939"/>
                    </a:lnTo>
                    <a:lnTo>
                      <a:pt x="179" y="939"/>
                    </a:lnTo>
                    <a:lnTo>
                      <a:pt x="179" y="938"/>
                    </a:lnTo>
                    <a:lnTo>
                      <a:pt x="180" y="938"/>
                    </a:lnTo>
                    <a:lnTo>
                      <a:pt x="181" y="938"/>
                    </a:lnTo>
                    <a:lnTo>
                      <a:pt x="182" y="938"/>
                    </a:lnTo>
                    <a:lnTo>
                      <a:pt x="183" y="938"/>
                    </a:lnTo>
                    <a:lnTo>
                      <a:pt x="184" y="938"/>
                    </a:lnTo>
                    <a:lnTo>
                      <a:pt x="185" y="938"/>
                    </a:lnTo>
                    <a:lnTo>
                      <a:pt x="186" y="938"/>
                    </a:lnTo>
                    <a:lnTo>
                      <a:pt x="187" y="938"/>
                    </a:lnTo>
                    <a:lnTo>
                      <a:pt x="188" y="938"/>
                    </a:lnTo>
                    <a:lnTo>
                      <a:pt x="189" y="938"/>
                    </a:lnTo>
                    <a:lnTo>
                      <a:pt x="189" y="938"/>
                    </a:lnTo>
                    <a:lnTo>
                      <a:pt x="190" y="938"/>
                    </a:lnTo>
                    <a:lnTo>
                      <a:pt x="191" y="938"/>
                    </a:lnTo>
                    <a:lnTo>
                      <a:pt x="192" y="938"/>
                    </a:lnTo>
                    <a:lnTo>
                      <a:pt x="193" y="938"/>
                    </a:lnTo>
                    <a:lnTo>
                      <a:pt x="194" y="938"/>
                    </a:lnTo>
                    <a:lnTo>
                      <a:pt x="195" y="938"/>
                    </a:lnTo>
                    <a:lnTo>
                      <a:pt x="196" y="938"/>
                    </a:lnTo>
                    <a:lnTo>
                      <a:pt x="197" y="938"/>
                    </a:lnTo>
                    <a:lnTo>
                      <a:pt x="198" y="938"/>
                    </a:lnTo>
                    <a:lnTo>
                      <a:pt x="199" y="938"/>
                    </a:lnTo>
                    <a:lnTo>
                      <a:pt x="199" y="938"/>
                    </a:lnTo>
                    <a:lnTo>
                      <a:pt x="200" y="938"/>
                    </a:lnTo>
                    <a:lnTo>
                      <a:pt x="201" y="938"/>
                    </a:lnTo>
                    <a:lnTo>
                      <a:pt x="202" y="938"/>
                    </a:lnTo>
                    <a:lnTo>
                      <a:pt x="203" y="938"/>
                    </a:lnTo>
                    <a:lnTo>
                      <a:pt x="204" y="938"/>
                    </a:lnTo>
                    <a:lnTo>
                      <a:pt x="205" y="939"/>
                    </a:lnTo>
                    <a:lnTo>
                      <a:pt x="206" y="939"/>
                    </a:lnTo>
                    <a:lnTo>
                      <a:pt x="207" y="940"/>
                    </a:lnTo>
                    <a:lnTo>
                      <a:pt x="208" y="940"/>
                    </a:lnTo>
                    <a:lnTo>
                      <a:pt x="208" y="941"/>
                    </a:lnTo>
                    <a:lnTo>
                      <a:pt x="210" y="942"/>
                    </a:lnTo>
                    <a:lnTo>
                      <a:pt x="210" y="943"/>
                    </a:lnTo>
                    <a:lnTo>
                      <a:pt x="211" y="943"/>
                    </a:lnTo>
                    <a:lnTo>
                      <a:pt x="212" y="944"/>
                    </a:lnTo>
                    <a:lnTo>
                      <a:pt x="213" y="945"/>
                    </a:lnTo>
                    <a:lnTo>
                      <a:pt x="214" y="946"/>
                    </a:lnTo>
                    <a:lnTo>
                      <a:pt x="215" y="946"/>
                    </a:lnTo>
                    <a:lnTo>
                      <a:pt x="216" y="947"/>
                    </a:lnTo>
                    <a:lnTo>
                      <a:pt x="217" y="948"/>
                    </a:lnTo>
                    <a:lnTo>
                      <a:pt x="218" y="949"/>
                    </a:lnTo>
                    <a:lnTo>
                      <a:pt x="219" y="950"/>
                    </a:lnTo>
                    <a:lnTo>
                      <a:pt x="219" y="951"/>
                    </a:lnTo>
                    <a:lnTo>
                      <a:pt x="220" y="951"/>
                    </a:lnTo>
                    <a:lnTo>
                      <a:pt x="221" y="952"/>
                    </a:lnTo>
                    <a:lnTo>
                      <a:pt x="222" y="953"/>
                    </a:lnTo>
                    <a:lnTo>
                      <a:pt x="223" y="953"/>
                    </a:lnTo>
                    <a:lnTo>
                      <a:pt x="224" y="954"/>
                    </a:lnTo>
                    <a:lnTo>
                      <a:pt x="225" y="954"/>
                    </a:lnTo>
                    <a:lnTo>
                      <a:pt x="226" y="955"/>
                    </a:lnTo>
                    <a:lnTo>
                      <a:pt x="227" y="956"/>
                    </a:lnTo>
                    <a:lnTo>
                      <a:pt x="228" y="957"/>
                    </a:lnTo>
                    <a:lnTo>
                      <a:pt x="229" y="957"/>
                    </a:lnTo>
                    <a:lnTo>
                      <a:pt x="229" y="958"/>
                    </a:lnTo>
                    <a:lnTo>
                      <a:pt x="231" y="959"/>
                    </a:lnTo>
                    <a:lnTo>
                      <a:pt x="231" y="959"/>
                    </a:lnTo>
                    <a:lnTo>
                      <a:pt x="232" y="960"/>
                    </a:lnTo>
                    <a:lnTo>
                      <a:pt x="233" y="961"/>
                    </a:lnTo>
                    <a:lnTo>
                      <a:pt x="234" y="961"/>
                    </a:lnTo>
                    <a:lnTo>
                      <a:pt x="235" y="961"/>
                    </a:lnTo>
                    <a:lnTo>
                      <a:pt x="236" y="961"/>
                    </a:lnTo>
                    <a:lnTo>
                      <a:pt x="237" y="962"/>
                    </a:lnTo>
                    <a:lnTo>
                      <a:pt x="238" y="962"/>
                    </a:lnTo>
                    <a:lnTo>
                      <a:pt x="239" y="962"/>
                    </a:lnTo>
                    <a:lnTo>
                      <a:pt x="240" y="962"/>
                    </a:lnTo>
                    <a:lnTo>
                      <a:pt x="240" y="962"/>
                    </a:lnTo>
                    <a:lnTo>
                      <a:pt x="241" y="962"/>
                    </a:lnTo>
                    <a:lnTo>
                      <a:pt x="242" y="962"/>
                    </a:lnTo>
                    <a:lnTo>
                      <a:pt x="243" y="962"/>
                    </a:lnTo>
                    <a:lnTo>
                      <a:pt x="244" y="962"/>
                    </a:lnTo>
                    <a:lnTo>
                      <a:pt x="245" y="961"/>
                    </a:lnTo>
                    <a:lnTo>
                      <a:pt x="246" y="961"/>
                    </a:lnTo>
                    <a:lnTo>
                      <a:pt x="247" y="961"/>
                    </a:lnTo>
                    <a:lnTo>
                      <a:pt x="248" y="960"/>
                    </a:lnTo>
                    <a:lnTo>
                      <a:pt x="249" y="960"/>
                    </a:lnTo>
                    <a:lnTo>
                      <a:pt x="250" y="961"/>
                    </a:lnTo>
                    <a:lnTo>
                      <a:pt x="250" y="961"/>
                    </a:lnTo>
                    <a:lnTo>
                      <a:pt x="251" y="962"/>
                    </a:lnTo>
                    <a:lnTo>
                      <a:pt x="252" y="962"/>
                    </a:lnTo>
                    <a:lnTo>
                      <a:pt x="253" y="962"/>
                    </a:lnTo>
                    <a:lnTo>
                      <a:pt x="254" y="962"/>
                    </a:lnTo>
                    <a:lnTo>
                      <a:pt x="255" y="963"/>
                    </a:lnTo>
                    <a:lnTo>
                      <a:pt x="256" y="963"/>
                    </a:lnTo>
                    <a:lnTo>
                      <a:pt x="257" y="964"/>
                    </a:lnTo>
                    <a:lnTo>
                      <a:pt x="258" y="965"/>
                    </a:lnTo>
                    <a:lnTo>
                      <a:pt x="259" y="965"/>
                    </a:lnTo>
                    <a:lnTo>
                      <a:pt x="259" y="966"/>
                    </a:lnTo>
                    <a:lnTo>
                      <a:pt x="261" y="967"/>
                    </a:lnTo>
                    <a:lnTo>
                      <a:pt x="261" y="967"/>
                    </a:lnTo>
                    <a:lnTo>
                      <a:pt x="262" y="968"/>
                    </a:lnTo>
                    <a:lnTo>
                      <a:pt x="263" y="967"/>
                    </a:lnTo>
                    <a:lnTo>
                      <a:pt x="264" y="966"/>
                    </a:lnTo>
                    <a:lnTo>
                      <a:pt x="265" y="965"/>
                    </a:lnTo>
                    <a:lnTo>
                      <a:pt x="266" y="963"/>
                    </a:lnTo>
                    <a:lnTo>
                      <a:pt x="267" y="962"/>
                    </a:lnTo>
                    <a:lnTo>
                      <a:pt x="268" y="960"/>
                    </a:lnTo>
                    <a:lnTo>
                      <a:pt x="269" y="960"/>
                    </a:lnTo>
                    <a:lnTo>
                      <a:pt x="270" y="957"/>
                    </a:lnTo>
                    <a:lnTo>
                      <a:pt x="271" y="955"/>
                    </a:lnTo>
                    <a:lnTo>
                      <a:pt x="271" y="954"/>
                    </a:lnTo>
                    <a:lnTo>
                      <a:pt x="272" y="952"/>
                    </a:lnTo>
                    <a:lnTo>
                      <a:pt x="273" y="949"/>
                    </a:lnTo>
                    <a:lnTo>
                      <a:pt x="274" y="948"/>
                    </a:lnTo>
                    <a:lnTo>
                      <a:pt x="275" y="947"/>
                    </a:lnTo>
                    <a:lnTo>
                      <a:pt x="276" y="944"/>
                    </a:lnTo>
                    <a:lnTo>
                      <a:pt x="277" y="942"/>
                    </a:lnTo>
                    <a:lnTo>
                      <a:pt x="278" y="940"/>
                    </a:lnTo>
                    <a:lnTo>
                      <a:pt x="279" y="940"/>
                    </a:lnTo>
                    <a:lnTo>
                      <a:pt x="280" y="939"/>
                    </a:lnTo>
                    <a:lnTo>
                      <a:pt x="280" y="939"/>
                    </a:lnTo>
                    <a:lnTo>
                      <a:pt x="281" y="939"/>
                    </a:lnTo>
                    <a:lnTo>
                      <a:pt x="282" y="938"/>
                    </a:lnTo>
                    <a:lnTo>
                      <a:pt x="283" y="938"/>
                    </a:lnTo>
                    <a:lnTo>
                      <a:pt x="284" y="938"/>
                    </a:lnTo>
                    <a:lnTo>
                      <a:pt x="285" y="938"/>
                    </a:lnTo>
                    <a:lnTo>
                      <a:pt x="286" y="937"/>
                    </a:lnTo>
                    <a:lnTo>
                      <a:pt x="287" y="937"/>
                    </a:lnTo>
                    <a:lnTo>
                      <a:pt x="288" y="937"/>
                    </a:lnTo>
                    <a:lnTo>
                      <a:pt x="289" y="937"/>
                    </a:lnTo>
                    <a:lnTo>
                      <a:pt x="290" y="937"/>
                    </a:lnTo>
                    <a:lnTo>
                      <a:pt x="291" y="937"/>
                    </a:lnTo>
                    <a:lnTo>
                      <a:pt x="291" y="937"/>
                    </a:lnTo>
                    <a:lnTo>
                      <a:pt x="292" y="937"/>
                    </a:lnTo>
                    <a:lnTo>
                      <a:pt x="293" y="937"/>
                    </a:lnTo>
                    <a:lnTo>
                      <a:pt x="294" y="936"/>
                    </a:lnTo>
                    <a:lnTo>
                      <a:pt x="295" y="936"/>
                    </a:lnTo>
                    <a:lnTo>
                      <a:pt x="296" y="936"/>
                    </a:lnTo>
                    <a:lnTo>
                      <a:pt x="297" y="936"/>
                    </a:lnTo>
                    <a:lnTo>
                      <a:pt x="298" y="936"/>
                    </a:lnTo>
                    <a:lnTo>
                      <a:pt x="299" y="936"/>
                    </a:lnTo>
                    <a:lnTo>
                      <a:pt x="300" y="936"/>
                    </a:lnTo>
                    <a:lnTo>
                      <a:pt x="301" y="937"/>
                    </a:lnTo>
                    <a:lnTo>
                      <a:pt x="301" y="937"/>
                    </a:lnTo>
                    <a:lnTo>
                      <a:pt x="302" y="937"/>
                    </a:lnTo>
                    <a:lnTo>
                      <a:pt x="303" y="937"/>
                    </a:lnTo>
                    <a:lnTo>
                      <a:pt x="304" y="937"/>
                    </a:lnTo>
                    <a:lnTo>
                      <a:pt x="305" y="938"/>
                    </a:lnTo>
                    <a:lnTo>
                      <a:pt x="306" y="938"/>
                    </a:lnTo>
                    <a:lnTo>
                      <a:pt x="307" y="938"/>
                    </a:lnTo>
                    <a:lnTo>
                      <a:pt x="308" y="938"/>
                    </a:lnTo>
                    <a:lnTo>
                      <a:pt x="309" y="938"/>
                    </a:lnTo>
                    <a:lnTo>
                      <a:pt x="310" y="939"/>
                    </a:lnTo>
                    <a:lnTo>
                      <a:pt x="311" y="939"/>
                    </a:lnTo>
                    <a:lnTo>
                      <a:pt x="311" y="939"/>
                    </a:lnTo>
                    <a:lnTo>
                      <a:pt x="312" y="940"/>
                    </a:lnTo>
                    <a:lnTo>
                      <a:pt x="313" y="940"/>
                    </a:lnTo>
                    <a:lnTo>
                      <a:pt x="314" y="940"/>
                    </a:lnTo>
                    <a:lnTo>
                      <a:pt x="315" y="940"/>
                    </a:lnTo>
                    <a:lnTo>
                      <a:pt x="316" y="941"/>
                    </a:lnTo>
                    <a:lnTo>
                      <a:pt x="317" y="941"/>
                    </a:lnTo>
                    <a:lnTo>
                      <a:pt x="318" y="941"/>
                    </a:lnTo>
                    <a:lnTo>
                      <a:pt x="319" y="942"/>
                    </a:lnTo>
                    <a:lnTo>
                      <a:pt x="320" y="942"/>
                    </a:lnTo>
                    <a:lnTo>
                      <a:pt x="321" y="942"/>
                    </a:lnTo>
                    <a:lnTo>
                      <a:pt x="322" y="943"/>
                    </a:lnTo>
                    <a:lnTo>
                      <a:pt x="322" y="943"/>
                    </a:lnTo>
                    <a:lnTo>
                      <a:pt x="323" y="944"/>
                    </a:lnTo>
                    <a:lnTo>
                      <a:pt x="324" y="945"/>
                    </a:lnTo>
                    <a:lnTo>
                      <a:pt x="325" y="945"/>
                    </a:lnTo>
                    <a:lnTo>
                      <a:pt x="326" y="946"/>
                    </a:lnTo>
                    <a:lnTo>
                      <a:pt x="327" y="946"/>
                    </a:lnTo>
                    <a:lnTo>
                      <a:pt x="328" y="947"/>
                    </a:lnTo>
                    <a:lnTo>
                      <a:pt x="329" y="948"/>
                    </a:lnTo>
                    <a:lnTo>
                      <a:pt x="330" y="948"/>
                    </a:lnTo>
                    <a:lnTo>
                      <a:pt x="331" y="949"/>
                    </a:lnTo>
                    <a:lnTo>
                      <a:pt x="331" y="949"/>
                    </a:lnTo>
                    <a:lnTo>
                      <a:pt x="332" y="950"/>
                    </a:lnTo>
                    <a:lnTo>
                      <a:pt x="333" y="951"/>
                    </a:lnTo>
                    <a:lnTo>
                      <a:pt x="334" y="951"/>
                    </a:lnTo>
                    <a:lnTo>
                      <a:pt x="335" y="952"/>
                    </a:lnTo>
                    <a:lnTo>
                      <a:pt x="336" y="952"/>
                    </a:lnTo>
                    <a:lnTo>
                      <a:pt x="337" y="953"/>
                    </a:lnTo>
                    <a:lnTo>
                      <a:pt x="338" y="953"/>
                    </a:lnTo>
                    <a:lnTo>
                      <a:pt x="339" y="953"/>
                    </a:lnTo>
                    <a:lnTo>
                      <a:pt x="340" y="954"/>
                    </a:lnTo>
                    <a:lnTo>
                      <a:pt x="341" y="954"/>
                    </a:lnTo>
                    <a:lnTo>
                      <a:pt x="341" y="954"/>
                    </a:lnTo>
                    <a:lnTo>
                      <a:pt x="343" y="954"/>
                    </a:lnTo>
                    <a:lnTo>
                      <a:pt x="343" y="955"/>
                    </a:lnTo>
                    <a:lnTo>
                      <a:pt x="344" y="955"/>
                    </a:lnTo>
                    <a:lnTo>
                      <a:pt x="345" y="956"/>
                    </a:lnTo>
                    <a:lnTo>
                      <a:pt x="346" y="956"/>
                    </a:lnTo>
                    <a:lnTo>
                      <a:pt x="347" y="957"/>
                    </a:lnTo>
                    <a:lnTo>
                      <a:pt x="348" y="957"/>
                    </a:lnTo>
                    <a:lnTo>
                      <a:pt x="349" y="957"/>
                    </a:lnTo>
                    <a:lnTo>
                      <a:pt x="350" y="958"/>
                    </a:lnTo>
                    <a:lnTo>
                      <a:pt x="351" y="958"/>
                    </a:lnTo>
                    <a:lnTo>
                      <a:pt x="352" y="957"/>
                    </a:lnTo>
                    <a:lnTo>
                      <a:pt x="352" y="957"/>
                    </a:lnTo>
                    <a:lnTo>
                      <a:pt x="353" y="956"/>
                    </a:lnTo>
                    <a:lnTo>
                      <a:pt x="354" y="956"/>
                    </a:lnTo>
                    <a:lnTo>
                      <a:pt x="355" y="955"/>
                    </a:lnTo>
                    <a:lnTo>
                      <a:pt x="356" y="954"/>
                    </a:lnTo>
                    <a:lnTo>
                      <a:pt x="357" y="954"/>
                    </a:lnTo>
                    <a:lnTo>
                      <a:pt x="358" y="953"/>
                    </a:lnTo>
                    <a:lnTo>
                      <a:pt x="359" y="952"/>
                    </a:lnTo>
                    <a:lnTo>
                      <a:pt x="360" y="951"/>
                    </a:lnTo>
                    <a:lnTo>
                      <a:pt x="361" y="951"/>
                    </a:lnTo>
                    <a:lnTo>
                      <a:pt x="362" y="949"/>
                    </a:lnTo>
                    <a:lnTo>
                      <a:pt x="362" y="949"/>
                    </a:lnTo>
                    <a:lnTo>
                      <a:pt x="363" y="948"/>
                    </a:lnTo>
                    <a:lnTo>
                      <a:pt x="364" y="947"/>
                    </a:lnTo>
                    <a:lnTo>
                      <a:pt x="365" y="946"/>
                    </a:lnTo>
                    <a:lnTo>
                      <a:pt x="366" y="946"/>
                    </a:lnTo>
                    <a:lnTo>
                      <a:pt x="367" y="947"/>
                    </a:lnTo>
                    <a:lnTo>
                      <a:pt x="368" y="947"/>
                    </a:lnTo>
                    <a:lnTo>
                      <a:pt x="369" y="947"/>
                    </a:lnTo>
                    <a:lnTo>
                      <a:pt x="370" y="948"/>
                    </a:lnTo>
                    <a:lnTo>
                      <a:pt x="371" y="948"/>
                    </a:lnTo>
                    <a:lnTo>
                      <a:pt x="371" y="949"/>
                    </a:lnTo>
                    <a:lnTo>
                      <a:pt x="373" y="949"/>
                    </a:lnTo>
                    <a:lnTo>
                      <a:pt x="373" y="949"/>
                    </a:lnTo>
                    <a:lnTo>
                      <a:pt x="374" y="950"/>
                    </a:lnTo>
                    <a:lnTo>
                      <a:pt x="375" y="950"/>
                    </a:lnTo>
                    <a:lnTo>
                      <a:pt x="376" y="951"/>
                    </a:lnTo>
                    <a:lnTo>
                      <a:pt x="377" y="951"/>
                    </a:lnTo>
                    <a:lnTo>
                      <a:pt x="378" y="952"/>
                    </a:lnTo>
                    <a:lnTo>
                      <a:pt x="379" y="953"/>
                    </a:lnTo>
                    <a:lnTo>
                      <a:pt x="380" y="953"/>
                    </a:lnTo>
                    <a:lnTo>
                      <a:pt x="381" y="953"/>
                    </a:lnTo>
                    <a:lnTo>
                      <a:pt x="382" y="954"/>
                    </a:lnTo>
                    <a:lnTo>
                      <a:pt x="383" y="954"/>
                    </a:lnTo>
                    <a:lnTo>
                      <a:pt x="383" y="955"/>
                    </a:lnTo>
                    <a:lnTo>
                      <a:pt x="384" y="955"/>
                    </a:lnTo>
                    <a:lnTo>
                      <a:pt x="385" y="956"/>
                    </a:lnTo>
                    <a:lnTo>
                      <a:pt x="386" y="956"/>
                    </a:lnTo>
                    <a:lnTo>
                      <a:pt x="387" y="957"/>
                    </a:lnTo>
                    <a:lnTo>
                      <a:pt x="388" y="957"/>
                    </a:lnTo>
                    <a:lnTo>
                      <a:pt x="389" y="957"/>
                    </a:lnTo>
                    <a:lnTo>
                      <a:pt x="390" y="958"/>
                    </a:lnTo>
                    <a:lnTo>
                      <a:pt x="391" y="958"/>
                    </a:lnTo>
                    <a:lnTo>
                      <a:pt x="392" y="959"/>
                    </a:lnTo>
                    <a:lnTo>
                      <a:pt x="392" y="959"/>
                    </a:lnTo>
                    <a:lnTo>
                      <a:pt x="394" y="959"/>
                    </a:lnTo>
                    <a:lnTo>
                      <a:pt x="394" y="960"/>
                    </a:lnTo>
                    <a:lnTo>
                      <a:pt x="395" y="960"/>
                    </a:lnTo>
                    <a:lnTo>
                      <a:pt x="396" y="960"/>
                    </a:lnTo>
                    <a:lnTo>
                      <a:pt x="397" y="961"/>
                    </a:lnTo>
                    <a:lnTo>
                      <a:pt x="398" y="961"/>
                    </a:lnTo>
                    <a:lnTo>
                      <a:pt x="399" y="961"/>
                    </a:lnTo>
                    <a:lnTo>
                      <a:pt x="400" y="961"/>
                    </a:lnTo>
                    <a:lnTo>
                      <a:pt x="401" y="961"/>
                    </a:lnTo>
                    <a:lnTo>
                      <a:pt x="402" y="961"/>
                    </a:lnTo>
                    <a:lnTo>
                      <a:pt x="403" y="962"/>
                    </a:lnTo>
                    <a:lnTo>
                      <a:pt x="403" y="962"/>
                    </a:lnTo>
                    <a:lnTo>
                      <a:pt x="404" y="962"/>
                    </a:lnTo>
                    <a:lnTo>
                      <a:pt x="405" y="963"/>
                    </a:lnTo>
                    <a:lnTo>
                      <a:pt x="406" y="963"/>
                    </a:lnTo>
                    <a:lnTo>
                      <a:pt x="407" y="964"/>
                    </a:lnTo>
                    <a:lnTo>
                      <a:pt x="408" y="964"/>
                    </a:lnTo>
                    <a:lnTo>
                      <a:pt x="409" y="964"/>
                    </a:lnTo>
                    <a:lnTo>
                      <a:pt x="410" y="963"/>
                    </a:lnTo>
                    <a:lnTo>
                      <a:pt x="411" y="962"/>
                    </a:lnTo>
                    <a:lnTo>
                      <a:pt x="412" y="961"/>
                    </a:lnTo>
                    <a:lnTo>
                      <a:pt x="413" y="959"/>
                    </a:lnTo>
                    <a:lnTo>
                      <a:pt x="413" y="958"/>
                    </a:lnTo>
                    <a:lnTo>
                      <a:pt x="414" y="957"/>
                    </a:lnTo>
                    <a:lnTo>
                      <a:pt x="415" y="956"/>
                    </a:lnTo>
                    <a:lnTo>
                      <a:pt x="416" y="954"/>
                    </a:lnTo>
                    <a:lnTo>
                      <a:pt x="417" y="953"/>
                    </a:lnTo>
                    <a:lnTo>
                      <a:pt x="418" y="952"/>
                    </a:lnTo>
                    <a:lnTo>
                      <a:pt x="419" y="951"/>
                    </a:lnTo>
                    <a:lnTo>
                      <a:pt x="420" y="949"/>
                    </a:lnTo>
                    <a:lnTo>
                      <a:pt x="421" y="948"/>
                    </a:lnTo>
                    <a:lnTo>
                      <a:pt x="422" y="946"/>
                    </a:lnTo>
                    <a:lnTo>
                      <a:pt x="423" y="945"/>
                    </a:lnTo>
                    <a:lnTo>
                      <a:pt x="424" y="944"/>
                    </a:lnTo>
                    <a:lnTo>
                      <a:pt x="424" y="945"/>
                    </a:lnTo>
                    <a:lnTo>
                      <a:pt x="425" y="945"/>
                    </a:lnTo>
                    <a:lnTo>
                      <a:pt x="426" y="945"/>
                    </a:lnTo>
                    <a:lnTo>
                      <a:pt x="427" y="947"/>
                    </a:lnTo>
                    <a:lnTo>
                      <a:pt x="428" y="948"/>
                    </a:lnTo>
                    <a:lnTo>
                      <a:pt x="429" y="950"/>
                    </a:lnTo>
                    <a:lnTo>
                      <a:pt x="430" y="952"/>
                    </a:lnTo>
                    <a:lnTo>
                      <a:pt x="431" y="951"/>
                    </a:lnTo>
                    <a:lnTo>
                      <a:pt x="432" y="950"/>
                    </a:lnTo>
                    <a:lnTo>
                      <a:pt x="433" y="949"/>
                    </a:lnTo>
                    <a:lnTo>
                      <a:pt x="434" y="948"/>
                    </a:lnTo>
                    <a:lnTo>
                      <a:pt x="434" y="946"/>
                    </a:lnTo>
                    <a:lnTo>
                      <a:pt x="435" y="944"/>
                    </a:lnTo>
                    <a:lnTo>
                      <a:pt x="436" y="941"/>
                    </a:lnTo>
                    <a:lnTo>
                      <a:pt x="437" y="939"/>
                    </a:lnTo>
                    <a:lnTo>
                      <a:pt x="438" y="942"/>
                    </a:lnTo>
                    <a:lnTo>
                      <a:pt x="439" y="947"/>
                    </a:lnTo>
                    <a:lnTo>
                      <a:pt x="440" y="952"/>
                    </a:lnTo>
                    <a:lnTo>
                      <a:pt x="441" y="958"/>
                    </a:lnTo>
                    <a:lnTo>
                      <a:pt x="442" y="963"/>
                    </a:lnTo>
                    <a:lnTo>
                      <a:pt x="443" y="969"/>
                    </a:lnTo>
                    <a:lnTo>
                      <a:pt x="444" y="974"/>
                    </a:lnTo>
                    <a:lnTo>
                      <a:pt x="444" y="979"/>
                    </a:lnTo>
                    <a:lnTo>
                      <a:pt x="445" y="984"/>
                    </a:lnTo>
                    <a:lnTo>
                      <a:pt x="446" y="986"/>
                    </a:lnTo>
                    <a:lnTo>
                      <a:pt x="447" y="987"/>
                    </a:lnTo>
                    <a:lnTo>
                      <a:pt x="448" y="988"/>
                    </a:lnTo>
                    <a:lnTo>
                      <a:pt x="449" y="991"/>
                    </a:lnTo>
                    <a:lnTo>
                      <a:pt x="450" y="991"/>
                    </a:lnTo>
                    <a:lnTo>
                      <a:pt x="451" y="992"/>
                    </a:lnTo>
                    <a:lnTo>
                      <a:pt x="452" y="991"/>
                    </a:lnTo>
                    <a:lnTo>
                      <a:pt x="453" y="986"/>
                    </a:lnTo>
                    <a:lnTo>
                      <a:pt x="454" y="979"/>
                    </a:lnTo>
                    <a:lnTo>
                      <a:pt x="455" y="972"/>
                    </a:lnTo>
                    <a:lnTo>
                      <a:pt x="455" y="963"/>
                    </a:lnTo>
                    <a:lnTo>
                      <a:pt x="456" y="949"/>
                    </a:lnTo>
                    <a:lnTo>
                      <a:pt x="457" y="933"/>
                    </a:lnTo>
                    <a:lnTo>
                      <a:pt x="458" y="914"/>
                    </a:lnTo>
                    <a:lnTo>
                      <a:pt x="459" y="896"/>
                    </a:lnTo>
                    <a:lnTo>
                      <a:pt x="460" y="886"/>
                    </a:lnTo>
                    <a:lnTo>
                      <a:pt x="461" y="879"/>
                    </a:lnTo>
                    <a:lnTo>
                      <a:pt x="462" y="869"/>
                    </a:lnTo>
                    <a:lnTo>
                      <a:pt x="463" y="857"/>
                    </a:lnTo>
                    <a:lnTo>
                      <a:pt x="464" y="851"/>
                    </a:lnTo>
                    <a:lnTo>
                      <a:pt x="464" y="843"/>
                    </a:lnTo>
                    <a:lnTo>
                      <a:pt x="465" y="838"/>
                    </a:lnTo>
                    <a:lnTo>
                      <a:pt x="466" y="829"/>
                    </a:lnTo>
                    <a:lnTo>
                      <a:pt x="467" y="790"/>
                    </a:lnTo>
                    <a:lnTo>
                      <a:pt x="468" y="738"/>
                    </a:lnTo>
                    <a:lnTo>
                      <a:pt x="469" y="681"/>
                    </a:lnTo>
                    <a:lnTo>
                      <a:pt x="470" y="619"/>
                    </a:lnTo>
                    <a:lnTo>
                      <a:pt x="471" y="563"/>
                    </a:lnTo>
                    <a:lnTo>
                      <a:pt x="472" y="507"/>
                    </a:lnTo>
                    <a:lnTo>
                      <a:pt x="473" y="450"/>
                    </a:lnTo>
                    <a:lnTo>
                      <a:pt x="474" y="394"/>
                    </a:lnTo>
                    <a:lnTo>
                      <a:pt x="474" y="337"/>
                    </a:lnTo>
                    <a:lnTo>
                      <a:pt x="476" y="282"/>
                    </a:lnTo>
                    <a:lnTo>
                      <a:pt x="476" y="235"/>
                    </a:lnTo>
                    <a:lnTo>
                      <a:pt x="477" y="191"/>
                    </a:lnTo>
                    <a:lnTo>
                      <a:pt x="478" y="139"/>
                    </a:lnTo>
                    <a:lnTo>
                      <a:pt x="479" y="90"/>
                    </a:lnTo>
                    <a:lnTo>
                      <a:pt x="480" y="40"/>
                    </a:lnTo>
                    <a:lnTo>
                      <a:pt x="481" y="0"/>
                    </a:lnTo>
                    <a:lnTo>
                      <a:pt x="482" y="5"/>
                    </a:lnTo>
                    <a:lnTo>
                      <a:pt x="483" y="32"/>
                    </a:lnTo>
                    <a:lnTo>
                      <a:pt x="484" y="70"/>
                    </a:lnTo>
                    <a:lnTo>
                      <a:pt x="485" y="119"/>
                    </a:lnTo>
                    <a:lnTo>
                      <a:pt x="485" y="166"/>
                    </a:lnTo>
                    <a:lnTo>
                      <a:pt x="486" y="217"/>
                    </a:lnTo>
                    <a:lnTo>
                      <a:pt x="487" y="274"/>
                    </a:lnTo>
                    <a:lnTo>
                      <a:pt x="488" y="335"/>
                    </a:lnTo>
                    <a:lnTo>
                      <a:pt x="489" y="395"/>
                    </a:lnTo>
                    <a:lnTo>
                      <a:pt x="490" y="456"/>
                    </a:lnTo>
                    <a:lnTo>
                      <a:pt x="491" y="514"/>
                    </a:lnTo>
                    <a:lnTo>
                      <a:pt x="492" y="572"/>
                    </a:lnTo>
                    <a:lnTo>
                      <a:pt x="493" y="639"/>
                    </a:lnTo>
                    <a:lnTo>
                      <a:pt x="494" y="706"/>
                    </a:lnTo>
                    <a:lnTo>
                      <a:pt x="495" y="775"/>
                    </a:lnTo>
                    <a:lnTo>
                      <a:pt x="495" y="840"/>
                    </a:lnTo>
                    <a:lnTo>
                      <a:pt x="496" y="876"/>
                    </a:lnTo>
                    <a:lnTo>
                      <a:pt x="497" y="899"/>
                    </a:lnTo>
                    <a:lnTo>
                      <a:pt x="498" y="916"/>
                    </a:lnTo>
                    <a:lnTo>
                      <a:pt x="499" y="926"/>
                    </a:lnTo>
                    <a:lnTo>
                      <a:pt x="500" y="937"/>
                    </a:lnTo>
                    <a:lnTo>
                      <a:pt x="501" y="945"/>
                    </a:lnTo>
                    <a:lnTo>
                      <a:pt x="502" y="948"/>
                    </a:lnTo>
                    <a:lnTo>
                      <a:pt x="503" y="949"/>
                    </a:lnTo>
                    <a:lnTo>
                      <a:pt x="504" y="954"/>
                    </a:lnTo>
                    <a:lnTo>
                      <a:pt x="504" y="960"/>
                    </a:lnTo>
                    <a:lnTo>
                      <a:pt x="506" y="965"/>
                    </a:lnTo>
                    <a:lnTo>
                      <a:pt x="506" y="969"/>
                    </a:lnTo>
                    <a:lnTo>
                      <a:pt x="507" y="970"/>
                    </a:lnTo>
                    <a:lnTo>
                      <a:pt x="508" y="969"/>
                    </a:lnTo>
                    <a:lnTo>
                      <a:pt x="509" y="967"/>
                    </a:lnTo>
                    <a:lnTo>
                      <a:pt x="510" y="965"/>
                    </a:lnTo>
                    <a:lnTo>
                      <a:pt x="511" y="966"/>
                    </a:lnTo>
                    <a:lnTo>
                      <a:pt x="512" y="968"/>
                    </a:lnTo>
                    <a:lnTo>
                      <a:pt x="513" y="969"/>
                    </a:lnTo>
                    <a:lnTo>
                      <a:pt x="514" y="970"/>
                    </a:lnTo>
                    <a:lnTo>
                      <a:pt x="515" y="971"/>
                    </a:lnTo>
                    <a:lnTo>
                      <a:pt x="516" y="972"/>
                    </a:lnTo>
                    <a:lnTo>
                      <a:pt x="516" y="973"/>
                    </a:lnTo>
                    <a:lnTo>
                      <a:pt x="517" y="974"/>
                    </a:lnTo>
                    <a:lnTo>
                      <a:pt x="518" y="972"/>
                    </a:lnTo>
                    <a:lnTo>
                      <a:pt x="519" y="969"/>
                    </a:lnTo>
                    <a:lnTo>
                      <a:pt x="520" y="966"/>
                    </a:lnTo>
                    <a:lnTo>
                      <a:pt x="521" y="963"/>
                    </a:lnTo>
                    <a:lnTo>
                      <a:pt x="522" y="959"/>
                    </a:lnTo>
                    <a:lnTo>
                      <a:pt x="523" y="955"/>
                    </a:lnTo>
                    <a:lnTo>
                      <a:pt x="524" y="951"/>
                    </a:lnTo>
                    <a:lnTo>
                      <a:pt x="525" y="946"/>
                    </a:lnTo>
                    <a:lnTo>
                      <a:pt x="525" y="945"/>
                    </a:lnTo>
                    <a:lnTo>
                      <a:pt x="527" y="945"/>
                    </a:lnTo>
                    <a:lnTo>
                      <a:pt x="527" y="945"/>
                    </a:lnTo>
                    <a:lnTo>
                      <a:pt x="528" y="946"/>
                    </a:lnTo>
                    <a:lnTo>
                      <a:pt x="529" y="946"/>
                    </a:lnTo>
                    <a:lnTo>
                      <a:pt x="530" y="947"/>
                    </a:lnTo>
                    <a:lnTo>
                      <a:pt x="531" y="948"/>
                    </a:lnTo>
                    <a:lnTo>
                      <a:pt x="532" y="949"/>
                    </a:lnTo>
                    <a:lnTo>
                      <a:pt x="533" y="950"/>
                    </a:lnTo>
                    <a:lnTo>
                      <a:pt x="534" y="950"/>
                    </a:lnTo>
                    <a:lnTo>
                      <a:pt x="535" y="950"/>
                    </a:lnTo>
                    <a:lnTo>
                      <a:pt x="536" y="951"/>
                    </a:lnTo>
                    <a:lnTo>
                      <a:pt x="536" y="951"/>
                    </a:lnTo>
                    <a:lnTo>
                      <a:pt x="537" y="951"/>
                    </a:lnTo>
                    <a:lnTo>
                      <a:pt x="538" y="952"/>
                    </a:lnTo>
                    <a:lnTo>
                      <a:pt x="539" y="953"/>
                    </a:lnTo>
                    <a:lnTo>
                      <a:pt x="540" y="953"/>
                    </a:lnTo>
                    <a:lnTo>
                      <a:pt x="541" y="953"/>
                    </a:lnTo>
                    <a:lnTo>
                      <a:pt x="542" y="953"/>
                    </a:lnTo>
                    <a:lnTo>
                      <a:pt x="543" y="954"/>
                    </a:lnTo>
                    <a:lnTo>
                      <a:pt x="544" y="954"/>
                    </a:lnTo>
                    <a:lnTo>
                      <a:pt x="545" y="954"/>
                    </a:lnTo>
                    <a:lnTo>
                      <a:pt x="546" y="954"/>
                    </a:lnTo>
                    <a:lnTo>
                      <a:pt x="546" y="954"/>
                    </a:lnTo>
                    <a:lnTo>
                      <a:pt x="547" y="954"/>
                    </a:lnTo>
                    <a:lnTo>
                      <a:pt x="548" y="955"/>
                    </a:lnTo>
                    <a:lnTo>
                      <a:pt x="549" y="955"/>
                    </a:lnTo>
                    <a:lnTo>
                      <a:pt x="550" y="956"/>
                    </a:lnTo>
                    <a:lnTo>
                      <a:pt x="551" y="956"/>
                    </a:lnTo>
                    <a:lnTo>
                      <a:pt x="552" y="956"/>
                    </a:lnTo>
                    <a:lnTo>
                      <a:pt x="553" y="957"/>
                    </a:lnTo>
                    <a:lnTo>
                      <a:pt x="554" y="957"/>
                    </a:lnTo>
                    <a:lnTo>
                      <a:pt x="555" y="957"/>
                    </a:lnTo>
                    <a:lnTo>
                      <a:pt x="556" y="956"/>
                    </a:lnTo>
                    <a:lnTo>
                      <a:pt x="557" y="955"/>
                    </a:lnTo>
                    <a:lnTo>
                      <a:pt x="557" y="954"/>
                    </a:lnTo>
                    <a:lnTo>
                      <a:pt x="558" y="953"/>
                    </a:lnTo>
                    <a:lnTo>
                      <a:pt x="559" y="951"/>
                    </a:lnTo>
                    <a:lnTo>
                      <a:pt x="560" y="950"/>
                    </a:lnTo>
                    <a:lnTo>
                      <a:pt x="561" y="949"/>
                    </a:lnTo>
                    <a:lnTo>
                      <a:pt x="562" y="947"/>
                    </a:lnTo>
                    <a:lnTo>
                      <a:pt x="563" y="946"/>
                    </a:lnTo>
                    <a:lnTo>
                      <a:pt x="564" y="944"/>
                    </a:lnTo>
                    <a:lnTo>
                      <a:pt x="565" y="943"/>
                    </a:lnTo>
                    <a:lnTo>
                      <a:pt x="566" y="941"/>
                    </a:lnTo>
                    <a:lnTo>
                      <a:pt x="567" y="939"/>
                    </a:lnTo>
                    <a:lnTo>
                      <a:pt x="567" y="938"/>
                    </a:lnTo>
                    <a:lnTo>
                      <a:pt x="568" y="936"/>
                    </a:lnTo>
                    <a:lnTo>
                      <a:pt x="569" y="936"/>
                    </a:lnTo>
                    <a:lnTo>
                      <a:pt x="570" y="936"/>
                    </a:lnTo>
                    <a:lnTo>
                      <a:pt x="571" y="936"/>
                    </a:lnTo>
                    <a:lnTo>
                      <a:pt x="572" y="937"/>
                    </a:lnTo>
                    <a:lnTo>
                      <a:pt x="573" y="938"/>
                    </a:lnTo>
                    <a:lnTo>
                      <a:pt x="574" y="938"/>
                    </a:lnTo>
                    <a:lnTo>
                      <a:pt x="575" y="940"/>
                    </a:lnTo>
                    <a:lnTo>
                      <a:pt x="576" y="941"/>
                    </a:lnTo>
                    <a:lnTo>
                      <a:pt x="576" y="941"/>
                    </a:lnTo>
                    <a:lnTo>
                      <a:pt x="577" y="943"/>
                    </a:lnTo>
                    <a:lnTo>
                      <a:pt x="578" y="943"/>
                    </a:lnTo>
                    <a:lnTo>
                      <a:pt x="579" y="945"/>
                    </a:lnTo>
                    <a:lnTo>
                      <a:pt x="580" y="946"/>
                    </a:lnTo>
                    <a:lnTo>
                      <a:pt x="581" y="947"/>
                    </a:lnTo>
                    <a:lnTo>
                      <a:pt x="582" y="948"/>
                    </a:lnTo>
                    <a:lnTo>
                      <a:pt x="583" y="949"/>
                    </a:lnTo>
                    <a:lnTo>
                      <a:pt x="584" y="950"/>
                    </a:lnTo>
                    <a:lnTo>
                      <a:pt x="585" y="951"/>
                    </a:lnTo>
                    <a:lnTo>
                      <a:pt x="586" y="953"/>
                    </a:lnTo>
                    <a:lnTo>
                      <a:pt x="587" y="954"/>
                    </a:lnTo>
                    <a:lnTo>
                      <a:pt x="588" y="955"/>
                    </a:lnTo>
                    <a:lnTo>
                      <a:pt x="588" y="956"/>
                    </a:lnTo>
                    <a:lnTo>
                      <a:pt x="589" y="958"/>
                    </a:lnTo>
                    <a:lnTo>
                      <a:pt x="590" y="960"/>
                    </a:lnTo>
                    <a:lnTo>
                      <a:pt x="591" y="960"/>
                    </a:lnTo>
                    <a:lnTo>
                      <a:pt x="592" y="960"/>
                    </a:lnTo>
                    <a:lnTo>
                      <a:pt x="593" y="960"/>
                    </a:lnTo>
                    <a:lnTo>
                      <a:pt x="594" y="960"/>
                    </a:lnTo>
                    <a:lnTo>
                      <a:pt x="595" y="960"/>
                    </a:lnTo>
                    <a:lnTo>
                      <a:pt x="596" y="959"/>
                    </a:lnTo>
                    <a:lnTo>
                      <a:pt x="597" y="959"/>
                    </a:lnTo>
                    <a:lnTo>
                      <a:pt x="597" y="958"/>
                    </a:lnTo>
                    <a:lnTo>
                      <a:pt x="598" y="959"/>
                    </a:lnTo>
                    <a:lnTo>
                      <a:pt x="599" y="961"/>
                    </a:lnTo>
                    <a:lnTo>
                      <a:pt x="600" y="963"/>
                    </a:lnTo>
                    <a:lnTo>
                      <a:pt x="601" y="965"/>
                    </a:lnTo>
                    <a:lnTo>
                      <a:pt x="602" y="966"/>
                    </a:lnTo>
                    <a:lnTo>
                      <a:pt x="603" y="966"/>
                    </a:lnTo>
                    <a:lnTo>
                      <a:pt x="604" y="966"/>
                    </a:lnTo>
                    <a:lnTo>
                      <a:pt x="605" y="966"/>
                    </a:lnTo>
                    <a:lnTo>
                      <a:pt x="606" y="969"/>
                    </a:lnTo>
                    <a:lnTo>
                      <a:pt x="607" y="973"/>
                    </a:lnTo>
                    <a:lnTo>
                      <a:pt x="607" y="976"/>
                    </a:lnTo>
                    <a:lnTo>
                      <a:pt x="608" y="979"/>
                    </a:lnTo>
                    <a:lnTo>
                      <a:pt x="609" y="983"/>
                    </a:lnTo>
                    <a:lnTo>
                      <a:pt x="610" y="987"/>
                    </a:lnTo>
                    <a:lnTo>
                      <a:pt x="611" y="991"/>
                    </a:lnTo>
                    <a:lnTo>
                      <a:pt x="612" y="994"/>
                    </a:lnTo>
                    <a:lnTo>
                      <a:pt x="613" y="988"/>
                    </a:lnTo>
                    <a:lnTo>
                      <a:pt x="614" y="979"/>
                    </a:lnTo>
                    <a:lnTo>
                      <a:pt x="615" y="967"/>
                    </a:lnTo>
                    <a:lnTo>
                      <a:pt x="616" y="953"/>
                    </a:lnTo>
                    <a:lnTo>
                      <a:pt x="617" y="941"/>
                    </a:lnTo>
                    <a:lnTo>
                      <a:pt x="618" y="929"/>
                    </a:lnTo>
                    <a:lnTo>
                      <a:pt x="618" y="916"/>
                    </a:lnTo>
                    <a:lnTo>
                      <a:pt x="619" y="902"/>
                    </a:lnTo>
                    <a:lnTo>
                      <a:pt x="620" y="886"/>
                    </a:lnTo>
                    <a:lnTo>
                      <a:pt x="621" y="869"/>
                    </a:lnTo>
                    <a:lnTo>
                      <a:pt x="622" y="854"/>
                    </a:lnTo>
                    <a:lnTo>
                      <a:pt x="623" y="839"/>
                    </a:lnTo>
                    <a:lnTo>
                      <a:pt x="624" y="821"/>
                    </a:lnTo>
                    <a:lnTo>
                      <a:pt x="625" y="805"/>
                    </a:lnTo>
                    <a:lnTo>
                      <a:pt x="626" y="788"/>
                    </a:lnTo>
                    <a:lnTo>
                      <a:pt x="627" y="772"/>
                    </a:lnTo>
                    <a:lnTo>
                      <a:pt x="628" y="766"/>
                    </a:lnTo>
                    <a:lnTo>
                      <a:pt x="628" y="764"/>
                    </a:lnTo>
                    <a:lnTo>
                      <a:pt x="629" y="764"/>
                    </a:lnTo>
                    <a:lnTo>
                      <a:pt x="630" y="767"/>
                    </a:lnTo>
                    <a:lnTo>
                      <a:pt x="631" y="769"/>
                    </a:lnTo>
                    <a:lnTo>
                      <a:pt x="632" y="772"/>
                    </a:lnTo>
                    <a:lnTo>
                      <a:pt x="633" y="776"/>
                    </a:lnTo>
                    <a:lnTo>
                      <a:pt x="634" y="781"/>
                    </a:lnTo>
                    <a:lnTo>
                      <a:pt x="635" y="788"/>
                    </a:lnTo>
                    <a:lnTo>
                      <a:pt x="636" y="797"/>
                    </a:lnTo>
                    <a:lnTo>
                      <a:pt x="637" y="806"/>
                    </a:lnTo>
                    <a:lnTo>
                      <a:pt x="637" y="816"/>
                    </a:lnTo>
                    <a:lnTo>
                      <a:pt x="639" y="827"/>
                    </a:lnTo>
                    <a:lnTo>
                      <a:pt x="639" y="839"/>
                    </a:lnTo>
                    <a:lnTo>
                      <a:pt x="640" y="852"/>
                    </a:lnTo>
                    <a:lnTo>
                      <a:pt x="641" y="864"/>
                    </a:lnTo>
                    <a:lnTo>
                      <a:pt x="642" y="872"/>
                    </a:lnTo>
                    <a:lnTo>
                      <a:pt x="643" y="878"/>
                    </a:lnTo>
                    <a:lnTo>
                      <a:pt x="644" y="883"/>
                    </a:lnTo>
                    <a:lnTo>
                      <a:pt x="645" y="888"/>
                    </a:lnTo>
                    <a:lnTo>
                      <a:pt x="646" y="891"/>
                    </a:lnTo>
                    <a:lnTo>
                      <a:pt x="647" y="894"/>
                    </a:lnTo>
                    <a:lnTo>
                      <a:pt x="648" y="896"/>
                    </a:lnTo>
                    <a:lnTo>
                      <a:pt x="648" y="898"/>
                    </a:lnTo>
                    <a:lnTo>
                      <a:pt x="649" y="903"/>
                    </a:lnTo>
                    <a:lnTo>
                      <a:pt x="650" y="910"/>
                    </a:lnTo>
                    <a:lnTo>
                      <a:pt x="651" y="916"/>
                    </a:lnTo>
                    <a:lnTo>
                      <a:pt x="652" y="921"/>
                    </a:lnTo>
                    <a:lnTo>
                      <a:pt x="653" y="928"/>
                    </a:lnTo>
                    <a:lnTo>
                      <a:pt x="654" y="933"/>
                    </a:lnTo>
                    <a:lnTo>
                      <a:pt x="655" y="940"/>
                    </a:lnTo>
                    <a:lnTo>
                      <a:pt x="656" y="945"/>
                    </a:lnTo>
                    <a:lnTo>
                      <a:pt x="657" y="943"/>
                    </a:lnTo>
                    <a:lnTo>
                      <a:pt x="658" y="937"/>
                    </a:lnTo>
                    <a:lnTo>
                      <a:pt x="658" y="930"/>
                    </a:lnTo>
                    <a:lnTo>
                      <a:pt x="659" y="921"/>
                    </a:lnTo>
                    <a:lnTo>
                      <a:pt x="660" y="914"/>
                    </a:lnTo>
                    <a:lnTo>
                      <a:pt x="661" y="907"/>
                    </a:lnTo>
                    <a:lnTo>
                      <a:pt x="662" y="899"/>
                    </a:lnTo>
                    <a:lnTo>
                      <a:pt x="663" y="891"/>
                    </a:lnTo>
                    <a:lnTo>
                      <a:pt x="664" y="880"/>
                    </a:lnTo>
                    <a:lnTo>
                      <a:pt x="665" y="868"/>
                    </a:lnTo>
                    <a:lnTo>
                      <a:pt x="666" y="858"/>
                    </a:lnTo>
                    <a:lnTo>
                      <a:pt x="667" y="848"/>
                    </a:lnTo>
                    <a:lnTo>
                      <a:pt x="668" y="835"/>
                    </a:lnTo>
                    <a:lnTo>
                      <a:pt x="669" y="823"/>
                    </a:lnTo>
                    <a:lnTo>
                      <a:pt x="669" y="810"/>
                    </a:lnTo>
                    <a:lnTo>
                      <a:pt x="670" y="799"/>
                    </a:lnTo>
                    <a:lnTo>
                      <a:pt x="671" y="799"/>
                    </a:lnTo>
                    <a:lnTo>
                      <a:pt x="672" y="803"/>
                    </a:lnTo>
                    <a:lnTo>
                      <a:pt x="673" y="810"/>
                    </a:lnTo>
                    <a:lnTo>
                      <a:pt x="674" y="819"/>
                    </a:lnTo>
                    <a:lnTo>
                      <a:pt x="675" y="827"/>
                    </a:lnTo>
                    <a:lnTo>
                      <a:pt x="676" y="836"/>
                    </a:lnTo>
                    <a:lnTo>
                      <a:pt x="677" y="846"/>
                    </a:lnTo>
                    <a:lnTo>
                      <a:pt x="678" y="857"/>
                    </a:lnTo>
                    <a:lnTo>
                      <a:pt x="679" y="869"/>
                    </a:lnTo>
                    <a:lnTo>
                      <a:pt x="679" y="881"/>
                    </a:lnTo>
                    <a:lnTo>
                      <a:pt x="680" y="893"/>
                    </a:lnTo>
                    <a:lnTo>
                      <a:pt x="681" y="905"/>
                    </a:lnTo>
                    <a:lnTo>
                      <a:pt x="682" y="919"/>
                    </a:lnTo>
                    <a:lnTo>
                      <a:pt x="683" y="933"/>
                    </a:lnTo>
                    <a:lnTo>
                      <a:pt x="684" y="948"/>
                    </a:lnTo>
                    <a:lnTo>
                      <a:pt x="685" y="962"/>
                    </a:lnTo>
                    <a:lnTo>
                      <a:pt x="686" y="968"/>
                    </a:lnTo>
                    <a:lnTo>
                      <a:pt x="687" y="969"/>
                    </a:lnTo>
                    <a:lnTo>
                      <a:pt x="688" y="970"/>
                    </a:lnTo>
                    <a:lnTo>
                      <a:pt x="688" y="968"/>
                    </a:lnTo>
                    <a:lnTo>
                      <a:pt x="689" y="967"/>
                    </a:lnTo>
                    <a:lnTo>
                      <a:pt x="690" y="965"/>
                    </a:lnTo>
                    <a:lnTo>
                      <a:pt x="691" y="962"/>
                    </a:lnTo>
                    <a:lnTo>
                      <a:pt x="692" y="959"/>
                    </a:lnTo>
                    <a:lnTo>
                      <a:pt x="693" y="956"/>
                    </a:lnTo>
                    <a:lnTo>
                      <a:pt x="694" y="953"/>
                    </a:lnTo>
                    <a:lnTo>
                      <a:pt x="695" y="950"/>
                    </a:lnTo>
                    <a:lnTo>
                      <a:pt x="696" y="948"/>
                    </a:lnTo>
                    <a:lnTo>
                      <a:pt x="697" y="943"/>
                    </a:lnTo>
                    <a:lnTo>
                      <a:pt x="698" y="939"/>
                    </a:lnTo>
                    <a:lnTo>
                      <a:pt x="699" y="935"/>
                    </a:lnTo>
                    <a:lnTo>
                      <a:pt x="700" y="930"/>
                    </a:lnTo>
                    <a:lnTo>
                      <a:pt x="700" y="929"/>
                    </a:lnTo>
                    <a:lnTo>
                      <a:pt x="701" y="928"/>
                    </a:lnTo>
                    <a:lnTo>
                      <a:pt x="702" y="928"/>
                    </a:lnTo>
                    <a:lnTo>
                      <a:pt x="703" y="929"/>
                    </a:lnTo>
                    <a:lnTo>
                      <a:pt x="704" y="929"/>
                    </a:lnTo>
                    <a:lnTo>
                      <a:pt x="705" y="929"/>
                    </a:lnTo>
                    <a:lnTo>
                      <a:pt x="706" y="930"/>
                    </a:lnTo>
                    <a:lnTo>
                      <a:pt x="707" y="930"/>
                    </a:lnTo>
                    <a:lnTo>
                      <a:pt x="708" y="931"/>
                    </a:lnTo>
                    <a:lnTo>
                      <a:pt x="709" y="931"/>
                    </a:lnTo>
                    <a:lnTo>
                      <a:pt x="709" y="935"/>
                    </a:lnTo>
                    <a:lnTo>
                      <a:pt x="710" y="934"/>
                    </a:lnTo>
                    <a:lnTo>
                      <a:pt x="711" y="935"/>
                    </a:lnTo>
                    <a:lnTo>
                      <a:pt x="712" y="935"/>
                    </a:lnTo>
                    <a:lnTo>
                      <a:pt x="713" y="935"/>
                    </a:lnTo>
                    <a:lnTo>
                      <a:pt x="714" y="935"/>
                    </a:lnTo>
                    <a:lnTo>
                      <a:pt x="715" y="936"/>
                    </a:lnTo>
                    <a:lnTo>
                      <a:pt x="716" y="936"/>
                    </a:lnTo>
                    <a:lnTo>
                      <a:pt x="717" y="936"/>
                    </a:lnTo>
                    <a:lnTo>
                      <a:pt x="718" y="937"/>
                    </a:lnTo>
                    <a:lnTo>
                      <a:pt x="719" y="937"/>
                    </a:lnTo>
                    <a:lnTo>
                      <a:pt x="719" y="938"/>
                    </a:lnTo>
                    <a:lnTo>
                      <a:pt x="720" y="938"/>
                    </a:lnTo>
                    <a:lnTo>
                      <a:pt x="721" y="938"/>
                    </a:lnTo>
                    <a:lnTo>
                      <a:pt x="722" y="939"/>
                    </a:lnTo>
                    <a:lnTo>
                      <a:pt x="723" y="939"/>
                    </a:lnTo>
                    <a:lnTo>
                      <a:pt x="724" y="940"/>
                    </a:lnTo>
                    <a:lnTo>
                      <a:pt x="725" y="940"/>
                    </a:lnTo>
                    <a:lnTo>
                      <a:pt x="726" y="940"/>
                    </a:lnTo>
                    <a:lnTo>
                      <a:pt x="727" y="940"/>
                    </a:lnTo>
                    <a:lnTo>
                      <a:pt x="728" y="941"/>
                    </a:lnTo>
                    <a:lnTo>
                      <a:pt x="729" y="941"/>
                    </a:lnTo>
                    <a:lnTo>
                      <a:pt x="730" y="942"/>
                    </a:lnTo>
                    <a:lnTo>
                      <a:pt x="730" y="943"/>
                    </a:lnTo>
                    <a:lnTo>
                      <a:pt x="731" y="943"/>
                    </a:lnTo>
                    <a:lnTo>
                      <a:pt x="732" y="945"/>
                    </a:lnTo>
                    <a:lnTo>
                      <a:pt x="733" y="945"/>
                    </a:lnTo>
                    <a:lnTo>
                      <a:pt x="734" y="946"/>
                    </a:lnTo>
                    <a:lnTo>
                      <a:pt x="735" y="947"/>
                    </a:lnTo>
                    <a:lnTo>
                      <a:pt x="736" y="948"/>
                    </a:lnTo>
                    <a:lnTo>
                      <a:pt x="737" y="949"/>
                    </a:lnTo>
                    <a:lnTo>
                      <a:pt x="738" y="951"/>
                    </a:lnTo>
                    <a:lnTo>
                      <a:pt x="739" y="952"/>
                    </a:lnTo>
                    <a:lnTo>
                      <a:pt x="740" y="953"/>
                    </a:lnTo>
                    <a:lnTo>
                      <a:pt x="740" y="954"/>
                    </a:lnTo>
                    <a:lnTo>
                      <a:pt x="741" y="955"/>
                    </a:lnTo>
                    <a:lnTo>
                      <a:pt x="742" y="956"/>
                    </a:lnTo>
                    <a:lnTo>
                      <a:pt x="743" y="957"/>
                    </a:lnTo>
                    <a:lnTo>
                      <a:pt x="744" y="958"/>
                    </a:lnTo>
                    <a:lnTo>
                      <a:pt x="745" y="958"/>
                    </a:lnTo>
                    <a:lnTo>
                      <a:pt x="746" y="959"/>
                    </a:lnTo>
                    <a:lnTo>
                      <a:pt x="747" y="959"/>
                    </a:lnTo>
                    <a:lnTo>
                      <a:pt x="748" y="959"/>
                    </a:lnTo>
                    <a:lnTo>
                      <a:pt x="749" y="959"/>
                    </a:lnTo>
                    <a:lnTo>
                      <a:pt x="749" y="959"/>
                    </a:lnTo>
                    <a:lnTo>
                      <a:pt x="751" y="959"/>
                    </a:lnTo>
                    <a:lnTo>
                      <a:pt x="751" y="959"/>
                    </a:lnTo>
                    <a:lnTo>
                      <a:pt x="752" y="959"/>
                    </a:lnTo>
                    <a:lnTo>
                      <a:pt x="753" y="959"/>
                    </a:lnTo>
                    <a:lnTo>
                      <a:pt x="754" y="960"/>
                    </a:lnTo>
                    <a:lnTo>
                      <a:pt x="755" y="960"/>
                    </a:lnTo>
                    <a:lnTo>
                      <a:pt x="756" y="959"/>
                    </a:lnTo>
                    <a:lnTo>
                      <a:pt x="757" y="960"/>
                    </a:lnTo>
                    <a:lnTo>
                      <a:pt x="758" y="959"/>
                    </a:lnTo>
                    <a:lnTo>
                      <a:pt x="759" y="959"/>
                    </a:lnTo>
                    <a:lnTo>
                      <a:pt x="760" y="959"/>
                    </a:lnTo>
                    <a:lnTo>
                      <a:pt x="760" y="959"/>
                    </a:lnTo>
                    <a:lnTo>
                      <a:pt x="761" y="959"/>
                    </a:lnTo>
                    <a:lnTo>
                      <a:pt x="762" y="959"/>
                    </a:lnTo>
                    <a:lnTo>
                      <a:pt x="763" y="959"/>
                    </a:lnTo>
                    <a:lnTo>
                      <a:pt x="764" y="959"/>
                    </a:lnTo>
                    <a:lnTo>
                      <a:pt x="765" y="959"/>
                    </a:lnTo>
                    <a:lnTo>
                      <a:pt x="766" y="959"/>
                    </a:lnTo>
                    <a:lnTo>
                      <a:pt x="767" y="959"/>
                    </a:lnTo>
                    <a:lnTo>
                      <a:pt x="768" y="959"/>
                    </a:lnTo>
                    <a:lnTo>
                      <a:pt x="769" y="958"/>
                    </a:lnTo>
                    <a:lnTo>
                      <a:pt x="770" y="958"/>
                    </a:lnTo>
                    <a:lnTo>
                      <a:pt x="770" y="958"/>
                    </a:lnTo>
                    <a:lnTo>
                      <a:pt x="772" y="957"/>
                    </a:lnTo>
                    <a:lnTo>
                      <a:pt x="772" y="957"/>
                    </a:lnTo>
                    <a:lnTo>
                      <a:pt x="773" y="957"/>
                    </a:lnTo>
                    <a:lnTo>
                      <a:pt x="774" y="958"/>
                    </a:lnTo>
                    <a:lnTo>
                      <a:pt x="775" y="958"/>
                    </a:lnTo>
                    <a:lnTo>
                      <a:pt x="776" y="959"/>
                    </a:lnTo>
                    <a:lnTo>
                      <a:pt x="777" y="959"/>
                    </a:lnTo>
                    <a:lnTo>
                      <a:pt x="778" y="959"/>
                    </a:lnTo>
                    <a:lnTo>
                      <a:pt x="779" y="960"/>
                    </a:lnTo>
                    <a:lnTo>
                      <a:pt x="780" y="960"/>
                    </a:lnTo>
                    <a:lnTo>
                      <a:pt x="781" y="961"/>
                    </a:lnTo>
                    <a:lnTo>
                      <a:pt x="781" y="962"/>
                    </a:lnTo>
                    <a:lnTo>
                      <a:pt x="782" y="962"/>
                    </a:lnTo>
                    <a:lnTo>
                      <a:pt x="783" y="963"/>
                    </a:lnTo>
                    <a:lnTo>
                      <a:pt x="784" y="963"/>
                    </a:lnTo>
                    <a:lnTo>
                      <a:pt x="785" y="964"/>
                    </a:lnTo>
                    <a:lnTo>
                      <a:pt x="786" y="965"/>
                    </a:lnTo>
                    <a:lnTo>
                      <a:pt x="787" y="965"/>
                    </a:lnTo>
                    <a:lnTo>
                      <a:pt x="788" y="965"/>
                    </a:lnTo>
                    <a:lnTo>
                      <a:pt x="789" y="965"/>
                    </a:lnTo>
                    <a:lnTo>
                      <a:pt x="790" y="965"/>
                    </a:lnTo>
                    <a:lnTo>
                      <a:pt x="791" y="964"/>
                    </a:lnTo>
                    <a:lnTo>
                      <a:pt x="791" y="964"/>
                    </a:lnTo>
                    <a:lnTo>
                      <a:pt x="792" y="964"/>
                    </a:lnTo>
                    <a:lnTo>
                      <a:pt x="793" y="963"/>
                    </a:lnTo>
                    <a:lnTo>
                      <a:pt x="794" y="963"/>
                    </a:lnTo>
                    <a:lnTo>
                      <a:pt x="795" y="962"/>
                    </a:lnTo>
                    <a:lnTo>
                      <a:pt x="796" y="961"/>
                    </a:lnTo>
                    <a:lnTo>
                      <a:pt x="797" y="960"/>
                    </a:lnTo>
                    <a:lnTo>
                      <a:pt x="798" y="959"/>
                    </a:lnTo>
                    <a:lnTo>
                      <a:pt x="799" y="958"/>
                    </a:lnTo>
                    <a:lnTo>
                      <a:pt x="800" y="957"/>
                    </a:lnTo>
                    <a:lnTo>
                      <a:pt x="800" y="956"/>
                    </a:lnTo>
                    <a:lnTo>
                      <a:pt x="802" y="954"/>
                    </a:lnTo>
                    <a:lnTo>
                      <a:pt x="802" y="954"/>
                    </a:lnTo>
                    <a:lnTo>
                      <a:pt x="803" y="954"/>
                    </a:lnTo>
                    <a:lnTo>
                      <a:pt x="804" y="954"/>
                    </a:lnTo>
                    <a:lnTo>
                      <a:pt x="805" y="954"/>
                    </a:lnTo>
                    <a:lnTo>
                      <a:pt x="806" y="955"/>
                    </a:lnTo>
                    <a:lnTo>
                      <a:pt x="807" y="955"/>
                    </a:lnTo>
                    <a:lnTo>
                      <a:pt x="808" y="955"/>
                    </a:lnTo>
                    <a:lnTo>
                      <a:pt x="809" y="955"/>
                    </a:lnTo>
                    <a:lnTo>
                      <a:pt x="810" y="955"/>
                    </a:lnTo>
                    <a:lnTo>
                      <a:pt x="811" y="955"/>
                    </a:lnTo>
                    <a:lnTo>
                      <a:pt x="812" y="956"/>
                    </a:lnTo>
                    <a:lnTo>
                      <a:pt x="812" y="956"/>
                    </a:lnTo>
                    <a:lnTo>
                      <a:pt x="813" y="956"/>
                    </a:lnTo>
                    <a:lnTo>
                      <a:pt x="814" y="956"/>
                    </a:lnTo>
                    <a:lnTo>
                      <a:pt x="815" y="956"/>
                    </a:lnTo>
                    <a:lnTo>
                      <a:pt x="816" y="956"/>
                    </a:lnTo>
                    <a:lnTo>
                      <a:pt x="817" y="955"/>
                    </a:lnTo>
                    <a:lnTo>
                      <a:pt x="818" y="953"/>
                    </a:lnTo>
                    <a:lnTo>
                      <a:pt x="819" y="951"/>
                    </a:lnTo>
                    <a:lnTo>
                      <a:pt x="820" y="948"/>
                    </a:lnTo>
                    <a:lnTo>
                      <a:pt x="821" y="945"/>
                    </a:lnTo>
                    <a:lnTo>
                      <a:pt x="821" y="942"/>
                    </a:lnTo>
                    <a:lnTo>
                      <a:pt x="822" y="939"/>
                    </a:lnTo>
                    <a:lnTo>
                      <a:pt x="823" y="935"/>
                    </a:lnTo>
                    <a:lnTo>
                      <a:pt x="824" y="933"/>
                    </a:lnTo>
                    <a:lnTo>
                      <a:pt x="825" y="931"/>
                    </a:lnTo>
                    <a:lnTo>
                      <a:pt x="826" y="928"/>
                    </a:lnTo>
                    <a:lnTo>
                      <a:pt x="827" y="927"/>
                    </a:lnTo>
                    <a:lnTo>
                      <a:pt x="828" y="924"/>
                    </a:lnTo>
                    <a:lnTo>
                      <a:pt x="829" y="922"/>
                    </a:lnTo>
                    <a:lnTo>
                      <a:pt x="830" y="920"/>
                    </a:lnTo>
                    <a:lnTo>
                      <a:pt x="831" y="917"/>
                    </a:lnTo>
                    <a:lnTo>
                      <a:pt x="832" y="913"/>
                    </a:lnTo>
                    <a:lnTo>
                      <a:pt x="832" y="909"/>
                    </a:lnTo>
                    <a:lnTo>
                      <a:pt x="833" y="904"/>
                    </a:lnTo>
                    <a:lnTo>
                      <a:pt x="834" y="899"/>
                    </a:lnTo>
                    <a:lnTo>
                      <a:pt x="835" y="895"/>
                    </a:lnTo>
                    <a:lnTo>
                      <a:pt x="836" y="890"/>
                    </a:lnTo>
                    <a:lnTo>
                      <a:pt x="837" y="887"/>
                    </a:lnTo>
                    <a:lnTo>
                      <a:pt x="838" y="882"/>
                    </a:lnTo>
                    <a:lnTo>
                      <a:pt x="839" y="877"/>
                    </a:lnTo>
                    <a:lnTo>
                      <a:pt x="840" y="870"/>
                    </a:lnTo>
                    <a:lnTo>
                      <a:pt x="841" y="865"/>
                    </a:lnTo>
                    <a:lnTo>
                      <a:pt x="842" y="859"/>
                    </a:lnTo>
                    <a:lnTo>
                      <a:pt x="842" y="853"/>
                    </a:lnTo>
                    <a:lnTo>
                      <a:pt x="843" y="847"/>
                    </a:lnTo>
                    <a:lnTo>
                      <a:pt x="844" y="841"/>
                    </a:lnTo>
                    <a:lnTo>
                      <a:pt x="845" y="835"/>
                    </a:lnTo>
                    <a:lnTo>
                      <a:pt x="846" y="836"/>
                    </a:lnTo>
                    <a:lnTo>
                      <a:pt x="847" y="839"/>
                    </a:lnTo>
                    <a:lnTo>
                      <a:pt x="848" y="843"/>
                    </a:lnTo>
                    <a:lnTo>
                      <a:pt x="849" y="849"/>
                    </a:lnTo>
                    <a:lnTo>
                      <a:pt x="850" y="854"/>
                    </a:lnTo>
                    <a:lnTo>
                      <a:pt x="851" y="860"/>
                    </a:lnTo>
                    <a:lnTo>
                      <a:pt x="852" y="866"/>
                    </a:lnTo>
                    <a:lnTo>
                      <a:pt x="852" y="873"/>
                    </a:lnTo>
                    <a:lnTo>
                      <a:pt x="853" y="880"/>
                    </a:lnTo>
                    <a:lnTo>
                      <a:pt x="854" y="888"/>
                    </a:lnTo>
                    <a:lnTo>
                      <a:pt x="855" y="896"/>
                    </a:lnTo>
                    <a:lnTo>
                      <a:pt x="856" y="903"/>
                    </a:lnTo>
                    <a:lnTo>
                      <a:pt x="857" y="912"/>
                    </a:lnTo>
                    <a:lnTo>
                      <a:pt x="858" y="921"/>
                    </a:lnTo>
                    <a:lnTo>
                      <a:pt x="859" y="930"/>
                    </a:lnTo>
                    <a:lnTo>
                      <a:pt x="860" y="939"/>
                    </a:lnTo>
                    <a:lnTo>
                      <a:pt x="861" y="943"/>
                    </a:lnTo>
                    <a:lnTo>
                      <a:pt x="862" y="946"/>
                    </a:lnTo>
                    <a:lnTo>
                      <a:pt x="863" y="948"/>
                    </a:lnTo>
                    <a:lnTo>
                      <a:pt x="863" y="950"/>
                    </a:lnTo>
                    <a:lnTo>
                      <a:pt x="864" y="951"/>
                    </a:lnTo>
                    <a:lnTo>
                      <a:pt x="865" y="952"/>
                    </a:lnTo>
                    <a:lnTo>
                      <a:pt x="866" y="953"/>
                    </a:lnTo>
                    <a:lnTo>
                      <a:pt x="867" y="953"/>
                    </a:lnTo>
                    <a:lnTo>
                      <a:pt x="868" y="954"/>
                    </a:lnTo>
                    <a:lnTo>
                      <a:pt x="869" y="954"/>
                    </a:lnTo>
                    <a:lnTo>
                      <a:pt x="870" y="955"/>
                    </a:lnTo>
                    <a:lnTo>
                      <a:pt x="871" y="956"/>
                    </a:lnTo>
                    <a:lnTo>
                      <a:pt x="872" y="956"/>
                    </a:lnTo>
                    <a:lnTo>
                      <a:pt x="872" y="957"/>
                    </a:lnTo>
                    <a:lnTo>
                      <a:pt x="873" y="957"/>
                    </a:lnTo>
                    <a:lnTo>
                      <a:pt x="874" y="957"/>
                    </a:lnTo>
                    <a:lnTo>
                      <a:pt x="875" y="957"/>
                    </a:lnTo>
                    <a:lnTo>
                      <a:pt x="876" y="957"/>
                    </a:lnTo>
                    <a:lnTo>
                      <a:pt x="877" y="957"/>
                    </a:lnTo>
                    <a:lnTo>
                      <a:pt x="878" y="957"/>
                    </a:lnTo>
                    <a:lnTo>
                      <a:pt x="879" y="958"/>
                    </a:lnTo>
                    <a:lnTo>
                      <a:pt x="880" y="958"/>
                    </a:lnTo>
                    <a:lnTo>
                      <a:pt x="881" y="958"/>
                    </a:lnTo>
                    <a:lnTo>
                      <a:pt x="882" y="958"/>
                    </a:lnTo>
                    <a:lnTo>
                      <a:pt x="882" y="959"/>
                    </a:lnTo>
                    <a:lnTo>
                      <a:pt x="884" y="957"/>
                    </a:lnTo>
                    <a:lnTo>
                      <a:pt x="884" y="957"/>
                    </a:lnTo>
                    <a:lnTo>
                      <a:pt x="885" y="957"/>
                    </a:lnTo>
                    <a:lnTo>
                      <a:pt x="886" y="957"/>
                    </a:lnTo>
                    <a:lnTo>
                      <a:pt x="887" y="956"/>
                    </a:lnTo>
                    <a:lnTo>
                      <a:pt x="888" y="956"/>
                    </a:lnTo>
                    <a:lnTo>
                      <a:pt x="889" y="955"/>
                    </a:lnTo>
                    <a:lnTo>
                      <a:pt x="890" y="955"/>
                    </a:lnTo>
                    <a:lnTo>
                      <a:pt x="891" y="955"/>
                    </a:lnTo>
                    <a:lnTo>
                      <a:pt x="892" y="955"/>
                    </a:lnTo>
                    <a:lnTo>
                      <a:pt x="893" y="956"/>
                    </a:lnTo>
                    <a:lnTo>
                      <a:pt x="893" y="956"/>
                    </a:lnTo>
                    <a:lnTo>
                      <a:pt x="894" y="956"/>
                    </a:lnTo>
                    <a:lnTo>
                      <a:pt x="895" y="956"/>
                    </a:lnTo>
                    <a:lnTo>
                      <a:pt x="896" y="956"/>
                    </a:lnTo>
                    <a:lnTo>
                      <a:pt x="897" y="956"/>
                    </a:lnTo>
                    <a:lnTo>
                      <a:pt x="898" y="956"/>
                    </a:lnTo>
                    <a:lnTo>
                      <a:pt x="899" y="956"/>
                    </a:lnTo>
                    <a:lnTo>
                      <a:pt x="900" y="956"/>
                    </a:lnTo>
                    <a:lnTo>
                      <a:pt x="901" y="956"/>
                    </a:lnTo>
                    <a:lnTo>
                      <a:pt x="902" y="956"/>
                    </a:lnTo>
                    <a:lnTo>
                      <a:pt x="903" y="956"/>
                    </a:lnTo>
                    <a:lnTo>
                      <a:pt x="903" y="955"/>
                    </a:lnTo>
                    <a:lnTo>
                      <a:pt x="904" y="956"/>
                    </a:lnTo>
                    <a:lnTo>
                      <a:pt x="905" y="956"/>
                    </a:lnTo>
                    <a:lnTo>
                      <a:pt x="906" y="957"/>
                    </a:lnTo>
                    <a:lnTo>
                      <a:pt x="907" y="957"/>
                    </a:lnTo>
                    <a:lnTo>
                      <a:pt x="908" y="958"/>
                    </a:lnTo>
                    <a:lnTo>
                      <a:pt x="909" y="958"/>
                    </a:lnTo>
                    <a:lnTo>
                      <a:pt x="910" y="959"/>
                    </a:lnTo>
                    <a:lnTo>
                      <a:pt x="911" y="959"/>
                    </a:lnTo>
                    <a:lnTo>
                      <a:pt x="912" y="960"/>
                    </a:lnTo>
                    <a:lnTo>
                      <a:pt x="912" y="961"/>
                    </a:lnTo>
                    <a:lnTo>
                      <a:pt x="914" y="962"/>
                    </a:lnTo>
                    <a:lnTo>
                      <a:pt x="914" y="963"/>
                    </a:lnTo>
                    <a:lnTo>
                      <a:pt x="915" y="964"/>
                    </a:lnTo>
                    <a:lnTo>
                      <a:pt x="916" y="965"/>
                    </a:lnTo>
                    <a:lnTo>
                      <a:pt x="917" y="966"/>
                    </a:lnTo>
                    <a:lnTo>
                      <a:pt x="918" y="967"/>
                    </a:lnTo>
                    <a:lnTo>
                      <a:pt x="919" y="966"/>
                    </a:lnTo>
                    <a:lnTo>
                      <a:pt x="920" y="965"/>
                    </a:lnTo>
                    <a:lnTo>
                      <a:pt x="921" y="964"/>
                    </a:lnTo>
                    <a:lnTo>
                      <a:pt x="922" y="962"/>
                    </a:lnTo>
                    <a:lnTo>
                      <a:pt x="923" y="961"/>
                    </a:lnTo>
                    <a:lnTo>
                      <a:pt x="924" y="959"/>
                    </a:lnTo>
                    <a:lnTo>
                      <a:pt x="924" y="957"/>
                    </a:lnTo>
                    <a:lnTo>
                      <a:pt x="925" y="955"/>
                    </a:lnTo>
                    <a:lnTo>
                      <a:pt x="926" y="953"/>
                    </a:lnTo>
                    <a:lnTo>
                      <a:pt x="927" y="951"/>
                    </a:lnTo>
                    <a:lnTo>
                      <a:pt x="928" y="949"/>
                    </a:lnTo>
                    <a:lnTo>
                      <a:pt x="929" y="948"/>
                    </a:lnTo>
                    <a:lnTo>
                      <a:pt x="930" y="945"/>
                    </a:lnTo>
                    <a:lnTo>
                      <a:pt x="931" y="943"/>
                    </a:lnTo>
                    <a:lnTo>
                      <a:pt x="932" y="941"/>
                    </a:lnTo>
                    <a:lnTo>
                      <a:pt x="933" y="939"/>
                    </a:lnTo>
                    <a:lnTo>
                      <a:pt x="933" y="938"/>
                    </a:lnTo>
                    <a:lnTo>
                      <a:pt x="935" y="938"/>
                    </a:lnTo>
                    <a:lnTo>
                      <a:pt x="935" y="937"/>
                    </a:lnTo>
                    <a:lnTo>
                      <a:pt x="936" y="937"/>
                    </a:lnTo>
                    <a:lnTo>
                      <a:pt x="937" y="937"/>
                    </a:lnTo>
                    <a:lnTo>
                      <a:pt x="938" y="937"/>
                    </a:lnTo>
                    <a:lnTo>
                      <a:pt x="939" y="937"/>
                    </a:lnTo>
                    <a:lnTo>
                      <a:pt x="940" y="937"/>
                    </a:lnTo>
                    <a:lnTo>
                      <a:pt x="941" y="937"/>
                    </a:lnTo>
                    <a:lnTo>
                      <a:pt x="942" y="937"/>
                    </a:lnTo>
                    <a:lnTo>
                      <a:pt x="943" y="937"/>
                    </a:lnTo>
                    <a:lnTo>
                      <a:pt x="944" y="937"/>
                    </a:lnTo>
                    <a:lnTo>
                      <a:pt x="944" y="937"/>
                    </a:lnTo>
                    <a:lnTo>
                      <a:pt x="945" y="937"/>
                    </a:lnTo>
                    <a:lnTo>
                      <a:pt x="946" y="938"/>
                    </a:lnTo>
                    <a:lnTo>
                      <a:pt x="947" y="938"/>
                    </a:lnTo>
                    <a:lnTo>
                      <a:pt x="948" y="939"/>
                    </a:lnTo>
                    <a:lnTo>
                      <a:pt x="949" y="940"/>
                    </a:lnTo>
                    <a:lnTo>
                      <a:pt x="950" y="941"/>
                    </a:lnTo>
                    <a:lnTo>
                      <a:pt x="951" y="943"/>
                    </a:lnTo>
                    <a:lnTo>
                      <a:pt x="952" y="945"/>
                    </a:lnTo>
                    <a:lnTo>
                      <a:pt x="953" y="946"/>
                    </a:lnTo>
                    <a:lnTo>
                      <a:pt x="954" y="948"/>
                    </a:lnTo>
                    <a:lnTo>
                      <a:pt x="954" y="950"/>
                    </a:lnTo>
                    <a:lnTo>
                      <a:pt x="955" y="952"/>
                    </a:lnTo>
                    <a:lnTo>
                      <a:pt x="956" y="953"/>
                    </a:lnTo>
                    <a:lnTo>
                      <a:pt x="957" y="954"/>
                    </a:lnTo>
                    <a:lnTo>
                      <a:pt x="958" y="955"/>
                    </a:lnTo>
                    <a:lnTo>
                      <a:pt x="959" y="956"/>
                    </a:lnTo>
                    <a:lnTo>
                      <a:pt x="960" y="957"/>
                    </a:lnTo>
                    <a:lnTo>
                      <a:pt x="961" y="957"/>
                    </a:lnTo>
                    <a:lnTo>
                      <a:pt x="962" y="958"/>
                    </a:lnTo>
                    <a:lnTo>
                      <a:pt x="963" y="960"/>
                    </a:lnTo>
                    <a:lnTo>
                      <a:pt x="964" y="962"/>
                    </a:lnTo>
                    <a:lnTo>
                      <a:pt x="965" y="964"/>
                    </a:lnTo>
                    <a:lnTo>
                      <a:pt x="965" y="967"/>
                    </a:lnTo>
                    <a:lnTo>
                      <a:pt x="966" y="969"/>
                    </a:lnTo>
                    <a:lnTo>
                      <a:pt x="967" y="970"/>
                    </a:lnTo>
                    <a:lnTo>
                      <a:pt x="968" y="972"/>
                    </a:lnTo>
                    <a:lnTo>
                      <a:pt x="969" y="973"/>
                    </a:lnTo>
                    <a:lnTo>
                      <a:pt x="970" y="975"/>
                    </a:lnTo>
                    <a:lnTo>
                      <a:pt x="971" y="976"/>
                    </a:lnTo>
                    <a:lnTo>
                      <a:pt x="972" y="977"/>
                    </a:lnTo>
                    <a:lnTo>
                      <a:pt x="973" y="978"/>
                    </a:lnTo>
                    <a:lnTo>
                      <a:pt x="974" y="980"/>
                    </a:lnTo>
                    <a:lnTo>
                      <a:pt x="975" y="981"/>
                    </a:lnTo>
                    <a:lnTo>
                      <a:pt x="975" y="982"/>
                    </a:lnTo>
                    <a:lnTo>
                      <a:pt x="976" y="982"/>
                    </a:lnTo>
                    <a:lnTo>
                      <a:pt x="977" y="980"/>
                    </a:lnTo>
                    <a:lnTo>
                      <a:pt x="978" y="976"/>
                    </a:lnTo>
                    <a:lnTo>
                      <a:pt x="979" y="972"/>
                    </a:lnTo>
                    <a:lnTo>
                      <a:pt x="980" y="967"/>
                    </a:lnTo>
                    <a:lnTo>
                      <a:pt x="981" y="960"/>
                    </a:lnTo>
                    <a:lnTo>
                      <a:pt x="982" y="953"/>
                    </a:lnTo>
                    <a:lnTo>
                      <a:pt x="983" y="944"/>
                    </a:lnTo>
                    <a:lnTo>
                      <a:pt x="984" y="936"/>
                    </a:lnTo>
                    <a:lnTo>
                      <a:pt x="985" y="931"/>
                    </a:lnTo>
                    <a:lnTo>
                      <a:pt x="985" y="928"/>
                    </a:lnTo>
                    <a:lnTo>
                      <a:pt x="986" y="924"/>
                    </a:lnTo>
                    <a:lnTo>
                      <a:pt x="987" y="920"/>
                    </a:lnTo>
                    <a:lnTo>
                      <a:pt x="988" y="917"/>
                    </a:lnTo>
                    <a:lnTo>
                      <a:pt x="989" y="914"/>
                    </a:lnTo>
                    <a:lnTo>
                      <a:pt x="990" y="910"/>
                    </a:lnTo>
                    <a:lnTo>
                      <a:pt x="991" y="906"/>
                    </a:lnTo>
                    <a:lnTo>
                      <a:pt x="992" y="895"/>
                    </a:lnTo>
                    <a:lnTo>
                      <a:pt x="993" y="880"/>
                    </a:lnTo>
                    <a:lnTo>
                      <a:pt x="994" y="863"/>
                    </a:lnTo>
                    <a:lnTo>
                      <a:pt x="995" y="844"/>
                    </a:lnTo>
                    <a:lnTo>
                      <a:pt x="996" y="830"/>
                    </a:lnTo>
                    <a:lnTo>
                      <a:pt x="996" y="815"/>
                    </a:lnTo>
                    <a:lnTo>
                      <a:pt x="997" y="801"/>
                    </a:lnTo>
                    <a:lnTo>
                      <a:pt x="998" y="786"/>
                    </a:lnTo>
                    <a:lnTo>
                      <a:pt x="999" y="765"/>
                    </a:lnTo>
                    <a:lnTo>
                      <a:pt x="1000" y="741"/>
                    </a:lnTo>
                    <a:lnTo>
                      <a:pt x="1001" y="724"/>
                    </a:lnTo>
                    <a:lnTo>
                      <a:pt x="1002" y="705"/>
                    </a:lnTo>
                    <a:lnTo>
                      <a:pt x="1003" y="676"/>
                    </a:lnTo>
                    <a:lnTo>
                      <a:pt x="1004" y="647"/>
                    </a:lnTo>
                    <a:lnTo>
                      <a:pt x="1005" y="624"/>
                    </a:lnTo>
                    <a:lnTo>
                      <a:pt x="1005" y="611"/>
                    </a:lnTo>
                    <a:lnTo>
                      <a:pt x="1006" y="612"/>
                    </a:lnTo>
                    <a:lnTo>
                      <a:pt x="1007" y="619"/>
                    </a:lnTo>
                    <a:lnTo>
                      <a:pt x="1008" y="634"/>
                    </a:lnTo>
                    <a:lnTo>
                      <a:pt x="1009" y="653"/>
                    </a:lnTo>
                    <a:lnTo>
                      <a:pt x="1010" y="672"/>
                    </a:lnTo>
                    <a:lnTo>
                      <a:pt x="1011" y="691"/>
                    </a:lnTo>
                    <a:lnTo>
                      <a:pt x="1012" y="714"/>
                    </a:lnTo>
                    <a:lnTo>
                      <a:pt x="1013" y="738"/>
                    </a:lnTo>
                    <a:lnTo>
                      <a:pt x="1014" y="762"/>
                    </a:lnTo>
                    <a:lnTo>
                      <a:pt x="1015" y="787"/>
                    </a:lnTo>
                    <a:lnTo>
                      <a:pt x="1015" y="811"/>
                    </a:lnTo>
                    <a:lnTo>
                      <a:pt x="1017" y="835"/>
                    </a:lnTo>
                    <a:lnTo>
                      <a:pt x="1017" y="863"/>
                    </a:lnTo>
                    <a:lnTo>
                      <a:pt x="1018" y="891"/>
                    </a:lnTo>
                    <a:lnTo>
                      <a:pt x="1019" y="920"/>
                    </a:lnTo>
                    <a:lnTo>
                      <a:pt x="1020" y="946"/>
                    </a:lnTo>
                    <a:lnTo>
                      <a:pt x="1021" y="959"/>
                    </a:lnTo>
                    <a:lnTo>
                      <a:pt x="1022" y="966"/>
                    </a:lnTo>
                    <a:lnTo>
                      <a:pt x="1023" y="970"/>
                    </a:lnTo>
                    <a:lnTo>
                      <a:pt x="1024" y="972"/>
                    </a:lnTo>
                    <a:lnTo>
                      <a:pt x="1025" y="973"/>
                    </a:lnTo>
                    <a:lnTo>
                      <a:pt x="1026" y="974"/>
                    </a:lnTo>
                    <a:lnTo>
                      <a:pt x="1026" y="972"/>
                    </a:lnTo>
                    <a:lnTo>
                      <a:pt x="1027" y="970"/>
                    </a:lnTo>
                    <a:lnTo>
                      <a:pt x="1028" y="968"/>
                    </a:lnTo>
                    <a:lnTo>
                      <a:pt x="1029" y="967"/>
                    </a:lnTo>
                    <a:lnTo>
                      <a:pt x="1030" y="965"/>
                    </a:lnTo>
                    <a:lnTo>
                      <a:pt x="1031" y="964"/>
                    </a:lnTo>
                    <a:lnTo>
                      <a:pt x="1032" y="960"/>
                    </a:lnTo>
                    <a:lnTo>
                      <a:pt x="1033" y="956"/>
                    </a:lnTo>
                    <a:lnTo>
                      <a:pt x="1034" y="951"/>
                    </a:lnTo>
                    <a:lnTo>
                      <a:pt x="1035" y="947"/>
                    </a:lnTo>
                    <a:lnTo>
                      <a:pt x="1036" y="946"/>
                    </a:lnTo>
                    <a:lnTo>
                      <a:pt x="1036" y="946"/>
                    </a:lnTo>
                    <a:lnTo>
                      <a:pt x="1037" y="948"/>
                    </a:lnTo>
                    <a:lnTo>
                      <a:pt x="1038" y="949"/>
                    </a:lnTo>
                    <a:lnTo>
                      <a:pt x="1039" y="951"/>
                    </a:lnTo>
                    <a:lnTo>
                      <a:pt x="1040" y="952"/>
                    </a:lnTo>
                    <a:lnTo>
                      <a:pt x="1041" y="954"/>
                    </a:lnTo>
                    <a:lnTo>
                      <a:pt x="1042" y="956"/>
                    </a:lnTo>
                    <a:lnTo>
                      <a:pt x="1043" y="957"/>
                    </a:lnTo>
                    <a:lnTo>
                      <a:pt x="1044" y="957"/>
                    </a:lnTo>
                    <a:lnTo>
                      <a:pt x="1045" y="958"/>
                    </a:lnTo>
                    <a:lnTo>
                      <a:pt x="1045" y="959"/>
                    </a:lnTo>
                    <a:lnTo>
                      <a:pt x="1047" y="959"/>
                    </a:lnTo>
                    <a:lnTo>
                      <a:pt x="1047" y="960"/>
                    </a:lnTo>
                    <a:lnTo>
                      <a:pt x="1048" y="961"/>
                    </a:lnTo>
                    <a:lnTo>
                      <a:pt x="1049" y="962"/>
                    </a:lnTo>
                    <a:lnTo>
                      <a:pt x="1050" y="960"/>
                    </a:lnTo>
                    <a:lnTo>
                      <a:pt x="1051" y="961"/>
                    </a:lnTo>
                    <a:lnTo>
                      <a:pt x="1052" y="962"/>
                    </a:lnTo>
                    <a:lnTo>
                      <a:pt x="1053" y="960"/>
                    </a:lnTo>
                    <a:lnTo>
                      <a:pt x="1054" y="960"/>
                    </a:lnTo>
                    <a:lnTo>
                      <a:pt x="1055" y="960"/>
                    </a:lnTo>
                    <a:lnTo>
                      <a:pt x="1056" y="959"/>
                    </a:lnTo>
                    <a:lnTo>
                      <a:pt x="1057" y="959"/>
                    </a:lnTo>
                    <a:lnTo>
                      <a:pt x="1057" y="958"/>
                    </a:lnTo>
                    <a:lnTo>
                      <a:pt x="1058" y="957"/>
                    </a:lnTo>
                    <a:lnTo>
                      <a:pt x="1059" y="957"/>
                    </a:lnTo>
                    <a:lnTo>
                      <a:pt x="1060" y="956"/>
                    </a:lnTo>
                    <a:lnTo>
                      <a:pt x="1061" y="955"/>
                    </a:lnTo>
                    <a:lnTo>
                      <a:pt x="1062" y="955"/>
                    </a:lnTo>
                    <a:lnTo>
                      <a:pt x="1063" y="954"/>
                    </a:lnTo>
                    <a:lnTo>
                      <a:pt x="1064" y="953"/>
                    </a:lnTo>
                    <a:lnTo>
                      <a:pt x="1065" y="953"/>
                    </a:lnTo>
                    <a:lnTo>
                      <a:pt x="1066" y="953"/>
                    </a:lnTo>
                    <a:lnTo>
                      <a:pt x="1066" y="950"/>
                    </a:lnTo>
                    <a:lnTo>
                      <a:pt x="1067" y="950"/>
                    </a:lnTo>
                    <a:lnTo>
                      <a:pt x="1068" y="951"/>
                    </a:lnTo>
                    <a:lnTo>
                      <a:pt x="1069" y="952"/>
                    </a:lnTo>
                    <a:lnTo>
                      <a:pt x="1070" y="951"/>
                    </a:lnTo>
                    <a:lnTo>
                      <a:pt x="1071" y="949"/>
                    </a:lnTo>
                    <a:lnTo>
                      <a:pt x="1072" y="948"/>
                    </a:lnTo>
                    <a:lnTo>
                      <a:pt x="1073" y="948"/>
                    </a:lnTo>
                    <a:lnTo>
                      <a:pt x="1074" y="948"/>
                    </a:lnTo>
                    <a:lnTo>
                      <a:pt x="1075" y="948"/>
                    </a:lnTo>
                    <a:lnTo>
                      <a:pt x="1076" y="947"/>
                    </a:lnTo>
                    <a:lnTo>
                      <a:pt x="1077" y="947"/>
                    </a:lnTo>
                    <a:lnTo>
                      <a:pt x="1077" y="946"/>
                    </a:lnTo>
                    <a:lnTo>
                      <a:pt x="1078" y="946"/>
                    </a:lnTo>
                    <a:lnTo>
                      <a:pt x="1079" y="946"/>
                    </a:lnTo>
                    <a:lnTo>
                      <a:pt x="1080" y="946"/>
                    </a:lnTo>
                    <a:lnTo>
                      <a:pt x="1081" y="946"/>
                    </a:lnTo>
                    <a:lnTo>
                      <a:pt x="1082" y="947"/>
                    </a:lnTo>
                    <a:lnTo>
                      <a:pt x="1083" y="948"/>
                    </a:lnTo>
                    <a:lnTo>
                      <a:pt x="1084" y="948"/>
                    </a:lnTo>
                    <a:lnTo>
                      <a:pt x="1085" y="949"/>
                    </a:lnTo>
                    <a:lnTo>
                      <a:pt x="1086" y="950"/>
                    </a:lnTo>
                    <a:lnTo>
                      <a:pt x="1087" y="951"/>
                    </a:lnTo>
                    <a:lnTo>
                      <a:pt x="1087" y="951"/>
                    </a:lnTo>
                    <a:lnTo>
                      <a:pt x="1088" y="952"/>
                    </a:lnTo>
                    <a:lnTo>
                      <a:pt x="1089" y="953"/>
                    </a:lnTo>
                    <a:lnTo>
                      <a:pt x="1090" y="954"/>
                    </a:lnTo>
                    <a:lnTo>
                      <a:pt x="1091" y="955"/>
                    </a:lnTo>
                    <a:lnTo>
                      <a:pt x="1092" y="956"/>
                    </a:lnTo>
                    <a:lnTo>
                      <a:pt x="1093" y="957"/>
                    </a:lnTo>
                    <a:lnTo>
                      <a:pt x="1094" y="957"/>
                    </a:lnTo>
                    <a:lnTo>
                      <a:pt x="1095" y="957"/>
                    </a:lnTo>
                    <a:lnTo>
                      <a:pt x="1096" y="958"/>
                    </a:lnTo>
                    <a:lnTo>
                      <a:pt x="1097" y="958"/>
                    </a:lnTo>
                    <a:lnTo>
                      <a:pt x="1097" y="958"/>
                    </a:lnTo>
                    <a:lnTo>
                      <a:pt x="1098" y="958"/>
                    </a:lnTo>
                    <a:lnTo>
                      <a:pt x="1099" y="958"/>
                    </a:lnTo>
                    <a:lnTo>
                      <a:pt x="1100" y="957"/>
                    </a:lnTo>
                    <a:lnTo>
                      <a:pt x="1101" y="957"/>
                    </a:lnTo>
                    <a:lnTo>
                      <a:pt x="1102" y="957"/>
                    </a:lnTo>
                    <a:lnTo>
                      <a:pt x="1103" y="957"/>
                    </a:lnTo>
                    <a:lnTo>
                      <a:pt x="1104" y="957"/>
                    </a:lnTo>
                    <a:lnTo>
                      <a:pt x="1105" y="957"/>
                    </a:lnTo>
                    <a:lnTo>
                      <a:pt x="1106" y="957"/>
                    </a:lnTo>
                    <a:lnTo>
                      <a:pt x="1107" y="957"/>
                    </a:lnTo>
                    <a:lnTo>
                      <a:pt x="1108" y="956"/>
                    </a:lnTo>
                    <a:lnTo>
                      <a:pt x="1108" y="956"/>
                    </a:lnTo>
                    <a:lnTo>
                      <a:pt x="1109" y="956"/>
                    </a:lnTo>
                    <a:lnTo>
                      <a:pt x="1110" y="956"/>
                    </a:lnTo>
                    <a:lnTo>
                      <a:pt x="1111" y="956"/>
                    </a:lnTo>
                    <a:lnTo>
                      <a:pt x="1112" y="956"/>
                    </a:lnTo>
                    <a:lnTo>
                      <a:pt x="1113" y="956"/>
                    </a:lnTo>
                    <a:lnTo>
                      <a:pt x="1114" y="956"/>
                    </a:lnTo>
                    <a:lnTo>
                      <a:pt x="1115" y="956"/>
                    </a:lnTo>
                    <a:lnTo>
                      <a:pt x="1116" y="956"/>
                    </a:lnTo>
                    <a:lnTo>
                      <a:pt x="1117" y="956"/>
                    </a:lnTo>
                    <a:lnTo>
                      <a:pt x="1117" y="956"/>
                    </a:lnTo>
                    <a:lnTo>
                      <a:pt x="1118" y="955"/>
                    </a:lnTo>
                    <a:lnTo>
                      <a:pt x="1119" y="955"/>
                    </a:lnTo>
                    <a:lnTo>
                      <a:pt x="1120" y="955"/>
                    </a:lnTo>
                    <a:lnTo>
                      <a:pt x="1121" y="955"/>
                    </a:lnTo>
                    <a:lnTo>
                      <a:pt x="1122" y="955"/>
                    </a:lnTo>
                    <a:lnTo>
                      <a:pt x="1123" y="955"/>
                    </a:lnTo>
                    <a:lnTo>
                      <a:pt x="1124" y="954"/>
                    </a:lnTo>
                    <a:lnTo>
                      <a:pt x="1125" y="954"/>
                    </a:lnTo>
                    <a:lnTo>
                      <a:pt x="1126" y="954"/>
                    </a:lnTo>
                    <a:lnTo>
                      <a:pt x="1127" y="953"/>
                    </a:lnTo>
                    <a:lnTo>
                      <a:pt x="1127" y="953"/>
                    </a:lnTo>
                    <a:lnTo>
                      <a:pt x="1129" y="953"/>
                    </a:lnTo>
                    <a:lnTo>
                      <a:pt x="1129" y="952"/>
                    </a:lnTo>
                    <a:lnTo>
                      <a:pt x="1130" y="952"/>
                    </a:lnTo>
                    <a:lnTo>
                      <a:pt x="1131" y="951"/>
                    </a:lnTo>
                    <a:lnTo>
                      <a:pt x="1132" y="951"/>
                    </a:lnTo>
                    <a:lnTo>
                      <a:pt x="1133" y="951"/>
                    </a:lnTo>
                    <a:lnTo>
                      <a:pt x="1134" y="950"/>
                    </a:lnTo>
                    <a:lnTo>
                      <a:pt x="1135" y="950"/>
                    </a:lnTo>
                    <a:lnTo>
                      <a:pt x="1136" y="949"/>
                    </a:lnTo>
                    <a:lnTo>
                      <a:pt x="1137" y="949"/>
                    </a:lnTo>
                    <a:lnTo>
                      <a:pt x="1138" y="949"/>
                    </a:lnTo>
                    <a:lnTo>
                      <a:pt x="1138" y="948"/>
                    </a:lnTo>
                    <a:lnTo>
                      <a:pt x="1139" y="948"/>
                    </a:lnTo>
                    <a:lnTo>
                      <a:pt x="1140" y="948"/>
                    </a:lnTo>
                    <a:lnTo>
                      <a:pt x="1141" y="948"/>
                    </a:lnTo>
                    <a:lnTo>
                      <a:pt x="1142" y="948"/>
                    </a:lnTo>
                    <a:lnTo>
                      <a:pt x="1143" y="948"/>
                    </a:lnTo>
                    <a:lnTo>
                      <a:pt x="1144" y="948"/>
                    </a:lnTo>
                    <a:lnTo>
                      <a:pt x="1145" y="947"/>
                    </a:lnTo>
                    <a:lnTo>
                      <a:pt x="1146" y="947"/>
                    </a:lnTo>
                    <a:lnTo>
                      <a:pt x="1147" y="947"/>
                    </a:lnTo>
                    <a:lnTo>
                      <a:pt x="1148" y="947"/>
                    </a:lnTo>
                    <a:lnTo>
                      <a:pt x="1148" y="947"/>
                    </a:lnTo>
                    <a:lnTo>
                      <a:pt x="1149" y="946"/>
                    </a:lnTo>
                    <a:lnTo>
                      <a:pt x="1150" y="946"/>
                    </a:lnTo>
                    <a:lnTo>
                      <a:pt x="1151" y="946"/>
                    </a:lnTo>
                    <a:lnTo>
                      <a:pt x="1152" y="946"/>
                    </a:lnTo>
                    <a:lnTo>
                      <a:pt x="1153" y="947"/>
                    </a:lnTo>
                    <a:lnTo>
                      <a:pt x="1154" y="947"/>
                    </a:lnTo>
                    <a:lnTo>
                      <a:pt x="1155" y="948"/>
                    </a:lnTo>
                    <a:lnTo>
                      <a:pt x="1156" y="948"/>
                    </a:lnTo>
                    <a:lnTo>
                      <a:pt x="1157" y="948"/>
                    </a:lnTo>
                    <a:lnTo>
                      <a:pt x="1157" y="949"/>
                    </a:lnTo>
                    <a:lnTo>
                      <a:pt x="1159" y="949"/>
                    </a:lnTo>
                    <a:lnTo>
                      <a:pt x="1159" y="950"/>
                    </a:lnTo>
                    <a:lnTo>
                      <a:pt x="1160" y="950"/>
                    </a:lnTo>
                    <a:lnTo>
                      <a:pt x="1161" y="951"/>
                    </a:lnTo>
                    <a:lnTo>
                      <a:pt x="1162" y="952"/>
                    </a:lnTo>
                    <a:lnTo>
                      <a:pt x="1163" y="952"/>
                    </a:lnTo>
                    <a:lnTo>
                      <a:pt x="1164" y="953"/>
                    </a:lnTo>
                    <a:lnTo>
                      <a:pt x="1165" y="954"/>
                    </a:lnTo>
                    <a:lnTo>
                      <a:pt x="1166" y="954"/>
                    </a:lnTo>
                    <a:lnTo>
                      <a:pt x="1167" y="954"/>
                    </a:lnTo>
                    <a:lnTo>
                      <a:pt x="1168" y="954"/>
                    </a:lnTo>
                    <a:lnTo>
                      <a:pt x="1169" y="954"/>
                    </a:lnTo>
                    <a:lnTo>
                      <a:pt x="1169" y="954"/>
                    </a:lnTo>
                    <a:lnTo>
                      <a:pt x="1170" y="954"/>
                    </a:lnTo>
                    <a:lnTo>
                      <a:pt x="1171" y="954"/>
                    </a:lnTo>
                    <a:lnTo>
                      <a:pt x="1172" y="954"/>
                    </a:lnTo>
                    <a:lnTo>
                      <a:pt x="1173" y="953"/>
                    </a:lnTo>
                    <a:lnTo>
                      <a:pt x="1174" y="953"/>
                    </a:lnTo>
                    <a:lnTo>
                      <a:pt x="1175" y="953"/>
                    </a:lnTo>
                    <a:lnTo>
                      <a:pt x="1176" y="953"/>
                    </a:lnTo>
                    <a:lnTo>
                      <a:pt x="1177" y="953"/>
                    </a:lnTo>
                    <a:lnTo>
                      <a:pt x="1178" y="953"/>
                    </a:lnTo>
                    <a:lnTo>
                      <a:pt x="1178" y="953"/>
                    </a:lnTo>
                    <a:lnTo>
                      <a:pt x="1180" y="952"/>
                    </a:lnTo>
                    <a:lnTo>
                      <a:pt x="1180" y="952"/>
                    </a:lnTo>
                    <a:lnTo>
                      <a:pt x="1181" y="952"/>
                    </a:lnTo>
                    <a:lnTo>
                      <a:pt x="1182" y="952"/>
                    </a:lnTo>
                    <a:lnTo>
                      <a:pt x="1183" y="951"/>
                    </a:lnTo>
                    <a:lnTo>
                      <a:pt x="1184" y="951"/>
                    </a:lnTo>
                    <a:lnTo>
                      <a:pt x="1185" y="951"/>
                    </a:lnTo>
                    <a:lnTo>
                      <a:pt x="1186" y="951"/>
                    </a:lnTo>
                    <a:lnTo>
                      <a:pt x="1187" y="950"/>
                    </a:lnTo>
                    <a:lnTo>
                      <a:pt x="1188" y="950"/>
                    </a:lnTo>
                    <a:lnTo>
                      <a:pt x="1189" y="951"/>
                    </a:lnTo>
                    <a:lnTo>
                      <a:pt x="1189" y="949"/>
                    </a:lnTo>
                    <a:lnTo>
                      <a:pt x="1190" y="949"/>
                    </a:lnTo>
                    <a:lnTo>
                      <a:pt x="1191" y="950"/>
                    </a:lnTo>
                    <a:lnTo>
                      <a:pt x="1192" y="947"/>
                    </a:lnTo>
                    <a:lnTo>
                      <a:pt x="1193" y="948"/>
                    </a:lnTo>
                    <a:lnTo>
                      <a:pt x="1194" y="949"/>
                    </a:lnTo>
                    <a:lnTo>
                      <a:pt x="1195" y="947"/>
                    </a:lnTo>
                    <a:lnTo>
                      <a:pt x="1196" y="947"/>
                    </a:lnTo>
                    <a:lnTo>
                      <a:pt x="1197" y="948"/>
                    </a:lnTo>
                    <a:lnTo>
                      <a:pt x="1198" y="948"/>
                    </a:lnTo>
                    <a:lnTo>
                      <a:pt x="1199" y="949"/>
                    </a:lnTo>
                    <a:lnTo>
                      <a:pt x="1199" y="950"/>
                    </a:lnTo>
                    <a:lnTo>
                      <a:pt x="1200" y="950"/>
                    </a:lnTo>
                    <a:lnTo>
                      <a:pt x="1201" y="951"/>
                    </a:lnTo>
                    <a:lnTo>
                      <a:pt x="1202" y="951"/>
                    </a:lnTo>
                    <a:lnTo>
                      <a:pt x="1203" y="952"/>
                    </a:lnTo>
                    <a:lnTo>
                      <a:pt x="1204" y="953"/>
                    </a:lnTo>
                    <a:lnTo>
                      <a:pt x="1205" y="954"/>
                    </a:lnTo>
                    <a:lnTo>
                      <a:pt x="1206" y="955"/>
                    </a:lnTo>
                    <a:lnTo>
                      <a:pt x="1207" y="956"/>
                    </a:lnTo>
                    <a:lnTo>
                      <a:pt x="1208" y="956"/>
                    </a:lnTo>
                    <a:lnTo>
                      <a:pt x="1209" y="958"/>
                    </a:lnTo>
                    <a:lnTo>
                      <a:pt x="1210" y="958"/>
                    </a:lnTo>
                    <a:lnTo>
                      <a:pt x="1210" y="959"/>
                    </a:lnTo>
                    <a:lnTo>
                      <a:pt x="1211" y="959"/>
                    </a:lnTo>
                    <a:lnTo>
                      <a:pt x="1212" y="959"/>
                    </a:lnTo>
                    <a:lnTo>
                      <a:pt x="1213" y="959"/>
                    </a:lnTo>
                    <a:lnTo>
                      <a:pt x="1214" y="960"/>
                    </a:lnTo>
                    <a:lnTo>
                      <a:pt x="1215" y="960"/>
                    </a:lnTo>
                    <a:lnTo>
                      <a:pt x="1216" y="960"/>
                    </a:lnTo>
                    <a:lnTo>
                      <a:pt x="1217" y="960"/>
                    </a:lnTo>
                    <a:lnTo>
                      <a:pt x="1218" y="960"/>
                    </a:lnTo>
                    <a:lnTo>
                      <a:pt x="1219" y="960"/>
                    </a:lnTo>
                    <a:lnTo>
                      <a:pt x="1220" y="960"/>
                    </a:lnTo>
                    <a:lnTo>
                      <a:pt x="1220" y="960"/>
                    </a:lnTo>
                    <a:lnTo>
                      <a:pt x="1221" y="959"/>
                    </a:lnTo>
                    <a:lnTo>
                      <a:pt x="1222" y="959"/>
                    </a:lnTo>
                    <a:lnTo>
                      <a:pt x="1223" y="959"/>
                    </a:lnTo>
                    <a:lnTo>
                      <a:pt x="1224" y="959"/>
                    </a:lnTo>
                    <a:lnTo>
                      <a:pt x="1225" y="959"/>
                    </a:lnTo>
                    <a:lnTo>
                      <a:pt x="1226" y="959"/>
                    </a:lnTo>
                    <a:lnTo>
                      <a:pt x="1227" y="959"/>
                    </a:lnTo>
                    <a:lnTo>
                      <a:pt x="1228" y="960"/>
                    </a:lnTo>
                    <a:lnTo>
                      <a:pt x="1229" y="960"/>
                    </a:lnTo>
                    <a:lnTo>
                      <a:pt x="1229" y="960"/>
                    </a:lnTo>
                    <a:lnTo>
                      <a:pt x="1230" y="959"/>
                    </a:lnTo>
                    <a:lnTo>
                      <a:pt x="1231" y="959"/>
                    </a:lnTo>
                    <a:lnTo>
                      <a:pt x="1232" y="960"/>
                    </a:lnTo>
                    <a:lnTo>
                      <a:pt x="1233" y="961"/>
                    </a:lnTo>
                    <a:lnTo>
                      <a:pt x="1234" y="961"/>
                    </a:lnTo>
                    <a:lnTo>
                      <a:pt x="1235" y="962"/>
                    </a:lnTo>
                    <a:lnTo>
                      <a:pt x="1236" y="962"/>
                    </a:lnTo>
                    <a:lnTo>
                      <a:pt x="1237" y="961"/>
                    </a:lnTo>
                    <a:lnTo>
                      <a:pt x="1238" y="966"/>
                    </a:lnTo>
                    <a:lnTo>
                      <a:pt x="1239" y="965"/>
                    </a:lnTo>
                    <a:lnTo>
                      <a:pt x="1240" y="960"/>
                    </a:lnTo>
                    <a:lnTo>
                      <a:pt x="1241" y="962"/>
                    </a:lnTo>
                    <a:lnTo>
                      <a:pt x="1241" y="961"/>
                    </a:lnTo>
                    <a:lnTo>
                      <a:pt x="1242" y="956"/>
                    </a:lnTo>
                    <a:lnTo>
                      <a:pt x="1243" y="955"/>
                    </a:lnTo>
                    <a:lnTo>
                      <a:pt x="1244" y="953"/>
                    </a:lnTo>
                    <a:lnTo>
                      <a:pt x="1245" y="951"/>
                    </a:lnTo>
                    <a:lnTo>
                      <a:pt x="1246" y="948"/>
                    </a:lnTo>
                    <a:lnTo>
                      <a:pt x="1247" y="946"/>
                    </a:lnTo>
                    <a:lnTo>
                      <a:pt x="1248" y="943"/>
                    </a:lnTo>
                    <a:lnTo>
                      <a:pt x="1249" y="940"/>
                    </a:lnTo>
                    <a:lnTo>
                      <a:pt x="1250" y="938"/>
                    </a:lnTo>
                    <a:lnTo>
                      <a:pt x="1250" y="935"/>
                    </a:lnTo>
                    <a:lnTo>
                      <a:pt x="1251" y="933"/>
                    </a:lnTo>
                    <a:lnTo>
                      <a:pt x="1252" y="925"/>
                    </a:lnTo>
                    <a:lnTo>
                      <a:pt x="1253" y="917"/>
                    </a:lnTo>
                    <a:lnTo>
                      <a:pt x="1254" y="921"/>
                    </a:lnTo>
                    <a:lnTo>
                      <a:pt x="1255" y="928"/>
                    </a:lnTo>
                    <a:lnTo>
                      <a:pt x="1256" y="950"/>
                    </a:lnTo>
                    <a:lnTo>
                      <a:pt x="1257" y="966"/>
                    </a:lnTo>
                    <a:lnTo>
                      <a:pt x="1258" y="925"/>
                    </a:lnTo>
                    <a:lnTo>
                      <a:pt x="1259" y="878"/>
                    </a:lnTo>
                    <a:lnTo>
                      <a:pt x="1260" y="869"/>
                    </a:lnTo>
                    <a:lnTo>
                      <a:pt x="1260" y="919"/>
                    </a:lnTo>
                    <a:lnTo>
                      <a:pt x="1261" y="968"/>
                    </a:lnTo>
                    <a:lnTo>
                      <a:pt x="1262" y="961"/>
                    </a:lnTo>
                    <a:lnTo>
                      <a:pt x="1263" y="952"/>
                    </a:lnTo>
                    <a:lnTo>
                      <a:pt x="1264" y="935"/>
                    </a:lnTo>
                    <a:lnTo>
                      <a:pt x="1265" y="934"/>
                    </a:lnTo>
                    <a:lnTo>
                      <a:pt x="1266" y="940"/>
                    </a:lnTo>
                    <a:lnTo>
                      <a:pt x="1267" y="941"/>
                    </a:lnTo>
                    <a:lnTo>
                      <a:pt x="1268" y="943"/>
                    </a:lnTo>
                    <a:lnTo>
                      <a:pt x="1269" y="945"/>
                    </a:lnTo>
                    <a:lnTo>
                      <a:pt x="1270" y="945"/>
                    </a:lnTo>
                    <a:lnTo>
                      <a:pt x="1271" y="946"/>
                    </a:lnTo>
                    <a:lnTo>
                      <a:pt x="1271" y="948"/>
                    </a:lnTo>
                    <a:lnTo>
                      <a:pt x="1272" y="948"/>
                    </a:lnTo>
                    <a:lnTo>
                      <a:pt x="1273" y="948"/>
                    </a:lnTo>
                    <a:lnTo>
                      <a:pt x="1274" y="948"/>
                    </a:lnTo>
                    <a:lnTo>
                      <a:pt x="1275" y="948"/>
                    </a:lnTo>
                    <a:lnTo>
                      <a:pt x="1276" y="949"/>
                    </a:lnTo>
                    <a:lnTo>
                      <a:pt x="1277" y="950"/>
                    </a:lnTo>
                    <a:lnTo>
                      <a:pt x="1278" y="950"/>
                    </a:lnTo>
                    <a:lnTo>
                      <a:pt x="1279" y="951"/>
                    </a:lnTo>
                    <a:lnTo>
                      <a:pt x="1280" y="951"/>
                    </a:lnTo>
                    <a:lnTo>
                      <a:pt x="1281" y="952"/>
                    </a:lnTo>
                    <a:lnTo>
                      <a:pt x="1281" y="952"/>
                    </a:lnTo>
                    <a:lnTo>
                      <a:pt x="1282" y="952"/>
                    </a:lnTo>
                    <a:lnTo>
                      <a:pt x="1283" y="952"/>
                    </a:lnTo>
                    <a:lnTo>
                      <a:pt x="1284" y="951"/>
                    </a:lnTo>
                    <a:lnTo>
                      <a:pt x="1285" y="950"/>
                    </a:lnTo>
                    <a:lnTo>
                      <a:pt x="1286" y="949"/>
                    </a:lnTo>
                    <a:lnTo>
                      <a:pt x="1287" y="948"/>
                    </a:lnTo>
                    <a:lnTo>
                      <a:pt x="1288" y="947"/>
                    </a:lnTo>
                    <a:lnTo>
                      <a:pt x="1289" y="947"/>
                    </a:lnTo>
                    <a:lnTo>
                      <a:pt x="1290" y="946"/>
                    </a:lnTo>
                    <a:lnTo>
                      <a:pt x="1290" y="944"/>
                    </a:lnTo>
                    <a:lnTo>
                      <a:pt x="1292" y="943"/>
                    </a:lnTo>
                    <a:lnTo>
                      <a:pt x="1292" y="941"/>
                    </a:lnTo>
                    <a:lnTo>
                      <a:pt x="1293" y="940"/>
                    </a:lnTo>
                    <a:lnTo>
                      <a:pt x="1294" y="938"/>
                    </a:lnTo>
                    <a:lnTo>
                      <a:pt x="1295" y="936"/>
                    </a:lnTo>
                    <a:lnTo>
                      <a:pt x="1296" y="935"/>
                    </a:lnTo>
                    <a:lnTo>
                      <a:pt x="1297" y="934"/>
                    </a:lnTo>
                    <a:lnTo>
                      <a:pt x="1298" y="933"/>
                    </a:lnTo>
                    <a:lnTo>
                      <a:pt x="1299" y="934"/>
                    </a:lnTo>
                    <a:lnTo>
                      <a:pt x="1300" y="935"/>
                    </a:lnTo>
                    <a:lnTo>
                      <a:pt x="1301" y="936"/>
                    </a:lnTo>
                    <a:lnTo>
                      <a:pt x="1301" y="937"/>
                    </a:lnTo>
                    <a:lnTo>
                      <a:pt x="1302" y="938"/>
                    </a:lnTo>
                    <a:lnTo>
                      <a:pt x="1303" y="940"/>
                    </a:lnTo>
                    <a:lnTo>
                      <a:pt x="1304" y="941"/>
                    </a:lnTo>
                    <a:lnTo>
                      <a:pt x="1305" y="943"/>
                    </a:lnTo>
                    <a:lnTo>
                      <a:pt x="1306" y="944"/>
                    </a:lnTo>
                    <a:lnTo>
                      <a:pt x="1307" y="946"/>
                    </a:lnTo>
                    <a:lnTo>
                      <a:pt x="1308" y="947"/>
                    </a:lnTo>
                    <a:lnTo>
                      <a:pt x="1309" y="949"/>
                    </a:lnTo>
                    <a:lnTo>
                      <a:pt x="1310" y="951"/>
                    </a:lnTo>
                    <a:lnTo>
                      <a:pt x="1311" y="953"/>
                    </a:lnTo>
                    <a:lnTo>
                      <a:pt x="1311" y="956"/>
                    </a:lnTo>
                    <a:lnTo>
                      <a:pt x="1313" y="954"/>
                    </a:lnTo>
                    <a:lnTo>
                      <a:pt x="1313" y="956"/>
                    </a:lnTo>
                    <a:lnTo>
                      <a:pt x="1314" y="958"/>
                    </a:lnTo>
                    <a:lnTo>
                      <a:pt x="1315" y="955"/>
                    </a:lnTo>
                    <a:lnTo>
                      <a:pt x="1316" y="958"/>
                    </a:lnTo>
                    <a:lnTo>
                      <a:pt x="1317" y="958"/>
                    </a:lnTo>
                    <a:lnTo>
                      <a:pt x="1318" y="955"/>
                    </a:lnTo>
                    <a:lnTo>
                      <a:pt x="1319" y="958"/>
                    </a:lnTo>
                    <a:lnTo>
                      <a:pt x="1320" y="957"/>
                    </a:lnTo>
                    <a:lnTo>
                      <a:pt x="1321" y="957"/>
                    </a:lnTo>
                    <a:lnTo>
                      <a:pt x="1322" y="957"/>
                    </a:lnTo>
                    <a:lnTo>
                      <a:pt x="1322" y="957"/>
                    </a:lnTo>
                    <a:lnTo>
                      <a:pt x="1323" y="957"/>
                    </a:lnTo>
                    <a:lnTo>
                      <a:pt x="1324" y="957"/>
                    </a:lnTo>
                    <a:lnTo>
                      <a:pt x="1325" y="957"/>
                    </a:lnTo>
                    <a:lnTo>
                      <a:pt x="1326" y="957"/>
                    </a:lnTo>
                    <a:lnTo>
                      <a:pt x="1327" y="957"/>
                    </a:lnTo>
                    <a:lnTo>
                      <a:pt x="1328" y="957"/>
                    </a:lnTo>
                    <a:lnTo>
                      <a:pt x="1329" y="957"/>
                    </a:lnTo>
                    <a:lnTo>
                      <a:pt x="1330" y="957"/>
                    </a:lnTo>
                    <a:lnTo>
                      <a:pt x="1331" y="957"/>
                    </a:lnTo>
                    <a:lnTo>
                      <a:pt x="1332" y="957"/>
                    </a:lnTo>
                    <a:lnTo>
                      <a:pt x="1332" y="956"/>
                    </a:lnTo>
                    <a:lnTo>
                      <a:pt x="1333" y="956"/>
                    </a:lnTo>
                    <a:lnTo>
                      <a:pt x="1334" y="957"/>
                    </a:lnTo>
                    <a:lnTo>
                      <a:pt x="1335" y="956"/>
                    </a:lnTo>
                    <a:lnTo>
                      <a:pt x="1336" y="956"/>
                    </a:lnTo>
                    <a:lnTo>
                      <a:pt x="1337" y="956"/>
                    </a:lnTo>
                    <a:lnTo>
                      <a:pt x="1338" y="956"/>
                    </a:lnTo>
                    <a:lnTo>
                      <a:pt x="1339" y="956"/>
                    </a:lnTo>
                    <a:lnTo>
                      <a:pt x="1340" y="956"/>
                    </a:lnTo>
                    <a:lnTo>
                      <a:pt x="1341" y="956"/>
                    </a:lnTo>
                    <a:lnTo>
                      <a:pt x="1341" y="956"/>
                    </a:lnTo>
                    <a:lnTo>
                      <a:pt x="1343" y="955"/>
                    </a:lnTo>
                    <a:lnTo>
                      <a:pt x="1343" y="955"/>
                    </a:lnTo>
                    <a:lnTo>
                      <a:pt x="1344" y="954"/>
                    </a:lnTo>
                    <a:lnTo>
                      <a:pt x="1345" y="954"/>
                    </a:lnTo>
                    <a:lnTo>
                      <a:pt x="1346" y="953"/>
                    </a:lnTo>
                    <a:lnTo>
                      <a:pt x="1347" y="953"/>
                    </a:lnTo>
                    <a:lnTo>
                      <a:pt x="1348" y="953"/>
                    </a:lnTo>
                    <a:lnTo>
                      <a:pt x="1349" y="952"/>
                    </a:lnTo>
                    <a:lnTo>
                      <a:pt x="1350" y="952"/>
                    </a:lnTo>
                    <a:lnTo>
                      <a:pt x="1351" y="950"/>
                    </a:lnTo>
                    <a:lnTo>
                      <a:pt x="1352" y="949"/>
                    </a:lnTo>
                    <a:lnTo>
                      <a:pt x="1353" y="951"/>
                    </a:lnTo>
                    <a:lnTo>
                      <a:pt x="1353" y="947"/>
                    </a:lnTo>
                    <a:lnTo>
                      <a:pt x="1354" y="948"/>
                    </a:lnTo>
                    <a:lnTo>
                      <a:pt x="1355" y="947"/>
                    </a:lnTo>
                    <a:lnTo>
                      <a:pt x="1356" y="946"/>
                    </a:lnTo>
                    <a:lnTo>
                      <a:pt x="1357" y="948"/>
                    </a:lnTo>
                    <a:lnTo>
                      <a:pt x="1358" y="948"/>
                    </a:lnTo>
                    <a:lnTo>
                      <a:pt x="1359" y="949"/>
                    </a:lnTo>
                    <a:lnTo>
                      <a:pt x="1360" y="949"/>
                    </a:lnTo>
                    <a:lnTo>
                      <a:pt x="1361" y="950"/>
                    </a:lnTo>
                    <a:lnTo>
                      <a:pt x="1362" y="951"/>
                    </a:lnTo>
                    <a:lnTo>
                      <a:pt x="1362" y="952"/>
                    </a:lnTo>
                    <a:lnTo>
                      <a:pt x="1363" y="953"/>
                    </a:lnTo>
                    <a:lnTo>
                      <a:pt x="1364" y="954"/>
                    </a:lnTo>
                    <a:lnTo>
                      <a:pt x="1365" y="955"/>
                    </a:lnTo>
                    <a:lnTo>
                      <a:pt x="1366" y="956"/>
                    </a:lnTo>
                    <a:lnTo>
                      <a:pt x="1367" y="957"/>
                    </a:lnTo>
                    <a:lnTo>
                      <a:pt x="1368" y="958"/>
                    </a:lnTo>
                    <a:lnTo>
                      <a:pt x="1369" y="960"/>
                    </a:lnTo>
                    <a:lnTo>
                      <a:pt x="1370" y="961"/>
                    </a:lnTo>
                    <a:lnTo>
                      <a:pt x="1371" y="961"/>
                    </a:lnTo>
                    <a:lnTo>
                      <a:pt x="1372" y="961"/>
                    </a:lnTo>
                    <a:lnTo>
                      <a:pt x="1373" y="961"/>
                    </a:lnTo>
                    <a:lnTo>
                      <a:pt x="1373" y="960"/>
                    </a:lnTo>
                    <a:lnTo>
                      <a:pt x="1374" y="960"/>
                    </a:lnTo>
                    <a:lnTo>
                      <a:pt x="1375" y="959"/>
                    </a:lnTo>
                    <a:lnTo>
                      <a:pt x="1376" y="959"/>
                    </a:lnTo>
                    <a:lnTo>
                      <a:pt x="1377" y="958"/>
                    </a:lnTo>
                    <a:lnTo>
                      <a:pt x="1378" y="958"/>
                    </a:lnTo>
                    <a:lnTo>
                      <a:pt x="1379" y="957"/>
                    </a:lnTo>
                    <a:lnTo>
                      <a:pt x="1380" y="956"/>
                    </a:lnTo>
                    <a:lnTo>
                      <a:pt x="1381" y="955"/>
                    </a:lnTo>
                    <a:lnTo>
                      <a:pt x="1382" y="956"/>
                    </a:lnTo>
                    <a:lnTo>
                      <a:pt x="1383" y="956"/>
                    </a:lnTo>
                    <a:lnTo>
                      <a:pt x="1383" y="949"/>
                    </a:lnTo>
                    <a:lnTo>
                      <a:pt x="1384" y="952"/>
                    </a:lnTo>
                    <a:lnTo>
                      <a:pt x="1385" y="956"/>
                    </a:lnTo>
                    <a:lnTo>
                      <a:pt x="1386" y="951"/>
                    </a:lnTo>
                    <a:lnTo>
                      <a:pt x="1387" y="952"/>
                    </a:lnTo>
                    <a:lnTo>
                      <a:pt x="1388" y="953"/>
                    </a:lnTo>
                    <a:lnTo>
                      <a:pt x="1389" y="953"/>
                    </a:lnTo>
                    <a:lnTo>
                      <a:pt x="1390" y="954"/>
                    </a:lnTo>
                    <a:lnTo>
                      <a:pt x="1391" y="954"/>
                    </a:lnTo>
                    <a:lnTo>
                      <a:pt x="1392" y="955"/>
                    </a:lnTo>
                    <a:lnTo>
                      <a:pt x="1393" y="955"/>
                    </a:lnTo>
                    <a:lnTo>
                      <a:pt x="1393" y="956"/>
                    </a:lnTo>
                    <a:lnTo>
                      <a:pt x="1394" y="956"/>
                    </a:lnTo>
                    <a:lnTo>
                      <a:pt x="1395" y="956"/>
                    </a:lnTo>
                    <a:lnTo>
                      <a:pt x="1396" y="957"/>
                    </a:lnTo>
                    <a:lnTo>
                      <a:pt x="1397" y="957"/>
                    </a:lnTo>
                    <a:lnTo>
                      <a:pt x="1398" y="957"/>
                    </a:lnTo>
                    <a:lnTo>
                      <a:pt x="1399" y="958"/>
                    </a:lnTo>
                    <a:lnTo>
                      <a:pt x="1400" y="959"/>
                    </a:lnTo>
                    <a:lnTo>
                      <a:pt x="1401" y="959"/>
                    </a:lnTo>
                    <a:lnTo>
                      <a:pt x="1402" y="959"/>
                    </a:lnTo>
                    <a:lnTo>
                      <a:pt x="1403" y="959"/>
                    </a:lnTo>
                    <a:lnTo>
                      <a:pt x="1404" y="960"/>
                    </a:lnTo>
                    <a:lnTo>
                      <a:pt x="1404" y="960"/>
                    </a:lnTo>
                    <a:lnTo>
                      <a:pt x="1405" y="960"/>
                    </a:lnTo>
                    <a:lnTo>
                      <a:pt x="1406" y="960"/>
                    </a:lnTo>
                    <a:lnTo>
                      <a:pt x="1407" y="960"/>
                    </a:lnTo>
                    <a:lnTo>
                      <a:pt x="1408" y="961"/>
                    </a:lnTo>
                    <a:lnTo>
                      <a:pt x="1409" y="961"/>
                    </a:lnTo>
                    <a:lnTo>
                      <a:pt x="1410" y="962"/>
                    </a:lnTo>
                    <a:lnTo>
                      <a:pt x="1411" y="962"/>
                    </a:lnTo>
                    <a:lnTo>
                      <a:pt x="1412" y="962"/>
                    </a:lnTo>
                    <a:lnTo>
                      <a:pt x="1413" y="963"/>
                    </a:lnTo>
                    <a:lnTo>
                      <a:pt x="1413" y="963"/>
                    </a:lnTo>
                    <a:lnTo>
                      <a:pt x="1414" y="963"/>
                    </a:lnTo>
                    <a:lnTo>
                      <a:pt x="1415" y="962"/>
                    </a:lnTo>
                    <a:lnTo>
                      <a:pt x="1416" y="962"/>
                    </a:lnTo>
                    <a:lnTo>
                      <a:pt x="1417" y="961"/>
                    </a:lnTo>
                    <a:lnTo>
                      <a:pt x="1418" y="958"/>
                    </a:lnTo>
                    <a:lnTo>
                      <a:pt x="1419" y="959"/>
                    </a:lnTo>
                    <a:lnTo>
                      <a:pt x="1420" y="957"/>
                    </a:lnTo>
                    <a:lnTo>
                      <a:pt x="1421" y="957"/>
                    </a:lnTo>
                    <a:lnTo>
                      <a:pt x="1422" y="955"/>
                    </a:lnTo>
                    <a:lnTo>
                      <a:pt x="1423" y="954"/>
                    </a:lnTo>
                    <a:lnTo>
                      <a:pt x="1423" y="953"/>
                    </a:lnTo>
                    <a:lnTo>
                      <a:pt x="1425" y="951"/>
                    </a:lnTo>
                    <a:lnTo>
                      <a:pt x="1425" y="950"/>
                    </a:lnTo>
                    <a:lnTo>
                      <a:pt x="1426" y="948"/>
                    </a:lnTo>
                    <a:lnTo>
                      <a:pt x="1427" y="947"/>
                    </a:lnTo>
                    <a:lnTo>
                      <a:pt x="1428" y="946"/>
                    </a:lnTo>
                    <a:lnTo>
                      <a:pt x="1429" y="945"/>
                    </a:lnTo>
                    <a:lnTo>
                      <a:pt x="1430" y="945"/>
                    </a:lnTo>
                    <a:lnTo>
                      <a:pt x="1431" y="945"/>
                    </a:lnTo>
                    <a:lnTo>
                      <a:pt x="1432" y="945"/>
                    </a:lnTo>
                    <a:lnTo>
                      <a:pt x="1433" y="946"/>
                    </a:lnTo>
                    <a:lnTo>
                      <a:pt x="1434" y="946"/>
                    </a:lnTo>
                    <a:lnTo>
                      <a:pt x="1434" y="946"/>
                    </a:lnTo>
                    <a:lnTo>
                      <a:pt x="1435" y="948"/>
                    </a:lnTo>
                    <a:lnTo>
                      <a:pt x="1436" y="944"/>
                    </a:lnTo>
                    <a:lnTo>
                      <a:pt x="1437" y="948"/>
                    </a:lnTo>
                    <a:lnTo>
                      <a:pt x="1438" y="952"/>
                    </a:lnTo>
                    <a:lnTo>
                      <a:pt x="1439" y="954"/>
                    </a:lnTo>
                    <a:lnTo>
                      <a:pt x="1440" y="950"/>
                    </a:lnTo>
                    <a:lnTo>
                      <a:pt x="1441" y="944"/>
                    </a:lnTo>
                    <a:lnTo>
                      <a:pt x="1442" y="947"/>
                    </a:lnTo>
                    <a:lnTo>
                      <a:pt x="1443" y="954"/>
                    </a:lnTo>
                    <a:lnTo>
                      <a:pt x="1444" y="956"/>
                    </a:lnTo>
                    <a:lnTo>
                      <a:pt x="1444" y="952"/>
                    </a:lnTo>
                    <a:lnTo>
                      <a:pt x="1445" y="952"/>
                    </a:lnTo>
                    <a:lnTo>
                      <a:pt x="1446" y="951"/>
                    </a:lnTo>
                    <a:lnTo>
                      <a:pt x="1447" y="951"/>
                    </a:lnTo>
                    <a:lnTo>
                      <a:pt x="1448" y="950"/>
                    </a:lnTo>
                    <a:lnTo>
                      <a:pt x="1449" y="948"/>
                    </a:lnTo>
                    <a:lnTo>
                      <a:pt x="1450" y="948"/>
                    </a:lnTo>
                    <a:lnTo>
                      <a:pt x="1451" y="948"/>
                    </a:lnTo>
                    <a:lnTo>
                      <a:pt x="1452" y="948"/>
                    </a:lnTo>
                    <a:lnTo>
                      <a:pt x="1453" y="949"/>
                    </a:lnTo>
                    <a:lnTo>
                      <a:pt x="1453" y="947"/>
                    </a:lnTo>
                    <a:lnTo>
                      <a:pt x="1455" y="942"/>
                    </a:lnTo>
                    <a:lnTo>
                      <a:pt x="1455" y="945"/>
                    </a:lnTo>
                    <a:lnTo>
                      <a:pt x="1456" y="944"/>
                    </a:lnTo>
                    <a:lnTo>
                      <a:pt x="1457" y="943"/>
                    </a:lnTo>
                    <a:lnTo>
                      <a:pt x="1458" y="943"/>
                    </a:lnTo>
                    <a:lnTo>
                      <a:pt x="1459" y="943"/>
                    </a:lnTo>
                    <a:lnTo>
                      <a:pt x="1460" y="943"/>
                    </a:lnTo>
                    <a:lnTo>
                      <a:pt x="1461" y="944"/>
                    </a:lnTo>
                    <a:lnTo>
                      <a:pt x="1462" y="945"/>
                    </a:lnTo>
                    <a:lnTo>
                      <a:pt x="1463" y="945"/>
                    </a:lnTo>
                    <a:lnTo>
                      <a:pt x="1464" y="946"/>
                    </a:lnTo>
                    <a:lnTo>
                      <a:pt x="1465" y="946"/>
                    </a:lnTo>
                    <a:lnTo>
                      <a:pt x="1465" y="948"/>
                    </a:lnTo>
                    <a:lnTo>
                      <a:pt x="1466" y="948"/>
                    </a:lnTo>
                    <a:lnTo>
                      <a:pt x="1467" y="948"/>
                    </a:lnTo>
                    <a:lnTo>
                      <a:pt x="1468" y="949"/>
                    </a:lnTo>
                    <a:lnTo>
                      <a:pt x="1469" y="951"/>
                    </a:lnTo>
                    <a:lnTo>
                      <a:pt x="1470" y="951"/>
                    </a:lnTo>
                    <a:lnTo>
                      <a:pt x="1471" y="953"/>
                    </a:lnTo>
                    <a:lnTo>
                      <a:pt x="1472" y="954"/>
                    </a:lnTo>
                    <a:lnTo>
                      <a:pt x="1473" y="953"/>
                    </a:lnTo>
                    <a:lnTo>
                      <a:pt x="1474" y="953"/>
                    </a:lnTo>
                    <a:lnTo>
                      <a:pt x="1474" y="952"/>
                    </a:lnTo>
                    <a:lnTo>
                      <a:pt x="1475" y="954"/>
                    </a:lnTo>
                    <a:lnTo>
                      <a:pt x="1476" y="953"/>
                    </a:lnTo>
                    <a:lnTo>
                      <a:pt x="1477" y="952"/>
                    </a:lnTo>
                    <a:lnTo>
                      <a:pt x="1478" y="953"/>
                    </a:lnTo>
                    <a:lnTo>
                      <a:pt x="1479" y="952"/>
                    </a:lnTo>
                    <a:lnTo>
                      <a:pt x="1480" y="951"/>
                    </a:lnTo>
                    <a:lnTo>
                      <a:pt x="1481" y="951"/>
                    </a:lnTo>
                    <a:lnTo>
                      <a:pt x="1482" y="950"/>
                    </a:lnTo>
                    <a:lnTo>
                      <a:pt x="1483" y="950"/>
                    </a:lnTo>
                    <a:lnTo>
                      <a:pt x="1484" y="949"/>
                    </a:lnTo>
                    <a:lnTo>
                      <a:pt x="1485" y="949"/>
                    </a:lnTo>
                    <a:lnTo>
                      <a:pt x="1486" y="948"/>
                    </a:lnTo>
                    <a:lnTo>
                      <a:pt x="1486" y="948"/>
                    </a:lnTo>
                    <a:lnTo>
                      <a:pt x="1487" y="948"/>
                    </a:lnTo>
                    <a:lnTo>
                      <a:pt x="1488" y="948"/>
                    </a:lnTo>
                    <a:lnTo>
                      <a:pt x="1489" y="948"/>
                    </a:lnTo>
                    <a:lnTo>
                      <a:pt x="1490" y="949"/>
                    </a:lnTo>
                    <a:lnTo>
                      <a:pt x="1491" y="949"/>
                    </a:lnTo>
                    <a:lnTo>
                      <a:pt x="1492" y="948"/>
                    </a:lnTo>
                    <a:lnTo>
                      <a:pt x="1493" y="952"/>
                    </a:lnTo>
                    <a:lnTo>
                      <a:pt x="1494" y="950"/>
                    </a:lnTo>
                    <a:lnTo>
                      <a:pt x="1495" y="950"/>
                    </a:lnTo>
                    <a:lnTo>
                      <a:pt x="1495" y="952"/>
                    </a:lnTo>
                    <a:lnTo>
                      <a:pt x="1496" y="953"/>
                    </a:lnTo>
                    <a:lnTo>
                      <a:pt x="1497" y="953"/>
                    </a:lnTo>
                    <a:lnTo>
                      <a:pt x="1498" y="953"/>
                    </a:lnTo>
                    <a:lnTo>
                      <a:pt x="1499" y="954"/>
                    </a:lnTo>
                    <a:lnTo>
                      <a:pt x="1500" y="954"/>
                    </a:lnTo>
                    <a:lnTo>
                      <a:pt x="1501" y="955"/>
                    </a:lnTo>
                  </a:path>
                </a:pathLst>
              </a:custGeom>
              <a:noFill/>
              <a:ln w="3175" cap="flat">
                <a:solidFill>
                  <a:srgbClr val="EDB1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1" name="Freeform 226">
                <a:extLst>
                  <a:ext uri="{FF2B5EF4-FFF2-40B4-BE49-F238E27FC236}">
                    <a16:creationId xmlns:a16="http://schemas.microsoft.com/office/drawing/2014/main" id="{78202C14-C676-4A3A-802A-CAE6263C1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77"/>
                <a:ext cx="1501" cy="983"/>
              </a:xfrm>
              <a:custGeom>
                <a:avLst/>
                <a:gdLst>
                  <a:gd name="T0" fmla="*/ 22 w 1501"/>
                  <a:gd name="T1" fmla="*/ 931 h 983"/>
                  <a:gd name="T2" fmla="*/ 46 w 1501"/>
                  <a:gd name="T3" fmla="*/ 932 h 983"/>
                  <a:gd name="T4" fmla="*/ 69 w 1501"/>
                  <a:gd name="T5" fmla="*/ 870 h 983"/>
                  <a:gd name="T6" fmla="*/ 93 w 1501"/>
                  <a:gd name="T7" fmla="*/ 910 h 983"/>
                  <a:gd name="T8" fmla="*/ 117 w 1501"/>
                  <a:gd name="T9" fmla="*/ 938 h 983"/>
                  <a:gd name="T10" fmla="*/ 140 w 1501"/>
                  <a:gd name="T11" fmla="*/ 928 h 983"/>
                  <a:gd name="T12" fmla="*/ 164 w 1501"/>
                  <a:gd name="T13" fmla="*/ 941 h 983"/>
                  <a:gd name="T14" fmla="*/ 188 w 1501"/>
                  <a:gd name="T15" fmla="*/ 927 h 983"/>
                  <a:gd name="T16" fmla="*/ 211 w 1501"/>
                  <a:gd name="T17" fmla="*/ 939 h 983"/>
                  <a:gd name="T18" fmla="*/ 235 w 1501"/>
                  <a:gd name="T19" fmla="*/ 950 h 983"/>
                  <a:gd name="T20" fmla="*/ 259 w 1501"/>
                  <a:gd name="T21" fmla="*/ 944 h 983"/>
                  <a:gd name="T22" fmla="*/ 282 w 1501"/>
                  <a:gd name="T23" fmla="*/ 916 h 983"/>
                  <a:gd name="T24" fmla="*/ 306 w 1501"/>
                  <a:gd name="T25" fmla="*/ 899 h 983"/>
                  <a:gd name="T26" fmla="*/ 330 w 1501"/>
                  <a:gd name="T27" fmla="*/ 932 h 983"/>
                  <a:gd name="T28" fmla="*/ 353 w 1501"/>
                  <a:gd name="T29" fmla="*/ 943 h 983"/>
                  <a:gd name="T30" fmla="*/ 377 w 1501"/>
                  <a:gd name="T31" fmla="*/ 933 h 983"/>
                  <a:gd name="T32" fmla="*/ 401 w 1501"/>
                  <a:gd name="T33" fmla="*/ 938 h 983"/>
                  <a:gd name="T34" fmla="*/ 424 w 1501"/>
                  <a:gd name="T35" fmla="*/ 923 h 983"/>
                  <a:gd name="T36" fmla="*/ 448 w 1501"/>
                  <a:gd name="T37" fmla="*/ 976 h 983"/>
                  <a:gd name="T38" fmla="*/ 472 w 1501"/>
                  <a:gd name="T39" fmla="*/ 515 h 983"/>
                  <a:gd name="T40" fmla="*/ 495 w 1501"/>
                  <a:gd name="T41" fmla="*/ 843 h 983"/>
                  <a:gd name="T42" fmla="*/ 519 w 1501"/>
                  <a:gd name="T43" fmla="*/ 959 h 983"/>
                  <a:gd name="T44" fmla="*/ 543 w 1501"/>
                  <a:gd name="T45" fmla="*/ 934 h 983"/>
                  <a:gd name="T46" fmla="*/ 567 w 1501"/>
                  <a:gd name="T47" fmla="*/ 917 h 983"/>
                  <a:gd name="T48" fmla="*/ 590 w 1501"/>
                  <a:gd name="T49" fmla="*/ 933 h 983"/>
                  <a:gd name="T50" fmla="*/ 614 w 1501"/>
                  <a:gd name="T51" fmla="*/ 955 h 983"/>
                  <a:gd name="T52" fmla="*/ 637 w 1501"/>
                  <a:gd name="T53" fmla="*/ 789 h 983"/>
                  <a:gd name="T54" fmla="*/ 661 w 1501"/>
                  <a:gd name="T55" fmla="*/ 890 h 983"/>
                  <a:gd name="T56" fmla="*/ 685 w 1501"/>
                  <a:gd name="T57" fmla="*/ 945 h 983"/>
                  <a:gd name="T58" fmla="*/ 709 w 1501"/>
                  <a:gd name="T59" fmla="*/ 936 h 983"/>
                  <a:gd name="T60" fmla="*/ 732 w 1501"/>
                  <a:gd name="T61" fmla="*/ 949 h 983"/>
                  <a:gd name="T62" fmla="*/ 756 w 1501"/>
                  <a:gd name="T63" fmla="*/ 936 h 983"/>
                  <a:gd name="T64" fmla="*/ 780 w 1501"/>
                  <a:gd name="T65" fmla="*/ 935 h 983"/>
                  <a:gd name="T66" fmla="*/ 803 w 1501"/>
                  <a:gd name="T67" fmla="*/ 934 h 983"/>
                  <a:gd name="T68" fmla="*/ 827 w 1501"/>
                  <a:gd name="T69" fmla="*/ 928 h 983"/>
                  <a:gd name="T70" fmla="*/ 851 w 1501"/>
                  <a:gd name="T71" fmla="*/ 868 h 983"/>
                  <a:gd name="T72" fmla="*/ 874 w 1501"/>
                  <a:gd name="T73" fmla="*/ 952 h 983"/>
                  <a:gd name="T74" fmla="*/ 898 w 1501"/>
                  <a:gd name="T75" fmla="*/ 935 h 983"/>
                  <a:gd name="T76" fmla="*/ 922 w 1501"/>
                  <a:gd name="T77" fmla="*/ 945 h 983"/>
                  <a:gd name="T78" fmla="*/ 945 w 1501"/>
                  <a:gd name="T79" fmla="*/ 931 h 983"/>
                  <a:gd name="T80" fmla="*/ 969 w 1501"/>
                  <a:gd name="T81" fmla="*/ 959 h 983"/>
                  <a:gd name="T82" fmla="*/ 993 w 1501"/>
                  <a:gd name="T83" fmla="*/ 855 h 983"/>
                  <a:gd name="T84" fmla="*/ 1017 w 1501"/>
                  <a:gd name="T85" fmla="*/ 811 h 983"/>
                  <a:gd name="T86" fmla="*/ 1040 w 1501"/>
                  <a:gd name="T87" fmla="*/ 944 h 983"/>
                  <a:gd name="T88" fmla="*/ 1064 w 1501"/>
                  <a:gd name="T89" fmla="*/ 947 h 983"/>
                  <a:gd name="T90" fmla="*/ 1087 w 1501"/>
                  <a:gd name="T91" fmla="*/ 935 h 983"/>
                  <a:gd name="T92" fmla="*/ 1111 w 1501"/>
                  <a:gd name="T93" fmla="*/ 938 h 983"/>
                  <a:gd name="T94" fmla="*/ 1135 w 1501"/>
                  <a:gd name="T95" fmla="*/ 949 h 983"/>
                  <a:gd name="T96" fmla="*/ 1159 w 1501"/>
                  <a:gd name="T97" fmla="*/ 936 h 983"/>
                  <a:gd name="T98" fmla="*/ 1182 w 1501"/>
                  <a:gd name="T99" fmla="*/ 946 h 983"/>
                  <a:gd name="T100" fmla="*/ 1206 w 1501"/>
                  <a:gd name="T101" fmla="*/ 938 h 983"/>
                  <a:gd name="T102" fmla="*/ 1229 w 1501"/>
                  <a:gd name="T103" fmla="*/ 937 h 983"/>
                  <a:gd name="T104" fmla="*/ 1253 w 1501"/>
                  <a:gd name="T105" fmla="*/ 924 h 983"/>
                  <a:gd name="T106" fmla="*/ 1277 w 1501"/>
                  <a:gd name="T107" fmla="*/ 944 h 983"/>
                  <a:gd name="T108" fmla="*/ 1301 w 1501"/>
                  <a:gd name="T109" fmla="*/ 936 h 983"/>
                  <a:gd name="T110" fmla="*/ 1324 w 1501"/>
                  <a:gd name="T111" fmla="*/ 933 h 983"/>
                  <a:gd name="T112" fmla="*/ 1348 w 1501"/>
                  <a:gd name="T113" fmla="*/ 939 h 983"/>
                  <a:gd name="T114" fmla="*/ 1372 w 1501"/>
                  <a:gd name="T115" fmla="*/ 937 h 983"/>
                  <a:gd name="T116" fmla="*/ 1395 w 1501"/>
                  <a:gd name="T117" fmla="*/ 931 h 983"/>
                  <a:gd name="T118" fmla="*/ 1419 w 1501"/>
                  <a:gd name="T119" fmla="*/ 920 h 983"/>
                  <a:gd name="T120" fmla="*/ 1443 w 1501"/>
                  <a:gd name="T121" fmla="*/ 937 h 983"/>
                  <a:gd name="T122" fmla="*/ 1466 w 1501"/>
                  <a:gd name="T123" fmla="*/ 942 h 983"/>
                  <a:gd name="T124" fmla="*/ 1490 w 1501"/>
                  <a:gd name="T125" fmla="*/ 939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83">
                    <a:moveTo>
                      <a:pt x="0" y="926"/>
                    </a:moveTo>
                    <a:lnTo>
                      <a:pt x="0" y="927"/>
                    </a:lnTo>
                    <a:lnTo>
                      <a:pt x="1" y="927"/>
                    </a:lnTo>
                    <a:lnTo>
                      <a:pt x="2" y="927"/>
                    </a:lnTo>
                    <a:lnTo>
                      <a:pt x="3" y="928"/>
                    </a:lnTo>
                    <a:lnTo>
                      <a:pt x="4" y="928"/>
                    </a:lnTo>
                    <a:lnTo>
                      <a:pt x="5" y="928"/>
                    </a:lnTo>
                    <a:lnTo>
                      <a:pt x="5" y="928"/>
                    </a:lnTo>
                    <a:lnTo>
                      <a:pt x="6" y="928"/>
                    </a:lnTo>
                    <a:lnTo>
                      <a:pt x="7" y="929"/>
                    </a:lnTo>
                    <a:lnTo>
                      <a:pt x="8" y="929"/>
                    </a:lnTo>
                    <a:lnTo>
                      <a:pt x="9" y="929"/>
                    </a:lnTo>
                    <a:lnTo>
                      <a:pt x="10" y="929"/>
                    </a:lnTo>
                    <a:lnTo>
                      <a:pt x="11" y="929"/>
                    </a:lnTo>
                    <a:lnTo>
                      <a:pt x="12" y="929"/>
                    </a:lnTo>
                    <a:lnTo>
                      <a:pt x="13" y="929"/>
                    </a:lnTo>
                    <a:lnTo>
                      <a:pt x="14" y="929"/>
                    </a:lnTo>
                    <a:lnTo>
                      <a:pt x="15" y="929"/>
                    </a:lnTo>
                    <a:lnTo>
                      <a:pt x="16" y="929"/>
                    </a:lnTo>
                    <a:lnTo>
                      <a:pt x="16" y="930"/>
                    </a:lnTo>
                    <a:lnTo>
                      <a:pt x="17" y="930"/>
                    </a:lnTo>
                    <a:lnTo>
                      <a:pt x="18" y="930"/>
                    </a:lnTo>
                    <a:lnTo>
                      <a:pt x="19" y="930"/>
                    </a:lnTo>
                    <a:lnTo>
                      <a:pt x="20" y="930"/>
                    </a:lnTo>
                    <a:lnTo>
                      <a:pt x="21" y="931"/>
                    </a:lnTo>
                    <a:lnTo>
                      <a:pt x="22" y="931"/>
                    </a:lnTo>
                    <a:lnTo>
                      <a:pt x="23" y="931"/>
                    </a:lnTo>
                    <a:lnTo>
                      <a:pt x="24" y="931"/>
                    </a:lnTo>
                    <a:lnTo>
                      <a:pt x="25" y="931"/>
                    </a:lnTo>
                    <a:lnTo>
                      <a:pt x="26" y="931"/>
                    </a:lnTo>
                    <a:lnTo>
                      <a:pt x="26" y="931"/>
                    </a:lnTo>
                    <a:lnTo>
                      <a:pt x="27" y="931"/>
                    </a:lnTo>
                    <a:lnTo>
                      <a:pt x="28" y="931"/>
                    </a:lnTo>
                    <a:lnTo>
                      <a:pt x="29" y="931"/>
                    </a:lnTo>
                    <a:lnTo>
                      <a:pt x="30" y="931"/>
                    </a:lnTo>
                    <a:lnTo>
                      <a:pt x="31" y="931"/>
                    </a:lnTo>
                    <a:lnTo>
                      <a:pt x="32" y="932"/>
                    </a:lnTo>
                    <a:lnTo>
                      <a:pt x="33" y="932"/>
                    </a:lnTo>
                    <a:lnTo>
                      <a:pt x="34" y="933"/>
                    </a:lnTo>
                    <a:lnTo>
                      <a:pt x="35" y="933"/>
                    </a:lnTo>
                    <a:lnTo>
                      <a:pt x="35" y="933"/>
                    </a:lnTo>
                    <a:lnTo>
                      <a:pt x="36" y="933"/>
                    </a:lnTo>
                    <a:lnTo>
                      <a:pt x="37" y="933"/>
                    </a:lnTo>
                    <a:lnTo>
                      <a:pt x="38" y="933"/>
                    </a:lnTo>
                    <a:lnTo>
                      <a:pt x="39" y="933"/>
                    </a:lnTo>
                    <a:lnTo>
                      <a:pt x="40" y="933"/>
                    </a:lnTo>
                    <a:lnTo>
                      <a:pt x="41" y="933"/>
                    </a:lnTo>
                    <a:lnTo>
                      <a:pt x="42" y="933"/>
                    </a:lnTo>
                    <a:lnTo>
                      <a:pt x="43" y="933"/>
                    </a:lnTo>
                    <a:lnTo>
                      <a:pt x="44" y="933"/>
                    </a:lnTo>
                    <a:lnTo>
                      <a:pt x="45" y="932"/>
                    </a:lnTo>
                    <a:lnTo>
                      <a:pt x="46" y="932"/>
                    </a:lnTo>
                    <a:lnTo>
                      <a:pt x="47" y="931"/>
                    </a:lnTo>
                    <a:lnTo>
                      <a:pt x="47" y="931"/>
                    </a:lnTo>
                    <a:lnTo>
                      <a:pt x="48" y="930"/>
                    </a:lnTo>
                    <a:lnTo>
                      <a:pt x="49" y="929"/>
                    </a:lnTo>
                    <a:lnTo>
                      <a:pt x="50" y="927"/>
                    </a:lnTo>
                    <a:lnTo>
                      <a:pt x="51" y="926"/>
                    </a:lnTo>
                    <a:lnTo>
                      <a:pt x="52" y="926"/>
                    </a:lnTo>
                    <a:lnTo>
                      <a:pt x="53" y="926"/>
                    </a:lnTo>
                    <a:lnTo>
                      <a:pt x="54" y="925"/>
                    </a:lnTo>
                    <a:lnTo>
                      <a:pt x="55" y="925"/>
                    </a:lnTo>
                    <a:lnTo>
                      <a:pt x="56" y="925"/>
                    </a:lnTo>
                    <a:lnTo>
                      <a:pt x="56" y="925"/>
                    </a:lnTo>
                    <a:lnTo>
                      <a:pt x="57" y="925"/>
                    </a:lnTo>
                    <a:lnTo>
                      <a:pt x="58" y="925"/>
                    </a:lnTo>
                    <a:lnTo>
                      <a:pt x="59" y="922"/>
                    </a:lnTo>
                    <a:lnTo>
                      <a:pt x="60" y="918"/>
                    </a:lnTo>
                    <a:lnTo>
                      <a:pt x="61" y="914"/>
                    </a:lnTo>
                    <a:lnTo>
                      <a:pt x="62" y="909"/>
                    </a:lnTo>
                    <a:lnTo>
                      <a:pt x="63" y="904"/>
                    </a:lnTo>
                    <a:lnTo>
                      <a:pt x="64" y="900"/>
                    </a:lnTo>
                    <a:lnTo>
                      <a:pt x="65" y="896"/>
                    </a:lnTo>
                    <a:lnTo>
                      <a:pt x="66" y="891"/>
                    </a:lnTo>
                    <a:lnTo>
                      <a:pt x="66" y="886"/>
                    </a:lnTo>
                    <a:lnTo>
                      <a:pt x="67" y="880"/>
                    </a:lnTo>
                    <a:lnTo>
                      <a:pt x="68" y="875"/>
                    </a:lnTo>
                    <a:lnTo>
                      <a:pt x="69" y="870"/>
                    </a:lnTo>
                    <a:lnTo>
                      <a:pt x="70" y="864"/>
                    </a:lnTo>
                    <a:lnTo>
                      <a:pt x="71" y="858"/>
                    </a:lnTo>
                    <a:lnTo>
                      <a:pt x="72" y="852"/>
                    </a:lnTo>
                    <a:lnTo>
                      <a:pt x="73" y="847"/>
                    </a:lnTo>
                    <a:lnTo>
                      <a:pt x="74" y="846"/>
                    </a:lnTo>
                    <a:lnTo>
                      <a:pt x="75" y="846"/>
                    </a:lnTo>
                    <a:lnTo>
                      <a:pt x="76" y="847"/>
                    </a:lnTo>
                    <a:lnTo>
                      <a:pt x="77" y="849"/>
                    </a:lnTo>
                    <a:lnTo>
                      <a:pt x="77" y="852"/>
                    </a:lnTo>
                    <a:lnTo>
                      <a:pt x="78" y="854"/>
                    </a:lnTo>
                    <a:lnTo>
                      <a:pt x="79" y="857"/>
                    </a:lnTo>
                    <a:lnTo>
                      <a:pt x="80" y="861"/>
                    </a:lnTo>
                    <a:lnTo>
                      <a:pt x="81" y="864"/>
                    </a:lnTo>
                    <a:lnTo>
                      <a:pt x="82" y="867"/>
                    </a:lnTo>
                    <a:lnTo>
                      <a:pt x="83" y="870"/>
                    </a:lnTo>
                    <a:lnTo>
                      <a:pt x="84" y="874"/>
                    </a:lnTo>
                    <a:lnTo>
                      <a:pt x="85" y="877"/>
                    </a:lnTo>
                    <a:lnTo>
                      <a:pt x="86" y="881"/>
                    </a:lnTo>
                    <a:lnTo>
                      <a:pt x="87" y="886"/>
                    </a:lnTo>
                    <a:lnTo>
                      <a:pt x="87" y="890"/>
                    </a:lnTo>
                    <a:lnTo>
                      <a:pt x="88" y="893"/>
                    </a:lnTo>
                    <a:lnTo>
                      <a:pt x="89" y="897"/>
                    </a:lnTo>
                    <a:lnTo>
                      <a:pt x="90" y="900"/>
                    </a:lnTo>
                    <a:lnTo>
                      <a:pt x="91" y="904"/>
                    </a:lnTo>
                    <a:lnTo>
                      <a:pt x="92" y="907"/>
                    </a:lnTo>
                    <a:lnTo>
                      <a:pt x="93" y="910"/>
                    </a:lnTo>
                    <a:lnTo>
                      <a:pt x="94" y="913"/>
                    </a:lnTo>
                    <a:lnTo>
                      <a:pt x="95" y="916"/>
                    </a:lnTo>
                    <a:lnTo>
                      <a:pt x="96" y="919"/>
                    </a:lnTo>
                    <a:lnTo>
                      <a:pt x="96" y="923"/>
                    </a:lnTo>
                    <a:lnTo>
                      <a:pt x="98" y="927"/>
                    </a:lnTo>
                    <a:lnTo>
                      <a:pt x="98" y="931"/>
                    </a:lnTo>
                    <a:lnTo>
                      <a:pt x="99" y="935"/>
                    </a:lnTo>
                    <a:lnTo>
                      <a:pt x="100" y="939"/>
                    </a:lnTo>
                    <a:lnTo>
                      <a:pt x="101" y="943"/>
                    </a:lnTo>
                    <a:lnTo>
                      <a:pt x="102" y="946"/>
                    </a:lnTo>
                    <a:lnTo>
                      <a:pt x="103" y="948"/>
                    </a:lnTo>
                    <a:lnTo>
                      <a:pt x="104" y="949"/>
                    </a:lnTo>
                    <a:lnTo>
                      <a:pt x="105" y="949"/>
                    </a:lnTo>
                    <a:lnTo>
                      <a:pt x="106" y="949"/>
                    </a:lnTo>
                    <a:lnTo>
                      <a:pt x="107" y="949"/>
                    </a:lnTo>
                    <a:lnTo>
                      <a:pt x="107" y="949"/>
                    </a:lnTo>
                    <a:lnTo>
                      <a:pt x="108" y="948"/>
                    </a:lnTo>
                    <a:lnTo>
                      <a:pt x="109" y="947"/>
                    </a:lnTo>
                    <a:lnTo>
                      <a:pt x="110" y="947"/>
                    </a:lnTo>
                    <a:lnTo>
                      <a:pt x="111" y="946"/>
                    </a:lnTo>
                    <a:lnTo>
                      <a:pt x="112" y="945"/>
                    </a:lnTo>
                    <a:lnTo>
                      <a:pt x="113" y="944"/>
                    </a:lnTo>
                    <a:lnTo>
                      <a:pt x="114" y="942"/>
                    </a:lnTo>
                    <a:lnTo>
                      <a:pt x="115" y="941"/>
                    </a:lnTo>
                    <a:lnTo>
                      <a:pt x="116" y="939"/>
                    </a:lnTo>
                    <a:lnTo>
                      <a:pt x="117" y="938"/>
                    </a:lnTo>
                    <a:lnTo>
                      <a:pt x="117" y="938"/>
                    </a:lnTo>
                    <a:lnTo>
                      <a:pt x="119" y="937"/>
                    </a:lnTo>
                    <a:lnTo>
                      <a:pt x="119" y="937"/>
                    </a:lnTo>
                    <a:lnTo>
                      <a:pt x="120" y="937"/>
                    </a:lnTo>
                    <a:lnTo>
                      <a:pt x="121" y="937"/>
                    </a:lnTo>
                    <a:lnTo>
                      <a:pt x="122" y="937"/>
                    </a:lnTo>
                    <a:lnTo>
                      <a:pt x="123" y="937"/>
                    </a:lnTo>
                    <a:lnTo>
                      <a:pt x="124" y="937"/>
                    </a:lnTo>
                    <a:lnTo>
                      <a:pt x="125" y="937"/>
                    </a:lnTo>
                    <a:lnTo>
                      <a:pt x="126" y="937"/>
                    </a:lnTo>
                    <a:lnTo>
                      <a:pt x="127" y="937"/>
                    </a:lnTo>
                    <a:lnTo>
                      <a:pt x="128" y="937"/>
                    </a:lnTo>
                    <a:lnTo>
                      <a:pt x="128" y="937"/>
                    </a:lnTo>
                    <a:lnTo>
                      <a:pt x="129" y="938"/>
                    </a:lnTo>
                    <a:lnTo>
                      <a:pt x="130" y="938"/>
                    </a:lnTo>
                    <a:lnTo>
                      <a:pt x="131" y="938"/>
                    </a:lnTo>
                    <a:lnTo>
                      <a:pt x="132" y="938"/>
                    </a:lnTo>
                    <a:lnTo>
                      <a:pt x="133" y="937"/>
                    </a:lnTo>
                    <a:lnTo>
                      <a:pt x="134" y="936"/>
                    </a:lnTo>
                    <a:lnTo>
                      <a:pt x="135" y="934"/>
                    </a:lnTo>
                    <a:lnTo>
                      <a:pt x="136" y="934"/>
                    </a:lnTo>
                    <a:lnTo>
                      <a:pt x="137" y="933"/>
                    </a:lnTo>
                    <a:lnTo>
                      <a:pt x="138" y="932"/>
                    </a:lnTo>
                    <a:lnTo>
                      <a:pt x="138" y="931"/>
                    </a:lnTo>
                    <a:lnTo>
                      <a:pt x="139" y="930"/>
                    </a:lnTo>
                    <a:lnTo>
                      <a:pt x="140" y="928"/>
                    </a:lnTo>
                    <a:lnTo>
                      <a:pt x="141" y="927"/>
                    </a:lnTo>
                    <a:lnTo>
                      <a:pt x="142" y="925"/>
                    </a:lnTo>
                    <a:lnTo>
                      <a:pt x="143" y="924"/>
                    </a:lnTo>
                    <a:lnTo>
                      <a:pt x="144" y="922"/>
                    </a:lnTo>
                    <a:lnTo>
                      <a:pt x="145" y="921"/>
                    </a:lnTo>
                    <a:lnTo>
                      <a:pt x="146" y="919"/>
                    </a:lnTo>
                    <a:lnTo>
                      <a:pt x="147" y="919"/>
                    </a:lnTo>
                    <a:lnTo>
                      <a:pt x="147" y="920"/>
                    </a:lnTo>
                    <a:lnTo>
                      <a:pt x="149" y="921"/>
                    </a:lnTo>
                    <a:lnTo>
                      <a:pt x="149" y="922"/>
                    </a:lnTo>
                    <a:lnTo>
                      <a:pt x="150" y="923"/>
                    </a:lnTo>
                    <a:lnTo>
                      <a:pt x="151" y="924"/>
                    </a:lnTo>
                    <a:lnTo>
                      <a:pt x="152" y="926"/>
                    </a:lnTo>
                    <a:lnTo>
                      <a:pt x="153" y="927"/>
                    </a:lnTo>
                    <a:lnTo>
                      <a:pt x="154" y="929"/>
                    </a:lnTo>
                    <a:lnTo>
                      <a:pt x="155" y="931"/>
                    </a:lnTo>
                    <a:lnTo>
                      <a:pt x="156" y="932"/>
                    </a:lnTo>
                    <a:lnTo>
                      <a:pt x="157" y="934"/>
                    </a:lnTo>
                    <a:lnTo>
                      <a:pt x="158" y="936"/>
                    </a:lnTo>
                    <a:lnTo>
                      <a:pt x="159" y="938"/>
                    </a:lnTo>
                    <a:lnTo>
                      <a:pt x="159" y="940"/>
                    </a:lnTo>
                    <a:lnTo>
                      <a:pt x="160" y="942"/>
                    </a:lnTo>
                    <a:lnTo>
                      <a:pt x="161" y="942"/>
                    </a:lnTo>
                    <a:lnTo>
                      <a:pt x="162" y="942"/>
                    </a:lnTo>
                    <a:lnTo>
                      <a:pt x="163" y="942"/>
                    </a:lnTo>
                    <a:lnTo>
                      <a:pt x="164" y="941"/>
                    </a:lnTo>
                    <a:lnTo>
                      <a:pt x="165" y="941"/>
                    </a:lnTo>
                    <a:lnTo>
                      <a:pt x="166" y="940"/>
                    </a:lnTo>
                    <a:lnTo>
                      <a:pt x="167" y="939"/>
                    </a:lnTo>
                    <a:lnTo>
                      <a:pt x="168" y="939"/>
                    </a:lnTo>
                    <a:lnTo>
                      <a:pt x="168" y="938"/>
                    </a:lnTo>
                    <a:lnTo>
                      <a:pt x="169" y="937"/>
                    </a:lnTo>
                    <a:lnTo>
                      <a:pt x="170" y="937"/>
                    </a:lnTo>
                    <a:lnTo>
                      <a:pt x="171" y="936"/>
                    </a:lnTo>
                    <a:lnTo>
                      <a:pt x="172" y="935"/>
                    </a:lnTo>
                    <a:lnTo>
                      <a:pt x="173" y="935"/>
                    </a:lnTo>
                    <a:lnTo>
                      <a:pt x="174" y="934"/>
                    </a:lnTo>
                    <a:lnTo>
                      <a:pt x="175" y="933"/>
                    </a:lnTo>
                    <a:lnTo>
                      <a:pt x="176" y="932"/>
                    </a:lnTo>
                    <a:lnTo>
                      <a:pt x="177" y="932"/>
                    </a:lnTo>
                    <a:lnTo>
                      <a:pt x="178" y="931"/>
                    </a:lnTo>
                    <a:lnTo>
                      <a:pt x="179" y="931"/>
                    </a:lnTo>
                    <a:lnTo>
                      <a:pt x="179" y="931"/>
                    </a:lnTo>
                    <a:lnTo>
                      <a:pt x="180" y="931"/>
                    </a:lnTo>
                    <a:lnTo>
                      <a:pt x="181" y="931"/>
                    </a:lnTo>
                    <a:lnTo>
                      <a:pt x="182" y="931"/>
                    </a:lnTo>
                    <a:lnTo>
                      <a:pt x="183" y="930"/>
                    </a:lnTo>
                    <a:lnTo>
                      <a:pt x="184" y="930"/>
                    </a:lnTo>
                    <a:lnTo>
                      <a:pt x="185" y="929"/>
                    </a:lnTo>
                    <a:lnTo>
                      <a:pt x="186" y="929"/>
                    </a:lnTo>
                    <a:lnTo>
                      <a:pt x="187" y="928"/>
                    </a:lnTo>
                    <a:lnTo>
                      <a:pt x="188" y="927"/>
                    </a:lnTo>
                    <a:lnTo>
                      <a:pt x="189" y="927"/>
                    </a:lnTo>
                    <a:lnTo>
                      <a:pt x="189" y="926"/>
                    </a:lnTo>
                    <a:lnTo>
                      <a:pt x="190" y="927"/>
                    </a:lnTo>
                    <a:lnTo>
                      <a:pt x="191" y="928"/>
                    </a:lnTo>
                    <a:lnTo>
                      <a:pt x="192" y="929"/>
                    </a:lnTo>
                    <a:lnTo>
                      <a:pt x="193" y="930"/>
                    </a:lnTo>
                    <a:lnTo>
                      <a:pt x="194" y="931"/>
                    </a:lnTo>
                    <a:lnTo>
                      <a:pt x="195" y="932"/>
                    </a:lnTo>
                    <a:lnTo>
                      <a:pt x="196" y="933"/>
                    </a:lnTo>
                    <a:lnTo>
                      <a:pt x="197" y="934"/>
                    </a:lnTo>
                    <a:lnTo>
                      <a:pt x="198" y="936"/>
                    </a:lnTo>
                    <a:lnTo>
                      <a:pt x="199" y="938"/>
                    </a:lnTo>
                    <a:lnTo>
                      <a:pt x="199" y="939"/>
                    </a:lnTo>
                    <a:lnTo>
                      <a:pt x="200" y="941"/>
                    </a:lnTo>
                    <a:lnTo>
                      <a:pt x="201" y="944"/>
                    </a:lnTo>
                    <a:lnTo>
                      <a:pt x="202" y="946"/>
                    </a:lnTo>
                    <a:lnTo>
                      <a:pt x="203" y="948"/>
                    </a:lnTo>
                    <a:lnTo>
                      <a:pt x="204" y="950"/>
                    </a:lnTo>
                    <a:lnTo>
                      <a:pt x="205" y="950"/>
                    </a:lnTo>
                    <a:lnTo>
                      <a:pt x="206" y="949"/>
                    </a:lnTo>
                    <a:lnTo>
                      <a:pt x="207" y="947"/>
                    </a:lnTo>
                    <a:lnTo>
                      <a:pt x="208" y="946"/>
                    </a:lnTo>
                    <a:lnTo>
                      <a:pt x="208" y="944"/>
                    </a:lnTo>
                    <a:lnTo>
                      <a:pt x="210" y="943"/>
                    </a:lnTo>
                    <a:lnTo>
                      <a:pt x="210" y="941"/>
                    </a:lnTo>
                    <a:lnTo>
                      <a:pt x="211" y="939"/>
                    </a:lnTo>
                    <a:lnTo>
                      <a:pt x="212" y="937"/>
                    </a:lnTo>
                    <a:lnTo>
                      <a:pt x="213" y="934"/>
                    </a:lnTo>
                    <a:lnTo>
                      <a:pt x="214" y="931"/>
                    </a:lnTo>
                    <a:lnTo>
                      <a:pt x="215" y="929"/>
                    </a:lnTo>
                    <a:lnTo>
                      <a:pt x="216" y="926"/>
                    </a:lnTo>
                    <a:lnTo>
                      <a:pt x="217" y="923"/>
                    </a:lnTo>
                    <a:lnTo>
                      <a:pt x="218" y="920"/>
                    </a:lnTo>
                    <a:lnTo>
                      <a:pt x="219" y="918"/>
                    </a:lnTo>
                    <a:lnTo>
                      <a:pt x="219" y="917"/>
                    </a:lnTo>
                    <a:lnTo>
                      <a:pt x="220" y="918"/>
                    </a:lnTo>
                    <a:lnTo>
                      <a:pt x="221" y="919"/>
                    </a:lnTo>
                    <a:lnTo>
                      <a:pt x="222" y="921"/>
                    </a:lnTo>
                    <a:lnTo>
                      <a:pt x="223" y="923"/>
                    </a:lnTo>
                    <a:lnTo>
                      <a:pt x="224" y="924"/>
                    </a:lnTo>
                    <a:lnTo>
                      <a:pt x="225" y="926"/>
                    </a:lnTo>
                    <a:lnTo>
                      <a:pt x="226" y="928"/>
                    </a:lnTo>
                    <a:lnTo>
                      <a:pt x="227" y="931"/>
                    </a:lnTo>
                    <a:lnTo>
                      <a:pt x="228" y="933"/>
                    </a:lnTo>
                    <a:lnTo>
                      <a:pt x="229" y="935"/>
                    </a:lnTo>
                    <a:lnTo>
                      <a:pt x="229" y="938"/>
                    </a:lnTo>
                    <a:lnTo>
                      <a:pt x="231" y="941"/>
                    </a:lnTo>
                    <a:lnTo>
                      <a:pt x="231" y="943"/>
                    </a:lnTo>
                    <a:lnTo>
                      <a:pt x="232" y="946"/>
                    </a:lnTo>
                    <a:lnTo>
                      <a:pt x="233" y="949"/>
                    </a:lnTo>
                    <a:lnTo>
                      <a:pt x="234" y="950"/>
                    </a:lnTo>
                    <a:lnTo>
                      <a:pt x="235" y="950"/>
                    </a:lnTo>
                    <a:lnTo>
                      <a:pt x="236" y="950"/>
                    </a:lnTo>
                    <a:lnTo>
                      <a:pt x="237" y="949"/>
                    </a:lnTo>
                    <a:lnTo>
                      <a:pt x="238" y="949"/>
                    </a:lnTo>
                    <a:lnTo>
                      <a:pt x="239" y="948"/>
                    </a:lnTo>
                    <a:lnTo>
                      <a:pt x="240" y="947"/>
                    </a:lnTo>
                    <a:lnTo>
                      <a:pt x="240" y="946"/>
                    </a:lnTo>
                    <a:lnTo>
                      <a:pt x="241" y="945"/>
                    </a:lnTo>
                    <a:lnTo>
                      <a:pt x="242" y="944"/>
                    </a:lnTo>
                    <a:lnTo>
                      <a:pt x="243" y="943"/>
                    </a:lnTo>
                    <a:lnTo>
                      <a:pt x="244" y="942"/>
                    </a:lnTo>
                    <a:lnTo>
                      <a:pt x="245" y="940"/>
                    </a:lnTo>
                    <a:lnTo>
                      <a:pt x="246" y="939"/>
                    </a:lnTo>
                    <a:lnTo>
                      <a:pt x="247" y="937"/>
                    </a:lnTo>
                    <a:lnTo>
                      <a:pt x="248" y="936"/>
                    </a:lnTo>
                    <a:lnTo>
                      <a:pt x="249" y="935"/>
                    </a:lnTo>
                    <a:lnTo>
                      <a:pt x="250" y="936"/>
                    </a:lnTo>
                    <a:lnTo>
                      <a:pt x="250" y="935"/>
                    </a:lnTo>
                    <a:lnTo>
                      <a:pt x="251" y="935"/>
                    </a:lnTo>
                    <a:lnTo>
                      <a:pt x="252" y="937"/>
                    </a:lnTo>
                    <a:lnTo>
                      <a:pt x="253" y="941"/>
                    </a:lnTo>
                    <a:lnTo>
                      <a:pt x="254" y="941"/>
                    </a:lnTo>
                    <a:lnTo>
                      <a:pt x="255" y="941"/>
                    </a:lnTo>
                    <a:lnTo>
                      <a:pt x="256" y="939"/>
                    </a:lnTo>
                    <a:lnTo>
                      <a:pt x="257" y="938"/>
                    </a:lnTo>
                    <a:lnTo>
                      <a:pt x="258" y="940"/>
                    </a:lnTo>
                    <a:lnTo>
                      <a:pt x="259" y="944"/>
                    </a:lnTo>
                    <a:lnTo>
                      <a:pt x="259" y="945"/>
                    </a:lnTo>
                    <a:lnTo>
                      <a:pt x="261" y="945"/>
                    </a:lnTo>
                    <a:lnTo>
                      <a:pt x="261" y="946"/>
                    </a:lnTo>
                    <a:lnTo>
                      <a:pt x="262" y="946"/>
                    </a:lnTo>
                    <a:lnTo>
                      <a:pt x="263" y="946"/>
                    </a:lnTo>
                    <a:lnTo>
                      <a:pt x="264" y="946"/>
                    </a:lnTo>
                    <a:lnTo>
                      <a:pt x="265" y="945"/>
                    </a:lnTo>
                    <a:lnTo>
                      <a:pt x="266" y="944"/>
                    </a:lnTo>
                    <a:lnTo>
                      <a:pt x="267" y="943"/>
                    </a:lnTo>
                    <a:lnTo>
                      <a:pt x="268" y="941"/>
                    </a:lnTo>
                    <a:lnTo>
                      <a:pt x="269" y="940"/>
                    </a:lnTo>
                    <a:lnTo>
                      <a:pt x="270" y="938"/>
                    </a:lnTo>
                    <a:lnTo>
                      <a:pt x="271" y="937"/>
                    </a:lnTo>
                    <a:lnTo>
                      <a:pt x="271" y="936"/>
                    </a:lnTo>
                    <a:lnTo>
                      <a:pt x="272" y="935"/>
                    </a:lnTo>
                    <a:lnTo>
                      <a:pt x="273" y="933"/>
                    </a:lnTo>
                    <a:lnTo>
                      <a:pt x="274" y="932"/>
                    </a:lnTo>
                    <a:lnTo>
                      <a:pt x="275" y="931"/>
                    </a:lnTo>
                    <a:lnTo>
                      <a:pt x="276" y="929"/>
                    </a:lnTo>
                    <a:lnTo>
                      <a:pt x="277" y="928"/>
                    </a:lnTo>
                    <a:lnTo>
                      <a:pt x="278" y="926"/>
                    </a:lnTo>
                    <a:lnTo>
                      <a:pt x="279" y="924"/>
                    </a:lnTo>
                    <a:lnTo>
                      <a:pt x="280" y="922"/>
                    </a:lnTo>
                    <a:lnTo>
                      <a:pt x="280" y="920"/>
                    </a:lnTo>
                    <a:lnTo>
                      <a:pt x="281" y="918"/>
                    </a:lnTo>
                    <a:lnTo>
                      <a:pt x="282" y="916"/>
                    </a:lnTo>
                    <a:lnTo>
                      <a:pt x="283" y="914"/>
                    </a:lnTo>
                    <a:lnTo>
                      <a:pt x="284" y="912"/>
                    </a:lnTo>
                    <a:lnTo>
                      <a:pt x="285" y="910"/>
                    </a:lnTo>
                    <a:lnTo>
                      <a:pt x="286" y="908"/>
                    </a:lnTo>
                    <a:lnTo>
                      <a:pt x="287" y="906"/>
                    </a:lnTo>
                    <a:lnTo>
                      <a:pt x="288" y="904"/>
                    </a:lnTo>
                    <a:lnTo>
                      <a:pt x="289" y="901"/>
                    </a:lnTo>
                    <a:lnTo>
                      <a:pt x="290" y="899"/>
                    </a:lnTo>
                    <a:lnTo>
                      <a:pt x="291" y="897"/>
                    </a:lnTo>
                    <a:lnTo>
                      <a:pt x="291" y="895"/>
                    </a:lnTo>
                    <a:lnTo>
                      <a:pt x="292" y="894"/>
                    </a:lnTo>
                    <a:lnTo>
                      <a:pt x="293" y="893"/>
                    </a:lnTo>
                    <a:lnTo>
                      <a:pt x="294" y="893"/>
                    </a:lnTo>
                    <a:lnTo>
                      <a:pt x="295" y="893"/>
                    </a:lnTo>
                    <a:lnTo>
                      <a:pt x="296" y="893"/>
                    </a:lnTo>
                    <a:lnTo>
                      <a:pt x="297" y="893"/>
                    </a:lnTo>
                    <a:lnTo>
                      <a:pt x="298" y="893"/>
                    </a:lnTo>
                    <a:lnTo>
                      <a:pt x="299" y="894"/>
                    </a:lnTo>
                    <a:lnTo>
                      <a:pt x="300" y="894"/>
                    </a:lnTo>
                    <a:lnTo>
                      <a:pt x="301" y="895"/>
                    </a:lnTo>
                    <a:lnTo>
                      <a:pt x="301" y="895"/>
                    </a:lnTo>
                    <a:lnTo>
                      <a:pt x="302" y="896"/>
                    </a:lnTo>
                    <a:lnTo>
                      <a:pt x="303" y="897"/>
                    </a:lnTo>
                    <a:lnTo>
                      <a:pt x="304" y="897"/>
                    </a:lnTo>
                    <a:lnTo>
                      <a:pt x="305" y="898"/>
                    </a:lnTo>
                    <a:lnTo>
                      <a:pt x="306" y="899"/>
                    </a:lnTo>
                    <a:lnTo>
                      <a:pt x="307" y="900"/>
                    </a:lnTo>
                    <a:lnTo>
                      <a:pt x="308" y="901"/>
                    </a:lnTo>
                    <a:lnTo>
                      <a:pt x="309" y="902"/>
                    </a:lnTo>
                    <a:lnTo>
                      <a:pt x="310" y="903"/>
                    </a:lnTo>
                    <a:lnTo>
                      <a:pt x="311" y="904"/>
                    </a:lnTo>
                    <a:lnTo>
                      <a:pt x="311" y="905"/>
                    </a:lnTo>
                    <a:lnTo>
                      <a:pt x="312" y="906"/>
                    </a:lnTo>
                    <a:lnTo>
                      <a:pt x="313" y="907"/>
                    </a:lnTo>
                    <a:lnTo>
                      <a:pt x="314" y="908"/>
                    </a:lnTo>
                    <a:lnTo>
                      <a:pt x="315" y="909"/>
                    </a:lnTo>
                    <a:lnTo>
                      <a:pt x="316" y="910"/>
                    </a:lnTo>
                    <a:lnTo>
                      <a:pt x="317" y="912"/>
                    </a:lnTo>
                    <a:lnTo>
                      <a:pt x="318" y="913"/>
                    </a:lnTo>
                    <a:lnTo>
                      <a:pt x="319" y="914"/>
                    </a:lnTo>
                    <a:lnTo>
                      <a:pt x="320" y="915"/>
                    </a:lnTo>
                    <a:lnTo>
                      <a:pt x="321" y="917"/>
                    </a:lnTo>
                    <a:lnTo>
                      <a:pt x="322" y="918"/>
                    </a:lnTo>
                    <a:lnTo>
                      <a:pt x="322" y="919"/>
                    </a:lnTo>
                    <a:lnTo>
                      <a:pt x="323" y="921"/>
                    </a:lnTo>
                    <a:lnTo>
                      <a:pt x="324" y="923"/>
                    </a:lnTo>
                    <a:lnTo>
                      <a:pt x="325" y="924"/>
                    </a:lnTo>
                    <a:lnTo>
                      <a:pt x="326" y="926"/>
                    </a:lnTo>
                    <a:lnTo>
                      <a:pt x="327" y="927"/>
                    </a:lnTo>
                    <a:lnTo>
                      <a:pt x="328" y="928"/>
                    </a:lnTo>
                    <a:lnTo>
                      <a:pt x="329" y="930"/>
                    </a:lnTo>
                    <a:lnTo>
                      <a:pt x="330" y="932"/>
                    </a:lnTo>
                    <a:lnTo>
                      <a:pt x="331" y="933"/>
                    </a:lnTo>
                    <a:lnTo>
                      <a:pt x="331" y="935"/>
                    </a:lnTo>
                    <a:lnTo>
                      <a:pt x="332" y="936"/>
                    </a:lnTo>
                    <a:lnTo>
                      <a:pt x="333" y="938"/>
                    </a:lnTo>
                    <a:lnTo>
                      <a:pt x="334" y="940"/>
                    </a:lnTo>
                    <a:lnTo>
                      <a:pt x="335" y="941"/>
                    </a:lnTo>
                    <a:lnTo>
                      <a:pt x="336" y="942"/>
                    </a:lnTo>
                    <a:lnTo>
                      <a:pt x="337" y="943"/>
                    </a:lnTo>
                    <a:lnTo>
                      <a:pt x="338" y="943"/>
                    </a:lnTo>
                    <a:lnTo>
                      <a:pt x="339" y="944"/>
                    </a:lnTo>
                    <a:lnTo>
                      <a:pt x="340" y="944"/>
                    </a:lnTo>
                    <a:lnTo>
                      <a:pt x="341" y="944"/>
                    </a:lnTo>
                    <a:lnTo>
                      <a:pt x="341" y="944"/>
                    </a:lnTo>
                    <a:lnTo>
                      <a:pt x="343" y="944"/>
                    </a:lnTo>
                    <a:lnTo>
                      <a:pt x="343" y="944"/>
                    </a:lnTo>
                    <a:lnTo>
                      <a:pt x="344" y="944"/>
                    </a:lnTo>
                    <a:lnTo>
                      <a:pt x="345" y="944"/>
                    </a:lnTo>
                    <a:lnTo>
                      <a:pt x="346" y="945"/>
                    </a:lnTo>
                    <a:lnTo>
                      <a:pt x="347" y="944"/>
                    </a:lnTo>
                    <a:lnTo>
                      <a:pt x="348" y="944"/>
                    </a:lnTo>
                    <a:lnTo>
                      <a:pt x="349" y="944"/>
                    </a:lnTo>
                    <a:lnTo>
                      <a:pt x="350" y="944"/>
                    </a:lnTo>
                    <a:lnTo>
                      <a:pt x="351" y="944"/>
                    </a:lnTo>
                    <a:lnTo>
                      <a:pt x="352" y="944"/>
                    </a:lnTo>
                    <a:lnTo>
                      <a:pt x="352" y="943"/>
                    </a:lnTo>
                    <a:lnTo>
                      <a:pt x="353" y="943"/>
                    </a:lnTo>
                    <a:lnTo>
                      <a:pt x="354" y="942"/>
                    </a:lnTo>
                    <a:lnTo>
                      <a:pt x="355" y="942"/>
                    </a:lnTo>
                    <a:lnTo>
                      <a:pt x="356" y="941"/>
                    </a:lnTo>
                    <a:lnTo>
                      <a:pt x="357" y="941"/>
                    </a:lnTo>
                    <a:lnTo>
                      <a:pt x="358" y="940"/>
                    </a:lnTo>
                    <a:lnTo>
                      <a:pt x="359" y="939"/>
                    </a:lnTo>
                    <a:lnTo>
                      <a:pt x="360" y="939"/>
                    </a:lnTo>
                    <a:lnTo>
                      <a:pt x="361" y="938"/>
                    </a:lnTo>
                    <a:lnTo>
                      <a:pt x="362" y="937"/>
                    </a:lnTo>
                    <a:lnTo>
                      <a:pt x="362" y="936"/>
                    </a:lnTo>
                    <a:lnTo>
                      <a:pt x="363" y="936"/>
                    </a:lnTo>
                    <a:lnTo>
                      <a:pt x="364" y="935"/>
                    </a:lnTo>
                    <a:lnTo>
                      <a:pt x="365" y="935"/>
                    </a:lnTo>
                    <a:lnTo>
                      <a:pt x="366" y="934"/>
                    </a:lnTo>
                    <a:lnTo>
                      <a:pt x="367" y="934"/>
                    </a:lnTo>
                    <a:lnTo>
                      <a:pt x="368" y="934"/>
                    </a:lnTo>
                    <a:lnTo>
                      <a:pt x="369" y="934"/>
                    </a:lnTo>
                    <a:lnTo>
                      <a:pt x="370" y="934"/>
                    </a:lnTo>
                    <a:lnTo>
                      <a:pt x="371" y="934"/>
                    </a:lnTo>
                    <a:lnTo>
                      <a:pt x="371" y="934"/>
                    </a:lnTo>
                    <a:lnTo>
                      <a:pt x="373" y="934"/>
                    </a:lnTo>
                    <a:lnTo>
                      <a:pt x="373" y="934"/>
                    </a:lnTo>
                    <a:lnTo>
                      <a:pt x="374" y="933"/>
                    </a:lnTo>
                    <a:lnTo>
                      <a:pt x="375" y="933"/>
                    </a:lnTo>
                    <a:lnTo>
                      <a:pt x="376" y="933"/>
                    </a:lnTo>
                    <a:lnTo>
                      <a:pt x="377" y="933"/>
                    </a:lnTo>
                    <a:lnTo>
                      <a:pt x="378" y="933"/>
                    </a:lnTo>
                    <a:lnTo>
                      <a:pt x="379" y="934"/>
                    </a:lnTo>
                    <a:lnTo>
                      <a:pt x="380" y="934"/>
                    </a:lnTo>
                    <a:lnTo>
                      <a:pt x="381" y="934"/>
                    </a:lnTo>
                    <a:lnTo>
                      <a:pt x="382" y="934"/>
                    </a:lnTo>
                    <a:lnTo>
                      <a:pt x="383" y="934"/>
                    </a:lnTo>
                    <a:lnTo>
                      <a:pt x="383" y="934"/>
                    </a:lnTo>
                    <a:lnTo>
                      <a:pt x="384" y="934"/>
                    </a:lnTo>
                    <a:lnTo>
                      <a:pt x="385" y="934"/>
                    </a:lnTo>
                    <a:lnTo>
                      <a:pt x="386" y="934"/>
                    </a:lnTo>
                    <a:lnTo>
                      <a:pt x="387" y="934"/>
                    </a:lnTo>
                    <a:lnTo>
                      <a:pt x="388" y="934"/>
                    </a:lnTo>
                    <a:lnTo>
                      <a:pt x="389" y="934"/>
                    </a:lnTo>
                    <a:lnTo>
                      <a:pt x="390" y="934"/>
                    </a:lnTo>
                    <a:lnTo>
                      <a:pt x="391" y="934"/>
                    </a:lnTo>
                    <a:lnTo>
                      <a:pt x="392" y="934"/>
                    </a:lnTo>
                    <a:lnTo>
                      <a:pt x="392" y="934"/>
                    </a:lnTo>
                    <a:lnTo>
                      <a:pt x="394" y="934"/>
                    </a:lnTo>
                    <a:lnTo>
                      <a:pt x="394" y="934"/>
                    </a:lnTo>
                    <a:lnTo>
                      <a:pt x="395" y="935"/>
                    </a:lnTo>
                    <a:lnTo>
                      <a:pt x="396" y="935"/>
                    </a:lnTo>
                    <a:lnTo>
                      <a:pt x="397" y="936"/>
                    </a:lnTo>
                    <a:lnTo>
                      <a:pt x="398" y="936"/>
                    </a:lnTo>
                    <a:lnTo>
                      <a:pt x="399" y="937"/>
                    </a:lnTo>
                    <a:lnTo>
                      <a:pt x="400" y="937"/>
                    </a:lnTo>
                    <a:lnTo>
                      <a:pt x="401" y="938"/>
                    </a:lnTo>
                    <a:lnTo>
                      <a:pt x="402" y="939"/>
                    </a:lnTo>
                    <a:lnTo>
                      <a:pt x="403" y="939"/>
                    </a:lnTo>
                    <a:lnTo>
                      <a:pt x="403" y="940"/>
                    </a:lnTo>
                    <a:lnTo>
                      <a:pt x="404" y="941"/>
                    </a:lnTo>
                    <a:lnTo>
                      <a:pt x="405" y="942"/>
                    </a:lnTo>
                    <a:lnTo>
                      <a:pt x="406" y="943"/>
                    </a:lnTo>
                    <a:lnTo>
                      <a:pt x="407" y="944"/>
                    </a:lnTo>
                    <a:lnTo>
                      <a:pt x="408" y="946"/>
                    </a:lnTo>
                    <a:lnTo>
                      <a:pt x="409" y="945"/>
                    </a:lnTo>
                    <a:lnTo>
                      <a:pt x="410" y="944"/>
                    </a:lnTo>
                    <a:lnTo>
                      <a:pt x="411" y="943"/>
                    </a:lnTo>
                    <a:lnTo>
                      <a:pt x="412" y="942"/>
                    </a:lnTo>
                    <a:lnTo>
                      <a:pt x="413" y="941"/>
                    </a:lnTo>
                    <a:lnTo>
                      <a:pt x="413" y="939"/>
                    </a:lnTo>
                    <a:lnTo>
                      <a:pt x="414" y="938"/>
                    </a:lnTo>
                    <a:lnTo>
                      <a:pt x="415" y="936"/>
                    </a:lnTo>
                    <a:lnTo>
                      <a:pt x="416" y="935"/>
                    </a:lnTo>
                    <a:lnTo>
                      <a:pt x="417" y="933"/>
                    </a:lnTo>
                    <a:lnTo>
                      <a:pt x="418" y="932"/>
                    </a:lnTo>
                    <a:lnTo>
                      <a:pt x="419" y="930"/>
                    </a:lnTo>
                    <a:lnTo>
                      <a:pt x="420" y="929"/>
                    </a:lnTo>
                    <a:lnTo>
                      <a:pt x="421" y="927"/>
                    </a:lnTo>
                    <a:lnTo>
                      <a:pt x="422" y="925"/>
                    </a:lnTo>
                    <a:lnTo>
                      <a:pt x="423" y="923"/>
                    </a:lnTo>
                    <a:lnTo>
                      <a:pt x="424" y="923"/>
                    </a:lnTo>
                    <a:lnTo>
                      <a:pt x="424" y="923"/>
                    </a:lnTo>
                    <a:lnTo>
                      <a:pt x="425" y="923"/>
                    </a:lnTo>
                    <a:lnTo>
                      <a:pt x="426" y="924"/>
                    </a:lnTo>
                    <a:lnTo>
                      <a:pt x="427" y="925"/>
                    </a:lnTo>
                    <a:lnTo>
                      <a:pt x="428" y="927"/>
                    </a:lnTo>
                    <a:lnTo>
                      <a:pt x="429" y="929"/>
                    </a:lnTo>
                    <a:lnTo>
                      <a:pt x="430" y="931"/>
                    </a:lnTo>
                    <a:lnTo>
                      <a:pt x="431" y="930"/>
                    </a:lnTo>
                    <a:lnTo>
                      <a:pt x="432" y="928"/>
                    </a:lnTo>
                    <a:lnTo>
                      <a:pt x="433" y="928"/>
                    </a:lnTo>
                    <a:lnTo>
                      <a:pt x="434" y="926"/>
                    </a:lnTo>
                    <a:lnTo>
                      <a:pt x="434" y="924"/>
                    </a:lnTo>
                    <a:lnTo>
                      <a:pt x="435" y="922"/>
                    </a:lnTo>
                    <a:lnTo>
                      <a:pt x="436" y="919"/>
                    </a:lnTo>
                    <a:lnTo>
                      <a:pt x="437" y="917"/>
                    </a:lnTo>
                    <a:lnTo>
                      <a:pt x="438" y="920"/>
                    </a:lnTo>
                    <a:lnTo>
                      <a:pt x="439" y="926"/>
                    </a:lnTo>
                    <a:lnTo>
                      <a:pt x="440" y="932"/>
                    </a:lnTo>
                    <a:lnTo>
                      <a:pt x="441" y="938"/>
                    </a:lnTo>
                    <a:lnTo>
                      <a:pt x="442" y="944"/>
                    </a:lnTo>
                    <a:lnTo>
                      <a:pt x="443" y="950"/>
                    </a:lnTo>
                    <a:lnTo>
                      <a:pt x="444" y="957"/>
                    </a:lnTo>
                    <a:lnTo>
                      <a:pt x="444" y="962"/>
                    </a:lnTo>
                    <a:lnTo>
                      <a:pt x="445" y="967"/>
                    </a:lnTo>
                    <a:lnTo>
                      <a:pt x="446" y="971"/>
                    </a:lnTo>
                    <a:lnTo>
                      <a:pt x="447" y="974"/>
                    </a:lnTo>
                    <a:lnTo>
                      <a:pt x="448" y="976"/>
                    </a:lnTo>
                    <a:lnTo>
                      <a:pt x="449" y="979"/>
                    </a:lnTo>
                    <a:lnTo>
                      <a:pt x="450" y="981"/>
                    </a:lnTo>
                    <a:lnTo>
                      <a:pt x="451" y="983"/>
                    </a:lnTo>
                    <a:lnTo>
                      <a:pt x="452" y="983"/>
                    </a:lnTo>
                    <a:lnTo>
                      <a:pt x="453" y="979"/>
                    </a:lnTo>
                    <a:lnTo>
                      <a:pt x="454" y="972"/>
                    </a:lnTo>
                    <a:lnTo>
                      <a:pt x="455" y="965"/>
                    </a:lnTo>
                    <a:lnTo>
                      <a:pt x="455" y="957"/>
                    </a:lnTo>
                    <a:lnTo>
                      <a:pt x="456" y="944"/>
                    </a:lnTo>
                    <a:lnTo>
                      <a:pt x="457" y="929"/>
                    </a:lnTo>
                    <a:lnTo>
                      <a:pt x="458" y="912"/>
                    </a:lnTo>
                    <a:lnTo>
                      <a:pt x="459" y="894"/>
                    </a:lnTo>
                    <a:lnTo>
                      <a:pt x="460" y="883"/>
                    </a:lnTo>
                    <a:lnTo>
                      <a:pt x="461" y="874"/>
                    </a:lnTo>
                    <a:lnTo>
                      <a:pt x="462" y="862"/>
                    </a:lnTo>
                    <a:lnTo>
                      <a:pt x="463" y="849"/>
                    </a:lnTo>
                    <a:lnTo>
                      <a:pt x="464" y="839"/>
                    </a:lnTo>
                    <a:lnTo>
                      <a:pt x="464" y="827"/>
                    </a:lnTo>
                    <a:lnTo>
                      <a:pt x="465" y="818"/>
                    </a:lnTo>
                    <a:lnTo>
                      <a:pt x="466" y="804"/>
                    </a:lnTo>
                    <a:lnTo>
                      <a:pt x="467" y="768"/>
                    </a:lnTo>
                    <a:lnTo>
                      <a:pt x="468" y="721"/>
                    </a:lnTo>
                    <a:lnTo>
                      <a:pt x="469" y="669"/>
                    </a:lnTo>
                    <a:lnTo>
                      <a:pt x="470" y="613"/>
                    </a:lnTo>
                    <a:lnTo>
                      <a:pt x="471" y="563"/>
                    </a:lnTo>
                    <a:lnTo>
                      <a:pt x="472" y="515"/>
                    </a:lnTo>
                    <a:lnTo>
                      <a:pt x="473" y="466"/>
                    </a:lnTo>
                    <a:lnTo>
                      <a:pt x="474" y="417"/>
                    </a:lnTo>
                    <a:lnTo>
                      <a:pt x="474" y="362"/>
                    </a:lnTo>
                    <a:lnTo>
                      <a:pt x="476" y="304"/>
                    </a:lnTo>
                    <a:lnTo>
                      <a:pt x="476" y="254"/>
                    </a:lnTo>
                    <a:lnTo>
                      <a:pt x="477" y="207"/>
                    </a:lnTo>
                    <a:lnTo>
                      <a:pt x="478" y="151"/>
                    </a:lnTo>
                    <a:lnTo>
                      <a:pt x="479" y="99"/>
                    </a:lnTo>
                    <a:lnTo>
                      <a:pt x="480" y="45"/>
                    </a:lnTo>
                    <a:lnTo>
                      <a:pt x="481" y="0"/>
                    </a:lnTo>
                    <a:lnTo>
                      <a:pt x="482" y="2"/>
                    </a:lnTo>
                    <a:lnTo>
                      <a:pt x="483" y="26"/>
                    </a:lnTo>
                    <a:lnTo>
                      <a:pt x="484" y="62"/>
                    </a:lnTo>
                    <a:lnTo>
                      <a:pt x="485" y="109"/>
                    </a:lnTo>
                    <a:lnTo>
                      <a:pt x="485" y="153"/>
                    </a:lnTo>
                    <a:lnTo>
                      <a:pt x="486" y="200"/>
                    </a:lnTo>
                    <a:lnTo>
                      <a:pt x="487" y="254"/>
                    </a:lnTo>
                    <a:lnTo>
                      <a:pt x="488" y="312"/>
                    </a:lnTo>
                    <a:lnTo>
                      <a:pt x="489" y="372"/>
                    </a:lnTo>
                    <a:lnTo>
                      <a:pt x="490" y="436"/>
                    </a:lnTo>
                    <a:lnTo>
                      <a:pt x="491" y="497"/>
                    </a:lnTo>
                    <a:lnTo>
                      <a:pt x="492" y="558"/>
                    </a:lnTo>
                    <a:lnTo>
                      <a:pt x="493" y="629"/>
                    </a:lnTo>
                    <a:lnTo>
                      <a:pt x="494" y="700"/>
                    </a:lnTo>
                    <a:lnTo>
                      <a:pt x="495" y="774"/>
                    </a:lnTo>
                    <a:lnTo>
                      <a:pt x="495" y="843"/>
                    </a:lnTo>
                    <a:lnTo>
                      <a:pt x="496" y="880"/>
                    </a:lnTo>
                    <a:lnTo>
                      <a:pt x="497" y="902"/>
                    </a:lnTo>
                    <a:lnTo>
                      <a:pt x="498" y="918"/>
                    </a:lnTo>
                    <a:lnTo>
                      <a:pt x="499" y="928"/>
                    </a:lnTo>
                    <a:lnTo>
                      <a:pt x="500" y="937"/>
                    </a:lnTo>
                    <a:lnTo>
                      <a:pt x="501" y="944"/>
                    </a:lnTo>
                    <a:lnTo>
                      <a:pt x="502" y="945"/>
                    </a:lnTo>
                    <a:lnTo>
                      <a:pt x="503" y="945"/>
                    </a:lnTo>
                    <a:lnTo>
                      <a:pt x="504" y="949"/>
                    </a:lnTo>
                    <a:lnTo>
                      <a:pt x="504" y="953"/>
                    </a:lnTo>
                    <a:lnTo>
                      <a:pt x="506" y="957"/>
                    </a:lnTo>
                    <a:lnTo>
                      <a:pt x="506" y="960"/>
                    </a:lnTo>
                    <a:lnTo>
                      <a:pt x="507" y="960"/>
                    </a:lnTo>
                    <a:lnTo>
                      <a:pt x="508" y="958"/>
                    </a:lnTo>
                    <a:lnTo>
                      <a:pt x="509" y="955"/>
                    </a:lnTo>
                    <a:lnTo>
                      <a:pt x="510" y="952"/>
                    </a:lnTo>
                    <a:lnTo>
                      <a:pt x="511" y="952"/>
                    </a:lnTo>
                    <a:lnTo>
                      <a:pt x="512" y="954"/>
                    </a:lnTo>
                    <a:lnTo>
                      <a:pt x="513" y="956"/>
                    </a:lnTo>
                    <a:lnTo>
                      <a:pt x="514" y="957"/>
                    </a:lnTo>
                    <a:lnTo>
                      <a:pt x="515" y="959"/>
                    </a:lnTo>
                    <a:lnTo>
                      <a:pt x="516" y="960"/>
                    </a:lnTo>
                    <a:lnTo>
                      <a:pt x="516" y="962"/>
                    </a:lnTo>
                    <a:lnTo>
                      <a:pt x="517" y="963"/>
                    </a:lnTo>
                    <a:lnTo>
                      <a:pt x="518" y="962"/>
                    </a:lnTo>
                    <a:lnTo>
                      <a:pt x="519" y="959"/>
                    </a:lnTo>
                    <a:lnTo>
                      <a:pt x="520" y="957"/>
                    </a:lnTo>
                    <a:lnTo>
                      <a:pt x="521" y="954"/>
                    </a:lnTo>
                    <a:lnTo>
                      <a:pt x="522" y="951"/>
                    </a:lnTo>
                    <a:lnTo>
                      <a:pt x="523" y="948"/>
                    </a:lnTo>
                    <a:lnTo>
                      <a:pt x="524" y="945"/>
                    </a:lnTo>
                    <a:lnTo>
                      <a:pt x="525" y="941"/>
                    </a:lnTo>
                    <a:lnTo>
                      <a:pt x="525" y="940"/>
                    </a:lnTo>
                    <a:lnTo>
                      <a:pt x="527" y="939"/>
                    </a:lnTo>
                    <a:lnTo>
                      <a:pt x="527" y="939"/>
                    </a:lnTo>
                    <a:lnTo>
                      <a:pt x="528" y="939"/>
                    </a:lnTo>
                    <a:lnTo>
                      <a:pt x="529" y="939"/>
                    </a:lnTo>
                    <a:lnTo>
                      <a:pt x="530" y="939"/>
                    </a:lnTo>
                    <a:lnTo>
                      <a:pt x="531" y="939"/>
                    </a:lnTo>
                    <a:lnTo>
                      <a:pt x="532" y="939"/>
                    </a:lnTo>
                    <a:lnTo>
                      <a:pt x="533" y="939"/>
                    </a:lnTo>
                    <a:lnTo>
                      <a:pt x="534" y="938"/>
                    </a:lnTo>
                    <a:lnTo>
                      <a:pt x="535" y="938"/>
                    </a:lnTo>
                    <a:lnTo>
                      <a:pt x="536" y="937"/>
                    </a:lnTo>
                    <a:lnTo>
                      <a:pt x="536" y="936"/>
                    </a:lnTo>
                    <a:lnTo>
                      <a:pt x="537" y="936"/>
                    </a:lnTo>
                    <a:lnTo>
                      <a:pt x="538" y="935"/>
                    </a:lnTo>
                    <a:lnTo>
                      <a:pt x="539" y="935"/>
                    </a:lnTo>
                    <a:lnTo>
                      <a:pt x="540" y="934"/>
                    </a:lnTo>
                    <a:lnTo>
                      <a:pt x="541" y="934"/>
                    </a:lnTo>
                    <a:lnTo>
                      <a:pt x="542" y="934"/>
                    </a:lnTo>
                    <a:lnTo>
                      <a:pt x="543" y="934"/>
                    </a:lnTo>
                    <a:lnTo>
                      <a:pt x="544" y="934"/>
                    </a:lnTo>
                    <a:lnTo>
                      <a:pt x="545" y="934"/>
                    </a:lnTo>
                    <a:lnTo>
                      <a:pt x="546" y="933"/>
                    </a:lnTo>
                    <a:lnTo>
                      <a:pt x="546" y="933"/>
                    </a:lnTo>
                    <a:lnTo>
                      <a:pt x="547" y="933"/>
                    </a:lnTo>
                    <a:lnTo>
                      <a:pt x="548" y="934"/>
                    </a:lnTo>
                    <a:lnTo>
                      <a:pt x="549" y="934"/>
                    </a:lnTo>
                    <a:lnTo>
                      <a:pt x="550" y="934"/>
                    </a:lnTo>
                    <a:lnTo>
                      <a:pt x="551" y="934"/>
                    </a:lnTo>
                    <a:lnTo>
                      <a:pt x="552" y="935"/>
                    </a:lnTo>
                    <a:lnTo>
                      <a:pt x="553" y="935"/>
                    </a:lnTo>
                    <a:lnTo>
                      <a:pt x="554" y="935"/>
                    </a:lnTo>
                    <a:lnTo>
                      <a:pt x="555" y="935"/>
                    </a:lnTo>
                    <a:lnTo>
                      <a:pt x="556" y="933"/>
                    </a:lnTo>
                    <a:lnTo>
                      <a:pt x="557" y="932"/>
                    </a:lnTo>
                    <a:lnTo>
                      <a:pt x="557" y="931"/>
                    </a:lnTo>
                    <a:lnTo>
                      <a:pt x="558" y="930"/>
                    </a:lnTo>
                    <a:lnTo>
                      <a:pt x="559" y="928"/>
                    </a:lnTo>
                    <a:lnTo>
                      <a:pt x="560" y="927"/>
                    </a:lnTo>
                    <a:lnTo>
                      <a:pt x="561" y="926"/>
                    </a:lnTo>
                    <a:lnTo>
                      <a:pt x="562" y="924"/>
                    </a:lnTo>
                    <a:lnTo>
                      <a:pt x="563" y="923"/>
                    </a:lnTo>
                    <a:lnTo>
                      <a:pt x="564" y="921"/>
                    </a:lnTo>
                    <a:lnTo>
                      <a:pt x="565" y="920"/>
                    </a:lnTo>
                    <a:lnTo>
                      <a:pt x="566" y="918"/>
                    </a:lnTo>
                    <a:lnTo>
                      <a:pt x="567" y="917"/>
                    </a:lnTo>
                    <a:lnTo>
                      <a:pt x="567" y="916"/>
                    </a:lnTo>
                    <a:lnTo>
                      <a:pt x="568" y="914"/>
                    </a:lnTo>
                    <a:lnTo>
                      <a:pt x="569" y="914"/>
                    </a:lnTo>
                    <a:lnTo>
                      <a:pt x="570" y="913"/>
                    </a:lnTo>
                    <a:lnTo>
                      <a:pt x="571" y="913"/>
                    </a:lnTo>
                    <a:lnTo>
                      <a:pt x="572" y="913"/>
                    </a:lnTo>
                    <a:lnTo>
                      <a:pt x="573" y="914"/>
                    </a:lnTo>
                    <a:lnTo>
                      <a:pt x="574" y="914"/>
                    </a:lnTo>
                    <a:lnTo>
                      <a:pt x="575" y="914"/>
                    </a:lnTo>
                    <a:lnTo>
                      <a:pt x="576" y="915"/>
                    </a:lnTo>
                    <a:lnTo>
                      <a:pt x="576" y="915"/>
                    </a:lnTo>
                    <a:lnTo>
                      <a:pt x="577" y="915"/>
                    </a:lnTo>
                    <a:lnTo>
                      <a:pt x="578" y="915"/>
                    </a:lnTo>
                    <a:lnTo>
                      <a:pt x="579" y="916"/>
                    </a:lnTo>
                    <a:lnTo>
                      <a:pt x="580" y="916"/>
                    </a:lnTo>
                    <a:lnTo>
                      <a:pt x="581" y="916"/>
                    </a:lnTo>
                    <a:lnTo>
                      <a:pt x="582" y="916"/>
                    </a:lnTo>
                    <a:lnTo>
                      <a:pt x="583" y="916"/>
                    </a:lnTo>
                    <a:lnTo>
                      <a:pt x="584" y="918"/>
                    </a:lnTo>
                    <a:lnTo>
                      <a:pt x="585" y="919"/>
                    </a:lnTo>
                    <a:lnTo>
                      <a:pt x="586" y="921"/>
                    </a:lnTo>
                    <a:lnTo>
                      <a:pt x="587" y="923"/>
                    </a:lnTo>
                    <a:lnTo>
                      <a:pt x="588" y="926"/>
                    </a:lnTo>
                    <a:lnTo>
                      <a:pt x="588" y="928"/>
                    </a:lnTo>
                    <a:lnTo>
                      <a:pt x="589" y="931"/>
                    </a:lnTo>
                    <a:lnTo>
                      <a:pt x="590" y="933"/>
                    </a:lnTo>
                    <a:lnTo>
                      <a:pt x="591" y="935"/>
                    </a:lnTo>
                    <a:lnTo>
                      <a:pt x="592" y="936"/>
                    </a:lnTo>
                    <a:lnTo>
                      <a:pt x="593" y="937"/>
                    </a:lnTo>
                    <a:lnTo>
                      <a:pt x="594" y="938"/>
                    </a:lnTo>
                    <a:lnTo>
                      <a:pt x="595" y="939"/>
                    </a:lnTo>
                    <a:lnTo>
                      <a:pt x="596" y="940"/>
                    </a:lnTo>
                    <a:lnTo>
                      <a:pt x="597" y="941"/>
                    </a:lnTo>
                    <a:lnTo>
                      <a:pt x="597" y="942"/>
                    </a:lnTo>
                    <a:lnTo>
                      <a:pt x="598" y="943"/>
                    </a:lnTo>
                    <a:lnTo>
                      <a:pt x="599" y="945"/>
                    </a:lnTo>
                    <a:lnTo>
                      <a:pt x="600" y="947"/>
                    </a:lnTo>
                    <a:lnTo>
                      <a:pt x="601" y="949"/>
                    </a:lnTo>
                    <a:lnTo>
                      <a:pt x="602" y="949"/>
                    </a:lnTo>
                    <a:lnTo>
                      <a:pt x="603" y="949"/>
                    </a:lnTo>
                    <a:lnTo>
                      <a:pt x="604" y="948"/>
                    </a:lnTo>
                    <a:lnTo>
                      <a:pt x="605" y="947"/>
                    </a:lnTo>
                    <a:lnTo>
                      <a:pt x="606" y="950"/>
                    </a:lnTo>
                    <a:lnTo>
                      <a:pt x="607" y="954"/>
                    </a:lnTo>
                    <a:lnTo>
                      <a:pt x="607" y="956"/>
                    </a:lnTo>
                    <a:lnTo>
                      <a:pt x="608" y="959"/>
                    </a:lnTo>
                    <a:lnTo>
                      <a:pt x="609" y="963"/>
                    </a:lnTo>
                    <a:lnTo>
                      <a:pt x="610" y="966"/>
                    </a:lnTo>
                    <a:lnTo>
                      <a:pt x="611" y="970"/>
                    </a:lnTo>
                    <a:lnTo>
                      <a:pt x="612" y="973"/>
                    </a:lnTo>
                    <a:lnTo>
                      <a:pt x="613" y="966"/>
                    </a:lnTo>
                    <a:lnTo>
                      <a:pt x="614" y="955"/>
                    </a:lnTo>
                    <a:lnTo>
                      <a:pt x="615" y="942"/>
                    </a:lnTo>
                    <a:lnTo>
                      <a:pt x="616" y="927"/>
                    </a:lnTo>
                    <a:lnTo>
                      <a:pt x="617" y="914"/>
                    </a:lnTo>
                    <a:lnTo>
                      <a:pt x="618" y="901"/>
                    </a:lnTo>
                    <a:lnTo>
                      <a:pt x="618" y="886"/>
                    </a:lnTo>
                    <a:lnTo>
                      <a:pt x="619" y="871"/>
                    </a:lnTo>
                    <a:lnTo>
                      <a:pt x="620" y="854"/>
                    </a:lnTo>
                    <a:lnTo>
                      <a:pt x="621" y="835"/>
                    </a:lnTo>
                    <a:lnTo>
                      <a:pt x="622" y="818"/>
                    </a:lnTo>
                    <a:lnTo>
                      <a:pt x="623" y="801"/>
                    </a:lnTo>
                    <a:lnTo>
                      <a:pt x="624" y="781"/>
                    </a:lnTo>
                    <a:lnTo>
                      <a:pt x="625" y="763"/>
                    </a:lnTo>
                    <a:lnTo>
                      <a:pt x="626" y="743"/>
                    </a:lnTo>
                    <a:lnTo>
                      <a:pt x="627" y="725"/>
                    </a:lnTo>
                    <a:lnTo>
                      <a:pt x="628" y="719"/>
                    </a:lnTo>
                    <a:lnTo>
                      <a:pt x="628" y="719"/>
                    </a:lnTo>
                    <a:lnTo>
                      <a:pt x="629" y="721"/>
                    </a:lnTo>
                    <a:lnTo>
                      <a:pt x="630" y="726"/>
                    </a:lnTo>
                    <a:lnTo>
                      <a:pt x="631" y="731"/>
                    </a:lnTo>
                    <a:lnTo>
                      <a:pt x="632" y="736"/>
                    </a:lnTo>
                    <a:lnTo>
                      <a:pt x="633" y="744"/>
                    </a:lnTo>
                    <a:lnTo>
                      <a:pt x="634" y="753"/>
                    </a:lnTo>
                    <a:lnTo>
                      <a:pt x="635" y="761"/>
                    </a:lnTo>
                    <a:lnTo>
                      <a:pt x="636" y="770"/>
                    </a:lnTo>
                    <a:lnTo>
                      <a:pt x="637" y="779"/>
                    </a:lnTo>
                    <a:lnTo>
                      <a:pt x="637" y="789"/>
                    </a:lnTo>
                    <a:lnTo>
                      <a:pt x="639" y="800"/>
                    </a:lnTo>
                    <a:lnTo>
                      <a:pt x="639" y="812"/>
                    </a:lnTo>
                    <a:lnTo>
                      <a:pt x="640" y="825"/>
                    </a:lnTo>
                    <a:lnTo>
                      <a:pt x="641" y="836"/>
                    </a:lnTo>
                    <a:lnTo>
                      <a:pt x="642" y="844"/>
                    </a:lnTo>
                    <a:lnTo>
                      <a:pt x="643" y="851"/>
                    </a:lnTo>
                    <a:lnTo>
                      <a:pt x="644" y="857"/>
                    </a:lnTo>
                    <a:lnTo>
                      <a:pt x="645" y="862"/>
                    </a:lnTo>
                    <a:lnTo>
                      <a:pt x="646" y="865"/>
                    </a:lnTo>
                    <a:lnTo>
                      <a:pt x="647" y="869"/>
                    </a:lnTo>
                    <a:lnTo>
                      <a:pt x="648" y="871"/>
                    </a:lnTo>
                    <a:lnTo>
                      <a:pt x="648" y="873"/>
                    </a:lnTo>
                    <a:lnTo>
                      <a:pt x="649" y="880"/>
                    </a:lnTo>
                    <a:lnTo>
                      <a:pt x="650" y="887"/>
                    </a:lnTo>
                    <a:lnTo>
                      <a:pt x="651" y="894"/>
                    </a:lnTo>
                    <a:lnTo>
                      <a:pt x="652" y="901"/>
                    </a:lnTo>
                    <a:lnTo>
                      <a:pt x="653" y="909"/>
                    </a:lnTo>
                    <a:lnTo>
                      <a:pt x="654" y="916"/>
                    </a:lnTo>
                    <a:lnTo>
                      <a:pt x="655" y="924"/>
                    </a:lnTo>
                    <a:lnTo>
                      <a:pt x="656" y="931"/>
                    </a:lnTo>
                    <a:lnTo>
                      <a:pt x="657" y="929"/>
                    </a:lnTo>
                    <a:lnTo>
                      <a:pt x="658" y="922"/>
                    </a:lnTo>
                    <a:lnTo>
                      <a:pt x="658" y="913"/>
                    </a:lnTo>
                    <a:lnTo>
                      <a:pt x="659" y="903"/>
                    </a:lnTo>
                    <a:lnTo>
                      <a:pt x="660" y="896"/>
                    </a:lnTo>
                    <a:lnTo>
                      <a:pt x="661" y="890"/>
                    </a:lnTo>
                    <a:lnTo>
                      <a:pt x="662" y="883"/>
                    </a:lnTo>
                    <a:lnTo>
                      <a:pt x="663" y="876"/>
                    </a:lnTo>
                    <a:lnTo>
                      <a:pt x="664" y="865"/>
                    </a:lnTo>
                    <a:lnTo>
                      <a:pt x="665" y="851"/>
                    </a:lnTo>
                    <a:lnTo>
                      <a:pt x="666" y="839"/>
                    </a:lnTo>
                    <a:lnTo>
                      <a:pt x="667" y="827"/>
                    </a:lnTo>
                    <a:lnTo>
                      <a:pt x="668" y="812"/>
                    </a:lnTo>
                    <a:lnTo>
                      <a:pt x="669" y="798"/>
                    </a:lnTo>
                    <a:lnTo>
                      <a:pt x="669" y="783"/>
                    </a:lnTo>
                    <a:lnTo>
                      <a:pt x="670" y="770"/>
                    </a:lnTo>
                    <a:lnTo>
                      <a:pt x="671" y="770"/>
                    </a:lnTo>
                    <a:lnTo>
                      <a:pt x="672" y="774"/>
                    </a:lnTo>
                    <a:lnTo>
                      <a:pt x="673" y="781"/>
                    </a:lnTo>
                    <a:lnTo>
                      <a:pt x="674" y="791"/>
                    </a:lnTo>
                    <a:lnTo>
                      <a:pt x="675" y="800"/>
                    </a:lnTo>
                    <a:lnTo>
                      <a:pt x="676" y="810"/>
                    </a:lnTo>
                    <a:lnTo>
                      <a:pt x="677" y="821"/>
                    </a:lnTo>
                    <a:lnTo>
                      <a:pt x="678" y="833"/>
                    </a:lnTo>
                    <a:lnTo>
                      <a:pt x="679" y="845"/>
                    </a:lnTo>
                    <a:lnTo>
                      <a:pt x="679" y="859"/>
                    </a:lnTo>
                    <a:lnTo>
                      <a:pt x="680" y="872"/>
                    </a:lnTo>
                    <a:lnTo>
                      <a:pt x="681" y="884"/>
                    </a:lnTo>
                    <a:lnTo>
                      <a:pt x="682" y="899"/>
                    </a:lnTo>
                    <a:lnTo>
                      <a:pt x="683" y="915"/>
                    </a:lnTo>
                    <a:lnTo>
                      <a:pt x="684" y="930"/>
                    </a:lnTo>
                    <a:lnTo>
                      <a:pt x="685" y="945"/>
                    </a:lnTo>
                    <a:lnTo>
                      <a:pt x="686" y="952"/>
                    </a:lnTo>
                    <a:lnTo>
                      <a:pt x="687" y="954"/>
                    </a:lnTo>
                    <a:lnTo>
                      <a:pt x="688" y="956"/>
                    </a:lnTo>
                    <a:lnTo>
                      <a:pt x="688" y="955"/>
                    </a:lnTo>
                    <a:lnTo>
                      <a:pt x="689" y="955"/>
                    </a:lnTo>
                    <a:lnTo>
                      <a:pt x="690" y="955"/>
                    </a:lnTo>
                    <a:lnTo>
                      <a:pt x="691" y="953"/>
                    </a:lnTo>
                    <a:lnTo>
                      <a:pt x="692" y="951"/>
                    </a:lnTo>
                    <a:lnTo>
                      <a:pt x="693" y="949"/>
                    </a:lnTo>
                    <a:lnTo>
                      <a:pt x="694" y="947"/>
                    </a:lnTo>
                    <a:lnTo>
                      <a:pt x="695" y="946"/>
                    </a:lnTo>
                    <a:lnTo>
                      <a:pt x="696" y="944"/>
                    </a:lnTo>
                    <a:lnTo>
                      <a:pt x="697" y="941"/>
                    </a:lnTo>
                    <a:lnTo>
                      <a:pt x="698" y="938"/>
                    </a:lnTo>
                    <a:lnTo>
                      <a:pt x="699" y="935"/>
                    </a:lnTo>
                    <a:lnTo>
                      <a:pt x="700" y="932"/>
                    </a:lnTo>
                    <a:lnTo>
                      <a:pt x="700" y="931"/>
                    </a:lnTo>
                    <a:lnTo>
                      <a:pt x="701" y="931"/>
                    </a:lnTo>
                    <a:lnTo>
                      <a:pt x="702" y="931"/>
                    </a:lnTo>
                    <a:lnTo>
                      <a:pt x="703" y="932"/>
                    </a:lnTo>
                    <a:lnTo>
                      <a:pt x="704" y="933"/>
                    </a:lnTo>
                    <a:lnTo>
                      <a:pt x="705" y="933"/>
                    </a:lnTo>
                    <a:lnTo>
                      <a:pt x="706" y="935"/>
                    </a:lnTo>
                    <a:lnTo>
                      <a:pt x="707" y="936"/>
                    </a:lnTo>
                    <a:lnTo>
                      <a:pt x="708" y="936"/>
                    </a:lnTo>
                    <a:lnTo>
                      <a:pt x="709" y="936"/>
                    </a:lnTo>
                    <a:lnTo>
                      <a:pt x="709" y="936"/>
                    </a:lnTo>
                    <a:lnTo>
                      <a:pt x="710" y="937"/>
                    </a:lnTo>
                    <a:lnTo>
                      <a:pt x="711" y="937"/>
                    </a:lnTo>
                    <a:lnTo>
                      <a:pt x="712" y="937"/>
                    </a:lnTo>
                    <a:lnTo>
                      <a:pt x="713" y="937"/>
                    </a:lnTo>
                    <a:lnTo>
                      <a:pt x="714" y="938"/>
                    </a:lnTo>
                    <a:lnTo>
                      <a:pt x="715" y="938"/>
                    </a:lnTo>
                    <a:lnTo>
                      <a:pt x="716" y="939"/>
                    </a:lnTo>
                    <a:lnTo>
                      <a:pt x="717" y="940"/>
                    </a:lnTo>
                    <a:lnTo>
                      <a:pt x="718" y="941"/>
                    </a:lnTo>
                    <a:lnTo>
                      <a:pt x="719" y="941"/>
                    </a:lnTo>
                    <a:lnTo>
                      <a:pt x="719" y="942"/>
                    </a:lnTo>
                    <a:lnTo>
                      <a:pt x="720" y="943"/>
                    </a:lnTo>
                    <a:lnTo>
                      <a:pt x="721" y="943"/>
                    </a:lnTo>
                    <a:lnTo>
                      <a:pt x="722" y="944"/>
                    </a:lnTo>
                    <a:lnTo>
                      <a:pt x="723" y="946"/>
                    </a:lnTo>
                    <a:lnTo>
                      <a:pt x="724" y="947"/>
                    </a:lnTo>
                    <a:lnTo>
                      <a:pt x="725" y="947"/>
                    </a:lnTo>
                    <a:lnTo>
                      <a:pt x="726" y="949"/>
                    </a:lnTo>
                    <a:lnTo>
                      <a:pt x="727" y="950"/>
                    </a:lnTo>
                    <a:lnTo>
                      <a:pt x="728" y="951"/>
                    </a:lnTo>
                    <a:lnTo>
                      <a:pt x="729" y="952"/>
                    </a:lnTo>
                    <a:lnTo>
                      <a:pt x="730" y="952"/>
                    </a:lnTo>
                    <a:lnTo>
                      <a:pt x="730" y="951"/>
                    </a:lnTo>
                    <a:lnTo>
                      <a:pt x="731" y="950"/>
                    </a:lnTo>
                    <a:lnTo>
                      <a:pt x="732" y="949"/>
                    </a:lnTo>
                    <a:lnTo>
                      <a:pt x="733" y="948"/>
                    </a:lnTo>
                    <a:lnTo>
                      <a:pt x="734" y="947"/>
                    </a:lnTo>
                    <a:lnTo>
                      <a:pt x="735" y="946"/>
                    </a:lnTo>
                    <a:lnTo>
                      <a:pt x="736" y="945"/>
                    </a:lnTo>
                    <a:lnTo>
                      <a:pt x="737" y="944"/>
                    </a:lnTo>
                    <a:lnTo>
                      <a:pt x="738" y="942"/>
                    </a:lnTo>
                    <a:lnTo>
                      <a:pt x="739" y="941"/>
                    </a:lnTo>
                    <a:lnTo>
                      <a:pt x="740" y="939"/>
                    </a:lnTo>
                    <a:lnTo>
                      <a:pt x="740" y="937"/>
                    </a:lnTo>
                    <a:lnTo>
                      <a:pt x="741" y="936"/>
                    </a:lnTo>
                    <a:lnTo>
                      <a:pt x="742" y="934"/>
                    </a:lnTo>
                    <a:lnTo>
                      <a:pt x="743" y="932"/>
                    </a:lnTo>
                    <a:lnTo>
                      <a:pt x="744" y="931"/>
                    </a:lnTo>
                    <a:lnTo>
                      <a:pt x="745" y="931"/>
                    </a:lnTo>
                    <a:lnTo>
                      <a:pt x="746" y="931"/>
                    </a:lnTo>
                    <a:lnTo>
                      <a:pt x="747" y="932"/>
                    </a:lnTo>
                    <a:lnTo>
                      <a:pt x="748" y="932"/>
                    </a:lnTo>
                    <a:lnTo>
                      <a:pt x="749" y="932"/>
                    </a:lnTo>
                    <a:lnTo>
                      <a:pt x="749" y="932"/>
                    </a:lnTo>
                    <a:lnTo>
                      <a:pt x="751" y="933"/>
                    </a:lnTo>
                    <a:lnTo>
                      <a:pt x="751" y="933"/>
                    </a:lnTo>
                    <a:lnTo>
                      <a:pt x="752" y="934"/>
                    </a:lnTo>
                    <a:lnTo>
                      <a:pt x="753" y="935"/>
                    </a:lnTo>
                    <a:lnTo>
                      <a:pt x="754" y="935"/>
                    </a:lnTo>
                    <a:lnTo>
                      <a:pt x="755" y="936"/>
                    </a:lnTo>
                    <a:lnTo>
                      <a:pt x="756" y="936"/>
                    </a:lnTo>
                    <a:lnTo>
                      <a:pt x="757" y="937"/>
                    </a:lnTo>
                    <a:lnTo>
                      <a:pt x="758" y="938"/>
                    </a:lnTo>
                    <a:lnTo>
                      <a:pt x="759" y="938"/>
                    </a:lnTo>
                    <a:lnTo>
                      <a:pt x="760" y="938"/>
                    </a:lnTo>
                    <a:lnTo>
                      <a:pt x="760" y="938"/>
                    </a:lnTo>
                    <a:lnTo>
                      <a:pt x="761" y="937"/>
                    </a:lnTo>
                    <a:lnTo>
                      <a:pt x="762" y="937"/>
                    </a:lnTo>
                    <a:lnTo>
                      <a:pt x="763" y="937"/>
                    </a:lnTo>
                    <a:lnTo>
                      <a:pt x="764" y="936"/>
                    </a:lnTo>
                    <a:lnTo>
                      <a:pt x="765" y="936"/>
                    </a:lnTo>
                    <a:lnTo>
                      <a:pt x="766" y="936"/>
                    </a:lnTo>
                    <a:lnTo>
                      <a:pt x="767" y="935"/>
                    </a:lnTo>
                    <a:lnTo>
                      <a:pt x="768" y="935"/>
                    </a:lnTo>
                    <a:lnTo>
                      <a:pt x="769" y="934"/>
                    </a:lnTo>
                    <a:lnTo>
                      <a:pt x="770" y="934"/>
                    </a:lnTo>
                    <a:lnTo>
                      <a:pt x="770" y="933"/>
                    </a:lnTo>
                    <a:lnTo>
                      <a:pt x="772" y="933"/>
                    </a:lnTo>
                    <a:lnTo>
                      <a:pt x="772" y="932"/>
                    </a:lnTo>
                    <a:lnTo>
                      <a:pt x="773" y="932"/>
                    </a:lnTo>
                    <a:lnTo>
                      <a:pt x="774" y="933"/>
                    </a:lnTo>
                    <a:lnTo>
                      <a:pt x="775" y="933"/>
                    </a:lnTo>
                    <a:lnTo>
                      <a:pt x="776" y="933"/>
                    </a:lnTo>
                    <a:lnTo>
                      <a:pt x="777" y="934"/>
                    </a:lnTo>
                    <a:lnTo>
                      <a:pt x="778" y="935"/>
                    </a:lnTo>
                    <a:lnTo>
                      <a:pt x="779" y="935"/>
                    </a:lnTo>
                    <a:lnTo>
                      <a:pt x="780" y="935"/>
                    </a:lnTo>
                    <a:lnTo>
                      <a:pt x="781" y="936"/>
                    </a:lnTo>
                    <a:lnTo>
                      <a:pt x="781" y="937"/>
                    </a:lnTo>
                    <a:lnTo>
                      <a:pt x="782" y="938"/>
                    </a:lnTo>
                    <a:lnTo>
                      <a:pt x="783" y="939"/>
                    </a:lnTo>
                    <a:lnTo>
                      <a:pt x="784" y="940"/>
                    </a:lnTo>
                    <a:lnTo>
                      <a:pt x="785" y="941"/>
                    </a:lnTo>
                    <a:lnTo>
                      <a:pt x="786" y="941"/>
                    </a:lnTo>
                    <a:lnTo>
                      <a:pt x="787" y="942"/>
                    </a:lnTo>
                    <a:lnTo>
                      <a:pt x="788" y="943"/>
                    </a:lnTo>
                    <a:lnTo>
                      <a:pt x="789" y="942"/>
                    </a:lnTo>
                    <a:lnTo>
                      <a:pt x="790" y="943"/>
                    </a:lnTo>
                    <a:lnTo>
                      <a:pt x="791" y="942"/>
                    </a:lnTo>
                    <a:lnTo>
                      <a:pt x="791" y="942"/>
                    </a:lnTo>
                    <a:lnTo>
                      <a:pt x="792" y="941"/>
                    </a:lnTo>
                    <a:lnTo>
                      <a:pt x="793" y="941"/>
                    </a:lnTo>
                    <a:lnTo>
                      <a:pt x="794" y="941"/>
                    </a:lnTo>
                    <a:lnTo>
                      <a:pt x="795" y="940"/>
                    </a:lnTo>
                    <a:lnTo>
                      <a:pt x="796" y="939"/>
                    </a:lnTo>
                    <a:lnTo>
                      <a:pt x="797" y="938"/>
                    </a:lnTo>
                    <a:lnTo>
                      <a:pt x="798" y="938"/>
                    </a:lnTo>
                    <a:lnTo>
                      <a:pt x="799" y="936"/>
                    </a:lnTo>
                    <a:lnTo>
                      <a:pt x="800" y="935"/>
                    </a:lnTo>
                    <a:lnTo>
                      <a:pt x="800" y="934"/>
                    </a:lnTo>
                    <a:lnTo>
                      <a:pt x="802" y="933"/>
                    </a:lnTo>
                    <a:lnTo>
                      <a:pt x="802" y="933"/>
                    </a:lnTo>
                    <a:lnTo>
                      <a:pt x="803" y="934"/>
                    </a:lnTo>
                    <a:lnTo>
                      <a:pt x="804" y="935"/>
                    </a:lnTo>
                    <a:lnTo>
                      <a:pt x="805" y="937"/>
                    </a:lnTo>
                    <a:lnTo>
                      <a:pt x="806" y="938"/>
                    </a:lnTo>
                    <a:lnTo>
                      <a:pt x="807" y="939"/>
                    </a:lnTo>
                    <a:lnTo>
                      <a:pt x="808" y="941"/>
                    </a:lnTo>
                    <a:lnTo>
                      <a:pt x="809" y="942"/>
                    </a:lnTo>
                    <a:lnTo>
                      <a:pt x="810" y="944"/>
                    </a:lnTo>
                    <a:lnTo>
                      <a:pt x="811" y="946"/>
                    </a:lnTo>
                    <a:lnTo>
                      <a:pt x="812" y="947"/>
                    </a:lnTo>
                    <a:lnTo>
                      <a:pt x="812" y="949"/>
                    </a:lnTo>
                    <a:lnTo>
                      <a:pt x="813" y="951"/>
                    </a:lnTo>
                    <a:lnTo>
                      <a:pt x="814" y="953"/>
                    </a:lnTo>
                    <a:lnTo>
                      <a:pt x="815" y="955"/>
                    </a:lnTo>
                    <a:lnTo>
                      <a:pt x="816" y="956"/>
                    </a:lnTo>
                    <a:lnTo>
                      <a:pt x="817" y="956"/>
                    </a:lnTo>
                    <a:lnTo>
                      <a:pt x="818" y="954"/>
                    </a:lnTo>
                    <a:lnTo>
                      <a:pt x="819" y="952"/>
                    </a:lnTo>
                    <a:lnTo>
                      <a:pt x="820" y="950"/>
                    </a:lnTo>
                    <a:lnTo>
                      <a:pt x="821" y="947"/>
                    </a:lnTo>
                    <a:lnTo>
                      <a:pt x="821" y="944"/>
                    </a:lnTo>
                    <a:lnTo>
                      <a:pt x="822" y="941"/>
                    </a:lnTo>
                    <a:lnTo>
                      <a:pt x="823" y="938"/>
                    </a:lnTo>
                    <a:lnTo>
                      <a:pt x="824" y="935"/>
                    </a:lnTo>
                    <a:lnTo>
                      <a:pt x="825" y="933"/>
                    </a:lnTo>
                    <a:lnTo>
                      <a:pt x="826" y="931"/>
                    </a:lnTo>
                    <a:lnTo>
                      <a:pt x="827" y="928"/>
                    </a:lnTo>
                    <a:lnTo>
                      <a:pt x="828" y="926"/>
                    </a:lnTo>
                    <a:lnTo>
                      <a:pt x="829" y="923"/>
                    </a:lnTo>
                    <a:lnTo>
                      <a:pt x="830" y="921"/>
                    </a:lnTo>
                    <a:lnTo>
                      <a:pt x="831" y="918"/>
                    </a:lnTo>
                    <a:lnTo>
                      <a:pt x="832" y="915"/>
                    </a:lnTo>
                    <a:lnTo>
                      <a:pt x="832" y="911"/>
                    </a:lnTo>
                    <a:lnTo>
                      <a:pt x="833" y="906"/>
                    </a:lnTo>
                    <a:lnTo>
                      <a:pt x="834" y="901"/>
                    </a:lnTo>
                    <a:lnTo>
                      <a:pt x="835" y="898"/>
                    </a:lnTo>
                    <a:lnTo>
                      <a:pt x="836" y="894"/>
                    </a:lnTo>
                    <a:lnTo>
                      <a:pt x="837" y="891"/>
                    </a:lnTo>
                    <a:lnTo>
                      <a:pt x="838" y="887"/>
                    </a:lnTo>
                    <a:lnTo>
                      <a:pt x="839" y="882"/>
                    </a:lnTo>
                    <a:lnTo>
                      <a:pt x="840" y="877"/>
                    </a:lnTo>
                    <a:lnTo>
                      <a:pt x="841" y="871"/>
                    </a:lnTo>
                    <a:lnTo>
                      <a:pt x="842" y="867"/>
                    </a:lnTo>
                    <a:lnTo>
                      <a:pt x="842" y="861"/>
                    </a:lnTo>
                    <a:lnTo>
                      <a:pt x="843" y="855"/>
                    </a:lnTo>
                    <a:lnTo>
                      <a:pt x="844" y="850"/>
                    </a:lnTo>
                    <a:lnTo>
                      <a:pt x="845" y="845"/>
                    </a:lnTo>
                    <a:lnTo>
                      <a:pt x="846" y="845"/>
                    </a:lnTo>
                    <a:lnTo>
                      <a:pt x="847" y="848"/>
                    </a:lnTo>
                    <a:lnTo>
                      <a:pt x="848" y="852"/>
                    </a:lnTo>
                    <a:lnTo>
                      <a:pt x="849" y="858"/>
                    </a:lnTo>
                    <a:lnTo>
                      <a:pt x="850" y="863"/>
                    </a:lnTo>
                    <a:lnTo>
                      <a:pt x="851" y="868"/>
                    </a:lnTo>
                    <a:lnTo>
                      <a:pt x="852" y="874"/>
                    </a:lnTo>
                    <a:lnTo>
                      <a:pt x="852" y="881"/>
                    </a:lnTo>
                    <a:lnTo>
                      <a:pt x="853" y="888"/>
                    </a:lnTo>
                    <a:lnTo>
                      <a:pt x="854" y="895"/>
                    </a:lnTo>
                    <a:lnTo>
                      <a:pt x="855" y="902"/>
                    </a:lnTo>
                    <a:lnTo>
                      <a:pt x="856" y="909"/>
                    </a:lnTo>
                    <a:lnTo>
                      <a:pt x="857" y="918"/>
                    </a:lnTo>
                    <a:lnTo>
                      <a:pt x="858" y="926"/>
                    </a:lnTo>
                    <a:lnTo>
                      <a:pt x="859" y="934"/>
                    </a:lnTo>
                    <a:lnTo>
                      <a:pt x="860" y="942"/>
                    </a:lnTo>
                    <a:lnTo>
                      <a:pt x="861" y="946"/>
                    </a:lnTo>
                    <a:lnTo>
                      <a:pt x="862" y="949"/>
                    </a:lnTo>
                    <a:lnTo>
                      <a:pt x="863" y="951"/>
                    </a:lnTo>
                    <a:lnTo>
                      <a:pt x="863" y="951"/>
                    </a:lnTo>
                    <a:lnTo>
                      <a:pt x="864" y="952"/>
                    </a:lnTo>
                    <a:lnTo>
                      <a:pt x="865" y="953"/>
                    </a:lnTo>
                    <a:lnTo>
                      <a:pt x="866" y="953"/>
                    </a:lnTo>
                    <a:lnTo>
                      <a:pt x="867" y="952"/>
                    </a:lnTo>
                    <a:lnTo>
                      <a:pt x="868" y="952"/>
                    </a:lnTo>
                    <a:lnTo>
                      <a:pt x="869" y="953"/>
                    </a:lnTo>
                    <a:lnTo>
                      <a:pt x="870" y="953"/>
                    </a:lnTo>
                    <a:lnTo>
                      <a:pt x="871" y="954"/>
                    </a:lnTo>
                    <a:lnTo>
                      <a:pt x="872" y="954"/>
                    </a:lnTo>
                    <a:lnTo>
                      <a:pt x="872" y="953"/>
                    </a:lnTo>
                    <a:lnTo>
                      <a:pt x="873" y="953"/>
                    </a:lnTo>
                    <a:lnTo>
                      <a:pt x="874" y="952"/>
                    </a:lnTo>
                    <a:lnTo>
                      <a:pt x="875" y="952"/>
                    </a:lnTo>
                    <a:lnTo>
                      <a:pt x="876" y="951"/>
                    </a:lnTo>
                    <a:lnTo>
                      <a:pt x="877" y="950"/>
                    </a:lnTo>
                    <a:lnTo>
                      <a:pt x="878" y="949"/>
                    </a:lnTo>
                    <a:lnTo>
                      <a:pt x="879" y="948"/>
                    </a:lnTo>
                    <a:lnTo>
                      <a:pt x="880" y="947"/>
                    </a:lnTo>
                    <a:lnTo>
                      <a:pt x="881" y="946"/>
                    </a:lnTo>
                    <a:lnTo>
                      <a:pt x="882" y="945"/>
                    </a:lnTo>
                    <a:lnTo>
                      <a:pt x="882" y="944"/>
                    </a:lnTo>
                    <a:lnTo>
                      <a:pt x="884" y="942"/>
                    </a:lnTo>
                    <a:lnTo>
                      <a:pt x="884" y="941"/>
                    </a:lnTo>
                    <a:lnTo>
                      <a:pt x="885" y="939"/>
                    </a:lnTo>
                    <a:lnTo>
                      <a:pt x="886" y="937"/>
                    </a:lnTo>
                    <a:lnTo>
                      <a:pt x="887" y="935"/>
                    </a:lnTo>
                    <a:lnTo>
                      <a:pt x="888" y="933"/>
                    </a:lnTo>
                    <a:lnTo>
                      <a:pt x="889" y="932"/>
                    </a:lnTo>
                    <a:lnTo>
                      <a:pt x="890" y="931"/>
                    </a:lnTo>
                    <a:lnTo>
                      <a:pt x="891" y="931"/>
                    </a:lnTo>
                    <a:lnTo>
                      <a:pt x="892" y="931"/>
                    </a:lnTo>
                    <a:lnTo>
                      <a:pt x="893" y="932"/>
                    </a:lnTo>
                    <a:lnTo>
                      <a:pt x="893" y="932"/>
                    </a:lnTo>
                    <a:lnTo>
                      <a:pt x="894" y="933"/>
                    </a:lnTo>
                    <a:lnTo>
                      <a:pt x="895" y="933"/>
                    </a:lnTo>
                    <a:lnTo>
                      <a:pt x="896" y="934"/>
                    </a:lnTo>
                    <a:lnTo>
                      <a:pt x="897" y="935"/>
                    </a:lnTo>
                    <a:lnTo>
                      <a:pt x="898" y="935"/>
                    </a:lnTo>
                    <a:lnTo>
                      <a:pt x="899" y="935"/>
                    </a:lnTo>
                    <a:lnTo>
                      <a:pt x="900" y="936"/>
                    </a:lnTo>
                    <a:lnTo>
                      <a:pt x="901" y="936"/>
                    </a:lnTo>
                    <a:lnTo>
                      <a:pt x="902" y="937"/>
                    </a:lnTo>
                    <a:lnTo>
                      <a:pt x="903" y="937"/>
                    </a:lnTo>
                    <a:lnTo>
                      <a:pt x="903" y="938"/>
                    </a:lnTo>
                    <a:lnTo>
                      <a:pt x="904" y="938"/>
                    </a:lnTo>
                    <a:lnTo>
                      <a:pt x="905" y="939"/>
                    </a:lnTo>
                    <a:lnTo>
                      <a:pt x="906" y="940"/>
                    </a:lnTo>
                    <a:lnTo>
                      <a:pt x="907" y="941"/>
                    </a:lnTo>
                    <a:lnTo>
                      <a:pt x="908" y="941"/>
                    </a:lnTo>
                    <a:lnTo>
                      <a:pt x="909" y="941"/>
                    </a:lnTo>
                    <a:lnTo>
                      <a:pt x="910" y="942"/>
                    </a:lnTo>
                    <a:lnTo>
                      <a:pt x="911" y="942"/>
                    </a:lnTo>
                    <a:lnTo>
                      <a:pt x="912" y="943"/>
                    </a:lnTo>
                    <a:lnTo>
                      <a:pt x="912" y="944"/>
                    </a:lnTo>
                    <a:lnTo>
                      <a:pt x="914" y="945"/>
                    </a:lnTo>
                    <a:lnTo>
                      <a:pt x="914" y="946"/>
                    </a:lnTo>
                    <a:lnTo>
                      <a:pt x="915" y="948"/>
                    </a:lnTo>
                    <a:lnTo>
                      <a:pt x="916" y="949"/>
                    </a:lnTo>
                    <a:lnTo>
                      <a:pt x="917" y="950"/>
                    </a:lnTo>
                    <a:lnTo>
                      <a:pt x="918" y="951"/>
                    </a:lnTo>
                    <a:lnTo>
                      <a:pt x="919" y="951"/>
                    </a:lnTo>
                    <a:lnTo>
                      <a:pt x="920" y="949"/>
                    </a:lnTo>
                    <a:lnTo>
                      <a:pt x="921" y="947"/>
                    </a:lnTo>
                    <a:lnTo>
                      <a:pt x="922" y="945"/>
                    </a:lnTo>
                    <a:lnTo>
                      <a:pt x="923" y="943"/>
                    </a:lnTo>
                    <a:lnTo>
                      <a:pt x="924" y="941"/>
                    </a:lnTo>
                    <a:lnTo>
                      <a:pt x="924" y="938"/>
                    </a:lnTo>
                    <a:lnTo>
                      <a:pt x="925" y="936"/>
                    </a:lnTo>
                    <a:lnTo>
                      <a:pt x="926" y="933"/>
                    </a:lnTo>
                    <a:lnTo>
                      <a:pt x="927" y="930"/>
                    </a:lnTo>
                    <a:lnTo>
                      <a:pt x="928" y="928"/>
                    </a:lnTo>
                    <a:lnTo>
                      <a:pt x="929" y="924"/>
                    </a:lnTo>
                    <a:lnTo>
                      <a:pt x="930" y="921"/>
                    </a:lnTo>
                    <a:lnTo>
                      <a:pt x="931" y="918"/>
                    </a:lnTo>
                    <a:lnTo>
                      <a:pt x="932" y="915"/>
                    </a:lnTo>
                    <a:lnTo>
                      <a:pt x="933" y="912"/>
                    </a:lnTo>
                    <a:lnTo>
                      <a:pt x="933" y="911"/>
                    </a:lnTo>
                    <a:lnTo>
                      <a:pt x="935" y="911"/>
                    </a:lnTo>
                    <a:lnTo>
                      <a:pt x="935" y="912"/>
                    </a:lnTo>
                    <a:lnTo>
                      <a:pt x="936" y="913"/>
                    </a:lnTo>
                    <a:lnTo>
                      <a:pt x="937" y="914"/>
                    </a:lnTo>
                    <a:lnTo>
                      <a:pt x="938" y="916"/>
                    </a:lnTo>
                    <a:lnTo>
                      <a:pt x="939" y="917"/>
                    </a:lnTo>
                    <a:lnTo>
                      <a:pt x="940" y="919"/>
                    </a:lnTo>
                    <a:lnTo>
                      <a:pt x="941" y="921"/>
                    </a:lnTo>
                    <a:lnTo>
                      <a:pt x="942" y="923"/>
                    </a:lnTo>
                    <a:lnTo>
                      <a:pt x="943" y="925"/>
                    </a:lnTo>
                    <a:lnTo>
                      <a:pt x="944" y="927"/>
                    </a:lnTo>
                    <a:lnTo>
                      <a:pt x="944" y="929"/>
                    </a:lnTo>
                    <a:lnTo>
                      <a:pt x="945" y="931"/>
                    </a:lnTo>
                    <a:lnTo>
                      <a:pt x="946" y="933"/>
                    </a:lnTo>
                    <a:lnTo>
                      <a:pt x="947" y="935"/>
                    </a:lnTo>
                    <a:lnTo>
                      <a:pt x="948" y="937"/>
                    </a:lnTo>
                    <a:lnTo>
                      <a:pt x="949" y="938"/>
                    </a:lnTo>
                    <a:lnTo>
                      <a:pt x="950" y="940"/>
                    </a:lnTo>
                    <a:lnTo>
                      <a:pt x="951" y="941"/>
                    </a:lnTo>
                    <a:lnTo>
                      <a:pt x="952" y="942"/>
                    </a:lnTo>
                    <a:lnTo>
                      <a:pt x="953" y="943"/>
                    </a:lnTo>
                    <a:lnTo>
                      <a:pt x="954" y="945"/>
                    </a:lnTo>
                    <a:lnTo>
                      <a:pt x="954" y="946"/>
                    </a:lnTo>
                    <a:lnTo>
                      <a:pt x="955" y="946"/>
                    </a:lnTo>
                    <a:lnTo>
                      <a:pt x="956" y="947"/>
                    </a:lnTo>
                    <a:lnTo>
                      <a:pt x="957" y="947"/>
                    </a:lnTo>
                    <a:lnTo>
                      <a:pt x="958" y="947"/>
                    </a:lnTo>
                    <a:lnTo>
                      <a:pt x="959" y="947"/>
                    </a:lnTo>
                    <a:lnTo>
                      <a:pt x="960" y="947"/>
                    </a:lnTo>
                    <a:lnTo>
                      <a:pt x="961" y="946"/>
                    </a:lnTo>
                    <a:lnTo>
                      <a:pt x="962" y="946"/>
                    </a:lnTo>
                    <a:lnTo>
                      <a:pt x="963" y="947"/>
                    </a:lnTo>
                    <a:lnTo>
                      <a:pt x="964" y="949"/>
                    </a:lnTo>
                    <a:lnTo>
                      <a:pt x="965" y="951"/>
                    </a:lnTo>
                    <a:lnTo>
                      <a:pt x="965" y="953"/>
                    </a:lnTo>
                    <a:lnTo>
                      <a:pt x="966" y="955"/>
                    </a:lnTo>
                    <a:lnTo>
                      <a:pt x="967" y="957"/>
                    </a:lnTo>
                    <a:lnTo>
                      <a:pt x="968" y="958"/>
                    </a:lnTo>
                    <a:lnTo>
                      <a:pt x="969" y="959"/>
                    </a:lnTo>
                    <a:lnTo>
                      <a:pt x="970" y="961"/>
                    </a:lnTo>
                    <a:lnTo>
                      <a:pt x="971" y="963"/>
                    </a:lnTo>
                    <a:lnTo>
                      <a:pt x="972" y="964"/>
                    </a:lnTo>
                    <a:lnTo>
                      <a:pt x="973" y="965"/>
                    </a:lnTo>
                    <a:lnTo>
                      <a:pt x="974" y="966"/>
                    </a:lnTo>
                    <a:lnTo>
                      <a:pt x="975" y="967"/>
                    </a:lnTo>
                    <a:lnTo>
                      <a:pt x="975" y="968"/>
                    </a:lnTo>
                    <a:lnTo>
                      <a:pt x="976" y="969"/>
                    </a:lnTo>
                    <a:lnTo>
                      <a:pt x="977" y="966"/>
                    </a:lnTo>
                    <a:lnTo>
                      <a:pt x="978" y="961"/>
                    </a:lnTo>
                    <a:lnTo>
                      <a:pt x="979" y="957"/>
                    </a:lnTo>
                    <a:lnTo>
                      <a:pt x="980" y="952"/>
                    </a:lnTo>
                    <a:lnTo>
                      <a:pt x="981" y="944"/>
                    </a:lnTo>
                    <a:lnTo>
                      <a:pt x="982" y="935"/>
                    </a:lnTo>
                    <a:lnTo>
                      <a:pt x="983" y="926"/>
                    </a:lnTo>
                    <a:lnTo>
                      <a:pt x="984" y="918"/>
                    </a:lnTo>
                    <a:lnTo>
                      <a:pt x="985" y="914"/>
                    </a:lnTo>
                    <a:lnTo>
                      <a:pt x="985" y="909"/>
                    </a:lnTo>
                    <a:lnTo>
                      <a:pt x="986" y="904"/>
                    </a:lnTo>
                    <a:lnTo>
                      <a:pt x="987" y="899"/>
                    </a:lnTo>
                    <a:lnTo>
                      <a:pt x="988" y="895"/>
                    </a:lnTo>
                    <a:lnTo>
                      <a:pt x="989" y="890"/>
                    </a:lnTo>
                    <a:lnTo>
                      <a:pt x="990" y="886"/>
                    </a:lnTo>
                    <a:lnTo>
                      <a:pt x="991" y="881"/>
                    </a:lnTo>
                    <a:lnTo>
                      <a:pt x="992" y="869"/>
                    </a:lnTo>
                    <a:lnTo>
                      <a:pt x="993" y="855"/>
                    </a:lnTo>
                    <a:lnTo>
                      <a:pt x="994" y="838"/>
                    </a:lnTo>
                    <a:lnTo>
                      <a:pt x="995" y="820"/>
                    </a:lnTo>
                    <a:lnTo>
                      <a:pt x="996" y="805"/>
                    </a:lnTo>
                    <a:lnTo>
                      <a:pt x="996" y="791"/>
                    </a:lnTo>
                    <a:lnTo>
                      <a:pt x="997" y="777"/>
                    </a:lnTo>
                    <a:lnTo>
                      <a:pt x="998" y="763"/>
                    </a:lnTo>
                    <a:lnTo>
                      <a:pt x="999" y="743"/>
                    </a:lnTo>
                    <a:lnTo>
                      <a:pt x="1000" y="720"/>
                    </a:lnTo>
                    <a:lnTo>
                      <a:pt x="1001" y="700"/>
                    </a:lnTo>
                    <a:lnTo>
                      <a:pt x="1002" y="680"/>
                    </a:lnTo>
                    <a:lnTo>
                      <a:pt x="1003" y="657"/>
                    </a:lnTo>
                    <a:lnTo>
                      <a:pt x="1004" y="635"/>
                    </a:lnTo>
                    <a:lnTo>
                      <a:pt x="1005" y="612"/>
                    </a:lnTo>
                    <a:lnTo>
                      <a:pt x="1005" y="593"/>
                    </a:lnTo>
                    <a:lnTo>
                      <a:pt x="1006" y="593"/>
                    </a:lnTo>
                    <a:lnTo>
                      <a:pt x="1007" y="602"/>
                    </a:lnTo>
                    <a:lnTo>
                      <a:pt x="1008" y="617"/>
                    </a:lnTo>
                    <a:lnTo>
                      <a:pt x="1009" y="635"/>
                    </a:lnTo>
                    <a:lnTo>
                      <a:pt x="1010" y="652"/>
                    </a:lnTo>
                    <a:lnTo>
                      <a:pt x="1011" y="670"/>
                    </a:lnTo>
                    <a:lnTo>
                      <a:pt x="1012" y="691"/>
                    </a:lnTo>
                    <a:lnTo>
                      <a:pt x="1013" y="713"/>
                    </a:lnTo>
                    <a:lnTo>
                      <a:pt x="1014" y="737"/>
                    </a:lnTo>
                    <a:lnTo>
                      <a:pt x="1015" y="763"/>
                    </a:lnTo>
                    <a:lnTo>
                      <a:pt x="1015" y="787"/>
                    </a:lnTo>
                    <a:lnTo>
                      <a:pt x="1017" y="811"/>
                    </a:lnTo>
                    <a:lnTo>
                      <a:pt x="1017" y="840"/>
                    </a:lnTo>
                    <a:lnTo>
                      <a:pt x="1018" y="868"/>
                    </a:lnTo>
                    <a:lnTo>
                      <a:pt x="1019" y="898"/>
                    </a:lnTo>
                    <a:lnTo>
                      <a:pt x="1020" y="926"/>
                    </a:lnTo>
                    <a:lnTo>
                      <a:pt x="1021" y="940"/>
                    </a:lnTo>
                    <a:lnTo>
                      <a:pt x="1022" y="947"/>
                    </a:lnTo>
                    <a:lnTo>
                      <a:pt x="1023" y="952"/>
                    </a:lnTo>
                    <a:lnTo>
                      <a:pt x="1024" y="954"/>
                    </a:lnTo>
                    <a:lnTo>
                      <a:pt x="1025" y="956"/>
                    </a:lnTo>
                    <a:lnTo>
                      <a:pt x="1026" y="957"/>
                    </a:lnTo>
                    <a:lnTo>
                      <a:pt x="1026" y="956"/>
                    </a:lnTo>
                    <a:lnTo>
                      <a:pt x="1027" y="954"/>
                    </a:lnTo>
                    <a:lnTo>
                      <a:pt x="1028" y="954"/>
                    </a:lnTo>
                    <a:lnTo>
                      <a:pt x="1029" y="953"/>
                    </a:lnTo>
                    <a:lnTo>
                      <a:pt x="1030" y="953"/>
                    </a:lnTo>
                    <a:lnTo>
                      <a:pt x="1031" y="952"/>
                    </a:lnTo>
                    <a:lnTo>
                      <a:pt x="1032" y="950"/>
                    </a:lnTo>
                    <a:lnTo>
                      <a:pt x="1033" y="947"/>
                    </a:lnTo>
                    <a:lnTo>
                      <a:pt x="1034" y="944"/>
                    </a:lnTo>
                    <a:lnTo>
                      <a:pt x="1035" y="940"/>
                    </a:lnTo>
                    <a:lnTo>
                      <a:pt x="1036" y="940"/>
                    </a:lnTo>
                    <a:lnTo>
                      <a:pt x="1036" y="940"/>
                    </a:lnTo>
                    <a:lnTo>
                      <a:pt x="1037" y="941"/>
                    </a:lnTo>
                    <a:lnTo>
                      <a:pt x="1038" y="942"/>
                    </a:lnTo>
                    <a:lnTo>
                      <a:pt x="1039" y="943"/>
                    </a:lnTo>
                    <a:lnTo>
                      <a:pt x="1040" y="944"/>
                    </a:lnTo>
                    <a:lnTo>
                      <a:pt x="1041" y="945"/>
                    </a:lnTo>
                    <a:lnTo>
                      <a:pt x="1042" y="947"/>
                    </a:lnTo>
                    <a:lnTo>
                      <a:pt x="1043" y="947"/>
                    </a:lnTo>
                    <a:lnTo>
                      <a:pt x="1044" y="947"/>
                    </a:lnTo>
                    <a:lnTo>
                      <a:pt x="1045" y="947"/>
                    </a:lnTo>
                    <a:lnTo>
                      <a:pt x="1045" y="946"/>
                    </a:lnTo>
                    <a:lnTo>
                      <a:pt x="1047" y="946"/>
                    </a:lnTo>
                    <a:lnTo>
                      <a:pt x="1047" y="946"/>
                    </a:lnTo>
                    <a:lnTo>
                      <a:pt x="1048" y="945"/>
                    </a:lnTo>
                    <a:lnTo>
                      <a:pt x="1049" y="945"/>
                    </a:lnTo>
                    <a:lnTo>
                      <a:pt x="1050" y="945"/>
                    </a:lnTo>
                    <a:lnTo>
                      <a:pt x="1051" y="945"/>
                    </a:lnTo>
                    <a:lnTo>
                      <a:pt x="1052" y="945"/>
                    </a:lnTo>
                    <a:lnTo>
                      <a:pt x="1053" y="946"/>
                    </a:lnTo>
                    <a:lnTo>
                      <a:pt x="1054" y="946"/>
                    </a:lnTo>
                    <a:lnTo>
                      <a:pt x="1055" y="946"/>
                    </a:lnTo>
                    <a:lnTo>
                      <a:pt x="1056" y="946"/>
                    </a:lnTo>
                    <a:lnTo>
                      <a:pt x="1057" y="946"/>
                    </a:lnTo>
                    <a:lnTo>
                      <a:pt x="1057" y="946"/>
                    </a:lnTo>
                    <a:lnTo>
                      <a:pt x="1058" y="946"/>
                    </a:lnTo>
                    <a:lnTo>
                      <a:pt x="1059" y="947"/>
                    </a:lnTo>
                    <a:lnTo>
                      <a:pt x="1060" y="947"/>
                    </a:lnTo>
                    <a:lnTo>
                      <a:pt x="1061" y="947"/>
                    </a:lnTo>
                    <a:lnTo>
                      <a:pt x="1062" y="947"/>
                    </a:lnTo>
                    <a:lnTo>
                      <a:pt x="1063" y="947"/>
                    </a:lnTo>
                    <a:lnTo>
                      <a:pt x="1064" y="947"/>
                    </a:lnTo>
                    <a:lnTo>
                      <a:pt x="1065" y="947"/>
                    </a:lnTo>
                    <a:lnTo>
                      <a:pt x="1066" y="946"/>
                    </a:lnTo>
                    <a:lnTo>
                      <a:pt x="1066" y="946"/>
                    </a:lnTo>
                    <a:lnTo>
                      <a:pt x="1067" y="945"/>
                    </a:lnTo>
                    <a:lnTo>
                      <a:pt x="1068" y="944"/>
                    </a:lnTo>
                    <a:lnTo>
                      <a:pt x="1069" y="943"/>
                    </a:lnTo>
                    <a:lnTo>
                      <a:pt x="1070" y="942"/>
                    </a:lnTo>
                    <a:lnTo>
                      <a:pt x="1071" y="942"/>
                    </a:lnTo>
                    <a:lnTo>
                      <a:pt x="1072" y="939"/>
                    </a:lnTo>
                    <a:lnTo>
                      <a:pt x="1073" y="939"/>
                    </a:lnTo>
                    <a:lnTo>
                      <a:pt x="1074" y="939"/>
                    </a:lnTo>
                    <a:lnTo>
                      <a:pt x="1075" y="936"/>
                    </a:lnTo>
                    <a:lnTo>
                      <a:pt x="1076" y="935"/>
                    </a:lnTo>
                    <a:lnTo>
                      <a:pt x="1077" y="934"/>
                    </a:lnTo>
                    <a:lnTo>
                      <a:pt x="1077" y="933"/>
                    </a:lnTo>
                    <a:lnTo>
                      <a:pt x="1078" y="931"/>
                    </a:lnTo>
                    <a:lnTo>
                      <a:pt x="1079" y="931"/>
                    </a:lnTo>
                    <a:lnTo>
                      <a:pt x="1080" y="931"/>
                    </a:lnTo>
                    <a:lnTo>
                      <a:pt x="1081" y="931"/>
                    </a:lnTo>
                    <a:lnTo>
                      <a:pt x="1082" y="932"/>
                    </a:lnTo>
                    <a:lnTo>
                      <a:pt x="1083" y="932"/>
                    </a:lnTo>
                    <a:lnTo>
                      <a:pt x="1084" y="933"/>
                    </a:lnTo>
                    <a:lnTo>
                      <a:pt x="1085" y="933"/>
                    </a:lnTo>
                    <a:lnTo>
                      <a:pt x="1086" y="934"/>
                    </a:lnTo>
                    <a:lnTo>
                      <a:pt x="1087" y="934"/>
                    </a:lnTo>
                    <a:lnTo>
                      <a:pt x="1087" y="935"/>
                    </a:lnTo>
                    <a:lnTo>
                      <a:pt x="1088" y="935"/>
                    </a:lnTo>
                    <a:lnTo>
                      <a:pt x="1089" y="936"/>
                    </a:lnTo>
                    <a:lnTo>
                      <a:pt x="1090" y="937"/>
                    </a:lnTo>
                    <a:lnTo>
                      <a:pt x="1091" y="938"/>
                    </a:lnTo>
                    <a:lnTo>
                      <a:pt x="1092" y="938"/>
                    </a:lnTo>
                    <a:lnTo>
                      <a:pt x="1093" y="939"/>
                    </a:lnTo>
                    <a:lnTo>
                      <a:pt x="1094" y="939"/>
                    </a:lnTo>
                    <a:lnTo>
                      <a:pt x="1095" y="940"/>
                    </a:lnTo>
                    <a:lnTo>
                      <a:pt x="1096" y="940"/>
                    </a:lnTo>
                    <a:lnTo>
                      <a:pt x="1097" y="940"/>
                    </a:lnTo>
                    <a:lnTo>
                      <a:pt x="1097" y="939"/>
                    </a:lnTo>
                    <a:lnTo>
                      <a:pt x="1098" y="939"/>
                    </a:lnTo>
                    <a:lnTo>
                      <a:pt x="1099" y="939"/>
                    </a:lnTo>
                    <a:lnTo>
                      <a:pt x="1100" y="939"/>
                    </a:lnTo>
                    <a:lnTo>
                      <a:pt x="1101" y="939"/>
                    </a:lnTo>
                    <a:lnTo>
                      <a:pt x="1102" y="939"/>
                    </a:lnTo>
                    <a:lnTo>
                      <a:pt x="1103" y="939"/>
                    </a:lnTo>
                    <a:lnTo>
                      <a:pt x="1104" y="939"/>
                    </a:lnTo>
                    <a:lnTo>
                      <a:pt x="1105" y="939"/>
                    </a:lnTo>
                    <a:lnTo>
                      <a:pt x="1106" y="939"/>
                    </a:lnTo>
                    <a:lnTo>
                      <a:pt x="1107" y="939"/>
                    </a:lnTo>
                    <a:lnTo>
                      <a:pt x="1108" y="939"/>
                    </a:lnTo>
                    <a:lnTo>
                      <a:pt x="1108" y="939"/>
                    </a:lnTo>
                    <a:lnTo>
                      <a:pt x="1109" y="939"/>
                    </a:lnTo>
                    <a:lnTo>
                      <a:pt x="1110" y="938"/>
                    </a:lnTo>
                    <a:lnTo>
                      <a:pt x="1111" y="938"/>
                    </a:lnTo>
                    <a:lnTo>
                      <a:pt x="1112" y="938"/>
                    </a:lnTo>
                    <a:lnTo>
                      <a:pt x="1113" y="938"/>
                    </a:lnTo>
                    <a:lnTo>
                      <a:pt x="1114" y="938"/>
                    </a:lnTo>
                    <a:lnTo>
                      <a:pt x="1115" y="937"/>
                    </a:lnTo>
                    <a:lnTo>
                      <a:pt x="1116" y="937"/>
                    </a:lnTo>
                    <a:lnTo>
                      <a:pt x="1117" y="936"/>
                    </a:lnTo>
                    <a:lnTo>
                      <a:pt x="1117" y="936"/>
                    </a:lnTo>
                    <a:lnTo>
                      <a:pt x="1118" y="935"/>
                    </a:lnTo>
                    <a:lnTo>
                      <a:pt x="1119" y="934"/>
                    </a:lnTo>
                    <a:lnTo>
                      <a:pt x="1120" y="934"/>
                    </a:lnTo>
                    <a:lnTo>
                      <a:pt x="1121" y="933"/>
                    </a:lnTo>
                    <a:lnTo>
                      <a:pt x="1122" y="933"/>
                    </a:lnTo>
                    <a:lnTo>
                      <a:pt x="1123" y="933"/>
                    </a:lnTo>
                    <a:lnTo>
                      <a:pt x="1124" y="934"/>
                    </a:lnTo>
                    <a:lnTo>
                      <a:pt x="1125" y="935"/>
                    </a:lnTo>
                    <a:lnTo>
                      <a:pt x="1126" y="936"/>
                    </a:lnTo>
                    <a:lnTo>
                      <a:pt x="1127" y="937"/>
                    </a:lnTo>
                    <a:lnTo>
                      <a:pt x="1127" y="938"/>
                    </a:lnTo>
                    <a:lnTo>
                      <a:pt x="1129" y="939"/>
                    </a:lnTo>
                    <a:lnTo>
                      <a:pt x="1129" y="940"/>
                    </a:lnTo>
                    <a:lnTo>
                      <a:pt x="1130" y="942"/>
                    </a:lnTo>
                    <a:lnTo>
                      <a:pt x="1131" y="943"/>
                    </a:lnTo>
                    <a:lnTo>
                      <a:pt x="1132" y="945"/>
                    </a:lnTo>
                    <a:lnTo>
                      <a:pt x="1133" y="946"/>
                    </a:lnTo>
                    <a:lnTo>
                      <a:pt x="1134" y="948"/>
                    </a:lnTo>
                    <a:lnTo>
                      <a:pt x="1135" y="949"/>
                    </a:lnTo>
                    <a:lnTo>
                      <a:pt x="1136" y="951"/>
                    </a:lnTo>
                    <a:lnTo>
                      <a:pt x="1137" y="953"/>
                    </a:lnTo>
                    <a:lnTo>
                      <a:pt x="1138" y="953"/>
                    </a:lnTo>
                    <a:lnTo>
                      <a:pt x="1138" y="953"/>
                    </a:lnTo>
                    <a:lnTo>
                      <a:pt x="1139" y="952"/>
                    </a:lnTo>
                    <a:lnTo>
                      <a:pt x="1140" y="951"/>
                    </a:lnTo>
                    <a:lnTo>
                      <a:pt x="1141" y="951"/>
                    </a:lnTo>
                    <a:lnTo>
                      <a:pt x="1142" y="950"/>
                    </a:lnTo>
                    <a:lnTo>
                      <a:pt x="1143" y="949"/>
                    </a:lnTo>
                    <a:lnTo>
                      <a:pt x="1144" y="947"/>
                    </a:lnTo>
                    <a:lnTo>
                      <a:pt x="1145" y="946"/>
                    </a:lnTo>
                    <a:lnTo>
                      <a:pt x="1146" y="945"/>
                    </a:lnTo>
                    <a:lnTo>
                      <a:pt x="1147" y="944"/>
                    </a:lnTo>
                    <a:lnTo>
                      <a:pt x="1148" y="943"/>
                    </a:lnTo>
                    <a:lnTo>
                      <a:pt x="1148" y="941"/>
                    </a:lnTo>
                    <a:lnTo>
                      <a:pt x="1149" y="940"/>
                    </a:lnTo>
                    <a:lnTo>
                      <a:pt x="1150" y="939"/>
                    </a:lnTo>
                    <a:lnTo>
                      <a:pt x="1151" y="937"/>
                    </a:lnTo>
                    <a:lnTo>
                      <a:pt x="1152" y="937"/>
                    </a:lnTo>
                    <a:lnTo>
                      <a:pt x="1153" y="936"/>
                    </a:lnTo>
                    <a:lnTo>
                      <a:pt x="1154" y="936"/>
                    </a:lnTo>
                    <a:lnTo>
                      <a:pt x="1155" y="936"/>
                    </a:lnTo>
                    <a:lnTo>
                      <a:pt x="1156" y="936"/>
                    </a:lnTo>
                    <a:lnTo>
                      <a:pt x="1157" y="936"/>
                    </a:lnTo>
                    <a:lnTo>
                      <a:pt x="1157" y="936"/>
                    </a:lnTo>
                    <a:lnTo>
                      <a:pt x="1159" y="936"/>
                    </a:lnTo>
                    <a:lnTo>
                      <a:pt x="1159" y="936"/>
                    </a:lnTo>
                    <a:lnTo>
                      <a:pt x="1160" y="936"/>
                    </a:lnTo>
                    <a:lnTo>
                      <a:pt x="1161" y="936"/>
                    </a:lnTo>
                    <a:lnTo>
                      <a:pt x="1162" y="936"/>
                    </a:lnTo>
                    <a:lnTo>
                      <a:pt x="1163" y="936"/>
                    </a:lnTo>
                    <a:lnTo>
                      <a:pt x="1164" y="936"/>
                    </a:lnTo>
                    <a:lnTo>
                      <a:pt x="1165" y="936"/>
                    </a:lnTo>
                    <a:lnTo>
                      <a:pt x="1166" y="936"/>
                    </a:lnTo>
                    <a:lnTo>
                      <a:pt x="1167" y="936"/>
                    </a:lnTo>
                    <a:lnTo>
                      <a:pt x="1168" y="936"/>
                    </a:lnTo>
                    <a:lnTo>
                      <a:pt x="1169" y="937"/>
                    </a:lnTo>
                    <a:lnTo>
                      <a:pt x="1169" y="938"/>
                    </a:lnTo>
                    <a:lnTo>
                      <a:pt x="1170" y="938"/>
                    </a:lnTo>
                    <a:lnTo>
                      <a:pt x="1171" y="939"/>
                    </a:lnTo>
                    <a:lnTo>
                      <a:pt x="1172" y="939"/>
                    </a:lnTo>
                    <a:lnTo>
                      <a:pt x="1173" y="940"/>
                    </a:lnTo>
                    <a:lnTo>
                      <a:pt x="1174" y="940"/>
                    </a:lnTo>
                    <a:lnTo>
                      <a:pt x="1175" y="942"/>
                    </a:lnTo>
                    <a:lnTo>
                      <a:pt x="1176" y="942"/>
                    </a:lnTo>
                    <a:lnTo>
                      <a:pt x="1177" y="943"/>
                    </a:lnTo>
                    <a:lnTo>
                      <a:pt x="1178" y="944"/>
                    </a:lnTo>
                    <a:lnTo>
                      <a:pt x="1178" y="945"/>
                    </a:lnTo>
                    <a:lnTo>
                      <a:pt x="1180" y="946"/>
                    </a:lnTo>
                    <a:lnTo>
                      <a:pt x="1180" y="946"/>
                    </a:lnTo>
                    <a:lnTo>
                      <a:pt x="1181" y="948"/>
                    </a:lnTo>
                    <a:lnTo>
                      <a:pt x="1182" y="946"/>
                    </a:lnTo>
                    <a:lnTo>
                      <a:pt x="1183" y="946"/>
                    </a:lnTo>
                    <a:lnTo>
                      <a:pt x="1184" y="946"/>
                    </a:lnTo>
                    <a:lnTo>
                      <a:pt x="1185" y="946"/>
                    </a:lnTo>
                    <a:lnTo>
                      <a:pt x="1186" y="945"/>
                    </a:lnTo>
                    <a:lnTo>
                      <a:pt x="1187" y="945"/>
                    </a:lnTo>
                    <a:lnTo>
                      <a:pt x="1188" y="944"/>
                    </a:lnTo>
                    <a:lnTo>
                      <a:pt x="1189" y="944"/>
                    </a:lnTo>
                    <a:lnTo>
                      <a:pt x="1189" y="943"/>
                    </a:lnTo>
                    <a:lnTo>
                      <a:pt x="1190" y="942"/>
                    </a:lnTo>
                    <a:lnTo>
                      <a:pt x="1191" y="941"/>
                    </a:lnTo>
                    <a:lnTo>
                      <a:pt x="1192" y="940"/>
                    </a:lnTo>
                    <a:lnTo>
                      <a:pt x="1193" y="939"/>
                    </a:lnTo>
                    <a:lnTo>
                      <a:pt x="1194" y="943"/>
                    </a:lnTo>
                    <a:lnTo>
                      <a:pt x="1195" y="947"/>
                    </a:lnTo>
                    <a:lnTo>
                      <a:pt x="1196" y="938"/>
                    </a:lnTo>
                    <a:lnTo>
                      <a:pt x="1197" y="927"/>
                    </a:lnTo>
                    <a:lnTo>
                      <a:pt x="1198" y="932"/>
                    </a:lnTo>
                    <a:lnTo>
                      <a:pt x="1199" y="941"/>
                    </a:lnTo>
                    <a:lnTo>
                      <a:pt x="1199" y="944"/>
                    </a:lnTo>
                    <a:lnTo>
                      <a:pt x="1200" y="939"/>
                    </a:lnTo>
                    <a:lnTo>
                      <a:pt x="1201" y="939"/>
                    </a:lnTo>
                    <a:lnTo>
                      <a:pt x="1202" y="938"/>
                    </a:lnTo>
                    <a:lnTo>
                      <a:pt x="1203" y="938"/>
                    </a:lnTo>
                    <a:lnTo>
                      <a:pt x="1204" y="938"/>
                    </a:lnTo>
                    <a:lnTo>
                      <a:pt x="1205" y="938"/>
                    </a:lnTo>
                    <a:lnTo>
                      <a:pt x="1206" y="938"/>
                    </a:lnTo>
                    <a:lnTo>
                      <a:pt x="1207" y="938"/>
                    </a:lnTo>
                    <a:lnTo>
                      <a:pt x="1208" y="938"/>
                    </a:lnTo>
                    <a:lnTo>
                      <a:pt x="1209" y="938"/>
                    </a:lnTo>
                    <a:lnTo>
                      <a:pt x="1210" y="938"/>
                    </a:lnTo>
                    <a:lnTo>
                      <a:pt x="1210" y="938"/>
                    </a:lnTo>
                    <a:lnTo>
                      <a:pt x="1211" y="938"/>
                    </a:lnTo>
                    <a:lnTo>
                      <a:pt x="1212" y="938"/>
                    </a:lnTo>
                    <a:lnTo>
                      <a:pt x="1213" y="938"/>
                    </a:lnTo>
                    <a:lnTo>
                      <a:pt x="1214" y="938"/>
                    </a:lnTo>
                    <a:lnTo>
                      <a:pt x="1215" y="938"/>
                    </a:lnTo>
                    <a:lnTo>
                      <a:pt x="1216" y="938"/>
                    </a:lnTo>
                    <a:lnTo>
                      <a:pt x="1217" y="938"/>
                    </a:lnTo>
                    <a:lnTo>
                      <a:pt x="1218" y="939"/>
                    </a:lnTo>
                    <a:lnTo>
                      <a:pt x="1219" y="939"/>
                    </a:lnTo>
                    <a:lnTo>
                      <a:pt x="1220" y="938"/>
                    </a:lnTo>
                    <a:lnTo>
                      <a:pt x="1220" y="939"/>
                    </a:lnTo>
                    <a:lnTo>
                      <a:pt x="1221" y="940"/>
                    </a:lnTo>
                    <a:lnTo>
                      <a:pt x="1222" y="939"/>
                    </a:lnTo>
                    <a:lnTo>
                      <a:pt x="1223" y="939"/>
                    </a:lnTo>
                    <a:lnTo>
                      <a:pt x="1224" y="940"/>
                    </a:lnTo>
                    <a:lnTo>
                      <a:pt x="1225" y="939"/>
                    </a:lnTo>
                    <a:lnTo>
                      <a:pt x="1226" y="939"/>
                    </a:lnTo>
                    <a:lnTo>
                      <a:pt x="1227" y="939"/>
                    </a:lnTo>
                    <a:lnTo>
                      <a:pt x="1228" y="938"/>
                    </a:lnTo>
                    <a:lnTo>
                      <a:pt x="1229" y="938"/>
                    </a:lnTo>
                    <a:lnTo>
                      <a:pt x="1229" y="937"/>
                    </a:lnTo>
                    <a:lnTo>
                      <a:pt x="1230" y="936"/>
                    </a:lnTo>
                    <a:lnTo>
                      <a:pt x="1231" y="936"/>
                    </a:lnTo>
                    <a:lnTo>
                      <a:pt x="1232" y="935"/>
                    </a:lnTo>
                    <a:lnTo>
                      <a:pt x="1233" y="935"/>
                    </a:lnTo>
                    <a:lnTo>
                      <a:pt x="1234" y="935"/>
                    </a:lnTo>
                    <a:lnTo>
                      <a:pt x="1235" y="934"/>
                    </a:lnTo>
                    <a:lnTo>
                      <a:pt x="1236" y="933"/>
                    </a:lnTo>
                    <a:lnTo>
                      <a:pt x="1237" y="933"/>
                    </a:lnTo>
                    <a:lnTo>
                      <a:pt x="1238" y="933"/>
                    </a:lnTo>
                    <a:lnTo>
                      <a:pt x="1239" y="932"/>
                    </a:lnTo>
                    <a:lnTo>
                      <a:pt x="1240" y="931"/>
                    </a:lnTo>
                    <a:lnTo>
                      <a:pt x="1241" y="931"/>
                    </a:lnTo>
                    <a:lnTo>
                      <a:pt x="1241" y="930"/>
                    </a:lnTo>
                    <a:lnTo>
                      <a:pt x="1242" y="930"/>
                    </a:lnTo>
                    <a:lnTo>
                      <a:pt x="1243" y="929"/>
                    </a:lnTo>
                    <a:lnTo>
                      <a:pt x="1244" y="929"/>
                    </a:lnTo>
                    <a:lnTo>
                      <a:pt x="1245" y="929"/>
                    </a:lnTo>
                    <a:lnTo>
                      <a:pt x="1246" y="928"/>
                    </a:lnTo>
                    <a:lnTo>
                      <a:pt x="1247" y="928"/>
                    </a:lnTo>
                    <a:lnTo>
                      <a:pt x="1248" y="927"/>
                    </a:lnTo>
                    <a:lnTo>
                      <a:pt x="1249" y="926"/>
                    </a:lnTo>
                    <a:lnTo>
                      <a:pt x="1250" y="926"/>
                    </a:lnTo>
                    <a:lnTo>
                      <a:pt x="1250" y="925"/>
                    </a:lnTo>
                    <a:lnTo>
                      <a:pt x="1251" y="924"/>
                    </a:lnTo>
                    <a:lnTo>
                      <a:pt x="1252" y="924"/>
                    </a:lnTo>
                    <a:lnTo>
                      <a:pt x="1253" y="924"/>
                    </a:lnTo>
                    <a:lnTo>
                      <a:pt x="1254" y="921"/>
                    </a:lnTo>
                    <a:lnTo>
                      <a:pt x="1255" y="923"/>
                    </a:lnTo>
                    <a:lnTo>
                      <a:pt x="1256" y="930"/>
                    </a:lnTo>
                    <a:lnTo>
                      <a:pt x="1257" y="933"/>
                    </a:lnTo>
                    <a:lnTo>
                      <a:pt x="1258" y="927"/>
                    </a:lnTo>
                    <a:lnTo>
                      <a:pt x="1259" y="920"/>
                    </a:lnTo>
                    <a:lnTo>
                      <a:pt x="1260" y="919"/>
                    </a:lnTo>
                    <a:lnTo>
                      <a:pt x="1260" y="931"/>
                    </a:lnTo>
                    <a:lnTo>
                      <a:pt x="1261" y="939"/>
                    </a:lnTo>
                    <a:lnTo>
                      <a:pt x="1262" y="938"/>
                    </a:lnTo>
                    <a:lnTo>
                      <a:pt x="1263" y="937"/>
                    </a:lnTo>
                    <a:lnTo>
                      <a:pt x="1264" y="934"/>
                    </a:lnTo>
                    <a:lnTo>
                      <a:pt x="1265" y="935"/>
                    </a:lnTo>
                    <a:lnTo>
                      <a:pt x="1266" y="938"/>
                    </a:lnTo>
                    <a:lnTo>
                      <a:pt x="1267" y="940"/>
                    </a:lnTo>
                    <a:lnTo>
                      <a:pt x="1268" y="942"/>
                    </a:lnTo>
                    <a:lnTo>
                      <a:pt x="1269" y="943"/>
                    </a:lnTo>
                    <a:lnTo>
                      <a:pt x="1270" y="943"/>
                    </a:lnTo>
                    <a:lnTo>
                      <a:pt x="1271" y="944"/>
                    </a:lnTo>
                    <a:lnTo>
                      <a:pt x="1271" y="944"/>
                    </a:lnTo>
                    <a:lnTo>
                      <a:pt x="1272" y="944"/>
                    </a:lnTo>
                    <a:lnTo>
                      <a:pt x="1273" y="944"/>
                    </a:lnTo>
                    <a:lnTo>
                      <a:pt x="1274" y="944"/>
                    </a:lnTo>
                    <a:lnTo>
                      <a:pt x="1275" y="944"/>
                    </a:lnTo>
                    <a:lnTo>
                      <a:pt x="1276" y="944"/>
                    </a:lnTo>
                    <a:lnTo>
                      <a:pt x="1277" y="944"/>
                    </a:lnTo>
                    <a:lnTo>
                      <a:pt x="1278" y="944"/>
                    </a:lnTo>
                    <a:lnTo>
                      <a:pt x="1279" y="944"/>
                    </a:lnTo>
                    <a:lnTo>
                      <a:pt x="1280" y="944"/>
                    </a:lnTo>
                    <a:lnTo>
                      <a:pt x="1281" y="944"/>
                    </a:lnTo>
                    <a:lnTo>
                      <a:pt x="1281" y="944"/>
                    </a:lnTo>
                    <a:lnTo>
                      <a:pt x="1282" y="944"/>
                    </a:lnTo>
                    <a:lnTo>
                      <a:pt x="1283" y="943"/>
                    </a:lnTo>
                    <a:lnTo>
                      <a:pt x="1284" y="943"/>
                    </a:lnTo>
                    <a:lnTo>
                      <a:pt x="1285" y="943"/>
                    </a:lnTo>
                    <a:lnTo>
                      <a:pt x="1286" y="942"/>
                    </a:lnTo>
                    <a:lnTo>
                      <a:pt x="1287" y="942"/>
                    </a:lnTo>
                    <a:lnTo>
                      <a:pt x="1288" y="942"/>
                    </a:lnTo>
                    <a:lnTo>
                      <a:pt x="1289" y="941"/>
                    </a:lnTo>
                    <a:lnTo>
                      <a:pt x="1290" y="941"/>
                    </a:lnTo>
                    <a:lnTo>
                      <a:pt x="1290" y="940"/>
                    </a:lnTo>
                    <a:lnTo>
                      <a:pt x="1292" y="940"/>
                    </a:lnTo>
                    <a:lnTo>
                      <a:pt x="1292" y="939"/>
                    </a:lnTo>
                    <a:lnTo>
                      <a:pt x="1293" y="938"/>
                    </a:lnTo>
                    <a:lnTo>
                      <a:pt x="1294" y="938"/>
                    </a:lnTo>
                    <a:lnTo>
                      <a:pt x="1295" y="937"/>
                    </a:lnTo>
                    <a:lnTo>
                      <a:pt x="1296" y="936"/>
                    </a:lnTo>
                    <a:lnTo>
                      <a:pt x="1297" y="935"/>
                    </a:lnTo>
                    <a:lnTo>
                      <a:pt x="1298" y="935"/>
                    </a:lnTo>
                    <a:lnTo>
                      <a:pt x="1299" y="935"/>
                    </a:lnTo>
                    <a:lnTo>
                      <a:pt x="1300" y="936"/>
                    </a:lnTo>
                    <a:lnTo>
                      <a:pt x="1301" y="936"/>
                    </a:lnTo>
                    <a:lnTo>
                      <a:pt x="1301" y="936"/>
                    </a:lnTo>
                    <a:lnTo>
                      <a:pt x="1302" y="937"/>
                    </a:lnTo>
                    <a:lnTo>
                      <a:pt x="1303" y="937"/>
                    </a:lnTo>
                    <a:lnTo>
                      <a:pt x="1304" y="938"/>
                    </a:lnTo>
                    <a:lnTo>
                      <a:pt x="1305" y="938"/>
                    </a:lnTo>
                    <a:lnTo>
                      <a:pt x="1306" y="939"/>
                    </a:lnTo>
                    <a:lnTo>
                      <a:pt x="1307" y="939"/>
                    </a:lnTo>
                    <a:lnTo>
                      <a:pt x="1308" y="940"/>
                    </a:lnTo>
                    <a:lnTo>
                      <a:pt x="1309" y="941"/>
                    </a:lnTo>
                    <a:lnTo>
                      <a:pt x="1310" y="941"/>
                    </a:lnTo>
                    <a:lnTo>
                      <a:pt x="1311" y="942"/>
                    </a:lnTo>
                    <a:lnTo>
                      <a:pt x="1311" y="943"/>
                    </a:lnTo>
                    <a:lnTo>
                      <a:pt x="1313" y="943"/>
                    </a:lnTo>
                    <a:lnTo>
                      <a:pt x="1313" y="943"/>
                    </a:lnTo>
                    <a:lnTo>
                      <a:pt x="1314" y="942"/>
                    </a:lnTo>
                    <a:lnTo>
                      <a:pt x="1315" y="941"/>
                    </a:lnTo>
                    <a:lnTo>
                      <a:pt x="1316" y="941"/>
                    </a:lnTo>
                    <a:lnTo>
                      <a:pt x="1317" y="940"/>
                    </a:lnTo>
                    <a:lnTo>
                      <a:pt x="1318" y="939"/>
                    </a:lnTo>
                    <a:lnTo>
                      <a:pt x="1319" y="939"/>
                    </a:lnTo>
                    <a:lnTo>
                      <a:pt x="1320" y="938"/>
                    </a:lnTo>
                    <a:lnTo>
                      <a:pt x="1321" y="937"/>
                    </a:lnTo>
                    <a:lnTo>
                      <a:pt x="1322" y="936"/>
                    </a:lnTo>
                    <a:lnTo>
                      <a:pt x="1322" y="935"/>
                    </a:lnTo>
                    <a:lnTo>
                      <a:pt x="1323" y="934"/>
                    </a:lnTo>
                    <a:lnTo>
                      <a:pt x="1324" y="933"/>
                    </a:lnTo>
                    <a:lnTo>
                      <a:pt x="1325" y="931"/>
                    </a:lnTo>
                    <a:lnTo>
                      <a:pt x="1326" y="930"/>
                    </a:lnTo>
                    <a:lnTo>
                      <a:pt x="1327" y="930"/>
                    </a:lnTo>
                    <a:lnTo>
                      <a:pt x="1328" y="930"/>
                    </a:lnTo>
                    <a:lnTo>
                      <a:pt x="1329" y="931"/>
                    </a:lnTo>
                    <a:lnTo>
                      <a:pt x="1330" y="931"/>
                    </a:lnTo>
                    <a:lnTo>
                      <a:pt x="1331" y="932"/>
                    </a:lnTo>
                    <a:lnTo>
                      <a:pt x="1332" y="932"/>
                    </a:lnTo>
                    <a:lnTo>
                      <a:pt x="1332" y="933"/>
                    </a:lnTo>
                    <a:lnTo>
                      <a:pt x="1333" y="933"/>
                    </a:lnTo>
                    <a:lnTo>
                      <a:pt x="1334" y="934"/>
                    </a:lnTo>
                    <a:lnTo>
                      <a:pt x="1335" y="935"/>
                    </a:lnTo>
                    <a:lnTo>
                      <a:pt x="1336" y="935"/>
                    </a:lnTo>
                    <a:lnTo>
                      <a:pt x="1337" y="936"/>
                    </a:lnTo>
                    <a:lnTo>
                      <a:pt x="1338" y="937"/>
                    </a:lnTo>
                    <a:lnTo>
                      <a:pt x="1339" y="938"/>
                    </a:lnTo>
                    <a:lnTo>
                      <a:pt x="1340" y="938"/>
                    </a:lnTo>
                    <a:lnTo>
                      <a:pt x="1341" y="939"/>
                    </a:lnTo>
                    <a:lnTo>
                      <a:pt x="1341" y="940"/>
                    </a:lnTo>
                    <a:lnTo>
                      <a:pt x="1343" y="940"/>
                    </a:lnTo>
                    <a:lnTo>
                      <a:pt x="1343" y="940"/>
                    </a:lnTo>
                    <a:lnTo>
                      <a:pt x="1344" y="940"/>
                    </a:lnTo>
                    <a:lnTo>
                      <a:pt x="1345" y="940"/>
                    </a:lnTo>
                    <a:lnTo>
                      <a:pt x="1346" y="940"/>
                    </a:lnTo>
                    <a:lnTo>
                      <a:pt x="1347" y="939"/>
                    </a:lnTo>
                    <a:lnTo>
                      <a:pt x="1348" y="939"/>
                    </a:lnTo>
                    <a:lnTo>
                      <a:pt x="1349" y="939"/>
                    </a:lnTo>
                    <a:lnTo>
                      <a:pt x="1350" y="939"/>
                    </a:lnTo>
                    <a:lnTo>
                      <a:pt x="1351" y="939"/>
                    </a:lnTo>
                    <a:lnTo>
                      <a:pt x="1352" y="939"/>
                    </a:lnTo>
                    <a:lnTo>
                      <a:pt x="1353" y="939"/>
                    </a:lnTo>
                    <a:lnTo>
                      <a:pt x="1353" y="938"/>
                    </a:lnTo>
                    <a:lnTo>
                      <a:pt x="1354" y="938"/>
                    </a:lnTo>
                    <a:lnTo>
                      <a:pt x="1355" y="938"/>
                    </a:lnTo>
                    <a:lnTo>
                      <a:pt x="1356" y="938"/>
                    </a:lnTo>
                    <a:lnTo>
                      <a:pt x="1357" y="938"/>
                    </a:lnTo>
                    <a:lnTo>
                      <a:pt x="1358" y="938"/>
                    </a:lnTo>
                    <a:lnTo>
                      <a:pt x="1359" y="938"/>
                    </a:lnTo>
                    <a:lnTo>
                      <a:pt x="1360" y="938"/>
                    </a:lnTo>
                    <a:lnTo>
                      <a:pt x="1361" y="938"/>
                    </a:lnTo>
                    <a:lnTo>
                      <a:pt x="1362" y="938"/>
                    </a:lnTo>
                    <a:lnTo>
                      <a:pt x="1362" y="938"/>
                    </a:lnTo>
                    <a:lnTo>
                      <a:pt x="1363" y="938"/>
                    </a:lnTo>
                    <a:lnTo>
                      <a:pt x="1364" y="937"/>
                    </a:lnTo>
                    <a:lnTo>
                      <a:pt x="1365" y="937"/>
                    </a:lnTo>
                    <a:lnTo>
                      <a:pt x="1366" y="937"/>
                    </a:lnTo>
                    <a:lnTo>
                      <a:pt x="1367" y="936"/>
                    </a:lnTo>
                    <a:lnTo>
                      <a:pt x="1368" y="937"/>
                    </a:lnTo>
                    <a:lnTo>
                      <a:pt x="1369" y="936"/>
                    </a:lnTo>
                    <a:lnTo>
                      <a:pt x="1370" y="936"/>
                    </a:lnTo>
                    <a:lnTo>
                      <a:pt x="1371" y="936"/>
                    </a:lnTo>
                    <a:lnTo>
                      <a:pt x="1372" y="937"/>
                    </a:lnTo>
                    <a:lnTo>
                      <a:pt x="1373" y="936"/>
                    </a:lnTo>
                    <a:lnTo>
                      <a:pt x="1373" y="937"/>
                    </a:lnTo>
                    <a:lnTo>
                      <a:pt x="1374" y="938"/>
                    </a:lnTo>
                    <a:lnTo>
                      <a:pt x="1375" y="937"/>
                    </a:lnTo>
                    <a:lnTo>
                      <a:pt x="1376" y="937"/>
                    </a:lnTo>
                    <a:lnTo>
                      <a:pt x="1377" y="938"/>
                    </a:lnTo>
                    <a:lnTo>
                      <a:pt x="1378" y="938"/>
                    </a:lnTo>
                    <a:lnTo>
                      <a:pt x="1379" y="939"/>
                    </a:lnTo>
                    <a:lnTo>
                      <a:pt x="1380" y="939"/>
                    </a:lnTo>
                    <a:lnTo>
                      <a:pt x="1381" y="939"/>
                    </a:lnTo>
                    <a:lnTo>
                      <a:pt x="1382" y="940"/>
                    </a:lnTo>
                    <a:lnTo>
                      <a:pt x="1383" y="940"/>
                    </a:lnTo>
                    <a:lnTo>
                      <a:pt x="1383" y="941"/>
                    </a:lnTo>
                    <a:lnTo>
                      <a:pt x="1384" y="941"/>
                    </a:lnTo>
                    <a:lnTo>
                      <a:pt x="1385" y="941"/>
                    </a:lnTo>
                    <a:lnTo>
                      <a:pt x="1386" y="940"/>
                    </a:lnTo>
                    <a:lnTo>
                      <a:pt x="1387" y="940"/>
                    </a:lnTo>
                    <a:lnTo>
                      <a:pt x="1388" y="939"/>
                    </a:lnTo>
                    <a:lnTo>
                      <a:pt x="1389" y="938"/>
                    </a:lnTo>
                    <a:lnTo>
                      <a:pt x="1390" y="936"/>
                    </a:lnTo>
                    <a:lnTo>
                      <a:pt x="1391" y="937"/>
                    </a:lnTo>
                    <a:lnTo>
                      <a:pt x="1392" y="935"/>
                    </a:lnTo>
                    <a:lnTo>
                      <a:pt x="1393" y="934"/>
                    </a:lnTo>
                    <a:lnTo>
                      <a:pt x="1393" y="933"/>
                    </a:lnTo>
                    <a:lnTo>
                      <a:pt x="1394" y="932"/>
                    </a:lnTo>
                    <a:lnTo>
                      <a:pt x="1395" y="931"/>
                    </a:lnTo>
                    <a:lnTo>
                      <a:pt x="1396" y="930"/>
                    </a:lnTo>
                    <a:lnTo>
                      <a:pt x="1397" y="929"/>
                    </a:lnTo>
                    <a:lnTo>
                      <a:pt x="1398" y="928"/>
                    </a:lnTo>
                    <a:lnTo>
                      <a:pt x="1399" y="927"/>
                    </a:lnTo>
                    <a:lnTo>
                      <a:pt x="1400" y="926"/>
                    </a:lnTo>
                    <a:lnTo>
                      <a:pt x="1401" y="925"/>
                    </a:lnTo>
                    <a:lnTo>
                      <a:pt x="1402" y="925"/>
                    </a:lnTo>
                    <a:lnTo>
                      <a:pt x="1403" y="924"/>
                    </a:lnTo>
                    <a:lnTo>
                      <a:pt x="1404" y="923"/>
                    </a:lnTo>
                    <a:lnTo>
                      <a:pt x="1404" y="923"/>
                    </a:lnTo>
                    <a:lnTo>
                      <a:pt x="1405" y="923"/>
                    </a:lnTo>
                    <a:lnTo>
                      <a:pt x="1406" y="922"/>
                    </a:lnTo>
                    <a:lnTo>
                      <a:pt x="1407" y="923"/>
                    </a:lnTo>
                    <a:lnTo>
                      <a:pt x="1408" y="921"/>
                    </a:lnTo>
                    <a:lnTo>
                      <a:pt x="1409" y="914"/>
                    </a:lnTo>
                    <a:lnTo>
                      <a:pt x="1410" y="917"/>
                    </a:lnTo>
                    <a:lnTo>
                      <a:pt x="1411" y="922"/>
                    </a:lnTo>
                    <a:lnTo>
                      <a:pt x="1412" y="921"/>
                    </a:lnTo>
                    <a:lnTo>
                      <a:pt x="1413" y="920"/>
                    </a:lnTo>
                    <a:lnTo>
                      <a:pt x="1413" y="916"/>
                    </a:lnTo>
                    <a:lnTo>
                      <a:pt x="1414" y="916"/>
                    </a:lnTo>
                    <a:lnTo>
                      <a:pt x="1415" y="917"/>
                    </a:lnTo>
                    <a:lnTo>
                      <a:pt x="1416" y="917"/>
                    </a:lnTo>
                    <a:lnTo>
                      <a:pt x="1417" y="918"/>
                    </a:lnTo>
                    <a:lnTo>
                      <a:pt x="1418" y="918"/>
                    </a:lnTo>
                    <a:lnTo>
                      <a:pt x="1419" y="920"/>
                    </a:lnTo>
                    <a:lnTo>
                      <a:pt x="1420" y="917"/>
                    </a:lnTo>
                    <a:lnTo>
                      <a:pt x="1421" y="921"/>
                    </a:lnTo>
                    <a:lnTo>
                      <a:pt x="1422" y="920"/>
                    </a:lnTo>
                    <a:lnTo>
                      <a:pt x="1423" y="919"/>
                    </a:lnTo>
                    <a:lnTo>
                      <a:pt x="1423" y="921"/>
                    </a:lnTo>
                    <a:lnTo>
                      <a:pt x="1425" y="923"/>
                    </a:lnTo>
                    <a:lnTo>
                      <a:pt x="1425" y="922"/>
                    </a:lnTo>
                    <a:lnTo>
                      <a:pt x="1426" y="923"/>
                    </a:lnTo>
                    <a:lnTo>
                      <a:pt x="1427" y="925"/>
                    </a:lnTo>
                    <a:lnTo>
                      <a:pt x="1428" y="924"/>
                    </a:lnTo>
                    <a:lnTo>
                      <a:pt x="1429" y="925"/>
                    </a:lnTo>
                    <a:lnTo>
                      <a:pt x="1430" y="926"/>
                    </a:lnTo>
                    <a:lnTo>
                      <a:pt x="1431" y="926"/>
                    </a:lnTo>
                    <a:lnTo>
                      <a:pt x="1432" y="927"/>
                    </a:lnTo>
                    <a:lnTo>
                      <a:pt x="1433" y="928"/>
                    </a:lnTo>
                    <a:lnTo>
                      <a:pt x="1434" y="928"/>
                    </a:lnTo>
                    <a:lnTo>
                      <a:pt x="1434" y="928"/>
                    </a:lnTo>
                    <a:lnTo>
                      <a:pt x="1435" y="929"/>
                    </a:lnTo>
                    <a:lnTo>
                      <a:pt x="1436" y="928"/>
                    </a:lnTo>
                    <a:lnTo>
                      <a:pt x="1437" y="929"/>
                    </a:lnTo>
                    <a:lnTo>
                      <a:pt x="1438" y="936"/>
                    </a:lnTo>
                    <a:lnTo>
                      <a:pt x="1439" y="937"/>
                    </a:lnTo>
                    <a:lnTo>
                      <a:pt x="1440" y="932"/>
                    </a:lnTo>
                    <a:lnTo>
                      <a:pt x="1441" y="926"/>
                    </a:lnTo>
                    <a:lnTo>
                      <a:pt x="1442" y="930"/>
                    </a:lnTo>
                    <a:lnTo>
                      <a:pt x="1443" y="937"/>
                    </a:lnTo>
                    <a:lnTo>
                      <a:pt x="1444" y="938"/>
                    </a:lnTo>
                    <a:lnTo>
                      <a:pt x="1444" y="936"/>
                    </a:lnTo>
                    <a:lnTo>
                      <a:pt x="1445" y="936"/>
                    </a:lnTo>
                    <a:lnTo>
                      <a:pt x="1446" y="936"/>
                    </a:lnTo>
                    <a:lnTo>
                      <a:pt x="1447" y="936"/>
                    </a:lnTo>
                    <a:lnTo>
                      <a:pt x="1448" y="936"/>
                    </a:lnTo>
                    <a:lnTo>
                      <a:pt x="1449" y="937"/>
                    </a:lnTo>
                    <a:lnTo>
                      <a:pt x="1450" y="937"/>
                    </a:lnTo>
                    <a:lnTo>
                      <a:pt x="1451" y="938"/>
                    </a:lnTo>
                    <a:lnTo>
                      <a:pt x="1452" y="938"/>
                    </a:lnTo>
                    <a:lnTo>
                      <a:pt x="1453" y="938"/>
                    </a:lnTo>
                    <a:lnTo>
                      <a:pt x="1453" y="938"/>
                    </a:lnTo>
                    <a:lnTo>
                      <a:pt x="1455" y="939"/>
                    </a:lnTo>
                    <a:lnTo>
                      <a:pt x="1455" y="939"/>
                    </a:lnTo>
                    <a:lnTo>
                      <a:pt x="1456" y="939"/>
                    </a:lnTo>
                    <a:lnTo>
                      <a:pt x="1457" y="939"/>
                    </a:lnTo>
                    <a:lnTo>
                      <a:pt x="1458" y="939"/>
                    </a:lnTo>
                    <a:lnTo>
                      <a:pt x="1459" y="939"/>
                    </a:lnTo>
                    <a:lnTo>
                      <a:pt x="1460" y="940"/>
                    </a:lnTo>
                    <a:lnTo>
                      <a:pt x="1461" y="940"/>
                    </a:lnTo>
                    <a:lnTo>
                      <a:pt x="1462" y="940"/>
                    </a:lnTo>
                    <a:lnTo>
                      <a:pt x="1463" y="941"/>
                    </a:lnTo>
                    <a:lnTo>
                      <a:pt x="1464" y="939"/>
                    </a:lnTo>
                    <a:lnTo>
                      <a:pt x="1465" y="939"/>
                    </a:lnTo>
                    <a:lnTo>
                      <a:pt x="1465" y="944"/>
                    </a:lnTo>
                    <a:lnTo>
                      <a:pt x="1466" y="942"/>
                    </a:lnTo>
                    <a:lnTo>
                      <a:pt x="1467" y="938"/>
                    </a:lnTo>
                    <a:lnTo>
                      <a:pt x="1468" y="940"/>
                    </a:lnTo>
                    <a:lnTo>
                      <a:pt x="1469" y="945"/>
                    </a:lnTo>
                    <a:lnTo>
                      <a:pt x="1470" y="941"/>
                    </a:lnTo>
                    <a:lnTo>
                      <a:pt x="1471" y="942"/>
                    </a:lnTo>
                    <a:lnTo>
                      <a:pt x="1472" y="942"/>
                    </a:lnTo>
                    <a:lnTo>
                      <a:pt x="1473" y="942"/>
                    </a:lnTo>
                    <a:lnTo>
                      <a:pt x="1474" y="944"/>
                    </a:lnTo>
                    <a:lnTo>
                      <a:pt x="1474" y="938"/>
                    </a:lnTo>
                    <a:lnTo>
                      <a:pt x="1475" y="941"/>
                    </a:lnTo>
                    <a:lnTo>
                      <a:pt x="1476" y="943"/>
                    </a:lnTo>
                    <a:lnTo>
                      <a:pt x="1477" y="939"/>
                    </a:lnTo>
                    <a:lnTo>
                      <a:pt x="1478" y="939"/>
                    </a:lnTo>
                    <a:lnTo>
                      <a:pt x="1479" y="939"/>
                    </a:lnTo>
                    <a:lnTo>
                      <a:pt x="1480" y="939"/>
                    </a:lnTo>
                    <a:lnTo>
                      <a:pt x="1481" y="938"/>
                    </a:lnTo>
                    <a:lnTo>
                      <a:pt x="1482" y="938"/>
                    </a:lnTo>
                    <a:lnTo>
                      <a:pt x="1483" y="937"/>
                    </a:lnTo>
                    <a:lnTo>
                      <a:pt x="1484" y="937"/>
                    </a:lnTo>
                    <a:lnTo>
                      <a:pt x="1485" y="936"/>
                    </a:lnTo>
                    <a:lnTo>
                      <a:pt x="1486" y="935"/>
                    </a:lnTo>
                    <a:lnTo>
                      <a:pt x="1486" y="934"/>
                    </a:lnTo>
                    <a:lnTo>
                      <a:pt x="1487" y="934"/>
                    </a:lnTo>
                    <a:lnTo>
                      <a:pt x="1488" y="933"/>
                    </a:lnTo>
                    <a:lnTo>
                      <a:pt x="1489" y="937"/>
                    </a:lnTo>
                    <a:lnTo>
                      <a:pt x="1490" y="939"/>
                    </a:lnTo>
                    <a:lnTo>
                      <a:pt x="1491" y="934"/>
                    </a:lnTo>
                    <a:lnTo>
                      <a:pt x="1492" y="926"/>
                    </a:lnTo>
                    <a:lnTo>
                      <a:pt x="1493" y="929"/>
                    </a:lnTo>
                    <a:lnTo>
                      <a:pt x="1494" y="937"/>
                    </a:lnTo>
                    <a:lnTo>
                      <a:pt x="1495" y="936"/>
                    </a:lnTo>
                    <a:lnTo>
                      <a:pt x="1495" y="934"/>
                    </a:lnTo>
                    <a:lnTo>
                      <a:pt x="1496" y="934"/>
                    </a:lnTo>
                    <a:lnTo>
                      <a:pt x="1497" y="933"/>
                    </a:lnTo>
                    <a:lnTo>
                      <a:pt x="1498" y="933"/>
                    </a:lnTo>
                    <a:lnTo>
                      <a:pt x="1499" y="933"/>
                    </a:lnTo>
                    <a:lnTo>
                      <a:pt x="1500" y="933"/>
                    </a:lnTo>
                    <a:lnTo>
                      <a:pt x="1501" y="933"/>
                    </a:lnTo>
                  </a:path>
                </a:pathLst>
              </a:custGeom>
              <a:noFill/>
              <a:ln w="3175" cap="flat">
                <a:solidFill>
                  <a:srgbClr val="7E2F8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2" name="Freeform 227">
                <a:extLst>
                  <a:ext uri="{FF2B5EF4-FFF2-40B4-BE49-F238E27FC236}">
                    <a16:creationId xmlns:a16="http://schemas.microsoft.com/office/drawing/2014/main" id="{00C6E025-401D-43B6-B9A9-3A55AE2B6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76"/>
                <a:ext cx="1501" cy="995"/>
              </a:xfrm>
              <a:custGeom>
                <a:avLst/>
                <a:gdLst>
                  <a:gd name="T0" fmla="*/ 22 w 1501"/>
                  <a:gd name="T1" fmla="*/ 926 h 995"/>
                  <a:gd name="T2" fmla="*/ 46 w 1501"/>
                  <a:gd name="T3" fmla="*/ 953 h 995"/>
                  <a:gd name="T4" fmla="*/ 69 w 1501"/>
                  <a:gd name="T5" fmla="*/ 867 h 995"/>
                  <a:gd name="T6" fmla="*/ 93 w 1501"/>
                  <a:gd name="T7" fmla="*/ 920 h 995"/>
                  <a:gd name="T8" fmla="*/ 117 w 1501"/>
                  <a:gd name="T9" fmla="*/ 940 h 995"/>
                  <a:gd name="T10" fmla="*/ 140 w 1501"/>
                  <a:gd name="T11" fmla="*/ 928 h 995"/>
                  <a:gd name="T12" fmla="*/ 164 w 1501"/>
                  <a:gd name="T13" fmla="*/ 937 h 995"/>
                  <a:gd name="T14" fmla="*/ 188 w 1501"/>
                  <a:gd name="T15" fmla="*/ 934 h 995"/>
                  <a:gd name="T16" fmla="*/ 211 w 1501"/>
                  <a:gd name="T17" fmla="*/ 941 h 995"/>
                  <a:gd name="T18" fmla="*/ 235 w 1501"/>
                  <a:gd name="T19" fmla="*/ 943 h 995"/>
                  <a:gd name="T20" fmla="*/ 259 w 1501"/>
                  <a:gd name="T21" fmla="*/ 940 h 995"/>
                  <a:gd name="T22" fmla="*/ 282 w 1501"/>
                  <a:gd name="T23" fmla="*/ 925 h 995"/>
                  <a:gd name="T24" fmla="*/ 306 w 1501"/>
                  <a:gd name="T25" fmla="*/ 933 h 995"/>
                  <a:gd name="T26" fmla="*/ 330 w 1501"/>
                  <a:gd name="T27" fmla="*/ 942 h 995"/>
                  <a:gd name="T28" fmla="*/ 353 w 1501"/>
                  <a:gd name="T29" fmla="*/ 938 h 995"/>
                  <a:gd name="T30" fmla="*/ 377 w 1501"/>
                  <a:gd name="T31" fmla="*/ 944 h 995"/>
                  <a:gd name="T32" fmla="*/ 401 w 1501"/>
                  <a:gd name="T33" fmla="*/ 945 h 995"/>
                  <a:gd name="T34" fmla="*/ 424 w 1501"/>
                  <a:gd name="T35" fmla="*/ 930 h 995"/>
                  <a:gd name="T36" fmla="*/ 448 w 1501"/>
                  <a:gd name="T37" fmla="*/ 985 h 995"/>
                  <a:gd name="T38" fmla="*/ 472 w 1501"/>
                  <a:gd name="T39" fmla="*/ 511 h 995"/>
                  <a:gd name="T40" fmla="*/ 495 w 1501"/>
                  <a:gd name="T41" fmla="*/ 839 h 995"/>
                  <a:gd name="T42" fmla="*/ 519 w 1501"/>
                  <a:gd name="T43" fmla="*/ 959 h 995"/>
                  <a:gd name="T44" fmla="*/ 543 w 1501"/>
                  <a:gd name="T45" fmla="*/ 936 h 995"/>
                  <a:gd name="T46" fmla="*/ 567 w 1501"/>
                  <a:gd name="T47" fmla="*/ 934 h 995"/>
                  <a:gd name="T48" fmla="*/ 590 w 1501"/>
                  <a:gd name="T49" fmla="*/ 945 h 995"/>
                  <a:gd name="T50" fmla="*/ 614 w 1501"/>
                  <a:gd name="T51" fmla="*/ 976 h 995"/>
                  <a:gd name="T52" fmla="*/ 637 w 1501"/>
                  <a:gd name="T53" fmla="*/ 842 h 995"/>
                  <a:gd name="T54" fmla="*/ 661 w 1501"/>
                  <a:gd name="T55" fmla="*/ 905 h 995"/>
                  <a:gd name="T56" fmla="*/ 685 w 1501"/>
                  <a:gd name="T57" fmla="*/ 957 h 995"/>
                  <a:gd name="T58" fmla="*/ 709 w 1501"/>
                  <a:gd name="T59" fmla="*/ 946 h 995"/>
                  <a:gd name="T60" fmla="*/ 732 w 1501"/>
                  <a:gd name="T61" fmla="*/ 945 h 995"/>
                  <a:gd name="T62" fmla="*/ 756 w 1501"/>
                  <a:gd name="T63" fmla="*/ 935 h 995"/>
                  <a:gd name="T64" fmla="*/ 780 w 1501"/>
                  <a:gd name="T65" fmla="*/ 939 h 995"/>
                  <a:gd name="T66" fmla="*/ 803 w 1501"/>
                  <a:gd name="T67" fmla="*/ 941 h 995"/>
                  <a:gd name="T68" fmla="*/ 827 w 1501"/>
                  <a:gd name="T69" fmla="*/ 917 h 995"/>
                  <a:gd name="T70" fmla="*/ 851 w 1501"/>
                  <a:gd name="T71" fmla="*/ 866 h 995"/>
                  <a:gd name="T72" fmla="*/ 874 w 1501"/>
                  <a:gd name="T73" fmla="*/ 952 h 995"/>
                  <a:gd name="T74" fmla="*/ 898 w 1501"/>
                  <a:gd name="T75" fmla="*/ 940 h 995"/>
                  <a:gd name="T76" fmla="*/ 922 w 1501"/>
                  <a:gd name="T77" fmla="*/ 946 h 995"/>
                  <a:gd name="T78" fmla="*/ 945 w 1501"/>
                  <a:gd name="T79" fmla="*/ 929 h 995"/>
                  <a:gd name="T80" fmla="*/ 969 w 1501"/>
                  <a:gd name="T81" fmla="*/ 957 h 995"/>
                  <a:gd name="T82" fmla="*/ 993 w 1501"/>
                  <a:gd name="T83" fmla="*/ 866 h 995"/>
                  <a:gd name="T84" fmla="*/ 1017 w 1501"/>
                  <a:gd name="T85" fmla="*/ 821 h 995"/>
                  <a:gd name="T86" fmla="*/ 1040 w 1501"/>
                  <a:gd name="T87" fmla="*/ 945 h 995"/>
                  <a:gd name="T88" fmla="*/ 1064 w 1501"/>
                  <a:gd name="T89" fmla="*/ 936 h 995"/>
                  <a:gd name="T90" fmla="*/ 1087 w 1501"/>
                  <a:gd name="T91" fmla="*/ 943 h 995"/>
                  <a:gd name="T92" fmla="*/ 1111 w 1501"/>
                  <a:gd name="T93" fmla="*/ 943 h 995"/>
                  <a:gd name="T94" fmla="*/ 1135 w 1501"/>
                  <a:gd name="T95" fmla="*/ 949 h 995"/>
                  <a:gd name="T96" fmla="*/ 1159 w 1501"/>
                  <a:gd name="T97" fmla="*/ 945 h 995"/>
                  <a:gd name="T98" fmla="*/ 1182 w 1501"/>
                  <a:gd name="T99" fmla="*/ 949 h 995"/>
                  <a:gd name="T100" fmla="*/ 1206 w 1501"/>
                  <a:gd name="T101" fmla="*/ 943 h 995"/>
                  <a:gd name="T102" fmla="*/ 1229 w 1501"/>
                  <a:gd name="T103" fmla="*/ 949 h 995"/>
                  <a:gd name="T104" fmla="*/ 1253 w 1501"/>
                  <a:gd name="T105" fmla="*/ 944 h 995"/>
                  <a:gd name="T106" fmla="*/ 1277 w 1501"/>
                  <a:gd name="T107" fmla="*/ 941 h 995"/>
                  <a:gd name="T108" fmla="*/ 1301 w 1501"/>
                  <a:gd name="T109" fmla="*/ 922 h 995"/>
                  <a:gd name="T110" fmla="*/ 1324 w 1501"/>
                  <a:gd name="T111" fmla="*/ 940 h 995"/>
                  <a:gd name="T112" fmla="*/ 1348 w 1501"/>
                  <a:gd name="T113" fmla="*/ 933 h 995"/>
                  <a:gd name="T114" fmla="*/ 1372 w 1501"/>
                  <a:gd name="T115" fmla="*/ 940 h 995"/>
                  <a:gd name="T116" fmla="*/ 1395 w 1501"/>
                  <a:gd name="T117" fmla="*/ 940 h 995"/>
                  <a:gd name="T118" fmla="*/ 1419 w 1501"/>
                  <a:gd name="T119" fmla="*/ 931 h 995"/>
                  <a:gd name="T120" fmla="*/ 1443 w 1501"/>
                  <a:gd name="T121" fmla="*/ 931 h 995"/>
                  <a:gd name="T122" fmla="*/ 1466 w 1501"/>
                  <a:gd name="T123" fmla="*/ 926 h 995"/>
                  <a:gd name="T124" fmla="*/ 1490 w 1501"/>
                  <a:gd name="T125" fmla="*/ 927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95">
                    <a:moveTo>
                      <a:pt x="0" y="928"/>
                    </a:moveTo>
                    <a:lnTo>
                      <a:pt x="0" y="929"/>
                    </a:lnTo>
                    <a:lnTo>
                      <a:pt x="1" y="930"/>
                    </a:lnTo>
                    <a:lnTo>
                      <a:pt x="2" y="930"/>
                    </a:lnTo>
                    <a:lnTo>
                      <a:pt x="3" y="930"/>
                    </a:lnTo>
                    <a:lnTo>
                      <a:pt x="4" y="930"/>
                    </a:lnTo>
                    <a:lnTo>
                      <a:pt x="5" y="929"/>
                    </a:lnTo>
                    <a:lnTo>
                      <a:pt x="5" y="929"/>
                    </a:lnTo>
                    <a:lnTo>
                      <a:pt x="6" y="929"/>
                    </a:lnTo>
                    <a:lnTo>
                      <a:pt x="7" y="928"/>
                    </a:lnTo>
                    <a:lnTo>
                      <a:pt x="8" y="928"/>
                    </a:lnTo>
                    <a:lnTo>
                      <a:pt x="9" y="927"/>
                    </a:lnTo>
                    <a:lnTo>
                      <a:pt x="10" y="927"/>
                    </a:lnTo>
                    <a:lnTo>
                      <a:pt x="11" y="927"/>
                    </a:lnTo>
                    <a:lnTo>
                      <a:pt x="12" y="926"/>
                    </a:lnTo>
                    <a:lnTo>
                      <a:pt x="13" y="926"/>
                    </a:lnTo>
                    <a:lnTo>
                      <a:pt x="14" y="925"/>
                    </a:lnTo>
                    <a:lnTo>
                      <a:pt x="15" y="924"/>
                    </a:lnTo>
                    <a:lnTo>
                      <a:pt x="16" y="924"/>
                    </a:lnTo>
                    <a:lnTo>
                      <a:pt x="16" y="924"/>
                    </a:lnTo>
                    <a:lnTo>
                      <a:pt x="17" y="924"/>
                    </a:lnTo>
                    <a:lnTo>
                      <a:pt x="18" y="924"/>
                    </a:lnTo>
                    <a:lnTo>
                      <a:pt x="19" y="925"/>
                    </a:lnTo>
                    <a:lnTo>
                      <a:pt x="20" y="925"/>
                    </a:lnTo>
                    <a:lnTo>
                      <a:pt x="21" y="925"/>
                    </a:lnTo>
                    <a:lnTo>
                      <a:pt x="22" y="926"/>
                    </a:lnTo>
                    <a:lnTo>
                      <a:pt x="23" y="926"/>
                    </a:lnTo>
                    <a:lnTo>
                      <a:pt x="24" y="925"/>
                    </a:lnTo>
                    <a:lnTo>
                      <a:pt x="25" y="925"/>
                    </a:lnTo>
                    <a:lnTo>
                      <a:pt x="26" y="924"/>
                    </a:lnTo>
                    <a:lnTo>
                      <a:pt x="26" y="924"/>
                    </a:lnTo>
                    <a:lnTo>
                      <a:pt x="27" y="924"/>
                    </a:lnTo>
                    <a:lnTo>
                      <a:pt x="28" y="923"/>
                    </a:lnTo>
                    <a:lnTo>
                      <a:pt x="29" y="923"/>
                    </a:lnTo>
                    <a:lnTo>
                      <a:pt x="30" y="923"/>
                    </a:lnTo>
                    <a:lnTo>
                      <a:pt x="31" y="925"/>
                    </a:lnTo>
                    <a:lnTo>
                      <a:pt x="32" y="927"/>
                    </a:lnTo>
                    <a:lnTo>
                      <a:pt x="33" y="929"/>
                    </a:lnTo>
                    <a:lnTo>
                      <a:pt x="34" y="931"/>
                    </a:lnTo>
                    <a:lnTo>
                      <a:pt x="35" y="932"/>
                    </a:lnTo>
                    <a:lnTo>
                      <a:pt x="35" y="934"/>
                    </a:lnTo>
                    <a:lnTo>
                      <a:pt x="36" y="936"/>
                    </a:lnTo>
                    <a:lnTo>
                      <a:pt x="37" y="938"/>
                    </a:lnTo>
                    <a:lnTo>
                      <a:pt x="38" y="940"/>
                    </a:lnTo>
                    <a:lnTo>
                      <a:pt x="39" y="943"/>
                    </a:lnTo>
                    <a:lnTo>
                      <a:pt x="40" y="945"/>
                    </a:lnTo>
                    <a:lnTo>
                      <a:pt x="41" y="947"/>
                    </a:lnTo>
                    <a:lnTo>
                      <a:pt x="42" y="950"/>
                    </a:lnTo>
                    <a:lnTo>
                      <a:pt x="43" y="953"/>
                    </a:lnTo>
                    <a:lnTo>
                      <a:pt x="44" y="954"/>
                    </a:lnTo>
                    <a:lnTo>
                      <a:pt x="45" y="954"/>
                    </a:lnTo>
                    <a:lnTo>
                      <a:pt x="46" y="953"/>
                    </a:lnTo>
                    <a:lnTo>
                      <a:pt x="47" y="950"/>
                    </a:lnTo>
                    <a:lnTo>
                      <a:pt x="47" y="948"/>
                    </a:lnTo>
                    <a:lnTo>
                      <a:pt x="48" y="945"/>
                    </a:lnTo>
                    <a:lnTo>
                      <a:pt x="49" y="942"/>
                    </a:lnTo>
                    <a:lnTo>
                      <a:pt x="50" y="938"/>
                    </a:lnTo>
                    <a:lnTo>
                      <a:pt x="51" y="934"/>
                    </a:lnTo>
                    <a:lnTo>
                      <a:pt x="52" y="931"/>
                    </a:lnTo>
                    <a:lnTo>
                      <a:pt x="53" y="928"/>
                    </a:lnTo>
                    <a:lnTo>
                      <a:pt x="54" y="925"/>
                    </a:lnTo>
                    <a:lnTo>
                      <a:pt x="55" y="922"/>
                    </a:lnTo>
                    <a:lnTo>
                      <a:pt x="56" y="919"/>
                    </a:lnTo>
                    <a:lnTo>
                      <a:pt x="56" y="915"/>
                    </a:lnTo>
                    <a:lnTo>
                      <a:pt x="57" y="912"/>
                    </a:lnTo>
                    <a:lnTo>
                      <a:pt x="58" y="908"/>
                    </a:lnTo>
                    <a:lnTo>
                      <a:pt x="59" y="905"/>
                    </a:lnTo>
                    <a:lnTo>
                      <a:pt x="60" y="901"/>
                    </a:lnTo>
                    <a:lnTo>
                      <a:pt x="61" y="897"/>
                    </a:lnTo>
                    <a:lnTo>
                      <a:pt x="62" y="894"/>
                    </a:lnTo>
                    <a:lnTo>
                      <a:pt x="63" y="891"/>
                    </a:lnTo>
                    <a:lnTo>
                      <a:pt x="64" y="888"/>
                    </a:lnTo>
                    <a:lnTo>
                      <a:pt x="65" y="885"/>
                    </a:lnTo>
                    <a:lnTo>
                      <a:pt x="66" y="882"/>
                    </a:lnTo>
                    <a:lnTo>
                      <a:pt x="66" y="878"/>
                    </a:lnTo>
                    <a:lnTo>
                      <a:pt x="67" y="874"/>
                    </a:lnTo>
                    <a:lnTo>
                      <a:pt x="68" y="871"/>
                    </a:lnTo>
                    <a:lnTo>
                      <a:pt x="69" y="867"/>
                    </a:lnTo>
                    <a:lnTo>
                      <a:pt x="70" y="863"/>
                    </a:lnTo>
                    <a:lnTo>
                      <a:pt x="71" y="860"/>
                    </a:lnTo>
                    <a:lnTo>
                      <a:pt x="72" y="856"/>
                    </a:lnTo>
                    <a:lnTo>
                      <a:pt x="73" y="852"/>
                    </a:lnTo>
                    <a:lnTo>
                      <a:pt x="74" y="852"/>
                    </a:lnTo>
                    <a:lnTo>
                      <a:pt x="75" y="853"/>
                    </a:lnTo>
                    <a:lnTo>
                      <a:pt x="76" y="855"/>
                    </a:lnTo>
                    <a:lnTo>
                      <a:pt x="77" y="858"/>
                    </a:lnTo>
                    <a:lnTo>
                      <a:pt x="77" y="861"/>
                    </a:lnTo>
                    <a:lnTo>
                      <a:pt x="78" y="864"/>
                    </a:lnTo>
                    <a:lnTo>
                      <a:pt x="79" y="867"/>
                    </a:lnTo>
                    <a:lnTo>
                      <a:pt x="80" y="871"/>
                    </a:lnTo>
                    <a:lnTo>
                      <a:pt x="81" y="875"/>
                    </a:lnTo>
                    <a:lnTo>
                      <a:pt x="82" y="878"/>
                    </a:lnTo>
                    <a:lnTo>
                      <a:pt x="83" y="882"/>
                    </a:lnTo>
                    <a:lnTo>
                      <a:pt x="84" y="886"/>
                    </a:lnTo>
                    <a:lnTo>
                      <a:pt x="85" y="890"/>
                    </a:lnTo>
                    <a:lnTo>
                      <a:pt x="86" y="895"/>
                    </a:lnTo>
                    <a:lnTo>
                      <a:pt x="87" y="900"/>
                    </a:lnTo>
                    <a:lnTo>
                      <a:pt x="87" y="904"/>
                    </a:lnTo>
                    <a:lnTo>
                      <a:pt x="88" y="908"/>
                    </a:lnTo>
                    <a:lnTo>
                      <a:pt x="89" y="910"/>
                    </a:lnTo>
                    <a:lnTo>
                      <a:pt x="90" y="913"/>
                    </a:lnTo>
                    <a:lnTo>
                      <a:pt x="91" y="915"/>
                    </a:lnTo>
                    <a:lnTo>
                      <a:pt x="92" y="918"/>
                    </a:lnTo>
                    <a:lnTo>
                      <a:pt x="93" y="920"/>
                    </a:lnTo>
                    <a:lnTo>
                      <a:pt x="94" y="922"/>
                    </a:lnTo>
                    <a:lnTo>
                      <a:pt x="95" y="924"/>
                    </a:lnTo>
                    <a:lnTo>
                      <a:pt x="96" y="926"/>
                    </a:lnTo>
                    <a:lnTo>
                      <a:pt x="96" y="928"/>
                    </a:lnTo>
                    <a:lnTo>
                      <a:pt x="98" y="931"/>
                    </a:lnTo>
                    <a:lnTo>
                      <a:pt x="98" y="933"/>
                    </a:lnTo>
                    <a:lnTo>
                      <a:pt x="99" y="935"/>
                    </a:lnTo>
                    <a:lnTo>
                      <a:pt x="100" y="938"/>
                    </a:lnTo>
                    <a:lnTo>
                      <a:pt x="101" y="940"/>
                    </a:lnTo>
                    <a:lnTo>
                      <a:pt x="102" y="942"/>
                    </a:lnTo>
                    <a:lnTo>
                      <a:pt x="103" y="943"/>
                    </a:lnTo>
                    <a:lnTo>
                      <a:pt x="104" y="944"/>
                    </a:lnTo>
                    <a:lnTo>
                      <a:pt x="105" y="944"/>
                    </a:lnTo>
                    <a:lnTo>
                      <a:pt x="106" y="944"/>
                    </a:lnTo>
                    <a:lnTo>
                      <a:pt x="107" y="944"/>
                    </a:lnTo>
                    <a:lnTo>
                      <a:pt x="107" y="944"/>
                    </a:lnTo>
                    <a:lnTo>
                      <a:pt x="108" y="944"/>
                    </a:lnTo>
                    <a:lnTo>
                      <a:pt x="109" y="944"/>
                    </a:lnTo>
                    <a:lnTo>
                      <a:pt x="110" y="943"/>
                    </a:lnTo>
                    <a:lnTo>
                      <a:pt x="111" y="943"/>
                    </a:lnTo>
                    <a:lnTo>
                      <a:pt x="112" y="943"/>
                    </a:lnTo>
                    <a:lnTo>
                      <a:pt x="113" y="942"/>
                    </a:lnTo>
                    <a:lnTo>
                      <a:pt x="114" y="942"/>
                    </a:lnTo>
                    <a:lnTo>
                      <a:pt x="115" y="941"/>
                    </a:lnTo>
                    <a:lnTo>
                      <a:pt x="116" y="940"/>
                    </a:lnTo>
                    <a:lnTo>
                      <a:pt x="117" y="940"/>
                    </a:lnTo>
                    <a:lnTo>
                      <a:pt x="117" y="939"/>
                    </a:lnTo>
                    <a:lnTo>
                      <a:pt x="119" y="939"/>
                    </a:lnTo>
                    <a:lnTo>
                      <a:pt x="119" y="938"/>
                    </a:lnTo>
                    <a:lnTo>
                      <a:pt x="120" y="937"/>
                    </a:lnTo>
                    <a:lnTo>
                      <a:pt x="121" y="936"/>
                    </a:lnTo>
                    <a:lnTo>
                      <a:pt x="122" y="936"/>
                    </a:lnTo>
                    <a:lnTo>
                      <a:pt x="123" y="935"/>
                    </a:lnTo>
                    <a:lnTo>
                      <a:pt x="124" y="934"/>
                    </a:lnTo>
                    <a:lnTo>
                      <a:pt x="125" y="934"/>
                    </a:lnTo>
                    <a:lnTo>
                      <a:pt x="126" y="932"/>
                    </a:lnTo>
                    <a:lnTo>
                      <a:pt x="127" y="932"/>
                    </a:lnTo>
                    <a:lnTo>
                      <a:pt x="128" y="931"/>
                    </a:lnTo>
                    <a:lnTo>
                      <a:pt x="128" y="929"/>
                    </a:lnTo>
                    <a:lnTo>
                      <a:pt x="129" y="929"/>
                    </a:lnTo>
                    <a:lnTo>
                      <a:pt x="130" y="927"/>
                    </a:lnTo>
                    <a:lnTo>
                      <a:pt x="131" y="926"/>
                    </a:lnTo>
                    <a:lnTo>
                      <a:pt x="132" y="926"/>
                    </a:lnTo>
                    <a:lnTo>
                      <a:pt x="133" y="926"/>
                    </a:lnTo>
                    <a:lnTo>
                      <a:pt x="134" y="926"/>
                    </a:lnTo>
                    <a:lnTo>
                      <a:pt x="135" y="926"/>
                    </a:lnTo>
                    <a:lnTo>
                      <a:pt x="136" y="927"/>
                    </a:lnTo>
                    <a:lnTo>
                      <a:pt x="137" y="927"/>
                    </a:lnTo>
                    <a:lnTo>
                      <a:pt x="138" y="927"/>
                    </a:lnTo>
                    <a:lnTo>
                      <a:pt x="138" y="928"/>
                    </a:lnTo>
                    <a:lnTo>
                      <a:pt x="139" y="928"/>
                    </a:lnTo>
                    <a:lnTo>
                      <a:pt x="140" y="928"/>
                    </a:lnTo>
                    <a:lnTo>
                      <a:pt x="141" y="929"/>
                    </a:lnTo>
                    <a:lnTo>
                      <a:pt x="142" y="929"/>
                    </a:lnTo>
                    <a:lnTo>
                      <a:pt x="143" y="929"/>
                    </a:lnTo>
                    <a:lnTo>
                      <a:pt x="144" y="930"/>
                    </a:lnTo>
                    <a:lnTo>
                      <a:pt x="145" y="930"/>
                    </a:lnTo>
                    <a:lnTo>
                      <a:pt x="146" y="931"/>
                    </a:lnTo>
                    <a:lnTo>
                      <a:pt x="147" y="931"/>
                    </a:lnTo>
                    <a:lnTo>
                      <a:pt x="147" y="931"/>
                    </a:lnTo>
                    <a:lnTo>
                      <a:pt x="149" y="932"/>
                    </a:lnTo>
                    <a:lnTo>
                      <a:pt x="149" y="932"/>
                    </a:lnTo>
                    <a:lnTo>
                      <a:pt x="150" y="933"/>
                    </a:lnTo>
                    <a:lnTo>
                      <a:pt x="151" y="933"/>
                    </a:lnTo>
                    <a:lnTo>
                      <a:pt x="152" y="933"/>
                    </a:lnTo>
                    <a:lnTo>
                      <a:pt x="153" y="934"/>
                    </a:lnTo>
                    <a:lnTo>
                      <a:pt x="154" y="934"/>
                    </a:lnTo>
                    <a:lnTo>
                      <a:pt x="155" y="935"/>
                    </a:lnTo>
                    <a:lnTo>
                      <a:pt x="156" y="935"/>
                    </a:lnTo>
                    <a:lnTo>
                      <a:pt x="157" y="936"/>
                    </a:lnTo>
                    <a:lnTo>
                      <a:pt x="158" y="937"/>
                    </a:lnTo>
                    <a:lnTo>
                      <a:pt x="159" y="937"/>
                    </a:lnTo>
                    <a:lnTo>
                      <a:pt x="159" y="938"/>
                    </a:lnTo>
                    <a:lnTo>
                      <a:pt x="160" y="939"/>
                    </a:lnTo>
                    <a:lnTo>
                      <a:pt x="161" y="939"/>
                    </a:lnTo>
                    <a:lnTo>
                      <a:pt x="162" y="938"/>
                    </a:lnTo>
                    <a:lnTo>
                      <a:pt x="163" y="938"/>
                    </a:lnTo>
                    <a:lnTo>
                      <a:pt x="164" y="937"/>
                    </a:lnTo>
                    <a:lnTo>
                      <a:pt x="165" y="936"/>
                    </a:lnTo>
                    <a:lnTo>
                      <a:pt x="166" y="936"/>
                    </a:lnTo>
                    <a:lnTo>
                      <a:pt x="167" y="935"/>
                    </a:lnTo>
                    <a:lnTo>
                      <a:pt x="168" y="934"/>
                    </a:lnTo>
                    <a:lnTo>
                      <a:pt x="168" y="933"/>
                    </a:lnTo>
                    <a:lnTo>
                      <a:pt x="169" y="932"/>
                    </a:lnTo>
                    <a:lnTo>
                      <a:pt x="170" y="931"/>
                    </a:lnTo>
                    <a:lnTo>
                      <a:pt x="171" y="931"/>
                    </a:lnTo>
                    <a:lnTo>
                      <a:pt x="172" y="929"/>
                    </a:lnTo>
                    <a:lnTo>
                      <a:pt x="173" y="928"/>
                    </a:lnTo>
                    <a:lnTo>
                      <a:pt x="174" y="927"/>
                    </a:lnTo>
                    <a:lnTo>
                      <a:pt x="175" y="926"/>
                    </a:lnTo>
                    <a:lnTo>
                      <a:pt x="176" y="926"/>
                    </a:lnTo>
                    <a:lnTo>
                      <a:pt x="177" y="926"/>
                    </a:lnTo>
                    <a:lnTo>
                      <a:pt x="178" y="926"/>
                    </a:lnTo>
                    <a:lnTo>
                      <a:pt x="179" y="927"/>
                    </a:lnTo>
                    <a:lnTo>
                      <a:pt x="179" y="927"/>
                    </a:lnTo>
                    <a:lnTo>
                      <a:pt x="180" y="928"/>
                    </a:lnTo>
                    <a:lnTo>
                      <a:pt x="181" y="929"/>
                    </a:lnTo>
                    <a:lnTo>
                      <a:pt x="182" y="929"/>
                    </a:lnTo>
                    <a:lnTo>
                      <a:pt x="183" y="930"/>
                    </a:lnTo>
                    <a:lnTo>
                      <a:pt x="184" y="931"/>
                    </a:lnTo>
                    <a:lnTo>
                      <a:pt x="185" y="932"/>
                    </a:lnTo>
                    <a:lnTo>
                      <a:pt x="186" y="932"/>
                    </a:lnTo>
                    <a:lnTo>
                      <a:pt x="187" y="933"/>
                    </a:lnTo>
                    <a:lnTo>
                      <a:pt x="188" y="934"/>
                    </a:lnTo>
                    <a:lnTo>
                      <a:pt x="189" y="935"/>
                    </a:lnTo>
                    <a:lnTo>
                      <a:pt x="189" y="936"/>
                    </a:lnTo>
                    <a:lnTo>
                      <a:pt x="190" y="936"/>
                    </a:lnTo>
                    <a:lnTo>
                      <a:pt x="191" y="937"/>
                    </a:lnTo>
                    <a:lnTo>
                      <a:pt x="192" y="937"/>
                    </a:lnTo>
                    <a:lnTo>
                      <a:pt x="193" y="937"/>
                    </a:lnTo>
                    <a:lnTo>
                      <a:pt x="194" y="938"/>
                    </a:lnTo>
                    <a:lnTo>
                      <a:pt x="195" y="938"/>
                    </a:lnTo>
                    <a:lnTo>
                      <a:pt x="196" y="938"/>
                    </a:lnTo>
                    <a:lnTo>
                      <a:pt x="197" y="939"/>
                    </a:lnTo>
                    <a:lnTo>
                      <a:pt x="198" y="939"/>
                    </a:lnTo>
                    <a:lnTo>
                      <a:pt x="199" y="940"/>
                    </a:lnTo>
                    <a:lnTo>
                      <a:pt x="199" y="940"/>
                    </a:lnTo>
                    <a:lnTo>
                      <a:pt x="200" y="940"/>
                    </a:lnTo>
                    <a:lnTo>
                      <a:pt x="201" y="941"/>
                    </a:lnTo>
                    <a:lnTo>
                      <a:pt x="202" y="941"/>
                    </a:lnTo>
                    <a:lnTo>
                      <a:pt x="203" y="942"/>
                    </a:lnTo>
                    <a:lnTo>
                      <a:pt x="204" y="942"/>
                    </a:lnTo>
                    <a:lnTo>
                      <a:pt x="205" y="942"/>
                    </a:lnTo>
                    <a:lnTo>
                      <a:pt x="206" y="942"/>
                    </a:lnTo>
                    <a:lnTo>
                      <a:pt x="207" y="942"/>
                    </a:lnTo>
                    <a:lnTo>
                      <a:pt x="208" y="942"/>
                    </a:lnTo>
                    <a:lnTo>
                      <a:pt x="208" y="942"/>
                    </a:lnTo>
                    <a:lnTo>
                      <a:pt x="210" y="942"/>
                    </a:lnTo>
                    <a:lnTo>
                      <a:pt x="210" y="942"/>
                    </a:lnTo>
                    <a:lnTo>
                      <a:pt x="211" y="941"/>
                    </a:lnTo>
                    <a:lnTo>
                      <a:pt x="212" y="941"/>
                    </a:lnTo>
                    <a:lnTo>
                      <a:pt x="213" y="940"/>
                    </a:lnTo>
                    <a:lnTo>
                      <a:pt x="214" y="940"/>
                    </a:lnTo>
                    <a:lnTo>
                      <a:pt x="215" y="940"/>
                    </a:lnTo>
                    <a:lnTo>
                      <a:pt x="216" y="939"/>
                    </a:lnTo>
                    <a:lnTo>
                      <a:pt x="217" y="939"/>
                    </a:lnTo>
                    <a:lnTo>
                      <a:pt x="218" y="938"/>
                    </a:lnTo>
                    <a:lnTo>
                      <a:pt x="219" y="938"/>
                    </a:lnTo>
                    <a:lnTo>
                      <a:pt x="219" y="938"/>
                    </a:lnTo>
                    <a:lnTo>
                      <a:pt x="220" y="938"/>
                    </a:lnTo>
                    <a:lnTo>
                      <a:pt x="221" y="938"/>
                    </a:lnTo>
                    <a:lnTo>
                      <a:pt x="222" y="938"/>
                    </a:lnTo>
                    <a:lnTo>
                      <a:pt x="223" y="939"/>
                    </a:lnTo>
                    <a:lnTo>
                      <a:pt x="224" y="939"/>
                    </a:lnTo>
                    <a:lnTo>
                      <a:pt x="225" y="939"/>
                    </a:lnTo>
                    <a:lnTo>
                      <a:pt x="226" y="939"/>
                    </a:lnTo>
                    <a:lnTo>
                      <a:pt x="227" y="940"/>
                    </a:lnTo>
                    <a:lnTo>
                      <a:pt x="228" y="940"/>
                    </a:lnTo>
                    <a:lnTo>
                      <a:pt x="229" y="940"/>
                    </a:lnTo>
                    <a:lnTo>
                      <a:pt x="229" y="941"/>
                    </a:lnTo>
                    <a:lnTo>
                      <a:pt x="231" y="942"/>
                    </a:lnTo>
                    <a:lnTo>
                      <a:pt x="231" y="942"/>
                    </a:lnTo>
                    <a:lnTo>
                      <a:pt x="232" y="943"/>
                    </a:lnTo>
                    <a:lnTo>
                      <a:pt x="233" y="944"/>
                    </a:lnTo>
                    <a:lnTo>
                      <a:pt x="234" y="943"/>
                    </a:lnTo>
                    <a:lnTo>
                      <a:pt x="235" y="943"/>
                    </a:lnTo>
                    <a:lnTo>
                      <a:pt x="236" y="942"/>
                    </a:lnTo>
                    <a:lnTo>
                      <a:pt x="237" y="941"/>
                    </a:lnTo>
                    <a:lnTo>
                      <a:pt x="238" y="940"/>
                    </a:lnTo>
                    <a:lnTo>
                      <a:pt x="239" y="939"/>
                    </a:lnTo>
                    <a:lnTo>
                      <a:pt x="240" y="938"/>
                    </a:lnTo>
                    <a:lnTo>
                      <a:pt x="240" y="937"/>
                    </a:lnTo>
                    <a:lnTo>
                      <a:pt x="241" y="936"/>
                    </a:lnTo>
                    <a:lnTo>
                      <a:pt x="242" y="935"/>
                    </a:lnTo>
                    <a:lnTo>
                      <a:pt x="243" y="933"/>
                    </a:lnTo>
                    <a:lnTo>
                      <a:pt x="244" y="932"/>
                    </a:lnTo>
                    <a:lnTo>
                      <a:pt x="245" y="931"/>
                    </a:lnTo>
                    <a:lnTo>
                      <a:pt x="246" y="929"/>
                    </a:lnTo>
                    <a:lnTo>
                      <a:pt x="247" y="927"/>
                    </a:lnTo>
                    <a:lnTo>
                      <a:pt x="248" y="926"/>
                    </a:lnTo>
                    <a:lnTo>
                      <a:pt x="249" y="926"/>
                    </a:lnTo>
                    <a:lnTo>
                      <a:pt x="250" y="927"/>
                    </a:lnTo>
                    <a:lnTo>
                      <a:pt x="250" y="927"/>
                    </a:lnTo>
                    <a:lnTo>
                      <a:pt x="251" y="929"/>
                    </a:lnTo>
                    <a:lnTo>
                      <a:pt x="252" y="930"/>
                    </a:lnTo>
                    <a:lnTo>
                      <a:pt x="253" y="931"/>
                    </a:lnTo>
                    <a:lnTo>
                      <a:pt x="254" y="932"/>
                    </a:lnTo>
                    <a:lnTo>
                      <a:pt x="255" y="934"/>
                    </a:lnTo>
                    <a:lnTo>
                      <a:pt x="256" y="935"/>
                    </a:lnTo>
                    <a:lnTo>
                      <a:pt x="257" y="937"/>
                    </a:lnTo>
                    <a:lnTo>
                      <a:pt x="258" y="939"/>
                    </a:lnTo>
                    <a:lnTo>
                      <a:pt x="259" y="940"/>
                    </a:lnTo>
                    <a:lnTo>
                      <a:pt x="259" y="942"/>
                    </a:lnTo>
                    <a:lnTo>
                      <a:pt x="261" y="944"/>
                    </a:lnTo>
                    <a:lnTo>
                      <a:pt x="261" y="946"/>
                    </a:lnTo>
                    <a:lnTo>
                      <a:pt x="262" y="948"/>
                    </a:lnTo>
                    <a:lnTo>
                      <a:pt x="263" y="948"/>
                    </a:lnTo>
                    <a:lnTo>
                      <a:pt x="264" y="948"/>
                    </a:lnTo>
                    <a:lnTo>
                      <a:pt x="265" y="947"/>
                    </a:lnTo>
                    <a:lnTo>
                      <a:pt x="266" y="946"/>
                    </a:lnTo>
                    <a:lnTo>
                      <a:pt x="267" y="945"/>
                    </a:lnTo>
                    <a:lnTo>
                      <a:pt x="268" y="944"/>
                    </a:lnTo>
                    <a:lnTo>
                      <a:pt x="269" y="942"/>
                    </a:lnTo>
                    <a:lnTo>
                      <a:pt x="270" y="941"/>
                    </a:lnTo>
                    <a:lnTo>
                      <a:pt x="271" y="940"/>
                    </a:lnTo>
                    <a:lnTo>
                      <a:pt x="271" y="938"/>
                    </a:lnTo>
                    <a:lnTo>
                      <a:pt x="272" y="937"/>
                    </a:lnTo>
                    <a:lnTo>
                      <a:pt x="273" y="936"/>
                    </a:lnTo>
                    <a:lnTo>
                      <a:pt x="274" y="934"/>
                    </a:lnTo>
                    <a:lnTo>
                      <a:pt x="275" y="933"/>
                    </a:lnTo>
                    <a:lnTo>
                      <a:pt x="276" y="931"/>
                    </a:lnTo>
                    <a:lnTo>
                      <a:pt x="277" y="929"/>
                    </a:lnTo>
                    <a:lnTo>
                      <a:pt x="278" y="928"/>
                    </a:lnTo>
                    <a:lnTo>
                      <a:pt x="279" y="928"/>
                    </a:lnTo>
                    <a:lnTo>
                      <a:pt x="280" y="927"/>
                    </a:lnTo>
                    <a:lnTo>
                      <a:pt x="280" y="926"/>
                    </a:lnTo>
                    <a:lnTo>
                      <a:pt x="281" y="926"/>
                    </a:lnTo>
                    <a:lnTo>
                      <a:pt x="282" y="925"/>
                    </a:lnTo>
                    <a:lnTo>
                      <a:pt x="283" y="925"/>
                    </a:lnTo>
                    <a:lnTo>
                      <a:pt x="284" y="924"/>
                    </a:lnTo>
                    <a:lnTo>
                      <a:pt x="285" y="924"/>
                    </a:lnTo>
                    <a:lnTo>
                      <a:pt x="286" y="923"/>
                    </a:lnTo>
                    <a:lnTo>
                      <a:pt x="287" y="923"/>
                    </a:lnTo>
                    <a:lnTo>
                      <a:pt x="288" y="922"/>
                    </a:lnTo>
                    <a:lnTo>
                      <a:pt x="289" y="921"/>
                    </a:lnTo>
                    <a:lnTo>
                      <a:pt x="290" y="921"/>
                    </a:lnTo>
                    <a:lnTo>
                      <a:pt x="291" y="920"/>
                    </a:lnTo>
                    <a:lnTo>
                      <a:pt x="291" y="920"/>
                    </a:lnTo>
                    <a:lnTo>
                      <a:pt x="292" y="920"/>
                    </a:lnTo>
                    <a:lnTo>
                      <a:pt x="293" y="920"/>
                    </a:lnTo>
                    <a:lnTo>
                      <a:pt x="294" y="921"/>
                    </a:lnTo>
                    <a:lnTo>
                      <a:pt x="295" y="921"/>
                    </a:lnTo>
                    <a:lnTo>
                      <a:pt x="296" y="922"/>
                    </a:lnTo>
                    <a:lnTo>
                      <a:pt x="297" y="923"/>
                    </a:lnTo>
                    <a:lnTo>
                      <a:pt x="298" y="923"/>
                    </a:lnTo>
                    <a:lnTo>
                      <a:pt x="299" y="924"/>
                    </a:lnTo>
                    <a:lnTo>
                      <a:pt x="300" y="925"/>
                    </a:lnTo>
                    <a:lnTo>
                      <a:pt x="301" y="926"/>
                    </a:lnTo>
                    <a:lnTo>
                      <a:pt x="301" y="927"/>
                    </a:lnTo>
                    <a:lnTo>
                      <a:pt x="302" y="928"/>
                    </a:lnTo>
                    <a:lnTo>
                      <a:pt x="303" y="930"/>
                    </a:lnTo>
                    <a:lnTo>
                      <a:pt x="304" y="931"/>
                    </a:lnTo>
                    <a:lnTo>
                      <a:pt x="305" y="932"/>
                    </a:lnTo>
                    <a:lnTo>
                      <a:pt x="306" y="933"/>
                    </a:lnTo>
                    <a:lnTo>
                      <a:pt x="307" y="934"/>
                    </a:lnTo>
                    <a:lnTo>
                      <a:pt x="308" y="934"/>
                    </a:lnTo>
                    <a:lnTo>
                      <a:pt x="309" y="935"/>
                    </a:lnTo>
                    <a:lnTo>
                      <a:pt x="310" y="935"/>
                    </a:lnTo>
                    <a:lnTo>
                      <a:pt x="311" y="935"/>
                    </a:lnTo>
                    <a:lnTo>
                      <a:pt x="311" y="935"/>
                    </a:lnTo>
                    <a:lnTo>
                      <a:pt x="312" y="936"/>
                    </a:lnTo>
                    <a:lnTo>
                      <a:pt x="313" y="936"/>
                    </a:lnTo>
                    <a:lnTo>
                      <a:pt x="314" y="936"/>
                    </a:lnTo>
                    <a:lnTo>
                      <a:pt x="315" y="936"/>
                    </a:lnTo>
                    <a:lnTo>
                      <a:pt x="316" y="936"/>
                    </a:lnTo>
                    <a:lnTo>
                      <a:pt x="317" y="936"/>
                    </a:lnTo>
                    <a:lnTo>
                      <a:pt x="318" y="936"/>
                    </a:lnTo>
                    <a:lnTo>
                      <a:pt x="319" y="936"/>
                    </a:lnTo>
                    <a:lnTo>
                      <a:pt x="320" y="936"/>
                    </a:lnTo>
                    <a:lnTo>
                      <a:pt x="321" y="936"/>
                    </a:lnTo>
                    <a:lnTo>
                      <a:pt x="322" y="936"/>
                    </a:lnTo>
                    <a:lnTo>
                      <a:pt x="322" y="937"/>
                    </a:lnTo>
                    <a:lnTo>
                      <a:pt x="323" y="937"/>
                    </a:lnTo>
                    <a:lnTo>
                      <a:pt x="324" y="938"/>
                    </a:lnTo>
                    <a:lnTo>
                      <a:pt x="325" y="939"/>
                    </a:lnTo>
                    <a:lnTo>
                      <a:pt x="326" y="939"/>
                    </a:lnTo>
                    <a:lnTo>
                      <a:pt x="327" y="940"/>
                    </a:lnTo>
                    <a:lnTo>
                      <a:pt x="328" y="940"/>
                    </a:lnTo>
                    <a:lnTo>
                      <a:pt x="329" y="941"/>
                    </a:lnTo>
                    <a:lnTo>
                      <a:pt x="330" y="942"/>
                    </a:lnTo>
                    <a:lnTo>
                      <a:pt x="331" y="943"/>
                    </a:lnTo>
                    <a:lnTo>
                      <a:pt x="331" y="944"/>
                    </a:lnTo>
                    <a:lnTo>
                      <a:pt x="332" y="945"/>
                    </a:lnTo>
                    <a:lnTo>
                      <a:pt x="333" y="945"/>
                    </a:lnTo>
                    <a:lnTo>
                      <a:pt x="334" y="947"/>
                    </a:lnTo>
                    <a:lnTo>
                      <a:pt x="335" y="947"/>
                    </a:lnTo>
                    <a:lnTo>
                      <a:pt x="336" y="947"/>
                    </a:lnTo>
                    <a:lnTo>
                      <a:pt x="337" y="947"/>
                    </a:lnTo>
                    <a:lnTo>
                      <a:pt x="338" y="947"/>
                    </a:lnTo>
                    <a:lnTo>
                      <a:pt x="339" y="946"/>
                    </a:lnTo>
                    <a:lnTo>
                      <a:pt x="340" y="946"/>
                    </a:lnTo>
                    <a:lnTo>
                      <a:pt x="341" y="945"/>
                    </a:lnTo>
                    <a:lnTo>
                      <a:pt x="341" y="945"/>
                    </a:lnTo>
                    <a:lnTo>
                      <a:pt x="343" y="944"/>
                    </a:lnTo>
                    <a:lnTo>
                      <a:pt x="343" y="943"/>
                    </a:lnTo>
                    <a:lnTo>
                      <a:pt x="344" y="942"/>
                    </a:lnTo>
                    <a:lnTo>
                      <a:pt x="345" y="941"/>
                    </a:lnTo>
                    <a:lnTo>
                      <a:pt x="346" y="940"/>
                    </a:lnTo>
                    <a:lnTo>
                      <a:pt x="347" y="939"/>
                    </a:lnTo>
                    <a:lnTo>
                      <a:pt x="348" y="938"/>
                    </a:lnTo>
                    <a:lnTo>
                      <a:pt x="349" y="937"/>
                    </a:lnTo>
                    <a:lnTo>
                      <a:pt x="350" y="936"/>
                    </a:lnTo>
                    <a:lnTo>
                      <a:pt x="351" y="936"/>
                    </a:lnTo>
                    <a:lnTo>
                      <a:pt x="352" y="937"/>
                    </a:lnTo>
                    <a:lnTo>
                      <a:pt x="352" y="937"/>
                    </a:lnTo>
                    <a:lnTo>
                      <a:pt x="353" y="938"/>
                    </a:lnTo>
                    <a:lnTo>
                      <a:pt x="354" y="938"/>
                    </a:lnTo>
                    <a:lnTo>
                      <a:pt x="355" y="939"/>
                    </a:lnTo>
                    <a:lnTo>
                      <a:pt x="356" y="940"/>
                    </a:lnTo>
                    <a:lnTo>
                      <a:pt x="357" y="940"/>
                    </a:lnTo>
                    <a:lnTo>
                      <a:pt x="358" y="941"/>
                    </a:lnTo>
                    <a:lnTo>
                      <a:pt x="359" y="942"/>
                    </a:lnTo>
                    <a:lnTo>
                      <a:pt x="360" y="943"/>
                    </a:lnTo>
                    <a:lnTo>
                      <a:pt x="361" y="944"/>
                    </a:lnTo>
                    <a:lnTo>
                      <a:pt x="362" y="945"/>
                    </a:lnTo>
                    <a:lnTo>
                      <a:pt x="362" y="947"/>
                    </a:lnTo>
                    <a:lnTo>
                      <a:pt x="363" y="948"/>
                    </a:lnTo>
                    <a:lnTo>
                      <a:pt x="364" y="949"/>
                    </a:lnTo>
                    <a:lnTo>
                      <a:pt x="365" y="949"/>
                    </a:lnTo>
                    <a:lnTo>
                      <a:pt x="366" y="949"/>
                    </a:lnTo>
                    <a:lnTo>
                      <a:pt x="367" y="949"/>
                    </a:lnTo>
                    <a:lnTo>
                      <a:pt x="368" y="949"/>
                    </a:lnTo>
                    <a:lnTo>
                      <a:pt x="369" y="948"/>
                    </a:lnTo>
                    <a:lnTo>
                      <a:pt x="370" y="948"/>
                    </a:lnTo>
                    <a:lnTo>
                      <a:pt x="371" y="948"/>
                    </a:lnTo>
                    <a:lnTo>
                      <a:pt x="371" y="948"/>
                    </a:lnTo>
                    <a:lnTo>
                      <a:pt x="373" y="947"/>
                    </a:lnTo>
                    <a:lnTo>
                      <a:pt x="373" y="947"/>
                    </a:lnTo>
                    <a:lnTo>
                      <a:pt x="374" y="946"/>
                    </a:lnTo>
                    <a:lnTo>
                      <a:pt x="375" y="946"/>
                    </a:lnTo>
                    <a:lnTo>
                      <a:pt x="376" y="945"/>
                    </a:lnTo>
                    <a:lnTo>
                      <a:pt x="377" y="944"/>
                    </a:lnTo>
                    <a:lnTo>
                      <a:pt x="378" y="944"/>
                    </a:lnTo>
                    <a:lnTo>
                      <a:pt x="379" y="943"/>
                    </a:lnTo>
                    <a:lnTo>
                      <a:pt x="380" y="943"/>
                    </a:lnTo>
                    <a:lnTo>
                      <a:pt x="381" y="943"/>
                    </a:lnTo>
                    <a:lnTo>
                      <a:pt x="382" y="944"/>
                    </a:lnTo>
                    <a:lnTo>
                      <a:pt x="383" y="944"/>
                    </a:lnTo>
                    <a:lnTo>
                      <a:pt x="383" y="945"/>
                    </a:lnTo>
                    <a:lnTo>
                      <a:pt x="384" y="945"/>
                    </a:lnTo>
                    <a:lnTo>
                      <a:pt x="385" y="946"/>
                    </a:lnTo>
                    <a:lnTo>
                      <a:pt x="386" y="946"/>
                    </a:lnTo>
                    <a:lnTo>
                      <a:pt x="387" y="947"/>
                    </a:lnTo>
                    <a:lnTo>
                      <a:pt x="388" y="948"/>
                    </a:lnTo>
                    <a:lnTo>
                      <a:pt x="389" y="948"/>
                    </a:lnTo>
                    <a:lnTo>
                      <a:pt x="390" y="949"/>
                    </a:lnTo>
                    <a:lnTo>
                      <a:pt x="391" y="950"/>
                    </a:lnTo>
                    <a:lnTo>
                      <a:pt x="392" y="951"/>
                    </a:lnTo>
                    <a:lnTo>
                      <a:pt x="392" y="952"/>
                    </a:lnTo>
                    <a:lnTo>
                      <a:pt x="394" y="953"/>
                    </a:lnTo>
                    <a:lnTo>
                      <a:pt x="394" y="953"/>
                    </a:lnTo>
                    <a:lnTo>
                      <a:pt x="395" y="952"/>
                    </a:lnTo>
                    <a:lnTo>
                      <a:pt x="396" y="951"/>
                    </a:lnTo>
                    <a:lnTo>
                      <a:pt x="397" y="950"/>
                    </a:lnTo>
                    <a:lnTo>
                      <a:pt x="398" y="949"/>
                    </a:lnTo>
                    <a:lnTo>
                      <a:pt x="399" y="948"/>
                    </a:lnTo>
                    <a:lnTo>
                      <a:pt x="400" y="947"/>
                    </a:lnTo>
                    <a:lnTo>
                      <a:pt x="401" y="945"/>
                    </a:lnTo>
                    <a:lnTo>
                      <a:pt x="402" y="944"/>
                    </a:lnTo>
                    <a:lnTo>
                      <a:pt x="403" y="943"/>
                    </a:lnTo>
                    <a:lnTo>
                      <a:pt x="403" y="942"/>
                    </a:lnTo>
                    <a:lnTo>
                      <a:pt x="404" y="940"/>
                    </a:lnTo>
                    <a:lnTo>
                      <a:pt x="405" y="939"/>
                    </a:lnTo>
                    <a:lnTo>
                      <a:pt x="406" y="938"/>
                    </a:lnTo>
                    <a:lnTo>
                      <a:pt x="407" y="937"/>
                    </a:lnTo>
                    <a:lnTo>
                      <a:pt x="408" y="935"/>
                    </a:lnTo>
                    <a:lnTo>
                      <a:pt x="409" y="934"/>
                    </a:lnTo>
                    <a:lnTo>
                      <a:pt x="410" y="934"/>
                    </a:lnTo>
                    <a:lnTo>
                      <a:pt x="411" y="933"/>
                    </a:lnTo>
                    <a:lnTo>
                      <a:pt x="412" y="932"/>
                    </a:lnTo>
                    <a:lnTo>
                      <a:pt x="413" y="932"/>
                    </a:lnTo>
                    <a:lnTo>
                      <a:pt x="413" y="931"/>
                    </a:lnTo>
                    <a:lnTo>
                      <a:pt x="414" y="931"/>
                    </a:lnTo>
                    <a:lnTo>
                      <a:pt x="415" y="931"/>
                    </a:lnTo>
                    <a:lnTo>
                      <a:pt x="416" y="930"/>
                    </a:lnTo>
                    <a:lnTo>
                      <a:pt x="417" y="930"/>
                    </a:lnTo>
                    <a:lnTo>
                      <a:pt x="418" y="930"/>
                    </a:lnTo>
                    <a:lnTo>
                      <a:pt x="419" y="929"/>
                    </a:lnTo>
                    <a:lnTo>
                      <a:pt x="420" y="929"/>
                    </a:lnTo>
                    <a:lnTo>
                      <a:pt x="421" y="929"/>
                    </a:lnTo>
                    <a:lnTo>
                      <a:pt x="422" y="928"/>
                    </a:lnTo>
                    <a:lnTo>
                      <a:pt x="423" y="928"/>
                    </a:lnTo>
                    <a:lnTo>
                      <a:pt x="424" y="929"/>
                    </a:lnTo>
                    <a:lnTo>
                      <a:pt x="424" y="930"/>
                    </a:lnTo>
                    <a:lnTo>
                      <a:pt x="425" y="930"/>
                    </a:lnTo>
                    <a:lnTo>
                      <a:pt x="426" y="931"/>
                    </a:lnTo>
                    <a:lnTo>
                      <a:pt x="427" y="933"/>
                    </a:lnTo>
                    <a:lnTo>
                      <a:pt x="428" y="934"/>
                    </a:lnTo>
                    <a:lnTo>
                      <a:pt x="429" y="937"/>
                    </a:lnTo>
                    <a:lnTo>
                      <a:pt x="430" y="939"/>
                    </a:lnTo>
                    <a:lnTo>
                      <a:pt x="431" y="939"/>
                    </a:lnTo>
                    <a:lnTo>
                      <a:pt x="432" y="937"/>
                    </a:lnTo>
                    <a:lnTo>
                      <a:pt x="433" y="937"/>
                    </a:lnTo>
                    <a:lnTo>
                      <a:pt x="434" y="936"/>
                    </a:lnTo>
                    <a:lnTo>
                      <a:pt x="434" y="934"/>
                    </a:lnTo>
                    <a:lnTo>
                      <a:pt x="435" y="932"/>
                    </a:lnTo>
                    <a:lnTo>
                      <a:pt x="436" y="929"/>
                    </a:lnTo>
                    <a:lnTo>
                      <a:pt x="437" y="927"/>
                    </a:lnTo>
                    <a:lnTo>
                      <a:pt x="438" y="930"/>
                    </a:lnTo>
                    <a:lnTo>
                      <a:pt x="439" y="936"/>
                    </a:lnTo>
                    <a:lnTo>
                      <a:pt x="440" y="941"/>
                    </a:lnTo>
                    <a:lnTo>
                      <a:pt x="441" y="948"/>
                    </a:lnTo>
                    <a:lnTo>
                      <a:pt x="442" y="954"/>
                    </a:lnTo>
                    <a:lnTo>
                      <a:pt x="443" y="959"/>
                    </a:lnTo>
                    <a:lnTo>
                      <a:pt x="444" y="965"/>
                    </a:lnTo>
                    <a:lnTo>
                      <a:pt x="444" y="970"/>
                    </a:lnTo>
                    <a:lnTo>
                      <a:pt x="445" y="975"/>
                    </a:lnTo>
                    <a:lnTo>
                      <a:pt x="446" y="980"/>
                    </a:lnTo>
                    <a:lnTo>
                      <a:pt x="447" y="983"/>
                    </a:lnTo>
                    <a:lnTo>
                      <a:pt x="448" y="985"/>
                    </a:lnTo>
                    <a:lnTo>
                      <a:pt x="449" y="989"/>
                    </a:lnTo>
                    <a:lnTo>
                      <a:pt x="450" y="992"/>
                    </a:lnTo>
                    <a:lnTo>
                      <a:pt x="451" y="994"/>
                    </a:lnTo>
                    <a:lnTo>
                      <a:pt x="452" y="995"/>
                    </a:lnTo>
                    <a:lnTo>
                      <a:pt x="453" y="990"/>
                    </a:lnTo>
                    <a:lnTo>
                      <a:pt x="454" y="981"/>
                    </a:lnTo>
                    <a:lnTo>
                      <a:pt x="455" y="972"/>
                    </a:lnTo>
                    <a:lnTo>
                      <a:pt x="455" y="961"/>
                    </a:lnTo>
                    <a:lnTo>
                      <a:pt x="456" y="944"/>
                    </a:lnTo>
                    <a:lnTo>
                      <a:pt x="457" y="926"/>
                    </a:lnTo>
                    <a:lnTo>
                      <a:pt x="458" y="905"/>
                    </a:lnTo>
                    <a:lnTo>
                      <a:pt x="459" y="884"/>
                    </a:lnTo>
                    <a:lnTo>
                      <a:pt x="460" y="873"/>
                    </a:lnTo>
                    <a:lnTo>
                      <a:pt x="461" y="866"/>
                    </a:lnTo>
                    <a:lnTo>
                      <a:pt x="462" y="855"/>
                    </a:lnTo>
                    <a:lnTo>
                      <a:pt x="463" y="844"/>
                    </a:lnTo>
                    <a:lnTo>
                      <a:pt x="464" y="837"/>
                    </a:lnTo>
                    <a:lnTo>
                      <a:pt x="464" y="829"/>
                    </a:lnTo>
                    <a:lnTo>
                      <a:pt x="465" y="823"/>
                    </a:lnTo>
                    <a:lnTo>
                      <a:pt x="466" y="813"/>
                    </a:lnTo>
                    <a:lnTo>
                      <a:pt x="467" y="776"/>
                    </a:lnTo>
                    <a:lnTo>
                      <a:pt x="468" y="727"/>
                    </a:lnTo>
                    <a:lnTo>
                      <a:pt x="469" y="673"/>
                    </a:lnTo>
                    <a:lnTo>
                      <a:pt x="470" y="614"/>
                    </a:lnTo>
                    <a:lnTo>
                      <a:pt x="471" y="562"/>
                    </a:lnTo>
                    <a:lnTo>
                      <a:pt x="472" y="511"/>
                    </a:lnTo>
                    <a:lnTo>
                      <a:pt x="473" y="460"/>
                    </a:lnTo>
                    <a:lnTo>
                      <a:pt x="474" y="410"/>
                    </a:lnTo>
                    <a:lnTo>
                      <a:pt x="474" y="352"/>
                    </a:lnTo>
                    <a:lnTo>
                      <a:pt x="476" y="293"/>
                    </a:lnTo>
                    <a:lnTo>
                      <a:pt x="476" y="241"/>
                    </a:lnTo>
                    <a:lnTo>
                      <a:pt x="477" y="191"/>
                    </a:lnTo>
                    <a:lnTo>
                      <a:pt x="478" y="138"/>
                    </a:lnTo>
                    <a:lnTo>
                      <a:pt x="479" y="89"/>
                    </a:lnTo>
                    <a:lnTo>
                      <a:pt x="480" y="39"/>
                    </a:lnTo>
                    <a:lnTo>
                      <a:pt x="481" y="0"/>
                    </a:lnTo>
                    <a:lnTo>
                      <a:pt x="482" y="4"/>
                    </a:lnTo>
                    <a:lnTo>
                      <a:pt x="483" y="29"/>
                    </a:lnTo>
                    <a:lnTo>
                      <a:pt x="484" y="65"/>
                    </a:lnTo>
                    <a:lnTo>
                      <a:pt x="485" y="112"/>
                    </a:lnTo>
                    <a:lnTo>
                      <a:pt x="485" y="158"/>
                    </a:lnTo>
                    <a:lnTo>
                      <a:pt x="486" y="207"/>
                    </a:lnTo>
                    <a:lnTo>
                      <a:pt x="487" y="263"/>
                    </a:lnTo>
                    <a:lnTo>
                      <a:pt x="488" y="322"/>
                    </a:lnTo>
                    <a:lnTo>
                      <a:pt x="489" y="383"/>
                    </a:lnTo>
                    <a:lnTo>
                      <a:pt x="490" y="445"/>
                    </a:lnTo>
                    <a:lnTo>
                      <a:pt x="491" y="504"/>
                    </a:lnTo>
                    <a:lnTo>
                      <a:pt x="492" y="563"/>
                    </a:lnTo>
                    <a:lnTo>
                      <a:pt x="493" y="632"/>
                    </a:lnTo>
                    <a:lnTo>
                      <a:pt x="494" y="701"/>
                    </a:lnTo>
                    <a:lnTo>
                      <a:pt x="495" y="773"/>
                    </a:lnTo>
                    <a:lnTo>
                      <a:pt x="495" y="839"/>
                    </a:lnTo>
                    <a:lnTo>
                      <a:pt x="496" y="875"/>
                    </a:lnTo>
                    <a:lnTo>
                      <a:pt x="497" y="897"/>
                    </a:lnTo>
                    <a:lnTo>
                      <a:pt x="498" y="914"/>
                    </a:lnTo>
                    <a:lnTo>
                      <a:pt x="499" y="923"/>
                    </a:lnTo>
                    <a:lnTo>
                      <a:pt x="500" y="933"/>
                    </a:lnTo>
                    <a:lnTo>
                      <a:pt x="501" y="940"/>
                    </a:lnTo>
                    <a:lnTo>
                      <a:pt x="502" y="942"/>
                    </a:lnTo>
                    <a:lnTo>
                      <a:pt x="503" y="942"/>
                    </a:lnTo>
                    <a:lnTo>
                      <a:pt x="504" y="947"/>
                    </a:lnTo>
                    <a:lnTo>
                      <a:pt x="504" y="951"/>
                    </a:lnTo>
                    <a:lnTo>
                      <a:pt x="506" y="955"/>
                    </a:lnTo>
                    <a:lnTo>
                      <a:pt x="506" y="958"/>
                    </a:lnTo>
                    <a:lnTo>
                      <a:pt x="507" y="958"/>
                    </a:lnTo>
                    <a:lnTo>
                      <a:pt x="508" y="956"/>
                    </a:lnTo>
                    <a:lnTo>
                      <a:pt x="509" y="953"/>
                    </a:lnTo>
                    <a:lnTo>
                      <a:pt x="510" y="950"/>
                    </a:lnTo>
                    <a:lnTo>
                      <a:pt x="511" y="951"/>
                    </a:lnTo>
                    <a:lnTo>
                      <a:pt x="512" y="952"/>
                    </a:lnTo>
                    <a:lnTo>
                      <a:pt x="513" y="954"/>
                    </a:lnTo>
                    <a:lnTo>
                      <a:pt x="514" y="956"/>
                    </a:lnTo>
                    <a:lnTo>
                      <a:pt x="515" y="958"/>
                    </a:lnTo>
                    <a:lnTo>
                      <a:pt x="516" y="959"/>
                    </a:lnTo>
                    <a:lnTo>
                      <a:pt x="516" y="961"/>
                    </a:lnTo>
                    <a:lnTo>
                      <a:pt x="517" y="962"/>
                    </a:lnTo>
                    <a:lnTo>
                      <a:pt x="518" y="961"/>
                    </a:lnTo>
                    <a:lnTo>
                      <a:pt x="519" y="959"/>
                    </a:lnTo>
                    <a:lnTo>
                      <a:pt x="520" y="957"/>
                    </a:lnTo>
                    <a:lnTo>
                      <a:pt x="521" y="955"/>
                    </a:lnTo>
                    <a:lnTo>
                      <a:pt x="522" y="952"/>
                    </a:lnTo>
                    <a:lnTo>
                      <a:pt x="523" y="949"/>
                    </a:lnTo>
                    <a:lnTo>
                      <a:pt x="524" y="945"/>
                    </a:lnTo>
                    <a:lnTo>
                      <a:pt x="525" y="942"/>
                    </a:lnTo>
                    <a:lnTo>
                      <a:pt x="525" y="941"/>
                    </a:lnTo>
                    <a:lnTo>
                      <a:pt x="527" y="940"/>
                    </a:lnTo>
                    <a:lnTo>
                      <a:pt x="527" y="940"/>
                    </a:lnTo>
                    <a:lnTo>
                      <a:pt x="528" y="940"/>
                    </a:lnTo>
                    <a:lnTo>
                      <a:pt x="529" y="940"/>
                    </a:lnTo>
                    <a:lnTo>
                      <a:pt x="530" y="940"/>
                    </a:lnTo>
                    <a:lnTo>
                      <a:pt x="531" y="940"/>
                    </a:lnTo>
                    <a:lnTo>
                      <a:pt x="532" y="940"/>
                    </a:lnTo>
                    <a:lnTo>
                      <a:pt x="533" y="940"/>
                    </a:lnTo>
                    <a:lnTo>
                      <a:pt x="534" y="939"/>
                    </a:lnTo>
                    <a:lnTo>
                      <a:pt x="535" y="939"/>
                    </a:lnTo>
                    <a:lnTo>
                      <a:pt x="536" y="938"/>
                    </a:lnTo>
                    <a:lnTo>
                      <a:pt x="536" y="938"/>
                    </a:lnTo>
                    <a:lnTo>
                      <a:pt x="537" y="937"/>
                    </a:lnTo>
                    <a:lnTo>
                      <a:pt x="538" y="937"/>
                    </a:lnTo>
                    <a:lnTo>
                      <a:pt x="539" y="936"/>
                    </a:lnTo>
                    <a:lnTo>
                      <a:pt x="540" y="936"/>
                    </a:lnTo>
                    <a:lnTo>
                      <a:pt x="541" y="936"/>
                    </a:lnTo>
                    <a:lnTo>
                      <a:pt x="542" y="936"/>
                    </a:lnTo>
                    <a:lnTo>
                      <a:pt x="543" y="936"/>
                    </a:lnTo>
                    <a:lnTo>
                      <a:pt x="544" y="936"/>
                    </a:lnTo>
                    <a:lnTo>
                      <a:pt x="545" y="936"/>
                    </a:lnTo>
                    <a:lnTo>
                      <a:pt x="546" y="936"/>
                    </a:lnTo>
                    <a:lnTo>
                      <a:pt x="546" y="937"/>
                    </a:lnTo>
                    <a:lnTo>
                      <a:pt x="547" y="937"/>
                    </a:lnTo>
                    <a:lnTo>
                      <a:pt x="548" y="937"/>
                    </a:lnTo>
                    <a:lnTo>
                      <a:pt x="549" y="937"/>
                    </a:lnTo>
                    <a:lnTo>
                      <a:pt x="550" y="938"/>
                    </a:lnTo>
                    <a:lnTo>
                      <a:pt x="551" y="938"/>
                    </a:lnTo>
                    <a:lnTo>
                      <a:pt x="552" y="939"/>
                    </a:lnTo>
                    <a:lnTo>
                      <a:pt x="553" y="939"/>
                    </a:lnTo>
                    <a:lnTo>
                      <a:pt x="554" y="939"/>
                    </a:lnTo>
                    <a:lnTo>
                      <a:pt x="555" y="939"/>
                    </a:lnTo>
                    <a:lnTo>
                      <a:pt x="556" y="939"/>
                    </a:lnTo>
                    <a:lnTo>
                      <a:pt x="557" y="939"/>
                    </a:lnTo>
                    <a:lnTo>
                      <a:pt x="557" y="938"/>
                    </a:lnTo>
                    <a:lnTo>
                      <a:pt x="558" y="938"/>
                    </a:lnTo>
                    <a:lnTo>
                      <a:pt x="559" y="937"/>
                    </a:lnTo>
                    <a:lnTo>
                      <a:pt x="560" y="937"/>
                    </a:lnTo>
                    <a:lnTo>
                      <a:pt x="561" y="936"/>
                    </a:lnTo>
                    <a:lnTo>
                      <a:pt x="562" y="936"/>
                    </a:lnTo>
                    <a:lnTo>
                      <a:pt x="563" y="935"/>
                    </a:lnTo>
                    <a:lnTo>
                      <a:pt x="564" y="935"/>
                    </a:lnTo>
                    <a:lnTo>
                      <a:pt x="565" y="934"/>
                    </a:lnTo>
                    <a:lnTo>
                      <a:pt x="566" y="934"/>
                    </a:lnTo>
                    <a:lnTo>
                      <a:pt x="567" y="934"/>
                    </a:lnTo>
                    <a:lnTo>
                      <a:pt x="567" y="933"/>
                    </a:lnTo>
                    <a:lnTo>
                      <a:pt x="568" y="933"/>
                    </a:lnTo>
                    <a:lnTo>
                      <a:pt x="569" y="932"/>
                    </a:lnTo>
                    <a:lnTo>
                      <a:pt x="570" y="932"/>
                    </a:lnTo>
                    <a:lnTo>
                      <a:pt x="571" y="932"/>
                    </a:lnTo>
                    <a:lnTo>
                      <a:pt x="572" y="932"/>
                    </a:lnTo>
                    <a:lnTo>
                      <a:pt x="573" y="932"/>
                    </a:lnTo>
                    <a:lnTo>
                      <a:pt x="574" y="933"/>
                    </a:lnTo>
                    <a:lnTo>
                      <a:pt x="575" y="933"/>
                    </a:lnTo>
                    <a:lnTo>
                      <a:pt x="576" y="933"/>
                    </a:lnTo>
                    <a:lnTo>
                      <a:pt x="576" y="933"/>
                    </a:lnTo>
                    <a:lnTo>
                      <a:pt x="577" y="933"/>
                    </a:lnTo>
                    <a:lnTo>
                      <a:pt x="578" y="934"/>
                    </a:lnTo>
                    <a:lnTo>
                      <a:pt x="579" y="934"/>
                    </a:lnTo>
                    <a:lnTo>
                      <a:pt x="580" y="934"/>
                    </a:lnTo>
                    <a:lnTo>
                      <a:pt x="581" y="934"/>
                    </a:lnTo>
                    <a:lnTo>
                      <a:pt x="582" y="934"/>
                    </a:lnTo>
                    <a:lnTo>
                      <a:pt x="583" y="934"/>
                    </a:lnTo>
                    <a:lnTo>
                      <a:pt x="584" y="935"/>
                    </a:lnTo>
                    <a:lnTo>
                      <a:pt x="585" y="936"/>
                    </a:lnTo>
                    <a:lnTo>
                      <a:pt x="586" y="937"/>
                    </a:lnTo>
                    <a:lnTo>
                      <a:pt x="587" y="938"/>
                    </a:lnTo>
                    <a:lnTo>
                      <a:pt x="588" y="940"/>
                    </a:lnTo>
                    <a:lnTo>
                      <a:pt x="588" y="941"/>
                    </a:lnTo>
                    <a:lnTo>
                      <a:pt x="589" y="943"/>
                    </a:lnTo>
                    <a:lnTo>
                      <a:pt x="590" y="945"/>
                    </a:lnTo>
                    <a:lnTo>
                      <a:pt x="591" y="945"/>
                    </a:lnTo>
                    <a:lnTo>
                      <a:pt x="592" y="945"/>
                    </a:lnTo>
                    <a:lnTo>
                      <a:pt x="593" y="946"/>
                    </a:lnTo>
                    <a:lnTo>
                      <a:pt x="594" y="946"/>
                    </a:lnTo>
                    <a:lnTo>
                      <a:pt x="595" y="946"/>
                    </a:lnTo>
                    <a:lnTo>
                      <a:pt x="596" y="946"/>
                    </a:lnTo>
                    <a:lnTo>
                      <a:pt x="597" y="945"/>
                    </a:lnTo>
                    <a:lnTo>
                      <a:pt x="597" y="945"/>
                    </a:lnTo>
                    <a:lnTo>
                      <a:pt x="598" y="947"/>
                    </a:lnTo>
                    <a:lnTo>
                      <a:pt x="599" y="949"/>
                    </a:lnTo>
                    <a:lnTo>
                      <a:pt x="600" y="951"/>
                    </a:lnTo>
                    <a:lnTo>
                      <a:pt x="601" y="954"/>
                    </a:lnTo>
                    <a:lnTo>
                      <a:pt x="602" y="955"/>
                    </a:lnTo>
                    <a:lnTo>
                      <a:pt x="603" y="956"/>
                    </a:lnTo>
                    <a:lnTo>
                      <a:pt x="604" y="956"/>
                    </a:lnTo>
                    <a:lnTo>
                      <a:pt x="605" y="956"/>
                    </a:lnTo>
                    <a:lnTo>
                      <a:pt x="606" y="960"/>
                    </a:lnTo>
                    <a:lnTo>
                      <a:pt x="607" y="965"/>
                    </a:lnTo>
                    <a:lnTo>
                      <a:pt x="607" y="968"/>
                    </a:lnTo>
                    <a:lnTo>
                      <a:pt x="608" y="972"/>
                    </a:lnTo>
                    <a:lnTo>
                      <a:pt x="609" y="977"/>
                    </a:lnTo>
                    <a:lnTo>
                      <a:pt x="610" y="981"/>
                    </a:lnTo>
                    <a:lnTo>
                      <a:pt x="611" y="986"/>
                    </a:lnTo>
                    <a:lnTo>
                      <a:pt x="612" y="990"/>
                    </a:lnTo>
                    <a:lnTo>
                      <a:pt x="613" y="985"/>
                    </a:lnTo>
                    <a:lnTo>
                      <a:pt x="614" y="976"/>
                    </a:lnTo>
                    <a:lnTo>
                      <a:pt x="615" y="965"/>
                    </a:lnTo>
                    <a:lnTo>
                      <a:pt x="616" y="953"/>
                    </a:lnTo>
                    <a:lnTo>
                      <a:pt x="617" y="942"/>
                    </a:lnTo>
                    <a:lnTo>
                      <a:pt x="618" y="930"/>
                    </a:lnTo>
                    <a:lnTo>
                      <a:pt x="618" y="918"/>
                    </a:lnTo>
                    <a:lnTo>
                      <a:pt x="619" y="905"/>
                    </a:lnTo>
                    <a:lnTo>
                      <a:pt x="620" y="891"/>
                    </a:lnTo>
                    <a:lnTo>
                      <a:pt x="621" y="875"/>
                    </a:lnTo>
                    <a:lnTo>
                      <a:pt x="622" y="860"/>
                    </a:lnTo>
                    <a:lnTo>
                      <a:pt x="623" y="846"/>
                    </a:lnTo>
                    <a:lnTo>
                      <a:pt x="624" y="829"/>
                    </a:lnTo>
                    <a:lnTo>
                      <a:pt x="625" y="813"/>
                    </a:lnTo>
                    <a:lnTo>
                      <a:pt x="626" y="796"/>
                    </a:lnTo>
                    <a:lnTo>
                      <a:pt x="627" y="781"/>
                    </a:lnTo>
                    <a:lnTo>
                      <a:pt x="628" y="776"/>
                    </a:lnTo>
                    <a:lnTo>
                      <a:pt x="628" y="776"/>
                    </a:lnTo>
                    <a:lnTo>
                      <a:pt x="629" y="778"/>
                    </a:lnTo>
                    <a:lnTo>
                      <a:pt x="630" y="783"/>
                    </a:lnTo>
                    <a:lnTo>
                      <a:pt x="631" y="787"/>
                    </a:lnTo>
                    <a:lnTo>
                      <a:pt x="632" y="792"/>
                    </a:lnTo>
                    <a:lnTo>
                      <a:pt x="633" y="798"/>
                    </a:lnTo>
                    <a:lnTo>
                      <a:pt x="634" y="805"/>
                    </a:lnTo>
                    <a:lnTo>
                      <a:pt x="635" y="814"/>
                    </a:lnTo>
                    <a:lnTo>
                      <a:pt x="636" y="823"/>
                    </a:lnTo>
                    <a:lnTo>
                      <a:pt x="637" y="833"/>
                    </a:lnTo>
                    <a:lnTo>
                      <a:pt x="637" y="842"/>
                    </a:lnTo>
                    <a:lnTo>
                      <a:pt x="639" y="854"/>
                    </a:lnTo>
                    <a:lnTo>
                      <a:pt x="639" y="866"/>
                    </a:lnTo>
                    <a:lnTo>
                      <a:pt x="640" y="879"/>
                    </a:lnTo>
                    <a:lnTo>
                      <a:pt x="641" y="891"/>
                    </a:lnTo>
                    <a:lnTo>
                      <a:pt x="642" y="898"/>
                    </a:lnTo>
                    <a:lnTo>
                      <a:pt x="643" y="903"/>
                    </a:lnTo>
                    <a:lnTo>
                      <a:pt x="644" y="907"/>
                    </a:lnTo>
                    <a:lnTo>
                      <a:pt x="645" y="910"/>
                    </a:lnTo>
                    <a:lnTo>
                      <a:pt x="646" y="912"/>
                    </a:lnTo>
                    <a:lnTo>
                      <a:pt x="647" y="913"/>
                    </a:lnTo>
                    <a:lnTo>
                      <a:pt x="648" y="914"/>
                    </a:lnTo>
                    <a:lnTo>
                      <a:pt x="648" y="914"/>
                    </a:lnTo>
                    <a:lnTo>
                      <a:pt x="649" y="918"/>
                    </a:lnTo>
                    <a:lnTo>
                      <a:pt x="650" y="922"/>
                    </a:lnTo>
                    <a:lnTo>
                      <a:pt x="651" y="926"/>
                    </a:lnTo>
                    <a:lnTo>
                      <a:pt x="652" y="930"/>
                    </a:lnTo>
                    <a:lnTo>
                      <a:pt x="653" y="934"/>
                    </a:lnTo>
                    <a:lnTo>
                      <a:pt x="654" y="937"/>
                    </a:lnTo>
                    <a:lnTo>
                      <a:pt x="655" y="941"/>
                    </a:lnTo>
                    <a:lnTo>
                      <a:pt x="656" y="944"/>
                    </a:lnTo>
                    <a:lnTo>
                      <a:pt x="657" y="941"/>
                    </a:lnTo>
                    <a:lnTo>
                      <a:pt x="658" y="935"/>
                    </a:lnTo>
                    <a:lnTo>
                      <a:pt x="658" y="927"/>
                    </a:lnTo>
                    <a:lnTo>
                      <a:pt x="659" y="919"/>
                    </a:lnTo>
                    <a:lnTo>
                      <a:pt x="660" y="912"/>
                    </a:lnTo>
                    <a:lnTo>
                      <a:pt x="661" y="905"/>
                    </a:lnTo>
                    <a:lnTo>
                      <a:pt x="662" y="897"/>
                    </a:lnTo>
                    <a:lnTo>
                      <a:pt x="663" y="890"/>
                    </a:lnTo>
                    <a:lnTo>
                      <a:pt x="664" y="879"/>
                    </a:lnTo>
                    <a:lnTo>
                      <a:pt x="665" y="866"/>
                    </a:lnTo>
                    <a:lnTo>
                      <a:pt x="666" y="855"/>
                    </a:lnTo>
                    <a:lnTo>
                      <a:pt x="667" y="843"/>
                    </a:lnTo>
                    <a:lnTo>
                      <a:pt x="668" y="830"/>
                    </a:lnTo>
                    <a:lnTo>
                      <a:pt x="669" y="817"/>
                    </a:lnTo>
                    <a:lnTo>
                      <a:pt x="669" y="803"/>
                    </a:lnTo>
                    <a:lnTo>
                      <a:pt x="670" y="792"/>
                    </a:lnTo>
                    <a:lnTo>
                      <a:pt x="671" y="791"/>
                    </a:lnTo>
                    <a:lnTo>
                      <a:pt x="672" y="795"/>
                    </a:lnTo>
                    <a:lnTo>
                      <a:pt x="673" y="802"/>
                    </a:lnTo>
                    <a:lnTo>
                      <a:pt x="674" y="811"/>
                    </a:lnTo>
                    <a:lnTo>
                      <a:pt x="675" y="819"/>
                    </a:lnTo>
                    <a:lnTo>
                      <a:pt x="676" y="828"/>
                    </a:lnTo>
                    <a:lnTo>
                      <a:pt x="677" y="839"/>
                    </a:lnTo>
                    <a:lnTo>
                      <a:pt x="678" y="850"/>
                    </a:lnTo>
                    <a:lnTo>
                      <a:pt x="679" y="862"/>
                    </a:lnTo>
                    <a:lnTo>
                      <a:pt x="679" y="875"/>
                    </a:lnTo>
                    <a:lnTo>
                      <a:pt x="680" y="887"/>
                    </a:lnTo>
                    <a:lnTo>
                      <a:pt x="681" y="899"/>
                    </a:lnTo>
                    <a:lnTo>
                      <a:pt x="682" y="914"/>
                    </a:lnTo>
                    <a:lnTo>
                      <a:pt x="683" y="928"/>
                    </a:lnTo>
                    <a:lnTo>
                      <a:pt x="684" y="943"/>
                    </a:lnTo>
                    <a:lnTo>
                      <a:pt x="685" y="957"/>
                    </a:lnTo>
                    <a:lnTo>
                      <a:pt x="686" y="963"/>
                    </a:lnTo>
                    <a:lnTo>
                      <a:pt x="687" y="966"/>
                    </a:lnTo>
                    <a:lnTo>
                      <a:pt x="688" y="967"/>
                    </a:lnTo>
                    <a:lnTo>
                      <a:pt x="688" y="967"/>
                    </a:lnTo>
                    <a:lnTo>
                      <a:pt x="689" y="966"/>
                    </a:lnTo>
                    <a:lnTo>
                      <a:pt x="690" y="966"/>
                    </a:lnTo>
                    <a:lnTo>
                      <a:pt x="691" y="964"/>
                    </a:lnTo>
                    <a:lnTo>
                      <a:pt x="692" y="961"/>
                    </a:lnTo>
                    <a:lnTo>
                      <a:pt x="693" y="960"/>
                    </a:lnTo>
                    <a:lnTo>
                      <a:pt x="694" y="958"/>
                    </a:lnTo>
                    <a:lnTo>
                      <a:pt x="695" y="956"/>
                    </a:lnTo>
                    <a:lnTo>
                      <a:pt x="696" y="954"/>
                    </a:lnTo>
                    <a:lnTo>
                      <a:pt x="697" y="951"/>
                    </a:lnTo>
                    <a:lnTo>
                      <a:pt x="698" y="948"/>
                    </a:lnTo>
                    <a:lnTo>
                      <a:pt x="699" y="944"/>
                    </a:lnTo>
                    <a:lnTo>
                      <a:pt x="700" y="941"/>
                    </a:lnTo>
                    <a:lnTo>
                      <a:pt x="700" y="940"/>
                    </a:lnTo>
                    <a:lnTo>
                      <a:pt x="701" y="940"/>
                    </a:lnTo>
                    <a:lnTo>
                      <a:pt x="702" y="940"/>
                    </a:lnTo>
                    <a:lnTo>
                      <a:pt x="703" y="941"/>
                    </a:lnTo>
                    <a:lnTo>
                      <a:pt x="704" y="942"/>
                    </a:lnTo>
                    <a:lnTo>
                      <a:pt x="705" y="943"/>
                    </a:lnTo>
                    <a:lnTo>
                      <a:pt x="706" y="944"/>
                    </a:lnTo>
                    <a:lnTo>
                      <a:pt x="707" y="945"/>
                    </a:lnTo>
                    <a:lnTo>
                      <a:pt x="708" y="946"/>
                    </a:lnTo>
                    <a:lnTo>
                      <a:pt x="709" y="946"/>
                    </a:lnTo>
                    <a:lnTo>
                      <a:pt x="709" y="947"/>
                    </a:lnTo>
                    <a:lnTo>
                      <a:pt x="710" y="948"/>
                    </a:lnTo>
                    <a:lnTo>
                      <a:pt x="711" y="948"/>
                    </a:lnTo>
                    <a:lnTo>
                      <a:pt x="712" y="949"/>
                    </a:lnTo>
                    <a:lnTo>
                      <a:pt x="713" y="950"/>
                    </a:lnTo>
                    <a:lnTo>
                      <a:pt x="714" y="951"/>
                    </a:lnTo>
                    <a:lnTo>
                      <a:pt x="715" y="951"/>
                    </a:lnTo>
                    <a:lnTo>
                      <a:pt x="716" y="951"/>
                    </a:lnTo>
                    <a:lnTo>
                      <a:pt x="717" y="951"/>
                    </a:lnTo>
                    <a:lnTo>
                      <a:pt x="718" y="950"/>
                    </a:lnTo>
                    <a:lnTo>
                      <a:pt x="719" y="950"/>
                    </a:lnTo>
                    <a:lnTo>
                      <a:pt x="719" y="950"/>
                    </a:lnTo>
                    <a:lnTo>
                      <a:pt x="720" y="950"/>
                    </a:lnTo>
                    <a:lnTo>
                      <a:pt x="721" y="949"/>
                    </a:lnTo>
                    <a:lnTo>
                      <a:pt x="722" y="949"/>
                    </a:lnTo>
                    <a:lnTo>
                      <a:pt x="723" y="948"/>
                    </a:lnTo>
                    <a:lnTo>
                      <a:pt x="724" y="948"/>
                    </a:lnTo>
                    <a:lnTo>
                      <a:pt x="725" y="948"/>
                    </a:lnTo>
                    <a:lnTo>
                      <a:pt x="726" y="947"/>
                    </a:lnTo>
                    <a:lnTo>
                      <a:pt x="727" y="946"/>
                    </a:lnTo>
                    <a:lnTo>
                      <a:pt x="728" y="946"/>
                    </a:lnTo>
                    <a:lnTo>
                      <a:pt x="729" y="945"/>
                    </a:lnTo>
                    <a:lnTo>
                      <a:pt x="730" y="945"/>
                    </a:lnTo>
                    <a:lnTo>
                      <a:pt x="730" y="945"/>
                    </a:lnTo>
                    <a:lnTo>
                      <a:pt x="731" y="945"/>
                    </a:lnTo>
                    <a:lnTo>
                      <a:pt x="732" y="945"/>
                    </a:lnTo>
                    <a:lnTo>
                      <a:pt x="733" y="945"/>
                    </a:lnTo>
                    <a:lnTo>
                      <a:pt x="734" y="945"/>
                    </a:lnTo>
                    <a:lnTo>
                      <a:pt x="735" y="945"/>
                    </a:lnTo>
                    <a:lnTo>
                      <a:pt x="736" y="945"/>
                    </a:lnTo>
                    <a:lnTo>
                      <a:pt x="737" y="946"/>
                    </a:lnTo>
                    <a:lnTo>
                      <a:pt x="738" y="946"/>
                    </a:lnTo>
                    <a:lnTo>
                      <a:pt x="739" y="946"/>
                    </a:lnTo>
                    <a:lnTo>
                      <a:pt x="740" y="947"/>
                    </a:lnTo>
                    <a:lnTo>
                      <a:pt x="740" y="947"/>
                    </a:lnTo>
                    <a:lnTo>
                      <a:pt x="741" y="947"/>
                    </a:lnTo>
                    <a:lnTo>
                      <a:pt x="742" y="948"/>
                    </a:lnTo>
                    <a:lnTo>
                      <a:pt x="743" y="948"/>
                    </a:lnTo>
                    <a:lnTo>
                      <a:pt x="744" y="947"/>
                    </a:lnTo>
                    <a:lnTo>
                      <a:pt x="745" y="947"/>
                    </a:lnTo>
                    <a:lnTo>
                      <a:pt x="746" y="946"/>
                    </a:lnTo>
                    <a:lnTo>
                      <a:pt x="747" y="945"/>
                    </a:lnTo>
                    <a:lnTo>
                      <a:pt x="748" y="944"/>
                    </a:lnTo>
                    <a:lnTo>
                      <a:pt x="749" y="944"/>
                    </a:lnTo>
                    <a:lnTo>
                      <a:pt x="749" y="943"/>
                    </a:lnTo>
                    <a:lnTo>
                      <a:pt x="751" y="942"/>
                    </a:lnTo>
                    <a:lnTo>
                      <a:pt x="751" y="941"/>
                    </a:lnTo>
                    <a:lnTo>
                      <a:pt x="752" y="939"/>
                    </a:lnTo>
                    <a:lnTo>
                      <a:pt x="753" y="939"/>
                    </a:lnTo>
                    <a:lnTo>
                      <a:pt x="754" y="937"/>
                    </a:lnTo>
                    <a:lnTo>
                      <a:pt x="755" y="936"/>
                    </a:lnTo>
                    <a:lnTo>
                      <a:pt x="756" y="935"/>
                    </a:lnTo>
                    <a:lnTo>
                      <a:pt x="757" y="934"/>
                    </a:lnTo>
                    <a:lnTo>
                      <a:pt x="758" y="933"/>
                    </a:lnTo>
                    <a:lnTo>
                      <a:pt x="759" y="932"/>
                    </a:lnTo>
                    <a:lnTo>
                      <a:pt x="760" y="932"/>
                    </a:lnTo>
                    <a:lnTo>
                      <a:pt x="760" y="932"/>
                    </a:lnTo>
                    <a:lnTo>
                      <a:pt x="761" y="932"/>
                    </a:lnTo>
                    <a:lnTo>
                      <a:pt x="762" y="933"/>
                    </a:lnTo>
                    <a:lnTo>
                      <a:pt x="763" y="933"/>
                    </a:lnTo>
                    <a:lnTo>
                      <a:pt x="764" y="934"/>
                    </a:lnTo>
                    <a:lnTo>
                      <a:pt x="765" y="934"/>
                    </a:lnTo>
                    <a:lnTo>
                      <a:pt x="766" y="934"/>
                    </a:lnTo>
                    <a:lnTo>
                      <a:pt x="767" y="935"/>
                    </a:lnTo>
                    <a:lnTo>
                      <a:pt x="768" y="936"/>
                    </a:lnTo>
                    <a:lnTo>
                      <a:pt x="769" y="936"/>
                    </a:lnTo>
                    <a:lnTo>
                      <a:pt x="770" y="937"/>
                    </a:lnTo>
                    <a:lnTo>
                      <a:pt x="770" y="937"/>
                    </a:lnTo>
                    <a:lnTo>
                      <a:pt x="772" y="938"/>
                    </a:lnTo>
                    <a:lnTo>
                      <a:pt x="772" y="939"/>
                    </a:lnTo>
                    <a:lnTo>
                      <a:pt x="773" y="939"/>
                    </a:lnTo>
                    <a:lnTo>
                      <a:pt x="774" y="939"/>
                    </a:lnTo>
                    <a:lnTo>
                      <a:pt x="775" y="939"/>
                    </a:lnTo>
                    <a:lnTo>
                      <a:pt x="776" y="939"/>
                    </a:lnTo>
                    <a:lnTo>
                      <a:pt x="777" y="939"/>
                    </a:lnTo>
                    <a:lnTo>
                      <a:pt x="778" y="939"/>
                    </a:lnTo>
                    <a:lnTo>
                      <a:pt x="779" y="939"/>
                    </a:lnTo>
                    <a:lnTo>
                      <a:pt x="780" y="939"/>
                    </a:lnTo>
                    <a:lnTo>
                      <a:pt x="781" y="939"/>
                    </a:lnTo>
                    <a:lnTo>
                      <a:pt x="781" y="939"/>
                    </a:lnTo>
                    <a:lnTo>
                      <a:pt x="782" y="939"/>
                    </a:lnTo>
                    <a:lnTo>
                      <a:pt x="783" y="939"/>
                    </a:lnTo>
                    <a:lnTo>
                      <a:pt x="784" y="939"/>
                    </a:lnTo>
                    <a:lnTo>
                      <a:pt x="785" y="939"/>
                    </a:lnTo>
                    <a:lnTo>
                      <a:pt x="786" y="939"/>
                    </a:lnTo>
                    <a:lnTo>
                      <a:pt x="787" y="939"/>
                    </a:lnTo>
                    <a:lnTo>
                      <a:pt x="788" y="940"/>
                    </a:lnTo>
                    <a:lnTo>
                      <a:pt x="789" y="940"/>
                    </a:lnTo>
                    <a:lnTo>
                      <a:pt x="790" y="940"/>
                    </a:lnTo>
                    <a:lnTo>
                      <a:pt x="791" y="940"/>
                    </a:lnTo>
                    <a:lnTo>
                      <a:pt x="791" y="941"/>
                    </a:lnTo>
                    <a:lnTo>
                      <a:pt x="792" y="941"/>
                    </a:lnTo>
                    <a:lnTo>
                      <a:pt x="793" y="942"/>
                    </a:lnTo>
                    <a:lnTo>
                      <a:pt x="794" y="942"/>
                    </a:lnTo>
                    <a:lnTo>
                      <a:pt x="795" y="942"/>
                    </a:lnTo>
                    <a:lnTo>
                      <a:pt x="796" y="942"/>
                    </a:lnTo>
                    <a:lnTo>
                      <a:pt x="797" y="942"/>
                    </a:lnTo>
                    <a:lnTo>
                      <a:pt x="798" y="941"/>
                    </a:lnTo>
                    <a:lnTo>
                      <a:pt x="799" y="941"/>
                    </a:lnTo>
                    <a:lnTo>
                      <a:pt x="800" y="941"/>
                    </a:lnTo>
                    <a:lnTo>
                      <a:pt x="800" y="940"/>
                    </a:lnTo>
                    <a:lnTo>
                      <a:pt x="802" y="940"/>
                    </a:lnTo>
                    <a:lnTo>
                      <a:pt x="802" y="940"/>
                    </a:lnTo>
                    <a:lnTo>
                      <a:pt x="803" y="941"/>
                    </a:lnTo>
                    <a:lnTo>
                      <a:pt x="804" y="942"/>
                    </a:lnTo>
                    <a:lnTo>
                      <a:pt x="805" y="944"/>
                    </a:lnTo>
                    <a:lnTo>
                      <a:pt x="806" y="945"/>
                    </a:lnTo>
                    <a:lnTo>
                      <a:pt x="807" y="945"/>
                    </a:lnTo>
                    <a:lnTo>
                      <a:pt x="808" y="946"/>
                    </a:lnTo>
                    <a:lnTo>
                      <a:pt x="809" y="947"/>
                    </a:lnTo>
                    <a:lnTo>
                      <a:pt x="810" y="948"/>
                    </a:lnTo>
                    <a:lnTo>
                      <a:pt x="811" y="949"/>
                    </a:lnTo>
                    <a:lnTo>
                      <a:pt x="812" y="951"/>
                    </a:lnTo>
                    <a:lnTo>
                      <a:pt x="812" y="952"/>
                    </a:lnTo>
                    <a:lnTo>
                      <a:pt x="813" y="953"/>
                    </a:lnTo>
                    <a:lnTo>
                      <a:pt x="814" y="955"/>
                    </a:lnTo>
                    <a:lnTo>
                      <a:pt x="815" y="956"/>
                    </a:lnTo>
                    <a:lnTo>
                      <a:pt x="816" y="957"/>
                    </a:lnTo>
                    <a:lnTo>
                      <a:pt x="817" y="956"/>
                    </a:lnTo>
                    <a:lnTo>
                      <a:pt x="818" y="953"/>
                    </a:lnTo>
                    <a:lnTo>
                      <a:pt x="819" y="950"/>
                    </a:lnTo>
                    <a:lnTo>
                      <a:pt x="820" y="947"/>
                    </a:lnTo>
                    <a:lnTo>
                      <a:pt x="821" y="944"/>
                    </a:lnTo>
                    <a:lnTo>
                      <a:pt x="821" y="940"/>
                    </a:lnTo>
                    <a:lnTo>
                      <a:pt x="822" y="936"/>
                    </a:lnTo>
                    <a:lnTo>
                      <a:pt x="823" y="932"/>
                    </a:lnTo>
                    <a:lnTo>
                      <a:pt x="824" y="928"/>
                    </a:lnTo>
                    <a:lnTo>
                      <a:pt x="825" y="924"/>
                    </a:lnTo>
                    <a:lnTo>
                      <a:pt x="826" y="921"/>
                    </a:lnTo>
                    <a:lnTo>
                      <a:pt x="827" y="917"/>
                    </a:lnTo>
                    <a:lnTo>
                      <a:pt x="828" y="914"/>
                    </a:lnTo>
                    <a:lnTo>
                      <a:pt x="829" y="910"/>
                    </a:lnTo>
                    <a:lnTo>
                      <a:pt x="830" y="906"/>
                    </a:lnTo>
                    <a:lnTo>
                      <a:pt x="831" y="903"/>
                    </a:lnTo>
                    <a:lnTo>
                      <a:pt x="832" y="899"/>
                    </a:lnTo>
                    <a:lnTo>
                      <a:pt x="832" y="895"/>
                    </a:lnTo>
                    <a:lnTo>
                      <a:pt x="833" y="891"/>
                    </a:lnTo>
                    <a:lnTo>
                      <a:pt x="834" y="887"/>
                    </a:lnTo>
                    <a:lnTo>
                      <a:pt x="835" y="884"/>
                    </a:lnTo>
                    <a:lnTo>
                      <a:pt x="836" y="881"/>
                    </a:lnTo>
                    <a:lnTo>
                      <a:pt x="837" y="879"/>
                    </a:lnTo>
                    <a:lnTo>
                      <a:pt x="838" y="876"/>
                    </a:lnTo>
                    <a:lnTo>
                      <a:pt x="839" y="872"/>
                    </a:lnTo>
                    <a:lnTo>
                      <a:pt x="840" y="868"/>
                    </a:lnTo>
                    <a:lnTo>
                      <a:pt x="841" y="864"/>
                    </a:lnTo>
                    <a:lnTo>
                      <a:pt x="842" y="860"/>
                    </a:lnTo>
                    <a:lnTo>
                      <a:pt x="842" y="856"/>
                    </a:lnTo>
                    <a:lnTo>
                      <a:pt x="843" y="852"/>
                    </a:lnTo>
                    <a:lnTo>
                      <a:pt x="844" y="848"/>
                    </a:lnTo>
                    <a:lnTo>
                      <a:pt x="845" y="845"/>
                    </a:lnTo>
                    <a:lnTo>
                      <a:pt x="846" y="845"/>
                    </a:lnTo>
                    <a:lnTo>
                      <a:pt x="847" y="848"/>
                    </a:lnTo>
                    <a:lnTo>
                      <a:pt x="848" y="852"/>
                    </a:lnTo>
                    <a:lnTo>
                      <a:pt x="849" y="857"/>
                    </a:lnTo>
                    <a:lnTo>
                      <a:pt x="850" y="862"/>
                    </a:lnTo>
                    <a:lnTo>
                      <a:pt x="851" y="866"/>
                    </a:lnTo>
                    <a:lnTo>
                      <a:pt x="852" y="872"/>
                    </a:lnTo>
                    <a:lnTo>
                      <a:pt x="852" y="878"/>
                    </a:lnTo>
                    <a:lnTo>
                      <a:pt x="853" y="884"/>
                    </a:lnTo>
                    <a:lnTo>
                      <a:pt x="854" y="890"/>
                    </a:lnTo>
                    <a:lnTo>
                      <a:pt x="855" y="897"/>
                    </a:lnTo>
                    <a:lnTo>
                      <a:pt x="856" y="903"/>
                    </a:lnTo>
                    <a:lnTo>
                      <a:pt x="857" y="911"/>
                    </a:lnTo>
                    <a:lnTo>
                      <a:pt x="858" y="918"/>
                    </a:lnTo>
                    <a:lnTo>
                      <a:pt x="859" y="926"/>
                    </a:lnTo>
                    <a:lnTo>
                      <a:pt x="860" y="933"/>
                    </a:lnTo>
                    <a:lnTo>
                      <a:pt x="861" y="937"/>
                    </a:lnTo>
                    <a:lnTo>
                      <a:pt x="862" y="939"/>
                    </a:lnTo>
                    <a:lnTo>
                      <a:pt x="863" y="942"/>
                    </a:lnTo>
                    <a:lnTo>
                      <a:pt x="863" y="943"/>
                    </a:lnTo>
                    <a:lnTo>
                      <a:pt x="864" y="944"/>
                    </a:lnTo>
                    <a:lnTo>
                      <a:pt x="865" y="945"/>
                    </a:lnTo>
                    <a:lnTo>
                      <a:pt x="866" y="946"/>
                    </a:lnTo>
                    <a:lnTo>
                      <a:pt x="867" y="947"/>
                    </a:lnTo>
                    <a:lnTo>
                      <a:pt x="868" y="947"/>
                    </a:lnTo>
                    <a:lnTo>
                      <a:pt x="869" y="948"/>
                    </a:lnTo>
                    <a:lnTo>
                      <a:pt x="870" y="950"/>
                    </a:lnTo>
                    <a:lnTo>
                      <a:pt x="871" y="950"/>
                    </a:lnTo>
                    <a:lnTo>
                      <a:pt x="872" y="951"/>
                    </a:lnTo>
                    <a:lnTo>
                      <a:pt x="872" y="952"/>
                    </a:lnTo>
                    <a:lnTo>
                      <a:pt x="873" y="952"/>
                    </a:lnTo>
                    <a:lnTo>
                      <a:pt x="874" y="952"/>
                    </a:lnTo>
                    <a:lnTo>
                      <a:pt x="875" y="952"/>
                    </a:lnTo>
                    <a:lnTo>
                      <a:pt x="876" y="952"/>
                    </a:lnTo>
                    <a:lnTo>
                      <a:pt x="877" y="952"/>
                    </a:lnTo>
                    <a:lnTo>
                      <a:pt x="878" y="951"/>
                    </a:lnTo>
                    <a:lnTo>
                      <a:pt x="879" y="951"/>
                    </a:lnTo>
                    <a:lnTo>
                      <a:pt x="880" y="950"/>
                    </a:lnTo>
                    <a:lnTo>
                      <a:pt x="881" y="950"/>
                    </a:lnTo>
                    <a:lnTo>
                      <a:pt x="882" y="949"/>
                    </a:lnTo>
                    <a:lnTo>
                      <a:pt x="882" y="948"/>
                    </a:lnTo>
                    <a:lnTo>
                      <a:pt x="884" y="948"/>
                    </a:lnTo>
                    <a:lnTo>
                      <a:pt x="884" y="947"/>
                    </a:lnTo>
                    <a:lnTo>
                      <a:pt x="885" y="946"/>
                    </a:lnTo>
                    <a:lnTo>
                      <a:pt x="886" y="944"/>
                    </a:lnTo>
                    <a:lnTo>
                      <a:pt x="887" y="943"/>
                    </a:lnTo>
                    <a:lnTo>
                      <a:pt x="888" y="942"/>
                    </a:lnTo>
                    <a:lnTo>
                      <a:pt x="889" y="941"/>
                    </a:lnTo>
                    <a:lnTo>
                      <a:pt x="890" y="940"/>
                    </a:lnTo>
                    <a:lnTo>
                      <a:pt x="891" y="940"/>
                    </a:lnTo>
                    <a:lnTo>
                      <a:pt x="892" y="940"/>
                    </a:lnTo>
                    <a:lnTo>
                      <a:pt x="893" y="940"/>
                    </a:lnTo>
                    <a:lnTo>
                      <a:pt x="893" y="940"/>
                    </a:lnTo>
                    <a:lnTo>
                      <a:pt x="894" y="940"/>
                    </a:lnTo>
                    <a:lnTo>
                      <a:pt x="895" y="940"/>
                    </a:lnTo>
                    <a:lnTo>
                      <a:pt x="896" y="940"/>
                    </a:lnTo>
                    <a:lnTo>
                      <a:pt x="897" y="940"/>
                    </a:lnTo>
                    <a:lnTo>
                      <a:pt x="898" y="940"/>
                    </a:lnTo>
                    <a:lnTo>
                      <a:pt x="899" y="940"/>
                    </a:lnTo>
                    <a:lnTo>
                      <a:pt x="900" y="939"/>
                    </a:lnTo>
                    <a:lnTo>
                      <a:pt x="901" y="939"/>
                    </a:lnTo>
                    <a:lnTo>
                      <a:pt x="902" y="939"/>
                    </a:lnTo>
                    <a:lnTo>
                      <a:pt x="903" y="939"/>
                    </a:lnTo>
                    <a:lnTo>
                      <a:pt x="903" y="938"/>
                    </a:lnTo>
                    <a:lnTo>
                      <a:pt x="904" y="939"/>
                    </a:lnTo>
                    <a:lnTo>
                      <a:pt x="905" y="939"/>
                    </a:lnTo>
                    <a:lnTo>
                      <a:pt x="906" y="940"/>
                    </a:lnTo>
                    <a:lnTo>
                      <a:pt x="907" y="941"/>
                    </a:lnTo>
                    <a:lnTo>
                      <a:pt x="908" y="941"/>
                    </a:lnTo>
                    <a:lnTo>
                      <a:pt x="909" y="942"/>
                    </a:lnTo>
                    <a:lnTo>
                      <a:pt x="910" y="942"/>
                    </a:lnTo>
                    <a:lnTo>
                      <a:pt x="911" y="942"/>
                    </a:lnTo>
                    <a:lnTo>
                      <a:pt x="912" y="944"/>
                    </a:lnTo>
                    <a:lnTo>
                      <a:pt x="912" y="945"/>
                    </a:lnTo>
                    <a:lnTo>
                      <a:pt x="914" y="946"/>
                    </a:lnTo>
                    <a:lnTo>
                      <a:pt x="914" y="947"/>
                    </a:lnTo>
                    <a:lnTo>
                      <a:pt x="915" y="948"/>
                    </a:lnTo>
                    <a:lnTo>
                      <a:pt x="916" y="950"/>
                    </a:lnTo>
                    <a:lnTo>
                      <a:pt x="917" y="951"/>
                    </a:lnTo>
                    <a:lnTo>
                      <a:pt x="918" y="952"/>
                    </a:lnTo>
                    <a:lnTo>
                      <a:pt x="919" y="952"/>
                    </a:lnTo>
                    <a:lnTo>
                      <a:pt x="920" y="950"/>
                    </a:lnTo>
                    <a:lnTo>
                      <a:pt x="921" y="948"/>
                    </a:lnTo>
                    <a:lnTo>
                      <a:pt x="922" y="946"/>
                    </a:lnTo>
                    <a:lnTo>
                      <a:pt x="923" y="944"/>
                    </a:lnTo>
                    <a:lnTo>
                      <a:pt x="924" y="942"/>
                    </a:lnTo>
                    <a:lnTo>
                      <a:pt x="924" y="939"/>
                    </a:lnTo>
                    <a:lnTo>
                      <a:pt x="925" y="937"/>
                    </a:lnTo>
                    <a:lnTo>
                      <a:pt x="926" y="934"/>
                    </a:lnTo>
                    <a:lnTo>
                      <a:pt x="927" y="931"/>
                    </a:lnTo>
                    <a:lnTo>
                      <a:pt x="928" y="928"/>
                    </a:lnTo>
                    <a:lnTo>
                      <a:pt x="929" y="926"/>
                    </a:lnTo>
                    <a:lnTo>
                      <a:pt x="930" y="922"/>
                    </a:lnTo>
                    <a:lnTo>
                      <a:pt x="931" y="919"/>
                    </a:lnTo>
                    <a:lnTo>
                      <a:pt x="932" y="916"/>
                    </a:lnTo>
                    <a:lnTo>
                      <a:pt x="933" y="913"/>
                    </a:lnTo>
                    <a:lnTo>
                      <a:pt x="933" y="912"/>
                    </a:lnTo>
                    <a:lnTo>
                      <a:pt x="935" y="912"/>
                    </a:lnTo>
                    <a:lnTo>
                      <a:pt x="935" y="913"/>
                    </a:lnTo>
                    <a:lnTo>
                      <a:pt x="936" y="914"/>
                    </a:lnTo>
                    <a:lnTo>
                      <a:pt x="937" y="915"/>
                    </a:lnTo>
                    <a:lnTo>
                      <a:pt x="938" y="916"/>
                    </a:lnTo>
                    <a:lnTo>
                      <a:pt x="939" y="917"/>
                    </a:lnTo>
                    <a:lnTo>
                      <a:pt x="940" y="919"/>
                    </a:lnTo>
                    <a:lnTo>
                      <a:pt x="941" y="920"/>
                    </a:lnTo>
                    <a:lnTo>
                      <a:pt x="942" y="922"/>
                    </a:lnTo>
                    <a:lnTo>
                      <a:pt x="943" y="923"/>
                    </a:lnTo>
                    <a:lnTo>
                      <a:pt x="944" y="925"/>
                    </a:lnTo>
                    <a:lnTo>
                      <a:pt x="944" y="927"/>
                    </a:lnTo>
                    <a:lnTo>
                      <a:pt x="945" y="929"/>
                    </a:lnTo>
                    <a:lnTo>
                      <a:pt x="946" y="931"/>
                    </a:lnTo>
                    <a:lnTo>
                      <a:pt x="947" y="933"/>
                    </a:lnTo>
                    <a:lnTo>
                      <a:pt x="948" y="935"/>
                    </a:lnTo>
                    <a:lnTo>
                      <a:pt x="949" y="936"/>
                    </a:lnTo>
                    <a:lnTo>
                      <a:pt x="950" y="937"/>
                    </a:lnTo>
                    <a:lnTo>
                      <a:pt x="951" y="937"/>
                    </a:lnTo>
                    <a:lnTo>
                      <a:pt x="952" y="939"/>
                    </a:lnTo>
                    <a:lnTo>
                      <a:pt x="953" y="940"/>
                    </a:lnTo>
                    <a:lnTo>
                      <a:pt x="954" y="941"/>
                    </a:lnTo>
                    <a:lnTo>
                      <a:pt x="954" y="942"/>
                    </a:lnTo>
                    <a:lnTo>
                      <a:pt x="955" y="942"/>
                    </a:lnTo>
                    <a:lnTo>
                      <a:pt x="956" y="942"/>
                    </a:lnTo>
                    <a:lnTo>
                      <a:pt x="957" y="942"/>
                    </a:lnTo>
                    <a:lnTo>
                      <a:pt x="958" y="941"/>
                    </a:lnTo>
                    <a:lnTo>
                      <a:pt x="959" y="943"/>
                    </a:lnTo>
                    <a:lnTo>
                      <a:pt x="960" y="941"/>
                    </a:lnTo>
                    <a:lnTo>
                      <a:pt x="961" y="940"/>
                    </a:lnTo>
                    <a:lnTo>
                      <a:pt x="962" y="940"/>
                    </a:lnTo>
                    <a:lnTo>
                      <a:pt x="963" y="942"/>
                    </a:lnTo>
                    <a:lnTo>
                      <a:pt x="964" y="944"/>
                    </a:lnTo>
                    <a:lnTo>
                      <a:pt x="965" y="946"/>
                    </a:lnTo>
                    <a:lnTo>
                      <a:pt x="965" y="949"/>
                    </a:lnTo>
                    <a:lnTo>
                      <a:pt x="966" y="951"/>
                    </a:lnTo>
                    <a:lnTo>
                      <a:pt x="967" y="953"/>
                    </a:lnTo>
                    <a:lnTo>
                      <a:pt x="968" y="955"/>
                    </a:lnTo>
                    <a:lnTo>
                      <a:pt x="969" y="957"/>
                    </a:lnTo>
                    <a:lnTo>
                      <a:pt x="970" y="959"/>
                    </a:lnTo>
                    <a:lnTo>
                      <a:pt x="971" y="962"/>
                    </a:lnTo>
                    <a:lnTo>
                      <a:pt x="972" y="963"/>
                    </a:lnTo>
                    <a:lnTo>
                      <a:pt x="973" y="965"/>
                    </a:lnTo>
                    <a:lnTo>
                      <a:pt x="974" y="967"/>
                    </a:lnTo>
                    <a:lnTo>
                      <a:pt x="975" y="969"/>
                    </a:lnTo>
                    <a:lnTo>
                      <a:pt x="975" y="971"/>
                    </a:lnTo>
                    <a:lnTo>
                      <a:pt x="976" y="971"/>
                    </a:lnTo>
                    <a:lnTo>
                      <a:pt x="977" y="971"/>
                    </a:lnTo>
                    <a:lnTo>
                      <a:pt x="978" y="966"/>
                    </a:lnTo>
                    <a:lnTo>
                      <a:pt x="979" y="961"/>
                    </a:lnTo>
                    <a:lnTo>
                      <a:pt x="980" y="957"/>
                    </a:lnTo>
                    <a:lnTo>
                      <a:pt x="981" y="950"/>
                    </a:lnTo>
                    <a:lnTo>
                      <a:pt x="982" y="942"/>
                    </a:lnTo>
                    <a:lnTo>
                      <a:pt x="983" y="934"/>
                    </a:lnTo>
                    <a:lnTo>
                      <a:pt x="984" y="925"/>
                    </a:lnTo>
                    <a:lnTo>
                      <a:pt x="985" y="920"/>
                    </a:lnTo>
                    <a:lnTo>
                      <a:pt x="985" y="917"/>
                    </a:lnTo>
                    <a:lnTo>
                      <a:pt x="986" y="912"/>
                    </a:lnTo>
                    <a:lnTo>
                      <a:pt x="987" y="908"/>
                    </a:lnTo>
                    <a:lnTo>
                      <a:pt x="988" y="904"/>
                    </a:lnTo>
                    <a:lnTo>
                      <a:pt x="989" y="900"/>
                    </a:lnTo>
                    <a:lnTo>
                      <a:pt x="990" y="896"/>
                    </a:lnTo>
                    <a:lnTo>
                      <a:pt x="991" y="891"/>
                    </a:lnTo>
                    <a:lnTo>
                      <a:pt x="992" y="880"/>
                    </a:lnTo>
                    <a:lnTo>
                      <a:pt x="993" y="866"/>
                    </a:lnTo>
                    <a:lnTo>
                      <a:pt x="994" y="850"/>
                    </a:lnTo>
                    <a:lnTo>
                      <a:pt x="995" y="832"/>
                    </a:lnTo>
                    <a:lnTo>
                      <a:pt x="996" y="818"/>
                    </a:lnTo>
                    <a:lnTo>
                      <a:pt x="996" y="804"/>
                    </a:lnTo>
                    <a:lnTo>
                      <a:pt x="997" y="791"/>
                    </a:lnTo>
                    <a:lnTo>
                      <a:pt x="998" y="777"/>
                    </a:lnTo>
                    <a:lnTo>
                      <a:pt x="999" y="758"/>
                    </a:lnTo>
                    <a:lnTo>
                      <a:pt x="1000" y="736"/>
                    </a:lnTo>
                    <a:lnTo>
                      <a:pt x="1001" y="716"/>
                    </a:lnTo>
                    <a:lnTo>
                      <a:pt x="1002" y="697"/>
                    </a:lnTo>
                    <a:lnTo>
                      <a:pt x="1003" y="675"/>
                    </a:lnTo>
                    <a:lnTo>
                      <a:pt x="1004" y="654"/>
                    </a:lnTo>
                    <a:lnTo>
                      <a:pt x="1005" y="632"/>
                    </a:lnTo>
                    <a:lnTo>
                      <a:pt x="1005" y="613"/>
                    </a:lnTo>
                    <a:lnTo>
                      <a:pt x="1006" y="613"/>
                    </a:lnTo>
                    <a:lnTo>
                      <a:pt x="1007" y="621"/>
                    </a:lnTo>
                    <a:lnTo>
                      <a:pt x="1008" y="635"/>
                    </a:lnTo>
                    <a:lnTo>
                      <a:pt x="1009" y="652"/>
                    </a:lnTo>
                    <a:lnTo>
                      <a:pt x="1010" y="668"/>
                    </a:lnTo>
                    <a:lnTo>
                      <a:pt x="1011" y="685"/>
                    </a:lnTo>
                    <a:lnTo>
                      <a:pt x="1012" y="705"/>
                    </a:lnTo>
                    <a:lnTo>
                      <a:pt x="1013" y="726"/>
                    </a:lnTo>
                    <a:lnTo>
                      <a:pt x="1014" y="749"/>
                    </a:lnTo>
                    <a:lnTo>
                      <a:pt x="1015" y="774"/>
                    </a:lnTo>
                    <a:lnTo>
                      <a:pt x="1015" y="797"/>
                    </a:lnTo>
                    <a:lnTo>
                      <a:pt x="1017" y="821"/>
                    </a:lnTo>
                    <a:lnTo>
                      <a:pt x="1017" y="848"/>
                    </a:lnTo>
                    <a:lnTo>
                      <a:pt x="1018" y="876"/>
                    </a:lnTo>
                    <a:lnTo>
                      <a:pt x="1019" y="905"/>
                    </a:lnTo>
                    <a:lnTo>
                      <a:pt x="1020" y="932"/>
                    </a:lnTo>
                    <a:lnTo>
                      <a:pt x="1021" y="945"/>
                    </a:lnTo>
                    <a:lnTo>
                      <a:pt x="1022" y="952"/>
                    </a:lnTo>
                    <a:lnTo>
                      <a:pt x="1023" y="956"/>
                    </a:lnTo>
                    <a:lnTo>
                      <a:pt x="1024" y="958"/>
                    </a:lnTo>
                    <a:lnTo>
                      <a:pt x="1025" y="959"/>
                    </a:lnTo>
                    <a:lnTo>
                      <a:pt x="1026" y="960"/>
                    </a:lnTo>
                    <a:lnTo>
                      <a:pt x="1026" y="959"/>
                    </a:lnTo>
                    <a:lnTo>
                      <a:pt x="1027" y="957"/>
                    </a:lnTo>
                    <a:lnTo>
                      <a:pt x="1028" y="956"/>
                    </a:lnTo>
                    <a:lnTo>
                      <a:pt x="1029" y="955"/>
                    </a:lnTo>
                    <a:lnTo>
                      <a:pt x="1030" y="954"/>
                    </a:lnTo>
                    <a:lnTo>
                      <a:pt x="1031" y="953"/>
                    </a:lnTo>
                    <a:lnTo>
                      <a:pt x="1032" y="950"/>
                    </a:lnTo>
                    <a:lnTo>
                      <a:pt x="1033" y="946"/>
                    </a:lnTo>
                    <a:lnTo>
                      <a:pt x="1034" y="942"/>
                    </a:lnTo>
                    <a:lnTo>
                      <a:pt x="1035" y="938"/>
                    </a:lnTo>
                    <a:lnTo>
                      <a:pt x="1036" y="938"/>
                    </a:lnTo>
                    <a:lnTo>
                      <a:pt x="1036" y="939"/>
                    </a:lnTo>
                    <a:lnTo>
                      <a:pt x="1037" y="940"/>
                    </a:lnTo>
                    <a:lnTo>
                      <a:pt x="1038" y="942"/>
                    </a:lnTo>
                    <a:lnTo>
                      <a:pt x="1039" y="944"/>
                    </a:lnTo>
                    <a:lnTo>
                      <a:pt x="1040" y="945"/>
                    </a:lnTo>
                    <a:lnTo>
                      <a:pt x="1041" y="947"/>
                    </a:lnTo>
                    <a:lnTo>
                      <a:pt x="1042" y="949"/>
                    </a:lnTo>
                    <a:lnTo>
                      <a:pt x="1043" y="951"/>
                    </a:lnTo>
                    <a:lnTo>
                      <a:pt x="1044" y="952"/>
                    </a:lnTo>
                    <a:lnTo>
                      <a:pt x="1045" y="953"/>
                    </a:lnTo>
                    <a:lnTo>
                      <a:pt x="1045" y="954"/>
                    </a:lnTo>
                    <a:lnTo>
                      <a:pt x="1047" y="955"/>
                    </a:lnTo>
                    <a:lnTo>
                      <a:pt x="1047" y="956"/>
                    </a:lnTo>
                    <a:lnTo>
                      <a:pt x="1048" y="957"/>
                    </a:lnTo>
                    <a:lnTo>
                      <a:pt x="1049" y="958"/>
                    </a:lnTo>
                    <a:lnTo>
                      <a:pt x="1050" y="958"/>
                    </a:lnTo>
                    <a:lnTo>
                      <a:pt x="1051" y="958"/>
                    </a:lnTo>
                    <a:lnTo>
                      <a:pt x="1052" y="957"/>
                    </a:lnTo>
                    <a:lnTo>
                      <a:pt x="1053" y="955"/>
                    </a:lnTo>
                    <a:lnTo>
                      <a:pt x="1054" y="954"/>
                    </a:lnTo>
                    <a:lnTo>
                      <a:pt x="1055" y="953"/>
                    </a:lnTo>
                    <a:lnTo>
                      <a:pt x="1056" y="952"/>
                    </a:lnTo>
                    <a:lnTo>
                      <a:pt x="1057" y="951"/>
                    </a:lnTo>
                    <a:lnTo>
                      <a:pt x="1057" y="949"/>
                    </a:lnTo>
                    <a:lnTo>
                      <a:pt x="1058" y="947"/>
                    </a:lnTo>
                    <a:lnTo>
                      <a:pt x="1059" y="947"/>
                    </a:lnTo>
                    <a:lnTo>
                      <a:pt x="1060" y="944"/>
                    </a:lnTo>
                    <a:lnTo>
                      <a:pt x="1061" y="942"/>
                    </a:lnTo>
                    <a:lnTo>
                      <a:pt x="1062" y="940"/>
                    </a:lnTo>
                    <a:lnTo>
                      <a:pt x="1063" y="938"/>
                    </a:lnTo>
                    <a:lnTo>
                      <a:pt x="1064" y="936"/>
                    </a:lnTo>
                    <a:lnTo>
                      <a:pt x="1065" y="936"/>
                    </a:lnTo>
                    <a:lnTo>
                      <a:pt x="1066" y="936"/>
                    </a:lnTo>
                    <a:lnTo>
                      <a:pt x="1066" y="936"/>
                    </a:lnTo>
                    <a:lnTo>
                      <a:pt x="1067" y="936"/>
                    </a:lnTo>
                    <a:lnTo>
                      <a:pt x="1068" y="936"/>
                    </a:lnTo>
                    <a:lnTo>
                      <a:pt x="1069" y="937"/>
                    </a:lnTo>
                    <a:lnTo>
                      <a:pt x="1070" y="937"/>
                    </a:lnTo>
                    <a:lnTo>
                      <a:pt x="1071" y="938"/>
                    </a:lnTo>
                    <a:lnTo>
                      <a:pt x="1072" y="938"/>
                    </a:lnTo>
                    <a:lnTo>
                      <a:pt x="1073" y="939"/>
                    </a:lnTo>
                    <a:lnTo>
                      <a:pt x="1074" y="939"/>
                    </a:lnTo>
                    <a:lnTo>
                      <a:pt x="1075" y="940"/>
                    </a:lnTo>
                    <a:lnTo>
                      <a:pt x="1076" y="941"/>
                    </a:lnTo>
                    <a:lnTo>
                      <a:pt x="1077" y="941"/>
                    </a:lnTo>
                    <a:lnTo>
                      <a:pt x="1077" y="942"/>
                    </a:lnTo>
                    <a:lnTo>
                      <a:pt x="1078" y="943"/>
                    </a:lnTo>
                    <a:lnTo>
                      <a:pt x="1079" y="943"/>
                    </a:lnTo>
                    <a:lnTo>
                      <a:pt x="1080" y="943"/>
                    </a:lnTo>
                    <a:lnTo>
                      <a:pt x="1081" y="943"/>
                    </a:lnTo>
                    <a:lnTo>
                      <a:pt x="1082" y="943"/>
                    </a:lnTo>
                    <a:lnTo>
                      <a:pt x="1083" y="943"/>
                    </a:lnTo>
                    <a:lnTo>
                      <a:pt x="1084" y="943"/>
                    </a:lnTo>
                    <a:lnTo>
                      <a:pt x="1085" y="943"/>
                    </a:lnTo>
                    <a:lnTo>
                      <a:pt x="1086" y="943"/>
                    </a:lnTo>
                    <a:lnTo>
                      <a:pt x="1087" y="943"/>
                    </a:lnTo>
                    <a:lnTo>
                      <a:pt x="1087" y="943"/>
                    </a:lnTo>
                    <a:lnTo>
                      <a:pt x="1088" y="942"/>
                    </a:lnTo>
                    <a:lnTo>
                      <a:pt x="1089" y="942"/>
                    </a:lnTo>
                    <a:lnTo>
                      <a:pt x="1090" y="942"/>
                    </a:lnTo>
                    <a:lnTo>
                      <a:pt x="1091" y="942"/>
                    </a:lnTo>
                    <a:lnTo>
                      <a:pt x="1092" y="942"/>
                    </a:lnTo>
                    <a:lnTo>
                      <a:pt x="1093" y="942"/>
                    </a:lnTo>
                    <a:lnTo>
                      <a:pt x="1094" y="942"/>
                    </a:lnTo>
                    <a:lnTo>
                      <a:pt x="1095" y="942"/>
                    </a:lnTo>
                    <a:lnTo>
                      <a:pt x="1096" y="942"/>
                    </a:lnTo>
                    <a:lnTo>
                      <a:pt x="1097" y="942"/>
                    </a:lnTo>
                    <a:lnTo>
                      <a:pt x="1097" y="942"/>
                    </a:lnTo>
                    <a:lnTo>
                      <a:pt x="1098" y="942"/>
                    </a:lnTo>
                    <a:lnTo>
                      <a:pt x="1099" y="942"/>
                    </a:lnTo>
                    <a:lnTo>
                      <a:pt x="1100" y="942"/>
                    </a:lnTo>
                    <a:lnTo>
                      <a:pt x="1101" y="941"/>
                    </a:lnTo>
                    <a:lnTo>
                      <a:pt x="1102" y="942"/>
                    </a:lnTo>
                    <a:lnTo>
                      <a:pt x="1103" y="943"/>
                    </a:lnTo>
                    <a:lnTo>
                      <a:pt x="1104" y="941"/>
                    </a:lnTo>
                    <a:lnTo>
                      <a:pt x="1105" y="942"/>
                    </a:lnTo>
                    <a:lnTo>
                      <a:pt x="1106" y="943"/>
                    </a:lnTo>
                    <a:lnTo>
                      <a:pt x="1107" y="941"/>
                    </a:lnTo>
                    <a:lnTo>
                      <a:pt x="1108" y="943"/>
                    </a:lnTo>
                    <a:lnTo>
                      <a:pt x="1108" y="943"/>
                    </a:lnTo>
                    <a:lnTo>
                      <a:pt x="1109" y="942"/>
                    </a:lnTo>
                    <a:lnTo>
                      <a:pt x="1110" y="942"/>
                    </a:lnTo>
                    <a:lnTo>
                      <a:pt x="1111" y="943"/>
                    </a:lnTo>
                    <a:lnTo>
                      <a:pt x="1112" y="940"/>
                    </a:lnTo>
                    <a:lnTo>
                      <a:pt x="1113" y="941"/>
                    </a:lnTo>
                    <a:lnTo>
                      <a:pt x="1114" y="944"/>
                    </a:lnTo>
                    <a:lnTo>
                      <a:pt x="1115" y="940"/>
                    </a:lnTo>
                    <a:lnTo>
                      <a:pt x="1116" y="940"/>
                    </a:lnTo>
                    <a:lnTo>
                      <a:pt x="1117" y="940"/>
                    </a:lnTo>
                    <a:lnTo>
                      <a:pt x="1117" y="940"/>
                    </a:lnTo>
                    <a:lnTo>
                      <a:pt x="1118" y="940"/>
                    </a:lnTo>
                    <a:lnTo>
                      <a:pt x="1119" y="939"/>
                    </a:lnTo>
                    <a:lnTo>
                      <a:pt x="1120" y="939"/>
                    </a:lnTo>
                    <a:lnTo>
                      <a:pt x="1121" y="938"/>
                    </a:lnTo>
                    <a:lnTo>
                      <a:pt x="1122" y="938"/>
                    </a:lnTo>
                    <a:lnTo>
                      <a:pt x="1123" y="938"/>
                    </a:lnTo>
                    <a:lnTo>
                      <a:pt x="1124" y="939"/>
                    </a:lnTo>
                    <a:lnTo>
                      <a:pt x="1125" y="939"/>
                    </a:lnTo>
                    <a:lnTo>
                      <a:pt x="1126" y="940"/>
                    </a:lnTo>
                    <a:lnTo>
                      <a:pt x="1127" y="941"/>
                    </a:lnTo>
                    <a:lnTo>
                      <a:pt x="1127" y="941"/>
                    </a:lnTo>
                    <a:lnTo>
                      <a:pt x="1129" y="942"/>
                    </a:lnTo>
                    <a:lnTo>
                      <a:pt x="1129" y="943"/>
                    </a:lnTo>
                    <a:lnTo>
                      <a:pt x="1130" y="943"/>
                    </a:lnTo>
                    <a:lnTo>
                      <a:pt x="1131" y="945"/>
                    </a:lnTo>
                    <a:lnTo>
                      <a:pt x="1132" y="946"/>
                    </a:lnTo>
                    <a:lnTo>
                      <a:pt x="1133" y="947"/>
                    </a:lnTo>
                    <a:lnTo>
                      <a:pt x="1134" y="948"/>
                    </a:lnTo>
                    <a:lnTo>
                      <a:pt x="1135" y="949"/>
                    </a:lnTo>
                    <a:lnTo>
                      <a:pt x="1136" y="951"/>
                    </a:lnTo>
                    <a:lnTo>
                      <a:pt x="1137" y="952"/>
                    </a:lnTo>
                    <a:lnTo>
                      <a:pt x="1138" y="952"/>
                    </a:lnTo>
                    <a:lnTo>
                      <a:pt x="1138" y="952"/>
                    </a:lnTo>
                    <a:lnTo>
                      <a:pt x="1139" y="952"/>
                    </a:lnTo>
                    <a:lnTo>
                      <a:pt x="1140" y="951"/>
                    </a:lnTo>
                    <a:lnTo>
                      <a:pt x="1141" y="951"/>
                    </a:lnTo>
                    <a:lnTo>
                      <a:pt x="1142" y="950"/>
                    </a:lnTo>
                    <a:lnTo>
                      <a:pt x="1143" y="950"/>
                    </a:lnTo>
                    <a:lnTo>
                      <a:pt x="1144" y="949"/>
                    </a:lnTo>
                    <a:lnTo>
                      <a:pt x="1145" y="948"/>
                    </a:lnTo>
                    <a:lnTo>
                      <a:pt x="1146" y="948"/>
                    </a:lnTo>
                    <a:lnTo>
                      <a:pt x="1147" y="947"/>
                    </a:lnTo>
                    <a:lnTo>
                      <a:pt x="1148" y="947"/>
                    </a:lnTo>
                    <a:lnTo>
                      <a:pt x="1148" y="946"/>
                    </a:lnTo>
                    <a:lnTo>
                      <a:pt x="1149" y="945"/>
                    </a:lnTo>
                    <a:lnTo>
                      <a:pt x="1150" y="944"/>
                    </a:lnTo>
                    <a:lnTo>
                      <a:pt x="1151" y="943"/>
                    </a:lnTo>
                    <a:lnTo>
                      <a:pt x="1152" y="943"/>
                    </a:lnTo>
                    <a:lnTo>
                      <a:pt x="1153" y="943"/>
                    </a:lnTo>
                    <a:lnTo>
                      <a:pt x="1154" y="943"/>
                    </a:lnTo>
                    <a:lnTo>
                      <a:pt x="1155" y="943"/>
                    </a:lnTo>
                    <a:lnTo>
                      <a:pt x="1156" y="944"/>
                    </a:lnTo>
                    <a:lnTo>
                      <a:pt x="1157" y="944"/>
                    </a:lnTo>
                    <a:lnTo>
                      <a:pt x="1157" y="944"/>
                    </a:lnTo>
                    <a:lnTo>
                      <a:pt x="1159" y="945"/>
                    </a:lnTo>
                    <a:lnTo>
                      <a:pt x="1159" y="945"/>
                    </a:lnTo>
                    <a:lnTo>
                      <a:pt x="1160" y="945"/>
                    </a:lnTo>
                    <a:lnTo>
                      <a:pt x="1161" y="946"/>
                    </a:lnTo>
                    <a:lnTo>
                      <a:pt x="1162" y="946"/>
                    </a:lnTo>
                    <a:lnTo>
                      <a:pt x="1163" y="947"/>
                    </a:lnTo>
                    <a:lnTo>
                      <a:pt x="1164" y="947"/>
                    </a:lnTo>
                    <a:lnTo>
                      <a:pt x="1165" y="947"/>
                    </a:lnTo>
                    <a:lnTo>
                      <a:pt x="1166" y="948"/>
                    </a:lnTo>
                    <a:lnTo>
                      <a:pt x="1167" y="948"/>
                    </a:lnTo>
                    <a:lnTo>
                      <a:pt x="1168" y="948"/>
                    </a:lnTo>
                    <a:lnTo>
                      <a:pt x="1169" y="948"/>
                    </a:lnTo>
                    <a:lnTo>
                      <a:pt x="1169" y="949"/>
                    </a:lnTo>
                    <a:lnTo>
                      <a:pt x="1170" y="948"/>
                    </a:lnTo>
                    <a:lnTo>
                      <a:pt x="1171" y="948"/>
                    </a:lnTo>
                    <a:lnTo>
                      <a:pt x="1172" y="948"/>
                    </a:lnTo>
                    <a:lnTo>
                      <a:pt x="1173" y="948"/>
                    </a:lnTo>
                    <a:lnTo>
                      <a:pt x="1174" y="949"/>
                    </a:lnTo>
                    <a:lnTo>
                      <a:pt x="1175" y="949"/>
                    </a:lnTo>
                    <a:lnTo>
                      <a:pt x="1176" y="949"/>
                    </a:lnTo>
                    <a:lnTo>
                      <a:pt x="1177" y="949"/>
                    </a:lnTo>
                    <a:lnTo>
                      <a:pt x="1178" y="949"/>
                    </a:lnTo>
                    <a:lnTo>
                      <a:pt x="1178" y="949"/>
                    </a:lnTo>
                    <a:lnTo>
                      <a:pt x="1180" y="950"/>
                    </a:lnTo>
                    <a:lnTo>
                      <a:pt x="1180" y="950"/>
                    </a:lnTo>
                    <a:lnTo>
                      <a:pt x="1181" y="949"/>
                    </a:lnTo>
                    <a:lnTo>
                      <a:pt x="1182" y="949"/>
                    </a:lnTo>
                    <a:lnTo>
                      <a:pt x="1183" y="949"/>
                    </a:lnTo>
                    <a:lnTo>
                      <a:pt x="1184" y="948"/>
                    </a:lnTo>
                    <a:lnTo>
                      <a:pt x="1185" y="948"/>
                    </a:lnTo>
                    <a:lnTo>
                      <a:pt x="1186" y="947"/>
                    </a:lnTo>
                    <a:lnTo>
                      <a:pt x="1187" y="947"/>
                    </a:lnTo>
                    <a:lnTo>
                      <a:pt x="1188" y="946"/>
                    </a:lnTo>
                    <a:lnTo>
                      <a:pt x="1189" y="946"/>
                    </a:lnTo>
                    <a:lnTo>
                      <a:pt x="1189" y="945"/>
                    </a:lnTo>
                    <a:lnTo>
                      <a:pt x="1190" y="945"/>
                    </a:lnTo>
                    <a:lnTo>
                      <a:pt x="1191" y="944"/>
                    </a:lnTo>
                    <a:lnTo>
                      <a:pt x="1192" y="944"/>
                    </a:lnTo>
                    <a:lnTo>
                      <a:pt x="1193" y="943"/>
                    </a:lnTo>
                    <a:lnTo>
                      <a:pt x="1194" y="942"/>
                    </a:lnTo>
                    <a:lnTo>
                      <a:pt x="1195" y="942"/>
                    </a:lnTo>
                    <a:lnTo>
                      <a:pt x="1196" y="942"/>
                    </a:lnTo>
                    <a:lnTo>
                      <a:pt x="1197" y="941"/>
                    </a:lnTo>
                    <a:lnTo>
                      <a:pt x="1198" y="941"/>
                    </a:lnTo>
                    <a:lnTo>
                      <a:pt x="1199" y="942"/>
                    </a:lnTo>
                    <a:lnTo>
                      <a:pt x="1199" y="942"/>
                    </a:lnTo>
                    <a:lnTo>
                      <a:pt x="1200" y="942"/>
                    </a:lnTo>
                    <a:lnTo>
                      <a:pt x="1201" y="942"/>
                    </a:lnTo>
                    <a:lnTo>
                      <a:pt x="1202" y="942"/>
                    </a:lnTo>
                    <a:lnTo>
                      <a:pt x="1203" y="943"/>
                    </a:lnTo>
                    <a:lnTo>
                      <a:pt x="1204" y="943"/>
                    </a:lnTo>
                    <a:lnTo>
                      <a:pt x="1205" y="943"/>
                    </a:lnTo>
                    <a:lnTo>
                      <a:pt x="1206" y="943"/>
                    </a:lnTo>
                    <a:lnTo>
                      <a:pt x="1207" y="943"/>
                    </a:lnTo>
                    <a:lnTo>
                      <a:pt x="1208" y="944"/>
                    </a:lnTo>
                    <a:lnTo>
                      <a:pt x="1209" y="944"/>
                    </a:lnTo>
                    <a:lnTo>
                      <a:pt x="1210" y="944"/>
                    </a:lnTo>
                    <a:lnTo>
                      <a:pt x="1210" y="944"/>
                    </a:lnTo>
                    <a:lnTo>
                      <a:pt x="1211" y="945"/>
                    </a:lnTo>
                    <a:lnTo>
                      <a:pt x="1212" y="945"/>
                    </a:lnTo>
                    <a:lnTo>
                      <a:pt x="1213" y="945"/>
                    </a:lnTo>
                    <a:lnTo>
                      <a:pt x="1214" y="946"/>
                    </a:lnTo>
                    <a:lnTo>
                      <a:pt x="1215" y="946"/>
                    </a:lnTo>
                    <a:lnTo>
                      <a:pt x="1216" y="946"/>
                    </a:lnTo>
                    <a:lnTo>
                      <a:pt x="1217" y="947"/>
                    </a:lnTo>
                    <a:lnTo>
                      <a:pt x="1218" y="947"/>
                    </a:lnTo>
                    <a:lnTo>
                      <a:pt x="1219" y="947"/>
                    </a:lnTo>
                    <a:lnTo>
                      <a:pt x="1220" y="948"/>
                    </a:lnTo>
                    <a:lnTo>
                      <a:pt x="1220" y="948"/>
                    </a:lnTo>
                    <a:lnTo>
                      <a:pt x="1221" y="949"/>
                    </a:lnTo>
                    <a:lnTo>
                      <a:pt x="1222" y="949"/>
                    </a:lnTo>
                    <a:lnTo>
                      <a:pt x="1223" y="950"/>
                    </a:lnTo>
                    <a:lnTo>
                      <a:pt x="1224" y="950"/>
                    </a:lnTo>
                    <a:lnTo>
                      <a:pt x="1225" y="950"/>
                    </a:lnTo>
                    <a:lnTo>
                      <a:pt x="1226" y="950"/>
                    </a:lnTo>
                    <a:lnTo>
                      <a:pt x="1227" y="950"/>
                    </a:lnTo>
                    <a:lnTo>
                      <a:pt x="1228" y="949"/>
                    </a:lnTo>
                    <a:lnTo>
                      <a:pt x="1229" y="949"/>
                    </a:lnTo>
                    <a:lnTo>
                      <a:pt x="1229" y="949"/>
                    </a:lnTo>
                    <a:lnTo>
                      <a:pt x="1230" y="948"/>
                    </a:lnTo>
                    <a:lnTo>
                      <a:pt x="1231" y="948"/>
                    </a:lnTo>
                    <a:lnTo>
                      <a:pt x="1232" y="948"/>
                    </a:lnTo>
                    <a:lnTo>
                      <a:pt x="1233" y="947"/>
                    </a:lnTo>
                    <a:lnTo>
                      <a:pt x="1234" y="947"/>
                    </a:lnTo>
                    <a:lnTo>
                      <a:pt x="1235" y="946"/>
                    </a:lnTo>
                    <a:lnTo>
                      <a:pt x="1236" y="946"/>
                    </a:lnTo>
                    <a:lnTo>
                      <a:pt x="1237" y="945"/>
                    </a:lnTo>
                    <a:lnTo>
                      <a:pt x="1238" y="945"/>
                    </a:lnTo>
                    <a:lnTo>
                      <a:pt x="1239" y="944"/>
                    </a:lnTo>
                    <a:lnTo>
                      <a:pt x="1240" y="944"/>
                    </a:lnTo>
                    <a:lnTo>
                      <a:pt x="1241" y="944"/>
                    </a:lnTo>
                    <a:lnTo>
                      <a:pt x="1241" y="944"/>
                    </a:lnTo>
                    <a:lnTo>
                      <a:pt x="1242" y="944"/>
                    </a:lnTo>
                    <a:lnTo>
                      <a:pt x="1243" y="944"/>
                    </a:lnTo>
                    <a:lnTo>
                      <a:pt x="1244" y="944"/>
                    </a:lnTo>
                    <a:lnTo>
                      <a:pt x="1245" y="944"/>
                    </a:lnTo>
                    <a:lnTo>
                      <a:pt x="1246" y="944"/>
                    </a:lnTo>
                    <a:lnTo>
                      <a:pt x="1247" y="944"/>
                    </a:lnTo>
                    <a:lnTo>
                      <a:pt x="1248" y="944"/>
                    </a:lnTo>
                    <a:lnTo>
                      <a:pt x="1249" y="944"/>
                    </a:lnTo>
                    <a:lnTo>
                      <a:pt x="1250" y="944"/>
                    </a:lnTo>
                    <a:lnTo>
                      <a:pt x="1250" y="944"/>
                    </a:lnTo>
                    <a:lnTo>
                      <a:pt x="1251" y="944"/>
                    </a:lnTo>
                    <a:lnTo>
                      <a:pt x="1252" y="944"/>
                    </a:lnTo>
                    <a:lnTo>
                      <a:pt x="1253" y="944"/>
                    </a:lnTo>
                    <a:lnTo>
                      <a:pt x="1254" y="944"/>
                    </a:lnTo>
                    <a:lnTo>
                      <a:pt x="1255" y="944"/>
                    </a:lnTo>
                    <a:lnTo>
                      <a:pt x="1256" y="944"/>
                    </a:lnTo>
                    <a:lnTo>
                      <a:pt x="1257" y="944"/>
                    </a:lnTo>
                    <a:lnTo>
                      <a:pt x="1258" y="944"/>
                    </a:lnTo>
                    <a:lnTo>
                      <a:pt x="1259" y="944"/>
                    </a:lnTo>
                    <a:lnTo>
                      <a:pt x="1260" y="943"/>
                    </a:lnTo>
                    <a:lnTo>
                      <a:pt x="1260" y="944"/>
                    </a:lnTo>
                    <a:lnTo>
                      <a:pt x="1261" y="943"/>
                    </a:lnTo>
                    <a:lnTo>
                      <a:pt x="1262" y="943"/>
                    </a:lnTo>
                    <a:lnTo>
                      <a:pt x="1263" y="943"/>
                    </a:lnTo>
                    <a:lnTo>
                      <a:pt x="1264" y="943"/>
                    </a:lnTo>
                    <a:lnTo>
                      <a:pt x="1265" y="942"/>
                    </a:lnTo>
                    <a:lnTo>
                      <a:pt x="1266" y="942"/>
                    </a:lnTo>
                    <a:lnTo>
                      <a:pt x="1267" y="942"/>
                    </a:lnTo>
                    <a:lnTo>
                      <a:pt x="1268" y="942"/>
                    </a:lnTo>
                    <a:lnTo>
                      <a:pt x="1269" y="942"/>
                    </a:lnTo>
                    <a:lnTo>
                      <a:pt x="1270" y="942"/>
                    </a:lnTo>
                    <a:lnTo>
                      <a:pt x="1271" y="942"/>
                    </a:lnTo>
                    <a:lnTo>
                      <a:pt x="1271" y="942"/>
                    </a:lnTo>
                    <a:lnTo>
                      <a:pt x="1272" y="942"/>
                    </a:lnTo>
                    <a:lnTo>
                      <a:pt x="1273" y="941"/>
                    </a:lnTo>
                    <a:lnTo>
                      <a:pt x="1274" y="941"/>
                    </a:lnTo>
                    <a:lnTo>
                      <a:pt x="1275" y="941"/>
                    </a:lnTo>
                    <a:lnTo>
                      <a:pt x="1276" y="941"/>
                    </a:lnTo>
                    <a:lnTo>
                      <a:pt x="1277" y="941"/>
                    </a:lnTo>
                    <a:lnTo>
                      <a:pt x="1278" y="941"/>
                    </a:lnTo>
                    <a:lnTo>
                      <a:pt x="1279" y="941"/>
                    </a:lnTo>
                    <a:lnTo>
                      <a:pt x="1280" y="942"/>
                    </a:lnTo>
                    <a:lnTo>
                      <a:pt x="1281" y="942"/>
                    </a:lnTo>
                    <a:lnTo>
                      <a:pt x="1281" y="942"/>
                    </a:lnTo>
                    <a:lnTo>
                      <a:pt x="1282" y="942"/>
                    </a:lnTo>
                    <a:lnTo>
                      <a:pt x="1283" y="941"/>
                    </a:lnTo>
                    <a:lnTo>
                      <a:pt x="1284" y="940"/>
                    </a:lnTo>
                    <a:lnTo>
                      <a:pt x="1285" y="939"/>
                    </a:lnTo>
                    <a:lnTo>
                      <a:pt x="1286" y="938"/>
                    </a:lnTo>
                    <a:lnTo>
                      <a:pt x="1287" y="937"/>
                    </a:lnTo>
                    <a:lnTo>
                      <a:pt x="1288" y="936"/>
                    </a:lnTo>
                    <a:lnTo>
                      <a:pt x="1289" y="934"/>
                    </a:lnTo>
                    <a:lnTo>
                      <a:pt x="1290" y="933"/>
                    </a:lnTo>
                    <a:lnTo>
                      <a:pt x="1290" y="932"/>
                    </a:lnTo>
                    <a:lnTo>
                      <a:pt x="1292" y="930"/>
                    </a:lnTo>
                    <a:lnTo>
                      <a:pt x="1292" y="929"/>
                    </a:lnTo>
                    <a:lnTo>
                      <a:pt x="1293" y="927"/>
                    </a:lnTo>
                    <a:lnTo>
                      <a:pt x="1294" y="925"/>
                    </a:lnTo>
                    <a:lnTo>
                      <a:pt x="1295" y="924"/>
                    </a:lnTo>
                    <a:lnTo>
                      <a:pt x="1296" y="922"/>
                    </a:lnTo>
                    <a:lnTo>
                      <a:pt x="1297" y="920"/>
                    </a:lnTo>
                    <a:lnTo>
                      <a:pt x="1298" y="920"/>
                    </a:lnTo>
                    <a:lnTo>
                      <a:pt x="1299" y="920"/>
                    </a:lnTo>
                    <a:lnTo>
                      <a:pt x="1300" y="921"/>
                    </a:lnTo>
                    <a:lnTo>
                      <a:pt x="1301" y="922"/>
                    </a:lnTo>
                    <a:lnTo>
                      <a:pt x="1301" y="923"/>
                    </a:lnTo>
                    <a:lnTo>
                      <a:pt x="1302" y="924"/>
                    </a:lnTo>
                    <a:lnTo>
                      <a:pt x="1303" y="924"/>
                    </a:lnTo>
                    <a:lnTo>
                      <a:pt x="1304" y="926"/>
                    </a:lnTo>
                    <a:lnTo>
                      <a:pt x="1305" y="927"/>
                    </a:lnTo>
                    <a:lnTo>
                      <a:pt x="1306" y="928"/>
                    </a:lnTo>
                    <a:lnTo>
                      <a:pt x="1307" y="929"/>
                    </a:lnTo>
                    <a:lnTo>
                      <a:pt x="1308" y="931"/>
                    </a:lnTo>
                    <a:lnTo>
                      <a:pt x="1309" y="932"/>
                    </a:lnTo>
                    <a:lnTo>
                      <a:pt x="1310" y="934"/>
                    </a:lnTo>
                    <a:lnTo>
                      <a:pt x="1311" y="935"/>
                    </a:lnTo>
                    <a:lnTo>
                      <a:pt x="1311" y="937"/>
                    </a:lnTo>
                    <a:lnTo>
                      <a:pt x="1313" y="937"/>
                    </a:lnTo>
                    <a:lnTo>
                      <a:pt x="1313" y="938"/>
                    </a:lnTo>
                    <a:lnTo>
                      <a:pt x="1314" y="938"/>
                    </a:lnTo>
                    <a:lnTo>
                      <a:pt x="1315" y="938"/>
                    </a:lnTo>
                    <a:lnTo>
                      <a:pt x="1316" y="939"/>
                    </a:lnTo>
                    <a:lnTo>
                      <a:pt x="1317" y="938"/>
                    </a:lnTo>
                    <a:lnTo>
                      <a:pt x="1318" y="938"/>
                    </a:lnTo>
                    <a:lnTo>
                      <a:pt x="1319" y="938"/>
                    </a:lnTo>
                    <a:lnTo>
                      <a:pt x="1320" y="939"/>
                    </a:lnTo>
                    <a:lnTo>
                      <a:pt x="1321" y="939"/>
                    </a:lnTo>
                    <a:lnTo>
                      <a:pt x="1322" y="939"/>
                    </a:lnTo>
                    <a:lnTo>
                      <a:pt x="1322" y="939"/>
                    </a:lnTo>
                    <a:lnTo>
                      <a:pt x="1323" y="940"/>
                    </a:lnTo>
                    <a:lnTo>
                      <a:pt x="1324" y="940"/>
                    </a:lnTo>
                    <a:lnTo>
                      <a:pt x="1325" y="940"/>
                    </a:lnTo>
                    <a:lnTo>
                      <a:pt x="1326" y="940"/>
                    </a:lnTo>
                    <a:lnTo>
                      <a:pt x="1327" y="940"/>
                    </a:lnTo>
                    <a:lnTo>
                      <a:pt x="1328" y="939"/>
                    </a:lnTo>
                    <a:lnTo>
                      <a:pt x="1329" y="939"/>
                    </a:lnTo>
                    <a:lnTo>
                      <a:pt x="1330" y="938"/>
                    </a:lnTo>
                    <a:lnTo>
                      <a:pt x="1331" y="937"/>
                    </a:lnTo>
                    <a:lnTo>
                      <a:pt x="1332" y="937"/>
                    </a:lnTo>
                    <a:lnTo>
                      <a:pt x="1332" y="936"/>
                    </a:lnTo>
                    <a:lnTo>
                      <a:pt x="1333" y="936"/>
                    </a:lnTo>
                    <a:lnTo>
                      <a:pt x="1334" y="933"/>
                    </a:lnTo>
                    <a:lnTo>
                      <a:pt x="1335" y="933"/>
                    </a:lnTo>
                    <a:lnTo>
                      <a:pt x="1336" y="933"/>
                    </a:lnTo>
                    <a:lnTo>
                      <a:pt x="1337" y="931"/>
                    </a:lnTo>
                    <a:lnTo>
                      <a:pt x="1338" y="930"/>
                    </a:lnTo>
                    <a:lnTo>
                      <a:pt x="1339" y="929"/>
                    </a:lnTo>
                    <a:lnTo>
                      <a:pt x="1340" y="927"/>
                    </a:lnTo>
                    <a:lnTo>
                      <a:pt x="1341" y="926"/>
                    </a:lnTo>
                    <a:lnTo>
                      <a:pt x="1341" y="929"/>
                    </a:lnTo>
                    <a:lnTo>
                      <a:pt x="1343" y="927"/>
                    </a:lnTo>
                    <a:lnTo>
                      <a:pt x="1343" y="926"/>
                    </a:lnTo>
                    <a:lnTo>
                      <a:pt x="1344" y="929"/>
                    </a:lnTo>
                    <a:lnTo>
                      <a:pt x="1345" y="930"/>
                    </a:lnTo>
                    <a:lnTo>
                      <a:pt x="1346" y="932"/>
                    </a:lnTo>
                    <a:lnTo>
                      <a:pt x="1347" y="933"/>
                    </a:lnTo>
                    <a:lnTo>
                      <a:pt x="1348" y="933"/>
                    </a:lnTo>
                    <a:lnTo>
                      <a:pt x="1349" y="933"/>
                    </a:lnTo>
                    <a:lnTo>
                      <a:pt x="1350" y="936"/>
                    </a:lnTo>
                    <a:lnTo>
                      <a:pt x="1351" y="937"/>
                    </a:lnTo>
                    <a:lnTo>
                      <a:pt x="1352" y="939"/>
                    </a:lnTo>
                    <a:lnTo>
                      <a:pt x="1353" y="940"/>
                    </a:lnTo>
                    <a:lnTo>
                      <a:pt x="1353" y="942"/>
                    </a:lnTo>
                    <a:lnTo>
                      <a:pt x="1354" y="944"/>
                    </a:lnTo>
                    <a:lnTo>
                      <a:pt x="1355" y="945"/>
                    </a:lnTo>
                    <a:lnTo>
                      <a:pt x="1356" y="946"/>
                    </a:lnTo>
                    <a:lnTo>
                      <a:pt x="1357" y="946"/>
                    </a:lnTo>
                    <a:lnTo>
                      <a:pt x="1358" y="946"/>
                    </a:lnTo>
                    <a:lnTo>
                      <a:pt x="1359" y="945"/>
                    </a:lnTo>
                    <a:lnTo>
                      <a:pt x="1360" y="945"/>
                    </a:lnTo>
                    <a:lnTo>
                      <a:pt x="1361" y="945"/>
                    </a:lnTo>
                    <a:lnTo>
                      <a:pt x="1362" y="945"/>
                    </a:lnTo>
                    <a:lnTo>
                      <a:pt x="1362" y="944"/>
                    </a:lnTo>
                    <a:lnTo>
                      <a:pt x="1363" y="944"/>
                    </a:lnTo>
                    <a:lnTo>
                      <a:pt x="1364" y="943"/>
                    </a:lnTo>
                    <a:lnTo>
                      <a:pt x="1365" y="942"/>
                    </a:lnTo>
                    <a:lnTo>
                      <a:pt x="1366" y="942"/>
                    </a:lnTo>
                    <a:lnTo>
                      <a:pt x="1367" y="942"/>
                    </a:lnTo>
                    <a:lnTo>
                      <a:pt x="1368" y="941"/>
                    </a:lnTo>
                    <a:lnTo>
                      <a:pt x="1369" y="940"/>
                    </a:lnTo>
                    <a:lnTo>
                      <a:pt x="1370" y="940"/>
                    </a:lnTo>
                    <a:lnTo>
                      <a:pt x="1371" y="939"/>
                    </a:lnTo>
                    <a:lnTo>
                      <a:pt x="1372" y="940"/>
                    </a:lnTo>
                    <a:lnTo>
                      <a:pt x="1373" y="939"/>
                    </a:lnTo>
                    <a:lnTo>
                      <a:pt x="1373" y="940"/>
                    </a:lnTo>
                    <a:lnTo>
                      <a:pt x="1374" y="939"/>
                    </a:lnTo>
                    <a:lnTo>
                      <a:pt x="1375" y="940"/>
                    </a:lnTo>
                    <a:lnTo>
                      <a:pt x="1376" y="940"/>
                    </a:lnTo>
                    <a:lnTo>
                      <a:pt x="1377" y="940"/>
                    </a:lnTo>
                    <a:lnTo>
                      <a:pt x="1378" y="940"/>
                    </a:lnTo>
                    <a:lnTo>
                      <a:pt x="1379" y="940"/>
                    </a:lnTo>
                    <a:lnTo>
                      <a:pt x="1380" y="940"/>
                    </a:lnTo>
                    <a:lnTo>
                      <a:pt x="1381" y="940"/>
                    </a:lnTo>
                    <a:lnTo>
                      <a:pt x="1382" y="941"/>
                    </a:lnTo>
                    <a:lnTo>
                      <a:pt x="1383" y="941"/>
                    </a:lnTo>
                    <a:lnTo>
                      <a:pt x="1383" y="939"/>
                    </a:lnTo>
                    <a:lnTo>
                      <a:pt x="1384" y="941"/>
                    </a:lnTo>
                    <a:lnTo>
                      <a:pt x="1385" y="941"/>
                    </a:lnTo>
                    <a:lnTo>
                      <a:pt x="1386" y="941"/>
                    </a:lnTo>
                    <a:lnTo>
                      <a:pt x="1387" y="940"/>
                    </a:lnTo>
                    <a:lnTo>
                      <a:pt x="1388" y="940"/>
                    </a:lnTo>
                    <a:lnTo>
                      <a:pt x="1389" y="940"/>
                    </a:lnTo>
                    <a:lnTo>
                      <a:pt x="1390" y="940"/>
                    </a:lnTo>
                    <a:lnTo>
                      <a:pt x="1391" y="940"/>
                    </a:lnTo>
                    <a:lnTo>
                      <a:pt x="1392" y="940"/>
                    </a:lnTo>
                    <a:lnTo>
                      <a:pt x="1393" y="940"/>
                    </a:lnTo>
                    <a:lnTo>
                      <a:pt x="1393" y="940"/>
                    </a:lnTo>
                    <a:lnTo>
                      <a:pt x="1394" y="940"/>
                    </a:lnTo>
                    <a:lnTo>
                      <a:pt x="1395" y="940"/>
                    </a:lnTo>
                    <a:lnTo>
                      <a:pt x="1396" y="939"/>
                    </a:lnTo>
                    <a:lnTo>
                      <a:pt x="1397" y="939"/>
                    </a:lnTo>
                    <a:lnTo>
                      <a:pt x="1398" y="940"/>
                    </a:lnTo>
                    <a:lnTo>
                      <a:pt x="1399" y="940"/>
                    </a:lnTo>
                    <a:lnTo>
                      <a:pt x="1400" y="938"/>
                    </a:lnTo>
                    <a:lnTo>
                      <a:pt x="1401" y="938"/>
                    </a:lnTo>
                    <a:lnTo>
                      <a:pt x="1402" y="939"/>
                    </a:lnTo>
                    <a:lnTo>
                      <a:pt x="1403" y="937"/>
                    </a:lnTo>
                    <a:lnTo>
                      <a:pt x="1404" y="937"/>
                    </a:lnTo>
                    <a:lnTo>
                      <a:pt x="1404" y="937"/>
                    </a:lnTo>
                    <a:lnTo>
                      <a:pt x="1405" y="937"/>
                    </a:lnTo>
                    <a:lnTo>
                      <a:pt x="1406" y="936"/>
                    </a:lnTo>
                    <a:lnTo>
                      <a:pt x="1407" y="936"/>
                    </a:lnTo>
                    <a:lnTo>
                      <a:pt x="1408" y="936"/>
                    </a:lnTo>
                    <a:lnTo>
                      <a:pt x="1409" y="935"/>
                    </a:lnTo>
                    <a:lnTo>
                      <a:pt x="1410" y="935"/>
                    </a:lnTo>
                    <a:lnTo>
                      <a:pt x="1411" y="934"/>
                    </a:lnTo>
                    <a:lnTo>
                      <a:pt x="1412" y="934"/>
                    </a:lnTo>
                    <a:lnTo>
                      <a:pt x="1413" y="933"/>
                    </a:lnTo>
                    <a:lnTo>
                      <a:pt x="1413" y="933"/>
                    </a:lnTo>
                    <a:lnTo>
                      <a:pt x="1414" y="932"/>
                    </a:lnTo>
                    <a:lnTo>
                      <a:pt x="1415" y="932"/>
                    </a:lnTo>
                    <a:lnTo>
                      <a:pt x="1416" y="932"/>
                    </a:lnTo>
                    <a:lnTo>
                      <a:pt x="1417" y="932"/>
                    </a:lnTo>
                    <a:lnTo>
                      <a:pt x="1418" y="931"/>
                    </a:lnTo>
                    <a:lnTo>
                      <a:pt x="1419" y="931"/>
                    </a:lnTo>
                    <a:lnTo>
                      <a:pt x="1420" y="931"/>
                    </a:lnTo>
                    <a:lnTo>
                      <a:pt x="1421" y="931"/>
                    </a:lnTo>
                    <a:lnTo>
                      <a:pt x="1422" y="931"/>
                    </a:lnTo>
                    <a:lnTo>
                      <a:pt x="1423" y="931"/>
                    </a:lnTo>
                    <a:lnTo>
                      <a:pt x="1423" y="930"/>
                    </a:lnTo>
                    <a:lnTo>
                      <a:pt x="1425" y="930"/>
                    </a:lnTo>
                    <a:lnTo>
                      <a:pt x="1425" y="930"/>
                    </a:lnTo>
                    <a:lnTo>
                      <a:pt x="1426" y="932"/>
                    </a:lnTo>
                    <a:lnTo>
                      <a:pt x="1427" y="926"/>
                    </a:lnTo>
                    <a:lnTo>
                      <a:pt x="1428" y="930"/>
                    </a:lnTo>
                    <a:lnTo>
                      <a:pt x="1429" y="930"/>
                    </a:lnTo>
                    <a:lnTo>
                      <a:pt x="1430" y="929"/>
                    </a:lnTo>
                    <a:lnTo>
                      <a:pt x="1431" y="930"/>
                    </a:lnTo>
                    <a:lnTo>
                      <a:pt x="1432" y="932"/>
                    </a:lnTo>
                    <a:lnTo>
                      <a:pt x="1433" y="929"/>
                    </a:lnTo>
                    <a:lnTo>
                      <a:pt x="1434" y="926"/>
                    </a:lnTo>
                    <a:lnTo>
                      <a:pt x="1434" y="926"/>
                    </a:lnTo>
                    <a:lnTo>
                      <a:pt x="1435" y="930"/>
                    </a:lnTo>
                    <a:lnTo>
                      <a:pt x="1436" y="931"/>
                    </a:lnTo>
                    <a:lnTo>
                      <a:pt x="1437" y="929"/>
                    </a:lnTo>
                    <a:lnTo>
                      <a:pt x="1438" y="929"/>
                    </a:lnTo>
                    <a:lnTo>
                      <a:pt x="1439" y="929"/>
                    </a:lnTo>
                    <a:lnTo>
                      <a:pt x="1440" y="930"/>
                    </a:lnTo>
                    <a:lnTo>
                      <a:pt x="1441" y="929"/>
                    </a:lnTo>
                    <a:lnTo>
                      <a:pt x="1442" y="930"/>
                    </a:lnTo>
                    <a:lnTo>
                      <a:pt x="1443" y="931"/>
                    </a:lnTo>
                    <a:lnTo>
                      <a:pt x="1444" y="927"/>
                    </a:lnTo>
                    <a:lnTo>
                      <a:pt x="1444" y="928"/>
                    </a:lnTo>
                    <a:lnTo>
                      <a:pt x="1445" y="932"/>
                    </a:lnTo>
                    <a:lnTo>
                      <a:pt x="1446" y="928"/>
                    </a:lnTo>
                    <a:lnTo>
                      <a:pt x="1447" y="926"/>
                    </a:lnTo>
                    <a:lnTo>
                      <a:pt x="1448" y="928"/>
                    </a:lnTo>
                    <a:lnTo>
                      <a:pt x="1449" y="927"/>
                    </a:lnTo>
                    <a:lnTo>
                      <a:pt x="1450" y="926"/>
                    </a:lnTo>
                    <a:lnTo>
                      <a:pt x="1451" y="925"/>
                    </a:lnTo>
                    <a:lnTo>
                      <a:pt x="1452" y="924"/>
                    </a:lnTo>
                    <a:lnTo>
                      <a:pt x="1453" y="924"/>
                    </a:lnTo>
                    <a:lnTo>
                      <a:pt x="1453" y="923"/>
                    </a:lnTo>
                    <a:lnTo>
                      <a:pt x="1455" y="922"/>
                    </a:lnTo>
                    <a:lnTo>
                      <a:pt x="1455" y="921"/>
                    </a:lnTo>
                    <a:lnTo>
                      <a:pt x="1456" y="920"/>
                    </a:lnTo>
                    <a:lnTo>
                      <a:pt x="1457" y="919"/>
                    </a:lnTo>
                    <a:lnTo>
                      <a:pt x="1458" y="919"/>
                    </a:lnTo>
                    <a:lnTo>
                      <a:pt x="1459" y="920"/>
                    </a:lnTo>
                    <a:lnTo>
                      <a:pt x="1460" y="921"/>
                    </a:lnTo>
                    <a:lnTo>
                      <a:pt x="1461" y="921"/>
                    </a:lnTo>
                    <a:lnTo>
                      <a:pt x="1462" y="924"/>
                    </a:lnTo>
                    <a:lnTo>
                      <a:pt x="1463" y="925"/>
                    </a:lnTo>
                    <a:lnTo>
                      <a:pt x="1464" y="924"/>
                    </a:lnTo>
                    <a:lnTo>
                      <a:pt x="1465" y="927"/>
                    </a:lnTo>
                    <a:lnTo>
                      <a:pt x="1465" y="930"/>
                    </a:lnTo>
                    <a:lnTo>
                      <a:pt x="1466" y="926"/>
                    </a:lnTo>
                    <a:lnTo>
                      <a:pt x="1467" y="930"/>
                    </a:lnTo>
                    <a:lnTo>
                      <a:pt x="1468" y="933"/>
                    </a:lnTo>
                    <a:lnTo>
                      <a:pt x="1469" y="936"/>
                    </a:lnTo>
                    <a:lnTo>
                      <a:pt x="1470" y="936"/>
                    </a:lnTo>
                    <a:lnTo>
                      <a:pt x="1471" y="938"/>
                    </a:lnTo>
                    <a:lnTo>
                      <a:pt x="1472" y="940"/>
                    </a:lnTo>
                    <a:lnTo>
                      <a:pt x="1473" y="940"/>
                    </a:lnTo>
                    <a:lnTo>
                      <a:pt x="1474" y="940"/>
                    </a:lnTo>
                    <a:lnTo>
                      <a:pt x="1474" y="939"/>
                    </a:lnTo>
                    <a:lnTo>
                      <a:pt x="1475" y="939"/>
                    </a:lnTo>
                    <a:lnTo>
                      <a:pt x="1476" y="938"/>
                    </a:lnTo>
                    <a:lnTo>
                      <a:pt x="1477" y="937"/>
                    </a:lnTo>
                    <a:lnTo>
                      <a:pt x="1478" y="936"/>
                    </a:lnTo>
                    <a:lnTo>
                      <a:pt x="1479" y="935"/>
                    </a:lnTo>
                    <a:lnTo>
                      <a:pt x="1480" y="935"/>
                    </a:lnTo>
                    <a:lnTo>
                      <a:pt x="1481" y="933"/>
                    </a:lnTo>
                    <a:lnTo>
                      <a:pt x="1482" y="932"/>
                    </a:lnTo>
                    <a:lnTo>
                      <a:pt x="1483" y="931"/>
                    </a:lnTo>
                    <a:lnTo>
                      <a:pt x="1484" y="929"/>
                    </a:lnTo>
                    <a:lnTo>
                      <a:pt x="1485" y="928"/>
                    </a:lnTo>
                    <a:lnTo>
                      <a:pt x="1486" y="926"/>
                    </a:lnTo>
                    <a:lnTo>
                      <a:pt x="1486" y="925"/>
                    </a:lnTo>
                    <a:lnTo>
                      <a:pt x="1487" y="925"/>
                    </a:lnTo>
                    <a:lnTo>
                      <a:pt x="1488" y="925"/>
                    </a:lnTo>
                    <a:lnTo>
                      <a:pt x="1489" y="926"/>
                    </a:lnTo>
                    <a:lnTo>
                      <a:pt x="1490" y="927"/>
                    </a:lnTo>
                    <a:lnTo>
                      <a:pt x="1491" y="928"/>
                    </a:lnTo>
                    <a:lnTo>
                      <a:pt x="1492" y="929"/>
                    </a:lnTo>
                    <a:lnTo>
                      <a:pt x="1493" y="930"/>
                    </a:lnTo>
                    <a:lnTo>
                      <a:pt x="1494" y="931"/>
                    </a:lnTo>
                    <a:lnTo>
                      <a:pt x="1495" y="932"/>
                    </a:lnTo>
                    <a:lnTo>
                      <a:pt x="1495" y="934"/>
                    </a:lnTo>
                    <a:lnTo>
                      <a:pt x="1496" y="935"/>
                    </a:lnTo>
                    <a:lnTo>
                      <a:pt x="1497" y="935"/>
                    </a:lnTo>
                    <a:lnTo>
                      <a:pt x="1498" y="939"/>
                    </a:lnTo>
                    <a:lnTo>
                      <a:pt x="1499" y="938"/>
                    </a:lnTo>
                    <a:lnTo>
                      <a:pt x="1500" y="940"/>
                    </a:lnTo>
                    <a:lnTo>
                      <a:pt x="1501" y="941"/>
                    </a:lnTo>
                  </a:path>
                </a:pathLst>
              </a:custGeom>
              <a:noFill/>
              <a:ln w="3175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3" name="Freeform 228">
                <a:extLst>
                  <a:ext uri="{FF2B5EF4-FFF2-40B4-BE49-F238E27FC236}">
                    <a16:creationId xmlns:a16="http://schemas.microsoft.com/office/drawing/2014/main" id="{F7422531-84B4-47CD-AAD0-1F34CD85A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73"/>
                <a:ext cx="1501" cy="996"/>
              </a:xfrm>
              <a:custGeom>
                <a:avLst/>
                <a:gdLst>
                  <a:gd name="T0" fmla="*/ 22 w 1501"/>
                  <a:gd name="T1" fmla="*/ 944 h 996"/>
                  <a:gd name="T2" fmla="*/ 46 w 1501"/>
                  <a:gd name="T3" fmla="*/ 938 h 996"/>
                  <a:gd name="T4" fmla="*/ 69 w 1501"/>
                  <a:gd name="T5" fmla="*/ 853 h 996"/>
                  <a:gd name="T6" fmla="*/ 93 w 1501"/>
                  <a:gd name="T7" fmla="*/ 908 h 996"/>
                  <a:gd name="T8" fmla="*/ 117 w 1501"/>
                  <a:gd name="T9" fmla="*/ 932 h 996"/>
                  <a:gd name="T10" fmla="*/ 140 w 1501"/>
                  <a:gd name="T11" fmla="*/ 933 h 996"/>
                  <a:gd name="T12" fmla="*/ 164 w 1501"/>
                  <a:gd name="T13" fmla="*/ 932 h 996"/>
                  <a:gd name="T14" fmla="*/ 188 w 1501"/>
                  <a:gd name="T15" fmla="*/ 924 h 996"/>
                  <a:gd name="T16" fmla="*/ 211 w 1501"/>
                  <a:gd name="T17" fmla="*/ 921 h 996"/>
                  <a:gd name="T18" fmla="*/ 235 w 1501"/>
                  <a:gd name="T19" fmla="*/ 949 h 996"/>
                  <a:gd name="T20" fmla="*/ 259 w 1501"/>
                  <a:gd name="T21" fmla="*/ 953 h 996"/>
                  <a:gd name="T22" fmla="*/ 282 w 1501"/>
                  <a:gd name="T23" fmla="*/ 914 h 996"/>
                  <a:gd name="T24" fmla="*/ 306 w 1501"/>
                  <a:gd name="T25" fmla="*/ 893 h 996"/>
                  <a:gd name="T26" fmla="*/ 330 w 1501"/>
                  <a:gd name="T27" fmla="*/ 926 h 996"/>
                  <a:gd name="T28" fmla="*/ 353 w 1501"/>
                  <a:gd name="T29" fmla="*/ 945 h 996"/>
                  <a:gd name="T30" fmla="*/ 377 w 1501"/>
                  <a:gd name="T31" fmla="*/ 939 h 996"/>
                  <a:gd name="T32" fmla="*/ 401 w 1501"/>
                  <a:gd name="T33" fmla="*/ 938 h 996"/>
                  <a:gd name="T34" fmla="*/ 424 w 1501"/>
                  <a:gd name="T35" fmla="*/ 914 h 996"/>
                  <a:gd name="T36" fmla="*/ 448 w 1501"/>
                  <a:gd name="T37" fmla="*/ 980 h 996"/>
                  <a:gd name="T38" fmla="*/ 472 w 1501"/>
                  <a:gd name="T39" fmla="*/ 515 h 996"/>
                  <a:gd name="T40" fmla="*/ 495 w 1501"/>
                  <a:gd name="T41" fmla="*/ 836 h 996"/>
                  <a:gd name="T42" fmla="*/ 519 w 1501"/>
                  <a:gd name="T43" fmla="*/ 952 h 996"/>
                  <a:gd name="T44" fmla="*/ 543 w 1501"/>
                  <a:gd name="T45" fmla="*/ 938 h 996"/>
                  <a:gd name="T46" fmla="*/ 567 w 1501"/>
                  <a:gd name="T47" fmla="*/ 929 h 996"/>
                  <a:gd name="T48" fmla="*/ 590 w 1501"/>
                  <a:gd name="T49" fmla="*/ 935 h 996"/>
                  <a:gd name="T50" fmla="*/ 614 w 1501"/>
                  <a:gd name="T51" fmla="*/ 968 h 996"/>
                  <a:gd name="T52" fmla="*/ 637 w 1501"/>
                  <a:gd name="T53" fmla="*/ 829 h 996"/>
                  <a:gd name="T54" fmla="*/ 661 w 1501"/>
                  <a:gd name="T55" fmla="*/ 899 h 996"/>
                  <a:gd name="T56" fmla="*/ 685 w 1501"/>
                  <a:gd name="T57" fmla="*/ 955 h 996"/>
                  <a:gd name="T58" fmla="*/ 709 w 1501"/>
                  <a:gd name="T59" fmla="*/ 938 h 996"/>
                  <a:gd name="T60" fmla="*/ 732 w 1501"/>
                  <a:gd name="T61" fmla="*/ 951 h 996"/>
                  <a:gd name="T62" fmla="*/ 756 w 1501"/>
                  <a:gd name="T63" fmla="*/ 940 h 996"/>
                  <a:gd name="T64" fmla="*/ 780 w 1501"/>
                  <a:gd name="T65" fmla="*/ 943 h 996"/>
                  <a:gd name="T66" fmla="*/ 803 w 1501"/>
                  <a:gd name="T67" fmla="*/ 944 h 996"/>
                  <a:gd name="T68" fmla="*/ 827 w 1501"/>
                  <a:gd name="T69" fmla="*/ 934 h 996"/>
                  <a:gd name="T70" fmla="*/ 851 w 1501"/>
                  <a:gd name="T71" fmla="*/ 892 h 996"/>
                  <a:gd name="T72" fmla="*/ 874 w 1501"/>
                  <a:gd name="T73" fmla="*/ 950 h 996"/>
                  <a:gd name="T74" fmla="*/ 898 w 1501"/>
                  <a:gd name="T75" fmla="*/ 938 h 996"/>
                  <a:gd name="T76" fmla="*/ 922 w 1501"/>
                  <a:gd name="T77" fmla="*/ 950 h 996"/>
                  <a:gd name="T78" fmla="*/ 945 w 1501"/>
                  <a:gd name="T79" fmla="*/ 944 h 996"/>
                  <a:gd name="T80" fmla="*/ 969 w 1501"/>
                  <a:gd name="T81" fmla="*/ 958 h 996"/>
                  <a:gd name="T82" fmla="*/ 993 w 1501"/>
                  <a:gd name="T83" fmla="*/ 850 h 996"/>
                  <a:gd name="T84" fmla="*/ 1017 w 1501"/>
                  <a:gd name="T85" fmla="*/ 819 h 996"/>
                  <a:gd name="T86" fmla="*/ 1040 w 1501"/>
                  <a:gd name="T87" fmla="*/ 938 h 996"/>
                  <a:gd name="T88" fmla="*/ 1064 w 1501"/>
                  <a:gd name="T89" fmla="*/ 948 h 996"/>
                  <a:gd name="T90" fmla="*/ 1087 w 1501"/>
                  <a:gd name="T91" fmla="*/ 944 h 996"/>
                  <a:gd name="T92" fmla="*/ 1111 w 1501"/>
                  <a:gd name="T93" fmla="*/ 945 h 996"/>
                  <a:gd name="T94" fmla="*/ 1135 w 1501"/>
                  <a:gd name="T95" fmla="*/ 942 h 996"/>
                  <a:gd name="T96" fmla="*/ 1159 w 1501"/>
                  <a:gd name="T97" fmla="*/ 950 h 996"/>
                  <a:gd name="T98" fmla="*/ 1182 w 1501"/>
                  <a:gd name="T99" fmla="*/ 938 h 996"/>
                  <a:gd name="T100" fmla="*/ 1206 w 1501"/>
                  <a:gd name="T101" fmla="*/ 931 h 996"/>
                  <a:gd name="T102" fmla="*/ 1229 w 1501"/>
                  <a:gd name="T103" fmla="*/ 947 h 996"/>
                  <a:gd name="T104" fmla="*/ 1253 w 1501"/>
                  <a:gd name="T105" fmla="*/ 943 h 996"/>
                  <a:gd name="T106" fmla="*/ 1277 w 1501"/>
                  <a:gd name="T107" fmla="*/ 935 h 996"/>
                  <a:gd name="T108" fmla="*/ 1301 w 1501"/>
                  <a:gd name="T109" fmla="*/ 915 h 996"/>
                  <a:gd name="T110" fmla="*/ 1324 w 1501"/>
                  <a:gd name="T111" fmla="*/ 942 h 996"/>
                  <a:gd name="T112" fmla="*/ 1348 w 1501"/>
                  <a:gd name="T113" fmla="*/ 942 h 996"/>
                  <a:gd name="T114" fmla="*/ 1372 w 1501"/>
                  <a:gd name="T115" fmla="*/ 941 h 996"/>
                  <a:gd name="T116" fmla="*/ 1395 w 1501"/>
                  <a:gd name="T117" fmla="*/ 942 h 996"/>
                  <a:gd name="T118" fmla="*/ 1419 w 1501"/>
                  <a:gd name="T119" fmla="*/ 937 h 996"/>
                  <a:gd name="T120" fmla="*/ 1443 w 1501"/>
                  <a:gd name="T121" fmla="*/ 926 h 996"/>
                  <a:gd name="T122" fmla="*/ 1466 w 1501"/>
                  <a:gd name="T123" fmla="*/ 932 h 996"/>
                  <a:gd name="T124" fmla="*/ 1490 w 1501"/>
                  <a:gd name="T125" fmla="*/ 935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96">
                    <a:moveTo>
                      <a:pt x="0" y="928"/>
                    </a:moveTo>
                    <a:lnTo>
                      <a:pt x="0" y="928"/>
                    </a:lnTo>
                    <a:lnTo>
                      <a:pt x="1" y="929"/>
                    </a:lnTo>
                    <a:lnTo>
                      <a:pt x="2" y="929"/>
                    </a:lnTo>
                    <a:lnTo>
                      <a:pt x="3" y="931"/>
                    </a:lnTo>
                    <a:lnTo>
                      <a:pt x="4" y="932"/>
                    </a:lnTo>
                    <a:lnTo>
                      <a:pt x="5" y="933"/>
                    </a:lnTo>
                    <a:lnTo>
                      <a:pt x="5" y="934"/>
                    </a:lnTo>
                    <a:lnTo>
                      <a:pt x="6" y="935"/>
                    </a:lnTo>
                    <a:lnTo>
                      <a:pt x="7" y="936"/>
                    </a:lnTo>
                    <a:lnTo>
                      <a:pt x="8" y="938"/>
                    </a:lnTo>
                    <a:lnTo>
                      <a:pt x="9" y="940"/>
                    </a:lnTo>
                    <a:lnTo>
                      <a:pt x="10" y="941"/>
                    </a:lnTo>
                    <a:lnTo>
                      <a:pt x="11" y="943"/>
                    </a:lnTo>
                    <a:lnTo>
                      <a:pt x="12" y="945"/>
                    </a:lnTo>
                    <a:lnTo>
                      <a:pt x="13" y="947"/>
                    </a:lnTo>
                    <a:lnTo>
                      <a:pt x="14" y="948"/>
                    </a:lnTo>
                    <a:lnTo>
                      <a:pt x="15" y="950"/>
                    </a:lnTo>
                    <a:lnTo>
                      <a:pt x="16" y="950"/>
                    </a:lnTo>
                    <a:lnTo>
                      <a:pt x="16" y="950"/>
                    </a:lnTo>
                    <a:lnTo>
                      <a:pt x="17" y="949"/>
                    </a:lnTo>
                    <a:lnTo>
                      <a:pt x="18" y="948"/>
                    </a:lnTo>
                    <a:lnTo>
                      <a:pt x="19" y="947"/>
                    </a:lnTo>
                    <a:lnTo>
                      <a:pt x="20" y="946"/>
                    </a:lnTo>
                    <a:lnTo>
                      <a:pt x="21" y="945"/>
                    </a:lnTo>
                    <a:lnTo>
                      <a:pt x="22" y="944"/>
                    </a:lnTo>
                    <a:lnTo>
                      <a:pt x="23" y="942"/>
                    </a:lnTo>
                    <a:lnTo>
                      <a:pt x="24" y="940"/>
                    </a:lnTo>
                    <a:lnTo>
                      <a:pt x="25" y="939"/>
                    </a:lnTo>
                    <a:lnTo>
                      <a:pt x="26" y="937"/>
                    </a:lnTo>
                    <a:lnTo>
                      <a:pt x="26" y="935"/>
                    </a:lnTo>
                    <a:lnTo>
                      <a:pt x="27" y="933"/>
                    </a:lnTo>
                    <a:lnTo>
                      <a:pt x="28" y="930"/>
                    </a:lnTo>
                    <a:lnTo>
                      <a:pt x="29" y="929"/>
                    </a:lnTo>
                    <a:lnTo>
                      <a:pt x="30" y="928"/>
                    </a:lnTo>
                    <a:lnTo>
                      <a:pt x="31" y="928"/>
                    </a:lnTo>
                    <a:lnTo>
                      <a:pt x="32" y="930"/>
                    </a:lnTo>
                    <a:lnTo>
                      <a:pt x="33" y="929"/>
                    </a:lnTo>
                    <a:lnTo>
                      <a:pt x="34" y="930"/>
                    </a:lnTo>
                    <a:lnTo>
                      <a:pt x="35" y="931"/>
                    </a:lnTo>
                    <a:lnTo>
                      <a:pt x="35" y="932"/>
                    </a:lnTo>
                    <a:lnTo>
                      <a:pt x="36" y="933"/>
                    </a:lnTo>
                    <a:lnTo>
                      <a:pt x="37" y="934"/>
                    </a:lnTo>
                    <a:lnTo>
                      <a:pt x="38" y="935"/>
                    </a:lnTo>
                    <a:lnTo>
                      <a:pt x="39" y="936"/>
                    </a:lnTo>
                    <a:lnTo>
                      <a:pt x="40" y="936"/>
                    </a:lnTo>
                    <a:lnTo>
                      <a:pt x="41" y="937"/>
                    </a:lnTo>
                    <a:lnTo>
                      <a:pt x="42" y="938"/>
                    </a:lnTo>
                    <a:lnTo>
                      <a:pt x="43" y="939"/>
                    </a:lnTo>
                    <a:lnTo>
                      <a:pt x="44" y="940"/>
                    </a:lnTo>
                    <a:lnTo>
                      <a:pt x="45" y="939"/>
                    </a:lnTo>
                    <a:lnTo>
                      <a:pt x="46" y="938"/>
                    </a:lnTo>
                    <a:lnTo>
                      <a:pt x="47" y="937"/>
                    </a:lnTo>
                    <a:lnTo>
                      <a:pt x="47" y="936"/>
                    </a:lnTo>
                    <a:lnTo>
                      <a:pt x="48" y="934"/>
                    </a:lnTo>
                    <a:lnTo>
                      <a:pt x="49" y="932"/>
                    </a:lnTo>
                    <a:lnTo>
                      <a:pt x="50" y="929"/>
                    </a:lnTo>
                    <a:lnTo>
                      <a:pt x="51" y="927"/>
                    </a:lnTo>
                    <a:lnTo>
                      <a:pt x="52" y="926"/>
                    </a:lnTo>
                    <a:lnTo>
                      <a:pt x="53" y="925"/>
                    </a:lnTo>
                    <a:lnTo>
                      <a:pt x="54" y="924"/>
                    </a:lnTo>
                    <a:lnTo>
                      <a:pt x="55" y="922"/>
                    </a:lnTo>
                    <a:lnTo>
                      <a:pt x="56" y="921"/>
                    </a:lnTo>
                    <a:lnTo>
                      <a:pt x="56" y="920"/>
                    </a:lnTo>
                    <a:lnTo>
                      <a:pt x="57" y="919"/>
                    </a:lnTo>
                    <a:lnTo>
                      <a:pt x="58" y="918"/>
                    </a:lnTo>
                    <a:lnTo>
                      <a:pt x="59" y="914"/>
                    </a:lnTo>
                    <a:lnTo>
                      <a:pt x="60" y="910"/>
                    </a:lnTo>
                    <a:lnTo>
                      <a:pt x="61" y="904"/>
                    </a:lnTo>
                    <a:lnTo>
                      <a:pt x="62" y="899"/>
                    </a:lnTo>
                    <a:lnTo>
                      <a:pt x="63" y="894"/>
                    </a:lnTo>
                    <a:lnTo>
                      <a:pt x="64" y="889"/>
                    </a:lnTo>
                    <a:lnTo>
                      <a:pt x="65" y="884"/>
                    </a:lnTo>
                    <a:lnTo>
                      <a:pt x="66" y="879"/>
                    </a:lnTo>
                    <a:lnTo>
                      <a:pt x="66" y="872"/>
                    </a:lnTo>
                    <a:lnTo>
                      <a:pt x="67" y="866"/>
                    </a:lnTo>
                    <a:lnTo>
                      <a:pt x="68" y="859"/>
                    </a:lnTo>
                    <a:lnTo>
                      <a:pt x="69" y="853"/>
                    </a:lnTo>
                    <a:lnTo>
                      <a:pt x="70" y="846"/>
                    </a:lnTo>
                    <a:lnTo>
                      <a:pt x="71" y="840"/>
                    </a:lnTo>
                    <a:lnTo>
                      <a:pt x="72" y="833"/>
                    </a:lnTo>
                    <a:lnTo>
                      <a:pt x="73" y="827"/>
                    </a:lnTo>
                    <a:lnTo>
                      <a:pt x="74" y="825"/>
                    </a:lnTo>
                    <a:lnTo>
                      <a:pt x="75" y="826"/>
                    </a:lnTo>
                    <a:lnTo>
                      <a:pt x="76" y="828"/>
                    </a:lnTo>
                    <a:lnTo>
                      <a:pt x="77" y="832"/>
                    </a:lnTo>
                    <a:lnTo>
                      <a:pt x="77" y="835"/>
                    </a:lnTo>
                    <a:lnTo>
                      <a:pt x="78" y="838"/>
                    </a:lnTo>
                    <a:lnTo>
                      <a:pt x="79" y="843"/>
                    </a:lnTo>
                    <a:lnTo>
                      <a:pt x="80" y="847"/>
                    </a:lnTo>
                    <a:lnTo>
                      <a:pt x="81" y="852"/>
                    </a:lnTo>
                    <a:lnTo>
                      <a:pt x="82" y="857"/>
                    </a:lnTo>
                    <a:lnTo>
                      <a:pt x="83" y="861"/>
                    </a:lnTo>
                    <a:lnTo>
                      <a:pt x="84" y="866"/>
                    </a:lnTo>
                    <a:lnTo>
                      <a:pt x="85" y="872"/>
                    </a:lnTo>
                    <a:lnTo>
                      <a:pt x="86" y="878"/>
                    </a:lnTo>
                    <a:lnTo>
                      <a:pt x="87" y="884"/>
                    </a:lnTo>
                    <a:lnTo>
                      <a:pt x="87" y="889"/>
                    </a:lnTo>
                    <a:lnTo>
                      <a:pt x="88" y="893"/>
                    </a:lnTo>
                    <a:lnTo>
                      <a:pt x="89" y="897"/>
                    </a:lnTo>
                    <a:lnTo>
                      <a:pt x="90" y="900"/>
                    </a:lnTo>
                    <a:lnTo>
                      <a:pt x="91" y="903"/>
                    </a:lnTo>
                    <a:lnTo>
                      <a:pt x="92" y="906"/>
                    </a:lnTo>
                    <a:lnTo>
                      <a:pt x="93" y="908"/>
                    </a:lnTo>
                    <a:lnTo>
                      <a:pt x="94" y="911"/>
                    </a:lnTo>
                    <a:lnTo>
                      <a:pt x="95" y="913"/>
                    </a:lnTo>
                    <a:lnTo>
                      <a:pt x="96" y="916"/>
                    </a:lnTo>
                    <a:lnTo>
                      <a:pt x="96" y="919"/>
                    </a:lnTo>
                    <a:lnTo>
                      <a:pt x="98" y="922"/>
                    </a:lnTo>
                    <a:lnTo>
                      <a:pt x="98" y="925"/>
                    </a:lnTo>
                    <a:lnTo>
                      <a:pt x="99" y="928"/>
                    </a:lnTo>
                    <a:lnTo>
                      <a:pt x="100" y="931"/>
                    </a:lnTo>
                    <a:lnTo>
                      <a:pt x="101" y="934"/>
                    </a:lnTo>
                    <a:lnTo>
                      <a:pt x="102" y="936"/>
                    </a:lnTo>
                    <a:lnTo>
                      <a:pt x="103" y="938"/>
                    </a:lnTo>
                    <a:lnTo>
                      <a:pt x="104" y="938"/>
                    </a:lnTo>
                    <a:lnTo>
                      <a:pt x="105" y="939"/>
                    </a:lnTo>
                    <a:lnTo>
                      <a:pt x="106" y="939"/>
                    </a:lnTo>
                    <a:lnTo>
                      <a:pt x="107" y="939"/>
                    </a:lnTo>
                    <a:lnTo>
                      <a:pt x="107" y="939"/>
                    </a:lnTo>
                    <a:lnTo>
                      <a:pt x="108" y="939"/>
                    </a:lnTo>
                    <a:lnTo>
                      <a:pt x="109" y="938"/>
                    </a:lnTo>
                    <a:lnTo>
                      <a:pt x="110" y="938"/>
                    </a:lnTo>
                    <a:lnTo>
                      <a:pt x="111" y="937"/>
                    </a:lnTo>
                    <a:lnTo>
                      <a:pt x="112" y="937"/>
                    </a:lnTo>
                    <a:lnTo>
                      <a:pt x="113" y="936"/>
                    </a:lnTo>
                    <a:lnTo>
                      <a:pt x="114" y="935"/>
                    </a:lnTo>
                    <a:lnTo>
                      <a:pt x="115" y="934"/>
                    </a:lnTo>
                    <a:lnTo>
                      <a:pt x="116" y="933"/>
                    </a:lnTo>
                    <a:lnTo>
                      <a:pt x="117" y="932"/>
                    </a:lnTo>
                    <a:lnTo>
                      <a:pt x="117" y="932"/>
                    </a:lnTo>
                    <a:lnTo>
                      <a:pt x="119" y="932"/>
                    </a:lnTo>
                    <a:lnTo>
                      <a:pt x="119" y="932"/>
                    </a:lnTo>
                    <a:lnTo>
                      <a:pt x="120" y="932"/>
                    </a:lnTo>
                    <a:lnTo>
                      <a:pt x="121" y="932"/>
                    </a:lnTo>
                    <a:lnTo>
                      <a:pt x="122" y="931"/>
                    </a:lnTo>
                    <a:lnTo>
                      <a:pt x="123" y="932"/>
                    </a:lnTo>
                    <a:lnTo>
                      <a:pt x="124" y="932"/>
                    </a:lnTo>
                    <a:lnTo>
                      <a:pt x="125" y="931"/>
                    </a:lnTo>
                    <a:lnTo>
                      <a:pt x="126" y="931"/>
                    </a:lnTo>
                    <a:lnTo>
                      <a:pt x="127" y="931"/>
                    </a:lnTo>
                    <a:lnTo>
                      <a:pt x="128" y="930"/>
                    </a:lnTo>
                    <a:lnTo>
                      <a:pt x="128" y="930"/>
                    </a:lnTo>
                    <a:lnTo>
                      <a:pt x="129" y="930"/>
                    </a:lnTo>
                    <a:lnTo>
                      <a:pt x="130" y="930"/>
                    </a:lnTo>
                    <a:lnTo>
                      <a:pt x="131" y="929"/>
                    </a:lnTo>
                    <a:lnTo>
                      <a:pt x="132" y="930"/>
                    </a:lnTo>
                    <a:lnTo>
                      <a:pt x="133" y="930"/>
                    </a:lnTo>
                    <a:lnTo>
                      <a:pt x="134" y="930"/>
                    </a:lnTo>
                    <a:lnTo>
                      <a:pt x="135" y="930"/>
                    </a:lnTo>
                    <a:lnTo>
                      <a:pt x="136" y="931"/>
                    </a:lnTo>
                    <a:lnTo>
                      <a:pt x="137" y="931"/>
                    </a:lnTo>
                    <a:lnTo>
                      <a:pt x="138" y="932"/>
                    </a:lnTo>
                    <a:lnTo>
                      <a:pt x="138" y="932"/>
                    </a:lnTo>
                    <a:lnTo>
                      <a:pt x="139" y="933"/>
                    </a:lnTo>
                    <a:lnTo>
                      <a:pt x="140" y="933"/>
                    </a:lnTo>
                    <a:lnTo>
                      <a:pt x="141" y="934"/>
                    </a:lnTo>
                    <a:lnTo>
                      <a:pt x="142" y="934"/>
                    </a:lnTo>
                    <a:lnTo>
                      <a:pt x="143" y="935"/>
                    </a:lnTo>
                    <a:lnTo>
                      <a:pt x="144" y="935"/>
                    </a:lnTo>
                    <a:lnTo>
                      <a:pt x="145" y="936"/>
                    </a:lnTo>
                    <a:lnTo>
                      <a:pt x="146" y="937"/>
                    </a:lnTo>
                    <a:lnTo>
                      <a:pt x="147" y="937"/>
                    </a:lnTo>
                    <a:lnTo>
                      <a:pt x="147" y="937"/>
                    </a:lnTo>
                    <a:lnTo>
                      <a:pt x="149" y="937"/>
                    </a:lnTo>
                    <a:lnTo>
                      <a:pt x="149" y="937"/>
                    </a:lnTo>
                    <a:lnTo>
                      <a:pt x="150" y="936"/>
                    </a:lnTo>
                    <a:lnTo>
                      <a:pt x="151" y="936"/>
                    </a:lnTo>
                    <a:lnTo>
                      <a:pt x="152" y="936"/>
                    </a:lnTo>
                    <a:lnTo>
                      <a:pt x="153" y="936"/>
                    </a:lnTo>
                    <a:lnTo>
                      <a:pt x="154" y="935"/>
                    </a:lnTo>
                    <a:lnTo>
                      <a:pt x="155" y="935"/>
                    </a:lnTo>
                    <a:lnTo>
                      <a:pt x="156" y="935"/>
                    </a:lnTo>
                    <a:lnTo>
                      <a:pt x="157" y="935"/>
                    </a:lnTo>
                    <a:lnTo>
                      <a:pt x="158" y="934"/>
                    </a:lnTo>
                    <a:lnTo>
                      <a:pt x="159" y="934"/>
                    </a:lnTo>
                    <a:lnTo>
                      <a:pt x="159" y="934"/>
                    </a:lnTo>
                    <a:lnTo>
                      <a:pt x="160" y="933"/>
                    </a:lnTo>
                    <a:lnTo>
                      <a:pt x="161" y="933"/>
                    </a:lnTo>
                    <a:lnTo>
                      <a:pt x="162" y="933"/>
                    </a:lnTo>
                    <a:lnTo>
                      <a:pt x="163" y="932"/>
                    </a:lnTo>
                    <a:lnTo>
                      <a:pt x="164" y="932"/>
                    </a:lnTo>
                    <a:lnTo>
                      <a:pt x="165" y="932"/>
                    </a:lnTo>
                    <a:lnTo>
                      <a:pt x="166" y="932"/>
                    </a:lnTo>
                    <a:lnTo>
                      <a:pt x="167" y="932"/>
                    </a:lnTo>
                    <a:lnTo>
                      <a:pt x="168" y="932"/>
                    </a:lnTo>
                    <a:lnTo>
                      <a:pt x="168" y="932"/>
                    </a:lnTo>
                    <a:lnTo>
                      <a:pt x="169" y="932"/>
                    </a:lnTo>
                    <a:lnTo>
                      <a:pt x="170" y="932"/>
                    </a:lnTo>
                    <a:lnTo>
                      <a:pt x="171" y="931"/>
                    </a:lnTo>
                    <a:lnTo>
                      <a:pt x="172" y="931"/>
                    </a:lnTo>
                    <a:lnTo>
                      <a:pt x="173" y="931"/>
                    </a:lnTo>
                    <a:lnTo>
                      <a:pt x="174" y="931"/>
                    </a:lnTo>
                    <a:lnTo>
                      <a:pt x="175" y="931"/>
                    </a:lnTo>
                    <a:lnTo>
                      <a:pt x="176" y="931"/>
                    </a:lnTo>
                    <a:lnTo>
                      <a:pt x="177" y="930"/>
                    </a:lnTo>
                    <a:lnTo>
                      <a:pt x="178" y="930"/>
                    </a:lnTo>
                    <a:lnTo>
                      <a:pt x="179" y="929"/>
                    </a:lnTo>
                    <a:lnTo>
                      <a:pt x="179" y="929"/>
                    </a:lnTo>
                    <a:lnTo>
                      <a:pt x="180" y="928"/>
                    </a:lnTo>
                    <a:lnTo>
                      <a:pt x="181" y="928"/>
                    </a:lnTo>
                    <a:lnTo>
                      <a:pt x="182" y="927"/>
                    </a:lnTo>
                    <a:lnTo>
                      <a:pt x="183" y="927"/>
                    </a:lnTo>
                    <a:lnTo>
                      <a:pt x="184" y="926"/>
                    </a:lnTo>
                    <a:lnTo>
                      <a:pt x="185" y="925"/>
                    </a:lnTo>
                    <a:lnTo>
                      <a:pt x="186" y="925"/>
                    </a:lnTo>
                    <a:lnTo>
                      <a:pt x="187" y="924"/>
                    </a:lnTo>
                    <a:lnTo>
                      <a:pt x="188" y="924"/>
                    </a:lnTo>
                    <a:lnTo>
                      <a:pt x="189" y="923"/>
                    </a:lnTo>
                    <a:lnTo>
                      <a:pt x="189" y="922"/>
                    </a:lnTo>
                    <a:lnTo>
                      <a:pt x="190" y="922"/>
                    </a:lnTo>
                    <a:lnTo>
                      <a:pt x="191" y="922"/>
                    </a:lnTo>
                    <a:lnTo>
                      <a:pt x="192" y="922"/>
                    </a:lnTo>
                    <a:lnTo>
                      <a:pt x="193" y="921"/>
                    </a:lnTo>
                    <a:lnTo>
                      <a:pt x="194" y="921"/>
                    </a:lnTo>
                    <a:lnTo>
                      <a:pt x="195" y="921"/>
                    </a:lnTo>
                    <a:lnTo>
                      <a:pt x="196" y="921"/>
                    </a:lnTo>
                    <a:lnTo>
                      <a:pt x="197" y="921"/>
                    </a:lnTo>
                    <a:lnTo>
                      <a:pt x="198" y="921"/>
                    </a:lnTo>
                    <a:lnTo>
                      <a:pt x="199" y="921"/>
                    </a:lnTo>
                    <a:lnTo>
                      <a:pt x="199" y="921"/>
                    </a:lnTo>
                    <a:lnTo>
                      <a:pt x="200" y="921"/>
                    </a:lnTo>
                    <a:lnTo>
                      <a:pt x="201" y="921"/>
                    </a:lnTo>
                    <a:lnTo>
                      <a:pt x="202" y="921"/>
                    </a:lnTo>
                    <a:lnTo>
                      <a:pt x="203" y="921"/>
                    </a:lnTo>
                    <a:lnTo>
                      <a:pt x="204" y="921"/>
                    </a:lnTo>
                    <a:lnTo>
                      <a:pt x="205" y="921"/>
                    </a:lnTo>
                    <a:lnTo>
                      <a:pt x="206" y="921"/>
                    </a:lnTo>
                    <a:lnTo>
                      <a:pt x="207" y="921"/>
                    </a:lnTo>
                    <a:lnTo>
                      <a:pt x="208" y="921"/>
                    </a:lnTo>
                    <a:lnTo>
                      <a:pt x="208" y="921"/>
                    </a:lnTo>
                    <a:lnTo>
                      <a:pt x="210" y="921"/>
                    </a:lnTo>
                    <a:lnTo>
                      <a:pt x="210" y="921"/>
                    </a:lnTo>
                    <a:lnTo>
                      <a:pt x="211" y="921"/>
                    </a:lnTo>
                    <a:lnTo>
                      <a:pt x="212" y="921"/>
                    </a:lnTo>
                    <a:lnTo>
                      <a:pt x="213" y="921"/>
                    </a:lnTo>
                    <a:lnTo>
                      <a:pt x="214" y="921"/>
                    </a:lnTo>
                    <a:lnTo>
                      <a:pt x="215" y="921"/>
                    </a:lnTo>
                    <a:lnTo>
                      <a:pt x="216" y="921"/>
                    </a:lnTo>
                    <a:lnTo>
                      <a:pt x="217" y="921"/>
                    </a:lnTo>
                    <a:lnTo>
                      <a:pt x="218" y="921"/>
                    </a:lnTo>
                    <a:lnTo>
                      <a:pt x="219" y="921"/>
                    </a:lnTo>
                    <a:lnTo>
                      <a:pt x="219" y="921"/>
                    </a:lnTo>
                    <a:lnTo>
                      <a:pt x="220" y="922"/>
                    </a:lnTo>
                    <a:lnTo>
                      <a:pt x="221" y="924"/>
                    </a:lnTo>
                    <a:lnTo>
                      <a:pt x="222" y="926"/>
                    </a:lnTo>
                    <a:lnTo>
                      <a:pt x="223" y="927"/>
                    </a:lnTo>
                    <a:lnTo>
                      <a:pt x="224" y="928"/>
                    </a:lnTo>
                    <a:lnTo>
                      <a:pt x="225" y="930"/>
                    </a:lnTo>
                    <a:lnTo>
                      <a:pt x="226" y="931"/>
                    </a:lnTo>
                    <a:lnTo>
                      <a:pt x="227" y="933"/>
                    </a:lnTo>
                    <a:lnTo>
                      <a:pt x="228" y="935"/>
                    </a:lnTo>
                    <a:lnTo>
                      <a:pt x="229" y="937"/>
                    </a:lnTo>
                    <a:lnTo>
                      <a:pt x="229" y="939"/>
                    </a:lnTo>
                    <a:lnTo>
                      <a:pt x="231" y="941"/>
                    </a:lnTo>
                    <a:lnTo>
                      <a:pt x="231" y="943"/>
                    </a:lnTo>
                    <a:lnTo>
                      <a:pt x="232" y="945"/>
                    </a:lnTo>
                    <a:lnTo>
                      <a:pt x="233" y="947"/>
                    </a:lnTo>
                    <a:lnTo>
                      <a:pt x="234" y="948"/>
                    </a:lnTo>
                    <a:lnTo>
                      <a:pt x="235" y="949"/>
                    </a:lnTo>
                    <a:lnTo>
                      <a:pt x="236" y="949"/>
                    </a:lnTo>
                    <a:lnTo>
                      <a:pt x="237" y="949"/>
                    </a:lnTo>
                    <a:lnTo>
                      <a:pt x="238" y="949"/>
                    </a:lnTo>
                    <a:lnTo>
                      <a:pt x="239" y="949"/>
                    </a:lnTo>
                    <a:lnTo>
                      <a:pt x="240" y="949"/>
                    </a:lnTo>
                    <a:lnTo>
                      <a:pt x="240" y="949"/>
                    </a:lnTo>
                    <a:lnTo>
                      <a:pt x="241" y="948"/>
                    </a:lnTo>
                    <a:lnTo>
                      <a:pt x="242" y="948"/>
                    </a:lnTo>
                    <a:lnTo>
                      <a:pt x="243" y="947"/>
                    </a:lnTo>
                    <a:lnTo>
                      <a:pt x="244" y="947"/>
                    </a:lnTo>
                    <a:lnTo>
                      <a:pt x="245" y="946"/>
                    </a:lnTo>
                    <a:lnTo>
                      <a:pt x="246" y="945"/>
                    </a:lnTo>
                    <a:lnTo>
                      <a:pt x="247" y="944"/>
                    </a:lnTo>
                    <a:lnTo>
                      <a:pt x="248" y="943"/>
                    </a:lnTo>
                    <a:lnTo>
                      <a:pt x="249" y="943"/>
                    </a:lnTo>
                    <a:lnTo>
                      <a:pt x="250" y="944"/>
                    </a:lnTo>
                    <a:lnTo>
                      <a:pt x="250" y="945"/>
                    </a:lnTo>
                    <a:lnTo>
                      <a:pt x="251" y="946"/>
                    </a:lnTo>
                    <a:lnTo>
                      <a:pt x="252" y="947"/>
                    </a:lnTo>
                    <a:lnTo>
                      <a:pt x="253" y="947"/>
                    </a:lnTo>
                    <a:lnTo>
                      <a:pt x="254" y="948"/>
                    </a:lnTo>
                    <a:lnTo>
                      <a:pt x="255" y="949"/>
                    </a:lnTo>
                    <a:lnTo>
                      <a:pt x="256" y="950"/>
                    </a:lnTo>
                    <a:lnTo>
                      <a:pt x="257" y="951"/>
                    </a:lnTo>
                    <a:lnTo>
                      <a:pt x="258" y="952"/>
                    </a:lnTo>
                    <a:lnTo>
                      <a:pt x="259" y="953"/>
                    </a:lnTo>
                    <a:lnTo>
                      <a:pt x="259" y="954"/>
                    </a:lnTo>
                    <a:lnTo>
                      <a:pt x="261" y="955"/>
                    </a:lnTo>
                    <a:lnTo>
                      <a:pt x="261" y="956"/>
                    </a:lnTo>
                    <a:lnTo>
                      <a:pt x="262" y="957"/>
                    </a:lnTo>
                    <a:lnTo>
                      <a:pt x="263" y="956"/>
                    </a:lnTo>
                    <a:lnTo>
                      <a:pt x="264" y="955"/>
                    </a:lnTo>
                    <a:lnTo>
                      <a:pt x="265" y="954"/>
                    </a:lnTo>
                    <a:lnTo>
                      <a:pt x="266" y="953"/>
                    </a:lnTo>
                    <a:lnTo>
                      <a:pt x="267" y="951"/>
                    </a:lnTo>
                    <a:lnTo>
                      <a:pt x="268" y="949"/>
                    </a:lnTo>
                    <a:lnTo>
                      <a:pt x="269" y="947"/>
                    </a:lnTo>
                    <a:lnTo>
                      <a:pt x="270" y="945"/>
                    </a:lnTo>
                    <a:lnTo>
                      <a:pt x="271" y="943"/>
                    </a:lnTo>
                    <a:lnTo>
                      <a:pt x="271" y="941"/>
                    </a:lnTo>
                    <a:lnTo>
                      <a:pt x="272" y="939"/>
                    </a:lnTo>
                    <a:lnTo>
                      <a:pt x="273" y="937"/>
                    </a:lnTo>
                    <a:lnTo>
                      <a:pt x="274" y="935"/>
                    </a:lnTo>
                    <a:lnTo>
                      <a:pt x="275" y="932"/>
                    </a:lnTo>
                    <a:lnTo>
                      <a:pt x="276" y="930"/>
                    </a:lnTo>
                    <a:lnTo>
                      <a:pt x="277" y="928"/>
                    </a:lnTo>
                    <a:lnTo>
                      <a:pt x="278" y="926"/>
                    </a:lnTo>
                    <a:lnTo>
                      <a:pt x="279" y="923"/>
                    </a:lnTo>
                    <a:lnTo>
                      <a:pt x="280" y="921"/>
                    </a:lnTo>
                    <a:lnTo>
                      <a:pt x="280" y="919"/>
                    </a:lnTo>
                    <a:lnTo>
                      <a:pt x="281" y="916"/>
                    </a:lnTo>
                    <a:lnTo>
                      <a:pt x="282" y="914"/>
                    </a:lnTo>
                    <a:lnTo>
                      <a:pt x="283" y="912"/>
                    </a:lnTo>
                    <a:lnTo>
                      <a:pt x="284" y="910"/>
                    </a:lnTo>
                    <a:lnTo>
                      <a:pt x="285" y="908"/>
                    </a:lnTo>
                    <a:lnTo>
                      <a:pt x="286" y="905"/>
                    </a:lnTo>
                    <a:lnTo>
                      <a:pt x="287" y="903"/>
                    </a:lnTo>
                    <a:lnTo>
                      <a:pt x="288" y="901"/>
                    </a:lnTo>
                    <a:lnTo>
                      <a:pt x="289" y="898"/>
                    </a:lnTo>
                    <a:lnTo>
                      <a:pt x="290" y="896"/>
                    </a:lnTo>
                    <a:lnTo>
                      <a:pt x="291" y="894"/>
                    </a:lnTo>
                    <a:lnTo>
                      <a:pt x="291" y="892"/>
                    </a:lnTo>
                    <a:lnTo>
                      <a:pt x="292" y="891"/>
                    </a:lnTo>
                    <a:lnTo>
                      <a:pt x="293" y="890"/>
                    </a:lnTo>
                    <a:lnTo>
                      <a:pt x="294" y="890"/>
                    </a:lnTo>
                    <a:lnTo>
                      <a:pt x="295" y="889"/>
                    </a:lnTo>
                    <a:lnTo>
                      <a:pt x="296" y="889"/>
                    </a:lnTo>
                    <a:lnTo>
                      <a:pt x="297" y="889"/>
                    </a:lnTo>
                    <a:lnTo>
                      <a:pt x="298" y="889"/>
                    </a:lnTo>
                    <a:lnTo>
                      <a:pt x="299" y="889"/>
                    </a:lnTo>
                    <a:lnTo>
                      <a:pt x="300" y="890"/>
                    </a:lnTo>
                    <a:lnTo>
                      <a:pt x="301" y="890"/>
                    </a:lnTo>
                    <a:lnTo>
                      <a:pt x="301" y="890"/>
                    </a:lnTo>
                    <a:lnTo>
                      <a:pt x="302" y="891"/>
                    </a:lnTo>
                    <a:lnTo>
                      <a:pt x="303" y="891"/>
                    </a:lnTo>
                    <a:lnTo>
                      <a:pt x="304" y="892"/>
                    </a:lnTo>
                    <a:lnTo>
                      <a:pt x="305" y="893"/>
                    </a:lnTo>
                    <a:lnTo>
                      <a:pt x="306" y="893"/>
                    </a:lnTo>
                    <a:lnTo>
                      <a:pt x="307" y="894"/>
                    </a:lnTo>
                    <a:lnTo>
                      <a:pt x="308" y="895"/>
                    </a:lnTo>
                    <a:lnTo>
                      <a:pt x="309" y="896"/>
                    </a:lnTo>
                    <a:lnTo>
                      <a:pt x="310" y="896"/>
                    </a:lnTo>
                    <a:lnTo>
                      <a:pt x="311" y="897"/>
                    </a:lnTo>
                    <a:lnTo>
                      <a:pt x="311" y="898"/>
                    </a:lnTo>
                    <a:lnTo>
                      <a:pt x="312" y="899"/>
                    </a:lnTo>
                    <a:lnTo>
                      <a:pt x="313" y="900"/>
                    </a:lnTo>
                    <a:lnTo>
                      <a:pt x="314" y="901"/>
                    </a:lnTo>
                    <a:lnTo>
                      <a:pt x="315" y="902"/>
                    </a:lnTo>
                    <a:lnTo>
                      <a:pt x="316" y="903"/>
                    </a:lnTo>
                    <a:lnTo>
                      <a:pt x="317" y="904"/>
                    </a:lnTo>
                    <a:lnTo>
                      <a:pt x="318" y="905"/>
                    </a:lnTo>
                    <a:lnTo>
                      <a:pt x="319" y="906"/>
                    </a:lnTo>
                    <a:lnTo>
                      <a:pt x="320" y="908"/>
                    </a:lnTo>
                    <a:lnTo>
                      <a:pt x="321" y="909"/>
                    </a:lnTo>
                    <a:lnTo>
                      <a:pt x="322" y="910"/>
                    </a:lnTo>
                    <a:lnTo>
                      <a:pt x="322" y="912"/>
                    </a:lnTo>
                    <a:lnTo>
                      <a:pt x="323" y="914"/>
                    </a:lnTo>
                    <a:lnTo>
                      <a:pt x="324" y="916"/>
                    </a:lnTo>
                    <a:lnTo>
                      <a:pt x="325" y="917"/>
                    </a:lnTo>
                    <a:lnTo>
                      <a:pt x="326" y="919"/>
                    </a:lnTo>
                    <a:lnTo>
                      <a:pt x="327" y="921"/>
                    </a:lnTo>
                    <a:lnTo>
                      <a:pt x="328" y="922"/>
                    </a:lnTo>
                    <a:lnTo>
                      <a:pt x="329" y="924"/>
                    </a:lnTo>
                    <a:lnTo>
                      <a:pt x="330" y="926"/>
                    </a:lnTo>
                    <a:lnTo>
                      <a:pt x="331" y="929"/>
                    </a:lnTo>
                    <a:lnTo>
                      <a:pt x="331" y="930"/>
                    </a:lnTo>
                    <a:lnTo>
                      <a:pt x="332" y="932"/>
                    </a:lnTo>
                    <a:lnTo>
                      <a:pt x="333" y="934"/>
                    </a:lnTo>
                    <a:lnTo>
                      <a:pt x="334" y="937"/>
                    </a:lnTo>
                    <a:lnTo>
                      <a:pt x="335" y="939"/>
                    </a:lnTo>
                    <a:lnTo>
                      <a:pt x="336" y="940"/>
                    </a:lnTo>
                    <a:lnTo>
                      <a:pt x="337" y="940"/>
                    </a:lnTo>
                    <a:lnTo>
                      <a:pt x="338" y="941"/>
                    </a:lnTo>
                    <a:lnTo>
                      <a:pt x="339" y="942"/>
                    </a:lnTo>
                    <a:lnTo>
                      <a:pt x="340" y="942"/>
                    </a:lnTo>
                    <a:lnTo>
                      <a:pt x="341" y="943"/>
                    </a:lnTo>
                    <a:lnTo>
                      <a:pt x="341" y="943"/>
                    </a:lnTo>
                    <a:lnTo>
                      <a:pt x="343" y="943"/>
                    </a:lnTo>
                    <a:lnTo>
                      <a:pt x="343" y="944"/>
                    </a:lnTo>
                    <a:lnTo>
                      <a:pt x="344" y="944"/>
                    </a:lnTo>
                    <a:lnTo>
                      <a:pt x="345" y="944"/>
                    </a:lnTo>
                    <a:lnTo>
                      <a:pt x="346" y="944"/>
                    </a:lnTo>
                    <a:lnTo>
                      <a:pt x="347" y="944"/>
                    </a:lnTo>
                    <a:lnTo>
                      <a:pt x="348" y="944"/>
                    </a:lnTo>
                    <a:lnTo>
                      <a:pt x="349" y="944"/>
                    </a:lnTo>
                    <a:lnTo>
                      <a:pt x="350" y="944"/>
                    </a:lnTo>
                    <a:lnTo>
                      <a:pt x="351" y="944"/>
                    </a:lnTo>
                    <a:lnTo>
                      <a:pt x="352" y="944"/>
                    </a:lnTo>
                    <a:lnTo>
                      <a:pt x="352" y="945"/>
                    </a:lnTo>
                    <a:lnTo>
                      <a:pt x="353" y="945"/>
                    </a:lnTo>
                    <a:lnTo>
                      <a:pt x="354" y="945"/>
                    </a:lnTo>
                    <a:lnTo>
                      <a:pt x="355" y="946"/>
                    </a:lnTo>
                    <a:lnTo>
                      <a:pt x="356" y="946"/>
                    </a:lnTo>
                    <a:lnTo>
                      <a:pt x="357" y="946"/>
                    </a:lnTo>
                    <a:lnTo>
                      <a:pt x="358" y="946"/>
                    </a:lnTo>
                    <a:lnTo>
                      <a:pt x="359" y="947"/>
                    </a:lnTo>
                    <a:lnTo>
                      <a:pt x="360" y="947"/>
                    </a:lnTo>
                    <a:lnTo>
                      <a:pt x="361" y="947"/>
                    </a:lnTo>
                    <a:lnTo>
                      <a:pt x="362" y="947"/>
                    </a:lnTo>
                    <a:lnTo>
                      <a:pt x="362" y="948"/>
                    </a:lnTo>
                    <a:lnTo>
                      <a:pt x="363" y="948"/>
                    </a:lnTo>
                    <a:lnTo>
                      <a:pt x="364" y="948"/>
                    </a:lnTo>
                    <a:lnTo>
                      <a:pt x="365" y="948"/>
                    </a:lnTo>
                    <a:lnTo>
                      <a:pt x="366" y="947"/>
                    </a:lnTo>
                    <a:lnTo>
                      <a:pt x="367" y="947"/>
                    </a:lnTo>
                    <a:lnTo>
                      <a:pt x="368" y="946"/>
                    </a:lnTo>
                    <a:lnTo>
                      <a:pt x="369" y="946"/>
                    </a:lnTo>
                    <a:lnTo>
                      <a:pt x="370" y="945"/>
                    </a:lnTo>
                    <a:lnTo>
                      <a:pt x="371" y="944"/>
                    </a:lnTo>
                    <a:lnTo>
                      <a:pt x="371" y="944"/>
                    </a:lnTo>
                    <a:lnTo>
                      <a:pt x="373" y="943"/>
                    </a:lnTo>
                    <a:lnTo>
                      <a:pt x="373" y="942"/>
                    </a:lnTo>
                    <a:lnTo>
                      <a:pt x="374" y="941"/>
                    </a:lnTo>
                    <a:lnTo>
                      <a:pt x="375" y="940"/>
                    </a:lnTo>
                    <a:lnTo>
                      <a:pt x="376" y="940"/>
                    </a:lnTo>
                    <a:lnTo>
                      <a:pt x="377" y="939"/>
                    </a:lnTo>
                    <a:lnTo>
                      <a:pt x="378" y="938"/>
                    </a:lnTo>
                    <a:lnTo>
                      <a:pt x="379" y="937"/>
                    </a:lnTo>
                    <a:lnTo>
                      <a:pt x="380" y="936"/>
                    </a:lnTo>
                    <a:lnTo>
                      <a:pt x="381" y="936"/>
                    </a:lnTo>
                    <a:lnTo>
                      <a:pt x="382" y="936"/>
                    </a:lnTo>
                    <a:lnTo>
                      <a:pt x="383" y="936"/>
                    </a:lnTo>
                    <a:lnTo>
                      <a:pt x="383" y="936"/>
                    </a:lnTo>
                    <a:lnTo>
                      <a:pt x="384" y="936"/>
                    </a:lnTo>
                    <a:lnTo>
                      <a:pt x="385" y="937"/>
                    </a:lnTo>
                    <a:lnTo>
                      <a:pt x="386" y="937"/>
                    </a:lnTo>
                    <a:lnTo>
                      <a:pt x="387" y="937"/>
                    </a:lnTo>
                    <a:lnTo>
                      <a:pt x="388" y="937"/>
                    </a:lnTo>
                    <a:lnTo>
                      <a:pt x="389" y="937"/>
                    </a:lnTo>
                    <a:lnTo>
                      <a:pt x="390" y="937"/>
                    </a:lnTo>
                    <a:lnTo>
                      <a:pt x="391" y="937"/>
                    </a:lnTo>
                    <a:lnTo>
                      <a:pt x="392" y="937"/>
                    </a:lnTo>
                    <a:lnTo>
                      <a:pt x="392" y="937"/>
                    </a:lnTo>
                    <a:lnTo>
                      <a:pt x="394" y="937"/>
                    </a:lnTo>
                    <a:lnTo>
                      <a:pt x="394" y="937"/>
                    </a:lnTo>
                    <a:lnTo>
                      <a:pt x="395" y="937"/>
                    </a:lnTo>
                    <a:lnTo>
                      <a:pt x="396" y="937"/>
                    </a:lnTo>
                    <a:lnTo>
                      <a:pt x="397" y="937"/>
                    </a:lnTo>
                    <a:lnTo>
                      <a:pt x="398" y="938"/>
                    </a:lnTo>
                    <a:lnTo>
                      <a:pt x="399" y="937"/>
                    </a:lnTo>
                    <a:lnTo>
                      <a:pt x="400" y="938"/>
                    </a:lnTo>
                    <a:lnTo>
                      <a:pt x="401" y="938"/>
                    </a:lnTo>
                    <a:lnTo>
                      <a:pt x="402" y="938"/>
                    </a:lnTo>
                    <a:lnTo>
                      <a:pt x="403" y="939"/>
                    </a:lnTo>
                    <a:lnTo>
                      <a:pt x="403" y="940"/>
                    </a:lnTo>
                    <a:lnTo>
                      <a:pt x="404" y="940"/>
                    </a:lnTo>
                    <a:lnTo>
                      <a:pt x="405" y="941"/>
                    </a:lnTo>
                    <a:lnTo>
                      <a:pt x="406" y="942"/>
                    </a:lnTo>
                    <a:lnTo>
                      <a:pt x="407" y="943"/>
                    </a:lnTo>
                    <a:lnTo>
                      <a:pt x="408" y="943"/>
                    </a:lnTo>
                    <a:lnTo>
                      <a:pt x="409" y="943"/>
                    </a:lnTo>
                    <a:lnTo>
                      <a:pt x="410" y="941"/>
                    </a:lnTo>
                    <a:lnTo>
                      <a:pt x="411" y="940"/>
                    </a:lnTo>
                    <a:lnTo>
                      <a:pt x="412" y="938"/>
                    </a:lnTo>
                    <a:lnTo>
                      <a:pt x="413" y="936"/>
                    </a:lnTo>
                    <a:lnTo>
                      <a:pt x="413" y="935"/>
                    </a:lnTo>
                    <a:lnTo>
                      <a:pt x="414" y="933"/>
                    </a:lnTo>
                    <a:lnTo>
                      <a:pt x="415" y="931"/>
                    </a:lnTo>
                    <a:lnTo>
                      <a:pt x="416" y="929"/>
                    </a:lnTo>
                    <a:lnTo>
                      <a:pt x="417" y="927"/>
                    </a:lnTo>
                    <a:lnTo>
                      <a:pt x="418" y="925"/>
                    </a:lnTo>
                    <a:lnTo>
                      <a:pt x="419" y="923"/>
                    </a:lnTo>
                    <a:lnTo>
                      <a:pt x="420" y="921"/>
                    </a:lnTo>
                    <a:lnTo>
                      <a:pt x="421" y="919"/>
                    </a:lnTo>
                    <a:lnTo>
                      <a:pt x="422" y="916"/>
                    </a:lnTo>
                    <a:lnTo>
                      <a:pt x="423" y="914"/>
                    </a:lnTo>
                    <a:lnTo>
                      <a:pt x="424" y="914"/>
                    </a:lnTo>
                    <a:lnTo>
                      <a:pt x="424" y="914"/>
                    </a:lnTo>
                    <a:lnTo>
                      <a:pt x="425" y="915"/>
                    </a:lnTo>
                    <a:lnTo>
                      <a:pt x="426" y="916"/>
                    </a:lnTo>
                    <a:lnTo>
                      <a:pt x="427" y="918"/>
                    </a:lnTo>
                    <a:lnTo>
                      <a:pt x="428" y="921"/>
                    </a:lnTo>
                    <a:lnTo>
                      <a:pt x="429" y="923"/>
                    </a:lnTo>
                    <a:lnTo>
                      <a:pt x="430" y="926"/>
                    </a:lnTo>
                    <a:lnTo>
                      <a:pt x="431" y="926"/>
                    </a:lnTo>
                    <a:lnTo>
                      <a:pt x="432" y="925"/>
                    </a:lnTo>
                    <a:lnTo>
                      <a:pt x="433" y="925"/>
                    </a:lnTo>
                    <a:lnTo>
                      <a:pt x="434" y="925"/>
                    </a:lnTo>
                    <a:lnTo>
                      <a:pt x="434" y="923"/>
                    </a:lnTo>
                    <a:lnTo>
                      <a:pt x="435" y="922"/>
                    </a:lnTo>
                    <a:lnTo>
                      <a:pt x="436" y="920"/>
                    </a:lnTo>
                    <a:lnTo>
                      <a:pt x="437" y="919"/>
                    </a:lnTo>
                    <a:lnTo>
                      <a:pt x="438" y="922"/>
                    </a:lnTo>
                    <a:lnTo>
                      <a:pt x="439" y="928"/>
                    </a:lnTo>
                    <a:lnTo>
                      <a:pt x="440" y="934"/>
                    </a:lnTo>
                    <a:lnTo>
                      <a:pt x="441" y="941"/>
                    </a:lnTo>
                    <a:lnTo>
                      <a:pt x="442" y="947"/>
                    </a:lnTo>
                    <a:lnTo>
                      <a:pt x="443" y="952"/>
                    </a:lnTo>
                    <a:lnTo>
                      <a:pt x="444" y="957"/>
                    </a:lnTo>
                    <a:lnTo>
                      <a:pt x="444" y="963"/>
                    </a:lnTo>
                    <a:lnTo>
                      <a:pt x="445" y="968"/>
                    </a:lnTo>
                    <a:lnTo>
                      <a:pt x="446" y="973"/>
                    </a:lnTo>
                    <a:lnTo>
                      <a:pt x="447" y="977"/>
                    </a:lnTo>
                    <a:lnTo>
                      <a:pt x="448" y="980"/>
                    </a:lnTo>
                    <a:lnTo>
                      <a:pt x="449" y="985"/>
                    </a:lnTo>
                    <a:lnTo>
                      <a:pt x="450" y="989"/>
                    </a:lnTo>
                    <a:lnTo>
                      <a:pt x="451" y="993"/>
                    </a:lnTo>
                    <a:lnTo>
                      <a:pt x="452" y="996"/>
                    </a:lnTo>
                    <a:lnTo>
                      <a:pt x="453" y="990"/>
                    </a:lnTo>
                    <a:lnTo>
                      <a:pt x="454" y="979"/>
                    </a:lnTo>
                    <a:lnTo>
                      <a:pt x="455" y="969"/>
                    </a:lnTo>
                    <a:lnTo>
                      <a:pt x="455" y="956"/>
                    </a:lnTo>
                    <a:lnTo>
                      <a:pt x="456" y="938"/>
                    </a:lnTo>
                    <a:lnTo>
                      <a:pt x="457" y="918"/>
                    </a:lnTo>
                    <a:lnTo>
                      <a:pt x="458" y="894"/>
                    </a:lnTo>
                    <a:lnTo>
                      <a:pt x="459" y="871"/>
                    </a:lnTo>
                    <a:lnTo>
                      <a:pt x="460" y="860"/>
                    </a:lnTo>
                    <a:lnTo>
                      <a:pt x="461" y="854"/>
                    </a:lnTo>
                    <a:lnTo>
                      <a:pt x="462" y="845"/>
                    </a:lnTo>
                    <a:lnTo>
                      <a:pt x="463" y="836"/>
                    </a:lnTo>
                    <a:lnTo>
                      <a:pt x="464" y="831"/>
                    </a:lnTo>
                    <a:lnTo>
                      <a:pt x="464" y="825"/>
                    </a:lnTo>
                    <a:lnTo>
                      <a:pt x="465" y="822"/>
                    </a:lnTo>
                    <a:lnTo>
                      <a:pt x="466" y="814"/>
                    </a:lnTo>
                    <a:lnTo>
                      <a:pt x="467" y="778"/>
                    </a:lnTo>
                    <a:lnTo>
                      <a:pt x="468" y="731"/>
                    </a:lnTo>
                    <a:lnTo>
                      <a:pt x="469" y="677"/>
                    </a:lnTo>
                    <a:lnTo>
                      <a:pt x="470" y="618"/>
                    </a:lnTo>
                    <a:lnTo>
                      <a:pt x="471" y="566"/>
                    </a:lnTo>
                    <a:lnTo>
                      <a:pt x="472" y="515"/>
                    </a:lnTo>
                    <a:lnTo>
                      <a:pt x="473" y="463"/>
                    </a:lnTo>
                    <a:lnTo>
                      <a:pt x="474" y="411"/>
                    </a:lnTo>
                    <a:lnTo>
                      <a:pt x="474" y="355"/>
                    </a:lnTo>
                    <a:lnTo>
                      <a:pt x="476" y="299"/>
                    </a:lnTo>
                    <a:lnTo>
                      <a:pt x="476" y="250"/>
                    </a:lnTo>
                    <a:lnTo>
                      <a:pt x="477" y="205"/>
                    </a:lnTo>
                    <a:lnTo>
                      <a:pt x="478" y="149"/>
                    </a:lnTo>
                    <a:lnTo>
                      <a:pt x="479" y="97"/>
                    </a:lnTo>
                    <a:lnTo>
                      <a:pt x="480" y="43"/>
                    </a:lnTo>
                    <a:lnTo>
                      <a:pt x="481" y="0"/>
                    </a:lnTo>
                    <a:lnTo>
                      <a:pt x="482" y="5"/>
                    </a:lnTo>
                    <a:lnTo>
                      <a:pt x="483" y="34"/>
                    </a:lnTo>
                    <a:lnTo>
                      <a:pt x="484" y="73"/>
                    </a:lnTo>
                    <a:lnTo>
                      <a:pt x="485" y="124"/>
                    </a:lnTo>
                    <a:lnTo>
                      <a:pt x="485" y="174"/>
                    </a:lnTo>
                    <a:lnTo>
                      <a:pt x="486" y="227"/>
                    </a:lnTo>
                    <a:lnTo>
                      <a:pt x="487" y="288"/>
                    </a:lnTo>
                    <a:lnTo>
                      <a:pt x="488" y="351"/>
                    </a:lnTo>
                    <a:lnTo>
                      <a:pt x="489" y="411"/>
                    </a:lnTo>
                    <a:lnTo>
                      <a:pt x="490" y="470"/>
                    </a:lnTo>
                    <a:lnTo>
                      <a:pt x="491" y="526"/>
                    </a:lnTo>
                    <a:lnTo>
                      <a:pt x="492" y="581"/>
                    </a:lnTo>
                    <a:lnTo>
                      <a:pt x="493" y="645"/>
                    </a:lnTo>
                    <a:lnTo>
                      <a:pt x="494" y="709"/>
                    </a:lnTo>
                    <a:lnTo>
                      <a:pt x="495" y="775"/>
                    </a:lnTo>
                    <a:lnTo>
                      <a:pt x="495" y="836"/>
                    </a:lnTo>
                    <a:lnTo>
                      <a:pt x="496" y="871"/>
                    </a:lnTo>
                    <a:lnTo>
                      <a:pt x="497" y="893"/>
                    </a:lnTo>
                    <a:lnTo>
                      <a:pt x="498" y="910"/>
                    </a:lnTo>
                    <a:lnTo>
                      <a:pt x="499" y="921"/>
                    </a:lnTo>
                    <a:lnTo>
                      <a:pt x="500" y="931"/>
                    </a:lnTo>
                    <a:lnTo>
                      <a:pt x="501" y="940"/>
                    </a:lnTo>
                    <a:lnTo>
                      <a:pt x="502" y="943"/>
                    </a:lnTo>
                    <a:lnTo>
                      <a:pt x="503" y="945"/>
                    </a:lnTo>
                    <a:lnTo>
                      <a:pt x="504" y="949"/>
                    </a:lnTo>
                    <a:lnTo>
                      <a:pt x="504" y="955"/>
                    </a:lnTo>
                    <a:lnTo>
                      <a:pt x="506" y="959"/>
                    </a:lnTo>
                    <a:lnTo>
                      <a:pt x="506" y="963"/>
                    </a:lnTo>
                    <a:lnTo>
                      <a:pt x="507" y="963"/>
                    </a:lnTo>
                    <a:lnTo>
                      <a:pt x="508" y="963"/>
                    </a:lnTo>
                    <a:lnTo>
                      <a:pt x="509" y="960"/>
                    </a:lnTo>
                    <a:lnTo>
                      <a:pt x="510" y="958"/>
                    </a:lnTo>
                    <a:lnTo>
                      <a:pt x="511" y="958"/>
                    </a:lnTo>
                    <a:lnTo>
                      <a:pt x="512" y="959"/>
                    </a:lnTo>
                    <a:lnTo>
                      <a:pt x="513" y="959"/>
                    </a:lnTo>
                    <a:lnTo>
                      <a:pt x="514" y="959"/>
                    </a:lnTo>
                    <a:lnTo>
                      <a:pt x="515" y="959"/>
                    </a:lnTo>
                    <a:lnTo>
                      <a:pt x="516" y="959"/>
                    </a:lnTo>
                    <a:lnTo>
                      <a:pt x="516" y="959"/>
                    </a:lnTo>
                    <a:lnTo>
                      <a:pt x="517" y="959"/>
                    </a:lnTo>
                    <a:lnTo>
                      <a:pt x="518" y="956"/>
                    </a:lnTo>
                    <a:lnTo>
                      <a:pt x="519" y="952"/>
                    </a:lnTo>
                    <a:lnTo>
                      <a:pt x="520" y="948"/>
                    </a:lnTo>
                    <a:lnTo>
                      <a:pt x="521" y="943"/>
                    </a:lnTo>
                    <a:lnTo>
                      <a:pt x="522" y="938"/>
                    </a:lnTo>
                    <a:lnTo>
                      <a:pt x="523" y="933"/>
                    </a:lnTo>
                    <a:lnTo>
                      <a:pt x="524" y="927"/>
                    </a:lnTo>
                    <a:lnTo>
                      <a:pt x="525" y="922"/>
                    </a:lnTo>
                    <a:lnTo>
                      <a:pt x="525" y="920"/>
                    </a:lnTo>
                    <a:lnTo>
                      <a:pt x="527" y="920"/>
                    </a:lnTo>
                    <a:lnTo>
                      <a:pt x="527" y="920"/>
                    </a:lnTo>
                    <a:lnTo>
                      <a:pt x="528" y="921"/>
                    </a:lnTo>
                    <a:lnTo>
                      <a:pt x="529" y="922"/>
                    </a:lnTo>
                    <a:lnTo>
                      <a:pt x="530" y="923"/>
                    </a:lnTo>
                    <a:lnTo>
                      <a:pt x="531" y="925"/>
                    </a:lnTo>
                    <a:lnTo>
                      <a:pt x="532" y="927"/>
                    </a:lnTo>
                    <a:lnTo>
                      <a:pt x="533" y="927"/>
                    </a:lnTo>
                    <a:lnTo>
                      <a:pt x="534" y="928"/>
                    </a:lnTo>
                    <a:lnTo>
                      <a:pt x="535" y="929"/>
                    </a:lnTo>
                    <a:lnTo>
                      <a:pt x="536" y="930"/>
                    </a:lnTo>
                    <a:lnTo>
                      <a:pt x="536" y="931"/>
                    </a:lnTo>
                    <a:lnTo>
                      <a:pt x="537" y="932"/>
                    </a:lnTo>
                    <a:lnTo>
                      <a:pt x="538" y="933"/>
                    </a:lnTo>
                    <a:lnTo>
                      <a:pt x="539" y="934"/>
                    </a:lnTo>
                    <a:lnTo>
                      <a:pt x="540" y="935"/>
                    </a:lnTo>
                    <a:lnTo>
                      <a:pt x="541" y="936"/>
                    </a:lnTo>
                    <a:lnTo>
                      <a:pt x="542" y="937"/>
                    </a:lnTo>
                    <a:lnTo>
                      <a:pt x="543" y="938"/>
                    </a:lnTo>
                    <a:lnTo>
                      <a:pt x="544" y="939"/>
                    </a:lnTo>
                    <a:lnTo>
                      <a:pt x="545" y="939"/>
                    </a:lnTo>
                    <a:lnTo>
                      <a:pt x="546" y="940"/>
                    </a:lnTo>
                    <a:lnTo>
                      <a:pt x="546" y="940"/>
                    </a:lnTo>
                    <a:lnTo>
                      <a:pt x="547" y="942"/>
                    </a:lnTo>
                    <a:lnTo>
                      <a:pt x="548" y="943"/>
                    </a:lnTo>
                    <a:lnTo>
                      <a:pt x="549" y="944"/>
                    </a:lnTo>
                    <a:lnTo>
                      <a:pt x="550" y="945"/>
                    </a:lnTo>
                    <a:lnTo>
                      <a:pt x="551" y="946"/>
                    </a:lnTo>
                    <a:lnTo>
                      <a:pt x="552" y="947"/>
                    </a:lnTo>
                    <a:lnTo>
                      <a:pt x="553" y="948"/>
                    </a:lnTo>
                    <a:lnTo>
                      <a:pt x="554" y="949"/>
                    </a:lnTo>
                    <a:lnTo>
                      <a:pt x="555" y="949"/>
                    </a:lnTo>
                    <a:lnTo>
                      <a:pt x="556" y="948"/>
                    </a:lnTo>
                    <a:lnTo>
                      <a:pt x="557" y="947"/>
                    </a:lnTo>
                    <a:lnTo>
                      <a:pt x="557" y="946"/>
                    </a:lnTo>
                    <a:lnTo>
                      <a:pt x="558" y="944"/>
                    </a:lnTo>
                    <a:lnTo>
                      <a:pt x="559" y="943"/>
                    </a:lnTo>
                    <a:lnTo>
                      <a:pt x="560" y="941"/>
                    </a:lnTo>
                    <a:lnTo>
                      <a:pt x="561" y="940"/>
                    </a:lnTo>
                    <a:lnTo>
                      <a:pt x="562" y="938"/>
                    </a:lnTo>
                    <a:lnTo>
                      <a:pt x="563" y="936"/>
                    </a:lnTo>
                    <a:lnTo>
                      <a:pt x="564" y="935"/>
                    </a:lnTo>
                    <a:lnTo>
                      <a:pt x="565" y="933"/>
                    </a:lnTo>
                    <a:lnTo>
                      <a:pt x="566" y="931"/>
                    </a:lnTo>
                    <a:lnTo>
                      <a:pt x="567" y="929"/>
                    </a:lnTo>
                    <a:lnTo>
                      <a:pt x="567" y="928"/>
                    </a:lnTo>
                    <a:lnTo>
                      <a:pt x="568" y="926"/>
                    </a:lnTo>
                    <a:lnTo>
                      <a:pt x="569" y="925"/>
                    </a:lnTo>
                    <a:lnTo>
                      <a:pt x="570" y="924"/>
                    </a:lnTo>
                    <a:lnTo>
                      <a:pt x="571" y="923"/>
                    </a:lnTo>
                    <a:lnTo>
                      <a:pt x="572" y="923"/>
                    </a:lnTo>
                    <a:lnTo>
                      <a:pt x="573" y="923"/>
                    </a:lnTo>
                    <a:lnTo>
                      <a:pt x="574" y="922"/>
                    </a:lnTo>
                    <a:lnTo>
                      <a:pt x="575" y="922"/>
                    </a:lnTo>
                    <a:lnTo>
                      <a:pt x="576" y="923"/>
                    </a:lnTo>
                    <a:lnTo>
                      <a:pt x="576" y="922"/>
                    </a:lnTo>
                    <a:lnTo>
                      <a:pt x="577" y="922"/>
                    </a:lnTo>
                    <a:lnTo>
                      <a:pt x="578" y="921"/>
                    </a:lnTo>
                    <a:lnTo>
                      <a:pt x="579" y="921"/>
                    </a:lnTo>
                    <a:lnTo>
                      <a:pt x="580" y="921"/>
                    </a:lnTo>
                    <a:lnTo>
                      <a:pt x="581" y="920"/>
                    </a:lnTo>
                    <a:lnTo>
                      <a:pt x="582" y="920"/>
                    </a:lnTo>
                    <a:lnTo>
                      <a:pt x="583" y="919"/>
                    </a:lnTo>
                    <a:lnTo>
                      <a:pt x="584" y="921"/>
                    </a:lnTo>
                    <a:lnTo>
                      <a:pt x="585" y="922"/>
                    </a:lnTo>
                    <a:lnTo>
                      <a:pt x="586" y="924"/>
                    </a:lnTo>
                    <a:lnTo>
                      <a:pt x="587" y="926"/>
                    </a:lnTo>
                    <a:lnTo>
                      <a:pt x="588" y="928"/>
                    </a:lnTo>
                    <a:lnTo>
                      <a:pt x="588" y="930"/>
                    </a:lnTo>
                    <a:lnTo>
                      <a:pt x="589" y="932"/>
                    </a:lnTo>
                    <a:lnTo>
                      <a:pt x="590" y="935"/>
                    </a:lnTo>
                    <a:lnTo>
                      <a:pt x="591" y="936"/>
                    </a:lnTo>
                    <a:lnTo>
                      <a:pt x="592" y="937"/>
                    </a:lnTo>
                    <a:lnTo>
                      <a:pt x="593" y="939"/>
                    </a:lnTo>
                    <a:lnTo>
                      <a:pt x="594" y="939"/>
                    </a:lnTo>
                    <a:lnTo>
                      <a:pt x="595" y="940"/>
                    </a:lnTo>
                    <a:lnTo>
                      <a:pt x="596" y="942"/>
                    </a:lnTo>
                    <a:lnTo>
                      <a:pt x="597" y="942"/>
                    </a:lnTo>
                    <a:lnTo>
                      <a:pt x="597" y="943"/>
                    </a:lnTo>
                    <a:lnTo>
                      <a:pt x="598" y="945"/>
                    </a:lnTo>
                    <a:lnTo>
                      <a:pt x="599" y="947"/>
                    </a:lnTo>
                    <a:lnTo>
                      <a:pt x="600" y="949"/>
                    </a:lnTo>
                    <a:lnTo>
                      <a:pt x="601" y="951"/>
                    </a:lnTo>
                    <a:lnTo>
                      <a:pt x="602" y="952"/>
                    </a:lnTo>
                    <a:lnTo>
                      <a:pt x="603" y="953"/>
                    </a:lnTo>
                    <a:lnTo>
                      <a:pt x="604" y="952"/>
                    </a:lnTo>
                    <a:lnTo>
                      <a:pt x="605" y="952"/>
                    </a:lnTo>
                    <a:lnTo>
                      <a:pt x="606" y="955"/>
                    </a:lnTo>
                    <a:lnTo>
                      <a:pt x="607" y="960"/>
                    </a:lnTo>
                    <a:lnTo>
                      <a:pt x="607" y="963"/>
                    </a:lnTo>
                    <a:lnTo>
                      <a:pt x="608" y="967"/>
                    </a:lnTo>
                    <a:lnTo>
                      <a:pt x="609" y="971"/>
                    </a:lnTo>
                    <a:lnTo>
                      <a:pt x="610" y="976"/>
                    </a:lnTo>
                    <a:lnTo>
                      <a:pt x="611" y="980"/>
                    </a:lnTo>
                    <a:lnTo>
                      <a:pt x="612" y="983"/>
                    </a:lnTo>
                    <a:lnTo>
                      <a:pt x="613" y="977"/>
                    </a:lnTo>
                    <a:lnTo>
                      <a:pt x="614" y="968"/>
                    </a:lnTo>
                    <a:lnTo>
                      <a:pt x="615" y="956"/>
                    </a:lnTo>
                    <a:lnTo>
                      <a:pt x="616" y="942"/>
                    </a:lnTo>
                    <a:lnTo>
                      <a:pt x="617" y="930"/>
                    </a:lnTo>
                    <a:lnTo>
                      <a:pt x="618" y="918"/>
                    </a:lnTo>
                    <a:lnTo>
                      <a:pt x="618" y="905"/>
                    </a:lnTo>
                    <a:lnTo>
                      <a:pt x="619" y="892"/>
                    </a:lnTo>
                    <a:lnTo>
                      <a:pt x="620" y="875"/>
                    </a:lnTo>
                    <a:lnTo>
                      <a:pt x="621" y="857"/>
                    </a:lnTo>
                    <a:lnTo>
                      <a:pt x="622" y="841"/>
                    </a:lnTo>
                    <a:lnTo>
                      <a:pt x="623" y="825"/>
                    </a:lnTo>
                    <a:lnTo>
                      <a:pt x="624" y="806"/>
                    </a:lnTo>
                    <a:lnTo>
                      <a:pt x="625" y="788"/>
                    </a:lnTo>
                    <a:lnTo>
                      <a:pt x="626" y="768"/>
                    </a:lnTo>
                    <a:lnTo>
                      <a:pt x="627" y="751"/>
                    </a:lnTo>
                    <a:lnTo>
                      <a:pt x="628" y="747"/>
                    </a:lnTo>
                    <a:lnTo>
                      <a:pt x="628" y="748"/>
                    </a:lnTo>
                    <a:lnTo>
                      <a:pt x="629" y="752"/>
                    </a:lnTo>
                    <a:lnTo>
                      <a:pt x="630" y="758"/>
                    </a:lnTo>
                    <a:lnTo>
                      <a:pt x="631" y="765"/>
                    </a:lnTo>
                    <a:lnTo>
                      <a:pt x="632" y="772"/>
                    </a:lnTo>
                    <a:lnTo>
                      <a:pt x="633" y="781"/>
                    </a:lnTo>
                    <a:lnTo>
                      <a:pt x="634" y="791"/>
                    </a:lnTo>
                    <a:lnTo>
                      <a:pt x="635" y="801"/>
                    </a:lnTo>
                    <a:lnTo>
                      <a:pt x="636" y="810"/>
                    </a:lnTo>
                    <a:lnTo>
                      <a:pt x="637" y="819"/>
                    </a:lnTo>
                    <a:lnTo>
                      <a:pt x="637" y="829"/>
                    </a:lnTo>
                    <a:lnTo>
                      <a:pt x="639" y="840"/>
                    </a:lnTo>
                    <a:lnTo>
                      <a:pt x="639" y="852"/>
                    </a:lnTo>
                    <a:lnTo>
                      <a:pt x="640" y="864"/>
                    </a:lnTo>
                    <a:lnTo>
                      <a:pt x="641" y="876"/>
                    </a:lnTo>
                    <a:lnTo>
                      <a:pt x="642" y="883"/>
                    </a:lnTo>
                    <a:lnTo>
                      <a:pt x="643" y="888"/>
                    </a:lnTo>
                    <a:lnTo>
                      <a:pt x="644" y="892"/>
                    </a:lnTo>
                    <a:lnTo>
                      <a:pt x="645" y="895"/>
                    </a:lnTo>
                    <a:lnTo>
                      <a:pt x="646" y="897"/>
                    </a:lnTo>
                    <a:lnTo>
                      <a:pt x="647" y="899"/>
                    </a:lnTo>
                    <a:lnTo>
                      <a:pt x="648" y="899"/>
                    </a:lnTo>
                    <a:lnTo>
                      <a:pt x="648" y="900"/>
                    </a:lnTo>
                    <a:lnTo>
                      <a:pt x="649" y="903"/>
                    </a:lnTo>
                    <a:lnTo>
                      <a:pt x="650" y="908"/>
                    </a:lnTo>
                    <a:lnTo>
                      <a:pt x="651" y="912"/>
                    </a:lnTo>
                    <a:lnTo>
                      <a:pt x="652" y="916"/>
                    </a:lnTo>
                    <a:lnTo>
                      <a:pt x="653" y="921"/>
                    </a:lnTo>
                    <a:lnTo>
                      <a:pt x="654" y="925"/>
                    </a:lnTo>
                    <a:lnTo>
                      <a:pt x="655" y="929"/>
                    </a:lnTo>
                    <a:lnTo>
                      <a:pt x="656" y="933"/>
                    </a:lnTo>
                    <a:lnTo>
                      <a:pt x="657" y="930"/>
                    </a:lnTo>
                    <a:lnTo>
                      <a:pt x="658" y="926"/>
                    </a:lnTo>
                    <a:lnTo>
                      <a:pt x="658" y="919"/>
                    </a:lnTo>
                    <a:lnTo>
                      <a:pt x="659" y="911"/>
                    </a:lnTo>
                    <a:lnTo>
                      <a:pt x="660" y="905"/>
                    </a:lnTo>
                    <a:lnTo>
                      <a:pt x="661" y="899"/>
                    </a:lnTo>
                    <a:lnTo>
                      <a:pt x="662" y="892"/>
                    </a:lnTo>
                    <a:lnTo>
                      <a:pt x="663" y="885"/>
                    </a:lnTo>
                    <a:lnTo>
                      <a:pt x="664" y="875"/>
                    </a:lnTo>
                    <a:lnTo>
                      <a:pt x="665" y="865"/>
                    </a:lnTo>
                    <a:lnTo>
                      <a:pt x="666" y="855"/>
                    </a:lnTo>
                    <a:lnTo>
                      <a:pt x="667" y="846"/>
                    </a:lnTo>
                    <a:lnTo>
                      <a:pt x="668" y="835"/>
                    </a:lnTo>
                    <a:lnTo>
                      <a:pt x="669" y="824"/>
                    </a:lnTo>
                    <a:lnTo>
                      <a:pt x="669" y="813"/>
                    </a:lnTo>
                    <a:lnTo>
                      <a:pt x="670" y="803"/>
                    </a:lnTo>
                    <a:lnTo>
                      <a:pt x="671" y="803"/>
                    </a:lnTo>
                    <a:lnTo>
                      <a:pt x="672" y="807"/>
                    </a:lnTo>
                    <a:lnTo>
                      <a:pt x="673" y="813"/>
                    </a:lnTo>
                    <a:lnTo>
                      <a:pt x="674" y="822"/>
                    </a:lnTo>
                    <a:lnTo>
                      <a:pt x="675" y="829"/>
                    </a:lnTo>
                    <a:lnTo>
                      <a:pt x="676" y="837"/>
                    </a:lnTo>
                    <a:lnTo>
                      <a:pt x="677" y="847"/>
                    </a:lnTo>
                    <a:lnTo>
                      <a:pt x="678" y="858"/>
                    </a:lnTo>
                    <a:lnTo>
                      <a:pt x="679" y="868"/>
                    </a:lnTo>
                    <a:lnTo>
                      <a:pt x="679" y="878"/>
                    </a:lnTo>
                    <a:lnTo>
                      <a:pt x="680" y="890"/>
                    </a:lnTo>
                    <a:lnTo>
                      <a:pt x="681" y="903"/>
                    </a:lnTo>
                    <a:lnTo>
                      <a:pt x="682" y="916"/>
                    </a:lnTo>
                    <a:lnTo>
                      <a:pt x="683" y="929"/>
                    </a:lnTo>
                    <a:lnTo>
                      <a:pt x="684" y="942"/>
                    </a:lnTo>
                    <a:lnTo>
                      <a:pt x="685" y="955"/>
                    </a:lnTo>
                    <a:lnTo>
                      <a:pt x="686" y="960"/>
                    </a:lnTo>
                    <a:lnTo>
                      <a:pt x="687" y="962"/>
                    </a:lnTo>
                    <a:lnTo>
                      <a:pt x="688" y="963"/>
                    </a:lnTo>
                    <a:lnTo>
                      <a:pt x="688" y="962"/>
                    </a:lnTo>
                    <a:lnTo>
                      <a:pt x="689" y="962"/>
                    </a:lnTo>
                    <a:lnTo>
                      <a:pt x="690" y="961"/>
                    </a:lnTo>
                    <a:lnTo>
                      <a:pt x="691" y="958"/>
                    </a:lnTo>
                    <a:lnTo>
                      <a:pt x="692" y="956"/>
                    </a:lnTo>
                    <a:lnTo>
                      <a:pt x="693" y="954"/>
                    </a:lnTo>
                    <a:lnTo>
                      <a:pt x="694" y="952"/>
                    </a:lnTo>
                    <a:lnTo>
                      <a:pt x="695" y="950"/>
                    </a:lnTo>
                    <a:lnTo>
                      <a:pt x="696" y="948"/>
                    </a:lnTo>
                    <a:lnTo>
                      <a:pt x="697" y="944"/>
                    </a:lnTo>
                    <a:lnTo>
                      <a:pt x="698" y="941"/>
                    </a:lnTo>
                    <a:lnTo>
                      <a:pt x="699" y="937"/>
                    </a:lnTo>
                    <a:lnTo>
                      <a:pt x="700" y="934"/>
                    </a:lnTo>
                    <a:lnTo>
                      <a:pt x="700" y="933"/>
                    </a:lnTo>
                    <a:lnTo>
                      <a:pt x="701" y="933"/>
                    </a:lnTo>
                    <a:lnTo>
                      <a:pt x="702" y="933"/>
                    </a:lnTo>
                    <a:lnTo>
                      <a:pt x="703" y="933"/>
                    </a:lnTo>
                    <a:lnTo>
                      <a:pt x="704" y="934"/>
                    </a:lnTo>
                    <a:lnTo>
                      <a:pt x="705" y="935"/>
                    </a:lnTo>
                    <a:lnTo>
                      <a:pt x="706" y="935"/>
                    </a:lnTo>
                    <a:lnTo>
                      <a:pt x="707" y="937"/>
                    </a:lnTo>
                    <a:lnTo>
                      <a:pt x="708" y="937"/>
                    </a:lnTo>
                    <a:lnTo>
                      <a:pt x="709" y="938"/>
                    </a:lnTo>
                    <a:lnTo>
                      <a:pt x="709" y="938"/>
                    </a:lnTo>
                    <a:lnTo>
                      <a:pt x="710" y="936"/>
                    </a:lnTo>
                    <a:lnTo>
                      <a:pt x="711" y="941"/>
                    </a:lnTo>
                    <a:lnTo>
                      <a:pt x="712" y="938"/>
                    </a:lnTo>
                    <a:lnTo>
                      <a:pt x="713" y="939"/>
                    </a:lnTo>
                    <a:lnTo>
                      <a:pt x="714" y="940"/>
                    </a:lnTo>
                    <a:lnTo>
                      <a:pt x="715" y="941"/>
                    </a:lnTo>
                    <a:lnTo>
                      <a:pt x="716" y="941"/>
                    </a:lnTo>
                    <a:lnTo>
                      <a:pt x="717" y="942"/>
                    </a:lnTo>
                    <a:lnTo>
                      <a:pt x="718" y="942"/>
                    </a:lnTo>
                    <a:lnTo>
                      <a:pt x="719" y="943"/>
                    </a:lnTo>
                    <a:lnTo>
                      <a:pt x="719" y="943"/>
                    </a:lnTo>
                    <a:lnTo>
                      <a:pt x="720" y="944"/>
                    </a:lnTo>
                    <a:lnTo>
                      <a:pt x="721" y="945"/>
                    </a:lnTo>
                    <a:lnTo>
                      <a:pt x="722" y="945"/>
                    </a:lnTo>
                    <a:lnTo>
                      <a:pt x="723" y="946"/>
                    </a:lnTo>
                    <a:lnTo>
                      <a:pt x="724" y="947"/>
                    </a:lnTo>
                    <a:lnTo>
                      <a:pt x="725" y="947"/>
                    </a:lnTo>
                    <a:lnTo>
                      <a:pt x="726" y="948"/>
                    </a:lnTo>
                    <a:lnTo>
                      <a:pt x="727" y="949"/>
                    </a:lnTo>
                    <a:lnTo>
                      <a:pt x="728" y="950"/>
                    </a:lnTo>
                    <a:lnTo>
                      <a:pt x="729" y="950"/>
                    </a:lnTo>
                    <a:lnTo>
                      <a:pt x="730" y="950"/>
                    </a:lnTo>
                    <a:lnTo>
                      <a:pt x="730" y="951"/>
                    </a:lnTo>
                    <a:lnTo>
                      <a:pt x="731" y="951"/>
                    </a:lnTo>
                    <a:lnTo>
                      <a:pt x="732" y="951"/>
                    </a:lnTo>
                    <a:lnTo>
                      <a:pt x="733" y="951"/>
                    </a:lnTo>
                    <a:lnTo>
                      <a:pt x="734" y="951"/>
                    </a:lnTo>
                    <a:lnTo>
                      <a:pt x="735" y="951"/>
                    </a:lnTo>
                    <a:lnTo>
                      <a:pt x="736" y="951"/>
                    </a:lnTo>
                    <a:lnTo>
                      <a:pt x="737" y="951"/>
                    </a:lnTo>
                    <a:lnTo>
                      <a:pt x="738" y="951"/>
                    </a:lnTo>
                    <a:lnTo>
                      <a:pt x="739" y="951"/>
                    </a:lnTo>
                    <a:lnTo>
                      <a:pt x="740" y="951"/>
                    </a:lnTo>
                    <a:lnTo>
                      <a:pt x="740" y="951"/>
                    </a:lnTo>
                    <a:lnTo>
                      <a:pt x="741" y="952"/>
                    </a:lnTo>
                    <a:lnTo>
                      <a:pt x="742" y="952"/>
                    </a:lnTo>
                    <a:lnTo>
                      <a:pt x="743" y="952"/>
                    </a:lnTo>
                    <a:lnTo>
                      <a:pt x="744" y="951"/>
                    </a:lnTo>
                    <a:lnTo>
                      <a:pt x="745" y="951"/>
                    </a:lnTo>
                    <a:lnTo>
                      <a:pt x="746" y="950"/>
                    </a:lnTo>
                    <a:lnTo>
                      <a:pt x="747" y="949"/>
                    </a:lnTo>
                    <a:lnTo>
                      <a:pt x="748" y="948"/>
                    </a:lnTo>
                    <a:lnTo>
                      <a:pt x="749" y="948"/>
                    </a:lnTo>
                    <a:lnTo>
                      <a:pt x="749" y="947"/>
                    </a:lnTo>
                    <a:lnTo>
                      <a:pt x="751" y="946"/>
                    </a:lnTo>
                    <a:lnTo>
                      <a:pt x="751" y="945"/>
                    </a:lnTo>
                    <a:lnTo>
                      <a:pt x="752" y="944"/>
                    </a:lnTo>
                    <a:lnTo>
                      <a:pt x="753" y="943"/>
                    </a:lnTo>
                    <a:lnTo>
                      <a:pt x="754" y="942"/>
                    </a:lnTo>
                    <a:lnTo>
                      <a:pt x="755" y="941"/>
                    </a:lnTo>
                    <a:lnTo>
                      <a:pt x="756" y="940"/>
                    </a:lnTo>
                    <a:lnTo>
                      <a:pt x="757" y="939"/>
                    </a:lnTo>
                    <a:lnTo>
                      <a:pt x="758" y="938"/>
                    </a:lnTo>
                    <a:lnTo>
                      <a:pt x="759" y="938"/>
                    </a:lnTo>
                    <a:lnTo>
                      <a:pt x="760" y="938"/>
                    </a:lnTo>
                    <a:lnTo>
                      <a:pt x="760" y="938"/>
                    </a:lnTo>
                    <a:lnTo>
                      <a:pt x="761" y="938"/>
                    </a:lnTo>
                    <a:lnTo>
                      <a:pt x="762" y="938"/>
                    </a:lnTo>
                    <a:lnTo>
                      <a:pt x="763" y="938"/>
                    </a:lnTo>
                    <a:lnTo>
                      <a:pt x="764" y="939"/>
                    </a:lnTo>
                    <a:lnTo>
                      <a:pt x="765" y="939"/>
                    </a:lnTo>
                    <a:lnTo>
                      <a:pt x="766" y="939"/>
                    </a:lnTo>
                    <a:lnTo>
                      <a:pt x="767" y="940"/>
                    </a:lnTo>
                    <a:lnTo>
                      <a:pt x="768" y="940"/>
                    </a:lnTo>
                    <a:lnTo>
                      <a:pt x="769" y="940"/>
                    </a:lnTo>
                    <a:lnTo>
                      <a:pt x="770" y="941"/>
                    </a:lnTo>
                    <a:lnTo>
                      <a:pt x="770" y="942"/>
                    </a:lnTo>
                    <a:lnTo>
                      <a:pt x="772" y="942"/>
                    </a:lnTo>
                    <a:lnTo>
                      <a:pt x="772" y="943"/>
                    </a:lnTo>
                    <a:lnTo>
                      <a:pt x="773" y="943"/>
                    </a:lnTo>
                    <a:lnTo>
                      <a:pt x="774" y="943"/>
                    </a:lnTo>
                    <a:lnTo>
                      <a:pt x="775" y="943"/>
                    </a:lnTo>
                    <a:lnTo>
                      <a:pt x="776" y="943"/>
                    </a:lnTo>
                    <a:lnTo>
                      <a:pt x="777" y="943"/>
                    </a:lnTo>
                    <a:lnTo>
                      <a:pt x="778" y="943"/>
                    </a:lnTo>
                    <a:lnTo>
                      <a:pt x="779" y="943"/>
                    </a:lnTo>
                    <a:lnTo>
                      <a:pt x="780" y="943"/>
                    </a:lnTo>
                    <a:lnTo>
                      <a:pt x="781" y="943"/>
                    </a:lnTo>
                    <a:lnTo>
                      <a:pt x="781" y="943"/>
                    </a:lnTo>
                    <a:lnTo>
                      <a:pt x="782" y="944"/>
                    </a:lnTo>
                    <a:lnTo>
                      <a:pt x="783" y="944"/>
                    </a:lnTo>
                    <a:lnTo>
                      <a:pt x="784" y="944"/>
                    </a:lnTo>
                    <a:lnTo>
                      <a:pt x="785" y="944"/>
                    </a:lnTo>
                    <a:lnTo>
                      <a:pt x="786" y="944"/>
                    </a:lnTo>
                    <a:lnTo>
                      <a:pt x="787" y="944"/>
                    </a:lnTo>
                    <a:lnTo>
                      <a:pt x="788" y="944"/>
                    </a:lnTo>
                    <a:lnTo>
                      <a:pt x="789" y="944"/>
                    </a:lnTo>
                    <a:lnTo>
                      <a:pt x="790" y="944"/>
                    </a:lnTo>
                    <a:lnTo>
                      <a:pt x="791" y="944"/>
                    </a:lnTo>
                    <a:lnTo>
                      <a:pt x="791" y="945"/>
                    </a:lnTo>
                    <a:lnTo>
                      <a:pt x="792" y="945"/>
                    </a:lnTo>
                    <a:lnTo>
                      <a:pt x="793" y="945"/>
                    </a:lnTo>
                    <a:lnTo>
                      <a:pt x="794" y="945"/>
                    </a:lnTo>
                    <a:lnTo>
                      <a:pt x="795" y="945"/>
                    </a:lnTo>
                    <a:lnTo>
                      <a:pt x="796" y="945"/>
                    </a:lnTo>
                    <a:lnTo>
                      <a:pt x="797" y="945"/>
                    </a:lnTo>
                    <a:lnTo>
                      <a:pt x="798" y="945"/>
                    </a:lnTo>
                    <a:lnTo>
                      <a:pt x="799" y="944"/>
                    </a:lnTo>
                    <a:lnTo>
                      <a:pt x="800" y="944"/>
                    </a:lnTo>
                    <a:lnTo>
                      <a:pt x="800" y="944"/>
                    </a:lnTo>
                    <a:lnTo>
                      <a:pt x="802" y="943"/>
                    </a:lnTo>
                    <a:lnTo>
                      <a:pt x="802" y="944"/>
                    </a:lnTo>
                    <a:lnTo>
                      <a:pt x="803" y="944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06" y="947"/>
                    </a:lnTo>
                    <a:lnTo>
                      <a:pt x="807" y="947"/>
                    </a:lnTo>
                    <a:lnTo>
                      <a:pt x="808" y="948"/>
                    </a:lnTo>
                    <a:lnTo>
                      <a:pt x="809" y="948"/>
                    </a:lnTo>
                    <a:lnTo>
                      <a:pt x="810" y="949"/>
                    </a:lnTo>
                    <a:lnTo>
                      <a:pt x="811" y="950"/>
                    </a:lnTo>
                    <a:lnTo>
                      <a:pt x="812" y="951"/>
                    </a:lnTo>
                    <a:lnTo>
                      <a:pt x="812" y="952"/>
                    </a:lnTo>
                    <a:lnTo>
                      <a:pt x="813" y="953"/>
                    </a:lnTo>
                    <a:lnTo>
                      <a:pt x="814" y="954"/>
                    </a:lnTo>
                    <a:lnTo>
                      <a:pt x="815" y="955"/>
                    </a:lnTo>
                    <a:lnTo>
                      <a:pt x="816" y="955"/>
                    </a:lnTo>
                    <a:lnTo>
                      <a:pt x="817" y="955"/>
                    </a:lnTo>
                    <a:lnTo>
                      <a:pt x="818" y="953"/>
                    </a:lnTo>
                    <a:lnTo>
                      <a:pt x="819" y="952"/>
                    </a:lnTo>
                    <a:lnTo>
                      <a:pt x="820" y="950"/>
                    </a:lnTo>
                    <a:lnTo>
                      <a:pt x="821" y="948"/>
                    </a:lnTo>
                    <a:lnTo>
                      <a:pt x="821" y="946"/>
                    </a:lnTo>
                    <a:lnTo>
                      <a:pt x="822" y="943"/>
                    </a:lnTo>
                    <a:lnTo>
                      <a:pt x="823" y="941"/>
                    </a:lnTo>
                    <a:lnTo>
                      <a:pt x="824" y="939"/>
                    </a:lnTo>
                    <a:lnTo>
                      <a:pt x="825" y="937"/>
                    </a:lnTo>
                    <a:lnTo>
                      <a:pt x="826" y="935"/>
                    </a:lnTo>
                    <a:lnTo>
                      <a:pt x="827" y="934"/>
                    </a:lnTo>
                    <a:lnTo>
                      <a:pt x="828" y="932"/>
                    </a:lnTo>
                    <a:lnTo>
                      <a:pt x="829" y="930"/>
                    </a:lnTo>
                    <a:lnTo>
                      <a:pt x="830" y="928"/>
                    </a:lnTo>
                    <a:lnTo>
                      <a:pt x="831" y="926"/>
                    </a:lnTo>
                    <a:lnTo>
                      <a:pt x="832" y="923"/>
                    </a:lnTo>
                    <a:lnTo>
                      <a:pt x="832" y="920"/>
                    </a:lnTo>
                    <a:lnTo>
                      <a:pt x="833" y="917"/>
                    </a:lnTo>
                    <a:lnTo>
                      <a:pt x="834" y="914"/>
                    </a:lnTo>
                    <a:lnTo>
                      <a:pt x="835" y="911"/>
                    </a:lnTo>
                    <a:lnTo>
                      <a:pt x="836" y="908"/>
                    </a:lnTo>
                    <a:lnTo>
                      <a:pt x="837" y="906"/>
                    </a:lnTo>
                    <a:lnTo>
                      <a:pt x="838" y="904"/>
                    </a:lnTo>
                    <a:lnTo>
                      <a:pt x="839" y="900"/>
                    </a:lnTo>
                    <a:lnTo>
                      <a:pt x="840" y="896"/>
                    </a:lnTo>
                    <a:lnTo>
                      <a:pt x="841" y="892"/>
                    </a:lnTo>
                    <a:lnTo>
                      <a:pt x="842" y="888"/>
                    </a:lnTo>
                    <a:lnTo>
                      <a:pt x="842" y="884"/>
                    </a:lnTo>
                    <a:lnTo>
                      <a:pt x="843" y="880"/>
                    </a:lnTo>
                    <a:lnTo>
                      <a:pt x="844" y="876"/>
                    </a:lnTo>
                    <a:lnTo>
                      <a:pt x="845" y="872"/>
                    </a:lnTo>
                    <a:lnTo>
                      <a:pt x="846" y="873"/>
                    </a:lnTo>
                    <a:lnTo>
                      <a:pt x="847" y="876"/>
                    </a:lnTo>
                    <a:lnTo>
                      <a:pt x="848" y="879"/>
                    </a:lnTo>
                    <a:lnTo>
                      <a:pt x="849" y="883"/>
                    </a:lnTo>
                    <a:lnTo>
                      <a:pt x="850" y="887"/>
                    </a:lnTo>
                    <a:lnTo>
                      <a:pt x="851" y="892"/>
                    </a:lnTo>
                    <a:lnTo>
                      <a:pt x="852" y="896"/>
                    </a:lnTo>
                    <a:lnTo>
                      <a:pt x="852" y="901"/>
                    </a:lnTo>
                    <a:lnTo>
                      <a:pt x="853" y="907"/>
                    </a:lnTo>
                    <a:lnTo>
                      <a:pt x="854" y="913"/>
                    </a:lnTo>
                    <a:lnTo>
                      <a:pt x="855" y="918"/>
                    </a:lnTo>
                    <a:lnTo>
                      <a:pt x="856" y="924"/>
                    </a:lnTo>
                    <a:lnTo>
                      <a:pt x="857" y="931"/>
                    </a:lnTo>
                    <a:lnTo>
                      <a:pt x="858" y="937"/>
                    </a:lnTo>
                    <a:lnTo>
                      <a:pt x="859" y="944"/>
                    </a:lnTo>
                    <a:lnTo>
                      <a:pt x="860" y="950"/>
                    </a:lnTo>
                    <a:lnTo>
                      <a:pt x="861" y="953"/>
                    </a:lnTo>
                    <a:lnTo>
                      <a:pt x="862" y="955"/>
                    </a:lnTo>
                    <a:lnTo>
                      <a:pt x="863" y="956"/>
                    </a:lnTo>
                    <a:lnTo>
                      <a:pt x="863" y="956"/>
                    </a:lnTo>
                    <a:lnTo>
                      <a:pt x="864" y="956"/>
                    </a:lnTo>
                    <a:lnTo>
                      <a:pt x="865" y="956"/>
                    </a:lnTo>
                    <a:lnTo>
                      <a:pt x="866" y="956"/>
                    </a:lnTo>
                    <a:lnTo>
                      <a:pt x="867" y="955"/>
                    </a:lnTo>
                    <a:lnTo>
                      <a:pt x="868" y="955"/>
                    </a:lnTo>
                    <a:lnTo>
                      <a:pt x="869" y="955"/>
                    </a:lnTo>
                    <a:lnTo>
                      <a:pt x="870" y="955"/>
                    </a:lnTo>
                    <a:lnTo>
                      <a:pt x="871" y="954"/>
                    </a:lnTo>
                    <a:lnTo>
                      <a:pt x="872" y="953"/>
                    </a:lnTo>
                    <a:lnTo>
                      <a:pt x="872" y="952"/>
                    </a:lnTo>
                    <a:lnTo>
                      <a:pt x="873" y="951"/>
                    </a:lnTo>
                    <a:lnTo>
                      <a:pt x="874" y="950"/>
                    </a:lnTo>
                    <a:lnTo>
                      <a:pt x="875" y="950"/>
                    </a:lnTo>
                    <a:lnTo>
                      <a:pt x="876" y="949"/>
                    </a:lnTo>
                    <a:lnTo>
                      <a:pt x="877" y="949"/>
                    </a:lnTo>
                    <a:lnTo>
                      <a:pt x="878" y="949"/>
                    </a:lnTo>
                    <a:lnTo>
                      <a:pt x="879" y="948"/>
                    </a:lnTo>
                    <a:lnTo>
                      <a:pt x="880" y="948"/>
                    </a:lnTo>
                    <a:lnTo>
                      <a:pt x="881" y="948"/>
                    </a:lnTo>
                    <a:lnTo>
                      <a:pt x="882" y="947"/>
                    </a:lnTo>
                    <a:lnTo>
                      <a:pt x="882" y="947"/>
                    </a:lnTo>
                    <a:lnTo>
                      <a:pt x="884" y="946"/>
                    </a:lnTo>
                    <a:lnTo>
                      <a:pt x="884" y="946"/>
                    </a:lnTo>
                    <a:lnTo>
                      <a:pt x="885" y="945"/>
                    </a:lnTo>
                    <a:lnTo>
                      <a:pt x="886" y="945"/>
                    </a:lnTo>
                    <a:lnTo>
                      <a:pt x="887" y="944"/>
                    </a:lnTo>
                    <a:lnTo>
                      <a:pt x="888" y="943"/>
                    </a:lnTo>
                    <a:lnTo>
                      <a:pt x="889" y="943"/>
                    </a:lnTo>
                    <a:lnTo>
                      <a:pt x="890" y="942"/>
                    </a:lnTo>
                    <a:lnTo>
                      <a:pt x="891" y="942"/>
                    </a:lnTo>
                    <a:lnTo>
                      <a:pt x="892" y="941"/>
                    </a:lnTo>
                    <a:lnTo>
                      <a:pt x="893" y="941"/>
                    </a:lnTo>
                    <a:lnTo>
                      <a:pt x="893" y="940"/>
                    </a:lnTo>
                    <a:lnTo>
                      <a:pt x="894" y="940"/>
                    </a:lnTo>
                    <a:lnTo>
                      <a:pt x="895" y="940"/>
                    </a:lnTo>
                    <a:lnTo>
                      <a:pt x="896" y="939"/>
                    </a:lnTo>
                    <a:lnTo>
                      <a:pt x="897" y="940"/>
                    </a:lnTo>
                    <a:lnTo>
                      <a:pt x="898" y="938"/>
                    </a:lnTo>
                    <a:lnTo>
                      <a:pt x="899" y="938"/>
                    </a:lnTo>
                    <a:lnTo>
                      <a:pt x="900" y="937"/>
                    </a:lnTo>
                    <a:lnTo>
                      <a:pt x="901" y="936"/>
                    </a:lnTo>
                    <a:lnTo>
                      <a:pt x="902" y="936"/>
                    </a:lnTo>
                    <a:lnTo>
                      <a:pt x="903" y="935"/>
                    </a:lnTo>
                    <a:lnTo>
                      <a:pt x="903" y="934"/>
                    </a:lnTo>
                    <a:lnTo>
                      <a:pt x="904" y="934"/>
                    </a:lnTo>
                    <a:lnTo>
                      <a:pt x="905" y="935"/>
                    </a:lnTo>
                    <a:lnTo>
                      <a:pt x="906" y="936"/>
                    </a:lnTo>
                    <a:lnTo>
                      <a:pt x="907" y="937"/>
                    </a:lnTo>
                    <a:lnTo>
                      <a:pt x="908" y="938"/>
                    </a:lnTo>
                    <a:lnTo>
                      <a:pt x="909" y="939"/>
                    </a:lnTo>
                    <a:lnTo>
                      <a:pt x="910" y="940"/>
                    </a:lnTo>
                    <a:lnTo>
                      <a:pt x="911" y="941"/>
                    </a:lnTo>
                    <a:lnTo>
                      <a:pt x="912" y="942"/>
                    </a:lnTo>
                    <a:lnTo>
                      <a:pt x="912" y="944"/>
                    </a:lnTo>
                    <a:lnTo>
                      <a:pt x="914" y="945"/>
                    </a:lnTo>
                    <a:lnTo>
                      <a:pt x="914" y="947"/>
                    </a:lnTo>
                    <a:lnTo>
                      <a:pt x="915" y="949"/>
                    </a:lnTo>
                    <a:lnTo>
                      <a:pt x="916" y="951"/>
                    </a:lnTo>
                    <a:lnTo>
                      <a:pt x="917" y="953"/>
                    </a:lnTo>
                    <a:lnTo>
                      <a:pt x="918" y="954"/>
                    </a:lnTo>
                    <a:lnTo>
                      <a:pt x="919" y="954"/>
                    </a:lnTo>
                    <a:lnTo>
                      <a:pt x="920" y="953"/>
                    </a:lnTo>
                    <a:lnTo>
                      <a:pt x="921" y="952"/>
                    </a:lnTo>
                    <a:lnTo>
                      <a:pt x="922" y="950"/>
                    </a:lnTo>
                    <a:lnTo>
                      <a:pt x="923" y="949"/>
                    </a:lnTo>
                    <a:lnTo>
                      <a:pt x="924" y="948"/>
                    </a:lnTo>
                    <a:lnTo>
                      <a:pt x="924" y="946"/>
                    </a:lnTo>
                    <a:lnTo>
                      <a:pt x="925" y="944"/>
                    </a:lnTo>
                    <a:lnTo>
                      <a:pt x="926" y="942"/>
                    </a:lnTo>
                    <a:lnTo>
                      <a:pt x="927" y="940"/>
                    </a:lnTo>
                    <a:lnTo>
                      <a:pt x="928" y="938"/>
                    </a:lnTo>
                    <a:lnTo>
                      <a:pt x="929" y="936"/>
                    </a:lnTo>
                    <a:lnTo>
                      <a:pt x="930" y="933"/>
                    </a:lnTo>
                    <a:lnTo>
                      <a:pt x="931" y="931"/>
                    </a:lnTo>
                    <a:lnTo>
                      <a:pt x="932" y="929"/>
                    </a:lnTo>
                    <a:lnTo>
                      <a:pt x="933" y="926"/>
                    </a:lnTo>
                    <a:lnTo>
                      <a:pt x="933" y="926"/>
                    </a:lnTo>
                    <a:lnTo>
                      <a:pt x="935" y="926"/>
                    </a:lnTo>
                    <a:lnTo>
                      <a:pt x="935" y="927"/>
                    </a:lnTo>
                    <a:lnTo>
                      <a:pt x="936" y="928"/>
                    </a:lnTo>
                    <a:lnTo>
                      <a:pt x="937" y="929"/>
                    </a:lnTo>
                    <a:lnTo>
                      <a:pt x="938" y="930"/>
                    </a:lnTo>
                    <a:lnTo>
                      <a:pt x="939" y="932"/>
                    </a:lnTo>
                    <a:lnTo>
                      <a:pt x="940" y="933"/>
                    </a:lnTo>
                    <a:lnTo>
                      <a:pt x="941" y="935"/>
                    </a:lnTo>
                    <a:lnTo>
                      <a:pt x="942" y="937"/>
                    </a:lnTo>
                    <a:lnTo>
                      <a:pt x="943" y="938"/>
                    </a:lnTo>
                    <a:lnTo>
                      <a:pt x="944" y="940"/>
                    </a:lnTo>
                    <a:lnTo>
                      <a:pt x="944" y="942"/>
                    </a:lnTo>
                    <a:lnTo>
                      <a:pt x="945" y="944"/>
                    </a:lnTo>
                    <a:lnTo>
                      <a:pt x="946" y="946"/>
                    </a:lnTo>
                    <a:lnTo>
                      <a:pt x="947" y="948"/>
                    </a:lnTo>
                    <a:lnTo>
                      <a:pt x="948" y="949"/>
                    </a:lnTo>
                    <a:lnTo>
                      <a:pt x="949" y="950"/>
                    </a:lnTo>
                    <a:lnTo>
                      <a:pt x="950" y="950"/>
                    </a:lnTo>
                    <a:lnTo>
                      <a:pt x="951" y="950"/>
                    </a:lnTo>
                    <a:lnTo>
                      <a:pt x="952" y="951"/>
                    </a:lnTo>
                    <a:lnTo>
                      <a:pt x="953" y="951"/>
                    </a:lnTo>
                    <a:lnTo>
                      <a:pt x="954" y="952"/>
                    </a:lnTo>
                    <a:lnTo>
                      <a:pt x="954" y="952"/>
                    </a:lnTo>
                    <a:lnTo>
                      <a:pt x="955" y="951"/>
                    </a:lnTo>
                    <a:lnTo>
                      <a:pt x="956" y="951"/>
                    </a:lnTo>
                    <a:lnTo>
                      <a:pt x="957" y="950"/>
                    </a:lnTo>
                    <a:lnTo>
                      <a:pt x="958" y="949"/>
                    </a:lnTo>
                    <a:lnTo>
                      <a:pt x="959" y="948"/>
                    </a:lnTo>
                    <a:lnTo>
                      <a:pt x="960" y="946"/>
                    </a:lnTo>
                    <a:lnTo>
                      <a:pt x="961" y="944"/>
                    </a:lnTo>
                    <a:lnTo>
                      <a:pt x="962" y="943"/>
                    </a:lnTo>
                    <a:lnTo>
                      <a:pt x="963" y="944"/>
                    </a:lnTo>
                    <a:lnTo>
                      <a:pt x="964" y="946"/>
                    </a:lnTo>
                    <a:lnTo>
                      <a:pt x="965" y="948"/>
                    </a:lnTo>
                    <a:lnTo>
                      <a:pt x="965" y="951"/>
                    </a:lnTo>
                    <a:lnTo>
                      <a:pt x="966" y="953"/>
                    </a:lnTo>
                    <a:lnTo>
                      <a:pt x="967" y="955"/>
                    </a:lnTo>
                    <a:lnTo>
                      <a:pt x="968" y="956"/>
                    </a:lnTo>
                    <a:lnTo>
                      <a:pt x="969" y="958"/>
                    </a:lnTo>
                    <a:lnTo>
                      <a:pt x="970" y="961"/>
                    </a:lnTo>
                    <a:lnTo>
                      <a:pt x="971" y="963"/>
                    </a:lnTo>
                    <a:lnTo>
                      <a:pt x="972" y="965"/>
                    </a:lnTo>
                    <a:lnTo>
                      <a:pt x="973" y="967"/>
                    </a:lnTo>
                    <a:lnTo>
                      <a:pt x="974" y="969"/>
                    </a:lnTo>
                    <a:lnTo>
                      <a:pt x="975" y="971"/>
                    </a:lnTo>
                    <a:lnTo>
                      <a:pt x="975" y="973"/>
                    </a:lnTo>
                    <a:lnTo>
                      <a:pt x="976" y="975"/>
                    </a:lnTo>
                    <a:lnTo>
                      <a:pt x="977" y="972"/>
                    </a:lnTo>
                    <a:lnTo>
                      <a:pt x="978" y="967"/>
                    </a:lnTo>
                    <a:lnTo>
                      <a:pt x="979" y="962"/>
                    </a:lnTo>
                    <a:lnTo>
                      <a:pt x="980" y="956"/>
                    </a:lnTo>
                    <a:lnTo>
                      <a:pt x="981" y="948"/>
                    </a:lnTo>
                    <a:lnTo>
                      <a:pt x="982" y="940"/>
                    </a:lnTo>
                    <a:lnTo>
                      <a:pt x="983" y="930"/>
                    </a:lnTo>
                    <a:lnTo>
                      <a:pt x="984" y="920"/>
                    </a:lnTo>
                    <a:lnTo>
                      <a:pt x="985" y="914"/>
                    </a:lnTo>
                    <a:lnTo>
                      <a:pt x="985" y="909"/>
                    </a:lnTo>
                    <a:lnTo>
                      <a:pt x="986" y="904"/>
                    </a:lnTo>
                    <a:lnTo>
                      <a:pt x="987" y="898"/>
                    </a:lnTo>
                    <a:lnTo>
                      <a:pt x="988" y="893"/>
                    </a:lnTo>
                    <a:lnTo>
                      <a:pt x="989" y="888"/>
                    </a:lnTo>
                    <a:lnTo>
                      <a:pt x="990" y="883"/>
                    </a:lnTo>
                    <a:lnTo>
                      <a:pt x="991" y="877"/>
                    </a:lnTo>
                    <a:lnTo>
                      <a:pt x="992" y="865"/>
                    </a:lnTo>
                    <a:lnTo>
                      <a:pt x="993" y="850"/>
                    </a:lnTo>
                    <a:lnTo>
                      <a:pt x="994" y="834"/>
                    </a:lnTo>
                    <a:lnTo>
                      <a:pt x="995" y="817"/>
                    </a:lnTo>
                    <a:lnTo>
                      <a:pt x="996" y="803"/>
                    </a:lnTo>
                    <a:lnTo>
                      <a:pt x="996" y="789"/>
                    </a:lnTo>
                    <a:lnTo>
                      <a:pt x="997" y="776"/>
                    </a:lnTo>
                    <a:lnTo>
                      <a:pt x="998" y="762"/>
                    </a:lnTo>
                    <a:lnTo>
                      <a:pt x="999" y="742"/>
                    </a:lnTo>
                    <a:lnTo>
                      <a:pt x="1000" y="720"/>
                    </a:lnTo>
                    <a:lnTo>
                      <a:pt x="1001" y="703"/>
                    </a:lnTo>
                    <a:lnTo>
                      <a:pt x="1002" y="687"/>
                    </a:lnTo>
                    <a:lnTo>
                      <a:pt x="1003" y="660"/>
                    </a:lnTo>
                    <a:lnTo>
                      <a:pt x="1004" y="635"/>
                    </a:lnTo>
                    <a:lnTo>
                      <a:pt x="1005" y="613"/>
                    </a:lnTo>
                    <a:lnTo>
                      <a:pt x="1005" y="601"/>
                    </a:lnTo>
                    <a:lnTo>
                      <a:pt x="1006" y="602"/>
                    </a:lnTo>
                    <a:lnTo>
                      <a:pt x="1007" y="611"/>
                    </a:lnTo>
                    <a:lnTo>
                      <a:pt x="1008" y="624"/>
                    </a:lnTo>
                    <a:lnTo>
                      <a:pt x="1009" y="641"/>
                    </a:lnTo>
                    <a:lnTo>
                      <a:pt x="1010" y="658"/>
                    </a:lnTo>
                    <a:lnTo>
                      <a:pt x="1011" y="677"/>
                    </a:lnTo>
                    <a:lnTo>
                      <a:pt x="1012" y="694"/>
                    </a:lnTo>
                    <a:lnTo>
                      <a:pt x="1013" y="715"/>
                    </a:lnTo>
                    <a:lnTo>
                      <a:pt x="1014" y="743"/>
                    </a:lnTo>
                    <a:lnTo>
                      <a:pt x="1015" y="772"/>
                    </a:lnTo>
                    <a:lnTo>
                      <a:pt x="1015" y="798"/>
                    </a:lnTo>
                    <a:lnTo>
                      <a:pt x="1017" y="819"/>
                    </a:lnTo>
                    <a:lnTo>
                      <a:pt x="1017" y="844"/>
                    </a:lnTo>
                    <a:lnTo>
                      <a:pt x="1018" y="872"/>
                    </a:lnTo>
                    <a:lnTo>
                      <a:pt x="1019" y="904"/>
                    </a:lnTo>
                    <a:lnTo>
                      <a:pt x="1020" y="935"/>
                    </a:lnTo>
                    <a:lnTo>
                      <a:pt x="1021" y="950"/>
                    </a:lnTo>
                    <a:lnTo>
                      <a:pt x="1022" y="955"/>
                    </a:lnTo>
                    <a:lnTo>
                      <a:pt x="1023" y="958"/>
                    </a:lnTo>
                    <a:lnTo>
                      <a:pt x="1024" y="959"/>
                    </a:lnTo>
                    <a:lnTo>
                      <a:pt x="1025" y="960"/>
                    </a:lnTo>
                    <a:lnTo>
                      <a:pt x="1026" y="960"/>
                    </a:lnTo>
                    <a:lnTo>
                      <a:pt x="1026" y="958"/>
                    </a:lnTo>
                    <a:lnTo>
                      <a:pt x="1027" y="956"/>
                    </a:lnTo>
                    <a:lnTo>
                      <a:pt x="1028" y="954"/>
                    </a:lnTo>
                    <a:lnTo>
                      <a:pt x="1029" y="952"/>
                    </a:lnTo>
                    <a:lnTo>
                      <a:pt x="1030" y="950"/>
                    </a:lnTo>
                    <a:lnTo>
                      <a:pt x="1031" y="948"/>
                    </a:lnTo>
                    <a:lnTo>
                      <a:pt x="1032" y="945"/>
                    </a:lnTo>
                    <a:lnTo>
                      <a:pt x="1033" y="940"/>
                    </a:lnTo>
                    <a:lnTo>
                      <a:pt x="1034" y="935"/>
                    </a:lnTo>
                    <a:lnTo>
                      <a:pt x="1035" y="931"/>
                    </a:lnTo>
                    <a:lnTo>
                      <a:pt x="1036" y="930"/>
                    </a:lnTo>
                    <a:lnTo>
                      <a:pt x="1036" y="931"/>
                    </a:lnTo>
                    <a:lnTo>
                      <a:pt x="1037" y="932"/>
                    </a:lnTo>
                    <a:lnTo>
                      <a:pt x="1038" y="935"/>
                    </a:lnTo>
                    <a:lnTo>
                      <a:pt x="1039" y="936"/>
                    </a:lnTo>
                    <a:lnTo>
                      <a:pt x="1040" y="938"/>
                    </a:lnTo>
                    <a:lnTo>
                      <a:pt x="1041" y="941"/>
                    </a:lnTo>
                    <a:lnTo>
                      <a:pt x="1042" y="943"/>
                    </a:lnTo>
                    <a:lnTo>
                      <a:pt x="1043" y="944"/>
                    </a:lnTo>
                    <a:lnTo>
                      <a:pt x="1044" y="946"/>
                    </a:lnTo>
                    <a:lnTo>
                      <a:pt x="1045" y="947"/>
                    </a:lnTo>
                    <a:lnTo>
                      <a:pt x="1045" y="948"/>
                    </a:lnTo>
                    <a:lnTo>
                      <a:pt x="1047" y="949"/>
                    </a:lnTo>
                    <a:lnTo>
                      <a:pt x="1047" y="951"/>
                    </a:lnTo>
                    <a:lnTo>
                      <a:pt x="1048" y="952"/>
                    </a:lnTo>
                    <a:lnTo>
                      <a:pt x="1049" y="953"/>
                    </a:lnTo>
                    <a:lnTo>
                      <a:pt x="1050" y="954"/>
                    </a:lnTo>
                    <a:lnTo>
                      <a:pt x="1051" y="954"/>
                    </a:lnTo>
                    <a:lnTo>
                      <a:pt x="1052" y="954"/>
                    </a:lnTo>
                    <a:lnTo>
                      <a:pt x="1053" y="954"/>
                    </a:lnTo>
                    <a:lnTo>
                      <a:pt x="1054" y="954"/>
                    </a:lnTo>
                    <a:lnTo>
                      <a:pt x="1055" y="953"/>
                    </a:lnTo>
                    <a:lnTo>
                      <a:pt x="1056" y="953"/>
                    </a:lnTo>
                    <a:lnTo>
                      <a:pt x="1057" y="953"/>
                    </a:lnTo>
                    <a:lnTo>
                      <a:pt x="1057" y="952"/>
                    </a:lnTo>
                    <a:lnTo>
                      <a:pt x="1058" y="952"/>
                    </a:lnTo>
                    <a:lnTo>
                      <a:pt x="1059" y="951"/>
                    </a:lnTo>
                    <a:lnTo>
                      <a:pt x="1060" y="951"/>
                    </a:lnTo>
                    <a:lnTo>
                      <a:pt x="1061" y="950"/>
                    </a:lnTo>
                    <a:lnTo>
                      <a:pt x="1062" y="950"/>
                    </a:lnTo>
                    <a:lnTo>
                      <a:pt x="1063" y="949"/>
                    </a:lnTo>
                    <a:lnTo>
                      <a:pt x="1064" y="948"/>
                    </a:lnTo>
                    <a:lnTo>
                      <a:pt x="1065" y="948"/>
                    </a:lnTo>
                    <a:lnTo>
                      <a:pt x="1066" y="947"/>
                    </a:lnTo>
                    <a:lnTo>
                      <a:pt x="1066" y="947"/>
                    </a:lnTo>
                    <a:lnTo>
                      <a:pt x="1067" y="947"/>
                    </a:lnTo>
                    <a:lnTo>
                      <a:pt x="1068" y="947"/>
                    </a:lnTo>
                    <a:lnTo>
                      <a:pt x="1069" y="947"/>
                    </a:lnTo>
                    <a:lnTo>
                      <a:pt x="1070" y="947"/>
                    </a:lnTo>
                    <a:lnTo>
                      <a:pt x="1071" y="947"/>
                    </a:lnTo>
                    <a:lnTo>
                      <a:pt x="1072" y="946"/>
                    </a:lnTo>
                    <a:lnTo>
                      <a:pt x="1073" y="947"/>
                    </a:lnTo>
                    <a:lnTo>
                      <a:pt x="1074" y="946"/>
                    </a:lnTo>
                    <a:lnTo>
                      <a:pt x="1075" y="946"/>
                    </a:lnTo>
                    <a:lnTo>
                      <a:pt x="1076" y="946"/>
                    </a:lnTo>
                    <a:lnTo>
                      <a:pt x="1077" y="946"/>
                    </a:lnTo>
                    <a:lnTo>
                      <a:pt x="1077" y="946"/>
                    </a:lnTo>
                    <a:lnTo>
                      <a:pt x="1078" y="945"/>
                    </a:lnTo>
                    <a:lnTo>
                      <a:pt x="1079" y="945"/>
                    </a:lnTo>
                    <a:lnTo>
                      <a:pt x="1080" y="945"/>
                    </a:lnTo>
                    <a:lnTo>
                      <a:pt x="1081" y="945"/>
                    </a:lnTo>
                    <a:lnTo>
                      <a:pt x="1082" y="945"/>
                    </a:lnTo>
                    <a:lnTo>
                      <a:pt x="1083" y="945"/>
                    </a:lnTo>
                    <a:lnTo>
                      <a:pt x="1084" y="945"/>
                    </a:lnTo>
                    <a:lnTo>
                      <a:pt x="1085" y="944"/>
                    </a:lnTo>
                    <a:lnTo>
                      <a:pt x="1086" y="944"/>
                    </a:lnTo>
                    <a:lnTo>
                      <a:pt x="1087" y="944"/>
                    </a:lnTo>
                    <a:lnTo>
                      <a:pt x="1087" y="944"/>
                    </a:lnTo>
                    <a:lnTo>
                      <a:pt x="1088" y="943"/>
                    </a:lnTo>
                    <a:lnTo>
                      <a:pt x="1089" y="943"/>
                    </a:lnTo>
                    <a:lnTo>
                      <a:pt x="1090" y="943"/>
                    </a:lnTo>
                    <a:lnTo>
                      <a:pt x="1091" y="943"/>
                    </a:lnTo>
                    <a:lnTo>
                      <a:pt x="1092" y="943"/>
                    </a:lnTo>
                    <a:lnTo>
                      <a:pt x="1093" y="942"/>
                    </a:lnTo>
                    <a:lnTo>
                      <a:pt x="1094" y="942"/>
                    </a:lnTo>
                    <a:lnTo>
                      <a:pt x="1095" y="942"/>
                    </a:lnTo>
                    <a:lnTo>
                      <a:pt x="1096" y="943"/>
                    </a:lnTo>
                    <a:lnTo>
                      <a:pt x="1097" y="943"/>
                    </a:lnTo>
                    <a:lnTo>
                      <a:pt x="1097" y="943"/>
                    </a:lnTo>
                    <a:lnTo>
                      <a:pt x="1098" y="943"/>
                    </a:lnTo>
                    <a:lnTo>
                      <a:pt x="1099" y="943"/>
                    </a:lnTo>
                    <a:lnTo>
                      <a:pt x="1100" y="943"/>
                    </a:lnTo>
                    <a:lnTo>
                      <a:pt x="1101" y="944"/>
                    </a:lnTo>
                    <a:lnTo>
                      <a:pt x="1102" y="944"/>
                    </a:lnTo>
                    <a:lnTo>
                      <a:pt x="1103" y="945"/>
                    </a:lnTo>
                    <a:lnTo>
                      <a:pt x="1104" y="945"/>
                    </a:lnTo>
                    <a:lnTo>
                      <a:pt x="1105" y="946"/>
                    </a:lnTo>
                    <a:lnTo>
                      <a:pt x="1106" y="946"/>
                    </a:lnTo>
                    <a:lnTo>
                      <a:pt x="1107" y="946"/>
                    </a:lnTo>
                    <a:lnTo>
                      <a:pt x="1108" y="947"/>
                    </a:lnTo>
                    <a:lnTo>
                      <a:pt x="1108" y="947"/>
                    </a:lnTo>
                    <a:lnTo>
                      <a:pt x="1109" y="947"/>
                    </a:lnTo>
                    <a:lnTo>
                      <a:pt x="1110" y="946"/>
                    </a:lnTo>
                    <a:lnTo>
                      <a:pt x="1111" y="945"/>
                    </a:lnTo>
                    <a:lnTo>
                      <a:pt x="1112" y="945"/>
                    </a:lnTo>
                    <a:lnTo>
                      <a:pt x="1113" y="944"/>
                    </a:lnTo>
                    <a:lnTo>
                      <a:pt x="1114" y="944"/>
                    </a:lnTo>
                    <a:lnTo>
                      <a:pt x="1115" y="943"/>
                    </a:lnTo>
                    <a:lnTo>
                      <a:pt x="1116" y="943"/>
                    </a:lnTo>
                    <a:lnTo>
                      <a:pt x="1117" y="942"/>
                    </a:lnTo>
                    <a:lnTo>
                      <a:pt x="1117" y="941"/>
                    </a:lnTo>
                    <a:lnTo>
                      <a:pt x="1118" y="940"/>
                    </a:lnTo>
                    <a:lnTo>
                      <a:pt x="1119" y="940"/>
                    </a:lnTo>
                    <a:lnTo>
                      <a:pt x="1120" y="939"/>
                    </a:lnTo>
                    <a:lnTo>
                      <a:pt x="1121" y="938"/>
                    </a:lnTo>
                    <a:lnTo>
                      <a:pt x="1122" y="937"/>
                    </a:lnTo>
                    <a:lnTo>
                      <a:pt x="1123" y="937"/>
                    </a:lnTo>
                    <a:lnTo>
                      <a:pt x="1124" y="937"/>
                    </a:lnTo>
                    <a:lnTo>
                      <a:pt x="1125" y="937"/>
                    </a:lnTo>
                    <a:lnTo>
                      <a:pt x="1126" y="938"/>
                    </a:lnTo>
                    <a:lnTo>
                      <a:pt x="1127" y="938"/>
                    </a:lnTo>
                    <a:lnTo>
                      <a:pt x="1127" y="939"/>
                    </a:lnTo>
                    <a:lnTo>
                      <a:pt x="1129" y="939"/>
                    </a:lnTo>
                    <a:lnTo>
                      <a:pt x="1129" y="939"/>
                    </a:lnTo>
                    <a:lnTo>
                      <a:pt x="1130" y="940"/>
                    </a:lnTo>
                    <a:lnTo>
                      <a:pt x="1131" y="940"/>
                    </a:lnTo>
                    <a:lnTo>
                      <a:pt x="1132" y="941"/>
                    </a:lnTo>
                    <a:lnTo>
                      <a:pt x="1133" y="941"/>
                    </a:lnTo>
                    <a:lnTo>
                      <a:pt x="1134" y="942"/>
                    </a:lnTo>
                    <a:lnTo>
                      <a:pt x="1135" y="942"/>
                    </a:lnTo>
                    <a:lnTo>
                      <a:pt x="1136" y="943"/>
                    </a:lnTo>
                    <a:lnTo>
                      <a:pt x="1137" y="943"/>
                    </a:lnTo>
                    <a:lnTo>
                      <a:pt x="1138" y="943"/>
                    </a:lnTo>
                    <a:lnTo>
                      <a:pt x="1138" y="944"/>
                    </a:lnTo>
                    <a:lnTo>
                      <a:pt x="1139" y="945"/>
                    </a:lnTo>
                    <a:lnTo>
                      <a:pt x="1140" y="945"/>
                    </a:lnTo>
                    <a:lnTo>
                      <a:pt x="1141" y="945"/>
                    </a:lnTo>
                    <a:lnTo>
                      <a:pt x="1142" y="946"/>
                    </a:lnTo>
                    <a:lnTo>
                      <a:pt x="1143" y="946"/>
                    </a:lnTo>
                    <a:lnTo>
                      <a:pt x="1144" y="947"/>
                    </a:lnTo>
                    <a:lnTo>
                      <a:pt x="1145" y="947"/>
                    </a:lnTo>
                    <a:lnTo>
                      <a:pt x="1146" y="947"/>
                    </a:lnTo>
                    <a:lnTo>
                      <a:pt x="1147" y="948"/>
                    </a:lnTo>
                    <a:lnTo>
                      <a:pt x="1148" y="948"/>
                    </a:lnTo>
                    <a:lnTo>
                      <a:pt x="1148" y="949"/>
                    </a:lnTo>
                    <a:lnTo>
                      <a:pt x="1149" y="949"/>
                    </a:lnTo>
                    <a:lnTo>
                      <a:pt x="1150" y="949"/>
                    </a:lnTo>
                    <a:lnTo>
                      <a:pt x="1151" y="950"/>
                    </a:lnTo>
                    <a:lnTo>
                      <a:pt x="1152" y="950"/>
                    </a:lnTo>
                    <a:lnTo>
                      <a:pt x="1153" y="950"/>
                    </a:lnTo>
                    <a:lnTo>
                      <a:pt x="1154" y="950"/>
                    </a:lnTo>
                    <a:lnTo>
                      <a:pt x="1155" y="950"/>
                    </a:lnTo>
                    <a:lnTo>
                      <a:pt x="1156" y="950"/>
                    </a:lnTo>
                    <a:lnTo>
                      <a:pt x="1157" y="950"/>
                    </a:lnTo>
                    <a:lnTo>
                      <a:pt x="1157" y="950"/>
                    </a:lnTo>
                    <a:lnTo>
                      <a:pt x="1159" y="950"/>
                    </a:lnTo>
                    <a:lnTo>
                      <a:pt x="1159" y="950"/>
                    </a:lnTo>
                    <a:lnTo>
                      <a:pt x="1160" y="950"/>
                    </a:lnTo>
                    <a:lnTo>
                      <a:pt x="1161" y="950"/>
                    </a:lnTo>
                    <a:lnTo>
                      <a:pt x="1162" y="950"/>
                    </a:lnTo>
                    <a:lnTo>
                      <a:pt x="1163" y="950"/>
                    </a:lnTo>
                    <a:lnTo>
                      <a:pt x="1164" y="950"/>
                    </a:lnTo>
                    <a:lnTo>
                      <a:pt x="1165" y="950"/>
                    </a:lnTo>
                    <a:lnTo>
                      <a:pt x="1166" y="950"/>
                    </a:lnTo>
                    <a:lnTo>
                      <a:pt x="1167" y="949"/>
                    </a:lnTo>
                    <a:lnTo>
                      <a:pt x="1168" y="948"/>
                    </a:lnTo>
                    <a:lnTo>
                      <a:pt x="1169" y="949"/>
                    </a:lnTo>
                    <a:lnTo>
                      <a:pt x="1169" y="948"/>
                    </a:lnTo>
                    <a:lnTo>
                      <a:pt x="1170" y="947"/>
                    </a:lnTo>
                    <a:lnTo>
                      <a:pt x="1171" y="946"/>
                    </a:lnTo>
                    <a:lnTo>
                      <a:pt x="1172" y="945"/>
                    </a:lnTo>
                    <a:lnTo>
                      <a:pt x="1173" y="944"/>
                    </a:lnTo>
                    <a:lnTo>
                      <a:pt x="1174" y="945"/>
                    </a:lnTo>
                    <a:lnTo>
                      <a:pt x="1175" y="943"/>
                    </a:lnTo>
                    <a:lnTo>
                      <a:pt x="1176" y="943"/>
                    </a:lnTo>
                    <a:lnTo>
                      <a:pt x="1177" y="942"/>
                    </a:lnTo>
                    <a:lnTo>
                      <a:pt x="1178" y="942"/>
                    </a:lnTo>
                    <a:lnTo>
                      <a:pt x="1178" y="941"/>
                    </a:lnTo>
                    <a:lnTo>
                      <a:pt x="1180" y="941"/>
                    </a:lnTo>
                    <a:lnTo>
                      <a:pt x="1180" y="940"/>
                    </a:lnTo>
                    <a:lnTo>
                      <a:pt x="1181" y="939"/>
                    </a:lnTo>
                    <a:lnTo>
                      <a:pt x="1182" y="938"/>
                    </a:lnTo>
                    <a:lnTo>
                      <a:pt x="1183" y="937"/>
                    </a:lnTo>
                    <a:lnTo>
                      <a:pt x="1184" y="936"/>
                    </a:lnTo>
                    <a:lnTo>
                      <a:pt x="1185" y="935"/>
                    </a:lnTo>
                    <a:lnTo>
                      <a:pt x="1186" y="934"/>
                    </a:lnTo>
                    <a:lnTo>
                      <a:pt x="1187" y="933"/>
                    </a:lnTo>
                    <a:lnTo>
                      <a:pt x="1188" y="932"/>
                    </a:lnTo>
                    <a:lnTo>
                      <a:pt x="1189" y="930"/>
                    </a:lnTo>
                    <a:lnTo>
                      <a:pt x="1189" y="929"/>
                    </a:lnTo>
                    <a:lnTo>
                      <a:pt x="1190" y="927"/>
                    </a:lnTo>
                    <a:lnTo>
                      <a:pt x="1191" y="926"/>
                    </a:lnTo>
                    <a:lnTo>
                      <a:pt x="1192" y="925"/>
                    </a:lnTo>
                    <a:lnTo>
                      <a:pt x="1193" y="924"/>
                    </a:lnTo>
                    <a:lnTo>
                      <a:pt x="1194" y="922"/>
                    </a:lnTo>
                    <a:lnTo>
                      <a:pt x="1195" y="920"/>
                    </a:lnTo>
                    <a:lnTo>
                      <a:pt x="1196" y="923"/>
                    </a:lnTo>
                    <a:lnTo>
                      <a:pt x="1197" y="920"/>
                    </a:lnTo>
                    <a:lnTo>
                      <a:pt x="1198" y="922"/>
                    </a:lnTo>
                    <a:lnTo>
                      <a:pt x="1199" y="925"/>
                    </a:lnTo>
                    <a:lnTo>
                      <a:pt x="1199" y="920"/>
                    </a:lnTo>
                    <a:lnTo>
                      <a:pt x="1200" y="924"/>
                    </a:lnTo>
                    <a:lnTo>
                      <a:pt x="1201" y="927"/>
                    </a:lnTo>
                    <a:lnTo>
                      <a:pt x="1202" y="925"/>
                    </a:lnTo>
                    <a:lnTo>
                      <a:pt x="1203" y="928"/>
                    </a:lnTo>
                    <a:lnTo>
                      <a:pt x="1204" y="928"/>
                    </a:lnTo>
                    <a:lnTo>
                      <a:pt x="1205" y="930"/>
                    </a:lnTo>
                    <a:lnTo>
                      <a:pt x="1206" y="931"/>
                    </a:lnTo>
                    <a:lnTo>
                      <a:pt x="1207" y="933"/>
                    </a:lnTo>
                    <a:lnTo>
                      <a:pt x="1208" y="934"/>
                    </a:lnTo>
                    <a:lnTo>
                      <a:pt x="1209" y="935"/>
                    </a:lnTo>
                    <a:lnTo>
                      <a:pt x="1210" y="937"/>
                    </a:lnTo>
                    <a:lnTo>
                      <a:pt x="1210" y="938"/>
                    </a:lnTo>
                    <a:lnTo>
                      <a:pt x="1211" y="939"/>
                    </a:lnTo>
                    <a:lnTo>
                      <a:pt x="1212" y="940"/>
                    </a:lnTo>
                    <a:lnTo>
                      <a:pt x="1213" y="940"/>
                    </a:lnTo>
                    <a:lnTo>
                      <a:pt x="1214" y="940"/>
                    </a:lnTo>
                    <a:lnTo>
                      <a:pt x="1215" y="940"/>
                    </a:lnTo>
                    <a:lnTo>
                      <a:pt x="1216" y="941"/>
                    </a:lnTo>
                    <a:lnTo>
                      <a:pt x="1217" y="941"/>
                    </a:lnTo>
                    <a:lnTo>
                      <a:pt x="1218" y="942"/>
                    </a:lnTo>
                    <a:lnTo>
                      <a:pt x="1219" y="942"/>
                    </a:lnTo>
                    <a:lnTo>
                      <a:pt x="1220" y="942"/>
                    </a:lnTo>
                    <a:lnTo>
                      <a:pt x="1220" y="942"/>
                    </a:lnTo>
                    <a:lnTo>
                      <a:pt x="1221" y="943"/>
                    </a:lnTo>
                    <a:lnTo>
                      <a:pt x="1222" y="943"/>
                    </a:lnTo>
                    <a:lnTo>
                      <a:pt x="1223" y="943"/>
                    </a:lnTo>
                    <a:lnTo>
                      <a:pt x="1224" y="943"/>
                    </a:lnTo>
                    <a:lnTo>
                      <a:pt x="1225" y="943"/>
                    </a:lnTo>
                    <a:lnTo>
                      <a:pt x="1226" y="944"/>
                    </a:lnTo>
                    <a:lnTo>
                      <a:pt x="1227" y="945"/>
                    </a:lnTo>
                    <a:lnTo>
                      <a:pt x="1228" y="946"/>
                    </a:lnTo>
                    <a:lnTo>
                      <a:pt x="1229" y="947"/>
                    </a:lnTo>
                    <a:lnTo>
                      <a:pt x="1229" y="947"/>
                    </a:lnTo>
                    <a:lnTo>
                      <a:pt x="1230" y="948"/>
                    </a:lnTo>
                    <a:lnTo>
                      <a:pt x="1231" y="948"/>
                    </a:lnTo>
                    <a:lnTo>
                      <a:pt x="1232" y="949"/>
                    </a:lnTo>
                    <a:lnTo>
                      <a:pt x="1233" y="950"/>
                    </a:lnTo>
                    <a:lnTo>
                      <a:pt x="1234" y="951"/>
                    </a:lnTo>
                    <a:lnTo>
                      <a:pt x="1235" y="952"/>
                    </a:lnTo>
                    <a:lnTo>
                      <a:pt x="1236" y="953"/>
                    </a:lnTo>
                    <a:lnTo>
                      <a:pt x="1237" y="954"/>
                    </a:lnTo>
                    <a:lnTo>
                      <a:pt x="1238" y="955"/>
                    </a:lnTo>
                    <a:lnTo>
                      <a:pt x="1239" y="956"/>
                    </a:lnTo>
                    <a:lnTo>
                      <a:pt x="1240" y="956"/>
                    </a:lnTo>
                    <a:lnTo>
                      <a:pt x="1241" y="955"/>
                    </a:lnTo>
                    <a:lnTo>
                      <a:pt x="1241" y="955"/>
                    </a:lnTo>
                    <a:lnTo>
                      <a:pt x="1242" y="954"/>
                    </a:lnTo>
                    <a:lnTo>
                      <a:pt x="1243" y="954"/>
                    </a:lnTo>
                    <a:lnTo>
                      <a:pt x="1244" y="953"/>
                    </a:lnTo>
                    <a:lnTo>
                      <a:pt x="1245" y="953"/>
                    </a:lnTo>
                    <a:lnTo>
                      <a:pt x="1246" y="952"/>
                    </a:lnTo>
                    <a:lnTo>
                      <a:pt x="1247" y="951"/>
                    </a:lnTo>
                    <a:lnTo>
                      <a:pt x="1248" y="950"/>
                    </a:lnTo>
                    <a:lnTo>
                      <a:pt x="1249" y="949"/>
                    </a:lnTo>
                    <a:lnTo>
                      <a:pt x="1250" y="948"/>
                    </a:lnTo>
                    <a:lnTo>
                      <a:pt x="1250" y="947"/>
                    </a:lnTo>
                    <a:lnTo>
                      <a:pt x="1251" y="945"/>
                    </a:lnTo>
                    <a:lnTo>
                      <a:pt x="1252" y="944"/>
                    </a:lnTo>
                    <a:lnTo>
                      <a:pt x="1253" y="943"/>
                    </a:lnTo>
                    <a:lnTo>
                      <a:pt x="1254" y="942"/>
                    </a:lnTo>
                    <a:lnTo>
                      <a:pt x="1255" y="942"/>
                    </a:lnTo>
                    <a:lnTo>
                      <a:pt x="1256" y="942"/>
                    </a:lnTo>
                    <a:lnTo>
                      <a:pt x="1257" y="942"/>
                    </a:lnTo>
                    <a:lnTo>
                      <a:pt x="1258" y="943"/>
                    </a:lnTo>
                    <a:lnTo>
                      <a:pt x="1259" y="943"/>
                    </a:lnTo>
                    <a:lnTo>
                      <a:pt x="1260" y="941"/>
                    </a:lnTo>
                    <a:lnTo>
                      <a:pt x="1260" y="943"/>
                    </a:lnTo>
                    <a:lnTo>
                      <a:pt x="1261" y="945"/>
                    </a:lnTo>
                    <a:lnTo>
                      <a:pt x="1262" y="943"/>
                    </a:lnTo>
                    <a:lnTo>
                      <a:pt x="1263" y="944"/>
                    </a:lnTo>
                    <a:lnTo>
                      <a:pt x="1264" y="944"/>
                    </a:lnTo>
                    <a:lnTo>
                      <a:pt x="1265" y="945"/>
                    </a:lnTo>
                    <a:lnTo>
                      <a:pt x="1266" y="945"/>
                    </a:lnTo>
                    <a:lnTo>
                      <a:pt x="1267" y="946"/>
                    </a:lnTo>
                    <a:lnTo>
                      <a:pt x="1268" y="946"/>
                    </a:lnTo>
                    <a:lnTo>
                      <a:pt x="1269" y="946"/>
                    </a:lnTo>
                    <a:lnTo>
                      <a:pt x="1270" y="945"/>
                    </a:lnTo>
                    <a:lnTo>
                      <a:pt x="1271" y="944"/>
                    </a:lnTo>
                    <a:lnTo>
                      <a:pt x="1271" y="943"/>
                    </a:lnTo>
                    <a:lnTo>
                      <a:pt x="1272" y="941"/>
                    </a:lnTo>
                    <a:lnTo>
                      <a:pt x="1273" y="939"/>
                    </a:lnTo>
                    <a:lnTo>
                      <a:pt x="1274" y="940"/>
                    </a:lnTo>
                    <a:lnTo>
                      <a:pt x="1275" y="937"/>
                    </a:lnTo>
                    <a:lnTo>
                      <a:pt x="1276" y="935"/>
                    </a:lnTo>
                    <a:lnTo>
                      <a:pt x="1277" y="935"/>
                    </a:lnTo>
                    <a:lnTo>
                      <a:pt x="1278" y="934"/>
                    </a:lnTo>
                    <a:lnTo>
                      <a:pt x="1279" y="932"/>
                    </a:lnTo>
                    <a:lnTo>
                      <a:pt x="1280" y="931"/>
                    </a:lnTo>
                    <a:lnTo>
                      <a:pt x="1281" y="930"/>
                    </a:lnTo>
                    <a:lnTo>
                      <a:pt x="1281" y="928"/>
                    </a:lnTo>
                    <a:lnTo>
                      <a:pt x="1282" y="927"/>
                    </a:lnTo>
                    <a:lnTo>
                      <a:pt x="1283" y="926"/>
                    </a:lnTo>
                    <a:lnTo>
                      <a:pt x="1284" y="925"/>
                    </a:lnTo>
                    <a:lnTo>
                      <a:pt x="1285" y="924"/>
                    </a:lnTo>
                    <a:lnTo>
                      <a:pt x="1286" y="923"/>
                    </a:lnTo>
                    <a:lnTo>
                      <a:pt x="1287" y="922"/>
                    </a:lnTo>
                    <a:lnTo>
                      <a:pt x="1288" y="921"/>
                    </a:lnTo>
                    <a:lnTo>
                      <a:pt x="1289" y="918"/>
                    </a:lnTo>
                    <a:lnTo>
                      <a:pt x="1290" y="919"/>
                    </a:lnTo>
                    <a:lnTo>
                      <a:pt x="1290" y="921"/>
                    </a:lnTo>
                    <a:lnTo>
                      <a:pt x="1292" y="918"/>
                    </a:lnTo>
                    <a:lnTo>
                      <a:pt x="1292" y="916"/>
                    </a:lnTo>
                    <a:lnTo>
                      <a:pt x="1293" y="915"/>
                    </a:lnTo>
                    <a:lnTo>
                      <a:pt x="1294" y="914"/>
                    </a:lnTo>
                    <a:lnTo>
                      <a:pt x="1295" y="913"/>
                    </a:lnTo>
                    <a:lnTo>
                      <a:pt x="1296" y="912"/>
                    </a:lnTo>
                    <a:lnTo>
                      <a:pt x="1297" y="911"/>
                    </a:lnTo>
                    <a:lnTo>
                      <a:pt x="1298" y="912"/>
                    </a:lnTo>
                    <a:lnTo>
                      <a:pt x="1299" y="913"/>
                    </a:lnTo>
                    <a:lnTo>
                      <a:pt x="1300" y="914"/>
                    </a:lnTo>
                    <a:lnTo>
                      <a:pt x="1301" y="915"/>
                    </a:lnTo>
                    <a:lnTo>
                      <a:pt x="1301" y="917"/>
                    </a:lnTo>
                    <a:lnTo>
                      <a:pt x="1302" y="919"/>
                    </a:lnTo>
                    <a:lnTo>
                      <a:pt x="1303" y="917"/>
                    </a:lnTo>
                    <a:lnTo>
                      <a:pt x="1304" y="921"/>
                    </a:lnTo>
                    <a:lnTo>
                      <a:pt x="1305" y="925"/>
                    </a:lnTo>
                    <a:lnTo>
                      <a:pt x="1306" y="924"/>
                    </a:lnTo>
                    <a:lnTo>
                      <a:pt x="1307" y="927"/>
                    </a:lnTo>
                    <a:lnTo>
                      <a:pt x="1308" y="929"/>
                    </a:lnTo>
                    <a:lnTo>
                      <a:pt x="1309" y="931"/>
                    </a:lnTo>
                    <a:lnTo>
                      <a:pt x="1310" y="933"/>
                    </a:lnTo>
                    <a:lnTo>
                      <a:pt x="1311" y="937"/>
                    </a:lnTo>
                    <a:lnTo>
                      <a:pt x="1311" y="937"/>
                    </a:lnTo>
                    <a:lnTo>
                      <a:pt x="1313" y="939"/>
                    </a:lnTo>
                    <a:lnTo>
                      <a:pt x="1313" y="940"/>
                    </a:lnTo>
                    <a:lnTo>
                      <a:pt x="1314" y="940"/>
                    </a:lnTo>
                    <a:lnTo>
                      <a:pt x="1315" y="941"/>
                    </a:lnTo>
                    <a:lnTo>
                      <a:pt x="1316" y="941"/>
                    </a:lnTo>
                    <a:lnTo>
                      <a:pt x="1317" y="940"/>
                    </a:lnTo>
                    <a:lnTo>
                      <a:pt x="1318" y="943"/>
                    </a:lnTo>
                    <a:lnTo>
                      <a:pt x="1319" y="942"/>
                    </a:lnTo>
                    <a:lnTo>
                      <a:pt x="1320" y="940"/>
                    </a:lnTo>
                    <a:lnTo>
                      <a:pt x="1321" y="943"/>
                    </a:lnTo>
                    <a:lnTo>
                      <a:pt x="1322" y="942"/>
                    </a:lnTo>
                    <a:lnTo>
                      <a:pt x="1322" y="942"/>
                    </a:lnTo>
                    <a:lnTo>
                      <a:pt x="1323" y="942"/>
                    </a:lnTo>
                    <a:lnTo>
                      <a:pt x="1324" y="942"/>
                    </a:lnTo>
                    <a:lnTo>
                      <a:pt x="1325" y="942"/>
                    </a:lnTo>
                    <a:lnTo>
                      <a:pt x="1326" y="942"/>
                    </a:lnTo>
                    <a:lnTo>
                      <a:pt x="1327" y="942"/>
                    </a:lnTo>
                    <a:lnTo>
                      <a:pt x="1328" y="943"/>
                    </a:lnTo>
                    <a:lnTo>
                      <a:pt x="1329" y="943"/>
                    </a:lnTo>
                    <a:lnTo>
                      <a:pt x="1330" y="942"/>
                    </a:lnTo>
                    <a:lnTo>
                      <a:pt x="1331" y="944"/>
                    </a:lnTo>
                    <a:lnTo>
                      <a:pt x="1332" y="942"/>
                    </a:lnTo>
                    <a:lnTo>
                      <a:pt x="1332" y="943"/>
                    </a:lnTo>
                    <a:lnTo>
                      <a:pt x="1333" y="944"/>
                    </a:lnTo>
                    <a:lnTo>
                      <a:pt x="1334" y="941"/>
                    </a:lnTo>
                    <a:lnTo>
                      <a:pt x="1335" y="942"/>
                    </a:lnTo>
                    <a:lnTo>
                      <a:pt x="1336" y="944"/>
                    </a:lnTo>
                    <a:lnTo>
                      <a:pt x="1337" y="941"/>
                    </a:lnTo>
                    <a:lnTo>
                      <a:pt x="1338" y="943"/>
                    </a:lnTo>
                    <a:lnTo>
                      <a:pt x="1339" y="942"/>
                    </a:lnTo>
                    <a:lnTo>
                      <a:pt x="1340" y="941"/>
                    </a:lnTo>
                    <a:lnTo>
                      <a:pt x="1341" y="942"/>
                    </a:lnTo>
                    <a:lnTo>
                      <a:pt x="1341" y="943"/>
                    </a:lnTo>
                    <a:lnTo>
                      <a:pt x="1343" y="941"/>
                    </a:lnTo>
                    <a:lnTo>
                      <a:pt x="1343" y="942"/>
                    </a:lnTo>
                    <a:lnTo>
                      <a:pt x="1344" y="942"/>
                    </a:lnTo>
                    <a:lnTo>
                      <a:pt x="1345" y="942"/>
                    </a:lnTo>
                    <a:lnTo>
                      <a:pt x="1346" y="942"/>
                    </a:lnTo>
                    <a:lnTo>
                      <a:pt x="1347" y="942"/>
                    </a:lnTo>
                    <a:lnTo>
                      <a:pt x="1348" y="942"/>
                    </a:lnTo>
                    <a:lnTo>
                      <a:pt x="1349" y="943"/>
                    </a:lnTo>
                    <a:lnTo>
                      <a:pt x="1350" y="943"/>
                    </a:lnTo>
                    <a:lnTo>
                      <a:pt x="1351" y="941"/>
                    </a:lnTo>
                    <a:lnTo>
                      <a:pt x="1352" y="943"/>
                    </a:lnTo>
                    <a:lnTo>
                      <a:pt x="1353" y="942"/>
                    </a:lnTo>
                    <a:lnTo>
                      <a:pt x="1353" y="942"/>
                    </a:lnTo>
                    <a:lnTo>
                      <a:pt x="1354" y="942"/>
                    </a:lnTo>
                    <a:lnTo>
                      <a:pt x="1355" y="941"/>
                    </a:lnTo>
                    <a:lnTo>
                      <a:pt x="1356" y="944"/>
                    </a:lnTo>
                    <a:lnTo>
                      <a:pt x="1357" y="943"/>
                    </a:lnTo>
                    <a:lnTo>
                      <a:pt x="1358" y="939"/>
                    </a:lnTo>
                    <a:lnTo>
                      <a:pt x="1359" y="943"/>
                    </a:lnTo>
                    <a:lnTo>
                      <a:pt x="1360" y="943"/>
                    </a:lnTo>
                    <a:lnTo>
                      <a:pt x="1361" y="941"/>
                    </a:lnTo>
                    <a:lnTo>
                      <a:pt x="1362" y="942"/>
                    </a:lnTo>
                    <a:lnTo>
                      <a:pt x="1362" y="942"/>
                    </a:lnTo>
                    <a:lnTo>
                      <a:pt x="1363" y="942"/>
                    </a:lnTo>
                    <a:lnTo>
                      <a:pt x="1364" y="942"/>
                    </a:lnTo>
                    <a:lnTo>
                      <a:pt x="1365" y="942"/>
                    </a:lnTo>
                    <a:lnTo>
                      <a:pt x="1366" y="942"/>
                    </a:lnTo>
                    <a:lnTo>
                      <a:pt x="1367" y="942"/>
                    </a:lnTo>
                    <a:lnTo>
                      <a:pt x="1368" y="942"/>
                    </a:lnTo>
                    <a:lnTo>
                      <a:pt x="1369" y="942"/>
                    </a:lnTo>
                    <a:lnTo>
                      <a:pt x="1370" y="942"/>
                    </a:lnTo>
                    <a:lnTo>
                      <a:pt x="1371" y="942"/>
                    </a:lnTo>
                    <a:lnTo>
                      <a:pt x="1372" y="941"/>
                    </a:lnTo>
                    <a:lnTo>
                      <a:pt x="1373" y="941"/>
                    </a:lnTo>
                    <a:lnTo>
                      <a:pt x="1373" y="941"/>
                    </a:lnTo>
                    <a:lnTo>
                      <a:pt x="1374" y="940"/>
                    </a:lnTo>
                    <a:lnTo>
                      <a:pt x="1375" y="940"/>
                    </a:lnTo>
                    <a:lnTo>
                      <a:pt x="1376" y="940"/>
                    </a:lnTo>
                    <a:lnTo>
                      <a:pt x="1377" y="940"/>
                    </a:lnTo>
                    <a:lnTo>
                      <a:pt x="1378" y="939"/>
                    </a:lnTo>
                    <a:lnTo>
                      <a:pt x="1379" y="939"/>
                    </a:lnTo>
                    <a:lnTo>
                      <a:pt x="1380" y="938"/>
                    </a:lnTo>
                    <a:lnTo>
                      <a:pt x="1381" y="938"/>
                    </a:lnTo>
                    <a:lnTo>
                      <a:pt x="1382" y="937"/>
                    </a:lnTo>
                    <a:lnTo>
                      <a:pt x="1383" y="937"/>
                    </a:lnTo>
                    <a:lnTo>
                      <a:pt x="1383" y="936"/>
                    </a:lnTo>
                    <a:lnTo>
                      <a:pt x="1384" y="936"/>
                    </a:lnTo>
                    <a:lnTo>
                      <a:pt x="1385" y="936"/>
                    </a:lnTo>
                    <a:lnTo>
                      <a:pt x="1386" y="936"/>
                    </a:lnTo>
                    <a:lnTo>
                      <a:pt x="1387" y="937"/>
                    </a:lnTo>
                    <a:lnTo>
                      <a:pt x="1388" y="937"/>
                    </a:lnTo>
                    <a:lnTo>
                      <a:pt x="1389" y="938"/>
                    </a:lnTo>
                    <a:lnTo>
                      <a:pt x="1390" y="938"/>
                    </a:lnTo>
                    <a:lnTo>
                      <a:pt x="1391" y="939"/>
                    </a:lnTo>
                    <a:lnTo>
                      <a:pt x="1392" y="939"/>
                    </a:lnTo>
                    <a:lnTo>
                      <a:pt x="1393" y="940"/>
                    </a:lnTo>
                    <a:lnTo>
                      <a:pt x="1393" y="941"/>
                    </a:lnTo>
                    <a:lnTo>
                      <a:pt x="1394" y="942"/>
                    </a:lnTo>
                    <a:lnTo>
                      <a:pt x="1395" y="942"/>
                    </a:lnTo>
                    <a:lnTo>
                      <a:pt x="1396" y="943"/>
                    </a:lnTo>
                    <a:lnTo>
                      <a:pt x="1397" y="944"/>
                    </a:lnTo>
                    <a:lnTo>
                      <a:pt x="1398" y="945"/>
                    </a:lnTo>
                    <a:lnTo>
                      <a:pt x="1399" y="945"/>
                    </a:lnTo>
                    <a:lnTo>
                      <a:pt x="1400" y="948"/>
                    </a:lnTo>
                    <a:lnTo>
                      <a:pt x="1401" y="946"/>
                    </a:lnTo>
                    <a:lnTo>
                      <a:pt x="1402" y="944"/>
                    </a:lnTo>
                    <a:lnTo>
                      <a:pt x="1403" y="945"/>
                    </a:lnTo>
                    <a:lnTo>
                      <a:pt x="1404" y="945"/>
                    </a:lnTo>
                    <a:lnTo>
                      <a:pt x="1404" y="944"/>
                    </a:lnTo>
                    <a:lnTo>
                      <a:pt x="1405" y="943"/>
                    </a:lnTo>
                    <a:lnTo>
                      <a:pt x="1406" y="943"/>
                    </a:lnTo>
                    <a:lnTo>
                      <a:pt x="1407" y="942"/>
                    </a:lnTo>
                    <a:lnTo>
                      <a:pt x="1408" y="941"/>
                    </a:lnTo>
                    <a:lnTo>
                      <a:pt x="1409" y="940"/>
                    </a:lnTo>
                    <a:lnTo>
                      <a:pt x="1410" y="939"/>
                    </a:lnTo>
                    <a:lnTo>
                      <a:pt x="1411" y="938"/>
                    </a:lnTo>
                    <a:lnTo>
                      <a:pt x="1412" y="937"/>
                    </a:lnTo>
                    <a:lnTo>
                      <a:pt x="1413" y="936"/>
                    </a:lnTo>
                    <a:lnTo>
                      <a:pt x="1413" y="935"/>
                    </a:lnTo>
                    <a:lnTo>
                      <a:pt x="1414" y="934"/>
                    </a:lnTo>
                    <a:lnTo>
                      <a:pt x="1415" y="935"/>
                    </a:lnTo>
                    <a:lnTo>
                      <a:pt x="1416" y="935"/>
                    </a:lnTo>
                    <a:lnTo>
                      <a:pt x="1417" y="935"/>
                    </a:lnTo>
                    <a:lnTo>
                      <a:pt x="1418" y="938"/>
                    </a:lnTo>
                    <a:lnTo>
                      <a:pt x="1419" y="937"/>
                    </a:lnTo>
                    <a:lnTo>
                      <a:pt x="1420" y="933"/>
                    </a:lnTo>
                    <a:lnTo>
                      <a:pt x="1421" y="935"/>
                    </a:lnTo>
                    <a:lnTo>
                      <a:pt x="1422" y="939"/>
                    </a:lnTo>
                    <a:lnTo>
                      <a:pt x="1423" y="942"/>
                    </a:lnTo>
                    <a:lnTo>
                      <a:pt x="1423" y="943"/>
                    </a:lnTo>
                    <a:lnTo>
                      <a:pt x="1425" y="943"/>
                    </a:lnTo>
                    <a:lnTo>
                      <a:pt x="1425" y="934"/>
                    </a:lnTo>
                    <a:lnTo>
                      <a:pt x="1426" y="942"/>
                    </a:lnTo>
                    <a:lnTo>
                      <a:pt x="1427" y="948"/>
                    </a:lnTo>
                    <a:lnTo>
                      <a:pt x="1428" y="943"/>
                    </a:lnTo>
                    <a:lnTo>
                      <a:pt x="1429" y="943"/>
                    </a:lnTo>
                    <a:lnTo>
                      <a:pt x="1430" y="944"/>
                    </a:lnTo>
                    <a:lnTo>
                      <a:pt x="1431" y="943"/>
                    </a:lnTo>
                    <a:lnTo>
                      <a:pt x="1432" y="942"/>
                    </a:lnTo>
                    <a:lnTo>
                      <a:pt x="1433" y="941"/>
                    </a:lnTo>
                    <a:lnTo>
                      <a:pt x="1434" y="940"/>
                    </a:lnTo>
                    <a:lnTo>
                      <a:pt x="1434" y="939"/>
                    </a:lnTo>
                    <a:lnTo>
                      <a:pt x="1435" y="936"/>
                    </a:lnTo>
                    <a:lnTo>
                      <a:pt x="1436" y="938"/>
                    </a:lnTo>
                    <a:lnTo>
                      <a:pt x="1437" y="935"/>
                    </a:lnTo>
                    <a:lnTo>
                      <a:pt x="1438" y="931"/>
                    </a:lnTo>
                    <a:lnTo>
                      <a:pt x="1439" y="932"/>
                    </a:lnTo>
                    <a:lnTo>
                      <a:pt x="1440" y="931"/>
                    </a:lnTo>
                    <a:lnTo>
                      <a:pt x="1441" y="929"/>
                    </a:lnTo>
                    <a:lnTo>
                      <a:pt x="1442" y="927"/>
                    </a:lnTo>
                    <a:lnTo>
                      <a:pt x="1443" y="926"/>
                    </a:lnTo>
                    <a:lnTo>
                      <a:pt x="1444" y="925"/>
                    </a:lnTo>
                    <a:lnTo>
                      <a:pt x="1444" y="926"/>
                    </a:lnTo>
                    <a:lnTo>
                      <a:pt x="1445" y="923"/>
                    </a:lnTo>
                    <a:lnTo>
                      <a:pt x="1446" y="926"/>
                    </a:lnTo>
                    <a:lnTo>
                      <a:pt x="1447" y="926"/>
                    </a:lnTo>
                    <a:lnTo>
                      <a:pt x="1448" y="926"/>
                    </a:lnTo>
                    <a:lnTo>
                      <a:pt x="1449" y="926"/>
                    </a:lnTo>
                    <a:lnTo>
                      <a:pt x="1450" y="926"/>
                    </a:lnTo>
                    <a:lnTo>
                      <a:pt x="1451" y="927"/>
                    </a:lnTo>
                    <a:lnTo>
                      <a:pt x="1452" y="927"/>
                    </a:lnTo>
                    <a:lnTo>
                      <a:pt x="1453" y="927"/>
                    </a:lnTo>
                    <a:lnTo>
                      <a:pt x="1453" y="928"/>
                    </a:lnTo>
                    <a:lnTo>
                      <a:pt x="1455" y="929"/>
                    </a:lnTo>
                    <a:lnTo>
                      <a:pt x="1455" y="929"/>
                    </a:lnTo>
                    <a:lnTo>
                      <a:pt x="1456" y="930"/>
                    </a:lnTo>
                    <a:lnTo>
                      <a:pt x="1457" y="930"/>
                    </a:lnTo>
                    <a:lnTo>
                      <a:pt x="1458" y="930"/>
                    </a:lnTo>
                    <a:lnTo>
                      <a:pt x="1459" y="931"/>
                    </a:lnTo>
                    <a:lnTo>
                      <a:pt x="1460" y="931"/>
                    </a:lnTo>
                    <a:lnTo>
                      <a:pt x="1461" y="931"/>
                    </a:lnTo>
                    <a:lnTo>
                      <a:pt x="1462" y="931"/>
                    </a:lnTo>
                    <a:lnTo>
                      <a:pt x="1463" y="931"/>
                    </a:lnTo>
                    <a:lnTo>
                      <a:pt x="1464" y="931"/>
                    </a:lnTo>
                    <a:lnTo>
                      <a:pt x="1465" y="931"/>
                    </a:lnTo>
                    <a:lnTo>
                      <a:pt x="1465" y="932"/>
                    </a:lnTo>
                    <a:lnTo>
                      <a:pt x="1466" y="932"/>
                    </a:lnTo>
                    <a:lnTo>
                      <a:pt x="1467" y="932"/>
                    </a:lnTo>
                    <a:lnTo>
                      <a:pt x="1468" y="932"/>
                    </a:lnTo>
                    <a:lnTo>
                      <a:pt x="1469" y="932"/>
                    </a:lnTo>
                    <a:lnTo>
                      <a:pt x="1470" y="932"/>
                    </a:lnTo>
                    <a:lnTo>
                      <a:pt x="1471" y="933"/>
                    </a:lnTo>
                    <a:lnTo>
                      <a:pt x="1472" y="932"/>
                    </a:lnTo>
                    <a:lnTo>
                      <a:pt x="1473" y="933"/>
                    </a:lnTo>
                    <a:lnTo>
                      <a:pt x="1474" y="936"/>
                    </a:lnTo>
                    <a:lnTo>
                      <a:pt x="1474" y="929"/>
                    </a:lnTo>
                    <a:lnTo>
                      <a:pt x="1475" y="931"/>
                    </a:lnTo>
                    <a:lnTo>
                      <a:pt x="1476" y="939"/>
                    </a:lnTo>
                    <a:lnTo>
                      <a:pt x="1477" y="932"/>
                    </a:lnTo>
                    <a:lnTo>
                      <a:pt x="1478" y="933"/>
                    </a:lnTo>
                    <a:lnTo>
                      <a:pt x="1479" y="934"/>
                    </a:lnTo>
                    <a:lnTo>
                      <a:pt x="1480" y="934"/>
                    </a:lnTo>
                    <a:lnTo>
                      <a:pt x="1481" y="934"/>
                    </a:lnTo>
                    <a:lnTo>
                      <a:pt x="1482" y="934"/>
                    </a:lnTo>
                    <a:lnTo>
                      <a:pt x="1483" y="933"/>
                    </a:lnTo>
                    <a:lnTo>
                      <a:pt x="1484" y="934"/>
                    </a:lnTo>
                    <a:lnTo>
                      <a:pt x="1485" y="934"/>
                    </a:lnTo>
                    <a:lnTo>
                      <a:pt x="1486" y="932"/>
                    </a:lnTo>
                    <a:lnTo>
                      <a:pt x="1486" y="933"/>
                    </a:lnTo>
                    <a:lnTo>
                      <a:pt x="1487" y="935"/>
                    </a:lnTo>
                    <a:lnTo>
                      <a:pt x="1488" y="933"/>
                    </a:lnTo>
                    <a:lnTo>
                      <a:pt x="1489" y="934"/>
                    </a:lnTo>
                    <a:lnTo>
                      <a:pt x="1490" y="935"/>
                    </a:lnTo>
                    <a:lnTo>
                      <a:pt x="1491" y="934"/>
                    </a:lnTo>
                    <a:lnTo>
                      <a:pt x="1492" y="933"/>
                    </a:lnTo>
                    <a:lnTo>
                      <a:pt x="1493" y="934"/>
                    </a:lnTo>
                    <a:lnTo>
                      <a:pt x="1494" y="934"/>
                    </a:lnTo>
                    <a:lnTo>
                      <a:pt x="1495" y="935"/>
                    </a:lnTo>
                    <a:lnTo>
                      <a:pt x="1495" y="934"/>
                    </a:lnTo>
                    <a:lnTo>
                      <a:pt x="1496" y="937"/>
                    </a:lnTo>
                    <a:lnTo>
                      <a:pt x="1497" y="936"/>
                    </a:lnTo>
                    <a:lnTo>
                      <a:pt x="1498" y="931"/>
                    </a:lnTo>
                    <a:lnTo>
                      <a:pt x="1499" y="936"/>
                    </a:lnTo>
                    <a:lnTo>
                      <a:pt x="1500" y="937"/>
                    </a:lnTo>
                    <a:lnTo>
                      <a:pt x="1501" y="934"/>
                    </a:lnTo>
                  </a:path>
                </a:pathLst>
              </a:custGeom>
              <a:noFill/>
              <a:ln w="3175" cap="flat">
                <a:solidFill>
                  <a:srgbClr val="4DBEE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4" name="Freeform 229">
                <a:extLst>
                  <a:ext uri="{FF2B5EF4-FFF2-40B4-BE49-F238E27FC236}">
                    <a16:creationId xmlns:a16="http://schemas.microsoft.com/office/drawing/2014/main" id="{18C10B6F-7E3E-47B2-A78F-2A0994F37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75"/>
                <a:ext cx="1501" cy="986"/>
              </a:xfrm>
              <a:custGeom>
                <a:avLst/>
                <a:gdLst>
                  <a:gd name="T0" fmla="*/ 22 w 1501"/>
                  <a:gd name="T1" fmla="*/ 935 h 986"/>
                  <a:gd name="T2" fmla="*/ 46 w 1501"/>
                  <a:gd name="T3" fmla="*/ 947 h 986"/>
                  <a:gd name="T4" fmla="*/ 69 w 1501"/>
                  <a:gd name="T5" fmla="*/ 891 h 986"/>
                  <a:gd name="T6" fmla="*/ 93 w 1501"/>
                  <a:gd name="T7" fmla="*/ 936 h 986"/>
                  <a:gd name="T8" fmla="*/ 117 w 1501"/>
                  <a:gd name="T9" fmla="*/ 949 h 986"/>
                  <a:gd name="T10" fmla="*/ 140 w 1501"/>
                  <a:gd name="T11" fmla="*/ 934 h 986"/>
                  <a:gd name="T12" fmla="*/ 164 w 1501"/>
                  <a:gd name="T13" fmla="*/ 940 h 986"/>
                  <a:gd name="T14" fmla="*/ 188 w 1501"/>
                  <a:gd name="T15" fmla="*/ 932 h 986"/>
                  <a:gd name="T16" fmla="*/ 211 w 1501"/>
                  <a:gd name="T17" fmla="*/ 940 h 986"/>
                  <a:gd name="T18" fmla="*/ 235 w 1501"/>
                  <a:gd name="T19" fmla="*/ 948 h 986"/>
                  <a:gd name="T20" fmla="*/ 259 w 1501"/>
                  <a:gd name="T21" fmla="*/ 947 h 986"/>
                  <a:gd name="T22" fmla="*/ 282 w 1501"/>
                  <a:gd name="T23" fmla="*/ 932 h 986"/>
                  <a:gd name="T24" fmla="*/ 306 w 1501"/>
                  <a:gd name="T25" fmla="*/ 933 h 986"/>
                  <a:gd name="T26" fmla="*/ 330 w 1501"/>
                  <a:gd name="T27" fmla="*/ 942 h 986"/>
                  <a:gd name="T28" fmla="*/ 353 w 1501"/>
                  <a:gd name="T29" fmla="*/ 951 h 986"/>
                  <a:gd name="T30" fmla="*/ 377 w 1501"/>
                  <a:gd name="T31" fmla="*/ 953 h 986"/>
                  <a:gd name="T32" fmla="*/ 401 w 1501"/>
                  <a:gd name="T33" fmla="*/ 941 h 986"/>
                  <a:gd name="T34" fmla="*/ 424 w 1501"/>
                  <a:gd name="T35" fmla="*/ 932 h 986"/>
                  <a:gd name="T36" fmla="*/ 448 w 1501"/>
                  <a:gd name="T37" fmla="*/ 981 h 986"/>
                  <a:gd name="T38" fmla="*/ 472 w 1501"/>
                  <a:gd name="T39" fmla="*/ 511 h 986"/>
                  <a:gd name="T40" fmla="*/ 495 w 1501"/>
                  <a:gd name="T41" fmla="*/ 826 h 986"/>
                  <a:gd name="T42" fmla="*/ 519 w 1501"/>
                  <a:gd name="T43" fmla="*/ 960 h 986"/>
                  <a:gd name="T44" fmla="*/ 543 w 1501"/>
                  <a:gd name="T45" fmla="*/ 949 h 986"/>
                  <a:gd name="T46" fmla="*/ 567 w 1501"/>
                  <a:gd name="T47" fmla="*/ 942 h 986"/>
                  <a:gd name="T48" fmla="*/ 590 w 1501"/>
                  <a:gd name="T49" fmla="*/ 953 h 986"/>
                  <a:gd name="T50" fmla="*/ 614 w 1501"/>
                  <a:gd name="T51" fmla="*/ 965 h 986"/>
                  <a:gd name="T52" fmla="*/ 637 w 1501"/>
                  <a:gd name="T53" fmla="*/ 818 h 986"/>
                  <a:gd name="T54" fmla="*/ 661 w 1501"/>
                  <a:gd name="T55" fmla="*/ 898 h 986"/>
                  <a:gd name="T56" fmla="*/ 685 w 1501"/>
                  <a:gd name="T57" fmla="*/ 953 h 986"/>
                  <a:gd name="T58" fmla="*/ 709 w 1501"/>
                  <a:gd name="T59" fmla="*/ 944 h 986"/>
                  <a:gd name="T60" fmla="*/ 732 w 1501"/>
                  <a:gd name="T61" fmla="*/ 943 h 986"/>
                  <a:gd name="T62" fmla="*/ 756 w 1501"/>
                  <a:gd name="T63" fmla="*/ 942 h 986"/>
                  <a:gd name="T64" fmla="*/ 780 w 1501"/>
                  <a:gd name="T65" fmla="*/ 940 h 986"/>
                  <a:gd name="T66" fmla="*/ 803 w 1501"/>
                  <a:gd name="T67" fmla="*/ 956 h 986"/>
                  <a:gd name="T68" fmla="*/ 827 w 1501"/>
                  <a:gd name="T69" fmla="*/ 930 h 986"/>
                  <a:gd name="T70" fmla="*/ 851 w 1501"/>
                  <a:gd name="T71" fmla="*/ 878 h 986"/>
                  <a:gd name="T72" fmla="*/ 874 w 1501"/>
                  <a:gd name="T73" fmla="*/ 958 h 986"/>
                  <a:gd name="T74" fmla="*/ 898 w 1501"/>
                  <a:gd name="T75" fmla="*/ 950 h 986"/>
                  <a:gd name="T76" fmla="*/ 922 w 1501"/>
                  <a:gd name="T77" fmla="*/ 951 h 986"/>
                  <a:gd name="T78" fmla="*/ 945 w 1501"/>
                  <a:gd name="T79" fmla="*/ 935 h 986"/>
                  <a:gd name="T80" fmla="*/ 969 w 1501"/>
                  <a:gd name="T81" fmla="*/ 957 h 986"/>
                  <a:gd name="T82" fmla="*/ 993 w 1501"/>
                  <a:gd name="T83" fmla="*/ 855 h 986"/>
                  <a:gd name="T84" fmla="*/ 1017 w 1501"/>
                  <a:gd name="T85" fmla="*/ 830 h 986"/>
                  <a:gd name="T86" fmla="*/ 1040 w 1501"/>
                  <a:gd name="T87" fmla="*/ 945 h 986"/>
                  <a:gd name="T88" fmla="*/ 1064 w 1501"/>
                  <a:gd name="T89" fmla="*/ 952 h 986"/>
                  <a:gd name="T90" fmla="*/ 1087 w 1501"/>
                  <a:gd name="T91" fmla="*/ 945 h 986"/>
                  <a:gd name="T92" fmla="*/ 1111 w 1501"/>
                  <a:gd name="T93" fmla="*/ 945 h 986"/>
                  <a:gd name="T94" fmla="*/ 1135 w 1501"/>
                  <a:gd name="T95" fmla="*/ 953 h 986"/>
                  <a:gd name="T96" fmla="*/ 1159 w 1501"/>
                  <a:gd name="T97" fmla="*/ 949 h 986"/>
                  <a:gd name="T98" fmla="*/ 1182 w 1501"/>
                  <a:gd name="T99" fmla="*/ 948 h 986"/>
                  <a:gd name="T100" fmla="*/ 1206 w 1501"/>
                  <a:gd name="T101" fmla="*/ 946 h 986"/>
                  <a:gd name="T102" fmla="*/ 1229 w 1501"/>
                  <a:gd name="T103" fmla="*/ 945 h 986"/>
                  <a:gd name="T104" fmla="*/ 1253 w 1501"/>
                  <a:gd name="T105" fmla="*/ 928 h 986"/>
                  <a:gd name="T106" fmla="*/ 1277 w 1501"/>
                  <a:gd name="T107" fmla="*/ 942 h 986"/>
                  <a:gd name="T108" fmla="*/ 1301 w 1501"/>
                  <a:gd name="T109" fmla="*/ 934 h 986"/>
                  <a:gd name="T110" fmla="*/ 1324 w 1501"/>
                  <a:gd name="T111" fmla="*/ 944 h 986"/>
                  <a:gd name="T112" fmla="*/ 1348 w 1501"/>
                  <a:gd name="T113" fmla="*/ 941 h 986"/>
                  <a:gd name="T114" fmla="*/ 1372 w 1501"/>
                  <a:gd name="T115" fmla="*/ 937 h 986"/>
                  <a:gd name="T116" fmla="*/ 1395 w 1501"/>
                  <a:gd name="T117" fmla="*/ 939 h 986"/>
                  <a:gd name="T118" fmla="*/ 1419 w 1501"/>
                  <a:gd name="T119" fmla="*/ 934 h 986"/>
                  <a:gd name="T120" fmla="*/ 1443 w 1501"/>
                  <a:gd name="T121" fmla="*/ 943 h 986"/>
                  <a:gd name="T122" fmla="*/ 1466 w 1501"/>
                  <a:gd name="T123" fmla="*/ 944 h 986"/>
                  <a:gd name="T124" fmla="*/ 1490 w 1501"/>
                  <a:gd name="T125" fmla="*/ 943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86">
                    <a:moveTo>
                      <a:pt x="0" y="936"/>
                    </a:moveTo>
                    <a:lnTo>
                      <a:pt x="0" y="936"/>
                    </a:lnTo>
                    <a:lnTo>
                      <a:pt x="1" y="936"/>
                    </a:lnTo>
                    <a:lnTo>
                      <a:pt x="2" y="935"/>
                    </a:lnTo>
                    <a:lnTo>
                      <a:pt x="3" y="935"/>
                    </a:lnTo>
                    <a:lnTo>
                      <a:pt x="4" y="935"/>
                    </a:lnTo>
                    <a:lnTo>
                      <a:pt x="5" y="935"/>
                    </a:lnTo>
                    <a:lnTo>
                      <a:pt x="5" y="935"/>
                    </a:lnTo>
                    <a:lnTo>
                      <a:pt x="6" y="935"/>
                    </a:lnTo>
                    <a:lnTo>
                      <a:pt x="7" y="934"/>
                    </a:lnTo>
                    <a:lnTo>
                      <a:pt x="8" y="934"/>
                    </a:lnTo>
                    <a:lnTo>
                      <a:pt x="9" y="934"/>
                    </a:lnTo>
                    <a:lnTo>
                      <a:pt x="10" y="934"/>
                    </a:lnTo>
                    <a:lnTo>
                      <a:pt x="11" y="934"/>
                    </a:lnTo>
                    <a:lnTo>
                      <a:pt x="12" y="934"/>
                    </a:lnTo>
                    <a:lnTo>
                      <a:pt x="13" y="933"/>
                    </a:lnTo>
                    <a:lnTo>
                      <a:pt x="14" y="933"/>
                    </a:lnTo>
                    <a:lnTo>
                      <a:pt x="15" y="933"/>
                    </a:lnTo>
                    <a:lnTo>
                      <a:pt x="16" y="933"/>
                    </a:lnTo>
                    <a:lnTo>
                      <a:pt x="16" y="933"/>
                    </a:lnTo>
                    <a:lnTo>
                      <a:pt x="17" y="933"/>
                    </a:lnTo>
                    <a:lnTo>
                      <a:pt x="18" y="933"/>
                    </a:lnTo>
                    <a:lnTo>
                      <a:pt x="19" y="934"/>
                    </a:lnTo>
                    <a:lnTo>
                      <a:pt x="20" y="934"/>
                    </a:lnTo>
                    <a:lnTo>
                      <a:pt x="21" y="934"/>
                    </a:lnTo>
                    <a:lnTo>
                      <a:pt x="22" y="935"/>
                    </a:lnTo>
                    <a:lnTo>
                      <a:pt x="23" y="935"/>
                    </a:lnTo>
                    <a:lnTo>
                      <a:pt x="24" y="934"/>
                    </a:lnTo>
                    <a:lnTo>
                      <a:pt x="25" y="934"/>
                    </a:lnTo>
                    <a:lnTo>
                      <a:pt x="26" y="935"/>
                    </a:lnTo>
                    <a:lnTo>
                      <a:pt x="26" y="934"/>
                    </a:lnTo>
                    <a:lnTo>
                      <a:pt x="27" y="934"/>
                    </a:lnTo>
                    <a:lnTo>
                      <a:pt x="28" y="935"/>
                    </a:lnTo>
                    <a:lnTo>
                      <a:pt x="29" y="934"/>
                    </a:lnTo>
                    <a:lnTo>
                      <a:pt x="30" y="935"/>
                    </a:lnTo>
                    <a:lnTo>
                      <a:pt x="31" y="935"/>
                    </a:lnTo>
                    <a:lnTo>
                      <a:pt x="32" y="937"/>
                    </a:lnTo>
                    <a:lnTo>
                      <a:pt x="33" y="937"/>
                    </a:lnTo>
                    <a:lnTo>
                      <a:pt x="34" y="938"/>
                    </a:lnTo>
                    <a:lnTo>
                      <a:pt x="35" y="939"/>
                    </a:lnTo>
                    <a:lnTo>
                      <a:pt x="35" y="940"/>
                    </a:lnTo>
                    <a:lnTo>
                      <a:pt x="36" y="941"/>
                    </a:lnTo>
                    <a:lnTo>
                      <a:pt x="37" y="942"/>
                    </a:lnTo>
                    <a:lnTo>
                      <a:pt x="38" y="943"/>
                    </a:lnTo>
                    <a:lnTo>
                      <a:pt x="39" y="944"/>
                    </a:lnTo>
                    <a:lnTo>
                      <a:pt x="40" y="944"/>
                    </a:lnTo>
                    <a:lnTo>
                      <a:pt x="41" y="945"/>
                    </a:lnTo>
                    <a:lnTo>
                      <a:pt x="42" y="946"/>
                    </a:lnTo>
                    <a:lnTo>
                      <a:pt x="43" y="947"/>
                    </a:lnTo>
                    <a:lnTo>
                      <a:pt x="44" y="948"/>
                    </a:lnTo>
                    <a:lnTo>
                      <a:pt x="45" y="948"/>
                    </a:lnTo>
                    <a:lnTo>
                      <a:pt x="46" y="947"/>
                    </a:lnTo>
                    <a:lnTo>
                      <a:pt x="47" y="947"/>
                    </a:lnTo>
                    <a:lnTo>
                      <a:pt x="47" y="946"/>
                    </a:lnTo>
                    <a:lnTo>
                      <a:pt x="48" y="945"/>
                    </a:lnTo>
                    <a:lnTo>
                      <a:pt x="49" y="944"/>
                    </a:lnTo>
                    <a:lnTo>
                      <a:pt x="50" y="943"/>
                    </a:lnTo>
                    <a:lnTo>
                      <a:pt x="51" y="941"/>
                    </a:lnTo>
                    <a:lnTo>
                      <a:pt x="52" y="940"/>
                    </a:lnTo>
                    <a:lnTo>
                      <a:pt x="53" y="940"/>
                    </a:lnTo>
                    <a:lnTo>
                      <a:pt x="54" y="940"/>
                    </a:lnTo>
                    <a:lnTo>
                      <a:pt x="55" y="939"/>
                    </a:lnTo>
                    <a:lnTo>
                      <a:pt x="56" y="938"/>
                    </a:lnTo>
                    <a:lnTo>
                      <a:pt x="56" y="938"/>
                    </a:lnTo>
                    <a:lnTo>
                      <a:pt x="57" y="937"/>
                    </a:lnTo>
                    <a:lnTo>
                      <a:pt x="58" y="937"/>
                    </a:lnTo>
                    <a:lnTo>
                      <a:pt x="59" y="934"/>
                    </a:lnTo>
                    <a:lnTo>
                      <a:pt x="60" y="931"/>
                    </a:lnTo>
                    <a:lnTo>
                      <a:pt x="61" y="927"/>
                    </a:lnTo>
                    <a:lnTo>
                      <a:pt x="62" y="924"/>
                    </a:lnTo>
                    <a:lnTo>
                      <a:pt x="63" y="920"/>
                    </a:lnTo>
                    <a:lnTo>
                      <a:pt x="64" y="917"/>
                    </a:lnTo>
                    <a:lnTo>
                      <a:pt x="65" y="913"/>
                    </a:lnTo>
                    <a:lnTo>
                      <a:pt x="66" y="910"/>
                    </a:lnTo>
                    <a:lnTo>
                      <a:pt x="66" y="905"/>
                    </a:lnTo>
                    <a:lnTo>
                      <a:pt x="67" y="900"/>
                    </a:lnTo>
                    <a:lnTo>
                      <a:pt x="68" y="896"/>
                    </a:lnTo>
                    <a:lnTo>
                      <a:pt x="69" y="891"/>
                    </a:lnTo>
                    <a:lnTo>
                      <a:pt x="70" y="887"/>
                    </a:lnTo>
                    <a:lnTo>
                      <a:pt x="71" y="882"/>
                    </a:lnTo>
                    <a:lnTo>
                      <a:pt x="72" y="877"/>
                    </a:lnTo>
                    <a:lnTo>
                      <a:pt x="73" y="872"/>
                    </a:lnTo>
                    <a:lnTo>
                      <a:pt x="74" y="872"/>
                    </a:lnTo>
                    <a:lnTo>
                      <a:pt x="75" y="873"/>
                    </a:lnTo>
                    <a:lnTo>
                      <a:pt x="76" y="875"/>
                    </a:lnTo>
                    <a:lnTo>
                      <a:pt x="77" y="877"/>
                    </a:lnTo>
                    <a:lnTo>
                      <a:pt x="77" y="880"/>
                    </a:lnTo>
                    <a:lnTo>
                      <a:pt x="78" y="883"/>
                    </a:lnTo>
                    <a:lnTo>
                      <a:pt x="79" y="886"/>
                    </a:lnTo>
                    <a:lnTo>
                      <a:pt x="80" y="890"/>
                    </a:lnTo>
                    <a:lnTo>
                      <a:pt x="81" y="894"/>
                    </a:lnTo>
                    <a:lnTo>
                      <a:pt x="82" y="897"/>
                    </a:lnTo>
                    <a:lnTo>
                      <a:pt x="83" y="901"/>
                    </a:lnTo>
                    <a:lnTo>
                      <a:pt x="84" y="905"/>
                    </a:lnTo>
                    <a:lnTo>
                      <a:pt x="85" y="909"/>
                    </a:lnTo>
                    <a:lnTo>
                      <a:pt x="86" y="914"/>
                    </a:lnTo>
                    <a:lnTo>
                      <a:pt x="87" y="919"/>
                    </a:lnTo>
                    <a:lnTo>
                      <a:pt x="87" y="923"/>
                    </a:lnTo>
                    <a:lnTo>
                      <a:pt x="88" y="926"/>
                    </a:lnTo>
                    <a:lnTo>
                      <a:pt x="89" y="928"/>
                    </a:lnTo>
                    <a:lnTo>
                      <a:pt x="90" y="931"/>
                    </a:lnTo>
                    <a:lnTo>
                      <a:pt x="91" y="933"/>
                    </a:lnTo>
                    <a:lnTo>
                      <a:pt x="92" y="934"/>
                    </a:lnTo>
                    <a:lnTo>
                      <a:pt x="93" y="936"/>
                    </a:lnTo>
                    <a:lnTo>
                      <a:pt x="94" y="937"/>
                    </a:lnTo>
                    <a:lnTo>
                      <a:pt x="95" y="938"/>
                    </a:lnTo>
                    <a:lnTo>
                      <a:pt x="96" y="940"/>
                    </a:lnTo>
                    <a:lnTo>
                      <a:pt x="96" y="942"/>
                    </a:lnTo>
                    <a:lnTo>
                      <a:pt x="98" y="944"/>
                    </a:lnTo>
                    <a:lnTo>
                      <a:pt x="98" y="946"/>
                    </a:lnTo>
                    <a:lnTo>
                      <a:pt x="99" y="947"/>
                    </a:lnTo>
                    <a:lnTo>
                      <a:pt x="100" y="949"/>
                    </a:lnTo>
                    <a:lnTo>
                      <a:pt x="101" y="950"/>
                    </a:lnTo>
                    <a:lnTo>
                      <a:pt x="102" y="951"/>
                    </a:lnTo>
                    <a:lnTo>
                      <a:pt x="103" y="952"/>
                    </a:lnTo>
                    <a:lnTo>
                      <a:pt x="104" y="953"/>
                    </a:lnTo>
                    <a:lnTo>
                      <a:pt x="105" y="953"/>
                    </a:lnTo>
                    <a:lnTo>
                      <a:pt x="106" y="953"/>
                    </a:lnTo>
                    <a:lnTo>
                      <a:pt x="107" y="953"/>
                    </a:lnTo>
                    <a:lnTo>
                      <a:pt x="107" y="953"/>
                    </a:lnTo>
                    <a:lnTo>
                      <a:pt x="108" y="953"/>
                    </a:lnTo>
                    <a:lnTo>
                      <a:pt x="109" y="953"/>
                    </a:lnTo>
                    <a:lnTo>
                      <a:pt x="110" y="952"/>
                    </a:lnTo>
                    <a:lnTo>
                      <a:pt x="111" y="952"/>
                    </a:lnTo>
                    <a:lnTo>
                      <a:pt x="112" y="952"/>
                    </a:lnTo>
                    <a:lnTo>
                      <a:pt x="113" y="951"/>
                    </a:lnTo>
                    <a:lnTo>
                      <a:pt x="114" y="951"/>
                    </a:lnTo>
                    <a:lnTo>
                      <a:pt x="115" y="950"/>
                    </a:lnTo>
                    <a:lnTo>
                      <a:pt x="116" y="950"/>
                    </a:lnTo>
                    <a:lnTo>
                      <a:pt x="117" y="949"/>
                    </a:lnTo>
                    <a:lnTo>
                      <a:pt x="117" y="949"/>
                    </a:lnTo>
                    <a:lnTo>
                      <a:pt x="119" y="948"/>
                    </a:lnTo>
                    <a:lnTo>
                      <a:pt x="119" y="947"/>
                    </a:lnTo>
                    <a:lnTo>
                      <a:pt x="120" y="946"/>
                    </a:lnTo>
                    <a:lnTo>
                      <a:pt x="121" y="946"/>
                    </a:lnTo>
                    <a:lnTo>
                      <a:pt x="122" y="945"/>
                    </a:lnTo>
                    <a:lnTo>
                      <a:pt x="123" y="944"/>
                    </a:lnTo>
                    <a:lnTo>
                      <a:pt x="124" y="943"/>
                    </a:lnTo>
                    <a:lnTo>
                      <a:pt x="125" y="942"/>
                    </a:lnTo>
                    <a:lnTo>
                      <a:pt x="126" y="941"/>
                    </a:lnTo>
                    <a:lnTo>
                      <a:pt x="127" y="940"/>
                    </a:lnTo>
                    <a:lnTo>
                      <a:pt x="128" y="939"/>
                    </a:lnTo>
                    <a:lnTo>
                      <a:pt x="128" y="938"/>
                    </a:lnTo>
                    <a:lnTo>
                      <a:pt x="129" y="937"/>
                    </a:lnTo>
                    <a:lnTo>
                      <a:pt x="130" y="936"/>
                    </a:lnTo>
                    <a:lnTo>
                      <a:pt x="131" y="935"/>
                    </a:lnTo>
                    <a:lnTo>
                      <a:pt x="132" y="935"/>
                    </a:lnTo>
                    <a:lnTo>
                      <a:pt x="133" y="934"/>
                    </a:lnTo>
                    <a:lnTo>
                      <a:pt x="134" y="934"/>
                    </a:lnTo>
                    <a:lnTo>
                      <a:pt x="135" y="934"/>
                    </a:lnTo>
                    <a:lnTo>
                      <a:pt x="136" y="934"/>
                    </a:lnTo>
                    <a:lnTo>
                      <a:pt x="137" y="934"/>
                    </a:lnTo>
                    <a:lnTo>
                      <a:pt x="138" y="934"/>
                    </a:lnTo>
                    <a:lnTo>
                      <a:pt x="138" y="934"/>
                    </a:lnTo>
                    <a:lnTo>
                      <a:pt x="139" y="934"/>
                    </a:lnTo>
                    <a:lnTo>
                      <a:pt x="140" y="934"/>
                    </a:lnTo>
                    <a:lnTo>
                      <a:pt x="141" y="934"/>
                    </a:lnTo>
                    <a:lnTo>
                      <a:pt x="142" y="934"/>
                    </a:lnTo>
                    <a:lnTo>
                      <a:pt x="143" y="935"/>
                    </a:lnTo>
                    <a:lnTo>
                      <a:pt x="144" y="935"/>
                    </a:lnTo>
                    <a:lnTo>
                      <a:pt x="145" y="935"/>
                    </a:lnTo>
                    <a:lnTo>
                      <a:pt x="146" y="935"/>
                    </a:lnTo>
                    <a:lnTo>
                      <a:pt x="147" y="935"/>
                    </a:lnTo>
                    <a:lnTo>
                      <a:pt x="147" y="935"/>
                    </a:lnTo>
                    <a:lnTo>
                      <a:pt x="149" y="936"/>
                    </a:lnTo>
                    <a:lnTo>
                      <a:pt x="149" y="936"/>
                    </a:lnTo>
                    <a:lnTo>
                      <a:pt x="150" y="936"/>
                    </a:lnTo>
                    <a:lnTo>
                      <a:pt x="151" y="937"/>
                    </a:lnTo>
                    <a:lnTo>
                      <a:pt x="152" y="937"/>
                    </a:lnTo>
                    <a:lnTo>
                      <a:pt x="153" y="937"/>
                    </a:lnTo>
                    <a:lnTo>
                      <a:pt x="154" y="938"/>
                    </a:lnTo>
                    <a:lnTo>
                      <a:pt x="155" y="938"/>
                    </a:lnTo>
                    <a:lnTo>
                      <a:pt x="156" y="938"/>
                    </a:lnTo>
                    <a:lnTo>
                      <a:pt x="157" y="939"/>
                    </a:lnTo>
                    <a:lnTo>
                      <a:pt x="158" y="940"/>
                    </a:lnTo>
                    <a:lnTo>
                      <a:pt x="159" y="940"/>
                    </a:lnTo>
                    <a:lnTo>
                      <a:pt x="159" y="940"/>
                    </a:lnTo>
                    <a:lnTo>
                      <a:pt x="160" y="941"/>
                    </a:lnTo>
                    <a:lnTo>
                      <a:pt x="161" y="941"/>
                    </a:lnTo>
                    <a:lnTo>
                      <a:pt x="162" y="941"/>
                    </a:lnTo>
                    <a:lnTo>
                      <a:pt x="163" y="940"/>
                    </a:lnTo>
                    <a:lnTo>
                      <a:pt x="164" y="940"/>
                    </a:lnTo>
                    <a:lnTo>
                      <a:pt x="165" y="940"/>
                    </a:lnTo>
                    <a:lnTo>
                      <a:pt x="166" y="939"/>
                    </a:lnTo>
                    <a:lnTo>
                      <a:pt x="167" y="939"/>
                    </a:lnTo>
                    <a:lnTo>
                      <a:pt x="168" y="938"/>
                    </a:lnTo>
                    <a:lnTo>
                      <a:pt x="168" y="938"/>
                    </a:lnTo>
                    <a:lnTo>
                      <a:pt x="169" y="938"/>
                    </a:lnTo>
                    <a:lnTo>
                      <a:pt x="170" y="937"/>
                    </a:lnTo>
                    <a:lnTo>
                      <a:pt x="171" y="937"/>
                    </a:lnTo>
                    <a:lnTo>
                      <a:pt x="172" y="936"/>
                    </a:lnTo>
                    <a:lnTo>
                      <a:pt x="173" y="936"/>
                    </a:lnTo>
                    <a:lnTo>
                      <a:pt x="174" y="935"/>
                    </a:lnTo>
                    <a:lnTo>
                      <a:pt x="175" y="935"/>
                    </a:lnTo>
                    <a:lnTo>
                      <a:pt x="176" y="934"/>
                    </a:lnTo>
                    <a:lnTo>
                      <a:pt x="177" y="934"/>
                    </a:lnTo>
                    <a:lnTo>
                      <a:pt x="178" y="934"/>
                    </a:lnTo>
                    <a:lnTo>
                      <a:pt x="179" y="933"/>
                    </a:lnTo>
                    <a:lnTo>
                      <a:pt x="179" y="933"/>
                    </a:lnTo>
                    <a:lnTo>
                      <a:pt x="180" y="933"/>
                    </a:lnTo>
                    <a:lnTo>
                      <a:pt x="181" y="933"/>
                    </a:lnTo>
                    <a:lnTo>
                      <a:pt x="182" y="933"/>
                    </a:lnTo>
                    <a:lnTo>
                      <a:pt x="183" y="933"/>
                    </a:lnTo>
                    <a:lnTo>
                      <a:pt x="184" y="932"/>
                    </a:lnTo>
                    <a:lnTo>
                      <a:pt x="185" y="932"/>
                    </a:lnTo>
                    <a:lnTo>
                      <a:pt x="186" y="932"/>
                    </a:lnTo>
                    <a:lnTo>
                      <a:pt x="187" y="932"/>
                    </a:lnTo>
                    <a:lnTo>
                      <a:pt x="188" y="932"/>
                    </a:lnTo>
                    <a:lnTo>
                      <a:pt x="189" y="932"/>
                    </a:lnTo>
                    <a:lnTo>
                      <a:pt x="189" y="932"/>
                    </a:lnTo>
                    <a:lnTo>
                      <a:pt x="190" y="932"/>
                    </a:lnTo>
                    <a:lnTo>
                      <a:pt x="191" y="932"/>
                    </a:lnTo>
                    <a:lnTo>
                      <a:pt x="192" y="932"/>
                    </a:lnTo>
                    <a:lnTo>
                      <a:pt x="193" y="932"/>
                    </a:lnTo>
                    <a:lnTo>
                      <a:pt x="194" y="933"/>
                    </a:lnTo>
                    <a:lnTo>
                      <a:pt x="195" y="933"/>
                    </a:lnTo>
                    <a:lnTo>
                      <a:pt x="196" y="933"/>
                    </a:lnTo>
                    <a:lnTo>
                      <a:pt x="197" y="933"/>
                    </a:lnTo>
                    <a:lnTo>
                      <a:pt x="198" y="934"/>
                    </a:lnTo>
                    <a:lnTo>
                      <a:pt x="199" y="934"/>
                    </a:lnTo>
                    <a:lnTo>
                      <a:pt x="199" y="935"/>
                    </a:lnTo>
                    <a:lnTo>
                      <a:pt x="200" y="935"/>
                    </a:lnTo>
                    <a:lnTo>
                      <a:pt x="201" y="935"/>
                    </a:lnTo>
                    <a:lnTo>
                      <a:pt x="202" y="935"/>
                    </a:lnTo>
                    <a:lnTo>
                      <a:pt x="203" y="936"/>
                    </a:lnTo>
                    <a:lnTo>
                      <a:pt x="204" y="936"/>
                    </a:lnTo>
                    <a:lnTo>
                      <a:pt x="205" y="937"/>
                    </a:lnTo>
                    <a:lnTo>
                      <a:pt x="206" y="937"/>
                    </a:lnTo>
                    <a:lnTo>
                      <a:pt x="207" y="938"/>
                    </a:lnTo>
                    <a:lnTo>
                      <a:pt x="208" y="938"/>
                    </a:lnTo>
                    <a:lnTo>
                      <a:pt x="208" y="939"/>
                    </a:lnTo>
                    <a:lnTo>
                      <a:pt x="210" y="939"/>
                    </a:lnTo>
                    <a:lnTo>
                      <a:pt x="210" y="940"/>
                    </a:lnTo>
                    <a:lnTo>
                      <a:pt x="211" y="940"/>
                    </a:lnTo>
                    <a:lnTo>
                      <a:pt x="212" y="941"/>
                    </a:lnTo>
                    <a:lnTo>
                      <a:pt x="213" y="942"/>
                    </a:lnTo>
                    <a:lnTo>
                      <a:pt x="214" y="942"/>
                    </a:lnTo>
                    <a:lnTo>
                      <a:pt x="215" y="943"/>
                    </a:lnTo>
                    <a:lnTo>
                      <a:pt x="216" y="943"/>
                    </a:lnTo>
                    <a:lnTo>
                      <a:pt x="217" y="944"/>
                    </a:lnTo>
                    <a:lnTo>
                      <a:pt x="218" y="945"/>
                    </a:lnTo>
                    <a:lnTo>
                      <a:pt x="219" y="945"/>
                    </a:lnTo>
                    <a:lnTo>
                      <a:pt x="219" y="945"/>
                    </a:lnTo>
                    <a:lnTo>
                      <a:pt x="220" y="946"/>
                    </a:lnTo>
                    <a:lnTo>
                      <a:pt x="221" y="946"/>
                    </a:lnTo>
                    <a:lnTo>
                      <a:pt x="222" y="946"/>
                    </a:lnTo>
                    <a:lnTo>
                      <a:pt x="223" y="946"/>
                    </a:lnTo>
                    <a:lnTo>
                      <a:pt x="224" y="947"/>
                    </a:lnTo>
                    <a:lnTo>
                      <a:pt x="225" y="947"/>
                    </a:lnTo>
                    <a:lnTo>
                      <a:pt x="226" y="947"/>
                    </a:lnTo>
                    <a:lnTo>
                      <a:pt x="227" y="947"/>
                    </a:lnTo>
                    <a:lnTo>
                      <a:pt x="228" y="947"/>
                    </a:lnTo>
                    <a:lnTo>
                      <a:pt x="229" y="948"/>
                    </a:lnTo>
                    <a:lnTo>
                      <a:pt x="229" y="948"/>
                    </a:lnTo>
                    <a:lnTo>
                      <a:pt x="231" y="948"/>
                    </a:lnTo>
                    <a:lnTo>
                      <a:pt x="231" y="948"/>
                    </a:lnTo>
                    <a:lnTo>
                      <a:pt x="232" y="948"/>
                    </a:lnTo>
                    <a:lnTo>
                      <a:pt x="233" y="948"/>
                    </a:lnTo>
                    <a:lnTo>
                      <a:pt x="234" y="948"/>
                    </a:lnTo>
                    <a:lnTo>
                      <a:pt x="235" y="948"/>
                    </a:lnTo>
                    <a:lnTo>
                      <a:pt x="236" y="948"/>
                    </a:lnTo>
                    <a:lnTo>
                      <a:pt x="237" y="947"/>
                    </a:lnTo>
                    <a:lnTo>
                      <a:pt x="238" y="947"/>
                    </a:lnTo>
                    <a:lnTo>
                      <a:pt x="239" y="946"/>
                    </a:lnTo>
                    <a:lnTo>
                      <a:pt x="240" y="946"/>
                    </a:lnTo>
                    <a:lnTo>
                      <a:pt x="240" y="946"/>
                    </a:lnTo>
                    <a:lnTo>
                      <a:pt x="241" y="945"/>
                    </a:lnTo>
                    <a:lnTo>
                      <a:pt x="242" y="944"/>
                    </a:lnTo>
                    <a:lnTo>
                      <a:pt x="243" y="943"/>
                    </a:lnTo>
                    <a:lnTo>
                      <a:pt x="244" y="943"/>
                    </a:lnTo>
                    <a:lnTo>
                      <a:pt x="245" y="942"/>
                    </a:lnTo>
                    <a:lnTo>
                      <a:pt x="246" y="941"/>
                    </a:lnTo>
                    <a:lnTo>
                      <a:pt x="247" y="940"/>
                    </a:lnTo>
                    <a:lnTo>
                      <a:pt x="248" y="939"/>
                    </a:lnTo>
                    <a:lnTo>
                      <a:pt x="249" y="939"/>
                    </a:lnTo>
                    <a:lnTo>
                      <a:pt x="250" y="940"/>
                    </a:lnTo>
                    <a:lnTo>
                      <a:pt x="250" y="940"/>
                    </a:lnTo>
                    <a:lnTo>
                      <a:pt x="251" y="941"/>
                    </a:lnTo>
                    <a:lnTo>
                      <a:pt x="252" y="941"/>
                    </a:lnTo>
                    <a:lnTo>
                      <a:pt x="253" y="942"/>
                    </a:lnTo>
                    <a:lnTo>
                      <a:pt x="254" y="943"/>
                    </a:lnTo>
                    <a:lnTo>
                      <a:pt x="255" y="943"/>
                    </a:lnTo>
                    <a:lnTo>
                      <a:pt x="256" y="944"/>
                    </a:lnTo>
                    <a:lnTo>
                      <a:pt x="257" y="945"/>
                    </a:lnTo>
                    <a:lnTo>
                      <a:pt x="258" y="946"/>
                    </a:lnTo>
                    <a:lnTo>
                      <a:pt x="259" y="947"/>
                    </a:lnTo>
                    <a:lnTo>
                      <a:pt x="259" y="948"/>
                    </a:lnTo>
                    <a:lnTo>
                      <a:pt x="261" y="949"/>
                    </a:lnTo>
                    <a:lnTo>
                      <a:pt x="261" y="950"/>
                    </a:lnTo>
                    <a:lnTo>
                      <a:pt x="262" y="951"/>
                    </a:lnTo>
                    <a:lnTo>
                      <a:pt x="263" y="951"/>
                    </a:lnTo>
                    <a:lnTo>
                      <a:pt x="264" y="950"/>
                    </a:lnTo>
                    <a:lnTo>
                      <a:pt x="265" y="950"/>
                    </a:lnTo>
                    <a:lnTo>
                      <a:pt x="266" y="949"/>
                    </a:lnTo>
                    <a:lnTo>
                      <a:pt x="267" y="948"/>
                    </a:lnTo>
                    <a:lnTo>
                      <a:pt x="268" y="947"/>
                    </a:lnTo>
                    <a:lnTo>
                      <a:pt x="269" y="946"/>
                    </a:lnTo>
                    <a:lnTo>
                      <a:pt x="270" y="945"/>
                    </a:lnTo>
                    <a:lnTo>
                      <a:pt x="271" y="944"/>
                    </a:lnTo>
                    <a:lnTo>
                      <a:pt x="271" y="943"/>
                    </a:lnTo>
                    <a:lnTo>
                      <a:pt x="272" y="942"/>
                    </a:lnTo>
                    <a:lnTo>
                      <a:pt x="273" y="941"/>
                    </a:lnTo>
                    <a:lnTo>
                      <a:pt x="274" y="940"/>
                    </a:lnTo>
                    <a:lnTo>
                      <a:pt x="275" y="939"/>
                    </a:lnTo>
                    <a:lnTo>
                      <a:pt x="276" y="938"/>
                    </a:lnTo>
                    <a:lnTo>
                      <a:pt x="277" y="937"/>
                    </a:lnTo>
                    <a:lnTo>
                      <a:pt x="278" y="936"/>
                    </a:lnTo>
                    <a:lnTo>
                      <a:pt x="279" y="935"/>
                    </a:lnTo>
                    <a:lnTo>
                      <a:pt x="280" y="934"/>
                    </a:lnTo>
                    <a:lnTo>
                      <a:pt x="280" y="933"/>
                    </a:lnTo>
                    <a:lnTo>
                      <a:pt x="281" y="933"/>
                    </a:lnTo>
                    <a:lnTo>
                      <a:pt x="282" y="932"/>
                    </a:lnTo>
                    <a:lnTo>
                      <a:pt x="283" y="932"/>
                    </a:lnTo>
                    <a:lnTo>
                      <a:pt x="284" y="931"/>
                    </a:lnTo>
                    <a:lnTo>
                      <a:pt x="285" y="931"/>
                    </a:lnTo>
                    <a:lnTo>
                      <a:pt x="286" y="930"/>
                    </a:lnTo>
                    <a:lnTo>
                      <a:pt x="287" y="929"/>
                    </a:lnTo>
                    <a:lnTo>
                      <a:pt x="288" y="928"/>
                    </a:lnTo>
                    <a:lnTo>
                      <a:pt x="289" y="928"/>
                    </a:lnTo>
                    <a:lnTo>
                      <a:pt x="290" y="927"/>
                    </a:lnTo>
                    <a:lnTo>
                      <a:pt x="291" y="927"/>
                    </a:lnTo>
                    <a:lnTo>
                      <a:pt x="291" y="926"/>
                    </a:lnTo>
                    <a:lnTo>
                      <a:pt x="292" y="926"/>
                    </a:lnTo>
                    <a:lnTo>
                      <a:pt x="293" y="926"/>
                    </a:lnTo>
                    <a:lnTo>
                      <a:pt x="294" y="927"/>
                    </a:lnTo>
                    <a:lnTo>
                      <a:pt x="295" y="927"/>
                    </a:lnTo>
                    <a:lnTo>
                      <a:pt x="296" y="927"/>
                    </a:lnTo>
                    <a:lnTo>
                      <a:pt x="297" y="928"/>
                    </a:lnTo>
                    <a:lnTo>
                      <a:pt x="298" y="928"/>
                    </a:lnTo>
                    <a:lnTo>
                      <a:pt x="299" y="929"/>
                    </a:lnTo>
                    <a:lnTo>
                      <a:pt x="300" y="929"/>
                    </a:lnTo>
                    <a:lnTo>
                      <a:pt x="301" y="930"/>
                    </a:lnTo>
                    <a:lnTo>
                      <a:pt x="301" y="930"/>
                    </a:lnTo>
                    <a:lnTo>
                      <a:pt x="302" y="931"/>
                    </a:lnTo>
                    <a:lnTo>
                      <a:pt x="303" y="932"/>
                    </a:lnTo>
                    <a:lnTo>
                      <a:pt x="304" y="932"/>
                    </a:lnTo>
                    <a:lnTo>
                      <a:pt x="305" y="933"/>
                    </a:lnTo>
                    <a:lnTo>
                      <a:pt x="306" y="933"/>
                    </a:lnTo>
                    <a:lnTo>
                      <a:pt x="307" y="934"/>
                    </a:lnTo>
                    <a:lnTo>
                      <a:pt x="308" y="935"/>
                    </a:lnTo>
                    <a:lnTo>
                      <a:pt x="309" y="935"/>
                    </a:lnTo>
                    <a:lnTo>
                      <a:pt x="310" y="936"/>
                    </a:lnTo>
                    <a:lnTo>
                      <a:pt x="311" y="936"/>
                    </a:lnTo>
                    <a:lnTo>
                      <a:pt x="311" y="937"/>
                    </a:lnTo>
                    <a:lnTo>
                      <a:pt x="312" y="937"/>
                    </a:lnTo>
                    <a:lnTo>
                      <a:pt x="313" y="938"/>
                    </a:lnTo>
                    <a:lnTo>
                      <a:pt x="314" y="938"/>
                    </a:lnTo>
                    <a:lnTo>
                      <a:pt x="315" y="939"/>
                    </a:lnTo>
                    <a:lnTo>
                      <a:pt x="316" y="940"/>
                    </a:lnTo>
                    <a:lnTo>
                      <a:pt x="317" y="940"/>
                    </a:lnTo>
                    <a:lnTo>
                      <a:pt x="318" y="941"/>
                    </a:lnTo>
                    <a:lnTo>
                      <a:pt x="319" y="942"/>
                    </a:lnTo>
                    <a:lnTo>
                      <a:pt x="320" y="943"/>
                    </a:lnTo>
                    <a:lnTo>
                      <a:pt x="321" y="943"/>
                    </a:lnTo>
                    <a:lnTo>
                      <a:pt x="322" y="943"/>
                    </a:lnTo>
                    <a:lnTo>
                      <a:pt x="322" y="943"/>
                    </a:lnTo>
                    <a:lnTo>
                      <a:pt x="323" y="943"/>
                    </a:lnTo>
                    <a:lnTo>
                      <a:pt x="324" y="943"/>
                    </a:lnTo>
                    <a:lnTo>
                      <a:pt x="325" y="943"/>
                    </a:lnTo>
                    <a:lnTo>
                      <a:pt x="326" y="943"/>
                    </a:lnTo>
                    <a:lnTo>
                      <a:pt x="327" y="943"/>
                    </a:lnTo>
                    <a:lnTo>
                      <a:pt x="328" y="943"/>
                    </a:lnTo>
                    <a:lnTo>
                      <a:pt x="329" y="943"/>
                    </a:lnTo>
                    <a:lnTo>
                      <a:pt x="330" y="942"/>
                    </a:lnTo>
                    <a:lnTo>
                      <a:pt x="331" y="942"/>
                    </a:lnTo>
                    <a:lnTo>
                      <a:pt x="331" y="941"/>
                    </a:lnTo>
                    <a:lnTo>
                      <a:pt x="332" y="941"/>
                    </a:lnTo>
                    <a:lnTo>
                      <a:pt x="333" y="940"/>
                    </a:lnTo>
                    <a:lnTo>
                      <a:pt x="334" y="940"/>
                    </a:lnTo>
                    <a:lnTo>
                      <a:pt x="335" y="940"/>
                    </a:lnTo>
                    <a:lnTo>
                      <a:pt x="336" y="940"/>
                    </a:lnTo>
                    <a:lnTo>
                      <a:pt x="337" y="940"/>
                    </a:lnTo>
                    <a:lnTo>
                      <a:pt x="338" y="941"/>
                    </a:lnTo>
                    <a:lnTo>
                      <a:pt x="339" y="941"/>
                    </a:lnTo>
                    <a:lnTo>
                      <a:pt x="340" y="942"/>
                    </a:lnTo>
                    <a:lnTo>
                      <a:pt x="341" y="943"/>
                    </a:lnTo>
                    <a:lnTo>
                      <a:pt x="341" y="943"/>
                    </a:lnTo>
                    <a:lnTo>
                      <a:pt x="343" y="944"/>
                    </a:lnTo>
                    <a:lnTo>
                      <a:pt x="343" y="945"/>
                    </a:lnTo>
                    <a:lnTo>
                      <a:pt x="344" y="946"/>
                    </a:lnTo>
                    <a:lnTo>
                      <a:pt x="345" y="947"/>
                    </a:lnTo>
                    <a:lnTo>
                      <a:pt x="346" y="948"/>
                    </a:lnTo>
                    <a:lnTo>
                      <a:pt x="347" y="949"/>
                    </a:lnTo>
                    <a:lnTo>
                      <a:pt x="348" y="950"/>
                    </a:lnTo>
                    <a:lnTo>
                      <a:pt x="349" y="951"/>
                    </a:lnTo>
                    <a:lnTo>
                      <a:pt x="350" y="952"/>
                    </a:lnTo>
                    <a:lnTo>
                      <a:pt x="351" y="952"/>
                    </a:lnTo>
                    <a:lnTo>
                      <a:pt x="352" y="952"/>
                    </a:lnTo>
                    <a:lnTo>
                      <a:pt x="352" y="952"/>
                    </a:lnTo>
                    <a:lnTo>
                      <a:pt x="353" y="951"/>
                    </a:lnTo>
                    <a:lnTo>
                      <a:pt x="354" y="951"/>
                    </a:lnTo>
                    <a:lnTo>
                      <a:pt x="355" y="951"/>
                    </a:lnTo>
                    <a:lnTo>
                      <a:pt x="356" y="951"/>
                    </a:lnTo>
                    <a:lnTo>
                      <a:pt x="357" y="951"/>
                    </a:lnTo>
                    <a:lnTo>
                      <a:pt x="358" y="950"/>
                    </a:lnTo>
                    <a:lnTo>
                      <a:pt x="359" y="949"/>
                    </a:lnTo>
                    <a:lnTo>
                      <a:pt x="360" y="949"/>
                    </a:lnTo>
                    <a:lnTo>
                      <a:pt x="361" y="948"/>
                    </a:lnTo>
                    <a:lnTo>
                      <a:pt x="362" y="948"/>
                    </a:lnTo>
                    <a:lnTo>
                      <a:pt x="362" y="947"/>
                    </a:lnTo>
                    <a:lnTo>
                      <a:pt x="363" y="946"/>
                    </a:lnTo>
                    <a:lnTo>
                      <a:pt x="364" y="946"/>
                    </a:lnTo>
                    <a:lnTo>
                      <a:pt x="365" y="946"/>
                    </a:lnTo>
                    <a:lnTo>
                      <a:pt x="366" y="946"/>
                    </a:lnTo>
                    <a:lnTo>
                      <a:pt x="367" y="946"/>
                    </a:lnTo>
                    <a:lnTo>
                      <a:pt x="368" y="947"/>
                    </a:lnTo>
                    <a:lnTo>
                      <a:pt x="369" y="947"/>
                    </a:lnTo>
                    <a:lnTo>
                      <a:pt x="370" y="947"/>
                    </a:lnTo>
                    <a:lnTo>
                      <a:pt x="371" y="948"/>
                    </a:lnTo>
                    <a:lnTo>
                      <a:pt x="371" y="948"/>
                    </a:lnTo>
                    <a:lnTo>
                      <a:pt x="373" y="949"/>
                    </a:lnTo>
                    <a:lnTo>
                      <a:pt x="373" y="950"/>
                    </a:lnTo>
                    <a:lnTo>
                      <a:pt x="374" y="950"/>
                    </a:lnTo>
                    <a:lnTo>
                      <a:pt x="375" y="951"/>
                    </a:lnTo>
                    <a:lnTo>
                      <a:pt x="376" y="952"/>
                    </a:lnTo>
                    <a:lnTo>
                      <a:pt x="377" y="953"/>
                    </a:lnTo>
                    <a:lnTo>
                      <a:pt x="378" y="954"/>
                    </a:lnTo>
                    <a:lnTo>
                      <a:pt x="379" y="954"/>
                    </a:lnTo>
                    <a:lnTo>
                      <a:pt x="380" y="954"/>
                    </a:lnTo>
                    <a:lnTo>
                      <a:pt x="381" y="954"/>
                    </a:lnTo>
                    <a:lnTo>
                      <a:pt x="382" y="953"/>
                    </a:lnTo>
                    <a:lnTo>
                      <a:pt x="383" y="952"/>
                    </a:lnTo>
                    <a:lnTo>
                      <a:pt x="383" y="951"/>
                    </a:lnTo>
                    <a:lnTo>
                      <a:pt x="384" y="950"/>
                    </a:lnTo>
                    <a:lnTo>
                      <a:pt x="385" y="949"/>
                    </a:lnTo>
                    <a:lnTo>
                      <a:pt x="386" y="948"/>
                    </a:lnTo>
                    <a:lnTo>
                      <a:pt x="387" y="947"/>
                    </a:lnTo>
                    <a:lnTo>
                      <a:pt x="388" y="946"/>
                    </a:lnTo>
                    <a:lnTo>
                      <a:pt x="389" y="944"/>
                    </a:lnTo>
                    <a:lnTo>
                      <a:pt x="390" y="943"/>
                    </a:lnTo>
                    <a:lnTo>
                      <a:pt x="391" y="941"/>
                    </a:lnTo>
                    <a:lnTo>
                      <a:pt x="392" y="940"/>
                    </a:lnTo>
                    <a:lnTo>
                      <a:pt x="392" y="938"/>
                    </a:lnTo>
                    <a:lnTo>
                      <a:pt x="394" y="937"/>
                    </a:lnTo>
                    <a:lnTo>
                      <a:pt x="394" y="936"/>
                    </a:lnTo>
                    <a:lnTo>
                      <a:pt x="395" y="937"/>
                    </a:lnTo>
                    <a:lnTo>
                      <a:pt x="396" y="937"/>
                    </a:lnTo>
                    <a:lnTo>
                      <a:pt x="397" y="938"/>
                    </a:lnTo>
                    <a:lnTo>
                      <a:pt x="398" y="939"/>
                    </a:lnTo>
                    <a:lnTo>
                      <a:pt x="399" y="940"/>
                    </a:lnTo>
                    <a:lnTo>
                      <a:pt x="400" y="940"/>
                    </a:lnTo>
                    <a:lnTo>
                      <a:pt x="401" y="941"/>
                    </a:lnTo>
                    <a:lnTo>
                      <a:pt x="402" y="943"/>
                    </a:lnTo>
                    <a:lnTo>
                      <a:pt x="403" y="944"/>
                    </a:lnTo>
                    <a:lnTo>
                      <a:pt x="403" y="946"/>
                    </a:lnTo>
                    <a:lnTo>
                      <a:pt x="404" y="947"/>
                    </a:lnTo>
                    <a:lnTo>
                      <a:pt x="405" y="949"/>
                    </a:lnTo>
                    <a:lnTo>
                      <a:pt x="406" y="951"/>
                    </a:lnTo>
                    <a:lnTo>
                      <a:pt x="407" y="953"/>
                    </a:lnTo>
                    <a:lnTo>
                      <a:pt x="408" y="954"/>
                    </a:lnTo>
                    <a:lnTo>
                      <a:pt x="409" y="955"/>
                    </a:lnTo>
                    <a:lnTo>
                      <a:pt x="410" y="953"/>
                    </a:lnTo>
                    <a:lnTo>
                      <a:pt x="411" y="952"/>
                    </a:lnTo>
                    <a:lnTo>
                      <a:pt x="412" y="951"/>
                    </a:lnTo>
                    <a:lnTo>
                      <a:pt x="413" y="950"/>
                    </a:lnTo>
                    <a:lnTo>
                      <a:pt x="413" y="948"/>
                    </a:lnTo>
                    <a:lnTo>
                      <a:pt x="414" y="947"/>
                    </a:lnTo>
                    <a:lnTo>
                      <a:pt x="415" y="946"/>
                    </a:lnTo>
                    <a:lnTo>
                      <a:pt x="416" y="944"/>
                    </a:lnTo>
                    <a:lnTo>
                      <a:pt x="417" y="942"/>
                    </a:lnTo>
                    <a:lnTo>
                      <a:pt x="418" y="941"/>
                    </a:lnTo>
                    <a:lnTo>
                      <a:pt x="419" y="939"/>
                    </a:lnTo>
                    <a:lnTo>
                      <a:pt x="420" y="937"/>
                    </a:lnTo>
                    <a:lnTo>
                      <a:pt x="421" y="935"/>
                    </a:lnTo>
                    <a:lnTo>
                      <a:pt x="422" y="933"/>
                    </a:lnTo>
                    <a:lnTo>
                      <a:pt x="423" y="932"/>
                    </a:lnTo>
                    <a:lnTo>
                      <a:pt x="424" y="931"/>
                    </a:lnTo>
                    <a:lnTo>
                      <a:pt x="424" y="932"/>
                    </a:lnTo>
                    <a:lnTo>
                      <a:pt x="425" y="933"/>
                    </a:lnTo>
                    <a:lnTo>
                      <a:pt x="426" y="934"/>
                    </a:lnTo>
                    <a:lnTo>
                      <a:pt x="427" y="935"/>
                    </a:lnTo>
                    <a:lnTo>
                      <a:pt x="428" y="937"/>
                    </a:lnTo>
                    <a:lnTo>
                      <a:pt x="429" y="940"/>
                    </a:lnTo>
                    <a:lnTo>
                      <a:pt x="430" y="942"/>
                    </a:lnTo>
                    <a:lnTo>
                      <a:pt x="431" y="942"/>
                    </a:lnTo>
                    <a:lnTo>
                      <a:pt x="432" y="941"/>
                    </a:lnTo>
                    <a:lnTo>
                      <a:pt x="433" y="941"/>
                    </a:lnTo>
                    <a:lnTo>
                      <a:pt x="434" y="941"/>
                    </a:lnTo>
                    <a:lnTo>
                      <a:pt x="434" y="939"/>
                    </a:lnTo>
                    <a:lnTo>
                      <a:pt x="435" y="938"/>
                    </a:lnTo>
                    <a:lnTo>
                      <a:pt x="436" y="936"/>
                    </a:lnTo>
                    <a:lnTo>
                      <a:pt x="437" y="935"/>
                    </a:lnTo>
                    <a:lnTo>
                      <a:pt x="438" y="937"/>
                    </a:lnTo>
                    <a:lnTo>
                      <a:pt x="439" y="942"/>
                    </a:lnTo>
                    <a:lnTo>
                      <a:pt x="440" y="947"/>
                    </a:lnTo>
                    <a:lnTo>
                      <a:pt x="441" y="953"/>
                    </a:lnTo>
                    <a:lnTo>
                      <a:pt x="442" y="958"/>
                    </a:lnTo>
                    <a:lnTo>
                      <a:pt x="443" y="962"/>
                    </a:lnTo>
                    <a:lnTo>
                      <a:pt x="444" y="967"/>
                    </a:lnTo>
                    <a:lnTo>
                      <a:pt x="444" y="972"/>
                    </a:lnTo>
                    <a:lnTo>
                      <a:pt x="445" y="975"/>
                    </a:lnTo>
                    <a:lnTo>
                      <a:pt x="446" y="978"/>
                    </a:lnTo>
                    <a:lnTo>
                      <a:pt x="447" y="980"/>
                    </a:lnTo>
                    <a:lnTo>
                      <a:pt x="448" y="981"/>
                    </a:lnTo>
                    <a:lnTo>
                      <a:pt x="449" y="983"/>
                    </a:lnTo>
                    <a:lnTo>
                      <a:pt x="450" y="985"/>
                    </a:lnTo>
                    <a:lnTo>
                      <a:pt x="451" y="986"/>
                    </a:lnTo>
                    <a:lnTo>
                      <a:pt x="452" y="985"/>
                    </a:lnTo>
                    <a:lnTo>
                      <a:pt x="453" y="980"/>
                    </a:lnTo>
                    <a:lnTo>
                      <a:pt x="454" y="971"/>
                    </a:lnTo>
                    <a:lnTo>
                      <a:pt x="455" y="963"/>
                    </a:lnTo>
                    <a:lnTo>
                      <a:pt x="455" y="953"/>
                    </a:lnTo>
                    <a:lnTo>
                      <a:pt x="456" y="938"/>
                    </a:lnTo>
                    <a:lnTo>
                      <a:pt x="457" y="920"/>
                    </a:lnTo>
                    <a:lnTo>
                      <a:pt x="458" y="900"/>
                    </a:lnTo>
                    <a:lnTo>
                      <a:pt x="459" y="880"/>
                    </a:lnTo>
                    <a:lnTo>
                      <a:pt x="460" y="870"/>
                    </a:lnTo>
                    <a:lnTo>
                      <a:pt x="461" y="864"/>
                    </a:lnTo>
                    <a:lnTo>
                      <a:pt x="462" y="855"/>
                    </a:lnTo>
                    <a:lnTo>
                      <a:pt x="463" y="845"/>
                    </a:lnTo>
                    <a:lnTo>
                      <a:pt x="464" y="841"/>
                    </a:lnTo>
                    <a:lnTo>
                      <a:pt x="464" y="835"/>
                    </a:lnTo>
                    <a:lnTo>
                      <a:pt x="465" y="832"/>
                    </a:lnTo>
                    <a:lnTo>
                      <a:pt x="466" y="824"/>
                    </a:lnTo>
                    <a:lnTo>
                      <a:pt x="467" y="787"/>
                    </a:lnTo>
                    <a:lnTo>
                      <a:pt x="468" y="737"/>
                    </a:lnTo>
                    <a:lnTo>
                      <a:pt x="469" y="680"/>
                    </a:lnTo>
                    <a:lnTo>
                      <a:pt x="470" y="619"/>
                    </a:lnTo>
                    <a:lnTo>
                      <a:pt x="471" y="565"/>
                    </a:lnTo>
                    <a:lnTo>
                      <a:pt x="472" y="511"/>
                    </a:lnTo>
                    <a:lnTo>
                      <a:pt x="473" y="457"/>
                    </a:lnTo>
                    <a:lnTo>
                      <a:pt x="474" y="403"/>
                    </a:lnTo>
                    <a:lnTo>
                      <a:pt x="474" y="346"/>
                    </a:lnTo>
                    <a:lnTo>
                      <a:pt x="476" y="289"/>
                    </a:lnTo>
                    <a:lnTo>
                      <a:pt x="476" y="240"/>
                    </a:lnTo>
                    <a:lnTo>
                      <a:pt x="477" y="195"/>
                    </a:lnTo>
                    <a:lnTo>
                      <a:pt x="478" y="141"/>
                    </a:lnTo>
                    <a:lnTo>
                      <a:pt x="479" y="92"/>
                    </a:lnTo>
                    <a:lnTo>
                      <a:pt x="480" y="41"/>
                    </a:lnTo>
                    <a:lnTo>
                      <a:pt x="481" y="0"/>
                    </a:lnTo>
                    <a:lnTo>
                      <a:pt x="482" y="8"/>
                    </a:lnTo>
                    <a:lnTo>
                      <a:pt x="483" y="39"/>
                    </a:lnTo>
                    <a:lnTo>
                      <a:pt x="484" y="80"/>
                    </a:lnTo>
                    <a:lnTo>
                      <a:pt x="485" y="131"/>
                    </a:lnTo>
                    <a:lnTo>
                      <a:pt x="485" y="184"/>
                    </a:lnTo>
                    <a:lnTo>
                      <a:pt x="486" y="239"/>
                    </a:lnTo>
                    <a:lnTo>
                      <a:pt x="487" y="302"/>
                    </a:lnTo>
                    <a:lnTo>
                      <a:pt x="488" y="367"/>
                    </a:lnTo>
                    <a:lnTo>
                      <a:pt x="489" y="426"/>
                    </a:lnTo>
                    <a:lnTo>
                      <a:pt x="490" y="484"/>
                    </a:lnTo>
                    <a:lnTo>
                      <a:pt x="491" y="538"/>
                    </a:lnTo>
                    <a:lnTo>
                      <a:pt x="492" y="591"/>
                    </a:lnTo>
                    <a:lnTo>
                      <a:pt x="493" y="651"/>
                    </a:lnTo>
                    <a:lnTo>
                      <a:pt x="494" y="710"/>
                    </a:lnTo>
                    <a:lnTo>
                      <a:pt x="495" y="770"/>
                    </a:lnTo>
                    <a:lnTo>
                      <a:pt x="495" y="826"/>
                    </a:lnTo>
                    <a:lnTo>
                      <a:pt x="496" y="859"/>
                    </a:lnTo>
                    <a:lnTo>
                      <a:pt x="497" y="880"/>
                    </a:lnTo>
                    <a:lnTo>
                      <a:pt x="498" y="897"/>
                    </a:lnTo>
                    <a:lnTo>
                      <a:pt x="499" y="909"/>
                    </a:lnTo>
                    <a:lnTo>
                      <a:pt x="500" y="920"/>
                    </a:lnTo>
                    <a:lnTo>
                      <a:pt x="501" y="928"/>
                    </a:lnTo>
                    <a:lnTo>
                      <a:pt x="502" y="933"/>
                    </a:lnTo>
                    <a:lnTo>
                      <a:pt x="503" y="935"/>
                    </a:lnTo>
                    <a:lnTo>
                      <a:pt x="504" y="940"/>
                    </a:lnTo>
                    <a:lnTo>
                      <a:pt x="504" y="944"/>
                    </a:lnTo>
                    <a:lnTo>
                      <a:pt x="506" y="948"/>
                    </a:lnTo>
                    <a:lnTo>
                      <a:pt x="506" y="951"/>
                    </a:lnTo>
                    <a:lnTo>
                      <a:pt x="507" y="951"/>
                    </a:lnTo>
                    <a:lnTo>
                      <a:pt x="508" y="949"/>
                    </a:lnTo>
                    <a:lnTo>
                      <a:pt x="509" y="947"/>
                    </a:lnTo>
                    <a:lnTo>
                      <a:pt x="510" y="944"/>
                    </a:lnTo>
                    <a:lnTo>
                      <a:pt x="511" y="945"/>
                    </a:lnTo>
                    <a:lnTo>
                      <a:pt x="512" y="947"/>
                    </a:lnTo>
                    <a:lnTo>
                      <a:pt x="513" y="949"/>
                    </a:lnTo>
                    <a:lnTo>
                      <a:pt x="514" y="952"/>
                    </a:lnTo>
                    <a:lnTo>
                      <a:pt x="515" y="955"/>
                    </a:lnTo>
                    <a:lnTo>
                      <a:pt x="516" y="957"/>
                    </a:lnTo>
                    <a:lnTo>
                      <a:pt x="516" y="959"/>
                    </a:lnTo>
                    <a:lnTo>
                      <a:pt x="517" y="961"/>
                    </a:lnTo>
                    <a:lnTo>
                      <a:pt x="518" y="961"/>
                    </a:lnTo>
                    <a:lnTo>
                      <a:pt x="519" y="960"/>
                    </a:lnTo>
                    <a:lnTo>
                      <a:pt x="520" y="959"/>
                    </a:lnTo>
                    <a:lnTo>
                      <a:pt x="521" y="957"/>
                    </a:lnTo>
                    <a:lnTo>
                      <a:pt x="522" y="956"/>
                    </a:lnTo>
                    <a:lnTo>
                      <a:pt x="523" y="954"/>
                    </a:lnTo>
                    <a:lnTo>
                      <a:pt x="524" y="951"/>
                    </a:lnTo>
                    <a:lnTo>
                      <a:pt x="525" y="949"/>
                    </a:lnTo>
                    <a:lnTo>
                      <a:pt x="525" y="948"/>
                    </a:lnTo>
                    <a:lnTo>
                      <a:pt x="527" y="948"/>
                    </a:lnTo>
                    <a:lnTo>
                      <a:pt x="527" y="948"/>
                    </a:lnTo>
                    <a:lnTo>
                      <a:pt x="528" y="949"/>
                    </a:lnTo>
                    <a:lnTo>
                      <a:pt x="529" y="949"/>
                    </a:lnTo>
                    <a:lnTo>
                      <a:pt x="530" y="949"/>
                    </a:lnTo>
                    <a:lnTo>
                      <a:pt x="531" y="950"/>
                    </a:lnTo>
                    <a:lnTo>
                      <a:pt x="532" y="950"/>
                    </a:lnTo>
                    <a:lnTo>
                      <a:pt x="533" y="950"/>
                    </a:lnTo>
                    <a:lnTo>
                      <a:pt x="534" y="950"/>
                    </a:lnTo>
                    <a:lnTo>
                      <a:pt x="535" y="949"/>
                    </a:lnTo>
                    <a:lnTo>
                      <a:pt x="536" y="949"/>
                    </a:lnTo>
                    <a:lnTo>
                      <a:pt x="536" y="949"/>
                    </a:lnTo>
                    <a:lnTo>
                      <a:pt x="537" y="948"/>
                    </a:lnTo>
                    <a:lnTo>
                      <a:pt x="538" y="948"/>
                    </a:lnTo>
                    <a:lnTo>
                      <a:pt x="539" y="947"/>
                    </a:lnTo>
                    <a:lnTo>
                      <a:pt x="540" y="947"/>
                    </a:lnTo>
                    <a:lnTo>
                      <a:pt x="541" y="948"/>
                    </a:lnTo>
                    <a:lnTo>
                      <a:pt x="542" y="948"/>
                    </a:lnTo>
                    <a:lnTo>
                      <a:pt x="543" y="949"/>
                    </a:lnTo>
                    <a:lnTo>
                      <a:pt x="544" y="949"/>
                    </a:lnTo>
                    <a:lnTo>
                      <a:pt x="545" y="950"/>
                    </a:lnTo>
                    <a:lnTo>
                      <a:pt x="546" y="950"/>
                    </a:lnTo>
                    <a:lnTo>
                      <a:pt x="546" y="951"/>
                    </a:lnTo>
                    <a:lnTo>
                      <a:pt x="547" y="951"/>
                    </a:lnTo>
                    <a:lnTo>
                      <a:pt x="548" y="953"/>
                    </a:lnTo>
                    <a:lnTo>
                      <a:pt x="549" y="953"/>
                    </a:lnTo>
                    <a:lnTo>
                      <a:pt x="550" y="954"/>
                    </a:lnTo>
                    <a:lnTo>
                      <a:pt x="551" y="955"/>
                    </a:lnTo>
                    <a:lnTo>
                      <a:pt x="552" y="956"/>
                    </a:lnTo>
                    <a:lnTo>
                      <a:pt x="553" y="957"/>
                    </a:lnTo>
                    <a:lnTo>
                      <a:pt x="554" y="958"/>
                    </a:lnTo>
                    <a:lnTo>
                      <a:pt x="555" y="957"/>
                    </a:lnTo>
                    <a:lnTo>
                      <a:pt x="556" y="957"/>
                    </a:lnTo>
                    <a:lnTo>
                      <a:pt x="557" y="956"/>
                    </a:lnTo>
                    <a:lnTo>
                      <a:pt x="557" y="955"/>
                    </a:lnTo>
                    <a:lnTo>
                      <a:pt x="558" y="954"/>
                    </a:lnTo>
                    <a:lnTo>
                      <a:pt x="559" y="953"/>
                    </a:lnTo>
                    <a:lnTo>
                      <a:pt x="560" y="951"/>
                    </a:lnTo>
                    <a:lnTo>
                      <a:pt x="561" y="950"/>
                    </a:lnTo>
                    <a:lnTo>
                      <a:pt x="562" y="949"/>
                    </a:lnTo>
                    <a:lnTo>
                      <a:pt x="563" y="947"/>
                    </a:lnTo>
                    <a:lnTo>
                      <a:pt x="564" y="946"/>
                    </a:lnTo>
                    <a:lnTo>
                      <a:pt x="565" y="945"/>
                    </a:lnTo>
                    <a:lnTo>
                      <a:pt x="566" y="943"/>
                    </a:lnTo>
                    <a:lnTo>
                      <a:pt x="567" y="942"/>
                    </a:lnTo>
                    <a:lnTo>
                      <a:pt x="567" y="940"/>
                    </a:lnTo>
                    <a:lnTo>
                      <a:pt x="568" y="939"/>
                    </a:lnTo>
                    <a:lnTo>
                      <a:pt x="569" y="938"/>
                    </a:lnTo>
                    <a:lnTo>
                      <a:pt x="570" y="938"/>
                    </a:lnTo>
                    <a:lnTo>
                      <a:pt x="571" y="938"/>
                    </a:lnTo>
                    <a:lnTo>
                      <a:pt x="572" y="938"/>
                    </a:lnTo>
                    <a:lnTo>
                      <a:pt x="573" y="939"/>
                    </a:lnTo>
                    <a:lnTo>
                      <a:pt x="574" y="939"/>
                    </a:lnTo>
                    <a:lnTo>
                      <a:pt x="575" y="940"/>
                    </a:lnTo>
                    <a:lnTo>
                      <a:pt x="576" y="940"/>
                    </a:lnTo>
                    <a:lnTo>
                      <a:pt x="576" y="941"/>
                    </a:lnTo>
                    <a:lnTo>
                      <a:pt x="577" y="941"/>
                    </a:lnTo>
                    <a:lnTo>
                      <a:pt x="578" y="941"/>
                    </a:lnTo>
                    <a:lnTo>
                      <a:pt x="579" y="942"/>
                    </a:lnTo>
                    <a:lnTo>
                      <a:pt x="580" y="942"/>
                    </a:lnTo>
                    <a:lnTo>
                      <a:pt x="581" y="943"/>
                    </a:lnTo>
                    <a:lnTo>
                      <a:pt x="582" y="943"/>
                    </a:lnTo>
                    <a:lnTo>
                      <a:pt x="583" y="943"/>
                    </a:lnTo>
                    <a:lnTo>
                      <a:pt x="584" y="945"/>
                    </a:lnTo>
                    <a:lnTo>
                      <a:pt x="585" y="946"/>
                    </a:lnTo>
                    <a:lnTo>
                      <a:pt x="586" y="947"/>
                    </a:lnTo>
                    <a:lnTo>
                      <a:pt x="587" y="948"/>
                    </a:lnTo>
                    <a:lnTo>
                      <a:pt x="588" y="949"/>
                    </a:lnTo>
                    <a:lnTo>
                      <a:pt x="588" y="950"/>
                    </a:lnTo>
                    <a:lnTo>
                      <a:pt x="589" y="952"/>
                    </a:lnTo>
                    <a:lnTo>
                      <a:pt x="590" y="953"/>
                    </a:lnTo>
                    <a:lnTo>
                      <a:pt x="591" y="954"/>
                    </a:lnTo>
                    <a:lnTo>
                      <a:pt x="592" y="954"/>
                    </a:lnTo>
                    <a:lnTo>
                      <a:pt x="593" y="954"/>
                    </a:lnTo>
                    <a:lnTo>
                      <a:pt x="594" y="954"/>
                    </a:lnTo>
                    <a:lnTo>
                      <a:pt x="595" y="954"/>
                    </a:lnTo>
                    <a:lnTo>
                      <a:pt x="596" y="954"/>
                    </a:lnTo>
                    <a:lnTo>
                      <a:pt x="597" y="954"/>
                    </a:lnTo>
                    <a:lnTo>
                      <a:pt x="597" y="953"/>
                    </a:lnTo>
                    <a:lnTo>
                      <a:pt x="598" y="954"/>
                    </a:lnTo>
                    <a:lnTo>
                      <a:pt x="599" y="955"/>
                    </a:lnTo>
                    <a:lnTo>
                      <a:pt x="600" y="957"/>
                    </a:lnTo>
                    <a:lnTo>
                      <a:pt x="601" y="958"/>
                    </a:lnTo>
                    <a:lnTo>
                      <a:pt x="602" y="958"/>
                    </a:lnTo>
                    <a:lnTo>
                      <a:pt x="603" y="958"/>
                    </a:lnTo>
                    <a:lnTo>
                      <a:pt x="604" y="957"/>
                    </a:lnTo>
                    <a:lnTo>
                      <a:pt x="605" y="957"/>
                    </a:lnTo>
                    <a:lnTo>
                      <a:pt x="606" y="959"/>
                    </a:lnTo>
                    <a:lnTo>
                      <a:pt x="607" y="963"/>
                    </a:lnTo>
                    <a:lnTo>
                      <a:pt x="607" y="965"/>
                    </a:lnTo>
                    <a:lnTo>
                      <a:pt x="608" y="968"/>
                    </a:lnTo>
                    <a:lnTo>
                      <a:pt x="609" y="972"/>
                    </a:lnTo>
                    <a:lnTo>
                      <a:pt x="610" y="975"/>
                    </a:lnTo>
                    <a:lnTo>
                      <a:pt x="611" y="978"/>
                    </a:lnTo>
                    <a:lnTo>
                      <a:pt x="612" y="981"/>
                    </a:lnTo>
                    <a:lnTo>
                      <a:pt x="613" y="975"/>
                    </a:lnTo>
                    <a:lnTo>
                      <a:pt x="614" y="965"/>
                    </a:lnTo>
                    <a:lnTo>
                      <a:pt x="615" y="953"/>
                    </a:lnTo>
                    <a:lnTo>
                      <a:pt x="616" y="940"/>
                    </a:lnTo>
                    <a:lnTo>
                      <a:pt x="617" y="928"/>
                    </a:lnTo>
                    <a:lnTo>
                      <a:pt x="618" y="916"/>
                    </a:lnTo>
                    <a:lnTo>
                      <a:pt x="618" y="903"/>
                    </a:lnTo>
                    <a:lnTo>
                      <a:pt x="619" y="889"/>
                    </a:lnTo>
                    <a:lnTo>
                      <a:pt x="620" y="874"/>
                    </a:lnTo>
                    <a:lnTo>
                      <a:pt x="621" y="858"/>
                    </a:lnTo>
                    <a:lnTo>
                      <a:pt x="622" y="842"/>
                    </a:lnTo>
                    <a:lnTo>
                      <a:pt x="623" y="827"/>
                    </a:lnTo>
                    <a:lnTo>
                      <a:pt x="624" y="810"/>
                    </a:lnTo>
                    <a:lnTo>
                      <a:pt x="625" y="794"/>
                    </a:lnTo>
                    <a:lnTo>
                      <a:pt x="626" y="777"/>
                    </a:lnTo>
                    <a:lnTo>
                      <a:pt x="627" y="762"/>
                    </a:lnTo>
                    <a:lnTo>
                      <a:pt x="628" y="756"/>
                    </a:lnTo>
                    <a:lnTo>
                      <a:pt x="628" y="755"/>
                    </a:lnTo>
                    <a:lnTo>
                      <a:pt x="629" y="757"/>
                    </a:lnTo>
                    <a:lnTo>
                      <a:pt x="630" y="761"/>
                    </a:lnTo>
                    <a:lnTo>
                      <a:pt x="631" y="764"/>
                    </a:lnTo>
                    <a:lnTo>
                      <a:pt x="632" y="768"/>
                    </a:lnTo>
                    <a:lnTo>
                      <a:pt x="633" y="773"/>
                    </a:lnTo>
                    <a:lnTo>
                      <a:pt x="634" y="779"/>
                    </a:lnTo>
                    <a:lnTo>
                      <a:pt x="635" y="788"/>
                    </a:lnTo>
                    <a:lnTo>
                      <a:pt x="636" y="798"/>
                    </a:lnTo>
                    <a:lnTo>
                      <a:pt x="637" y="808"/>
                    </a:lnTo>
                    <a:lnTo>
                      <a:pt x="637" y="818"/>
                    </a:lnTo>
                    <a:lnTo>
                      <a:pt x="639" y="830"/>
                    </a:lnTo>
                    <a:lnTo>
                      <a:pt x="639" y="843"/>
                    </a:lnTo>
                    <a:lnTo>
                      <a:pt x="640" y="856"/>
                    </a:lnTo>
                    <a:lnTo>
                      <a:pt x="641" y="869"/>
                    </a:lnTo>
                    <a:lnTo>
                      <a:pt x="642" y="877"/>
                    </a:lnTo>
                    <a:lnTo>
                      <a:pt x="643" y="882"/>
                    </a:lnTo>
                    <a:lnTo>
                      <a:pt x="644" y="887"/>
                    </a:lnTo>
                    <a:lnTo>
                      <a:pt x="645" y="890"/>
                    </a:lnTo>
                    <a:lnTo>
                      <a:pt x="646" y="893"/>
                    </a:lnTo>
                    <a:lnTo>
                      <a:pt x="647" y="895"/>
                    </a:lnTo>
                    <a:lnTo>
                      <a:pt x="648" y="896"/>
                    </a:lnTo>
                    <a:lnTo>
                      <a:pt x="648" y="897"/>
                    </a:lnTo>
                    <a:lnTo>
                      <a:pt x="649" y="901"/>
                    </a:lnTo>
                    <a:lnTo>
                      <a:pt x="650" y="906"/>
                    </a:lnTo>
                    <a:lnTo>
                      <a:pt x="651" y="910"/>
                    </a:lnTo>
                    <a:lnTo>
                      <a:pt x="652" y="914"/>
                    </a:lnTo>
                    <a:lnTo>
                      <a:pt x="653" y="919"/>
                    </a:lnTo>
                    <a:lnTo>
                      <a:pt x="654" y="923"/>
                    </a:lnTo>
                    <a:lnTo>
                      <a:pt x="655" y="927"/>
                    </a:lnTo>
                    <a:lnTo>
                      <a:pt x="656" y="931"/>
                    </a:lnTo>
                    <a:lnTo>
                      <a:pt x="657" y="928"/>
                    </a:lnTo>
                    <a:lnTo>
                      <a:pt x="658" y="924"/>
                    </a:lnTo>
                    <a:lnTo>
                      <a:pt x="658" y="918"/>
                    </a:lnTo>
                    <a:lnTo>
                      <a:pt x="659" y="910"/>
                    </a:lnTo>
                    <a:lnTo>
                      <a:pt x="660" y="904"/>
                    </a:lnTo>
                    <a:lnTo>
                      <a:pt x="661" y="898"/>
                    </a:lnTo>
                    <a:lnTo>
                      <a:pt x="662" y="892"/>
                    </a:lnTo>
                    <a:lnTo>
                      <a:pt x="663" y="885"/>
                    </a:lnTo>
                    <a:lnTo>
                      <a:pt x="664" y="875"/>
                    </a:lnTo>
                    <a:lnTo>
                      <a:pt x="665" y="864"/>
                    </a:lnTo>
                    <a:lnTo>
                      <a:pt x="666" y="854"/>
                    </a:lnTo>
                    <a:lnTo>
                      <a:pt x="667" y="844"/>
                    </a:lnTo>
                    <a:lnTo>
                      <a:pt x="668" y="832"/>
                    </a:lnTo>
                    <a:lnTo>
                      <a:pt x="669" y="820"/>
                    </a:lnTo>
                    <a:lnTo>
                      <a:pt x="669" y="808"/>
                    </a:lnTo>
                    <a:lnTo>
                      <a:pt x="670" y="798"/>
                    </a:lnTo>
                    <a:lnTo>
                      <a:pt x="671" y="797"/>
                    </a:lnTo>
                    <a:lnTo>
                      <a:pt x="672" y="801"/>
                    </a:lnTo>
                    <a:lnTo>
                      <a:pt x="673" y="808"/>
                    </a:lnTo>
                    <a:lnTo>
                      <a:pt x="674" y="817"/>
                    </a:lnTo>
                    <a:lnTo>
                      <a:pt x="675" y="825"/>
                    </a:lnTo>
                    <a:lnTo>
                      <a:pt x="676" y="833"/>
                    </a:lnTo>
                    <a:lnTo>
                      <a:pt x="677" y="843"/>
                    </a:lnTo>
                    <a:lnTo>
                      <a:pt x="678" y="853"/>
                    </a:lnTo>
                    <a:lnTo>
                      <a:pt x="679" y="865"/>
                    </a:lnTo>
                    <a:lnTo>
                      <a:pt x="679" y="877"/>
                    </a:lnTo>
                    <a:lnTo>
                      <a:pt x="680" y="888"/>
                    </a:lnTo>
                    <a:lnTo>
                      <a:pt x="681" y="899"/>
                    </a:lnTo>
                    <a:lnTo>
                      <a:pt x="682" y="913"/>
                    </a:lnTo>
                    <a:lnTo>
                      <a:pt x="683" y="926"/>
                    </a:lnTo>
                    <a:lnTo>
                      <a:pt x="684" y="940"/>
                    </a:lnTo>
                    <a:lnTo>
                      <a:pt x="685" y="953"/>
                    </a:lnTo>
                    <a:lnTo>
                      <a:pt x="686" y="959"/>
                    </a:lnTo>
                    <a:lnTo>
                      <a:pt x="687" y="961"/>
                    </a:lnTo>
                    <a:lnTo>
                      <a:pt x="688" y="963"/>
                    </a:lnTo>
                    <a:lnTo>
                      <a:pt x="688" y="962"/>
                    </a:lnTo>
                    <a:lnTo>
                      <a:pt x="689" y="962"/>
                    </a:lnTo>
                    <a:lnTo>
                      <a:pt x="690" y="962"/>
                    </a:lnTo>
                    <a:lnTo>
                      <a:pt x="691" y="960"/>
                    </a:lnTo>
                    <a:lnTo>
                      <a:pt x="692" y="958"/>
                    </a:lnTo>
                    <a:lnTo>
                      <a:pt x="693" y="957"/>
                    </a:lnTo>
                    <a:lnTo>
                      <a:pt x="694" y="955"/>
                    </a:lnTo>
                    <a:lnTo>
                      <a:pt x="695" y="954"/>
                    </a:lnTo>
                    <a:lnTo>
                      <a:pt x="696" y="952"/>
                    </a:lnTo>
                    <a:lnTo>
                      <a:pt x="697" y="949"/>
                    </a:lnTo>
                    <a:lnTo>
                      <a:pt x="698" y="947"/>
                    </a:lnTo>
                    <a:lnTo>
                      <a:pt x="699" y="944"/>
                    </a:lnTo>
                    <a:lnTo>
                      <a:pt x="700" y="941"/>
                    </a:lnTo>
                    <a:lnTo>
                      <a:pt x="700" y="940"/>
                    </a:lnTo>
                    <a:lnTo>
                      <a:pt x="701" y="940"/>
                    </a:lnTo>
                    <a:lnTo>
                      <a:pt x="702" y="940"/>
                    </a:lnTo>
                    <a:lnTo>
                      <a:pt x="703" y="941"/>
                    </a:lnTo>
                    <a:lnTo>
                      <a:pt x="704" y="941"/>
                    </a:lnTo>
                    <a:lnTo>
                      <a:pt x="705" y="942"/>
                    </a:lnTo>
                    <a:lnTo>
                      <a:pt x="706" y="942"/>
                    </a:lnTo>
                    <a:lnTo>
                      <a:pt x="707" y="943"/>
                    </a:lnTo>
                    <a:lnTo>
                      <a:pt x="708" y="944"/>
                    </a:lnTo>
                    <a:lnTo>
                      <a:pt x="709" y="944"/>
                    </a:lnTo>
                    <a:lnTo>
                      <a:pt x="709" y="944"/>
                    </a:lnTo>
                    <a:lnTo>
                      <a:pt x="710" y="944"/>
                    </a:lnTo>
                    <a:lnTo>
                      <a:pt x="711" y="945"/>
                    </a:lnTo>
                    <a:lnTo>
                      <a:pt x="712" y="945"/>
                    </a:lnTo>
                    <a:lnTo>
                      <a:pt x="713" y="945"/>
                    </a:lnTo>
                    <a:lnTo>
                      <a:pt x="714" y="946"/>
                    </a:lnTo>
                    <a:lnTo>
                      <a:pt x="715" y="946"/>
                    </a:lnTo>
                    <a:lnTo>
                      <a:pt x="716" y="946"/>
                    </a:lnTo>
                    <a:lnTo>
                      <a:pt x="717" y="946"/>
                    </a:lnTo>
                    <a:lnTo>
                      <a:pt x="718" y="946"/>
                    </a:lnTo>
                    <a:lnTo>
                      <a:pt x="719" y="945"/>
                    </a:lnTo>
                    <a:lnTo>
                      <a:pt x="719" y="945"/>
                    </a:lnTo>
                    <a:lnTo>
                      <a:pt x="720" y="945"/>
                    </a:lnTo>
                    <a:lnTo>
                      <a:pt x="721" y="945"/>
                    </a:lnTo>
                    <a:lnTo>
                      <a:pt x="722" y="945"/>
                    </a:lnTo>
                    <a:lnTo>
                      <a:pt x="723" y="945"/>
                    </a:lnTo>
                    <a:lnTo>
                      <a:pt x="724" y="944"/>
                    </a:lnTo>
                    <a:lnTo>
                      <a:pt x="725" y="944"/>
                    </a:lnTo>
                    <a:lnTo>
                      <a:pt x="726" y="944"/>
                    </a:lnTo>
                    <a:lnTo>
                      <a:pt x="727" y="944"/>
                    </a:lnTo>
                    <a:lnTo>
                      <a:pt x="728" y="944"/>
                    </a:lnTo>
                    <a:lnTo>
                      <a:pt x="729" y="943"/>
                    </a:lnTo>
                    <a:lnTo>
                      <a:pt x="730" y="943"/>
                    </a:lnTo>
                    <a:lnTo>
                      <a:pt x="730" y="943"/>
                    </a:lnTo>
                    <a:lnTo>
                      <a:pt x="731" y="943"/>
                    </a:lnTo>
                    <a:lnTo>
                      <a:pt x="732" y="943"/>
                    </a:lnTo>
                    <a:lnTo>
                      <a:pt x="733" y="943"/>
                    </a:lnTo>
                    <a:lnTo>
                      <a:pt x="734" y="942"/>
                    </a:lnTo>
                    <a:lnTo>
                      <a:pt x="735" y="942"/>
                    </a:lnTo>
                    <a:lnTo>
                      <a:pt x="736" y="942"/>
                    </a:lnTo>
                    <a:lnTo>
                      <a:pt x="737" y="942"/>
                    </a:lnTo>
                    <a:lnTo>
                      <a:pt x="738" y="941"/>
                    </a:lnTo>
                    <a:lnTo>
                      <a:pt x="739" y="941"/>
                    </a:lnTo>
                    <a:lnTo>
                      <a:pt x="740" y="941"/>
                    </a:lnTo>
                    <a:lnTo>
                      <a:pt x="740" y="941"/>
                    </a:lnTo>
                    <a:lnTo>
                      <a:pt x="741" y="941"/>
                    </a:lnTo>
                    <a:lnTo>
                      <a:pt x="742" y="940"/>
                    </a:lnTo>
                    <a:lnTo>
                      <a:pt x="743" y="940"/>
                    </a:lnTo>
                    <a:lnTo>
                      <a:pt x="744" y="940"/>
                    </a:lnTo>
                    <a:lnTo>
                      <a:pt x="745" y="940"/>
                    </a:lnTo>
                    <a:lnTo>
                      <a:pt x="746" y="940"/>
                    </a:lnTo>
                    <a:lnTo>
                      <a:pt x="747" y="940"/>
                    </a:lnTo>
                    <a:lnTo>
                      <a:pt x="748" y="941"/>
                    </a:lnTo>
                    <a:lnTo>
                      <a:pt x="749" y="940"/>
                    </a:lnTo>
                    <a:lnTo>
                      <a:pt x="749" y="940"/>
                    </a:lnTo>
                    <a:lnTo>
                      <a:pt x="751" y="941"/>
                    </a:lnTo>
                    <a:lnTo>
                      <a:pt x="751" y="941"/>
                    </a:lnTo>
                    <a:lnTo>
                      <a:pt x="752" y="941"/>
                    </a:lnTo>
                    <a:lnTo>
                      <a:pt x="753" y="941"/>
                    </a:lnTo>
                    <a:lnTo>
                      <a:pt x="754" y="942"/>
                    </a:lnTo>
                    <a:lnTo>
                      <a:pt x="755" y="942"/>
                    </a:lnTo>
                    <a:lnTo>
                      <a:pt x="756" y="942"/>
                    </a:lnTo>
                    <a:lnTo>
                      <a:pt x="757" y="943"/>
                    </a:lnTo>
                    <a:lnTo>
                      <a:pt x="758" y="943"/>
                    </a:lnTo>
                    <a:lnTo>
                      <a:pt x="759" y="943"/>
                    </a:lnTo>
                    <a:lnTo>
                      <a:pt x="760" y="943"/>
                    </a:lnTo>
                    <a:lnTo>
                      <a:pt x="760" y="942"/>
                    </a:lnTo>
                    <a:lnTo>
                      <a:pt x="761" y="942"/>
                    </a:lnTo>
                    <a:lnTo>
                      <a:pt x="762" y="941"/>
                    </a:lnTo>
                    <a:lnTo>
                      <a:pt x="763" y="941"/>
                    </a:lnTo>
                    <a:lnTo>
                      <a:pt x="764" y="941"/>
                    </a:lnTo>
                    <a:lnTo>
                      <a:pt x="765" y="940"/>
                    </a:lnTo>
                    <a:lnTo>
                      <a:pt x="766" y="940"/>
                    </a:lnTo>
                    <a:lnTo>
                      <a:pt x="767" y="939"/>
                    </a:lnTo>
                    <a:lnTo>
                      <a:pt x="768" y="939"/>
                    </a:lnTo>
                    <a:lnTo>
                      <a:pt x="769" y="938"/>
                    </a:lnTo>
                    <a:lnTo>
                      <a:pt x="770" y="938"/>
                    </a:lnTo>
                    <a:lnTo>
                      <a:pt x="770" y="937"/>
                    </a:lnTo>
                    <a:lnTo>
                      <a:pt x="772" y="937"/>
                    </a:lnTo>
                    <a:lnTo>
                      <a:pt x="772" y="936"/>
                    </a:lnTo>
                    <a:lnTo>
                      <a:pt x="773" y="936"/>
                    </a:lnTo>
                    <a:lnTo>
                      <a:pt x="774" y="937"/>
                    </a:lnTo>
                    <a:lnTo>
                      <a:pt x="775" y="937"/>
                    </a:lnTo>
                    <a:lnTo>
                      <a:pt x="776" y="938"/>
                    </a:lnTo>
                    <a:lnTo>
                      <a:pt x="777" y="938"/>
                    </a:lnTo>
                    <a:lnTo>
                      <a:pt x="778" y="939"/>
                    </a:lnTo>
                    <a:lnTo>
                      <a:pt x="779" y="940"/>
                    </a:lnTo>
                    <a:lnTo>
                      <a:pt x="780" y="940"/>
                    </a:lnTo>
                    <a:lnTo>
                      <a:pt x="781" y="941"/>
                    </a:lnTo>
                    <a:lnTo>
                      <a:pt x="781" y="942"/>
                    </a:lnTo>
                    <a:lnTo>
                      <a:pt x="782" y="943"/>
                    </a:lnTo>
                    <a:lnTo>
                      <a:pt x="783" y="943"/>
                    </a:lnTo>
                    <a:lnTo>
                      <a:pt x="784" y="944"/>
                    </a:lnTo>
                    <a:lnTo>
                      <a:pt x="785" y="945"/>
                    </a:lnTo>
                    <a:lnTo>
                      <a:pt x="786" y="946"/>
                    </a:lnTo>
                    <a:lnTo>
                      <a:pt x="787" y="946"/>
                    </a:lnTo>
                    <a:lnTo>
                      <a:pt x="788" y="947"/>
                    </a:lnTo>
                    <a:lnTo>
                      <a:pt x="789" y="948"/>
                    </a:lnTo>
                    <a:lnTo>
                      <a:pt x="790" y="949"/>
                    </a:lnTo>
                    <a:lnTo>
                      <a:pt x="791" y="949"/>
                    </a:lnTo>
                    <a:lnTo>
                      <a:pt x="791" y="950"/>
                    </a:lnTo>
                    <a:lnTo>
                      <a:pt x="792" y="951"/>
                    </a:lnTo>
                    <a:lnTo>
                      <a:pt x="793" y="951"/>
                    </a:lnTo>
                    <a:lnTo>
                      <a:pt x="794" y="952"/>
                    </a:lnTo>
                    <a:lnTo>
                      <a:pt x="795" y="953"/>
                    </a:lnTo>
                    <a:lnTo>
                      <a:pt x="796" y="953"/>
                    </a:lnTo>
                    <a:lnTo>
                      <a:pt x="797" y="954"/>
                    </a:lnTo>
                    <a:lnTo>
                      <a:pt x="798" y="954"/>
                    </a:lnTo>
                    <a:lnTo>
                      <a:pt x="799" y="955"/>
                    </a:lnTo>
                    <a:lnTo>
                      <a:pt x="800" y="955"/>
                    </a:lnTo>
                    <a:lnTo>
                      <a:pt x="800" y="955"/>
                    </a:lnTo>
                    <a:lnTo>
                      <a:pt x="802" y="956"/>
                    </a:lnTo>
                    <a:lnTo>
                      <a:pt x="802" y="956"/>
                    </a:lnTo>
                    <a:lnTo>
                      <a:pt x="803" y="956"/>
                    </a:lnTo>
                    <a:lnTo>
                      <a:pt x="804" y="957"/>
                    </a:lnTo>
                    <a:lnTo>
                      <a:pt x="805" y="957"/>
                    </a:lnTo>
                    <a:lnTo>
                      <a:pt x="806" y="957"/>
                    </a:lnTo>
                    <a:lnTo>
                      <a:pt x="807" y="957"/>
                    </a:lnTo>
                    <a:lnTo>
                      <a:pt x="808" y="957"/>
                    </a:lnTo>
                    <a:lnTo>
                      <a:pt x="809" y="957"/>
                    </a:lnTo>
                    <a:lnTo>
                      <a:pt x="810" y="957"/>
                    </a:lnTo>
                    <a:lnTo>
                      <a:pt x="811" y="957"/>
                    </a:lnTo>
                    <a:lnTo>
                      <a:pt x="812" y="956"/>
                    </a:lnTo>
                    <a:lnTo>
                      <a:pt x="812" y="956"/>
                    </a:lnTo>
                    <a:lnTo>
                      <a:pt x="813" y="956"/>
                    </a:lnTo>
                    <a:lnTo>
                      <a:pt x="814" y="956"/>
                    </a:lnTo>
                    <a:lnTo>
                      <a:pt x="815" y="956"/>
                    </a:lnTo>
                    <a:lnTo>
                      <a:pt x="816" y="955"/>
                    </a:lnTo>
                    <a:lnTo>
                      <a:pt x="817" y="954"/>
                    </a:lnTo>
                    <a:lnTo>
                      <a:pt x="818" y="952"/>
                    </a:lnTo>
                    <a:lnTo>
                      <a:pt x="819" y="950"/>
                    </a:lnTo>
                    <a:lnTo>
                      <a:pt x="820" y="948"/>
                    </a:lnTo>
                    <a:lnTo>
                      <a:pt x="821" y="946"/>
                    </a:lnTo>
                    <a:lnTo>
                      <a:pt x="821" y="943"/>
                    </a:lnTo>
                    <a:lnTo>
                      <a:pt x="822" y="940"/>
                    </a:lnTo>
                    <a:lnTo>
                      <a:pt x="823" y="937"/>
                    </a:lnTo>
                    <a:lnTo>
                      <a:pt x="824" y="935"/>
                    </a:lnTo>
                    <a:lnTo>
                      <a:pt x="825" y="933"/>
                    </a:lnTo>
                    <a:lnTo>
                      <a:pt x="826" y="932"/>
                    </a:lnTo>
                    <a:lnTo>
                      <a:pt x="827" y="930"/>
                    </a:lnTo>
                    <a:lnTo>
                      <a:pt x="828" y="928"/>
                    </a:lnTo>
                    <a:lnTo>
                      <a:pt x="829" y="926"/>
                    </a:lnTo>
                    <a:lnTo>
                      <a:pt x="830" y="924"/>
                    </a:lnTo>
                    <a:lnTo>
                      <a:pt x="831" y="922"/>
                    </a:lnTo>
                    <a:lnTo>
                      <a:pt x="832" y="919"/>
                    </a:lnTo>
                    <a:lnTo>
                      <a:pt x="832" y="915"/>
                    </a:lnTo>
                    <a:lnTo>
                      <a:pt x="833" y="911"/>
                    </a:lnTo>
                    <a:lnTo>
                      <a:pt x="834" y="907"/>
                    </a:lnTo>
                    <a:lnTo>
                      <a:pt x="835" y="904"/>
                    </a:lnTo>
                    <a:lnTo>
                      <a:pt x="836" y="900"/>
                    </a:lnTo>
                    <a:lnTo>
                      <a:pt x="837" y="897"/>
                    </a:lnTo>
                    <a:lnTo>
                      <a:pt x="838" y="894"/>
                    </a:lnTo>
                    <a:lnTo>
                      <a:pt x="839" y="890"/>
                    </a:lnTo>
                    <a:lnTo>
                      <a:pt x="840" y="885"/>
                    </a:lnTo>
                    <a:lnTo>
                      <a:pt x="841" y="880"/>
                    </a:lnTo>
                    <a:lnTo>
                      <a:pt x="842" y="876"/>
                    </a:lnTo>
                    <a:lnTo>
                      <a:pt x="842" y="871"/>
                    </a:lnTo>
                    <a:lnTo>
                      <a:pt x="843" y="866"/>
                    </a:lnTo>
                    <a:lnTo>
                      <a:pt x="844" y="861"/>
                    </a:lnTo>
                    <a:lnTo>
                      <a:pt x="845" y="857"/>
                    </a:lnTo>
                    <a:lnTo>
                      <a:pt x="846" y="858"/>
                    </a:lnTo>
                    <a:lnTo>
                      <a:pt x="847" y="861"/>
                    </a:lnTo>
                    <a:lnTo>
                      <a:pt x="848" y="864"/>
                    </a:lnTo>
                    <a:lnTo>
                      <a:pt x="849" y="869"/>
                    </a:lnTo>
                    <a:lnTo>
                      <a:pt x="850" y="873"/>
                    </a:lnTo>
                    <a:lnTo>
                      <a:pt x="851" y="878"/>
                    </a:lnTo>
                    <a:lnTo>
                      <a:pt x="852" y="883"/>
                    </a:lnTo>
                    <a:lnTo>
                      <a:pt x="852" y="889"/>
                    </a:lnTo>
                    <a:lnTo>
                      <a:pt x="853" y="895"/>
                    </a:lnTo>
                    <a:lnTo>
                      <a:pt x="854" y="902"/>
                    </a:lnTo>
                    <a:lnTo>
                      <a:pt x="855" y="908"/>
                    </a:lnTo>
                    <a:lnTo>
                      <a:pt x="856" y="914"/>
                    </a:lnTo>
                    <a:lnTo>
                      <a:pt x="857" y="922"/>
                    </a:lnTo>
                    <a:lnTo>
                      <a:pt x="858" y="929"/>
                    </a:lnTo>
                    <a:lnTo>
                      <a:pt x="859" y="937"/>
                    </a:lnTo>
                    <a:lnTo>
                      <a:pt x="860" y="944"/>
                    </a:lnTo>
                    <a:lnTo>
                      <a:pt x="861" y="948"/>
                    </a:lnTo>
                    <a:lnTo>
                      <a:pt x="862" y="950"/>
                    </a:lnTo>
                    <a:lnTo>
                      <a:pt x="863" y="952"/>
                    </a:lnTo>
                    <a:lnTo>
                      <a:pt x="863" y="953"/>
                    </a:lnTo>
                    <a:lnTo>
                      <a:pt x="864" y="954"/>
                    </a:lnTo>
                    <a:lnTo>
                      <a:pt x="865" y="955"/>
                    </a:lnTo>
                    <a:lnTo>
                      <a:pt x="866" y="955"/>
                    </a:lnTo>
                    <a:lnTo>
                      <a:pt x="867" y="955"/>
                    </a:lnTo>
                    <a:lnTo>
                      <a:pt x="868" y="956"/>
                    </a:lnTo>
                    <a:lnTo>
                      <a:pt x="869" y="956"/>
                    </a:lnTo>
                    <a:lnTo>
                      <a:pt x="870" y="957"/>
                    </a:lnTo>
                    <a:lnTo>
                      <a:pt x="871" y="957"/>
                    </a:lnTo>
                    <a:lnTo>
                      <a:pt x="872" y="958"/>
                    </a:lnTo>
                    <a:lnTo>
                      <a:pt x="872" y="958"/>
                    </a:lnTo>
                    <a:lnTo>
                      <a:pt x="873" y="958"/>
                    </a:lnTo>
                    <a:lnTo>
                      <a:pt x="874" y="958"/>
                    </a:lnTo>
                    <a:lnTo>
                      <a:pt x="875" y="958"/>
                    </a:lnTo>
                    <a:lnTo>
                      <a:pt x="876" y="957"/>
                    </a:lnTo>
                    <a:lnTo>
                      <a:pt x="877" y="957"/>
                    </a:lnTo>
                    <a:lnTo>
                      <a:pt x="878" y="957"/>
                    </a:lnTo>
                    <a:lnTo>
                      <a:pt x="879" y="957"/>
                    </a:lnTo>
                    <a:lnTo>
                      <a:pt x="880" y="956"/>
                    </a:lnTo>
                    <a:lnTo>
                      <a:pt x="881" y="956"/>
                    </a:lnTo>
                    <a:lnTo>
                      <a:pt x="882" y="956"/>
                    </a:lnTo>
                    <a:lnTo>
                      <a:pt x="882" y="955"/>
                    </a:lnTo>
                    <a:lnTo>
                      <a:pt x="884" y="954"/>
                    </a:lnTo>
                    <a:lnTo>
                      <a:pt x="884" y="953"/>
                    </a:lnTo>
                    <a:lnTo>
                      <a:pt x="885" y="952"/>
                    </a:lnTo>
                    <a:lnTo>
                      <a:pt x="886" y="951"/>
                    </a:lnTo>
                    <a:lnTo>
                      <a:pt x="887" y="950"/>
                    </a:lnTo>
                    <a:lnTo>
                      <a:pt x="888" y="949"/>
                    </a:lnTo>
                    <a:lnTo>
                      <a:pt x="889" y="948"/>
                    </a:lnTo>
                    <a:lnTo>
                      <a:pt x="890" y="948"/>
                    </a:lnTo>
                    <a:lnTo>
                      <a:pt x="891" y="948"/>
                    </a:lnTo>
                    <a:lnTo>
                      <a:pt x="892" y="948"/>
                    </a:lnTo>
                    <a:lnTo>
                      <a:pt x="893" y="948"/>
                    </a:lnTo>
                    <a:lnTo>
                      <a:pt x="893" y="948"/>
                    </a:lnTo>
                    <a:lnTo>
                      <a:pt x="894" y="949"/>
                    </a:lnTo>
                    <a:lnTo>
                      <a:pt x="895" y="949"/>
                    </a:lnTo>
                    <a:lnTo>
                      <a:pt x="896" y="949"/>
                    </a:lnTo>
                    <a:lnTo>
                      <a:pt x="897" y="950"/>
                    </a:lnTo>
                    <a:lnTo>
                      <a:pt x="898" y="950"/>
                    </a:lnTo>
                    <a:lnTo>
                      <a:pt x="899" y="950"/>
                    </a:lnTo>
                    <a:lnTo>
                      <a:pt x="900" y="950"/>
                    </a:lnTo>
                    <a:lnTo>
                      <a:pt x="901" y="951"/>
                    </a:lnTo>
                    <a:lnTo>
                      <a:pt x="902" y="951"/>
                    </a:lnTo>
                    <a:lnTo>
                      <a:pt x="903" y="951"/>
                    </a:lnTo>
                    <a:lnTo>
                      <a:pt x="903" y="951"/>
                    </a:lnTo>
                    <a:lnTo>
                      <a:pt x="904" y="952"/>
                    </a:lnTo>
                    <a:lnTo>
                      <a:pt x="905" y="952"/>
                    </a:lnTo>
                    <a:lnTo>
                      <a:pt x="906" y="952"/>
                    </a:lnTo>
                    <a:lnTo>
                      <a:pt x="907" y="952"/>
                    </a:lnTo>
                    <a:lnTo>
                      <a:pt x="908" y="953"/>
                    </a:lnTo>
                    <a:lnTo>
                      <a:pt x="909" y="953"/>
                    </a:lnTo>
                    <a:lnTo>
                      <a:pt x="910" y="952"/>
                    </a:lnTo>
                    <a:lnTo>
                      <a:pt x="911" y="952"/>
                    </a:lnTo>
                    <a:lnTo>
                      <a:pt x="912" y="953"/>
                    </a:lnTo>
                    <a:lnTo>
                      <a:pt x="912" y="953"/>
                    </a:lnTo>
                    <a:lnTo>
                      <a:pt x="914" y="954"/>
                    </a:lnTo>
                    <a:lnTo>
                      <a:pt x="914" y="954"/>
                    </a:lnTo>
                    <a:lnTo>
                      <a:pt x="915" y="955"/>
                    </a:lnTo>
                    <a:lnTo>
                      <a:pt x="916" y="955"/>
                    </a:lnTo>
                    <a:lnTo>
                      <a:pt x="917" y="956"/>
                    </a:lnTo>
                    <a:lnTo>
                      <a:pt x="918" y="956"/>
                    </a:lnTo>
                    <a:lnTo>
                      <a:pt x="919" y="955"/>
                    </a:lnTo>
                    <a:lnTo>
                      <a:pt x="920" y="954"/>
                    </a:lnTo>
                    <a:lnTo>
                      <a:pt x="921" y="952"/>
                    </a:lnTo>
                    <a:lnTo>
                      <a:pt x="922" y="951"/>
                    </a:lnTo>
                    <a:lnTo>
                      <a:pt x="923" y="949"/>
                    </a:lnTo>
                    <a:lnTo>
                      <a:pt x="924" y="947"/>
                    </a:lnTo>
                    <a:lnTo>
                      <a:pt x="924" y="945"/>
                    </a:lnTo>
                    <a:lnTo>
                      <a:pt x="925" y="943"/>
                    </a:lnTo>
                    <a:lnTo>
                      <a:pt x="926" y="941"/>
                    </a:lnTo>
                    <a:lnTo>
                      <a:pt x="927" y="939"/>
                    </a:lnTo>
                    <a:lnTo>
                      <a:pt x="928" y="937"/>
                    </a:lnTo>
                    <a:lnTo>
                      <a:pt x="929" y="935"/>
                    </a:lnTo>
                    <a:lnTo>
                      <a:pt x="930" y="932"/>
                    </a:lnTo>
                    <a:lnTo>
                      <a:pt x="931" y="930"/>
                    </a:lnTo>
                    <a:lnTo>
                      <a:pt x="932" y="927"/>
                    </a:lnTo>
                    <a:lnTo>
                      <a:pt x="933" y="925"/>
                    </a:lnTo>
                    <a:lnTo>
                      <a:pt x="933" y="925"/>
                    </a:lnTo>
                    <a:lnTo>
                      <a:pt x="935" y="924"/>
                    </a:lnTo>
                    <a:lnTo>
                      <a:pt x="935" y="925"/>
                    </a:lnTo>
                    <a:lnTo>
                      <a:pt x="936" y="925"/>
                    </a:lnTo>
                    <a:lnTo>
                      <a:pt x="937" y="925"/>
                    </a:lnTo>
                    <a:lnTo>
                      <a:pt x="938" y="927"/>
                    </a:lnTo>
                    <a:lnTo>
                      <a:pt x="939" y="927"/>
                    </a:lnTo>
                    <a:lnTo>
                      <a:pt x="940" y="928"/>
                    </a:lnTo>
                    <a:lnTo>
                      <a:pt x="941" y="929"/>
                    </a:lnTo>
                    <a:lnTo>
                      <a:pt x="942" y="930"/>
                    </a:lnTo>
                    <a:lnTo>
                      <a:pt x="943" y="931"/>
                    </a:lnTo>
                    <a:lnTo>
                      <a:pt x="944" y="932"/>
                    </a:lnTo>
                    <a:lnTo>
                      <a:pt x="944" y="933"/>
                    </a:lnTo>
                    <a:lnTo>
                      <a:pt x="945" y="935"/>
                    </a:lnTo>
                    <a:lnTo>
                      <a:pt x="946" y="936"/>
                    </a:lnTo>
                    <a:lnTo>
                      <a:pt x="947" y="937"/>
                    </a:lnTo>
                    <a:lnTo>
                      <a:pt x="948" y="938"/>
                    </a:lnTo>
                    <a:lnTo>
                      <a:pt x="949" y="939"/>
                    </a:lnTo>
                    <a:lnTo>
                      <a:pt x="950" y="940"/>
                    </a:lnTo>
                    <a:lnTo>
                      <a:pt x="951" y="941"/>
                    </a:lnTo>
                    <a:lnTo>
                      <a:pt x="952" y="942"/>
                    </a:lnTo>
                    <a:lnTo>
                      <a:pt x="953" y="943"/>
                    </a:lnTo>
                    <a:lnTo>
                      <a:pt x="954" y="944"/>
                    </a:lnTo>
                    <a:lnTo>
                      <a:pt x="954" y="945"/>
                    </a:lnTo>
                    <a:lnTo>
                      <a:pt x="955" y="946"/>
                    </a:lnTo>
                    <a:lnTo>
                      <a:pt x="956" y="946"/>
                    </a:lnTo>
                    <a:lnTo>
                      <a:pt x="957" y="946"/>
                    </a:lnTo>
                    <a:lnTo>
                      <a:pt x="958" y="946"/>
                    </a:lnTo>
                    <a:lnTo>
                      <a:pt x="959" y="946"/>
                    </a:lnTo>
                    <a:lnTo>
                      <a:pt x="960" y="946"/>
                    </a:lnTo>
                    <a:lnTo>
                      <a:pt x="961" y="945"/>
                    </a:lnTo>
                    <a:lnTo>
                      <a:pt x="962" y="945"/>
                    </a:lnTo>
                    <a:lnTo>
                      <a:pt x="963" y="946"/>
                    </a:lnTo>
                    <a:lnTo>
                      <a:pt x="964" y="948"/>
                    </a:lnTo>
                    <a:lnTo>
                      <a:pt x="965" y="950"/>
                    </a:lnTo>
                    <a:lnTo>
                      <a:pt x="965" y="952"/>
                    </a:lnTo>
                    <a:lnTo>
                      <a:pt x="966" y="953"/>
                    </a:lnTo>
                    <a:lnTo>
                      <a:pt x="967" y="955"/>
                    </a:lnTo>
                    <a:lnTo>
                      <a:pt x="968" y="956"/>
                    </a:lnTo>
                    <a:lnTo>
                      <a:pt x="969" y="957"/>
                    </a:lnTo>
                    <a:lnTo>
                      <a:pt x="970" y="959"/>
                    </a:lnTo>
                    <a:lnTo>
                      <a:pt x="971" y="961"/>
                    </a:lnTo>
                    <a:lnTo>
                      <a:pt x="972" y="962"/>
                    </a:lnTo>
                    <a:lnTo>
                      <a:pt x="973" y="963"/>
                    </a:lnTo>
                    <a:lnTo>
                      <a:pt x="974" y="965"/>
                    </a:lnTo>
                    <a:lnTo>
                      <a:pt x="975" y="966"/>
                    </a:lnTo>
                    <a:lnTo>
                      <a:pt x="975" y="968"/>
                    </a:lnTo>
                    <a:lnTo>
                      <a:pt x="976" y="969"/>
                    </a:lnTo>
                    <a:lnTo>
                      <a:pt x="977" y="966"/>
                    </a:lnTo>
                    <a:lnTo>
                      <a:pt x="978" y="961"/>
                    </a:lnTo>
                    <a:lnTo>
                      <a:pt x="979" y="956"/>
                    </a:lnTo>
                    <a:lnTo>
                      <a:pt x="980" y="951"/>
                    </a:lnTo>
                    <a:lnTo>
                      <a:pt x="981" y="943"/>
                    </a:lnTo>
                    <a:lnTo>
                      <a:pt x="982" y="936"/>
                    </a:lnTo>
                    <a:lnTo>
                      <a:pt x="983" y="927"/>
                    </a:lnTo>
                    <a:lnTo>
                      <a:pt x="984" y="918"/>
                    </a:lnTo>
                    <a:lnTo>
                      <a:pt x="985" y="912"/>
                    </a:lnTo>
                    <a:lnTo>
                      <a:pt x="985" y="908"/>
                    </a:lnTo>
                    <a:lnTo>
                      <a:pt x="986" y="903"/>
                    </a:lnTo>
                    <a:lnTo>
                      <a:pt x="987" y="898"/>
                    </a:lnTo>
                    <a:lnTo>
                      <a:pt x="988" y="893"/>
                    </a:lnTo>
                    <a:lnTo>
                      <a:pt x="989" y="888"/>
                    </a:lnTo>
                    <a:lnTo>
                      <a:pt x="990" y="884"/>
                    </a:lnTo>
                    <a:lnTo>
                      <a:pt x="991" y="879"/>
                    </a:lnTo>
                    <a:lnTo>
                      <a:pt x="992" y="868"/>
                    </a:lnTo>
                    <a:lnTo>
                      <a:pt x="993" y="855"/>
                    </a:lnTo>
                    <a:lnTo>
                      <a:pt x="994" y="840"/>
                    </a:lnTo>
                    <a:lnTo>
                      <a:pt x="995" y="824"/>
                    </a:lnTo>
                    <a:lnTo>
                      <a:pt x="996" y="811"/>
                    </a:lnTo>
                    <a:lnTo>
                      <a:pt x="996" y="799"/>
                    </a:lnTo>
                    <a:lnTo>
                      <a:pt x="997" y="787"/>
                    </a:lnTo>
                    <a:lnTo>
                      <a:pt x="998" y="774"/>
                    </a:lnTo>
                    <a:lnTo>
                      <a:pt x="999" y="757"/>
                    </a:lnTo>
                    <a:lnTo>
                      <a:pt x="1000" y="737"/>
                    </a:lnTo>
                    <a:lnTo>
                      <a:pt x="1001" y="720"/>
                    </a:lnTo>
                    <a:lnTo>
                      <a:pt x="1002" y="702"/>
                    </a:lnTo>
                    <a:lnTo>
                      <a:pt x="1003" y="684"/>
                    </a:lnTo>
                    <a:lnTo>
                      <a:pt x="1004" y="667"/>
                    </a:lnTo>
                    <a:lnTo>
                      <a:pt x="1005" y="647"/>
                    </a:lnTo>
                    <a:lnTo>
                      <a:pt x="1005" y="630"/>
                    </a:lnTo>
                    <a:lnTo>
                      <a:pt x="1006" y="630"/>
                    </a:lnTo>
                    <a:lnTo>
                      <a:pt x="1007" y="639"/>
                    </a:lnTo>
                    <a:lnTo>
                      <a:pt x="1008" y="652"/>
                    </a:lnTo>
                    <a:lnTo>
                      <a:pt x="1009" y="669"/>
                    </a:lnTo>
                    <a:lnTo>
                      <a:pt x="1010" y="685"/>
                    </a:lnTo>
                    <a:lnTo>
                      <a:pt x="1011" y="701"/>
                    </a:lnTo>
                    <a:lnTo>
                      <a:pt x="1012" y="719"/>
                    </a:lnTo>
                    <a:lnTo>
                      <a:pt x="1013" y="740"/>
                    </a:lnTo>
                    <a:lnTo>
                      <a:pt x="1014" y="762"/>
                    </a:lnTo>
                    <a:lnTo>
                      <a:pt x="1015" y="785"/>
                    </a:lnTo>
                    <a:lnTo>
                      <a:pt x="1015" y="808"/>
                    </a:lnTo>
                    <a:lnTo>
                      <a:pt x="1017" y="830"/>
                    </a:lnTo>
                    <a:lnTo>
                      <a:pt x="1017" y="857"/>
                    </a:lnTo>
                    <a:lnTo>
                      <a:pt x="1018" y="883"/>
                    </a:lnTo>
                    <a:lnTo>
                      <a:pt x="1019" y="911"/>
                    </a:lnTo>
                    <a:lnTo>
                      <a:pt x="1020" y="937"/>
                    </a:lnTo>
                    <a:lnTo>
                      <a:pt x="1021" y="949"/>
                    </a:lnTo>
                    <a:lnTo>
                      <a:pt x="1022" y="955"/>
                    </a:lnTo>
                    <a:lnTo>
                      <a:pt x="1023" y="959"/>
                    </a:lnTo>
                    <a:lnTo>
                      <a:pt x="1024" y="960"/>
                    </a:lnTo>
                    <a:lnTo>
                      <a:pt x="1025" y="961"/>
                    </a:lnTo>
                    <a:lnTo>
                      <a:pt x="1026" y="962"/>
                    </a:lnTo>
                    <a:lnTo>
                      <a:pt x="1026" y="960"/>
                    </a:lnTo>
                    <a:lnTo>
                      <a:pt x="1027" y="958"/>
                    </a:lnTo>
                    <a:lnTo>
                      <a:pt x="1028" y="957"/>
                    </a:lnTo>
                    <a:lnTo>
                      <a:pt x="1029" y="955"/>
                    </a:lnTo>
                    <a:lnTo>
                      <a:pt x="1030" y="954"/>
                    </a:lnTo>
                    <a:lnTo>
                      <a:pt x="1031" y="953"/>
                    </a:lnTo>
                    <a:lnTo>
                      <a:pt x="1032" y="949"/>
                    </a:lnTo>
                    <a:lnTo>
                      <a:pt x="1033" y="946"/>
                    </a:lnTo>
                    <a:lnTo>
                      <a:pt x="1034" y="942"/>
                    </a:lnTo>
                    <a:lnTo>
                      <a:pt x="1035" y="938"/>
                    </a:lnTo>
                    <a:lnTo>
                      <a:pt x="1036" y="937"/>
                    </a:lnTo>
                    <a:lnTo>
                      <a:pt x="1036" y="938"/>
                    </a:lnTo>
                    <a:lnTo>
                      <a:pt x="1037" y="940"/>
                    </a:lnTo>
                    <a:lnTo>
                      <a:pt x="1038" y="941"/>
                    </a:lnTo>
                    <a:lnTo>
                      <a:pt x="1039" y="943"/>
                    </a:lnTo>
                    <a:lnTo>
                      <a:pt x="1040" y="945"/>
                    </a:lnTo>
                    <a:lnTo>
                      <a:pt x="1041" y="947"/>
                    </a:lnTo>
                    <a:lnTo>
                      <a:pt x="1042" y="949"/>
                    </a:lnTo>
                    <a:lnTo>
                      <a:pt x="1043" y="950"/>
                    </a:lnTo>
                    <a:lnTo>
                      <a:pt x="1044" y="951"/>
                    </a:lnTo>
                    <a:lnTo>
                      <a:pt x="1045" y="953"/>
                    </a:lnTo>
                    <a:lnTo>
                      <a:pt x="1045" y="953"/>
                    </a:lnTo>
                    <a:lnTo>
                      <a:pt x="1047" y="954"/>
                    </a:lnTo>
                    <a:lnTo>
                      <a:pt x="1047" y="956"/>
                    </a:lnTo>
                    <a:lnTo>
                      <a:pt x="1048" y="957"/>
                    </a:lnTo>
                    <a:lnTo>
                      <a:pt x="1049" y="958"/>
                    </a:lnTo>
                    <a:lnTo>
                      <a:pt x="1050" y="958"/>
                    </a:lnTo>
                    <a:lnTo>
                      <a:pt x="1051" y="958"/>
                    </a:lnTo>
                    <a:lnTo>
                      <a:pt x="1052" y="958"/>
                    </a:lnTo>
                    <a:lnTo>
                      <a:pt x="1053" y="958"/>
                    </a:lnTo>
                    <a:lnTo>
                      <a:pt x="1054" y="958"/>
                    </a:lnTo>
                    <a:lnTo>
                      <a:pt x="1055" y="957"/>
                    </a:lnTo>
                    <a:lnTo>
                      <a:pt x="1056" y="957"/>
                    </a:lnTo>
                    <a:lnTo>
                      <a:pt x="1057" y="957"/>
                    </a:lnTo>
                    <a:lnTo>
                      <a:pt x="1057" y="956"/>
                    </a:lnTo>
                    <a:lnTo>
                      <a:pt x="1058" y="956"/>
                    </a:lnTo>
                    <a:lnTo>
                      <a:pt x="1059" y="955"/>
                    </a:lnTo>
                    <a:lnTo>
                      <a:pt x="1060" y="955"/>
                    </a:lnTo>
                    <a:lnTo>
                      <a:pt x="1061" y="954"/>
                    </a:lnTo>
                    <a:lnTo>
                      <a:pt x="1062" y="953"/>
                    </a:lnTo>
                    <a:lnTo>
                      <a:pt x="1063" y="953"/>
                    </a:lnTo>
                    <a:lnTo>
                      <a:pt x="1064" y="952"/>
                    </a:lnTo>
                    <a:lnTo>
                      <a:pt x="1065" y="951"/>
                    </a:lnTo>
                    <a:lnTo>
                      <a:pt x="1066" y="951"/>
                    </a:lnTo>
                    <a:lnTo>
                      <a:pt x="1066" y="951"/>
                    </a:lnTo>
                    <a:lnTo>
                      <a:pt x="1067" y="951"/>
                    </a:lnTo>
                    <a:lnTo>
                      <a:pt x="1068" y="951"/>
                    </a:lnTo>
                    <a:lnTo>
                      <a:pt x="1069" y="950"/>
                    </a:lnTo>
                    <a:lnTo>
                      <a:pt x="1070" y="950"/>
                    </a:lnTo>
                    <a:lnTo>
                      <a:pt x="1071" y="950"/>
                    </a:lnTo>
                    <a:lnTo>
                      <a:pt x="1072" y="950"/>
                    </a:lnTo>
                    <a:lnTo>
                      <a:pt x="1073" y="949"/>
                    </a:lnTo>
                    <a:lnTo>
                      <a:pt x="1074" y="949"/>
                    </a:lnTo>
                    <a:lnTo>
                      <a:pt x="1075" y="949"/>
                    </a:lnTo>
                    <a:lnTo>
                      <a:pt x="1076" y="949"/>
                    </a:lnTo>
                    <a:lnTo>
                      <a:pt x="1077" y="949"/>
                    </a:lnTo>
                    <a:lnTo>
                      <a:pt x="1077" y="948"/>
                    </a:lnTo>
                    <a:lnTo>
                      <a:pt x="1078" y="948"/>
                    </a:lnTo>
                    <a:lnTo>
                      <a:pt x="1079" y="948"/>
                    </a:lnTo>
                    <a:lnTo>
                      <a:pt x="1080" y="948"/>
                    </a:lnTo>
                    <a:lnTo>
                      <a:pt x="1081" y="947"/>
                    </a:lnTo>
                    <a:lnTo>
                      <a:pt x="1082" y="947"/>
                    </a:lnTo>
                    <a:lnTo>
                      <a:pt x="1083" y="946"/>
                    </a:lnTo>
                    <a:lnTo>
                      <a:pt x="1084" y="946"/>
                    </a:lnTo>
                    <a:lnTo>
                      <a:pt x="1085" y="946"/>
                    </a:lnTo>
                    <a:lnTo>
                      <a:pt x="1086" y="945"/>
                    </a:lnTo>
                    <a:lnTo>
                      <a:pt x="1087" y="945"/>
                    </a:lnTo>
                    <a:lnTo>
                      <a:pt x="1087" y="945"/>
                    </a:lnTo>
                    <a:lnTo>
                      <a:pt x="1088" y="944"/>
                    </a:lnTo>
                    <a:lnTo>
                      <a:pt x="1089" y="943"/>
                    </a:lnTo>
                    <a:lnTo>
                      <a:pt x="1090" y="943"/>
                    </a:lnTo>
                    <a:lnTo>
                      <a:pt x="1091" y="943"/>
                    </a:lnTo>
                    <a:lnTo>
                      <a:pt x="1092" y="942"/>
                    </a:lnTo>
                    <a:lnTo>
                      <a:pt x="1093" y="942"/>
                    </a:lnTo>
                    <a:lnTo>
                      <a:pt x="1094" y="941"/>
                    </a:lnTo>
                    <a:lnTo>
                      <a:pt x="1095" y="941"/>
                    </a:lnTo>
                    <a:lnTo>
                      <a:pt x="1096" y="942"/>
                    </a:lnTo>
                    <a:lnTo>
                      <a:pt x="1097" y="942"/>
                    </a:lnTo>
                    <a:lnTo>
                      <a:pt x="1097" y="942"/>
                    </a:lnTo>
                    <a:lnTo>
                      <a:pt x="1098" y="942"/>
                    </a:lnTo>
                    <a:lnTo>
                      <a:pt x="1099" y="942"/>
                    </a:lnTo>
                    <a:lnTo>
                      <a:pt x="1100" y="942"/>
                    </a:lnTo>
                    <a:lnTo>
                      <a:pt x="1101" y="943"/>
                    </a:lnTo>
                    <a:lnTo>
                      <a:pt x="1102" y="943"/>
                    </a:lnTo>
                    <a:lnTo>
                      <a:pt x="1103" y="943"/>
                    </a:lnTo>
                    <a:lnTo>
                      <a:pt x="1104" y="944"/>
                    </a:lnTo>
                    <a:lnTo>
                      <a:pt x="1105" y="944"/>
                    </a:lnTo>
                    <a:lnTo>
                      <a:pt x="1106" y="945"/>
                    </a:lnTo>
                    <a:lnTo>
                      <a:pt x="1107" y="945"/>
                    </a:lnTo>
                    <a:lnTo>
                      <a:pt x="1108" y="945"/>
                    </a:lnTo>
                    <a:lnTo>
                      <a:pt x="1108" y="945"/>
                    </a:lnTo>
                    <a:lnTo>
                      <a:pt x="1109" y="945"/>
                    </a:lnTo>
                    <a:lnTo>
                      <a:pt x="1110" y="945"/>
                    </a:lnTo>
                    <a:lnTo>
                      <a:pt x="1111" y="945"/>
                    </a:lnTo>
                    <a:lnTo>
                      <a:pt x="1112" y="945"/>
                    </a:lnTo>
                    <a:lnTo>
                      <a:pt x="1113" y="945"/>
                    </a:lnTo>
                    <a:lnTo>
                      <a:pt x="1114" y="945"/>
                    </a:lnTo>
                    <a:lnTo>
                      <a:pt x="1115" y="944"/>
                    </a:lnTo>
                    <a:lnTo>
                      <a:pt x="1116" y="944"/>
                    </a:lnTo>
                    <a:lnTo>
                      <a:pt x="1117" y="943"/>
                    </a:lnTo>
                    <a:lnTo>
                      <a:pt x="1117" y="943"/>
                    </a:lnTo>
                    <a:lnTo>
                      <a:pt x="1118" y="943"/>
                    </a:lnTo>
                    <a:lnTo>
                      <a:pt x="1119" y="942"/>
                    </a:lnTo>
                    <a:lnTo>
                      <a:pt x="1120" y="942"/>
                    </a:lnTo>
                    <a:lnTo>
                      <a:pt x="1121" y="941"/>
                    </a:lnTo>
                    <a:lnTo>
                      <a:pt x="1122" y="941"/>
                    </a:lnTo>
                    <a:lnTo>
                      <a:pt x="1123" y="941"/>
                    </a:lnTo>
                    <a:lnTo>
                      <a:pt x="1124" y="941"/>
                    </a:lnTo>
                    <a:lnTo>
                      <a:pt x="1125" y="943"/>
                    </a:lnTo>
                    <a:lnTo>
                      <a:pt x="1126" y="943"/>
                    </a:lnTo>
                    <a:lnTo>
                      <a:pt x="1127" y="944"/>
                    </a:lnTo>
                    <a:lnTo>
                      <a:pt x="1127" y="945"/>
                    </a:lnTo>
                    <a:lnTo>
                      <a:pt x="1129" y="946"/>
                    </a:lnTo>
                    <a:lnTo>
                      <a:pt x="1129" y="946"/>
                    </a:lnTo>
                    <a:lnTo>
                      <a:pt x="1130" y="949"/>
                    </a:lnTo>
                    <a:lnTo>
                      <a:pt x="1131" y="949"/>
                    </a:lnTo>
                    <a:lnTo>
                      <a:pt x="1132" y="950"/>
                    </a:lnTo>
                    <a:lnTo>
                      <a:pt x="1133" y="951"/>
                    </a:lnTo>
                    <a:lnTo>
                      <a:pt x="1134" y="952"/>
                    </a:lnTo>
                    <a:lnTo>
                      <a:pt x="1135" y="953"/>
                    </a:lnTo>
                    <a:lnTo>
                      <a:pt x="1136" y="955"/>
                    </a:lnTo>
                    <a:lnTo>
                      <a:pt x="1137" y="956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39" y="956"/>
                    </a:lnTo>
                    <a:lnTo>
                      <a:pt x="1140" y="956"/>
                    </a:lnTo>
                    <a:lnTo>
                      <a:pt x="1141" y="956"/>
                    </a:lnTo>
                    <a:lnTo>
                      <a:pt x="1142" y="955"/>
                    </a:lnTo>
                    <a:lnTo>
                      <a:pt x="1143" y="955"/>
                    </a:lnTo>
                    <a:lnTo>
                      <a:pt x="1144" y="954"/>
                    </a:lnTo>
                    <a:lnTo>
                      <a:pt x="1145" y="954"/>
                    </a:lnTo>
                    <a:lnTo>
                      <a:pt x="1146" y="953"/>
                    </a:lnTo>
                    <a:lnTo>
                      <a:pt x="1147" y="953"/>
                    </a:lnTo>
                    <a:lnTo>
                      <a:pt x="1148" y="953"/>
                    </a:lnTo>
                    <a:lnTo>
                      <a:pt x="1148" y="952"/>
                    </a:lnTo>
                    <a:lnTo>
                      <a:pt x="1149" y="951"/>
                    </a:lnTo>
                    <a:lnTo>
                      <a:pt x="1150" y="951"/>
                    </a:lnTo>
                    <a:lnTo>
                      <a:pt x="1151" y="950"/>
                    </a:lnTo>
                    <a:lnTo>
                      <a:pt x="1152" y="949"/>
                    </a:lnTo>
                    <a:lnTo>
                      <a:pt x="1153" y="949"/>
                    </a:lnTo>
                    <a:lnTo>
                      <a:pt x="1154" y="949"/>
                    </a:lnTo>
                    <a:lnTo>
                      <a:pt x="1155" y="949"/>
                    </a:lnTo>
                    <a:lnTo>
                      <a:pt x="1156" y="949"/>
                    </a:lnTo>
                    <a:lnTo>
                      <a:pt x="1157" y="949"/>
                    </a:lnTo>
                    <a:lnTo>
                      <a:pt x="1157" y="949"/>
                    </a:lnTo>
                    <a:lnTo>
                      <a:pt x="1159" y="949"/>
                    </a:lnTo>
                    <a:lnTo>
                      <a:pt x="1159" y="949"/>
                    </a:lnTo>
                    <a:lnTo>
                      <a:pt x="1160" y="949"/>
                    </a:lnTo>
                    <a:lnTo>
                      <a:pt x="1161" y="949"/>
                    </a:lnTo>
                    <a:lnTo>
                      <a:pt x="1162" y="949"/>
                    </a:lnTo>
                    <a:lnTo>
                      <a:pt x="1163" y="950"/>
                    </a:lnTo>
                    <a:lnTo>
                      <a:pt x="1164" y="949"/>
                    </a:lnTo>
                    <a:lnTo>
                      <a:pt x="1165" y="949"/>
                    </a:lnTo>
                    <a:lnTo>
                      <a:pt x="1166" y="949"/>
                    </a:lnTo>
                    <a:lnTo>
                      <a:pt x="1167" y="949"/>
                    </a:lnTo>
                    <a:lnTo>
                      <a:pt x="1168" y="949"/>
                    </a:lnTo>
                    <a:lnTo>
                      <a:pt x="1169" y="949"/>
                    </a:lnTo>
                    <a:lnTo>
                      <a:pt x="1169" y="949"/>
                    </a:lnTo>
                    <a:lnTo>
                      <a:pt x="1170" y="949"/>
                    </a:lnTo>
                    <a:lnTo>
                      <a:pt x="1171" y="949"/>
                    </a:lnTo>
                    <a:lnTo>
                      <a:pt x="1172" y="949"/>
                    </a:lnTo>
                    <a:lnTo>
                      <a:pt x="1173" y="949"/>
                    </a:lnTo>
                    <a:lnTo>
                      <a:pt x="1174" y="948"/>
                    </a:lnTo>
                    <a:lnTo>
                      <a:pt x="1175" y="948"/>
                    </a:lnTo>
                    <a:lnTo>
                      <a:pt x="1176" y="948"/>
                    </a:lnTo>
                    <a:lnTo>
                      <a:pt x="1177" y="948"/>
                    </a:lnTo>
                    <a:lnTo>
                      <a:pt x="1178" y="948"/>
                    </a:lnTo>
                    <a:lnTo>
                      <a:pt x="1178" y="948"/>
                    </a:lnTo>
                    <a:lnTo>
                      <a:pt x="1180" y="948"/>
                    </a:lnTo>
                    <a:lnTo>
                      <a:pt x="1180" y="948"/>
                    </a:lnTo>
                    <a:lnTo>
                      <a:pt x="1181" y="948"/>
                    </a:lnTo>
                    <a:lnTo>
                      <a:pt x="1182" y="948"/>
                    </a:lnTo>
                    <a:lnTo>
                      <a:pt x="1183" y="947"/>
                    </a:lnTo>
                    <a:lnTo>
                      <a:pt x="1184" y="947"/>
                    </a:lnTo>
                    <a:lnTo>
                      <a:pt x="1185" y="947"/>
                    </a:lnTo>
                    <a:lnTo>
                      <a:pt x="1186" y="947"/>
                    </a:lnTo>
                    <a:lnTo>
                      <a:pt x="1187" y="947"/>
                    </a:lnTo>
                    <a:lnTo>
                      <a:pt x="1188" y="947"/>
                    </a:lnTo>
                    <a:lnTo>
                      <a:pt x="1189" y="947"/>
                    </a:lnTo>
                    <a:lnTo>
                      <a:pt x="1189" y="947"/>
                    </a:lnTo>
                    <a:lnTo>
                      <a:pt x="1190" y="947"/>
                    </a:lnTo>
                    <a:lnTo>
                      <a:pt x="1191" y="948"/>
                    </a:lnTo>
                    <a:lnTo>
                      <a:pt x="1192" y="945"/>
                    </a:lnTo>
                    <a:lnTo>
                      <a:pt x="1193" y="946"/>
                    </a:lnTo>
                    <a:lnTo>
                      <a:pt x="1194" y="949"/>
                    </a:lnTo>
                    <a:lnTo>
                      <a:pt x="1195" y="946"/>
                    </a:lnTo>
                    <a:lnTo>
                      <a:pt x="1196" y="946"/>
                    </a:lnTo>
                    <a:lnTo>
                      <a:pt x="1197" y="947"/>
                    </a:lnTo>
                    <a:lnTo>
                      <a:pt x="1198" y="946"/>
                    </a:lnTo>
                    <a:lnTo>
                      <a:pt x="1199" y="946"/>
                    </a:lnTo>
                    <a:lnTo>
                      <a:pt x="1199" y="946"/>
                    </a:lnTo>
                    <a:lnTo>
                      <a:pt x="1200" y="946"/>
                    </a:lnTo>
                    <a:lnTo>
                      <a:pt x="1201" y="946"/>
                    </a:lnTo>
                    <a:lnTo>
                      <a:pt x="1202" y="946"/>
                    </a:lnTo>
                    <a:lnTo>
                      <a:pt x="1203" y="946"/>
                    </a:lnTo>
                    <a:lnTo>
                      <a:pt x="1204" y="946"/>
                    </a:lnTo>
                    <a:lnTo>
                      <a:pt x="1205" y="946"/>
                    </a:lnTo>
                    <a:lnTo>
                      <a:pt x="1206" y="946"/>
                    </a:lnTo>
                    <a:lnTo>
                      <a:pt x="1207" y="946"/>
                    </a:lnTo>
                    <a:lnTo>
                      <a:pt x="1208" y="946"/>
                    </a:lnTo>
                    <a:lnTo>
                      <a:pt x="1209" y="946"/>
                    </a:lnTo>
                    <a:lnTo>
                      <a:pt x="1210" y="945"/>
                    </a:lnTo>
                    <a:lnTo>
                      <a:pt x="1210" y="945"/>
                    </a:lnTo>
                    <a:lnTo>
                      <a:pt x="1211" y="945"/>
                    </a:lnTo>
                    <a:lnTo>
                      <a:pt x="1212" y="945"/>
                    </a:lnTo>
                    <a:lnTo>
                      <a:pt x="1213" y="945"/>
                    </a:lnTo>
                    <a:lnTo>
                      <a:pt x="1214" y="945"/>
                    </a:lnTo>
                    <a:lnTo>
                      <a:pt x="1215" y="945"/>
                    </a:lnTo>
                    <a:lnTo>
                      <a:pt x="1216" y="945"/>
                    </a:lnTo>
                    <a:lnTo>
                      <a:pt x="1217" y="945"/>
                    </a:lnTo>
                    <a:lnTo>
                      <a:pt x="1218" y="945"/>
                    </a:lnTo>
                    <a:lnTo>
                      <a:pt x="1219" y="945"/>
                    </a:lnTo>
                    <a:lnTo>
                      <a:pt x="1220" y="943"/>
                    </a:lnTo>
                    <a:lnTo>
                      <a:pt x="1220" y="944"/>
                    </a:lnTo>
                    <a:lnTo>
                      <a:pt x="1221" y="943"/>
                    </a:lnTo>
                    <a:lnTo>
                      <a:pt x="1222" y="943"/>
                    </a:lnTo>
                    <a:lnTo>
                      <a:pt x="1223" y="943"/>
                    </a:lnTo>
                    <a:lnTo>
                      <a:pt x="1224" y="942"/>
                    </a:lnTo>
                    <a:lnTo>
                      <a:pt x="1225" y="942"/>
                    </a:lnTo>
                    <a:lnTo>
                      <a:pt x="1226" y="943"/>
                    </a:lnTo>
                    <a:lnTo>
                      <a:pt x="1227" y="944"/>
                    </a:lnTo>
                    <a:lnTo>
                      <a:pt x="1228" y="944"/>
                    </a:lnTo>
                    <a:lnTo>
                      <a:pt x="1229" y="945"/>
                    </a:lnTo>
                    <a:lnTo>
                      <a:pt x="1229" y="945"/>
                    </a:lnTo>
                    <a:lnTo>
                      <a:pt x="1230" y="946"/>
                    </a:lnTo>
                    <a:lnTo>
                      <a:pt x="1231" y="946"/>
                    </a:lnTo>
                    <a:lnTo>
                      <a:pt x="1232" y="947"/>
                    </a:lnTo>
                    <a:lnTo>
                      <a:pt x="1233" y="948"/>
                    </a:lnTo>
                    <a:lnTo>
                      <a:pt x="1234" y="949"/>
                    </a:lnTo>
                    <a:lnTo>
                      <a:pt x="1235" y="950"/>
                    </a:lnTo>
                    <a:lnTo>
                      <a:pt x="1236" y="951"/>
                    </a:lnTo>
                    <a:lnTo>
                      <a:pt x="1237" y="952"/>
                    </a:lnTo>
                    <a:lnTo>
                      <a:pt x="1238" y="954"/>
                    </a:lnTo>
                    <a:lnTo>
                      <a:pt x="1239" y="954"/>
                    </a:lnTo>
                    <a:lnTo>
                      <a:pt x="1240" y="954"/>
                    </a:lnTo>
                    <a:lnTo>
                      <a:pt x="1241" y="953"/>
                    </a:lnTo>
                    <a:lnTo>
                      <a:pt x="1241" y="952"/>
                    </a:lnTo>
                    <a:lnTo>
                      <a:pt x="1242" y="950"/>
                    </a:lnTo>
                    <a:lnTo>
                      <a:pt x="1243" y="949"/>
                    </a:lnTo>
                    <a:lnTo>
                      <a:pt x="1244" y="948"/>
                    </a:lnTo>
                    <a:lnTo>
                      <a:pt x="1245" y="946"/>
                    </a:lnTo>
                    <a:lnTo>
                      <a:pt x="1246" y="945"/>
                    </a:lnTo>
                    <a:lnTo>
                      <a:pt x="1247" y="943"/>
                    </a:lnTo>
                    <a:lnTo>
                      <a:pt x="1248" y="940"/>
                    </a:lnTo>
                    <a:lnTo>
                      <a:pt x="1249" y="938"/>
                    </a:lnTo>
                    <a:lnTo>
                      <a:pt x="1250" y="937"/>
                    </a:lnTo>
                    <a:lnTo>
                      <a:pt x="1250" y="934"/>
                    </a:lnTo>
                    <a:lnTo>
                      <a:pt x="1251" y="932"/>
                    </a:lnTo>
                    <a:lnTo>
                      <a:pt x="1252" y="929"/>
                    </a:lnTo>
                    <a:lnTo>
                      <a:pt x="1253" y="928"/>
                    </a:lnTo>
                    <a:lnTo>
                      <a:pt x="1254" y="925"/>
                    </a:lnTo>
                    <a:lnTo>
                      <a:pt x="1255" y="925"/>
                    </a:lnTo>
                    <a:lnTo>
                      <a:pt x="1256" y="935"/>
                    </a:lnTo>
                    <a:lnTo>
                      <a:pt x="1257" y="941"/>
                    </a:lnTo>
                    <a:lnTo>
                      <a:pt x="1258" y="929"/>
                    </a:lnTo>
                    <a:lnTo>
                      <a:pt x="1259" y="915"/>
                    </a:lnTo>
                    <a:lnTo>
                      <a:pt x="1260" y="909"/>
                    </a:lnTo>
                    <a:lnTo>
                      <a:pt x="1260" y="925"/>
                    </a:lnTo>
                    <a:lnTo>
                      <a:pt x="1261" y="943"/>
                    </a:lnTo>
                    <a:lnTo>
                      <a:pt x="1262" y="946"/>
                    </a:lnTo>
                    <a:lnTo>
                      <a:pt x="1263" y="942"/>
                    </a:lnTo>
                    <a:lnTo>
                      <a:pt x="1264" y="933"/>
                    </a:lnTo>
                    <a:lnTo>
                      <a:pt x="1265" y="934"/>
                    </a:lnTo>
                    <a:lnTo>
                      <a:pt x="1266" y="937"/>
                    </a:lnTo>
                    <a:lnTo>
                      <a:pt x="1267" y="938"/>
                    </a:lnTo>
                    <a:lnTo>
                      <a:pt x="1268" y="939"/>
                    </a:lnTo>
                    <a:lnTo>
                      <a:pt x="1269" y="940"/>
                    </a:lnTo>
                    <a:lnTo>
                      <a:pt x="1270" y="940"/>
                    </a:lnTo>
                    <a:lnTo>
                      <a:pt x="1271" y="941"/>
                    </a:lnTo>
                    <a:lnTo>
                      <a:pt x="1271" y="941"/>
                    </a:lnTo>
                    <a:lnTo>
                      <a:pt x="1272" y="941"/>
                    </a:lnTo>
                    <a:lnTo>
                      <a:pt x="1273" y="941"/>
                    </a:lnTo>
                    <a:lnTo>
                      <a:pt x="1274" y="941"/>
                    </a:lnTo>
                    <a:lnTo>
                      <a:pt x="1275" y="942"/>
                    </a:lnTo>
                    <a:lnTo>
                      <a:pt x="1276" y="941"/>
                    </a:lnTo>
                    <a:lnTo>
                      <a:pt x="1277" y="942"/>
                    </a:lnTo>
                    <a:lnTo>
                      <a:pt x="1278" y="942"/>
                    </a:lnTo>
                    <a:lnTo>
                      <a:pt x="1279" y="942"/>
                    </a:lnTo>
                    <a:lnTo>
                      <a:pt x="1280" y="943"/>
                    </a:lnTo>
                    <a:lnTo>
                      <a:pt x="1281" y="943"/>
                    </a:lnTo>
                    <a:lnTo>
                      <a:pt x="1281" y="943"/>
                    </a:lnTo>
                    <a:lnTo>
                      <a:pt x="1282" y="943"/>
                    </a:lnTo>
                    <a:lnTo>
                      <a:pt x="1283" y="943"/>
                    </a:lnTo>
                    <a:lnTo>
                      <a:pt x="1284" y="943"/>
                    </a:lnTo>
                    <a:lnTo>
                      <a:pt x="1285" y="942"/>
                    </a:lnTo>
                    <a:lnTo>
                      <a:pt x="1286" y="941"/>
                    </a:lnTo>
                    <a:lnTo>
                      <a:pt x="1287" y="941"/>
                    </a:lnTo>
                    <a:lnTo>
                      <a:pt x="1288" y="940"/>
                    </a:lnTo>
                    <a:lnTo>
                      <a:pt x="1289" y="941"/>
                    </a:lnTo>
                    <a:lnTo>
                      <a:pt x="1290" y="939"/>
                    </a:lnTo>
                    <a:lnTo>
                      <a:pt x="1290" y="938"/>
                    </a:lnTo>
                    <a:lnTo>
                      <a:pt x="1292" y="938"/>
                    </a:lnTo>
                    <a:lnTo>
                      <a:pt x="1292" y="937"/>
                    </a:lnTo>
                    <a:lnTo>
                      <a:pt x="1293" y="936"/>
                    </a:lnTo>
                    <a:lnTo>
                      <a:pt x="1294" y="935"/>
                    </a:lnTo>
                    <a:lnTo>
                      <a:pt x="1295" y="934"/>
                    </a:lnTo>
                    <a:lnTo>
                      <a:pt x="1296" y="933"/>
                    </a:lnTo>
                    <a:lnTo>
                      <a:pt x="1297" y="932"/>
                    </a:lnTo>
                    <a:lnTo>
                      <a:pt x="1298" y="932"/>
                    </a:lnTo>
                    <a:lnTo>
                      <a:pt x="1299" y="933"/>
                    </a:lnTo>
                    <a:lnTo>
                      <a:pt x="1300" y="933"/>
                    </a:lnTo>
                    <a:lnTo>
                      <a:pt x="1301" y="934"/>
                    </a:lnTo>
                    <a:lnTo>
                      <a:pt x="1301" y="935"/>
                    </a:lnTo>
                    <a:lnTo>
                      <a:pt x="1302" y="936"/>
                    </a:lnTo>
                    <a:lnTo>
                      <a:pt x="1303" y="937"/>
                    </a:lnTo>
                    <a:lnTo>
                      <a:pt x="1304" y="938"/>
                    </a:lnTo>
                    <a:lnTo>
                      <a:pt x="1305" y="939"/>
                    </a:lnTo>
                    <a:lnTo>
                      <a:pt x="1306" y="940"/>
                    </a:lnTo>
                    <a:lnTo>
                      <a:pt x="1307" y="941"/>
                    </a:lnTo>
                    <a:lnTo>
                      <a:pt x="1308" y="942"/>
                    </a:lnTo>
                    <a:lnTo>
                      <a:pt x="1309" y="944"/>
                    </a:lnTo>
                    <a:lnTo>
                      <a:pt x="1310" y="945"/>
                    </a:lnTo>
                    <a:lnTo>
                      <a:pt x="1311" y="946"/>
                    </a:lnTo>
                    <a:lnTo>
                      <a:pt x="1311" y="948"/>
                    </a:lnTo>
                    <a:lnTo>
                      <a:pt x="1313" y="948"/>
                    </a:lnTo>
                    <a:lnTo>
                      <a:pt x="1313" y="948"/>
                    </a:lnTo>
                    <a:lnTo>
                      <a:pt x="1314" y="948"/>
                    </a:lnTo>
                    <a:lnTo>
                      <a:pt x="1315" y="948"/>
                    </a:lnTo>
                    <a:lnTo>
                      <a:pt x="1316" y="948"/>
                    </a:lnTo>
                    <a:lnTo>
                      <a:pt x="1317" y="948"/>
                    </a:lnTo>
                    <a:lnTo>
                      <a:pt x="1318" y="947"/>
                    </a:lnTo>
                    <a:lnTo>
                      <a:pt x="1319" y="947"/>
                    </a:lnTo>
                    <a:lnTo>
                      <a:pt x="1320" y="946"/>
                    </a:lnTo>
                    <a:lnTo>
                      <a:pt x="1321" y="946"/>
                    </a:lnTo>
                    <a:lnTo>
                      <a:pt x="1322" y="945"/>
                    </a:lnTo>
                    <a:lnTo>
                      <a:pt x="1322" y="944"/>
                    </a:lnTo>
                    <a:lnTo>
                      <a:pt x="1323" y="945"/>
                    </a:lnTo>
                    <a:lnTo>
                      <a:pt x="1324" y="944"/>
                    </a:lnTo>
                    <a:lnTo>
                      <a:pt x="1325" y="942"/>
                    </a:lnTo>
                    <a:lnTo>
                      <a:pt x="1326" y="942"/>
                    </a:lnTo>
                    <a:lnTo>
                      <a:pt x="1327" y="942"/>
                    </a:lnTo>
                    <a:lnTo>
                      <a:pt x="1328" y="942"/>
                    </a:lnTo>
                    <a:lnTo>
                      <a:pt x="1329" y="942"/>
                    </a:lnTo>
                    <a:lnTo>
                      <a:pt x="1330" y="942"/>
                    </a:lnTo>
                    <a:lnTo>
                      <a:pt x="1331" y="942"/>
                    </a:lnTo>
                    <a:lnTo>
                      <a:pt x="1332" y="942"/>
                    </a:lnTo>
                    <a:lnTo>
                      <a:pt x="1332" y="942"/>
                    </a:lnTo>
                    <a:lnTo>
                      <a:pt x="1333" y="943"/>
                    </a:lnTo>
                    <a:lnTo>
                      <a:pt x="1334" y="941"/>
                    </a:lnTo>
                    <a:lnTo>
                      <a:pt x="1335" y="942"/>
                    </a:lnTo>
                    <a:lnTo>
                      <a:pt x="1336" y="942"/>
                    </a:lnTo>
                    <a:lnTo>
                      <a:pt x="1337" y="942"/>
                    </a:lnTo>
                    <a:lnTo>
                      <a:pt x="1338" y="942"/>
                    </a:lnTo>
                    <a:lnTo>
                      <a:pt x="1339" y="942"/>
                    </a:lnTo>
                    <a:lnTo>
                      <a:pt x="1340" y="943"/>
                    </a:lnTo>
                    <a:lnTo>
                      <a:pt x="1341" y="943"/>
                    </a:lnTo>
                    <a:lnTo>
                      <a:pt x="1341" y="941"/>
                    </a:lnTo>
                    <a:lnTo>
                      <a:pt x="1343" y="942"/>
                    </a:lnTo>
                    <a:lnTo>
                      <a:pt x="1343" y="943"/>
                    </a:lnTo>
                    <a:lnTo>
                      <a:pt x="1344" y="941"/>
                    </a:lnTo>
                    <a:lnTo>
                      <a:pt x="1345" y="941"/>
                    </a:lnTo>
                    <a:lnTo>
                      <a:pt x="1346" y="941"/>
                    </a:lnTo>
                    <a:lnTo>
                      <a:pt x="1347" y="941"/>
                    </a:lnTo>
                    <a:lnTo>
                      <a:pt x="1348" y="941"/>
                    </a:lnTo>
                    <a:lnTo>
                      <a:pt x="1349" y="940"/>
                    </a:lnTo>
                    <a:lnTo>
                      <a:pt x="1350" y="940"/>
                    </a:lnTo>
                    <a:lnTo>
                      <a:pt x="1351" y="940"/>
                    </a:lnTo>
                    <a:lnTo>
                      <a:pt x="1352" y="940"/>
                    </a:lnTo>
                    <a:lnTo>
                      <a:pt x="1353" y="939"/>
                    </a:lnTo>
                    <a:lnTo>
                      <a:pt x="1353" y="939"/>
                    </a:lnTo>
                    <a:lnTo>
                      <a:pt x="1354" y="938"/>
                    </a:lnTo>
                    <a:lnTo>
                      <a:pt x="1355" y="938"/>
                    </a:lnTo>
                    <a:lnTo>
                      <a:pt x="1356" y="938"/>
                    </a:lnTo>
                    <a:lnTo>
                      <a:pt x="1357" y="938"/>
                    </a:lnTo>
                    <a:lnTo>
                      <a:pt x="1358" y="938"/>
                    </a:lnTo>
                    <a:lnTo>
                      <a:pt x="1359" y="938"/>
                    </a:lnTo>
                    <a:lnTo>
                      <a:pt x="1360" y="938"/>
                    </a:lnTo>
                    <a:lnTo>
                      <a:pt x="1361" y="938"/>
                    </a:lnTo>
                    <a:lnTo>
                      <a:pt x="1362" y="938"/>
                    </a:lnTo>
                    <a:lnTo>
                      <a:pt x="1362" y="938"/>
                    </a:lnTo>
                    <a:lnTo>
                      <a:pt x="1363" y="938"/>
                    </a:lnTo>
                    <a:lnTo>
                      <a:pt x="1364" y="938"/>
                    </a:lnTo>
                    <a:lnTo>
                      <a:pt x="1365" y="938"/>
                    </a:lnTo>
                    <a:lnTo>
                      <a:pt x="1366" y="938"/>
                    </a:lnTo>
                    <a:lnTo>
                      <a:pt x="1367" y="938"/>
                    </a:lnTo>
                    <a:lnTo>
                      <a:pt x="1368" y="938"/>
                    </a:lnTo>
                    <a:lnTo>
                      <a:pt x="1369" y="938"/>
                    </a:lnTo>
                    <a:lnTo>
                      <a:pt x="1370" y="938"/>
                    </a:lnTo>
                    <a:lnTo>
                      <a:pt x="1371" y="938"/>
                    </a:lnTo>
                    <a:lnTo>
                      <a:pt x="1372" y="937"/>
                    </a:lnTo>
                    <a:lnTo>
                      <a:pt x="1373" y="938"/>
                    </a:lnTo>
                    <a:lnTo>
                      <a:pt x="1373" y="940"/>
                    </a:lnTo>
                    <a:lnTo>
                      <a:pt x="1374" y="934"/>
                    </a:lnTo>
                    <a:lnTo>
                      <a:pt x="1375" y="936"/>
                    </a:lnTo>
                    <a:lnTo>
                      <a:pt x="1376" y="941"/>
                    </a:lnTo>
                    <a:lnTo>
                      <a:pt x="1377" y="937"/>
                    </a:lnTo>
                    <a:lnTo>
                      <a:pt x="1378" y="936"/>
                    </a:lnTo>
                    <a:lnTo>
                      <a:pt x="1379" y="935"/>
                    </a:lnTo>
                    <a:lnTo>
                      <a:pt x="1380" y="934"/>
                    </a:lnTo>
                    <a:lnTo>
                      <a:pt x="1381" y="936"/>
                    </a:lnTo>
                    <a:lnTo>
                      <a:pt x="1382" y="937"/>
                    </a:lnTo>
                    <a:lnTo>
                      <a:pt x="1383" y="935"/>
                    </a:lnTo>
                    <a:lnTo>
                      <a:pt x="1383" y="933"/>
                    </a:lnTo>
                    <a:lnTo>
                      <a:pt x="1384" y="935"/>
                    </a:lnTo>
                    <a:lnTo>
                      <a:pt x="1385" y="934"/>
                    </a:lnTo>
                    <a:lnTo>
                      <a:pt x="1386" y="935"/>
                    </a:lnTo>
                    <a:lnTo>
                      <a:pt x="1387" y="935"/>
                    </a:lnTo>
                    <a:lnTo>
                      <a:pt x="1388" y="935"/>
                    </a:lnTo>
                    <a:lnTo>
                      <a:pt x="1389" y="936"/>
                    </a:lnTo>
                    <a:lnTo>
                      <a:pt x="1390" y="936"/>
                    </a:lnTo>
                    <a:lnTo>
                      <a:pt x="1391" y="937"/>
                    </a:lnTo>
                    <a:lnTo>
                      <a:pt x="1392" y="937"/>
                    </a:lnTo>
                    <a:lnTo>
                      <a:pt x="1393" y="938"/>
                    </a:lnTo>
                    <a:lnTo>
                      <a:pt x="1393" y="938"/>
                    </a:lnTo>
                    <a:lnTo>
                      <a:pt x="1394" y="939"/>
                    </a:lnTo>
                    <a:lnTo>
                      <a:pt x="1395" y="939"/>
                    </a:lnTo>
                    <a:lnTo>
                      <a:pt x="1396" y="940"/>
                    </a:lnTo>
                    <a:lnTo>
                      <a:pt x="1397" y="941"/>
                    </a:lnTo>
                    <a:lnTo>
                      <a:pt x="1398" y="941"/>
                    </a:lnTo>
                    <a:lnTo>
                      <a:pt x="1399" y="942"/>
                    </a:lnTo>
                    <a:lnTo>
                      <a:pt x="1400" y="941"/>
                    </a:lnTo>
                    <a:lnTo>
                      <a:pt x="1401" y="942"/>
                    </a:lnTo>
                    <a:lnTo>
                      <a:pt x="1402" y="942"/>
                    </a:lnTo>
                    <a:lnTo>
                      <a:pt x="1403" y="941"/>
                    </a:lnTo>
                    <a:lnTo>
                      <a:pt x="1404" y="941"/>
                    </a:lnTo>
                    <a:lnTo>
                      <a:pt x="1404" y="940"/>
                    </a:lnTo>
                    <a:lnTo>
                      <a:pt x="1405" y="941"/>
                    </a:lnTo>
                    <a:lnTo>
                      <a:pt x="1406" y="941"/>
                    </a:lnTo>
                    <a:lnTo>
                      <a:pt x="1407" y="938"/>
                    </a:lnTo>
                    <a:lnTo>
                      <a:pt x="1408" y="938"/>
                    </a:lnTo>
                    <a:lnTo>
                      <a:pt x="1409" y="941"/>
                    </a:lnTo>
                    <a:lnTo>
                      <a:pt x="1410" y="938"/>
                    </a:lnTo>
                    <a:lnTo>
                      <a:pt x="1411" y="937"/>
                    </a:lnTo>
                    <a:lnTo>
                      <a:pt x="1412" y="938"/>
                    </a:lnTo>
                    <a:lnTo>
                      <a:pt x="1413" y="937"/>
                    </a:lnTo>
                    <a:lnTo>
                      <a:pt x="1413" y="937"/>
                    </a:lnTo>
                    <a:lnTo>
                      <a:pt x="1414" y="936"/>
                    </a:lnTo>
                    <a:lnTo>
                      <a:pt x="1415" y="936"/>
                    </a:lnTo>
                    <a:lnTo>
                      <a:pt x="1416" y="936"/>
                    </a:lnTo>
                    <a:lnTo>
                      <a:pt x="1417" y="936"/>
                    </a:lnTo>
                    <a:lnTo>
                      <a:pt x="1418" y="933"/>
                    </a:lnTo>
                    <a:lnTo>
                      <a:pt x="1419" y="934"/>
                    </a:lnTo>
                    <a:lnTo>
                      <a:pt x="1420" y="935"/>
                    </a:lnTo>
                    <a:lnTo>
                      <a:pt x="1421" y="933"/>
                    </a:lnTo>
                    <a:lnTo>
                      <a:pt x="1422" y="933"/>
                    </a:lnTo>
                    <a:lnTo>
                      <a:pt x="1423" y="932"/>
                    </a:lnTo>
                    <a:lnTo>
                      <a:pt x="1423" y="932"/>
                    </a:lnTo>
                    <a:lnTo>
                      <a:pt x="1425" y="931"/>
                    </a:lnTo>
                    <a:lnTo>
                      <a:pt x="1425" y="930"/>
                    </a:lnTo>
                    <a:lnTo>
                      <a:pt x="1426" y="929"/>
                    </a:lnTo>
                    <a:lnTo>
                      <a:pt x="1427" y="930"/>
                    </a:lnTo>
                    <a:lnTo>
                      <a:pt x="1428" y="929"/>
                    </a:lnTo>
                    <a:lnTo>
                      <a:pt x="1429" y="928"/>
                    </a:lnTo>
                    <a:lnTo>
                      <a:pt x="1430" y="929"/>
                    </a:lnTo>
                    <a:lnTo>
                      <a:pt x="1431" y="930"/>
                    </a:lnTo>
                    <a:lnTo>
                      <a:pt x="1432" y="930"/>
                    </a:lnTo>
                    <a:lnTo>
                      <a:pt x="1433" y="931"/>
                    </a:lnTo>
                    <a:lnTo>
                      <a:pt x="1434" y="932"/>
                    </a:lnTo>
                    <a:lnTo>
                      <a:pt x="1434" y="933"/>
                    </a:lnTo>
                    <a:lnTo>
                      <a:pt x="1435" y="934"/>
                    </a:lnTo>
                    <a:lnTo>
                      <a:pt x="1436" y="933"/>
                    </a:lnTo>
                    <a:lnTo>
                      <a:pt x="1437" y="935"/>
                    </a:lnTo>
                    <a:lnTo>
                      <a:pt x="1438" y="938"/>
                    </a:lnTo>
                    <a:lnTo>
                      <a:pt x="1439" y="939"/>
                    </a:lnTo>
                    <a:lnTo>
                      <a:pt x="1440" y="938"/>
                    </a:lnTo>
                    <a:lnTo>
                      <a:pt x="1441" y="936"/>
                    </a:lnTo>
                    <a:lnTo>
                      <a:pt x="1442" y="939"/>
                    </a:lnTo>
                    <a:lnTo>
                      <a:pt x="1443" y="943"/>
                    </a:lnTo>
                    <a:lnTo>
                      <a:pt x="1444" y="944"/>
                    </a:lnTo>
                    <a:lnTo>
                      <a:pt x="1444" y="943"/>
                    </a:lnTo>
                    <a:lnTo>
                      <a:pt x="1445" y="942"/>
                    </a:lnTo>
                    <a:lnTo>
                      <a:pt x="1446" y="943"/>
                    </a:lnTo>
                    <a:lnTo>
                      <a:pt x="1447" y="943"/>
                    </a:lnTo>
                    <a:lnTo>
                      <a:pt x="1448" y="943"/>
                    </a:lnTo>
                    <a:lnTo>
                      <a:pt x="1449" y="943"/>
                    </a:lnTo>
                    <a:lnTo>
                      <a:pt x="1450" y="943"/>
                    </a:lnTo>
                    <a:lnTo>
                      <a:pt x="1451" y="943"/>
                    </a:lnTo>
                    <a:lnTo>
                      <a:pt x="1452" y="943"/>
                    </a:lnTo>
                    <a:lnTo>
                      <a:pt x="1453" y="943"/>
                    </a:lnTo>
                    <a:lnTo>
                      <a:pt x="1453" y="943"/>
                    </a:lnTo>
                    <a:lnTo>
                      <a:pt x="1455" y="943"/>
                    </a:lnTo>
                    <a:lnTo>
                      <a:pt x="1455" y="943"/>
                    </a:lnTo>
                    <a:lnTo>
                      <a:pt x="1456" y="943"/>
                    </a:lnTo>
                    <a:lnTo>
                      <a:pt x="1457" y="943"/>
                    </a:lnTo>
                    <a:lnTo>
                      <a:pt x="1458" y="943"/>
                    </a:lnTo>
                    <a:lnTo>
                      <a:pt x="1459" y="943"/>
                    </a:lnTo>
                    <a:lnTo>
                      <a:pt x="1460" y="943"/>
                    </a:lnTo>
                    <a:lnTo>
                      <a:pt x="1461" y="943"/>
                    </a:lnTo>
                    <a:lnTo>
                      <a:pt x="1462" y="944"/>
                    </a:lnTo>
                    <a:lnTo>
                      <a:pt x="1463" y="944"/>
                    </a:lnTo>
                    <a:lnTo>
                      <a:pt x="1464" y="944"/>
                    </a:lnTo>
                    <a:lnTo>
                      <a:pt x="1465" y="944"/>
                    </a:lnTo>
                    <a:lnTo>
                      <a:pt x="1465" y="945"/>
                    </a:lnTo>
                    <a:lnTo>
                      <a:pt x="1466" y="944"/>
                    </a:lnTo>
                    <a:lnTo>
                      <a:pt x="1467" y="945"/>
                    </a:lnTo>
                    <a:lnTo>
                      <a:pt x="1468" y="945"/>
                    </a:lnTo>
                    <a:lnTo>
                      <a:pt x="1469" y="945"/>
                    </a:lnTo>
                    <a:lnTo>
                      <a:pt x="1470" y="946"/>
                    </a:lnTo>
                    <a:lnTo>
                      <a:pt x="1471" y="946"/>
                    </a:lnTo>
                    <a:lnTo>
                      <a:pt x="1472" y="946"/>
                    </a:lnTo>
                    <a:lnTo>
                      <a:pt x="1473" y="946"/>
                    </a:lnTo>
                    <a:lnTo>
                      <a:pt x="1474" y="946"/>
                    </a:lnTo>
                    <a:lnTo>
                      <a:pt x="1474" y="946"/>
                    </a:lnTo>
                    <a:lnTo>
                      <a:pt x="1475" y="945"/>
                    </a:lnTo>
                    <a:lnTo>
                      <a:pt x="1476" y="945"/>
                    </a:lnTo>
                    <a:lnTo>
                      <a:pt x="1477" y="945"/>
                    </a:lnTo>
                    <a:lnTo>
                      <a:pt x="1478" y="945"/>
                    </a:lnTo>
                    <a:lnTo>
                      <a:pt x="1479" y="945"/>
                    </a:lnTo>
                    <a:lnTo>
                      <a:pt x="1480" y="944"/>
                    </a:lnTo>
                    <a:lnTo>
                      <a:pt x="1481" y="944"/>
                    </a:lnTo>
                    <a:lnTo>
                      <a:pt x="1482" y="943"/>
                    </a:lnTo>
                    <a:lnTo>
                      <a:pt x="1483" y="941"/>
                    </a:lnTo>
                    <a:lnTo>
                      <a:pt x="1484" y="945"/>
                    </a:lnTo>
                    <a:lnTo>
                      <a:pt x="1485" y="942"/>
                    </a:lnTo>
                    <a:lnTo>
                      <a:pt x="1486" y="939"/>
                    </a:lnTo>
                    <a:lnTo>
                      <a:pt x="1486" y="941"/>
                    </a:lnTo>
                    <a:lnTo>
                      <a:pt x="1487" y="941"/>
                    </a:lnTo>
                    <a:lnTo>
                      <a:pt x="1488" y="941"/>
                    </a:lnTo>
                    <a:lnTo>
                      <a:pt x="1489" y="942"/>
                    </a:lnTo>
                    <a:lnTo>
                      <a:pt x="1490" y="943"/>
                    </a:lnTo>
                    <a:lnTo>
                      <a:pt x="1491" y="943"/>
                    </a:lnTo>
                    <a:lnTo>
                      <a:pt x="1492" y="944"/>
                    </a:lnTo>
                    <a:lnTo>
                      <a:pt x="1493" y="945"/>
                    </a:lnTo>
                    <a:lnTo>
                      <a:pt x="1494" y="946"/>
                    </a:lnTo>
                    <a:lnTo>
                      <a:pt x="1495" y="947"/>
                    </a:lnTo>
                    <a:lnTo>
                      <a:pt x="1495" y="948"/>
                    </a:lnTo>
                    <a:lnTo>
                      <a:pt x="1496" y="948"/>
                    </a:lnTo>
                    <a:lnTo>
                      <a:pt x="1497" y="950"/>
                    </a:lnTo>
                    <a:lnTo>
                      <a:pt x="1498" y="951"/>
                    </a:lnTo>
                    <a:lnTo>
                      <a:pt x="1499" y="952"/>
                    </a:lnTo>
                    <a:lnTo>
                      <a:pt x="1500" y="953"/>
                    </a:lnTo>
                    <a:lnTo>
                      <a:pt x="1501" y="954"/>
                    </a:lnTo>
                  </a:path>
                </a:pathLst>
              </a:custGeom>
              <a:noFill/>
              <a:ln w="3175" cap="flat">
                <a:solidFill>
                  <a:srgbClr val="A214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5" name="Freeform 230">
                <a:extLst>
                  <a:ext uri="{FF2B5EF4-FFF2-40B4-BE49-F238E27FC236}">
                    <a16:creationId xmlns:a16="http://schemas.microsoft.com/office/drawing/2014/main" id="{382E71AE-3065-4F86-B30D-A201B00F2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83"/>
                <a:ext cx="1501" cy="971"/>
              </a:xfrm>
              <a:custGeom>
                <a:avLst/>
                <a:gdLst>
                  <a:gd name="T0" fmla="*/ 22 w 1501"/>
                  <a:gd name="T1" fmla="*/ 933 h 971"/>
                  <a:gd name="T2" fmla="*/ 46 w 1501"/>
                  <a:gd name="T3" fmla="*/ 941 h 971"/>
                  <a:gd name="T4" fmla="*/ 69 w 1501"/>
                  <a:gd name="T5" fmla="*/ 871 h 971"/>
                  <a:gd name="T6" fmla="*/ 93 w 1501"/>
                  <a:gd name="T7" fmla="*/ 924 h 971"/>
                  <a:gd name="T8" fmla="*/ 117 w 1501"/>
                  <a:gd name="T9" fmla="*/ 942 h 971"/>
                  <a:gd name="T10" fmla="*/ 140 w 1501"/>
                  <a:gd name="T11" fmla="*/ 920 h 971"/>
                  <a:gd name="T12" fmla="*/ 164 w 1501"/>
                  <a:gd name="T13" fmla="*/ 945 h 971"/>
                  <a:gd name="T14" fmla="*/ 188 w 1501"/>
                  <a:gd name="T15" fmla="*/ 935 h 971"/>
                  <a:gd name="T16" fmla="*/ 211 w 1501"/>
                  <a:gd name="T17" fmla="*/ 938 h 971"/>
                  <a:gd name="T18" fmla="*/ 235 w 1501"/>
                  <a:gd name="T19" fmla="*/ 951 h 971"/>
                  <a:gd name="T20" fmla="*/ 259 w 1501"/>
                  <a:gd name="T21" fmla="*/ 937 h 971"/>
                  <a:gd name="T22" fmla="*/ 282 w 1501"/>
                  <a:gd name="T23" fmla="*/ 927 h 971"/>
                  <a:gd name="T24" fmla="*/ 306 w 1501"/>
                  <a:gd name="T25" fmla="*/ 889 h 971"/>
                  <a:gd name="T26" fmla="*/ 330 w 1501"/>
                  <a:gd name="T27" fmla="*/ 943 h 971"/>
                  <a:gd name="T28" fmla="*/ 353 w 1501"/>
                  <a:gd name="T29" fmla="*/ 935 h 971"/>
                  <a:gd name="T30" fmla="*/ 377 w 1501"/>
                  <a:gd name="T31" fmla="*/ 935 h 971"/>
                  <a:gd name="T32" fmla="*/ 401 w 1501"/>
                  <a:gd name="T33" fmla="*/ 939 h 971"/>
                  <a:gd name="T34" fmla="*/ 424 w 1501"/>
                  <a:gd name="T35" fmla="*/ 920 h 971"/>
                  <a:gd name="T36" fmla="*/ 448 w 1501"/>
                  <a:gd name="T37" fmla="*/ 969 h 971"/>
                  <a:gd name="T38" fmla="*/ 472 w 1501"/>
                  <a:gd name="T39" fmla="*/ 502 h 971"/>
                  <a:gd name="T40" fmla="*/ 495 w 1501"/>
                  <a:gd name="T41" fmla="*/ 836 h 971"/>
                  <a:gd name="T42" fmla="*/ 519 w 1501"/>
                  <a:gd name="T43" fmla="*/ 950 h 971"/>
                  <a:gd name="T44" fmla="*/ 543 w 1501"/>
                  <a:gd name="T45" fmla="*/ 937 h 971"/>
                  <a:gd name="T46" fmla="*/ 567 w 1501"/>
                  <a:gd name="T47" fmla="*/ 938 h 971"/>
                  <a:gd name="T48" fmla="*/ 590 w 1501"/>
                  <a:gd name="T49" fmla="*/ 943 h 971"/>
                  <a:gd name="T50" fmla="*/ 614 w 1501"/>
                  <a:gd name="T51" fmla="*/ 953 h 971"/>
                  <a:gd name="T52" fmla="*/ 637 w 1501"/>
                  <a:gd name="T53" fmla="*/ 805 h 971"/>
                  <a:gd name="T54" fmla="*/ 661 w 1501"/>
                  <a:gd name="T55" fmla="*/ 891 h 971"/>
                  <a:gd name="T56" fmla="*/ 685 w 1501"/>
                  <a:gd name="T57" fmla="*/ 950 h 971"/>
                  <a:gd name="T58" fmla="*/ 709 w 1501"/>
                  <a:gd name="T59" fmla="*/ 938 h 971"/>
                  <a:gd name="T60" fmla="*/ 732 w 1501"/>
                  <a:gd name="T61" fmla="*/ 938 h 971"/>
                  <a:gd name="T62" fmla="*/ 756 w 1501"/>
                  <a:gd name="T63" fmla="*/ 937 h 971"/>
                  <a:gd name="T64" fmla="*/ 780 w 1501"/>
                  <a:gd name="T65" fmla="*/ 929 h 971"/>
                  <a:gd name="T66" fmla="*/ 803 w 1501"/>
                  <a:gd name="T67" fmla="*/ 933 h 971"/>
                  <a:gd name="T68" fmla="*/ 827 w 1501"/>
                  <a:gd name="T69" fmla="*/ 915 h 971"/>
                  <a:gd name="T70" fmla="*/ 851 w 1501"/>
                  <a:gd name="T71" fmla="*/ 861 h 971"/>
                  <a:gd name="T72" fmla="*/ 874 w 1501"/>
                  <a:gd name="T73" fmla="*/ 949 h 971"/>
                  <a:gd name="T74" fmla="*/ 898 w 1501"/>
                  <a:gd name="T75" fmla="*/ 939 h 971"/>
                  <a:gd name="T76" fmla="*/ 922 w 1501"/>
                  <a:gd name="T77" fmla="*/ 945 h 971"/>
                  <a:gd name="T78" fmla="*/ 945 w 1501"/>
                  <a:gd name="T79" fmla="*/ 922 h 971"/>
                  <a:gd name="T80" fmla="*/ 969 w 1501"/>
                  <a:gd name="T81" fmla="*/ 945 h 971"/>
                  <a:gd name="T82" fmla="*/ 993 w 1501"/>
                  <a:gd name="T83" fmla="*/ 843 h 971"/>
                  <a:gd name="T84" fmla="*/ 1017 w 1501"/>
                  <a:gd name="T85" fmla="*/ 805 h 971"/>
                  <a:gd name="T86" fmla="*/ 1040 w 1501"/>
                  <a:gd name="T87" fmla="*/ 936 h 971"/>
                  <a:gd name="T88" fmla="*/ 1064 w 1501"/>
                  <a:gd name="T89" fmla="*/ 940 h 971"/>
                  <a:gd name="T90" fmla="*/ 1087 w 1501"/>
                  <a:gd name="T91" fmla="*/ 933 h 971"/>
                  <a:gd name="T92" fmla="*/ 1111 w 1501"/>
                  <a:gd name="T93" fmla="*/ 943 h 971"/>
                  <a:gd name="T94" fmla="*/ 1135 w 1501"/>
                  <a:gd name="T95" fmla="*/ 946 h 971"/>
                  <a:gd name="T96" fmla="*/ 1159 w 1501"/>
                  <a:gd name="T97" fmla="*/ 930 h 971"/>
                  <a:gd name="T98" fmla="*/ 1182 w 1501"/>
                  <a:gd name="T99" fmla="*/ 926 h 971"/>
                  <a:gd name="T100" fmla="*/ 1206 w 1501"/>
                  <a:gd name="T101" fmla="*/ 934 h 971"/>
                  <a:gd name="T102" fmla="*/ 1229 w 1501"/>
                  <a:gd name="T103" fmla="*/ 937 h 971"/>
                  <a:gd name="T104" fmla="*/ 1253 w 1501"/>
                  <a:gd name="T105" fmla="*/ 916 h 971"/>
                  <a:gd name="T106" fmla="*/ 1277 w 1501"/>
                  <a:gd name="T107" fmla="*/ 937 h 971"/>
                  <a:gd name="T108" fmla="*/ 1301 w 1501"/>
                  <a:gd name="T109" fmla="*/ 912 h 971"/>
                  <a:gd name="T110" fmla="*/ 1324 w 1501"/>
                  <a:gd name="T111" fmla="*/ 932 h 971"/>
                  <a:gd name="T112" fmla="*/ 1348 w 1501"/>
                  <a:gd name="T113" fmla="*/ 937 h 971"/>
                  <a:gd name="T114" fmla="*/ 1372 w 1501"/>
                  <a:gd name="T115" fmla="*/ 936 h 971"/>
                  <a:gd name="T116" fmla="*/ 1395 w 1501"/>
                  <a:gd name="T117" fmla="*/ 931 h 971"/>
                  <a:gd name="T118" fmla="*/ 1419 w 1501"/>
                  <a:gd name="T119" fmla="*/ 928 h 971"/>
                  <a:gd name="T120" fmla="*/ 1443 w 1501"/>
                  <a:gd name="T121" fmla="*/ 918 h 971"/>
                  <a:gd name="T122" fmla="*/ 1466 w 1501"/>
                  <a:gd name="T123" fmla="*/ 925 h 971"/>
                  <a:gd name="T124" fmla="*/ 1490 w 1501"/>
                  <a:gd name="T125" fmla="*/ 922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71">
                    <a:moveTo>
                      <a:pt x="0" y="928"/>
                    </a:moveTo>
                    <a:lnTo>
                      <a:pt x="0" y="928"/>
                    </a:lnTo>
                    <a:lnTo>
                      <a:pt x="1" y="929"/>
                    </a:lnTo>
                    <a:lnTo>
                      <a:pt x="2" y="929"/>
                    </a:lnTo>
                    <a:lnTo>
                      <a:pt x="3" y="930"/>
                    </a:lnTo>
                    <a:lnTo>
                      <a:pt x="4" y="930"/>
                    </a:lnTo>
                    <a:lnTo>
                      <a:pt x="5" y="931"/>
                    </a:lnTo>
                    <a:lnTo>
                      <a:pt x="5" y="931"/>
                    </a:lnTo>
                    <a:lnTo>
                      <a:pt x="6" y="932"/>
                    </a:lnTo>
                    <a:lnTo>
                      <a:pt x="7" y="932"/>
                    </a:lnTo>
                    <a:lnTo>
                      <a:pt x="8" y="932"/>
                    </a:lnTo>
                    <a:lnTo>
                      <a:pt x="9" y="933"/>
                    </a:lnTo>
                    <a:lnTo>
                      <a:pt x="10" y="933"/>
                    </a:lnTo>
                    <a:lnTo>
                      <a:pt x="11" y="934"/>
                    </a:lnTo>
                    <a:lnTo>
                      <a:pt x="12" y="935"/>
                    </a:lnTo>
                    <a:lnTo>
                      <a:pt x="13" y="935"/>
                    </a:lnTo>
                    <a:lnTo>
                      <a:pt x="14" y="936"/>
                    </a:lnTo>
                    <a:lnTo>
                      <a:pt x="15" y="936"/>
                    </a:lnTo>
                    <a:lnTo>
                      <a:pt x="16" y="936"/>
                    </a:lnTo>
                    <a:lnTo>
                      <a:pt x="16" y="936"/>
                    </a:lnTo>
                    <a:lnTo>
                      <a:pt x="17" y="935"/>
                    </a:lnTo>
                    <a:lnTo>
                      <a:pt x="18" y="935"/>
                    </a:lnTo>
                    <a:lnTo>
                      <a:pt x="19" y="934"/>
                    </a:lnTo>
                    <a:lnTo>
                      <a:pt x="20" y="934"/>
                    </a:lnTo>
                    <a:lnTo>
                      <a:pt x="21" y="934"/>
                    </a:lnTo>
                    <a:lnTo>
                      <a:pt x="22" y="933"/>
                    </a:lnTo>
                    <a:lnTo>
                      <a:pt x="23" y="932"/>
                    </a:lnTo>
                    <a:lnTo>
                      <a:pt x="24" y="931"/>
                    </a:lnTo>
                    <a:lnTo>
                      <a:pt x="25" y="930"/>
                    </a:lnTo>
                    <a:lnTo>
                      <a:pt x="26" y="929"/>
                    </a:lnTo>
                    <a:lnTo>
                      <a:pt x="26" y="928"/>
                    </a:lnTo>
                    <a:lnTo>
                      <a:pt x="27" y="927"/>
                    </a:lnTo>
                    <a:lnTo>
                      <a:pt x="28" y="925"/>
                    </a:lnTo>
                    <a:lnTo>
                      <a:pt x="29" y="924"/>
                    </a:lnTo>
                    <a:lnTo>
                      <a:pt x="30" y="924"/>
                    </a:lnTo>
                    <a:lnTo>
                      <a:pt x="31" y="925"/>
                    </a:lnTo>
                    <a:lnTo>
                      <a:pt x="32" y="926"/>
                    </a:lnTo>
                    <a:lnTo>
                      <a:pt x="33" y="927"/>
                    </a:lnTo>
                    <a:lnTo>
                      <a:pt x="34" y="928"/>
                    </a:lnTo>
                    <a:lnTo>
                      <a:pt x="35" y="929"/>
                    </a:lnTo>
                    <a:lnTo>
                      <a:pt x="35" y="930"/>
                    </a:lnTo>
                    <a:lnTo>
                      <a:pt x="36" y="931"/>
                    </a:lnTo>
                    <a:lnTo>
                      <a:pt x="37" y="932"/>
                    </a:lnTo>
                    <a:lnTo>
                      <a:pt x="38" y="934"/>
                    </a:lnTo>
                    <a:lnTo>
                      <a:pt x="39" y="935"/>
                    </a:lnTo>
                    <a:lnTo>
                      <a:pt x="40" y="936"/>
                    </a:lnTo>
                    <a:lnTo>
                      <a:pt x="41" y="938"/>
                    </a:lnTo>
                    <a:lnTo>
                      <a:pt x="42" y="939"/>
                    </a:lnTo>
                    <a:lnTo>
                      <a:pt x="43" y="942"/>
                    </a:lnTo>
                    <a:lnTo>
                      <a:pt x="44" y="942"/>
                    </a:lnTo>
                    <a:lnTo>
                      <a:pt x="45" y="942"/>
                    </a:lnTo>
                    <a:lnTo>
                      <a:pt x="46" y="941"/>
                    </a:lnTo>
                    <a:lnTo>
                      <a:pt x="47" y="939"/>
                    </a:lnTo>
                    <a:lnTo>
                      <a:pt x="47" y="937"/>
                    </a:lnTo>
                    <a:lnTo>
                      <a:pt x="48" y="935"/>
                    </a:lnTo>
                    <a:lnTo>
                      <a:pt x="49" y="932"/>
                    </a:lnTo>
                    <a:lnTo>
                      <a:pt x="50" y="930"/>
                    </a:lnTo>
                    <a:lnTo>
                      <a:pt x="51" y="927"/>
                    </a:lnTo>
                    <a:lnTo>
                      <a:pt x="52" y="925"/>
                    </a:lnTo>
                    <a:lnTo>
                      <a:pt x="53" y="923"/>
                    </a:lnTo>
                    <a:lnTo>
                      <a:pt x="54" y="921"/>
                    </a:lnTo>
                    <a:lnTo>
                      <a:pt x="55" y="919"/>
                    </a:lnTo>
                    <a:lnTo>
                      <a:pt x="56" y="917"/>
                    </a:lnTo>
                    <a:lnTo>
                      <a:pt x="56" y="914"/>
                    </a:lnTo>
                    <a:lnTo>
                      <a:pt x="57" y="912"/>
                    </a:lnTo>
                    <a:lnTo>
                      <a:pt x="58" y="910"/>
                    </a:lnTo>
                    <a:lnTo>
                      <a:pt x="59" y="907"/>
                    </a:lnTo>
                    <a:lnTo>
                      <a:pt x="60" y="904"/>
                    </a:lnTo>
                    <a:lnTo>
                      <a:pt x="61" y="901"/>
                    </a:lnTo>
                    <a:lnTo>
                      <a:pt x="62" y="897"/>
                    </a:lnTo>
                    <a:lnTo>
                      <a:pt x="63" y="894"/>
                    </a:lnTo>
                    <a:lnTo>
                      <a:pt x="64" y="891"/>
                    </a:lnTo>
                    <a:lnTo>
                      <a:pt x="65" y="888"/>
                    </a:lnTo>
                    <a:lnTo>
                      <a:pt x="66" y="885"/>
                    </a:lnTo>
                    <a:lnTo>
                      <a:pt x="66" y="882"/>
                    </a:lnTo>
                    <a:lnTo>
                      <a:pt x="67" y="878"/>
                    </a:lnTo>
                    <a:lnTo>
                      <a:pt x="68" y="874"/>
                    </a:lnTo>
                    <a:lnTo>
                      <a:pt x="69" y="871"/>
                    </a:lnTo>
                    <a:lnTo>
                      <a:pt x="70" y="866"/>
                    </a:lnTo>
                    <a:lnTo>
                      <a:pt x="71" y="863"/>
                    </a:lnTo>
                    <a:lnTo>
                      <a:pt x="72" y="859"/>
                    </a:lnTo>
                    <a:lnTo>
                      <a:pt x="73" y="856"/>
                    </a:lnTo>
                    <a:lnTo>
                      <a:pt x="74" y="855"/>
                    </a:lnTo>
                    <a:lnTo>
                      <a:pt x="75" y="857"/>
                    </a:lnTo>
                    <a:lnTo>
                      <a:pt x="76" y="859"/>
                    </a:lnTo>
                    <a:lnTo>
                      <a:pt x="77" y="861"/>
                    </a:lnTo>
                    <a:lnTo>
                      <a:pt x="77" y="864"/>
                    </a:lnTo>
                    <a:lnTo>
                      <a:pt x="78" y="867"/>
                    </a:lnTo>
                    <a:lnTo>
                      <a:pt x="79" y="871"/>
                    </a:lnTo>
                    <a:lnTo>
                      <a:pt x="80" y="875"/>
                    </a:lnTo>
                    <a:lnTo>
                      <a:pt x="81" y="879"/>
                    </a:lnTo>
                    <a:lnTo>
                      <a:pt x="82" y="882"/>
                    </a:lnTo>
                    <a:lnTo>
                      <a:pt x="83" y="886"/>
                    </a:lnTo>
                    <a:lnTo>
                      <a:pt x="84" y="890"/>
                    </a:lnTo>
                    <a:lnTo>
                      <a:pt x="85" y="895"/>
                    </a:lnTo>
                    <a:lnTo>
                      <a:pt x="86" y="899"/>
                    </a:lnTo>
                    <a:lnTo>
                      <a:pt x="87" y="904"/>
                    </a:lnTo>
                    <a:lnTo>
                      <a:pt x="87" y="909"/>
                    </a:lnTo>
                    <a:lnTo>
                      <a:pt x="88" y="912"/>
                    </a:lnTo>
                    <a:lnTo>
                      <a:pt x="89" y="914"/>
                    </a:lnTo>
                    <a:lnTo>
                      <a:pt x="90" y="917"/>
                    </a:lnTo>
                    <a:lnTo>
                      <a:pt x="91" y="919"/>
                    </a:lnTo>
                    <a:lnTo>
                      <a:pt x="92" y="922"/>
                    </a:lnTo>
                    <a:lnTo>
                      <a:pt x="93" y="924"/>
                    </a:lnTo>
                    <a:lnTo>
                      <a:pt x="94" y="925"/>
                    </a:lnTo>
                    <a:lnTo>
                      <a:pt x="95" y="927"/>
                    </a:lnTo>
                    <a:lnTo>
                      <a:pt x="96" y="929"/>
                    </a:lnTo>
                    <a:lnTo>
                      <a:pt x="96" y="932"/>
                    </a:lnTo>
                    <a:lnTo>
                      <a:pt x="98" y="934"/>
                    </a:lnTo>
                    <a:lnTo>
                      <a:pt x="98" y="936"/>
                    </a:lnTo>
                    <a:lnTo>
                      <a:pt x="99" y="938"/>
                    </a:lnTo>
                    <a:lnTo>
                      <a:pt x="100" y="940"/>
                    </a:lnTo>
                    <a:lnTo>
                      <a:pt x="101" y="942"/>
                    </a:lnTo>
                    <a:lnTo>
                      <a:pt x="102" y="944"/>
                    </a:lnTo>
                    <a:lnTo>
                      <a:pt x="103" y="945"/>
                    </a:lnTo>
                    <a:lnTo>
                      <a:pt x="104" y="945"/>
                    </a:lnTo>
                    <a:lnTo>
                      <a:pt x="105" y="946"/>
                    </a:lnTo>
                    <a:lnTo>
                      <a:pt x="106" y="946"/>
                    </a:lnTo>
                    <a:lnTo>
                      <a:pt x="107" y="946"/>
                    </a:lnTo>
                    <a:lnTo>
                      <a:pt x="107" y="946"/>
                    </a:lnTo>
                    <a:lnTo>
                      <a:pt x="108" y="946"/>
                    </a:lnTo>
                    <a:lnTo>
                      <a:pt x="109" y="946"/>
                    </a:lnTo>
                    <a:lnTo>
                      <a:pt x="110" y="945"/>
                    </a:lnTo>
                    <a:lnTo>
                      <a:pt x="111" y="945"/>
                    </a:lnTo>
                    <a:lnTo>
                      <a:pt x="112" y="945"/>
                    </a:lnTo>
                    <a:lnTo>
                      <a:pt x="113" y="945"/>
                    </a:lnTo>
                    <a:lnTo>
                      <a:pt x="114" y="944"/>
                    </a:lnTo>
                    <a:lnTo>
                      <a:pt x="115" y="943"/>
                    </a:lnTo>
                    <a:lnTo>
                      <a:pt x="116" y="943"/>
                    </a:lnTo>
                    <a:lnTo>
                      <a:pt x="117" y="942"/>
                    </a:lnTo>
                    <a:lnTo>
                      <a:pt x="117" y="941"/>
                    </a:lnTo>
                    <a:lnTo>
                      <a:pt x="119" y="940"/>
                    </a:lnTo>
                    <a:lnTo>
                      <a:pt x="119" y="940"/>
                    </a:lnTo>
                    <a:lnTo>
                      <a:pt x="120" y="938"/>
                    </a:lnTo>
                    <a:lnTo>
                      <a:pt x="121" y="937"/>
                    </a:lnTo>
                    <a:lnTo>
                      <a:pt x="122" y="936"/>
                    </a:lnTo>
                    <a:lnTo>
                      <a:pt x="123" y="935"/>
                    </a:lnTo>
                    <a:lnTo>
                      <a:pt x="124" y="934"/>
                    </a:lnTo>
                    <a:lnTo>
                      <a:pt x="125" y="933"/>
                    </a:lnTo>
                    <a:lnTo>
                      <a:pt x="126" y="932"/>
                    </a:lnTo>
                    <a:lnTo>
                      <a:pt x="127" y="930"/>
                    </a:lnTo>
                    <a:lnTo>
                      <a:pt x="128" y="929"/>
                    </a:lnTo>
                    <a:lnTo>
                      <a:pt x="128" y="928"/>
                    </a:lnTo>
                    <a:lnTo>
                      <a:pt x="129" y="927"/>
                    </a:lnTo>
                    <a:lnTo>
                      <a:pt x="130" y="925"/>
                    </a:lnTo>
                    <a:lnTo>
                      <a:pt x="131" y="924"/>
                    </a:lnTo>
                    <a:lnTo>
                      <a:pt x="132" y="923"/>
                    </a:lnTo>
                    <a:lnTo>
                      <a:pt x="133" y="923"/>
                    </a:lnTo>
                    <a:lnTo>
                      <a:pt x="134" y="922"/>
                    </a:lnTo>
                    <a:lnTo>
                      <a:pt x="135" y="922"/>
                    </a:lnTo>
                    <a:lnTo>
                      <a:pt x="136" y="921"/>
                    </a:lnTo>
                    <a:lnTo>
                      <a:pt x="137" y="921"/>
                    </a:lnTo>
                    <a:lnTo>
                      <a:pt x="138" y="921"/>
                    </a:lnTo>
                    <a:lnTo>
                      <a:pt x="138" y="921"/>
                    </a:lnTo>
                    <a:lnTo>
                      <a:pt x="139" y="920"/>
                    </a:lnTo>
                    <a:lnTo>
                      <a:pt x="140" y="920"/>
                    </a:lnTo>
                    <a:lnTo>
                      <a:pt x="141" y="919"/>
                    </a:lnTo>
                    <a:lnTo>
                      <a:pt x="142" y="919"/>
                    </a:lnTo>
                    <a:lnTo>
                      <a:pt x="143" y="918"/>
                    </a:lnTo>
                    <a:lnTo>
                      <a:pt x="144" y="918"/>
                    </a:lnTo>
                    <a:lnTo>
                      <a:pt x="145" y="917"/>
                    </a:lnTo>
                    <a:lnTo>
                      <a:pt x="146" y="917"/>
                    </a:lnTo>
                    <a:lnTo>
                      <a:pt x="147" y="918"/>
                    </a:lnTo>
                    <a:lnTo>
                      <a:pt x="147" y="919"/>
                    </a:lnTo>
                    <a:lnTo>
                      <a:pt x="149" y="920"/>
                    </a:lnTo>
                    <a:lnTo>
                      <a:pt x="149" y="922"/>
                    </a:lnTo>
                    <a:lnTo>
                      <a:pt x="150" y="924"/>
                    </a:lnTo>
                    <a:lnTo>
                      <a:pt x="151" y="925"/>
                    </a:lnTo>
                    <a:lnTo>
                      <a:pt x="152" y="926"/>
                    </a:lnTo>
                    <a:lnTo>
                      <a:pt x="153" y="928"/>
                    </a:lnTo>
                    <a:lnTo>
                      <a:pt x="154" y="930"/>
                    </a:lnTo>
                    <a:lnTo>
                      <a:pt x="155" y="932"/>
                    </a:lnTo>
                    <a:lnTo>
                      <a:pt x="156" y="934"/>
                    </a:lnTo>
                    <a:lnTo>
                      <a:pt x="157" y="937"/>
                    </a:lnTo>
                    <a:lnTo>
                      <a:pt x="158" y="939"/>
                    </a:lnTo>
                    <a:lnTo>
                      <a:pt x="159" y="941"/>
                    </a:lnTo>
                    <a:lnTo>
                      <a:pt x="159" y="944"/>
                    </a:lnTo>
                    <a:lnTo>
                      <a:pt x="160" y="946"/>
                    </a:lnTo>
                    <a:lnTo>
                      <a:pt x="161" y="947"/>
                    </a:lnTo>
                    <a:lnTo>
                      <a:pt x="162" y="946"/>
                    </a:lnTo>
                    <a:lnTo>
                      <a:pt x="163" y="946"/>
                    </a:lnTo>
                    <a:lnTo>
                      <a:pt x="164" y="945"/>
                    </a:lnTo>
                    <a:lnTo>
                      <a:pt x="165" y="944"/>
                    </a:lnTo>
                    <a:lnTo>
                      <a:pt x="166" y="943"/>
                    </a:lnTo>
                    <a:lnTo>
                      <a:pt x="167" y="942"/>
                    </a:lnTo>
                    <a:lnTo>
                      <a:pt x="168" y="941"/>
                    </a:lnTo>
                    <a:lnTo>
                      <a:pt x="168" y="940"/>
                    </a:lnTo>
                    <a:lnTo>
                      <a:pt x="169" y="938"/>
                    </a:lnTo>
                    <a:lnTo>
                      <a:pt x="170" y="937"/>
                    </a:lnTo>
                    <a:lnTo>
                      <a:pt x="171" y="936"/>
                    </a:lnTo>
                    <a:lnTo>
                      <a:pt x="172" y="934"/>
                    </a:lnTo>
                    <a:lnTo>
                      <a:pt x="173" y="932"/>
                    </a:lnTo>
                    <a:lnTo>
                      <a:pt x="174" y="931"/>
                    </a:lnTo>
                    <a:lnTo>
                      <a:pt x="175" y="929"/>
                    </a:lnTo>
                    <a:lnTo>
                      <a:pt x="176" y="929"/>
                    </a:lnTo>
                    <a:lnTo>
                      <a:pt x="177" y="929"/>
                    </a:lnTo>
                    <a:lnTo>
                      <a:pt x="178" y="929"/>
                    </a:lnTo>
                    <a:lnTo>
                      <a:pt x="179" y="929"/>
                    </a:lnTo>
                    <a:lnTo>
                      <a:pt x="179" y="929"/>
                    </a:lnTo>
                    <a:lnTo>
                      <a:pt x="180" y="930"/>
                    </a:lnTo>
                    <a:lnTo>
                      <a:pt x="181" y="930"/>
                    </a:lnTo>
                    <a:lnTo>
                      <a:pt x="182" y="931"/>
                    </a:lnTo>
                    <a:lnTo>
                      <a:pt x="183" y="932"/>
                    </a:lnTo>
                    <a:lnTo>
                      <a:pt x="184" y="932"/>
                    </a:lnTo>
                    <a:lnTo>
                      <a:pt x="185" y="933"/>
                    </a:lnTo>
                    <a:lnTo>
                      <a:pt x="186" y="933"/>
                    </a:lnTo>
                    <a:lnTo>
                      <a:pt x="187" y="934"/>
                    </a:lnTo>
                    <a:lnTo>
                      <a:pt x="188" y="935"/>
                    </a:lnTo>
                    <a:lnTo>
                      <a:pt x="189" y="935"/>
                    </a:lnTo>
                    <a:lnTo>
                      <a:pt x="189" y="936"/>
                    </a:lnTo>
                    <a:lnTo>
                      <a:pt x="190" y="937"/>
                    </a:lnTo>
                    <a:lnTo>
                      <a:pt x="191" y="937"/>
                    </a:lnTo>
                    <a:lnTo>
                      <a:pt x="192" y="937"/>
                    </a:lnTo>
                    <a:lnTo>
                      <a:pt x="193" y="937"/>
                    </a:lnTo>
                    <a:lnTo>
                      <a:pt x="194" y="937"/>
                    </a:lnTo>
                    <a:lnTo>
                      <a:pt x="195" y="937"/>
                    </a:lnTo>
                    <a:lnTo>
                      <a:pt x="196" y="937"/>
                    </a:lnTo>
                    <a:lnTo>
                      <a:pt x="197" y="937"/>
                    </a:lnTo>
                    <a:lnTo>
                      <a:pt x="198" y="938"/>
                    </a:lnTo>
                    <a:lnTo>
                      <a:pt x="199" y="938"/>
                    </a:lnTo>
                    <a:lnTo>
                      <a:pt x="199" y="938"/>
                    </a:lnTo>
                    <a:lnTo>
                      <a:pt x="200" y="938"/>
                    </a:lnTo>
                    <a:lnTo>
                      <a:pt x="201" y="938"/>
                    </a:lnTo>
                    <a:lnTo>
                      <a:pt x="202" y="939"/>
                    </a:lnTo>
                    <a:lnTo>
                      <a:pt x="203" y="939"/>
                    </a:lnTo>
                    <a:lnTo>
                      <a:pt x="204" y="939"/>
                    </a:lnTo>
                    <a:lnTo>
                      <a:pt x="205" y="939"/>
                    </a:lnTo>
                    <a:lnTo>
                      <a:pt x="206" y="939"/>
                    </a:lnTo>
                    <a:lnTo>
                      <a:pt x="207" y="939"/>
                    </a:lnTo>
                    <a:lnTo>
                      <a:pt x="208" y="939"/>
                    </a:lnTo>
                    <a:lnTo>
                      <a:pt x="208" y="939"/>
                    </a:lnTo>
                    <a:lnTo>
                      <a:pt x="210" y="939"/>
                    </a:lnTo>
                    <a:lnTo>
                      <a:pt x="210" y="938"/>
                    </a:lnTo>
                    <a:lnTo>
                      <a:pt x="211" y="938"/>
                    </a:lnTo>
                    <a:lnTo>
                      <a:pt x="212" y="938"/>
                    </a:lnTo>
                    <a:lnTo>
                      <a:pt x="213" y="938"/>
                    </a:lnTo>
                    <a:lnTo>
                      <a:pt x="214" y="937"/>
                    </a:lnTo>
                    <a:lnTo>
                      <a:pt x="215" y="937"/>
                    </a:lnTo>
                    <a:lnTo>
                      <a:pt x="216" y="936"/>
                    </a:lnTo>
                    <a:lnTo>
                      <a:pt x="217" y="936"/>
                    </a:lnTo>
                    <a:lnTo>
                      <a:pt x="218" y="935"/>
                    </a:lnTo>
                    <a:lnTo>
                      <a:pt x="219" y="935"/>
                    </a:lnTo>
                    <a:lnTo>
                      <a:pt x="219" y="935"/>
                    </a:lnTo>
                    <a:lnTo>
                      <a:pt x="220" y="935"/>
                    </a:lnTo>
                    <a:lnTo>
                      <a:pt x="221" y="936"/>
                    </a:lnTo>
                    <a:lnTo>
                      <a:pt x="222" y="937"/>
                    </a:lnTo>
                    <a:lnTo>
                      <a:pt x="223" y="938"/>
                    </a:lnTo>
                    <a:lnTo>
                      <a:pt x="224" y="939"/>
                    </a:lnTo>
                    <a:lnTo>
                      <a:pt x="225" y="940"/>
                    </a:lnTo>
                    <a:lnTo>
                      <a:pt x="226" y="940"/>
                    </a:lnTo>
                    <a:lnTo>
                      <a:pt x="227" y="942"/>
                    </a:lnTo>
                    <a:lnTo>
                      <a:pt x="228" y="943"/>
                    </a:lnTo>
                    <a:lnTo>
                      <a:pt x="229" y="945"/>
                    </a:lnTo>
                    <a:lnTo>
                      <a:pt x="229" y="946"/>
                    </a:lnTo>
                    <a:lnTo>
                      <a:pt x="231" y="947"/>
                    </a:lnTo>
                    <a:lnTo>
                      <a:pt x="231" y="949"/>
                    </a:lnTo>
                    <a:lnTo>
                      <a:pt x="232" y="951"/>
                    </a:lnTo>
                    <a:lnTo>
                      <a:pt x="233" y="952"/>
                    </a:lnTo>
                    <a:lnTo>
                      <a:pt x="234" y="952"/>
                    </a:lnTo>
                    <a:lnTo>
                      <a:pt x="235" y="951"/>
                    </a:lnTo>
                    <a:lnTo>
                      <a:pt x="236" y="950"/>
                    </a:lnTo>
                    <a:lnTo>
                      <a:pt x="237" y="948"/>
                    </a:lnTo>
                    <a:lnTo>
                      <a:pt x="238" y="947"/>
                    </a:lnTo>
                    <a:lnTo>
                      <a:pt x="239" y="946"/>
                    </a:lnTo>
                    <a:lnTo>
                      <a:pt x="240" y="944"/>
                    </a:lnTo>
                    <a:lnTo>
                      <a:pt x="240" y="943"/>
                    </a:lnTo>
                    <a:lnTo>
                      <a:pt x="241" y="940"/>
                    </a:lnTo>
                    <a:lnTo>
                      <a:pt x="242" y="938"/>
                    </a:lnTo>
                    <a:lnTo>
                      <a:pt x="243" y="936"/>
                    </a:lnTo>
                    <a:lnTo>
                      <a:pt x="244" y="934"/>
                    </a:lnTo>
                    <a:lnTo>
                      <a:pt x="245" y="932"/>
                    </a:lnTo>
                    <a:lnTo>
                      <a:pt x="246" y="929"/>
                    </a:lnTo>
                    <a:lnTo>
                      <a:pt x="247" y="927"/>
                    </a:lnTo>
                    <a:lnTo>
                      <a:pt x="248" y="924"/>
                    </a:lnTo>
                    <a:lnTo>
                      <a:pt x="249" y="924"/>
                    </a:lnTo>
                    <a:lnTo>
                      <a:pt x="250" y="924"/>
                    </a:lnTo>
                    <a:lnTo>
                      <a:pt x="250" y="925"/>
                    </a:lnTo>
                    <a:lnTo>
                      <a:pt x="251" y="926"/>
                    </a:lnTo>
                    <a:lnTo>
                      <a:pt x="252" y="927"/>
                    </a:lnTo>
                    <a:lnTo>
                      <a:pt x="253" y="928"/>
                    </a:lnTo>
                    <a:lnTo>
                      <a:pt x="254" y="930"/>
                    </a:lnTo>
                    <a:lnTo>
                      <a:pt x="255" y="931"/>
                    </a:lnTo>
                    <a:lnTo>
                      <a:pt x="256" y="933"/>
                    </a:lnTo>
                    <a:lnTo>
                      <a:pt x="257" y="934"/>
                    </a:lnTo>
                    <a:lnTo>
                      <a:pt x="258" y="935"/>
                    </a:lnTo>
                    <a:lnTo>
                      <a:pt x="259" y="937"/>
                    </a:lnTo>
                    <a:lnTo>
                      <a:pt x="259" y="939"/>
                    </a:lnTo>
                    <a:lnTo>
                      <a:pt x="261" y="940"/>
                    </a:lnTo>
                    <a:lnTo>
                      <a:pt x="261" y="942"/>
                    </a:lnTo>
                    <a:lnTo>
                      <a:pt x="262" y="944"/>
                    </a:lnTo>
                    <a:lnTo>
                      <a:pt x="263" y="944"/>
                    </a:lnTo>
                    <a:lnTo>
                      <a:pt x="264" y="944"/>
                    </a:lnTo>
                    <a:lnTo>
                      <a:pt x="265" y="944"/>
                    </a:lnTo>
                    <a:lnTo>
                      <a:pt x="266" y="944"/>
                    </a:lnTo>
                    <a:lnTo>
                      <a:pt x="267" y="943"/>
                    </a:lnTo>
                    <a:lnTo>
                      <a:pt x="268" y="943"/>
                    </a:lnTo>
                    <a:lnTo>
                      <a:pt x="269" y="942"/>
                    </a:lnTo>
                    <a:lnTo>
                      <a:pt x="270" y="941"/>
                    </a:lnTo>
                    <a:lnTo>
                      <a:pt x="271" y="940"/>
                    </a:lnTo>
                    <a:lnTo>
                      <a:pt x="271" y="939"/>
                    </a:lnTo>
                    <a:lnTo>
                      <a:pt x="272" y="938"/>
                    </a:lnTo>
                    <a:lnTo>
                      <a:pt x="273" y="938"/>
                    </a:lnTo>
                    <a:lnTo>
                      <a:pt x="274" y="937"/>
                    </a:lnTo>
                    <a:lnTo>
                      <a:pt x="275" y="936"/>
                    </a:lnTo>
                    <a:lnTo>
                      <a:pt x="276" y="935"/>
                    </a:lnTo>
                    <a:lnTo>
                      <a:pt x="277" y="934"/>
                    </a:lnTo>
                    <a:lnTo>
                      <a:pt x="278" y="933"/>
                    </a:lnTo>
                    <a:lnTo>
                      <a:pt x="279" y="932"/>
                    </a:lnTo>
                    <a:lnTo>
                      <a:pt x="280" y="930"/>
                    </a:lnTo>
                    <a:lnTo>
                      <a:pt x="280" y="929"/>
                    </a:lnTo>
                    <a:lnTo>
                      <a:pt x="281" y="928"/>
                    </a:lnTo>
                    <a:lnTo>
                      <a:pt x="282" y="927"/>
                    </a:lnTo>
                    <a:lnTo>
                      <a:pt x="283" y="925"/>
                    </a:lnTo>
                    <a:lnTo>
                      <a:pt x="284" y="924"/>
                    </a:lnTo>
                    <a:lnTo>
                      <a:pt x="285" y="923"/>
                    </a:lnTo>
                    <a:lnTo>
                      <a:pt x="286" y="922"/>
                    </a:lnTo>
                    <a:lnTo>
                      <a:pt x="287" y="921"/>
                    </a:lnTo>
                    <a:lnTo>
                      <a:pt x="288" y="920"/>
                    </a:lnTo>
                    <a:lnTo>
                      <a:pt x="289" y="919"/>
                    </a:lnTo>
                    <a:lnTo>
                      <a:pt x="290" y="917"/>
                    </a:lnTo>
                    <a:lnTo>
                      <a:pt x="291" y="917"/>
                    </a:lnTo>
                    <a:lnTo>
                      <a:pt x="291" y="916"/>
                    </a:lnTo>
                    <a:lnTo>
                      <a:pt x="292" y="914"/>
                    </a:lnTo>
                    <a:lnTo>
                      <a:pt x="293" y="913"/>
                    </a:lnTo>
                    <a:lnTo>
                      <a:pt x="294" y="911"/>
                    </a:lnTo>
                    <a:lnTo>
                      <a:pt x="295" y="909"/>
                    </a:lnTo>
                    <a:lnTo>
                      <a:pt x="296" y="908"/>
                    </a:lnTo>
                    <a:lnTo>
                      <a:pt x="297" y="906"/>
                    </a:lnTo>
                    <a:lnTo>
                      <a:pt x="298" y="905"/>
                    </a:lnTo>
                    <a:lnTo>
                      <a:pt x="299" y="904"/>
                    </a:lnTo>
                    <a:lnTo>
                      <a:pt x="300" y="902"/>
                    </a:lnTo>
                    <a:lnTo>
                      <a:pt x="301" y="900"/>
                    </a:lnTo>
                    <a:lnTo>
                      <a:pt x="301" y="898"/>
                    </a:lnTo>
                    <a:lnTo>
                      <a:pt x="302" y="897"/>
                    </a:lnTo>
                    <a:lnTo>
                      <a:pt x="303" y="895"/>
                    </a:lnTo>
                    <a:lnTo>
                      <a:pt x="304" y="893"/>
                    </a:lnTo>
                    <a:lnTo>
                      <a:pt x="305" y="891"/>
                    </a:lnTo>
                    <a:lnTo>
                      <a:pt x="306" y="889"/>
                    </a:lnTo>
                    <a:lnTo>
                      <a:pt x="307" y="890"/>
                    </a:lnTo>
                    <a:lnTo>
                      <a:pt x="308" y="891"/>
                    </a:lnTo>
                    <a:lnTo>
                      <a:pt x="309" y="893"/>
                    </a:lnTo>
                    <a:lnTo>
                      <a:pt x="310" y="895"/>
                    </a:lnTo>
                    <a:lnTo>
                      <a:pt x="311" y="898"/>
                    </a:lnTo>
                    <a:lnTo>
                      <a:pt x="311" y="900"/>
                    </a:lnTo>
                    <a:lnTo>
                      <a:pt x="312" y="903"/>
                    </a:lnTo>
                    <a:lnTo>
                      <a:pt x="313" y="906"/>
                    </a:lnTo>
                    <a:lnTo>
                      <a:pt x="314" y="909"/>
                    </a:lnTo>
                    <a:lnTo>
                      <a:pt x="315" y="912"/>
                    </a:lnTo>
                    <a:lnTo>
                      <a:pt x="316" y="915"/>
                    </a:lnTo>
                    <a:lnTo>
                      <a:pt x="317" y="918"/>
                    </a:lnTo>
                    <a:lnTo>
                      <a:pt x="318" y="922"/>
                    </a:lnTo>
                    <a:lnTo>
                      <a:pt x="319" y="925"/>
                    </a:lnTo>
                    <a:lnTo>
                      <a:pt x="320" y="929"/>
                    </a:lnTo>
                    <a:lnTo>
                      <a:pt x="321" y="932"/>
                    </a:lnTo>
                    <a:lnTo>
                      <a:pt x="322" y="934"/>
                    </a:lnTo>
                    <a:lnTo>
                      <a:pt x="322" y="936"/>
                    </a:lnTo>
                    <a:lnTo>
                      <a:pt x="323" y="937"/>
                    </a:lnTo>
                    <a:lnTo>
                      <a:pt x="324" y="938"/>
                    </a:lnTo>
                    <a:lnTo>
                      <a:pt x="325" y="939"/>
                    </a:lnTo>
                    <a:lnTo>
                      <a:pt x="326" y="940"/>
                    </a:lnTo>
                    <a:lnTo>
                      <a:pt x="327" y="940"/>
                    </a:lnTo>
                    <a:lnTo>
                      <a:pt x="328" y="941"/>
                    </a:lnTo>
                    <a:lnTo>
                      <a:pt x="329" y="942"/>
                    </a:lnTo>
                    <a:lnTo>
                      <a:pt x="330" y="943"/>
                    </a:lnTo>
                    <a:lnTo>
                      <a:pt x="331" y="943"/>
                    </a:lnTo>
                    <a:lnTo>
                      <a:pt x="331" y="944"/>
                    </a:lnTo>
                    <a:lnTo>
                      <a:pt x="332" y="945"/>
                    </a:lnTo>
                    <a:lnTo>
                      <a:pt x="333" y="945"/>
                    </a:lnTo>
                    <a:lnTo>
                      <a:pt x="334" y="946"/>
                    </a:lnTo>
                    <a:lnTo>
                      <a:pt x="335" y="946"/>
                    </a:lnTo>
                    <a:lnTo>
                      <a:pt x="336" y="946"/>
                    </a:lnTo>
                    <a:lnTo>
                      <a:pt x="337" y="946"/>
                    </a:lnTo>
                    <a:lnTo>
                      <a:pt x="338" y="946"/>
                    </a:lnTo>
                    <a:lnTo>
                      <a:pt x="339" y="945"/>
                    </a:lnTo>
                    <a:lnTo>
                      <a:pt x="340" y="945"/>
                    </a:lnTo>
                    <a:lnTo>
                      <a:pt x="341" y="945"/>
                    </a:lnTo>
                    <a:lnTo>
                      <a:pt x="341" y="944"/>
                    </a:lnTo>
                    <a:lnTo>
                      <a:pt x="343" y="943"/>
                    </a:lnTo>
                    <a:lnTo>
                      <a:pt x="343" y="943"/>
                    </a:lnTo>
                    <a:lnTo>
                      <a:pt x="344" y="942"/>
                    </a:lnTo>
                    <a:lnTo>
                      <a:pt x="345" y="941"/>
                    </a:lnTo>
                    <a:lnTo>
                      <a:pt x="346" y="940"/>
                    </a:lnTo>
                    <a:lnTo>
                      <a:pt x="347" y="940"/>
                    </a:lnTo>
                    <a:lnTo>
                      <a:pt x="348" y="939"/>
                    </a:lnTo>
                    <a:lnTo>
                      <a:pt x="349" y="938"/>
                    </a:lnTo>
                    <a:lnTo>
                      <a:pt x="350" y="937"/>
                    </a:lnTo>
                    <a:lnTo>
                      <a:pt x="351" y="936"/>
                    </a:lnTo>
                    <a:lnTo>
                      <a:pt x="352" y="936"/>
                    </a:lnTo>
                    <a:lnTo>
                      <a:pt x="352" y="936"/>
                    </a:lnTo>
                    <a:lnTo>
                      <a:pt x="353" y="935"/>
                    </a:lnTo>
                    <a:lnTo>
                      <a:pt x="354" y="935"/>
                    </a:lnTo>
                    <a:lnTo>
                      <a:pt x="355" y="935"/>
                    </a:lnTo>
                    <a:lnTo>
                      <a:pt x="356" y="935"/>
                    </a:lnTo>
                    <a:lnTo>
                      <a:pt x="357" y="935"/>
                    </a:lnTo>
                    <a:lnTo>
                      <a:pt x="358" y="934"/>
                    </a:lnTo>
                    <a:lnTo>
                      <a:pt x="359" y="934"/>
                    </a:lnTo>
                    <a:lnTo>
                      <a:pt x="360" y="934"/>
                    </a:lnTo>
                    <a:lnTo>
                      <a:pt x="361" y="934"/>
                    </a:lnTo>
                    <a:lnTo>
                      <a:pt x="362" y="933"/>
                    </a:lnTo>
                    <a:lnTo>
                      <a:pt x="362" y="933"/>
                    </a:lnTo>
                    <a:lnTo>
                      <a:pt x="363" y="933"/>
                    </a:lnTo>
                    <a:lnTo>
                      <a:pt x="364" y="933"/>
                    </a:lnTo>
                    <a:lnTo>
                      <a:pt x="365" y="933"/>
                    </a:lnTo>
                    <a:lnTo>
                      <a:pt x="366" y="933"/>
                    </a:lnTo>
                    <a:lnTo>
                      <a:pt x="367" y="933"/>
                    </a:lnTo>
                    <a:lnTo>
                      <a:pt x="368" y="933"/>
                    </a:lnTo>
                    <a:lnTo>
                      <a:pt x="369" y="933"/>
                    </a:lnTo>
                    <a:lnTo>
                      <a:pt x="370" y="933"/>
                    </a:lnTo>
                    <a:lnTo>
                      <a:pt x="371" y="934"/>
                    </a:lnTo>
                    <a:lnTo>
                      <a:pt x="371" y="934"/>
                    </a:lnTo>
                    <a:lnTo>
                      <a:pt x="373" y="934"/>
                    </a:lnTo>
                    <a:lnTo>
                      <a:pt x="373" y="934"/>
                    </a:lnTo>
                    <a:lnTo>
                      <a:pt x="374" y="934"/>
                    </a:lnTo>
                    <a:lnTo>
                      <a:pt x="375" y="935"/>
                    </a:lnTo>
                    <a:lnTo>
                      <a:pt x="376" y="935"/>
                    </a:lnTo>
                    <a:lnTo>
                      <a:pt x="377" y="935"/>
                    </a:lnTo>
                    <a:lnTo>
                      <a:pt x="378" y="935"/>
                    </a:lnTo>
                    <a:lnTo>
                      <a:pt x="379" y="935"/>
                    </a:lnTo>
                    <a:lnTo>
                      <a:pt x="380" y="936"/>
                    </a:lnTo>
                    <a:lnTo>
                      <a:pt x="381" y="936"/>
                    </a:lnTo>
                    <a:lnTo>
                      <a:pt x="382" y="936"/>
                    </a:lnTo>
                    <a:lnTo>
                      <a:pt x="383" y="937"/>
                    </a:lnTo>
                    <a:lnTo>
                      <a:pt x="383" y="937"/>
                    </a:lnTo>
                    <a:lnTo>
                      <a:pt x="384" y="937"/>
                    </a:lnTo>
                    <a:lnTo>
                      <a:pt x="385" y="937"/>
                    </a:lnTo>
                    <a:lnTo>
                      <a:pt x="386" y="938"/>
                    </a:lnTo>
                    <a:lnTo>
                      <a:pt x="387" y="938"/>
                    </a:lnTo>
                    <a:lnTo>
                      <a:pt x="388" y="938"/>
                    </a:lnTo>
                    <a:lnTo>
                      <a:pt x="389" y="938"/>
                    </a:lnTo>
                    <a:lnTo>
                      <a:pt x="390" y="939"/>
                    </a:lnTo>
                    <a:lnTo>
                      <a:pt x="391" y="939"/>
                    </a:lnTo>
                    <a:lnTo>
                      <a:pt x="392" y="939"/>
                    </a:lnTo>
                    <a:lnTo>
                      <a:pt x="392" y="939"/>
                    </a:lnTo>
                    <a:lnTo>
                      <a:pt x="394" y="940"/>
                    </a:lnTo>
                    <a:lnTo>
                      <a:pt x="394" y="940"/>
                    </a:lnTo>
                    <a:lnTo>
                      <a:pt x="395" y="940"/>
                    </a:lnTo>
                    <a:lnTo>
                      <a:pt x="396" y="940"/>
                    </a:lnTo>
                    <a:lnTo>
                      <a:pt x="397" y="940"/>
                    </a:lnTo>
                    <a:lnTo>
                      <a:pt x="398" y="939"/>
                    </a:lnTo>
                    <a:lnTo>
                      <a:pt x="399" y="939"/>
                    </a:lnTo>
                    <a:lnTo>
                      <a:pt x="400" y="939"/>
                    </a:lnTo>
                    <a:lnTo>
                      <a:pt x="401" y="939"/>
                    </a:lnTo>
                    <a:lnTo>
                      <a:pt x="402" y="939"/>
                    </a:lnTo>
                    <a:lnTo>
                      <a:pt x="403" y="939"/>
                    </a:lnTo>
                    <a:lnTo>
                      <a:pt x="403" y="939"/>
                    </a:lnTo>
                    <a:lnTo>
                      <a:pt x="404" y="939"/>
                    </a:lnTo>
                    <a:lnTo>
                      <a:pt x="405" y="939"/>
                    </a:lnTo>
                    <a:lnTo>
                      <a:pt x="406" y="939"/>
                    </a:lnTo>
                    <a:lnTo>
                      <a:pt x="407" y="939"/>
                    </a:lnTo>
                    <a:lnTo>
                      <a:pt x="408" y="939"/>
                    </a:lnTo>
                    <a:lnTo>
                      <a:pt x="409" y="938"/>
                    </a:lnTo>
                    <a:lnTo>
                      <a:pt x="410" y="938"/>
                    </a:lnTo>
                    <a:lnTo>
                      <a:pt x="411" y="937"/>
                    </a:lnTo>
                    <a:lnTo>
                      <a:pt x="412" y="935"/>
                    </a:lnTo>
                    <a:lnTo>
                      <a:pt x="413" y="934"/>
                    </a:lnTo>
                    <a:lnTo>
                      <a:pt x="413" y="933"/>
                    </a:lnTo>
                    <a:lnTo>
                      <a:pt x="414" y="932"/>
                    </a:lnTo>
                    <a:lnTo>
                      <a:pt x="415" y="931"/>
                    </a:lnTo>
                    <a:lnTo>
                      <a:pt x="416" y="929"/>
                    </a:lnTo>
                    <a:lnTo>
                      <a:pt x="417" y="928"/>
                    </a:lnTo>
                    <a:lnTo>
                      <a:pt x="418" y="927"/>
                    </a:lnTo>
                    <a:lnTo>
                      <a:pt x="419" y="926"/>
                    </a:lnTo>
                    <a:lnTo>
                      <a:pt x="420" y="924"/>
                    </a:lnTo>
                    <a:lnTo>
                      <a:pt x="421" y="923"/>
                    </a:lnTo>
                    <a:lnTo>
                      <a:pt x="422" y="921"/>
                    </a:lnTo>
                    <a:lnTo>
                      <a:pt x="423" y="920"/>
                    </a:lnTo>
                    <a:lnTo>
                      <a:pt x="424" y="920"/>
                    </a:lnTo>
                    <a:lnTo>
                      <a:pt x="424" y="920"/>
                    </a:lnTo>
                    <a:lnTo>
                      <a:pt x="425" y="921"/>
                    </a:lnTo>
                    <a:lnTo>
                      <a:pt x="426" y="922"/>
                    </a:lnTo>
                    <a:lnTo>
                      <a:pt x="427" y="923"/>
                    </a:lnTo>
                    <a:lnTo>
                      <a:pt x="428" y="925"/>
                    </a:lnTo>
                    <a:lnTo>
                      <a:pt x="429" y="927"/>
                    </a:lnTo>
                    <a:lnTo>
                      <a:pt x="430" y="929"/>
                    </a:lnTo>
                    <a:lnTo>
                      <a:pt x="431" y="929"/>
                    </a:lnTo>
                    <a:lnTo>
                      <a:pt x="432" y="928"/>
                    </a:lnTo>
                    <a:lnTo>
                      <a:pt x="433" y="928"/>
                    </a:lnTo>
                    <a:lnTo>
                      <a:pt x="434" y="927"/>
                    </a:lnTo>
                    <a:lnTo>
                      <a:pt x="434" y="925"/>
                    </a:lnTo>
                    <a:lnTo>
                      <a:pt x="435" y="924"/>
                    </a:lnTo>
                    <a:lnTo>
                      <a:pt x="436" y="921"/>
                    </a:lnTo>
                    <a:lnTo>
                      <a:pt x="437" y="920"/>
                    </a:lnTo>
                    <a:lnTo>
                      <a:pt x="438" y="923"/>
                    </a:lnTo>
                    <a:lnTo>
                      <a:pt x="439" y="927"/>
                    </a:lnTo>
                    <a:lnTo>
                      <a:pt x="440" y="933"/>
                    </a:lnTo>
                    <a:lnTo>
                      <a:pt x="441" y="939"/>
                    </a:lnTo>
                    <a:lnTo>
                      <a:pt x="442" y="944"/>
                    </a:lnTo>
                    <a:lnTo>
                      <a:pt x="443" y="949"/>
                    </a:lnTo>
                    <a:lnTo>
                      <a:pt x="444" y="955"/>
                    </a:lnTo>
                    <a:lnTo>
                      <a:pt x="444" y="960"/>
                    </a:lnTo>
                    <a:lnTo>
                      <a:pt x="445" y="964"/>
                    </a:lnTo>
                    <a:lnTo>
                      <a:pt x="446" y="966"/>
                    </a:lnTo>
                    <a:lnTo>
                      <a:pt x="447" y="968"/>
                    </a:lnTo>
                    <a:lnTo>
                      <a:pt x="448" y="969"/>
                    </a:lnTo>
                    <a:lnTo>
                      <a:pt x="449" y="970"/>
                    </a:lnTo>
                    <a:lnTo>
                      <a:pt x="450" y="971"/>
                    </a:lnTo>
                    <a:lnTo>
                      <a:pt x="451" y="971"/>
                    </a:lnTo>
                    <a:lnTo>
                      <a:pt x="452" y="969"/>
                    </a:lnTo>
                    <a:lnTo>
                      <a:pt x="453" y="965"/>
                    </a:lnTo>
                    <a:lnTo>
                      <a:pt x="454" y="959"/>
                    </a:lnTo>
                    <a:lnTo>
                      <a:pt x="455" y="953"/>
                    </a:lnTo>
                    <a:lnTo>
                      <a:pt x="455" y="945"/>
                    </a:lnTo>
                    <a:lnTo>
                      <a:pt x="456" y="932"/>
                    </a:lnTo>
                    <a:lnTo>
                      <a:pt x="457" y="918"/>
                    </a:lnTo>
                    <a:lnTo>
                      <a:pt x="458" y="901"/>
                    </a:lnTo>
                    <a:lnTo>
                      <a:pt x="459" y="884"/>
                    </a:lnTo>
                    <a:lnTo>
                      <a:pt x="460" y="874"/>
                    </a:lnTo>
                    <a:lnTo>
                      <a:pt x="461" y="867"/>
                    </a:lnTo>
                    <a:lnTo>
                      <a:pt x="462" y="856"/>
                    </a:lnTo>
                    <a:lnTo>
                      <a:pt x="463" y="844"/>
                    </a:lnTo>
                    <a:lnTo>
                      <a:pt x="464" y="837"/>
                    </a:lnTo>
                    <a:lnTo>
                      <a:pt x="464" y="829"/>
                    </a:lnTo>
                    <a:lnTo>
                      <a:pt x="465" y="822"/>
                    </a:lnTo>
                    <a:lnTo>
                      <a:pt x="466" y="812"/>
                    </a:lnTo>
                    <a:lnTo>
                      <a:pt x="467" y="774"/>
                    </a:lnTo>
                    <a:lnTo>
                      <a:pt x="468" y="724"/>
                    </a:lnTo>
                    <a:lnTo>
                      <a:pt x="469" y="669"/>
                    </a:lnTo>
                    <a:lnTo>
                      <a:pt x="470" y="609"/>
                    </a:lnTo>
                    <a:lnTo>
                      <a:pt x="471" y="555"/>
                    </a:lnTo>
                    <a:lnTo>
                      <a:pt x="472" y="502"/>
                    </a:lnTo>
                    <a:lnTo>
                      <a:pt x="473" y="448"/>
                    </a:lnTo>
                    <a:lnTo>
                      <a:pt x="474" y="394"/>
                    </a:lnTo>
                    <a:lnTo>
                      <a:pt x="474" y="338"/>
                    </a:lnTo>
                    <a:lnTo>
                      <a:pt x="476" y="283"/>
                    </a:lnTo>
                    <a:lnTo>
                      <a:pt x="476" y="236"/>
                    </a:lnTo>
                    <a:lnTo>
                      <a:pt x="477" y="192"/>
                    </a:lnTo>
                    <a:lnTo>
                      <a:pt x="478" y="139"/>
                    </a:lnTo>
                    <a:lnTo>
                      <a:pt x="479" y="90"/>
                    </a:lnTo>
                    <a:lnTo>
                      <a:pt x="480" y="40"/>
                    </a:lnTo>
                    <a:lnTo>
                      <a:pt x="481" y="0"/>
                    </a:lnTo>
                    <a:lnTo>
                      <a:pt x="482" y="4"/>
                    </a:lnTo>
                    <a:lnTo>
                      <a:pt x="483" y="31"/>
                    </a:lnTo>
                    <a:lnTo>
                      <a:pt x="484" y="68"/>
                    </a:lnTo>
                    <a:lnTo>
                      <a:pt x="485" y="115"/>
                    </a:lnTo>
                    <a:lnTo>
                      <a:pt x="485" y="161"/>
                    </a:lnTo>
                    <a:lnTo>
                      <a:pt x="486" y="210"/>
                    </a:lnTo>
                    <a:lnTo>
                      <a:pt x="487" y="266"/>
                    </a:lnTo>
                    <a:lnTo>
                      <a:pt x="488" y="326"/>
                    </a:lnTo>
                    <a:lnTo>
                      <a:pt x="489" y="385"/>
                    </a:lnTo>
                    <a:lnTo>
                      <a:pt x="490" y="447"/>
                    </a:lnTo>
                    <a:lnTo>
                      <a:pt x="491" y="505"/>
                    </a:lnTo>
                    <a:lnTo>
                      <a:pt x="492" y="564"/>
                    </a:lnTo>
                    <a:lnTo>
                      <a:pt x="493" y="632"/>
                    </a:lnTo>
                    <a:lnTo>
                      <a:pt x="494" y="700"/>
                    </a:lnTo>
                    <a:lnTo>
                      <a:pt x="495" y="771"/>
                    </a:lnTo>
                    <a:lnTo>
                      <a:pt x="495" y="836"/>
                    </a:lnTo>
                    <a:lnTo>
                      <a:pt x="496" y="872"/>
                    </a:lnTo>
                    <a:lnTo>
                      <a:pt x="497" y="894"/>
                    </a:lnTo>
                    <a:lnTo>
                      <a:pt x="498" y="909"/>
                    </a:lnTo>
                    <a:lnTo>
                      <a:pt x="499" y="919"/>
                    </a:lnTo>
                    <a:lnTo>
                      <a:pt x="500" y="928"/>
                    </a:lnTo>
                    <a:lnTo>
                      <a:pt x="501" y="935"/>
                    </a:lnTo>
                    <a:lnTo>
                      <a:pt x="502" y="937"/>
                    </a:lnTo>
                    <a:lnTo>
                      <a:pt x="503" y="937"/>
                    </a:lnTo>
                    <a:lnTo>
                      <a:pt x="504" y="940"/>
                    </a:lnTo>
                    <a:lnTo>
                      <a:pt x="504" y="944"/>
                    </a:lnTo>
                    <a:lnTo>
                      <a:pt x="506" y="947"/>
                    </a:lnTo>
                    <a:lnTo>
                      <a:pt x="506" y="950"/>
                    </a:lnTo>
                    <a:lnTo>
                      <a:pt x="507" y="949"/>
                    </a:lnTo>
                    <a:lnTo>
                      <a:pt x="508" y="947"/>
                    </a:lnTo>
                    <a:lnTo>
                      <a:pt x="509" y="944"/>
                    </a:lnTo>
                    <a:lnTo>
                      <a:pt x="510" y="940"/>
                    </a:lnTo>
                    <a:lnTo>
                      <a:pt x="511" y="940"/>
                    </a:lnTo>
                    <a:lnTo>
                      <a:pt x="512" y="942"/>
                    </a:lnTo>
                    <a:lnTo>
                      <a:pt x="513" y="944"/>
                    </a:lnTo>
                    <a:lnTo>
                      <a:pt x="514" y="946"/>
                    </a:lnTo>
                    <a:lnTo>
                      <a:pt x="515" y="948"/>
                    </a:lnTo>
                    <a:lnTo>
                      <a:pt x="516" y="949"/>
                    </a:lnTo>
                    <a:lnTo>
                      <a:pt x="516" y="951"/>
                    </a:lnTo>
                    <a:lnTo>
                      <a:pt x="517" y="953"/>
                    </a:lnTo>
                    <a:lnTo>
                      <a:pt x="518" y="952"/>
                    </a:lnTo>
                    <a:lnTo>
                      <a:pt x="519" y="950"/>
                    </a:lnTo>
                    <a:lnTo>
                      <a:pt x="520" y="948"/>
                    </a:lnTo>
                    <a:lnTo>
                      <a:pt x="521" y="946"/>
                    </a:lnTo>
                    <a:lnTo>
                      <a:pt x="522" y="943"/>
                    </a:lnTo>
                    <a:lnTo>
                      <a:pt x="523" y="941"/>
                    </a:lnTo>
                    <a:lnTo>
                      <a:pt x="524" y="938"/>
                    </a:lnTo>
                    <a:lnTo>
                      <a:pt x="525" y="935"/>
                    </a:lnTo>
                    <a:lnTo>
                      <a:pt x="525" y="934"/>
                    </a:lnTo>
                    <a:lnTo>
                      <a:pt x="527" y="933"/>
                    </a:lnTo>
                    <a:lnTo>
                      <a:pt x="527" y="934"/>
                    </a:lnTo>
                    <a:lnTo>
                      <a:pt x="528" y="934"/>
                    </a:lnTo>
                    <a:lnTo>
                      <a:pt x="529" y="934"/>
                    </a:lnTo>
                    <a:lnTo>
                      <a:pt x="530" y="935"/>
                    </a:lnTo>
                    <a:lnTo>
                      <a:pt x="531" y="935"/>
                    </a:lnTo>
                    <a:lnTo>
                      <a:pt x="532" y="936"/>
                    </a:lnTo>
                    <a:lnTo>
                      <a:pt x="533" y="936"/>
                    </a:lnTo>
                    <a:lnTo>
                      <a:pt x="534" y="937"/>
                    </a:lnTo>
                    <a:lnTo>
                      <a:pt x="535" y="937"/>
                    </a:lnTo>
                    <a:lnTo>
                      <a:pt x="536" y="937"/>
                    </a:lnTo>
                    <a:lnTo>
                      <a:pt x="536" y="937"/>
                    </a:lnTo>
                    <a:lnTo>
                      <a:pt x="537" y="937"/>
                    </a:lnTo>
                    <a:lnTo>
                      <a:pt x="538" y="937"/>
                    </a:lnTo>
                    <a:lnTo>
                      <a:pt x="539" y="937"/>
                    </a:lnTo>
                    <a:lnTo>
                      <a:pt x="540" y="937"/>
                    </a:lnTo>
                    <a:lnTo>
                      <a:pt x="541" y="937"/>
                    </a:lnTo>
                    <a:lnTo>
                      <a:pt x="542" y="937"/>
                    </a:lnTo>
                    <a:lnTo>
                      <a:pt x="543" y="937"/>
                    </a:lnTo>
                    <a:lnTo>
                      <a:pt x="544" y="936"/>
                    </a:lnTo>
                    <a:lnTo>
                      <a:pt x="545" y="936"/>
                    </a:lnTo>
                    <a:lnTo>
                      <a:pt x="546" y="936"/>
                    </a:lnTo>
                    <a:lnTo>
                      <a:pt x="546" y="935"/>
                    </a:lnTo>
                    <a:lnTo>
                      <a:pt x="547" y="935"/>
                    </a:lnTo>
                    <a:lnTo>
                      <a:pt x="548" y="934"/>
                    </a:lnTo>
                    <a:lnTo>
                      <a:pt x="549" y="934"/>
                    </a:lnTo>
                    <a:lnTo>
                      <a:pt x="550" y="933"/>
                    </a:lnTo>
                    <a:lnTo>
                      <a:pt x="551" y="933"/>
                    </a:lnTo>
                    <a:lnTo>
                      <a:pt x="552" y="932"/>
                    </a:lnTo>
                    <a:lnTo>
                      <a:pt x="553" y="932"/>
                    </a:lnTo>
                    <a:lnTo>
                      <a:pt x="554" y="931"/>
                    </a:lnTo>
                    <a:lnTo>
                      <a:pt x="555" y="931"/>
                    </a:lnTo>
                    <a:lnTo>
                      <a:pt x="556" y="932"/>
                    </a:lnTo>
                    <a:lnTo>
                      <a:pt x="557" y="932"/>
                    </a:lnTo>
                    <a:lnTo>
                      <a:pt x="557" y="932"/>
                    </a:lnTo>
                    <a:lnTo>
                      <a:pt x="558" y="933"/>
                    </a:lnTo>
                    <a:lnTo>
                      <a:pt x="559" y="933"/>
                    </a:lnTo>
                    <a:lnTo>
                      <a:pt x="560" y="933"/>
                    </a:lnTo>
                    <a:lnTo>
                      <a:pt x="561" y="934"/>
                    </a:lnTo>
                    <a:lnTo>
                      <a:pt x="562" y="935"/>
                    </a:lnTo>
                    <a:lnTo>
                      <a:pt x="563" y="935"/>
                    </a:lnTo>
                    <a:lnTo>
                      <a:pt x="564" y="936"/>
                    </a:lnTo>
                    <a:lnTo>
                      <a:pt x="565" y="937"/>
                    </a:lnTo>
                    <a:lnTo>
                      <a:pt x="566" y="937"/>
                    </a:lnTo>
                    <a:lnTo>
                      <a:pt x="567" y="938"/>
                    </a:lnTo>
                    <a:lnTo>
                      <a:pt x="567" y="939"/>
                    </a:lnTo>
                    <a:lnTo>
                      <a:pt x="568" y="940"/>
                    </a:lnTo>
                    <a:lnTo>
                      <a:pt x="569" y="940"/>
                    </a:lnTo>
                    <a:lnTo>
                      <a:pt x="570" y="940"/>
                    </a:lnTo>
                    <a:lnTo>
                      <a:pt x="571" y="940"/>
                    </a:lnTo>
                    <a:lnTo>
                      <a:pt x="572" y="939"/>
                    </a:lnTo>
                    <a:lnTo>
                      <a:pt x="573" y="939"/>
                    </a:lnTo>
                    <a:lnTo>
                      <a:pt x="574" y="939"/>
                    </a:lnTo>
                    <a:lnTo>
                      <a:pt x="575" y="939"/>
                    </a:lnTo>
                    <a:lnTo>
                      <a:pt x="576" y="938"/>
                    </a:lnTo>
                    <a:lnTo>
                      <a:pt x="576" y="938"/>
                    </a:lnTo>
                    <a:lnTo>
                      <a:pt x="577" y="937"/>
                    </a:lnTo>
                    <a:lnTo>
                      <a:pt x="578" y="937"/>
                    </a:lnTo>
                    <a:lnTo>
                      <a:pt x="579" y="937"/>
                    </a:lnTo>
                    <a:lnTo>
                      <a:pt x="580" y="936"/>
                    </a:lnTo>
                    <a:lnTo>
                      <a:pt x="581" y="935"/>
                    </a:lnTo>
                    <a:lnTo>
                      <a:pt x="582" y="934"/>
                    </a:lnTo>
                    <a:lnTo>
                      <a:pt x="583" y="933"/>
                    </a:lnTo>
                    <a:lnTo>
                      <a:pt x="584" y="934"/>
                    </a:lnTo>
                    <a:lnTo>
                      <a:pt x="585" y="935"/>
                    </a:lnTo>
                    <a:lnTo>
                      <a:pt x="586" y="936"/>
                    </a:lnTo>
                    <a:lnTo>
                      <a:pt x="587" y="937"/>
                    </a:lnTo>
                    <a:lnTo>
                      <a:pt x="588" y="938"/>
                    </a:lnTo>
                    <a:lnTo>
                      <a:pt x="588" y="939"/>
                    </a:lnTo>
                    <a:lnTo>
                      <a:pt x="589" y="941"/>
                    </a:lnTo>
                    <a:lnTo>
                      <a:pt x="590" y="943"/>
                    </a:lnTo>
                    <a:lnTo>
                      <a:pt x="591" y="943"/>
                    </a:lnTo>
                    <a:lnTo>
                      <a:pt x="592" y="943"/>
                    </a:lnTo>
                    <a:lnTo>
                      <a:pt x="593" y="943"/>
                    </a:lnTo>
                    <a:lnTo>
                      <a:pt x="594" y="943"/>
                    </a:lnTo>
                    <a:lnTo>
                      <a:pt x="595" y="943"/>
                    </a:lnTo>
                    <a:lnTo>
                      <a:pt x="596" y="943"/>
                    </a:lnTo>
                    <a:lnTo>
                      <a:pt x="597" y="943"/>
                    </a:lnTo>
                    <a:lnTo>
                      <a:pt x="597" y="942"/>
                    </a:lnTo>
                    <a:lnTo>
                      <a:pt x="598" y="943"/>
                    </a:lnTo>
                    <a:lnTo>
                      <a:pt x="599" y="944"/>
                    </a:lnTo>
                    <a:lnTo>
                      <a:pt x="600" y="946"/>
                    </a:lnTo>
                    <a:lnTo>
                      <a:pt x="601" y="947"/>
                    </a:lnTo>
                    <a:lnTo>
                      <a:pt x="602" y="947"/>
                    </a:lnTo>
                    <a:lnTo>
                      <a:pt x="603" y="947"/>
                    </a:lnTo>
                    <a:lnTo>
                      <a:pt x="604" y="946"/>
                    </a:lnTo>
                    <a:lnTo>
                      <a:pt x="605" y="945"/>
                    </a:lnTo>
                    <a:lnTo>
                      <a:pt x="606" y="948"/>
                    </a:lnTo>
                    <a:lnTo>
                      <a:pt x="607" y="951"/>
                    </a:lnTo>
                    <a:lnTo>
                      <a:pt x="607" y="954"/>
                    </a:lnTo>
                    <a:lnTo>
                      <a:pt x="608" y="956"/>
                    </a:lnTo>
                    <a:lnTo>
                      <a:pt x="609" y="960"/>
                    </a:lnTo>
                    <a:lnTo>
                      <a:pt x="610" y="963"/>
                    </a:lnTo>
                    <a:lnTo>
                      <a:pt x="611" y="967"/>
                    </a:lnTo>
                    <a:lnTo>
                      <a:pt x="612" y="969"/>
                    </a:lnTo>
                    <a:lnTo>
                      <a:pt x="613" y="963"/>
                    </a:lnTo>
                    <a:lnTo>
                      <a:pt x="614" y="953"/>
                    </a:lnTo>
                    <a:lnTo>
                      <a:pt x="615" y="941"/>
                    </a:lnTo>
                    <a:lnTo>
                      <a:pt x="616" y="928"/>
                    </a:lnTo>
                    <a:lnTo>
                      <a:pt x="617" y="916"/>
                    </a:lnTo>
                    <a:lnTo>
                      <a:pt x="618" y="903"/>
                    </a:lnTo>
                    <a:lnTo>
                      <a:pt x="618" y="890"/>
                    </a:lnTo>
                    <a:lnTo>
                      <a:pt x="619" y="876"/>
                    </a:lnTo>
                    <a:lnTo>
                      <a:pt x="620" y="861"/>
                    </a:lnTo>
                    <a:lnTo>
                      <a:pt x="621" y="845"/>
                    </a:lnTo>
                    <a:lnTo>
                      <a:pt x="622" y="830"/>
                    </a:lnTo>
                    <a:lnTo>
                      <a:pt x="623" y="815"/>
                    </a:lnTo>
                    <a:lnTo>
                      <a:pt x="624" y="798"/>
                    </a:lnTo>
                    <a:lnTo>
                      <a:pt x="625" y="783"/>
                    </a:lnTo>
                    <a:lnTo>
                      <a:pt x="626" y="767"/>
                    </a:lnTo>
                    <a:lnTo>
                      <a:pt x="627" y="752"/>
                    </a:lnTo>
                    <a:lnTo>
                      <a:pt x="628" y="746"/>
                    </a:lnTo>
                    <a:lnTo>
                      <a:pt x="628" y="744"/>
                    </a:lnTo>
                    <a:lnTo>
                      <a:pt x="629" y="745"/>
                    </a:lnTo>
                    <a:lnTo>
                      <a:pt x="630" y="748"/>
                    </a:lnTo>
                    <a:lnTo>
                      <a:pt x="631" y="750"/>
                    </a:lnTo>
                    <a:lnTo>
                      <a:pt x="632" y="752"/>
                    </a:lnTo>
                    <a:lnTo>
                      <a:pt x="633" y="756"/>
                    </a:lnTo>
                    <a:lnTo>
                      <a:pt x="634" y="761"/>
                    </a:lnTo>
                    <a:lnTo>
                      <a:pt x="635" y="770"/>
                    </a:lnTo>
                    <a:lnTo>
                      <a:pt x="636" y="781"/>
                    </a:lnTo>
                    <a:lnTo>
                      <a:pt x="637" y="793"/>
                    </a:lnTo>
                    <a:lnTo>
                      <a:pt x="637" y="805"/>
                    </a:lnTo>
                    <a:lnTo>
                      <a:pt x="639" y="819"/>
                    </a:lnTo>
                    <a:lnTo>
                      <a:pt x="639" y="834"/>
                    </a:lnTo>
                    <a:lnTo>
                      <a:pt x="640" y="850"/>
                    </a:lnTo>
                    <a:lnTo>
                      <a:pt x="641" y="865"/>
                    </a:lnTo>
                    <a:lnTo>
                      <a:pt x="642" y="874"/>
                    </a:lnTo>
                    <a:lnTo>
                      <a:pt x="643" y="879"/>
                    </a:lnTo>
                    <a:lnTo>
                      <a:pt x="644" y="883"/>
                    </a:lnTo>
                    <a:lnTo>
                      <a:pt x="645" y="886"/>
                    </a:lnTo>
                    <a:lnTo>
                      <a:pt x="646" y="888"/>
                    </a:lnTo>
                    <a:lnTo>
                      <a:pt x="647" y="890"/>
                    </a:lnTo>
                    <a:lnTo>
                      <a:pt x="648" y="890"/>
                    </a:lnTo>
                    <a:lnTo>
                      <a:pt x="648" y="890"/>
                    </a:lnTo>
                    <a:lnTo>
                      <a:pt x="649" y="893"/>
                    </a:lnTo>
                    <a:lnTo>
                      <a:pt x="650" y="899"/>
                    </a:lnTo>
                    <a:lnTo>
                      <a:pt x="651" y="904"/>
                    </a:lnTo>
                    <a:lnTo>
                      <a:pt x="652" y="909"/>
                    </a:lnTo>
                    <a:lnTo>
                      <a:pt x="653" y="914"/>
                    </a:lnTo>
                    <a:lnTo>
                      <a:pt x="654" y="919"/>
                    </a:lnTo>
                    <a:lnTo>
                      <a:pt x="655" y="924"/>
                    </a:lnTo>
                    <a:lnTo>
                      <a:pt x="656" y="927"/>
                    </a:lnTo>
                    <a:lnTo>
                      <a:pt x="657" y="925"/>
                    </a:lnTo>
                    <a:lnTo>
                      <a:pt x="658" y="920"/>
                    </a:lnTo>
                    <a:lnTo>
                      <a:pt x="658" y="913"/>
                    </a:lnTo>
                    <a:lnTo>
                      <a:pt x="659" y="905"/>
                    </a:lnTo>
                    <a:lnTo>
                      <a:pt x="660" y="898"/>
                    </a:lnTo>
                    <a:lnTo>
                      <a:pt x="661" y="891"/>
                    </a:lnTo>
                    <a:lnTo>
                      <a:pt x="662" y="884"/>
                    </a:lnTo>
                    <a:lnTo>
                      <a:pt x="663" y="877"/>
                    </a:lnTo>
                    <a:lnTo>
                      <a:pt x="664" y="866"/>
                    </a:lnTo>
                    <a:lnTo>
                      <a:pt x="665" y="854"/>
                    </a:lnTo>
                    <a:lnTo>
                      <a:pt x="666" y="844"/>
                    </a:lnTo>
                    <a:lnTo>
                      <a:pt x="667" y="834"/>
                    </a:lnTo>
                    <a:lnTo>
                      <a:pt x="668" y="821"/>
                    </a:lnTo>
                    <a:lnTo>
                      <a:pt x="669" y="809"/>
                    </a:lnTo>
                    <a:lnTo>
                      <a:pt x="669" y="796"/>
                    </a:lnTo>
                    <a:lnTo>
                      <a:pt x="670" y="786"/>
                    </a:lnTo>
                    <a:lnTo>
                      <a:pt x="671" y="785"/>
                    </a:lnTo>
                    <a:lnTo>
                      <a:pt x="672" y="790"/>
                    </a:lnTo>
                    <a:lnTo>
                      <a:pt x="673" y="797"/>
                    </a:lnTo>
                    <a:lnTo>
                      <a:pt x="674" y="806"/>
                    </a:lnTo>
                    <a:lnTo>
                      <a:pt x="675" y="814"/>
                    </a:lnTo>
                    <a:lnTo>
                      <a:pt x="676" y="823"/>
                    </a:lnTo>
                    <a:lnTo>
                      <a:pt x="677" y="833"/>
                    </a:lnTo>
                    <a:lnTo>
                      <a:pt x="678" y="845"/>
                    </a:lnTo>
                    <a:lnTo>
                      <a:pt x="679" y="856"/>
                    </a:lnTo>
                    <a:lnTo>
                      <a:pt x="679" y="869"/>
                    </a:lnTo>
                    <a:lnTo>
                      <a:pt x="680" y="881"/>
                    </a:lnTo>
                    <a:lnTo>
                      <a:pt x="681" y="893"/>
                    </a:lnTo>
                    <a:lnTo>
                      <a:pt x="682" y="907"/>
                    </a:lnTo>
                    <a:lnTo>
                      <a:pt x="683" y="921"/>
                    </a:lnTo>
                    <a:lnTo>
                      <a:pt x="684" y="936"/>
                    </a:lnTo>
                    <a:lnTo>
                      <a:pt x="685" y="950"/>
                    </a:lnTo>
                    <a:lnTo>
                      <a:pt x="686" y="956"/>
                    </a:lnTo>
                    <a:lnTo>
                      <a:pt x="687" y="959"/>
                    </a:lnTo>
                    <a:lnTo>
                      <a:pt x="688" y="961"/>
                    </a:lnTo>
                    <a:lnTo>
                      <a:pt x="688" y="960"/>
                    </a:lnTo>
                    <a:lnTo>
                      <a:pt x="689" y="960"/>
                    </a:lnTo>
                    <a:lnTo>
                      <a:pt x="690" y="959"/>
                    </a:lnTo>
                    <a:lnTo>
                      <a:pt x="691" y="958"/>
                    </a:lnTo>
                    <a:lnTo>
                      <a:pt x="692" y="956"/>
                    </a:lnTo>
                    <a:lnTo>
                      <a:pt x="693" y="954"/>
                    </a:lnTo>
                    <a:lnTo>
                      <a:pt x="694" y="953"/>
                    </a:lnTo>
                    <a:lnTo>
                      <a:pt x="695" y="951"/>
                    </a:lnTo>
                    <a:lnTo>
                      <a:pt x="696" y="950"/>
                    </a:lnTo>
                    <a:lnTo>
                      <a:pt x="697" y="947"/>
                    </a:lnTo>
                    <a:lnTo>
                      <a:pt x="698" y="945"/>
                    </a:lnTo>
                    <a:lnTo>
                      <a:pt x="699" y="942"/>
                    </a:lnTo>
                    <a:lnTo>
                      <a:pt x="700" y="939"/>
                    </a:lnTo>
                    <a:lnTo>
                      <a:pt x="700" y="938"/>
                    </a:lnTo>
                    <a:lnTo>
                      <a:pt x="701" y="937"/>
                    </a:lnTo>
                    <a:lnTo>
                      <a:pt x="702" y="937"/>
                    </a:lnTo>
                    <a:lnTo>
                      <a:pt x="703" y="937"/>
                    </a:lnTo>
                    <a:lnTo>
                      <a:pt x="704" y="938"/>
                    </a:lnTo>
                    <a:lnTo>
                      <a:pt x="705" y="938"/>
                    </a:lnTo>
                    <a:lnTo>
                      <a:pt x="706" y="938"/>
                    </a:lnTo>
                    <a:lnTo>
                      <a:pt x="707" y="938"/>
                    </a:lnTo>
                    <a:lnTo>
                      <a:pt x="708" y="938"/>
                    </a:lnTo>
                    <a:lnTo>
                      <a:pt x="709" y="938"/>
                    </a:lnTo>
                    <a:lnTo>
                      <a:pt x="709" y="938"/>
                    </a:lnTo>
                    <a:lnTo>
                      <a:pt x="710" y="938"/>
                    </a:lnTo>
                    <a:lnTo>
                      <a:pt x="711" y="938"/>
                    </a:lnTo>
                    <a:lnTo>
                      <a:pt x="712" y="937"/>
                    </a:lnTo>
                    <a:lnTo>
                      <a:pt x="713" y="937"/>
                    </a:lnTo>
                    <a:lnTo>
                      <a:pt x="714" y="937"/>
                    </a:lnTo>
                    <a:lnTo>
                      <a:pt x="715" y="937"/>
                    </a:lnTo>
                    <a:lnTo>
                      <a:pt x="716" y="937"/>
                    </a:lnTo>
                    <a:lnTo>
                      <a:pt x="717" y="937"/>
                    </a:lnTo>
                    <a:lnTo>
                      <a:pt x="718" y="937"/>
                    </a:lnTo>
                    <a:lnTo>
                      <a:pt x="719" y="937"/>
                    </a:lnTo>
                    <a:lnTo>
                      <a:pt x="719" y="937"/>
                    </a:lnTo>
                    <a:lnTo>
                      <a:pt x="720" y="937"/>
                    </a:lnTo>
                    <a:lnTo>
                      <a:pt x="721" y="937"/>
                    </a:lnTo>
                    <a:lnTo>
                      <a:pt x="722" y="937"/>
                    </a:lnTo>
                    <a:lnTo>
                      <a:pt x="723" y="937"/>
                    </a:lnTo>
                    <a:lnTo>
                      <a:pt x="724" y="937"/>
                    </a:lnTo>
                    <a:lnTo>
                      <a:pt x="725" y="937"/>
                    </a:lnTo>
                    <a:lnTo>
                      <a:pt x="726" y="937"/>
                    </a:lnTo>
                    <a:lnTo>
                      <a:pt x="727" y="937"/>
                    </a:lnTo>
                    <a:lnTo>
                      <a:pt x="728" y="937"/>
                    </a:lnTo>
                    <a:lnTo>
                      <a:pt x="729" y="937"/>
                    </a:lnTo>
                    <a:lnTo>
                      <a:pt x="730" y="937"/>
                    </a:lnTo>
                    <a:lnTo>
                      <a:pt x="730" y="938"/>
                    </a:lnTo>
                    <a:lnTo>
                      <a:pt x="731" y="938"/>
                    </a:lnTo>
                    <a:lnTo>
                      <a:pt x="732" y="938"/>
                    </a:lnTo>
                    <a:lnTo>
                      <a:pt x="733" y="938"/>
                    </a:lnTo>
                    <a:lnTo>
                      <a:pt x="734" y="938"/>
                    </a:lnTo>
                    <a:lnTo>
                      <a:pt x="735" y="939"/>
                    </a:lnTo>
                    <a:lnTo>
                      <a:pt x="736" y="939"/>
                    </a:lnTo>
                    <a:lnTo>
                      <a:pt x="737" y="939"/>
                    </a:lnTo>
                    <a:lnTo>
                      <a:pt x="738" y="940"/>
                    </a:lnTo>
                    <a:lnTo>
                      <a:pt x="739" y="940"/>
                    </a:lnTo>
                    <a:lnTo>
                      <a:pt x="740" y="940"/>
                    </a:lnTo>
                    <a:lnTo>
                      <a:pt x="740" y="941"/>
                    </a:lnTo>
                    <a:lnTo>
                      <a:pt x="741" y="941"/>
                    </a:lnTo>
                    <a:lnTo>
                      <a:pt x="742" y="941"/>
                    </a:lnTo>
                    <a:lnTo>
                      <a:pt x="743" y="941"/>
                    </a:lnTo>
                    <a:lnTo>
                      <a:pt x="744" y="941"/>
                    </a:lnTo>
                    <a:lnTo>
                      <a:pt x="745" y="941"/>
                    </a:lnTo>
                    <a:lnTo>
                      <a:pt x="746" y="941"/>
                    </a:lnTo>
                    <a:lnTo>
                      <a:pt x="747" y="941"/>
                    </a:lnTo>
                    <a:lnTo>
                      <a:pt x="748" y="940"/>
                    </a:lnTo>
                    <a:lnTo>
                      <a:pt x="749" y="940"/>
                    </a:lnTo>
                    <a:lnTo>
                      <a:pt x="749" y="939"/>
                    </a:lnTo>
                    <a:lnTo>
                      <a:pt x="751" y="939"/>
                    </a:lnTo>
                    <a:lnTo>
                      <a:pt x="751" y="939"/>
                    </a:lnTo>
                    <a:lnTo>
                      <a:pt x="752" y="938"/>
                    </a:lnTo>
                    <a:lnTo>
                      <a:pt x="753" y="938"/>
                    </a:lnTo>
                    <a:lnTo>
                      <a:pt x="754" y="938"/>
                    </a:lnTo>
                    <a:lnTo>
                      <a:pt x="755" y="937"/>
                    </a:lnTo>
                    <a:lnTo>
                      <a:pt x="756" y="937"/>
                    </a:lnTo>
                    <a:lnTo>
                      <a:pt x="757" y="937"/>
                    </a:lnTo>
                    <a:lnTo>
                      <a:pt x="758" y="936"/>
                    </a:lnTo>
                    <a:lnTo>
                      <a:pt x="759" y="936"/>
                    </a:lnTo>
                    <a:lnTo>
                      <a:pt x="760" y="935"/>
                    </a:lnTo>
                    <a:lnTo>
                      <a:pt x="760" y="934"/>
                    </a:lnTo>
                    <a:lnTo>
                      <a:pt x="761" y="934"/>
                    </a:lnTo>
                    <a:lnTo>
                      <a:pt x="762" y="933"/>
                    </a:lnTo>
                    <a:lnTo>
                      <a:pt x="763" y="932"/>
                    </a:lnTo>
                    <a:lnTo>
                      <a:pt x="764" y="932"/>
                    </a:lnTo>
                    <a:lnTo>
                      <a:pt x="765" y="931"/>
                    </a:lnTo>
                    <a:lnTo>
                      <a:pt x="766" y="930"/>
                    </a:lnTo>
                    <a:lnTo>
                      <a:pt x="767" y="929"/>
                    </a:lnTo>
                    <a:lnTo>
                      <a:pt x="768" y="928"/>
                    </a:lnTo>
                    <a:lnTo>
                      <a:pt x="769" y="927"/>
                    </a:lnTo>
                    <a:lnTo>
                      <a:pt x="770" y="927"/>
                    </a:lnTo>
                    <a:lnTo>
                      <a:pt x="770" y="925"/>
                    </a:lnTo>
                    <a:lnTo>
                      <a:pt x="772" y="924"/>
                    </a:lnTo>
                    <a:lnTo>
                      <a:pt x="772" y="924"/>
                    </a:lnTo>
                    <a:lnTo>
                      <a:pt x="773" y="924"/>
                    </a:lnTo>
                    <a:lnTo>
                      <a:pt x="774" y="924"/>
                    </a:lnTo>
                    <a:lnTo>
                      <a:pt x="775" y="925"/>
                    </a:lnTo>
                    <a:lnTo>
                      <a:pt x="776" y="926"/>
                    </a:lnTo>
                    <a:lnTo>
                      <a:pt x="777" y="926"/>
                    </a:lnTo>
                    <a:lnTo>
                      <a:pt x="778" y="927"/>
                    </a:lnTo>
                    <a:lnTo>
                      <a:pt x="779" y="928"/>
                    </a:lnTo>
                    <a:lnTo>
                      <a:pt x="780" y="929"/>
                    </a:lnTo>
                    <a:lnTo>
                      <a:pt x="781" y="930"/>
                    </a:lnTo>
                    <a:lnTo>
                      <a:pt x="781" y="932"/>
                    </a:lnTo>
                    <a:lnTo>
                      <a:pt x="782" y="933"/>
                    </a:lnTo>
                    <a:lnTo>
                      <a:pt x="783" y="934"/>
                    </a:lnTo>
                    <a:lnTo>
                      <a:pt x="784" y="936"/>
                    </a:lnTo>
                    <a:lnTo>
                      <a:pt x="785" y="937"/>
                    </a:lnTo>
                    <a:lnTo>
                      <a:pt x="786" y="939"/>
                    </a:lnTo>
                    <a:lnTo>
                      <a:pt x="787" y="940"/>
                    </a:lnTo>
                    <a:lnTo>
                      <a:pt x="788" y="941"/>
                    </a:lnTo>
                    <a:lnTo>
                      <a:pt x="789" y="941"/>
                    </a:lnTo>
                    <a:lnTo>
                      <a:pt x="790" y="941"/>
                    </a:lnTo>
                    <a:lnTo>
                      <a:pt x="791" y="940"/>
                    </a:lnTo>
                    <a:lnTo>
                      <a:pt x="791" y="940"/>
                    </a:lnTo>
                    <a:lnTo>
                      <a:pt x="792" y="940"/>
                    </a:lnTo>
                    <a:lnTo>
                      <a:pt x="793" y="940"/>
                    </a:lnTo>
                    <a:lnTo>
                      <a:pt x="794" y="940"/>
                    </a:lnTo>
                    <a:lnTo>
                      <a:pt x="795" y="939"/>
                    </a:lnTo>
                    <a:lnTo>
                      <a:pt x="796" y="938"/>
                    </a:lnTo>
                    <a:lnTo>
                      <a:pt x="797" y="937"/>
                    </a:lnTo>
                    <a:lnTo>
                      <a:pt x="798" y="936"/>
                    </a:lnTo>
                    <a:lnTo>
                      <a:pt x="799" y="935"/>
                    </a:lnTo>
                    <a:lnTo>
                      <a:pt x="800" y="934"/>
                    </a:lnTo>
                    <a:lnTo>
                      <a:pt x="800" y="932"/>
                    </a:lnTo>
                    <a:lnTo>
                      <a:pt x="802" y="931"/>
                    </a:lnTo>
                    <a:lnTo>
                      <a:pt x="802" y="932"/>
                    </a:lnTo>
                    <a:lnTo>
                      <a:pt x="803" y="933"/>
                    </a:lnTo>
                    <a:lnTo>
                      <a:pt x="804" y="934"/>
                    </a:lnTo>
                    <a:lnTo>
                      <a:pt x="805" y="936"/>
                    </a:lnTo>
                    <a:lnTo>
                      <a:pt x="806" y="937"/>
                    </a:lnTo>
                    <a:lnTo>
                      <a:pt x="807" y="938"/>
                    </a:lnTo>
                    <a:lnTo>
                      <a:pt x="808" y="939"/>
                    </a:lnTo>
                    <a:lnTo>
                      <a:pt x="809" y="941"/>
                    </a:lnTo>
                    <a:lnTo>
                      <a:pt x="810" y="942"/>
                    </a:lnTo>
                    <a:lnTo>
                      <a:pt x="811" y="945"/>
                    </a:lnTo>
                    <a:lnTo>
                      <a:pt x="812" y="946"/>
                    </a:lnTo>
                    <a:lnTo>
                      <a:pt x="812" y="948"/>
                    </a:lnTo>
                    <a:lnTo>
                      <a:pt x="813" y="950"/>
                    </a:lnTo>
                    <a:lnTo>
                      <a:pt x="814" y="952"/>
                    </a:lnTo>
                    <a:lnTo>
                      <a:pt x="815" y="954"/>
                    </a:lnTo>
                    <a:lnTo>
                      <a:pt x="816" y="956"/>
                    </a:lnTo>
                    <a:lnTo>
                      <a:pt x="817" y="955"/>
                    </a:lnTo>
                    <a:lnTo>
                      <a:pt x="818" y="953"/>
                    </a:lnTo>
                    <a:lnTo>
                      <a:pt x="819" y="950"/>
                    </a:lnTo>
                    <a:lnTo>
                      <a:pt x="820" y="946"/>
                    </a:lnTo>
                    <a:lnTo>
                      <a:pt x="821" y="943"/>
                    </a:lnTo>
                    <a:lnTo>
                      <a:pt x="821" y="939"/>
                    </a:lnTo>
                    <a:lnTo>
                      <a:pt x="822" y="934"/>
                    </a:lnTo>
                    <a:lnTo>
                      <a:pt x="823" y="930"/>
                    </a:lnTo>
                    <a:lnTo>
                      <a:pt x="824" y="926"/>
                    </a:lnTo>
                    <a:lnTo>
                      <a:pt x="825" y="922"/>
                    </a:lnTo>
                    <a:lnTo>
                      <a:pt x="826" y="919"/>
                    </a:lnTo>
                    <a:lnTo>
                      <a:pt x="827" y="915"/>
                    </a:lnTo>
                    <a:lnTo>
                      <a:pt x="828" y="911"/>
                    </a:lnTo>
                    <a:lnTo>
                      <a:pt x="829" y="907"/>
                    </a:lnTo>
                    <a:lnTo>
                      <a:pt x="830" y="903"/>
                    </a:lnTo>
                    <a:lnTo>
                      <a:pt x="831" y="899"/>
                    </a:lnTo>
                    <a:lnTo>
                      <a:pt x="832" y="895"/>
                    </a:lnTo>
                    <a:lnTo>
                      <a:pt x="832" y="891"/>
                    </a:lnTo>
                    <a:lnTo>
                      <a:pt x="833" y="887"/>
                    </a:lnTo>
                    <a:lnTo>
                      <a:pt x="834" y="883"/>
                    </a:lnTo>
                    <a:lnTo>
                      <a:pt x="835" y="880"/>
                    </a:lnTo>
                    <a:lnTo>
                      <a:pt x="836" y="877"/>
                    </a:lnTo>
                    <a:lnTo>
                      <a:pt x="837" y="874"/>
                    </a:lnTo>
                    <a:lnTo>
                      <a:pt x="838" y="871"/>
                    </a:lnTo>
                    <a:lnTo>
                      <a:pt x="839" y="867"/>
                    </a:lnTo>
                    <a:lnTo>
                      <a:pt x="840" y="862"/>
                    </a:lnTo>
                    <a:lnTo>
                      <a:pt x="841" y="858"/>
                    </a:lnTo>
                    <a:lnTo>
                      <a:pt x="842" y="854"/>
                    </a:lnTo>
                    <a:lnTo>
                      <a:pt x="842" y="849"/>
                    </a:lnTo>
                    <a:lnTo>
                      <a:pt x="843" y="844"/>
                    </a:lnTo>
                    <a:lnTo>
                      <a:pt x="844" y="840"/>
                    </a:lnTo>
                    <a:lnTo>
                      <a:pt x="845" y="836"/>
                    </a:lnTo>
                    <a:lnTo>
                      <a:pt x="846" y="837"/>
                    </a:lnTo>
                    <a:lnTo>
                      <a:pt x="847" y="840"/>
                    </a:lnTo>
                    <a:lnTo>
                      <a:pt x="848" y="845"/>
                    </a:lnTo>
                    <a:lnTo>
                      <a:pt x="849" y="850"/>
                    </a:lnTo>
                    <a:lnTo>
                      <a:pt x="850" y="855"/>
                    </a:lnTo>
                    <a:lnTo>
                      <a:pt x="851" y="861"/>
                    </a:lnTo>
                    <a:lnTo>
                      <a:pt x="852" y="867"/>
                    </a:lnTo>
                    <a:lnTo>
                      <a:pt x="852" y="873"/>
                    </a:lnTo>
                    <a:lnTo>
                      <a:pt x="853" y="880"/>
                    </a:lnTo>
                    <a:lnTo>
                      <a:pt x="854" y="887"/>
                    </a:lnTo>
                    <a:lnTo>
                      <a:pt x="855" y="894"/>
                    </a:lnTo>
                    <a:lnTo>
                      <a:pt x="856" y="901"/>
                    </a:lnTo>
                    <a:lnTo>
                      <a:pt x="857" y="910"/>
                    </a:lnTo>
                    <a:lnTo>
                      <a:pt x="858" y="918"/>
                    </a:lnTo>
                    <a:lnTo>
                      <a:pt x="859" y="926"/>
                    </a:lnTo>
                    <a:lnTo>
                      <a:pt x="860" y="934"/>
                    </a:lnTo>
                    <a:lnTo>
                      <a:pt x="861" y="939"/>
                    </a:lnTo>
                    <a:lnTo>
                      <a:pt x="862" y="941"/>
                    </a:lnTo>
                    <a:lnTo>
                      <a:pt x="863" y="943"/>
                    </a:lnTo>
                    <a:lnTo>
                      <a:pt x="863" y="945"/>
                    </a:lnTo>
                    <a:lnTo>
                      <a:pt x="864" y="946"/>
                    </a:lnTo>
                    <a:lnTo>
                      <a:pt x="865" y="947"/>
                    </a:lnTo>
                    <a:lnTo>
                      <a:pt x="866" y="947"/>
                    </a:lnTo>
                    <a:lnTo>
                      <a:pt x="867" y="947"/>
                    </a:lnTo>
                    <a:lnTo>
                      <a:pt x="868" y="948"/>
                    </a:lnTo>
                    <a:lnTo>
                      <a:pt x="869" y="948"/>
                    </a:lnTo>
                    <a:lnTo>
                      <a:pt x="870" y="949"/>
                    </a:lnTo>
                    <a:lnTo>
                      <a:pt x="871" y="949"/>
                    </a:lnTo>
                    <a:lnTo>
                      <a:pt x="872" y="950"/>
                    </a:lnTo>
                    <a:lnTo>
                      <a:pt x="872" y="950"/>
                    </a:lnTo>
                    <a:lnTo>
                      <a:pt x="873" y="949"/>
                    </a:lnTo>
                    <a:lnTo>
                      <a:pt x="874" y="949"/>
                    </a:lnTo>
                    <a:lnTo>
                      <a:pt x="875" y="949"/>
                    </a:lnTo>
                    <a:lnTo>
                      <a:pt x="876" y="949"/>
                    </a:lnTo>
                    <a:lnTo>
                      <a:pt x="877" y="949"/>
                    </a:lnTo>
                    <a:lnTo>
                      <a:pt x="878" y="949"/>
                    </a:lnTo>
                    <a:lnTo>
                      <a:pt x="879" y="949"/>
                    </a:lnTo>
                    <a:lnTo>
                      <a:pt x="880" y="949"/>
                    </a:lnTo>
                    <a:lnTo>
                      <a:pt x="881" y="949"/>
                    </a:lnTo>
                    <a:lnTo>
                      <a:pt x="882" y="948"/>
                    </a:lnTo>
                    <a:lnTo>
                      <a:pt x="882" y="948"/>
                    </a:lnTo>
                    <a:lnTo>
                      <a:pt x="884" y="948"/>
                    </a:lnTo>
                    <a:lnTo>
                      <a:pt x="884" y="947"/>
                    </a:lnTo>
                    <a:lnTo>
                      <a:pt x="885" y="947"/>
                    </a:lnTo>
                    <a:lnTo>
                      <a:pt x="886" y="946"/>
                    </a:lnTo>
                    <a:lnTo>
                      <a:pt x="887" y="945"/>
                    </a:lnTo>
                    <a:lnTo>
                      <a:pt x="888" y="945"/>
                    </a:lnTo>
                    <a:lnTo>
                      <a:pt x="889" y="944"/>
                    </a:lnTo>
                    <a:lnTo>
                      <a:pt x="890" y="943"/>
                    </a:lnTo>
                    <a:lnTo>
                      <a:pt x="891" y="943"/>
                    </a:lnTo>
                    <a:lnTo>
                      <a:pt x="892" y="943"/>
                    </a:lnTo>
                    <a:lnTo>
                      <a:pt x="893" y="942"/>
                    </a:lnTo>
                    <a:lnTo>
                      <a:pt x="893" y="942"/>
                    </a:lnTo>
                    <a:lnTo>
                      <a:pt x="894" y="941"/>
                    </a:lnTo>
                    <a:lnTo>
                      <a:pt x="895" y="941"/>
                    </a:lnTo>
                    <a:lnTo>
                      <a:pt x="896" y="941"/>
                    </a:lnTo>
                    <a:lnTo>
                      <a:pt x="897" y="940"/>
                    </a:lnTo>
                    <a:lnTo>
                      <a:pt x="898" y="939"/>
                    </a:lnTo>
                    <a:lnTo>
                      <a:pt x="899" y="939"/>
                    </a:lnTo>
                    <a:lnTo>
                      <a:pt x="900" y="938"/>
                    </a:lnTo>
                    <a:lnTo>
                      <a:pt x="901" y="937"/>
                    </a:lnTo>
                    <a:lnTo>
                      <a:pt x="902" y="936"/>
                    </a:lnTo>
                    <a:lnTo>
                      <a:pt x="903" y="935"/>
                    </a:lnTo>
                    <a:lnTo>
                      <a:pt x="903" y="934"/>
                    </a:lnTo>
                    <a:lnTo>
                      <a:pt x="904" y="934"/>
                    </a:lnTo>
                    <a:lnTo>
                      <a:pt x="905" y="935"/>
                    </a:lnTo>
                    <a:lnTo>
                      <a:pt x="906" y="936"/>
                    </a:lnTo>
                    <a:lnTo>
                      <a:pt x="907" y="937"/>
                    </a:lnTo>
                    <a:lnTo>
                      <a:pt x="908" y="937"/>
                    </a:lnTo>
                    <a:lnTo>
                      <a:pt x="909" y="938"/>
                    </a:lnTo>
                    <a:lnTo>
                      <a:pt x="910" y="939"/>
                    </a:lnTo>
                    <a:lnTo>
                      <a:pt x="911" y="939"/>
                    </a:lnTo>
                    <a:lnTo>
                      <a:pt x="912" y="941"/>
                    </a:lnTo>
                    <a:lnTo>
                      <a:pt x="912" y="942"/>
                    </a:lnTo>
                    <a:lnTo>
                      <a:pt x="914" y="943"/>
                    </a:lnTo>
                    <a:lnTo>
                      <a:pt x="914" y="945"/>
                    </a:lnTo>
                    <a:lnTo>
                      <a:pt x="915" y="946"/>
                    </a:lnTo>
                    <a:lnTo>
                      <a:pt x="916" y="948"/>
                    </a:lnTo>
                    <a:lnTo>
                      <a:pt x="917" y="950"/>
                    </a:lnTo>
                    <a:lnTo>
                      <a:pt x="918" y="951"/>
                    </a:lnTo>
                    <a:lnTo>
                      <a:pt x="919" y="951"/>
                    </a:lnTo>
                    <a:lnTo>
                      <a:pt x="920" y="949"/>
                    </a:lnTo>
                    <a:lnTo>
                      <a:pt x="921" y="948"/>
                    </a:lnTo>
                    <a:lnTo>
                      <a:pt x="922" y="945"/>
                    </a:lnTo>
                    <a:lnTo>
                      <a:pt x="923" y="943"/>
                    </a:lnTo>
                    <a:lnTo>
                      <a:pt x="924" y="941"/>
                    </a:lnTo>
                    <a:lnTo>
                      <a:pt x="924" y="939"/>
                    </a:lnTo>
                    <a:lnTo>
                      <a:pt x="925" y="937"/>
                    </a:lnTo>
                    <a:lnTo>
                      <a:pt x="926" y="934"/>
                    </a:lnTo>
                    <a:lnTo>
                      <a:pt x="927" y="931"/>
                    </a:lnTo>
                    <a:lnTo>
                      <a:pt x="928" y="929"/>
                    </a:lnTo>
                    <a:lnTo>
                      <a:pt x="929" y="926"/>
                    </a:lnTo>
                    <a:lnTo>
                      <a:pt x="930" y="923"/>
                    </a:lnTo>
                    <a:lnTo>
                      <a:pt x="931" y="920"/>
                    </a:lnTo>
                    <a:lnTo>
                      <a:pt x="932" y="917"/>
                    </a:lnTo>
                    <a:lnTo>
                      <a:pt x="933" y="914"/>
                    </a:lnTo>
                    <a:lnTo>
                      <a:pt x="933" y="913"/>
                    </a:lnTo>
                    <a:lnTo>
                      <a:pt x="935" y="912"/>
                    </a:lnTo>
                    <a:lnTo>
                      <a:pt x="935" y="912"/>
                    </a:lnTo>
                    <a:lnTo>
                      <a:pt x="936" y="913"/>
                    </a:lnTo>
                    <a:lnTo>
                      <a:pt x="937" y="913"/>
                    </a:lnTo>
                    <a:lnTo>
                      <a:pt x="938" y="914"/>
                    </a:lnTo>
                    <a:lnTo>
                      <a:pt x="939" y="914"/>
                    </a:lnTo>
                    <a:lnTo>
                      <a:pt x="940" y="915"/>
                    </a:lnTo>
                    <a:lnTo>
                      <a:pt x="941" y="916"/>
                    </a:lnTo>
                    <a:lnTo>
                      <a:pt x="942" y="917"/>
                    </a:lnTo>
                    <a:lnTo>
                      <a:pt x="943" y="918"/>
                    </a:lnTo>
                    <a:lnTo>
                      <a:pt x="944" y="919"/>
                    </a:lnTo>
                    <a:lnTo>
                      <a:pt x="944" y="920"/>
                    </a:lnTo>
                    <a:lnTo>
                      <a:pt x="945" y="922"/>
                    </a:lnTo>
                    <a:lnTo>
                      <a:pt x="946" y="923"/>
                    </a:lnTo>
                    <a:lnTo>
                      <a:pt x="947" y="924"/>
                    </a:lnTo>
                    <a:lnTo>
                      <a:pt x="948" y="925"/>
                    </a:lnTo>
                    <a:lnTo>
                      <a:pt x="949" y="926"/>
                    </a:lnTo>
                    <a:lnTo>
                      <a:pt x="950" y="926"/>
                    </a:lnTo>
                    <a:lnTo>
                      <a:pt x="951" y="927"/>
                    </a:lnTo>
                    <a:lnTo>
                      <a:pt x="952" y="927"/>
                    </a:lnTo>
                    <a:lnTo>
                      <a:pt x="953" y="928"/>
                    </a:lnTo>
                    <a:lnTo>
                      <a:pt x="954" y="929"/>
                    </a:lnTo>
                    <a:lnTo>
                      <a:pt x="954" y="930"/>
                    </a:lnTo>
                    <a:lnTo>
                      <a:pt x="955" y="930"/>
                    </a:lnTo>
                    <a:lnTo>
                      <a:pt x="956" y="930"/>
                    </a:lnTo>
                    <a:lnTo>
                      <a:pt x="957" y="929"/>
                    </a:lnTo>
                    <a:lnTo>
                      <a:pt x="958" y="929"/>
                    </a:lnTo>
                    <a:lnTo>
                      <a:pt x="959" y="928"/>
                    </a:lnTo>
                    <a:lnTo>
                      <a:pt x="960" y="927"/>
                    </a:lnTo>
                    <a:lnTo>
                      <a:pt x="961" y="926"/>
                    </a:lnTo>
                    <a:lnTo>
                      <a:pt x="962" y="926"/>
                    </a:lnTo>
                    <a:lnTo>
                      <a:pt x="963" y="927"/>
                    </a:lnTo>
                    <a:lnTo>
                      <a:pt x="964" y="929"/>
                    </a:lnTo>
                    <a:lnTo>
                      <a:pt x="965" y="932"/>
                    </a:lnTo>
                    <a:lnTo>
                      <a:pt x="965" y="935"/>
                    </a:lnTo>
                    <a:lnTo>
                      <a:pt x="966" y="938"/>
                    </a:lnTo>
                    <a:lnTo>
                      <a:pt x="967" y="940"/>
                    </a:lnTo>
                    <a:lnTo>
                      <a:pt x="968" y="942"/>
                    </a:lnTo>
                    <a:lnTo>
                      <a:pt x="969" y="945"/>
                    </a:lnTo>
                    <a:lnTo>
                      <a:pt x="970" y="948"/>
                    </a:lnTo>
                    <a:lnTo>
                      <a:pt x="971" y="951"/>
                    </a:lnTo>
                    <a:lnTo>
                      <a:pt x="972" y="953"/>
                    </a:lnTo>
                    <a:lnTo>
                      <a:pt x="973" y="955"/>
                    </a:lnTo>
                    <a:lnTo>
                      <a:pt x="974" y="958"/>
                    </a:lnTo>
                    <a:lnTo>
                      <a:pt x="975" y="961"/>
                    </a:lnTo>
                    <a:lnTo>
                      <a:pt x="975" y="964"/>
                    </a:lnTo>
                    <a:lnTo>
                      <a:pt x="976" y="966"/>
                    </a:lnTo>
                    <a:lnTo>
                      <a:pt x="977" y="963"/>
                    </a:lnTo>
                    <a:lnTo>
                      <a:pt x="978" y="959"/>
                    </a:lnTo>
                    <a:lnTo>
                      <a:pt x="979" y="954"/>
                    </a:lnTo>
                    <a:lnTo>
                      <a:pt x="980" y="947"/>
                    </a:lnTo>
                    <a:lnTo>
                      <a:pt x="981" y="940"/>
                    </a:lnTo>
                    <a:lnTo>
                      <a:pt x="982" y="932"/>
                    </a:lnTo>
                    <a:lnTo>
                      <a:pt x="983" y="922"/>
                    </a:lnTo>
                    <a:lnTo>
                      <a:pt x="984" y="912"/>
                    </a:lnTo>
                    <a:lnTo>
                      <a:pt x="985" y="906"/>
                    </a:lnTo>
                    <a:lnTo>
                      <a:pt x="985" y="901"/>
                    </a:lnTo>
                    <a:lnTo>
                      <a:pt x="986" y="896"/>
                    </a:lnTo>
                    <a:lnTo>
                      <a:pt x="987" y="890"/>
                    </a:lnTo>
                    <a:lnTo>
                      <a:pt x="988" y="885"/>
                    </a:lnTo>
                    <a:lnTo>
                      <a:pt x="989" y="879"/>
                    </a:lnTo>
                    <a:lnTo>
                      <a:pt x="990" y="874"/>
                    </a:lnTo>
                    <a:lnTo>
                      <a:pt x="991" y="868"/>
                    </a:lnTo>
                    <a:lnTo>
                      <a:pt x="992" y="856"/>
                    </a:lnTo>
                    <a:lnTo>
                      <a:pt x="993" y="843"/>
                    </a:lnTo>
                    <a:lnTo>
                      <a:pt x="994" y="827"/>
                    </a:lnTo>
                    <a:lnTo>
                      <a:pt x="995" y="810"/>
                    </a:lnTo>
                    <a:lnTo>
                      <a:pt x="996" y="796"/>
                    </a:lnTo>
                    <a:lnTo>
                      <a:pt x="996" y="784"/>
                    </a:lnTo>
                    <a:lnTo>
                      <a:pt x="997" y="769"/>
                    </a:lnTo>
                    <a:lnTo>
                      <a:pt x="998" y="753"/>
                    </a:lnTo>
                    <a:lnTo>
                      <a:pt x="999" y="738"/>
                    </a:lnTo>
                    <a:lnTo>
                      <a:pt x="1000" y="720"/>
                    </a:lnTo>
                    <a:lnTo>
                      <a:pt x="1001" y="707"/>
                    </a:lnTo>
                    <a:lnTo>
                      <a:pt x="1002" y="690"/>
                    </a:lnTo>
                    <a:lnTo>
                      <a:pt x="1003" y="656"/>
                    </a:lnTo>
                    <a:lnTo>
                      <a:pt x="1004" y="620"/>
                    </a:lnTo>
                    <a:lnTo>
                      <a:pt x="1005" y="601"/>
                    </a:lnTo>
                    <a:lnTo>
                      <a:pt x="1005" y="598"/>
                    </a:lnTo>
                    <a:lnTo>
                      <a:pt x="1006" y="607"/>
                    </a:lnTo>
                    <a:lnTo>
                      <a:pt x="1007" y="619"/>
                    </a:lnTo>
                    <a:lnTo>
                      <a:pt x="1008" y="628"/>
                    </a:lnTo>
                    <a:lnTo>
                      <a:pt x="1009" y="638"/>
                    </a:lnTo>
                    <a:lnTo>
                      <a:pt x="1010" y="654"/>
                    </a:lnTo>
                    <a:lnTo>
                      <a:pt x="1011" y="673"/>
                    </a:lnTo>
                    <a:lnTo>
                      <a:pt x="1012" y="693"/>
                    </a:lnTo>
                    <a:lnTo>
                      <a:pt x="1013" y="715"/>
                    </a:lnTo>
                    <a:lnTo>
                      <a:pt x="1014" y="738"/>
                    </a:lnTo>
                    <a:lnTo>
                      <a:pt x="1015" y="761"/>
                    </a:lnTo>
                    <a:lnTo>
                      <a:pt x="1015" y="783"/>
                    </a:lnTo>
                    <a:lnTo>
                      <a:pt x="1017" y="805"/>
                    </a:lnTo>
                    <a:lnTo>
                      <a:pt x="1017" y="832"/>
                    </a:lnTo>
                    <a:lnTo>
                      <a:pt x="1018" y="857"/>
                    </a:lnTo>
                    <a:lnTo>
                      <a:pt x="1019" y="884"/>
                    </a:lnTo>
                    <a:lnTo>
                      <a:pt x="1020" y="909"/>
                    </a:lnTo>
                    <a:lnTo>
                      <a:pt x="1021" y="922"/>
                    </a:lnTo>
                    <a:lnTo>
                      <a:pt x="1022" y="930"/>
                    </a:lnTo>
                    <a:lnTo>
                      <a:pt x="1023" y="935"/>
                    </a:lnTo>
                    <a:lnTo>
                      <a:pt x="1024" y="937"/>
                    </a:lnTo>
                    <a:lnTo>
                      <a:pt x="1025" y="940"/>
                    </a:lnTo>
                    <a:lnTo>
                      <a:pt x="1026" y="941"/>
                    </a:lnTo>
                    <a:lnTo>
                      <a:pt x="1026" y="941"/>
                    </a:lnTo>
                    <a:lnTo>
                      <a:pt x="1027" y="940"/>
                    </a:lnTo>
                    <a:lnTo>
                      <a:pt x="1028" y="940"/>
                    </a:lnTo>
                    <a:lnTo>
                      <a:pt x="1029" y="940"/>
                    </a:lnTo>
                    <a:lnTo>
                      <a:pt x="1030" y="940"/>
                    </a:lnTo>
                    <a:lnTo>
                      <a:pt x="1031" y="940"/>
                    </a:lnTo>
                    <a:lnTo>
                      <a:pt x="1032" y="938"/>
                    </a:lnTo>
                    <a:lnTo>
                      <a:pt x="1033" y="936"/>
                    </a:lnTo>
                    <a:lnTo>
                      <a:pt x="1034" y="934"/>
                    </a:lnTo>
                    <a:lnTo>
                      <a:pt x="1035" y="931"/>
                    </a:lnTo>
                    <a:lnTo>
                      <a:pt x="1036" y="931"/>
                    </a:lnTo>
                    <a:lnTo>
                      <a:pt x="1036" y="932"/>
                    </a:lnTo>
                    <a:lnTo>
                      <a:pt x="1037" y="933"/>
                    </a:lnTo>
                    <a:lnTo>
                      <a:pt x="1038" y="934"/>
                    </a:lnTo>
                    <a:lnTo>
                      <a:pt x="1039" y="935"/>
                    </a:lnTo>
                    <a:lnTo>
                      <a:pt x="1040" y="936"/>
                    </a:lnTo>
                    <a:lnTo>
                      <a:pt x="1041" y="938"/>
                    </a:lnTo>
                    <a:lnTo>
                      <a:pt x="1042" y="939"/>
                    </a:lnTo>
                    <a:lnTo>
                      <a:pt x="1043" y="940"/>
                    </a:lnTo>
                    <a:lnTo>
                      <a:pt x="1044" y="940"/>
                    </a:lnTo>
                    <a:lnTo>
                      <a:pt x="1045" y="940"/>
                    </a:lnTo>
                    <a:lnTo>
                      <a:pt x="1045" y="940"/>
                    </a:lnTo>
                    <a:lnTo>
                      <a:pt x="1047" y="940"/>
                    </a:lnTo>
                    <a:lnTo>
                      <a:pt x="1047" y="939"/>
                    </a:lnTo>
                    <a:lnTo>
                      <a:pt x="1048" y="940"/>
                    </a:lnTo>
                    <a:lnTo>
                      <a:pt x="1049" y="939"/>
                    </a:lnTo>
                    <a:lnTo>
                      <a:pt x="1050" y="939"/>
                    </a:lnTo>
                    <a:lnTo>
                      <a:pt x="1051" y="940"/>
                    </a:lnTo>
                    <a:lnTo>
                      <a:pt x="1052" y="940"/>
                    </a:lnTo>
                    <a:lnTo>
                      <a:pt x="1053" y="940"/>
                    </a:lnTo>
                    <a:lnTo>
                      <a:pt x="1054" y="940"/>
                    </a:lnTo>
                    <a:lnTo>
                      <a:pt x="1055" y="940"/>
                    </a:lnTo>
                    <a:lnTo>
                      <a:pt x="1056" y="940"/>
                    </a:lnTo>
                    <a:lnTo>
                      <a:pt x="1057" y="940"/>
                    </a:lnTo>
                    <a:lnTo>
                      <a:pt x="1057" y="940"/>
                    </a:lnTo>
                    <a:lnTo>
                      <a:pt x="1058" y="940"/>
                    </a:lnTo>
                    <a:lnTo>
                      <a:pt x="1059" y="940"/>
                    </a:lnTo>
                    <a:lnTo>
                      <a:pt x="1060" y="940"/>
                    </a:lnTo>
                    <a:lnTo>
                      <a:pt x="1061" y="940"/>
                    </a:lnTo>
                    <a:lnTo>
                      <a:pt x="1062" y="940"/>
                    </a:lnTo>
                    <a:lnTo>
                      <a:pt x="1063" y="940"/>
                    </a:lnTo>
                    <a:lnTo>
                      <a:pt x="1064" y="940"/>
                    </a:lnTo>
                    <a:lnTo>
                      <a:pt x="1065" y="940"/>
                    </a:lnTo>
                    <a:lnTo>
                      <a:pt x="1066" y="939"/>
                    </a:lnTo>
                    <a:lnTo>
                      <a:pt x="1066" y="939"/>
                    </a:lnTo>
                    <a:lnTo>
                      <a:pt x="1067" y="938"/>
                    </a:lnTo>
                    <a:lnTo>
                      <a:pt x="1068" y="938"/>
                    </a:lnTo>
                    <a:lnTo>
                      <a:pt x="1069" y="938"/>
                    </a:lnTo>
                    <a:lnTo>
                      <a:pt x="1070" y="937"/>
                    </a:lnTo>
                    <a:lnTo>
                      <a:pt x="1071" y="937"/>
                    </a:lnTo>
                    <a:lnTo>
                      <a:pt x="1072" y="936"/>
                    </a:lnTo>
                    <a:lnTo>
                      <a:pt x="1073" y="936"/>
                    </a:lnTo>
                    <a:lnTo>
                      <a:pt x="1074" y="935"/>
                    </a:lnTo>
                    <a:lnTo>
                      <a:pt x="1075" y="935"/>
                    </a:lnTo>
                    <a:lnTo>
                      <a:pt x="1076" y="934"/>
                    </a:lnTo>
                    <a:lnTo>
                      <a:pt x="1077" y="933"/>
                    </a:lnTo>
                    <a:lnTo>
                      <a:pt x="1077" y="933"/>
                    </a:lnTo>
                    <a:lnTo>
                      <a:pt x="1078" y="932"/>
                    </a:lnTo>
                    <a:lnTo>
                      <a:pt x="1079" y="932"/>
                    </a:lnTo>
                    <a:lnTo>
                      <a:pt x="1080" y="932"/>
                    </a:lnTo>
                    <a:lnTo>
                      <a:pt x="1081" y="932"/>
                    </a:lnTo>
                    <a:lnTo>
                      <a:pt x="1082" y="932"/>
                    </a:lnTo>
                    <a:lnTo>
                      <a:pt x="1083" y="932"/>
                    </a:lnTo>
                    <a:lnTo>
                      <a:pt x="1084" y="932"/>
                    </a:lnTo>
                    <a:lnTo>
                      <a:pt x="1085" y="932"/>
                    </a:lnTo>
                    <a:lnTo>
                      <a:pt x="1086" y="933"/>
                    </a:lnTo>
                    <a:lnTo>
                      <a:pt x="1087" y="933"/>
                    </a:lnTo>
                    <a:lnTo>
                      <a:pt x="1087" y="933"/>
                    </a:lnTo>
                    <a:lnTo>
                      <a:pt x="1088" y="933"/>
                    </a:lnTo>
                    <a:lnTo>
                      <a:pt x="1089" y="933"/>
                    </a:lnTo>
                    <a:lnTo>
                      <a:pt x="1090" y="933"/>
                    </a:lnTo>
                    <a:lnTo>
                      <a:pt x="1091" y="934"/>
                    </a:lnTo>
                    <a:lnTo>
                      <a:pt x="1092" y="934"/>
                    </a:lnTo>
                    <a:lnTo>
                      <a:pt x="1093" y="934"/>
                    </a:lnTo>
                    <a:lnTo>
                      <a:pt x="1094" y="935"/>
                    </a:lnTo>
                    <a:lnTo>
                      <a:pt x="1095" y="935"/>
                    </a:lnTo>
                    <a:lnTo>
                      <a:pt x="1096" y="935"/>
                    </a:lnTo>
                    <a:lnTo>
                      <a:pt x="1097" y="936"/>
                    </a:lnTo>
                    <a:lnTo>
                      <a:pt x="1097" y="936"/>
                    </a:lnTo>
                    <a:lnTo>
                      <a:pt x="1098" y="937"/>
                    </a:lnTo>
                    <a:lnTo>
                      <a:pt x="1099" y="937"/>
                    </a:lnTo>
                    <a:lnTo>
                      <a:pt x="1100" y="938"/>
                    </a:lnTo>
                    <a:lnTo>
                      <a:pt x="1101" y="938"/>
                    </a:lnTo>
                    <a:lnTo>
                      <a:pt x="1102" y="939"/>
                    </a:lnTo>
                    <a:lnTo>
                      <a:pt x="1103" y="940"/>
                    </a:lnTo>
                    <a:lnTo>
                      <a:pt x="1104" y="940"/>
                    </a:lnTo>
                    <a:lnTo>
                      <a:pt x="1105" y="941"/>
                    </a:lnTo>
                    <a:lnTo>
                      <a:pt x="1106" y="941"/>
                    </a:lnTo>
                    <a:lnTo>
                      <a:pt x="1107" y="942"/>
                    </a:lnTo>
                    <a:lnTo>
                      <a:pt x="1108" y="943"/>
                    </a:lnTo>
                    <a:lnTo>
                      <a:pt x="1108" y="943"/>
                    </a:lnTo>
                    <a:lnTo>
                      <a:pt x="1109" y="943"/>
                    </a:lnTo>
                    <a:lnTo>
                      <a:pt x="1110" y="943"/>
                    </a:lnTo>
                    <a:lnTo>
                      <a:pt x="1111" y="943"/>
                    </a:lnTo>
                    <a:lnTo>
                      <a:pt x="1112" y="943"/>
                    </a:lnTo>
                    <a:lnTo>
                      <a:pt x="1113" y="943"/>
                    </a:lnTo>
                    <a:lnTo>
                      <a:pt x="1114" y="943"/>
                    </a:lnTo>
                    <a:lnTo>
                      <a:pt x="1115" y="943"/>
                    </a:lnTo>
                    <a:lnTo>
                      <a:pt x="1116" y="943"/>
                    </a:lnTo>
                    <a:lnTo>
                      <a:pt x="1117" y="943"/>
                    </a:lnTo>
                    <a:lnTo>
                      <a:pt x="1117" y="943"/>
                    </a:lnTo>
                    <a:lnTo>
                      <a:pt x="1118" y="943"/>
                    </a:lnTo>
                    <a:lnTo>
                      <a:pt x="1119" y="943"/>
                    </a:lnTo>
                    <a:lnTo>
                      <a:pt x="1120" y="943"/>
                    </a:lnTo>
                    <a:lnTo>
                      <a:pt x="1121" y="942"/>
                    </a:lnTo>
                    <a:lnTo>
                      <a:pt x="1122" y="942"/>
                    </a:lnTo>
                    <a:lnTo>
                      <a:pt x="1123" y="942"/>
                    </a:lnTo>
                    <a:lnTo>
                      <a:pt x="1124" y="942"/>
                    </a:lnTo>
                    <a:lnTo>
                      <a:pt x="1125" y="943"/>
                    </a:lnTo>
                    <a:lnTo>
                      <a:pt x="1126" y="943"/>
                    </a:lnTo>
                    <a:lnTo>
                      <a:pt x="1127" y="943"/>
                    </a:lnTo>
                    <a:lnTo>
                      <a:pt x="1127" y="943"/>
                    </a:lnTo>
                    <a:lnTo>
                      <a:pt x="1129" y="943"/>
                    </a:lnTo>
                    <a:lnTo>
                      <a:pt x="1129" y="943"/>
                    </a:lnTo>
                    <a:lnTo>
                      <a:pt x="1130" y="944"/>
                    </a:lnTo>
                    <a:lnTo>
                      <a:pt x="1131" y="944"/>
                    </a:lnTo>
                    <a:lnTo>
                      <a:pt x="1132" y="945"/>
                    </a:lnTo>
                    <a:lnTo>
                      <a:pt x="1133" y="945"/>
                    </a:lnTo>
                    <a:lnTo>
                      <a:pt x="1134" y="945"/>
                    </a:lnTo>
                    <a:lnTo>
                      <a:pt x="1135" y="946"/>
                    </a:lnTo>
                    <a:lnTo>
                      <a:pt x="1136" y="946"/>
                    </a:lnTo>
                    <a:lnTo>
                      <a:pt x="1137" y="947"/>
                    </a:lnTo>
                    <a:lnTo>
                      <a:pt x="1138" y="946"/>
                    </a:lnTo>
                    <a:lnTo>
                      <a:pt x="1138" y="946"/>
                    </a:lnTo>
                    <a:lnTo>
                      <a:pt x="1139" y="945"/>
                    </a:lnTo>
                    <a:lnTo>
                      <a:pt x="1140" y="944"/>
                    </a:lnTo>
                    <a:lnTo>
                      <a:pt x="1141" y="943"/>
                    </a:lnTo>
                    <a:lnTo>
                      <a:pt x="1142" y="942"/>
                    </a:lnTo>
                    <a:lnTo>
                      <a:pt x="1143" y="942"/>
                    </a:lnTo>
                    <a:lnTo>
                      <a:pt x="1144" y="940"/>
                    </a:lnTo>
                    <a:lnTo>
                      <a:pt x="1145" y="939"/>
                    </a:lnTo>
                    <a:lnTo>
                      <a:pt x="1146" y="938"/>
                    </a:lnTo>
                    <a:lnTo>
                      <a:pt x="1147" y="937"/>
                    </a:lnTo>
                    <a:lnTo>
                      <a:pt x="1148" y="936"/>
                    </a:lnTo>
                    <a:lnTo>
                      <a:pt x="1148" y="933"/>
                    </a:lnTo>
                    <a:lnTo>
                      <a:pt x="1149" y="933"/>
                    </a:lnTo>
                    <a:lnTo>
                      <a:pt x="1150" y="932"/>
                    </a:lnTo>
                    <a:lnTo>
                      <a:pt x="1151" y="930"/>
                    </a:lnTo>
                    <a:lnTo>
                      <a:pt x="1152" y="930"/>
                    </a:lnTo>
                    <a:lnTo>
                      <a:pt x="1153" y="930"/>
                    </a:lnTo>
                    <a:lnTo>
                      <a:pt x="1154" y="929"/>
                    </a:lnTo>
                    <a:lnTo>
                      <a:pt x="1155" y="930"/>
                    </a:lnTo>
                    <a:lnTo>
                      <a:pt x="1156" y="930"/>
                    </a:lnTo>
                    <a:lnTo>
                      <a:pt x="1157" y="930"/>
                    </a:lnTo>
                    <a:lnTo>
                      <a:pt x="1157" y="930"/>
                    </a:lnTo>
                    <a:lnTo>
                      <a:pt x="1159" y="930"/>
                    </a:lnTo>
                    <a:lnTo>
                      <a:pt x="1159" y="930"/>
                    </a:lnTo>
                    <a:lnTo>
                      <a:pt x="1160" y="931"/>
                    </a:lnTo>
                    <a:lnTo>
                      <a:pt x="1161" y="931"/>
                    </a:lnTo>
                    <a:lnTo>
                      <a:pt x="1162" y="931"/>
                    </a:lnTo>
                    <a:lnTo>
                      <a:pt x="1163" y="932"/>
                    </a:lnTo>
                    <a:lnTo>
                      <a:pt x="1164" y="932"/>
                    </a:lnTo>
                    <a:lnTo>
                      <a:pt x="1165" y="933"/>
                    </a:lnTo>
                    <a:lnTo>
                      <a:pt x="1166" y="933"/>
                    </a:lnTo>
                    <a:lnTo>
                      <a:pt x="1167" y="933"/>
                    </a:lnTo>
                    <a:lnTo>
                      <a:pt x="1168" y="933"/>
                    </a:lnTo>
                    <a:lnTo>
                      <a:pt x="1169" y="932"/>
                    </a:lnTo>
                    <a:lnTo>
                      <a:pt x="1169" y="932"/>
                    </a:lnTo>
                    <a:lnTo>
                      <a:pt x="1170" y="932"/>
                    </a:lnTo>
                    <a:lnTo>
                      <a:pt x="1171" y="931"/>
                    </a:lnTo>
                    <a:lnTo>
                      <a:pt x="1172" y="930"/>
                    </a:lnTo>
                    <a:lnTo>
                      <a:pt x="1173" y="929"/>
                    </a:lnTo>
                    <a:lnTo>
                      <a:pt x="1174" y="931"/>
                    </a:lnTo>
                    <a:lnTo>
                      <a:pt x="1175" y="929"/>
                    </a:lnTo>
                    <a:lnTo>
                      <a:pt x="1176" y="929"/>
                    </a:lnTo>
                    <a:lnTo>
                      <a:pt x="1177" y="928"/>
                    </a:lnTo>
                    <a:lnTo>
                      <a:pt x="1178" y="928"/>
                    </a:lnTo>
                    <a:lnTo>
                      <a:pt x="1178" y="927"/>
                    </a:lnTo>
                    <a:lnTo>
                      <a:pt x="1180" y="927"/>
                    </a:lnTo>
                    <a:lnTo>
                      <a:pt x="1180" y="927"/>
                    </a:lnTo>
                    <a:lnTo>
                      <a:pt x="1181" y="926"/>
                    </a:lnTo>
                    <a:lnTo>
                      <a:pt x="1182" y="926"/>
                    </a:lnTo>
                    <a:lnTo>
                      <a:pt x="1183" y="926"/>
                    </a:lnTo>
                    <a:lnTo>
                      <a:pt x="1184" y="925"/>
                    </a:lnTo>
                    <a:lnTo>
                      <a:pt x="1185" y="925"/>
                    </a:lnTo>
                    <a:lnTo>
                      <a:pt x="1186" y="925"/>
                    </a:lnTo>
                    <a:lnTo>
                      <a:pt x="1187" y="925"/>
                    </a:lnTo>
                    <a:lnTo>
                      <a:pt x="1188" y="925"/>
                    </a:lnTo>
                    <a:lnTo>
                      <a:pt x="1189" y="925"/>
                    </a:lnTo>
                    <a:lnTo>
                      <a:pt x="1189" y="923"/>
                    </a:lnTo>
                    <a:lnTo>
                      <a:pt x="1190" y="925"/>
                    </a:lnTo>
                    <a:lnTo>
                      <a:pt x="1191" y="925"/>
                    </a:lnTo>
                    <a:lnTo>
                      <a:pt x="1192" y="920"/>
                    </a:lnTo>
                    <a:lnTo>
                      <a:pt x="1193" y="923"/>
                    </a:lnTo>
                    <a:lnTo>
                      <a:pt x="1194" y="924"/>
                    </a:lnTo>
                    <a:lnTo>
                      <a:pt x="1195" y="922"/>
                    </a:lnTo>
                    <a:lnTo>
                      <a:pt x="1196" y="922"/>
                    </a:lnTo>
                    <a:lnTo>
                      <a:pt x="1197" y="924"/>
                    </a:lnTo>
                    <a:lnTo>
                      <a:pt x="1198" y="924"/>
                    </a:lnTo>
                    <a:lnTo>
                      <a:pt x="1199" y="925"/>
                    </a:lnTo>
                    <a:lnTo>
                      <a:pt x="1199" y="926"/>
                    </a:lnTo>
                    <a:lnTo>
                      <a:pt x="1200" y="927"/>
                    </a:lnTo>
                    <a:lnTo>
                      <a:pt x="1201" y="929"/>
                    </a:lnTo>
                    <a:lnTo>
                      <a:pt x="1202" y="929"/>
                    </a:lnTo>
                    <a:lnTo>
                      <a:pt x="1203" y="930"/>
                    </a:lnTo>
                    <a:lnTo>
                      <a:pt x="1204" y="932"/>
                    </a:lnTo>
                    <a:lnTo>
                      <a:pt x="1205" y="933"/>
                    </a:lnTo>
                    <a:lnTo>
                      <a:pt x="1206" y="934"/>
                    </a:lnTo>
                    <a:lnTo>
                      <a:pt x="1207" y="935"/>
                    </a:lnTo>
                    <a:lnTo>
                      <a:pt x="1208" y="937"/>
                    </a:lnTo>
                    <a:lnTo>
                      <a:pt x="1209" y="938"/>
                    </a:lnTo>
                    <a:lnTo>
                      <a:pt x="1210" y="939"/>
                    </a:lnTo>
                    <a:lnTo>
                      <a:pt x="1210" y="940"/>
                    </a:lnTo>
                    <a:lnTo>
                      <a:pt x="1211" y="940"/>
                    </a:lnTo>
                    <a:lnTo>
                      <a:pt x="1212" y="940"/>
                    </a:lnTo>
                    <a:lnTo>
                      <a:pt x="1213" y="940"/>
                    </a:lnTo>
                    <a:lnTo>
                      <a:pt x="1214" y="941"/>
                    </a:lnTo>
                    <a:lnTo>
                      <a:pt x="1215" y="941"/>
                    </a:lnTo>
                    <a:lnTo>
                      <a:pt x="1216" y="941"/>
                    </a:lnTo>
                    <a:lnTo>
                      <a:pt x="1217" y="940"/>
                    </a:lnTo>
                    <a:lnTo>
                      <a:pt x="1218" y="940"/>
                    </a:lnTo>
                    <a:lnTo>
                      <a:pt x="1219" y="941"/>
                    </a:lnTo>
                    <a:lnTo>
                      <a:pt x="1220" y="939"/>
                    </a:lnTo>
                    <a:lnTo>
                      <a:pt x="1220" y="940"/>
                    </a:lnTo>
                    <a:lnTo>
                      <a:pt x="1221" y="940"/>
                    </a:lnTo>
                    <a:lnTo>
                      <a:pt x="1222" y="939"/>
                    </a:lnTo>
                    <a:lnTo>
                      <a:pt x="1223" y="939"/>
                    </a:lnTo>
                    <a:lnTo>
                      <a:pt x="1224" y="939"/>
                    </a:lnTo>
                    <a:lnTo>
                      <a:pt x="1225" y="938"/>
                    </a:lnTo>
                    <a:lnTo>
                      <a:pt x="1226" y="938"/>
                    </a:lnTo>
                    <a:lnTo>
                      <a:pt x="1227" y="938"/>
                    </a:lnTo>
                    <a:lnTo>
                      <a:pt x="1228" y="938"/>
                    </a:lnTo>
                    <a:lnTo>
                      <a:pt x="1229" y="937"/>
                    </a:lnTo>
                    <a:lnTo>
                      <a:pt x="1229" y="937"/>
                    </a:lnTo>
                    <a:lnTo>
                      <a:pt x="1230" y="937"/>
                    </a:lnTo>
                    <a:lnTo>
                      <a:pt x="1231" y="936"/>
                    </a:lnTo>
                    <a:lnTo>
                      <a:pt x="1232" y="936"/>
                    </a:lnTo>
                    <a:lnTo>
                      <a:pt x="1233" y="936"/>
                    </a:lnTo>
                    <a:lnTo>
                      <a:pt x="1234" y="936"/>
                    </a:lnTo>
                    <a:lnTo>
                      <a:pt x="1235" y="935"/>
                    </a:lnTo>
                    <a:lnTo>
                      <a:pt x="1236" y="935"/>
                    </a:lnTo>
                    <a:lnTo>
                      <a:pt x="1237" y="935"/>
                    </a:lnTo>
                    <a:lnTo>
                      <a:pt x="1238" y="935"/>
                    </a:lnTo>
                    <a:lnTo>
                      <a:pt x="1239" y="935"/>
                    </a:lnTo>
                    <a:lnTo>
                      <a:pt x="1240" y="934"/>
                    </a:lnTo>
                    <a:lnTo>
                      <a:pt x="1241" y="933"/>
                    </a:lnTo>
                    <a:lnTo>
                      <a:pt x="1241" y="932"/>
                    </a:lnTo>
                    <a:lnTo>
                      <a:pt x="1242" y="930"/>
                    </a:lnTo>
                    <a:lnTo>
                      <a:pt x="1243" y="931"/>
                    </a:lnTo>
                    <a:lnTo>
                      <a:pt x="1244" y="929"/>
                    </a:lnTo>
                    <a:lnTo>
                      <a:pt x="1245" y="928"/>
                    </a:lnTo>
                    <a:lnTo>
                      <a:pt x="1246" y="927"/>
                    </a:lnTo>
                    <a:lnTo>
                      <a:pt x="1247" y="926"/>
                    </a:lnTo>
                    <a:lnTo>
                      <a:pt x="1248" y="924"/>
                    </a:lnTo>
                    <a:lnTo>
                      <a:pt x="1249" y="923"/>
                    </a:lnTo>
                    <a:lnTo>
                      <a:pt x="1250" y="922"/>
                    </a:lnTo>
                    <a:lnTo>
                      <a:pt x="1250" y="920"/>
                    </a:lnTo>
                    <a:lnTo>
                      <a:pt x="1251" y="919"/>
                    </a:lnTo>
                    <a:lnTo>
                      <a:pt x="1252" y="917"/>
                    </a:lnTo>
                    <a:lnTo>
                      <a:pt x="1253" y="916"/>
                    </a:lnTo>
                    <a:lnTo>
                      <a:pt x="1254" y="916"/>
                    </a:lnTo>
                    <a:lnTo>
                      <a:pt x="1255" y="916"/>
                    </a:lnTo>
                    <a:lnTo>
                      <a:pt x="1256" y="917"/>
                    </a:lnTo>
                    <a:lnTo>
                      <a:pt x="1257" y="918"/>
                    </a:lnTo>
                    <a:lnTo>
                      <a:pt x="1258" y="919"/>
                    </a:lnTo>
                    <a:lnTo>
                      <a:pt x="1259" y="921"/>
                    </a:lnTo>
                    <a:lnTo>
                      <a:pt x="1260" y="920"/>
                    </a:lnTo>
                    <a:lnTo>
                      <a:pt x="1260" y="922"/>
                    </a:lnTo>
                    <a:lnTo>
                      <a:pt x="1261" y="925"/>
                    </a:lnTo>
                    <a:lnTo>
                      <a:pt x="1262" y="925"/>
                    </a:lnTo>
                    <a:lnTo>
                      <a:pt x="1263" y="926"/>
                    </a:lnTo>
                    <a:lnTo>
                      <a:pt x="1264" y="928"/>
                    </a:lnTo>
                    <a:lnTo>
                      <a:pt x="1265" y="929"/>
                    </a:lnTo>
                    <a:lnTo>
                      <a:pt x="1266" y="931"/>
                    </a:lnTo>
                    <a:lnTo>
                      <a:pt x="1267" y="932"/>
                    </a:lnTo>
                    <a:lnTo>
                      <a:pt x="1268" y="933"/>
                    </a:lnTo>
                    <a:lnTo>
                      <a:pt x="1269" y="935"/>
                    </a:lnTo>
                    <a:lnTo>
                      <a:pt x="1270" y="935"/>
                    </a:lnTo>
                    <a:lnTo>
                      <a:pt x="1271" y="935"/>
                    </a:lnTo>
                    <a:lnTo>
                      <a:pt x="1271" y="936"/>
                    </a:lnTo>
                    <a:lnTo>
                      <a:pt x="1272" y="936"/>
                    </a:lnTo>
                    <a:lnTo>
                      <a:pt x="1273" y="936"/>
                    </a:lnTo>
                    <a:lnTo>
                      <a:pt x="1274" y="936"/>
                    </a:lnTo>
                    <a:lnTo>
                      <a:pt x="1275" y="936"/>
                    </a:lnTo>
                    <a:lnTo>
                      <a:pt x="1276" y="936"/>
                    </a:lnTo>
                    <a:lnTo>
                      <a:pt x="1277" y="937"/>
                    </a:lnTo>
                    <a:lnTo>
                      <a:pt x="1278" y="937"/>
                    </a:lnTo>
                    <a:lnTo>
                      <a:pt x="1279" y="938"/>
                    </a:lnTo>
                    <a:lnTo>
                      <a:pt x="1280" y="938"/>
                    </a:lnTo>
                    <a:lnTo>
                      <a:pt x="1281" y="938"/>
                    </a:lnTo>
                    <a:lnTo>
                      <a:pt x="1281" y="940"/>
                    </a:lnTo>
                    <a:lnTo>
                      <a:pt x="1282" y="939"/>
                    </a:lnTo>
                    <a:lnTo>
                      <a:pt x="1283" y="938"/>
                    </a:lnTo>
                    <a:lnTo>
                      <a:pt x="1284" y="937"/>
                    </a:lnTo>
                    <a:lnTo>
                      <a:pt x="1285" y="936"/>
                    </a:lnTo>
                    <a:lnTo>
                      <a:pt x="1286" y="934"/>
                    </a:lnTo>
                    <a:lnTo>
                      <a:pt x="1287" y="933"/>
                    </a:lnTo>
                    <a:lnTo>
                      <a:pt x="1288" y="932"/>
                    </a:lnTo>
                    <a:lnTo>
                      <a:pt x="1289" y="930"/>
                    </a:lnTo>
                    <a:lnTo>
                      <a:pt x="1290" y="929"/>
                    </a:lnTo>
                    <a:lnTo>
                      <a:pt x="1290" y="926"/>
                    </a:lnTo>
                    <a:lnTo>
                      <a:pt x="1292" y="924"/>
                    </a:lnTo>
                    <a:lnTo>
                      <a:pt x="1292" y="922"/>
                    </a:lnTo>
                    <a:lnTo>
                      <a:pt x="1293" y="920"/>
                    </a:lnTo>
                    <a:lnTo>
                      <a:pt x="1294" y="918"/>
                    </a:lnTo>
                    <a:lnTo>
                      <a:pt x="1295" y="915"/>
                    </a:lnTo>
                    <a:lnTo>
                      <a:pt x="1296" y="914"/>
                    </a:lnTo>
                    <a:lnTo>
                      <a:pt x="1297" y="911"/>
                    </a:lnTo>
                    <a:lnTo>
                      <a:pt x="1298" y="910"/>
                    </a:lnTo>
                    <a:lnTo>
                      <a:pt x="1299" y="911"/>
                    </a:lnTo>
                    <a:lnTo>
                      <a:pt x="1300" y="911"/>
                    </a:lnTo>
                    <a:lnTo>
                      <a:pt x="1301" y="912"/>
                    </a:lnTo>
                    <a:lnTo>
                      <a:pt x="1301" y="913"/>
                    </a:lnTo>
                    <a:lnTo>
                      <a:pt x="1302" y="914"/>
                    </a:lnTo>
                    <a:lnTo>
                      <a:pt x="1303" y="916"/>
                    </a:lnTo>
                    <a:lnTo>
                      <a:pt x="1304" y="917"/>
                    </a:lnTo>
                    <a:lnTo>
                      <a:pt x="1305" y="919"/>
                    </a:lnTo>
                    <a:lnTo>
                      <a:pt x="1306" y="920"/>
                    </a:lnTo>
                    <a:lnTo>
                      <a:pt x="1307" y="922"/>
                    </a:lnTo>
                    <a:lnTo>
                      <a:pt x="1308" y="924"/>
                    </a:lnTo>
                    <a:lnTo>
                      <a:pt x="1309" y="925"/>
                    </a:lnTo>
                    <a:lnTo>
                      <a:pt x="1310" y="928"/>
                    </a:lnTo>
                    <a:lnTo>
                      <a:pt x="1311" y="929"/>
                    </a:lnTo>
                    <a:lnTo>
                      <a:pt x="1311" y="931"/>
                    </a:lnTo>
                    <a:lnTo>
                      <a:pt x="1313" y="933"/>
                    </a:lnTo>
                    <a:lnTo>
                      <a:pt x="1313" y="932"/>
                    </a:lnTo>
                    <a:lnTo>
                      <a:pt x="1314" y="933"/>
                    </a:lnTo>
                    <a:lnTo>
                      <a:pt x="1315" y="933"/>
                    </a:lnTo>
                    <a:lnTo>
                      <a:pt x="1316" y="932"/>
                    </a:lnTo>
                    <a:lnTo>
                      <a:pt x="1317" y="933"/>
                    </a:lnTo>
                    <a:lnTo>
                      <a:pt x="1318" y="933"/>
                    </a:lnTo>
                    <a:lnTo>
                      <a:pt x="1319" y="932"/>
                    </a:lnTo>
                    <a:lnTo>
                      <a:pt x="1320" y="932"/>
                    </a:lnTo>
                    <a:lnTo>
                      <a:pt x="1321" y="933"/>
                    </a:lnTo>
                    <a:lnTo>
                      <a:pt x="1322" y="933"/>
                    </a:lnTo>
                    <a:lnTo>
                      <a:pt x="1322" y="933"/>
                    </a:lnTo>
                    <a:lnTo>
                      <a:pt x="1323" y="932"/>
                    </a:lnTo>
                    <a:lnTo>
                      <a:pt x="1324" y="932"/>
                    </a:lnTo>
                    <a:lnTo>
                      <a:pt x="1325" y="932"/>
                    </a:lnTo>
                    <a:lnTo>
                      <a:pt x="1326" y="932"/>
                    </a:lnTo>
                    <a:lnTo>
                      <a:pt x="1327" y="932"/>
                    </a:lnTo>
                    <a:lnTo>
                      <a:pt x="1328" y="932"/>
                    </a:lnTo>
                    <a:lnTo>
                      <a:pt x="1329" y="932"/>
                    </a:lnTo>
                    <a:lnTo>
                      <a:pt x="1330" y="932"/>
                    </a:lnTo>
                    <a:lnTo>
                      <a:pt x="1331" y="933"/>
                    </a:lnTo>
                    <a:lnTo>
                      <a:pt x="1332" y="933"/>
                    </a:lnTo>
                    <a:lnTo>
                      <a:pt x="1332" y="932"/>
                    </a:lnTo>
                    <a:lnTo>
                      <a:pt x="1333" y="933"/>
                    </a:lnTo>
                    <a:lnTo>
                      <a:pt x="1334" y="934"/>
                    </a:lnTo>
                    <a:lnTo>
                      <a:pt x="1335" y="932"/>
                    </a:lnTo>
                    <a:lnTo>
                      <a:pt x="1336" y="932"/>
                    </a:lnTo>
                    <a:lnTo>
                      <a:pt x="1337" y="932"/>
                    </a:lnTo>
                    <a:lnTo>
                      <a:pt x="1338" y="933"/>
                    </a:lnTo>
                    <a:lnTo>
                      <a:pt x="1339" y="932"/>
                    </a:lnTo>
                    <a:lnTo>
                      <a:pt x="1340" y="931"/>
                    </a:lnTo>
                    <a:lnTo>
                      <a:pt x="1341" y="932"/>
                    </a:lnTo>
                    <a:lnTo>
                      <a:pt x="1341" y="933"/>
                    </a:lnTo>
                    <a:lnTo>
                      <a:pt x="1343" y="933"/>
                    </a:lnTo>
                    <a:lnTo>
                      <a:pt x="1343" y="933"/>
                    </a:lnTo>
                    <a:lnTo>
                      <a:pt x="1344" y="934"/>
                    </a:lnTo>
                    <a:lnTo>
                      <a:pt x="1345" y="935"/>
                    </a:lnTo>
                    <a:lnTo>
                      <a:pt x="1346" y="936"/>
                    </a:lnTo>
                    <a:lnTo>
                      <a:pt x="1347" y="936"/>
                    </a:lnTo>
                    <a:lnTo>
                      <a:pt x="1348" y="937"/>
                    </a:lnTo>
                    <a:lnTo>
                      <a:pt x="1349" y="938"/>
                    </a:lnTo>
                    <a:lnTo>
                      <a:pt x="1350" y="939"/>
                    </a:lnTo>
                    <a:lnTo>
                      <a:pt x="1351" y="940"/>
                    </a:lnTo>
                    <a:lnTo>
                      <a:pt x="1352" y="941"/>
                    </a:lnTo>
                    <a:lnTo>
                      <a:pt x="1353" y="942"/>
                    </a:lnTo>
                    <a:lnTo>
                      <a:pt x="1353" y="943"/>
                    </a:lnTo>
                    <a:lnTo>
                      <a:pt x="1354" y="944"/>
                    </a:lnTo>
                    <a:lnTo>
                      <a:pt x="1355" y="945"/>
                    </a:lnTo>
                    <a:lnTo>
                      <a:pt x="1356" y="945"/>
                    </a:lnTo>
                    <a:lnTo>
                      <a:pt x="1357" y="945"/>
                    </a:lnTo>
                    <a:lnTo>
                      <a:pt x="1358" y="945"/>
                    </a:lnTo>
                    <a:lnTo>
                      <a:pt x="1359" y="944"/>
                    </a:lnTo>
                    <a:lnTo>
                      <a:pt x="1360" y="944"/>
                    </a:lnTo>
                    <a:lnTo>
                      <a:pt x="1361" y="943"/>
                    </a:lnTo>
                    <a:lnTo>
                      <a:pt x="1362" y="943"/>
                    </a:lnTo>
                    <a:lnTo>
                      <a:pt x="1362" y="942"/>
                    </a:lnTo>
                    <a:lnTo>
                      <a:pt x="1363" y="942"/>
                    </a:lnTo>
                    <a:lnTo>
                      <a:pt x="1364" y="941"/>
                    </a:lnTo>
                    <a:lnTo>
                      <a:pt x="1365" y="940"/>
                    </a:lnTo>
                    <a:lnTo>
                      <a:pt x="1366" y="940"/>
                    </a:lnTo>
                    <a:lnTo>
                      <a:pt x="1367" y="939"/>
                    </a:lnTo>
                    <a:lnTo>
                      <a:pt x="1368" y="938"/>
                    </a:lnTo>
                    <a:lnTo>
                      <a:pt x="1369" y="938"/>
                    </a:lnTo>
                    <a:lnTo>
                      <a:pt x="1370" y="937"/>
                    </a:lnTo>
                    <a:lnTo>
                      <a:pt x="1371" y="937"/>
                    </a:lnTo>
                    <a:lnTo>
                      <a:pt x="1372" y="936"/>
                    </a:lnTo>
                    <a:lnTo>
                      <a:pt x="1373" y="936"/>
                    </a:lnTo>
                    <a:lnTo>
                      <a:pt x="1373" y="936"/>
                    </a:lnTo>
                    <a:lnTo>
                      <a:pt x="1374" y="935"/>
                    </a:lnTo>
                    <a:lnTo>
                      <a:pt x="1375" y="935"/>
                    </a:lnTo>
                    <a:lnTo>
                      <a:pt x="1376" y="935"/>
                    </a:lnTo>
                    <a:lnTo>
                      <a:pt x="1377" y="935"/>
                    </a:lnTo>
                    <a:lnTo>
                      <a:pt x="1378" y="935"/>
                    </a:lnTo>
                    <a:lnTo>
                      <a:pt x="1379" y="934"/>
                    </a:lnTo>
                    <a:lnTo>
                      <a:pt x="1380" y="934"/>
                    </a:lnTo>
                    <a:lnTo>
                      <a:pt x="1381" y="934"/>
                    </a:lnTo>
                    <a:lnTo>
                      <a:pt x="1382" y="934"/>
                    </a:lnTo>
                    <a:lnTo>
                      <a:pt x="1383" y="933"/>
                    </a:lnTo>
                    <a:lnTo>
                      <a:pt x="1383" y="933"/>
                    </a:lnTo>
                    <a:lnTo>
                      <a:pt x="1384" y="933"/>
                    </a:lnTo>
                    <a:lnTo>
                      <a:pt x="1385" y="933"/>
                    </a:lnTo>
                    <a:lnTo>
                      <a:pt x="1386" y="933"/>
                    </a:lnTo>
                    <a:lnTo>
                      <a:pt x="1387" y="933"/>
                    </a:lnTo>
                    <a:lnTo>
                      <a:pt x="1388" y="933"/>
                    </a:lnTo>
                    <a:lnTo>
                      <a:pt x="1389" y="932"/>
                    </a:lnTo>
                    <a:lnTo>
                      <a:pt x="1390" y="932"/>
                    </a:lnTo>
                    <a:lnTo>
                      <a:pt x="1391" y="933"/>
                    </a:lnTo>
                    <a:lnTo>
                      <a:pt x="1392" y="933"/>
                    </a:lnTo>
                    <a:lnTo>
                      <a:pt x="1393" y="930"/>
                    </a:lnTo>
                    <a:lnTo>
                      <a:pt x="1393" y="932"/>
                    </a:lnTo>
                    <a:lnTo>
                      <a:pt x="1394" y="932"/>
                    </a:lnTo>
                    <a:lnTo>
                      <a:pt x="1395" y="931"/>
                    </a:lnTo>
                    <a:lnTo>
                      <a:pt x="1396" y="932"/>
                    </a:lnTo>
                    <a:lnTo>
                      <a:pt x="1397" y="932"/>
                    </a:lnTo>
                    <a:lnTo>
                      <a:pt x="1398" y="930"/>
                    </a:lnTo>
                    <a:lnTo>
                      <a:pt x="1399" y="931"/>
                    </a:lnTo>
                    <a:lnTo>
                      <a:pt x="1400" y="933"/>
                    </a:lnTo>
                    <a:lnTo>
                      <a:pt x="1401" y="931"/>
                    </a:lnTo>
                    <a:lnTo>
                      <a:pt x="1402" y="930"/>
                    </a:lnTo>
                    <a:lnTo>
                      <a:pt x="1403" y="931"/>
                    </a:lnTo>
                    <a:lnTo>
                      <a:pt x="1404" y="931"/>
                    </a:lnTo>
                    <a:lnTo>
                      <a:pt x="1404" y="930"/>
                    </a:lnTo>
                    <a:lnTo>
                      <a:pt x="1405" y="931"/>
                    </a:lnTo>
                    <a:lnTo>
                      <a:pt x="1406" y="932"/>
                    </a:lnTo>
                    <a:lnTo>
                      <a:pt x="1407" y="928"/>
                    </a:lnTo>
                    <a:lnTo>
                      <a:pt x="1408" y="929"/>
                    </a:lnTo>
                    <a:lnTo>
                      <a:pt x="1409" y="934"/>
                    </a:lnTo>
                    <a:lnTo>
                      <a:pt x="1410" y="929"/>
                    </a:lnTo>
                    <a:lnTo>
                      <a:pt x="1411" y="929"/>
                    </a:lnTo>
                    <a:lnTo>
                      <a:pt x="1412" y="929"/>
                    </a:lnTo>
                    <a:lnTo>
                      <a:pt x="1413" y="930"/>
                    </a:lnTo>
                    <a:lnTo>
                      <a:pt x="1413" y="930"/>
                    </a:lnTo>
                    <a:lnTo>
                      <a:pt x="1414" y="929"/>
                    </a:lnTo>
                    <a:lnTo>
                      <a:pt x="1415" y="929"/>
                    </a:lnTo>
                    <a:lnTo>
                      <a:pt x="1416" y="929"/>
                    </a:lnTo>
                    <a:lnTo>
                      <a:pt x="1417" y="929"/>
                    </a:lnTo>
                    <a:lnTo>
                      <a:pt x="1418" y="928"/>
                    </a:lnTo>
                    <a:lnTo>
                      <a:pt x="1419" y="928"/>
                    </a:lnTo>
                    <a:lnTo>
                      <a:pt x="1420" y="928"/>
                    </a:lnTo>
                    <a:lnTo>
                      <a:pt x="1421" y="928"/>
                    </a:lnTo>
                    <a:lnTo>
                      <a:pt x="1422" y="927"/>
                    </a:lnTo>
                    <a:lnTo>
                      <a:pt x="1423" y="925"/>
                    </a:lnTo>
                    <a:lnTo>
                      <a:pt x="1423" y="929"/>
                    </a:lnTo>
                    <a:lnTo>
                      <a:pt x="1425" y="926"/>
                    </a:lnTo>
                    <a:lnTo>
                      <a:pt x="1425" y="926"/>
                    </a:lnTo>
                    <a:lnTo>
                      <a:pt x="1426" y="927"/>
                    </a:lnTo>
                    <a:lnTo>
                      <a:pt x="1427" y="925"/>
                    </a:lnTo>
                    <a:lnTo>
                      <a:pt x="1428" y="925"/>
                    </a:lnTo>
                    <a:lnTo>
                      <a:pt x="1429" y="926"/>
                    </a:lnTo>
                    <a:lnTo>
                      <a:pt x="1430" y="925"/>
                    </a:lnTo>
                    <a:lnTo>
                      <a:pt x="1431" y="924"/>
                    </a:lnTo>
                    <a:lnTo>
                      <a:pt x="1432" y="924"/>
                    </a:lnTo>
                    <a:lnTo>
                      <a:pt x="1433" y="923"/>
                    </a:lnTo>
                    <a:lnTo>
                      <a:pt x="1434" y="922"/>
                    </a:lnTo>
                    <a:lnTo>
                      <a:pt x="1434" y="923"/>
                    </a:lnTo>
                    <a:lnTo>
                      <a:pt x="1435" y="922"/>
                    </a:lnTo>
                    <a:lnTo>
                      <a:pt x="1436" y="921"/>
                    </a:lnTo>
                    <a:lnTo>
                      <a:pt x="1437" y="921"/>
                    </a:lnTo>
                    <a:lnTo>
                      <a:pt x="1438" y="921"/>
                    </a:lnTo>
                    <a:lnTo>
                      <a:pt x="1439" y="920"/>
                    </a:lnTo>
                    <a:lnTo>
                      <a:pt x="1440" y="919"/>
                    </a:lnTo>
                    <a:lnTo>
                      <a:pt x="1441" y="919"/>
                    </a:lnTo>
                    <a:lnTo>
                      <a:pt x="1442" y="918"/>
                    </a:lnTo>
                    <a:lnTo>
                      <a:pt x="1443" y="918"/>
                    </a:lnTo>
                    <a:lnTo>
                      <a:pt x="1444" y="918"/>
                    </a:lnTo>
                    <a:lnTo>
                      <a:pt x="1444" y="918"/>
                    </a:lnTo>
                    <a:lnTo>
                      <a:pt x="1445" y="918"/>
                    </a:lnTo>
                    <a:lnTo>
                      <a:pt x="1446" y="918"/>
                    </a:lnTo>
                    <a:lnTo>
                      <a:pt x="1447" y="918"/>
                    </a:lnTo>
                    <a:lnTo>
                      <a:pt x="1448" y="919"/>
                    </a:lnTo>
                    <a:lnTo>
                      <a:pt x="1449" y="919"/>
                    </a:lnTo>
                    <a:lnTo>
                      <a:pt x="1450" y="919"/>
                    </a:lnTo>
                    <a:lnTo>
                      <a:pt x="1451" y="920"/>
                    </a:lnTo>
                    <a:lnTo>
                      <a:pt x="1452" y="920"/>
                    </a:lnTo>
                    <a:lnTo>
                      <a:pt x="1453" y="920"/>
                    </a:lnTo>
                    <a:lnTo>
                      <a:pt x="1453" y="921"/>
                    </a:lnTo>
                    <a:lnTo>
                      <a:pt x="1455" y="921"/>
                    </a:lnTo>
                    <a:lnTo>
                      <a:pt x="1455" y="922"/>
                    </a:lnTo>
                    <a:lnTo>
                      <a:pt x="1456" y="922"/>
                    </a:lnTo>
                    <a:lnTo>
                      <a:pt x="1457" y="922"/>
                    </a:lnTo>
                    <a:lnTo>
                      <a:pt x="1458" y="923"/>
                    </a:lnTo>
                    <a:lnTo>
                      <a:pt x="1459" y="923"/>
                    </a:lnTo>
                    <a:lnTo>
                      <a:pt x="1460" y="923"/>
                    </a:lnTo>
                    <a:lnTo>
                      <a:pt x="1461" y="924"/>
                    </a:lnTo>
                    <a:lnTo>
                      <a:pt x="1462" y="924"/>
                    </a:lnTo>
                    <a:lnTo>
                      <a:pt x="1463" y="924"/>
                    </a:lnTo>
                    <a:lnTo>
                      <a:pt x="1464" y="924"/>
                    </a:lnTo>
                    <a:lnTo>
                      <a:pt x="1465" y="925"/>
                    </a:lnTo>
                    <a:lnTo>
                      <a:pt x="1465" y="924"/>
                    </a:lnTo>
                    <a:lnTo>
                      <a:pt x="1466" y="925"/>
                    </a:lnTo>
                    <a:lnTo>
                      <a:pt x="1467" y="926"/>
                    </a:lnTo>
                    <a:lnTo>
                      <a:pt x="1468" y="926"/>
                    </a:lnTo>
                    <a:lnTo>
                      <a:pt x="1469" y="927"/>
                    </a:lnTo>
                    <a:lnTo>
                      <a:pt x="1470" y="927"/>
                    </a:lnTo>
                    <a:lnTo>
                      <a:pt x="1471" y="927"/>
                    </a:lnTo>
                    <a:lnTo>
                      <a:pt x="1472" y="927"/>
                    </a:lnTo>
                    <a:lnTo>
                      <a:pt x="1473" y="929"/>
                    </a:lnTo>
                    <a:lnTo>
                      <a:pt x="1474" y="930"/>
                    </a:lnTo>
                    <a:lnTo>
                      <a:pt x="1474" y="923"/>
                    </a:lnTo>
                    <a:lnTo>
                      <a:pt x="1475" y="927"/>
                    </a:lnTo>
                    <a:lnTo>
                      <a:pt x="1476" y="930"/>
                    </a:lnTo>
                    <a:lnTo>
                      <a:pt x="1477" y="926"/>
                    </a:lnTo>
                    <a:lnTo>
                      <a:pt x="1478" y="924"/>
                    </a:lnTo>
                    <a:lnTo>
                      <a:pt x="1479" y="926"/>
                    </a:lnTo>
                    <a:lnTo>
                      <a:pt x="1480" y="925"/>
                    </a:lnTo>
                    <a:lnTo>
                      <a:pt x="1481" y="924"/>
                    </a:lnTo>
                    <a:lnTo>
                      <a:pt x="1482" y="924"/>
                    </a:lnTo>
                    <a:lnTo>
                      <a:pt x="1483" y="923"/>
                    </a:lnTo>
                    <a:lnTo>
                      <a:pt x="1484" y="923"/>
                    </a:lnTo>
                    <a:lnTo>
                      <a:pt x="1485" y="922"/>
                    </a:lnTo>
                    <a:lnTo>
                      <a:pt x="1486" y="921"/>
                    </a:lnTo>
                    <a:lnTo>
                      <a:pt x="1486" y="921"/>
                    </a:lnTo>
                    <a:lnTo>
                      <a:pt x="1487" y="921"/>
                    </a:lnTo>
                    <a:lnTo>
                      <a:pt x="1488" y="921"/>
                    </a:lnTo>
                    <a:lnTo>
                      <a:pt x="1489" y="922"/>
                    </a:lnTo>
                    <a:lnTo>
                      <a:pt x="1490" y="922"/>
                    </a:lnTo>
                    <a:lnTo>
                      <a:pt x="1491" y="923"/>
                    </a:lnTo>
                    <a:lnTo>
                      <a:pt x="1492" y="923"/>
                    </a:lnTo>
                    <a:lnTo>
                      <a:pt x="1493" y="924"/>
                    </a:lnTo>
                    <a:lnTo>
                      <a:pt x="1494" y="927"/>
                    </a:lnTo>
                    <a:lnTo>
                      <a:pt x="1495" y="923"/>
                    </a:lnTo>
                    <a:lnTo>
                      <a:pt x="1495" y="926"/>
                    </a:lnTo>
                    <a:lnTo>
                      <a:pt x="1496" y="930"/>
                    </a:lnTo>
                    <a:lnTo>
                      <a:pt x="1497" y="928"/>
                    </a:lnTo>
                    <a:lnTo>
                      <a:pt x="1498" y="927"/>
                    </a:lnTo>
                    <a:lnTo>
                      <a:pt x="1499" y="931"/>
                    </a:lnTo>
                    <a:lnTo>
                      <a:pt x="1500" y="932"/>
                    </a:lnTo>
                    <a:lnTo>
                      <a:pt x="1501" y="932"/>
                    </a:lnTo>
                  </a:path>
                </a:pathLst>
              </a:custGeom>
              <a:noFill/>
              <a:ln w="3175" cap="flat">
                <a:solidFill>
                  <a:srgbClr val="0072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6" name="Freeform 231">
                <a:extLst>
                  <a:ext uri="{FF2B5EF4-FFF2-40B4-BE49-F238E27FC236}">
                    <a16:creationId xmlns:a16="http://schemas.microsoft.com/office/drawing/2014/main" id="{CD4A3168-3D0B-42FD-BF20-7B86F7A57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76"/>
                <a:ext cx="1501" cy="983"/>
              </a:xfrm>
              <a:custGeom>
                <a:avLst/>
                <a:gdLst>
                  <a:gd name="T0" fmla="*/ 22 w 1501"/>
                  <a:gd name="T1" fmla="*/ 943 h 983"/>
                  <a:gd name="T2" fmla="*/ 46 w 1501"/>
                  <a:gd name="T3" fmla="*/ 942 h 983"/>
                  <a:gd name="T4" fmla="*/ 69 w 1501"/>
                  <a:gd name="T5" fmla="*/ 879 h 983"/>
                  <a:gd name="T6" fmla="*/ 93 w 1501"/>
                  <a:gd name="T7" fmla="*/ 921 h 983"/>
                  <a:gd name="T8" fmla="*/ 117 w 1501"/>
                  <a:gd name="T9" fmla="*/ 952 h 983"/>
                  <a:gd name="T10" fmla="*/ 140 w 1501"/>
                  <a:gd name="T11" fmla="*/ 929 h 983"/>
                  <a:gd name="T12" fmla="*/ 164 w 1501"/>
                  <a:gd name="T13" fmla="*/ 947 h 983"/>
                  <a:gd name="T14" fmla="*/ 188 w 1501"/>
                  <a:gd name="T15" fmla="*/ 933 h 983"/>
                  <a:gd name="T16" fmla="*/ 211 w 1501"/>
                  <a:gd name="T17" fmla="*/ 942 h 983"/>
                  <a:gd name="T18" fmla="*/ 235 w 1501"/>
                  <a:gd name="T19" fmla="*/ 959 h 983"/>
                  <a:gd name="T20" fmla="*/ 259 w 1501"/>
                  <a:gd name="T21" fmla="*/ 952 h 983"/>
                  <a:gd name="T22" fmla="*/ 282 w 1501"/>
                  <a:gd name="T23" fmla="*/ 929 h 983"/>
                  <a:gd name="T24" fmla="*/ 306 w 1501"/>
                  <a:gd name="T25" fmla="*/ 908 h 983"/>
                  <a:gd name="T26" fmla="*/ 330 w 1501"/>
                  <a:gd name="T27" fmla="*/ 935 h 983"/>
                  <a:gd name="T28" fmla="*/ 353 w 1501"/>
                  <a:gd name="T29" fmla="*/ 939 h 983"/>
                  <a:gd name="T30" fmla="*/ 377 w 1501"/>
                  <a:gd name="T31" fmla="*/ 941 h 983"/>
                  <a:gd name="T32" fmla="*/ 401 w 1501"/>
                  <a:gd name="T33" fmla="*/ 945 h 983"/>
                  <a:gd name="T34" fmla="*/ 424 w 1501"/>
                  <a:gd name="T35" fmla="*/ 927 h 983"/>
                  <a:gd name="T36" fmla="*/ 448 w 1501"/>
                  <a:gd name="T37" fmla="*/ 975 h 983"/>
                  <a:gd name="T38" fmla="*/ 472 w 1501"/>
                  <a:gd name="T39" fmla="*/ 507 h 983"/>
                  <a:gd name="T40" fmla="*/ 495 w 1501"/>
                  <a:gd name="T41" fmla="*/ 822 h 983"/>
                  <a:gd name="T42" fmla="*/ 519 w 1501"/>
                  <a:gd name="T43" fmla="*/ 960 h 983"/>
                  <a:gd name="T44" fmla="*/ 543 w 1501"/>
                  <a:gd name="T45" fmla="*/ 942 h 983"/>
                  <a:gd name="T46" fmla="*/ 567 w 1501"/>
                  <a:gd name="T47" fmla="*/ 942 h 983"/>
                  <a:gd name="T48" fmla="*/ 590 w 1501"/>
                  <a:gd name="T49" fmla="*/ 949 h 983"/>
                  <a:gd name="T50" fmla="*/ 614 w 1501"/>
                  <a:gd name="T51" fmla="*/ 966 h 983"/>
                  <a:gd name="T52" fmla="*/ 637 w 1501"/>
                  <a:gd name="T53" fmla="*/ 792 h 983"/>
                  <a:gd name="T54" fmla="*/ 661 w 1501"/>
                  <a:gd name="T55" fmla="*/ 896 h 983"/>
                  <a:gd name="T56" fmla="*/ 685 w 1501"/>
                  <a:gd name="T57" fmla="*/ 964 h 983"/>
                  <a:gd name="T58" fmla="*/ 709 w 1501"/>
                  <a:gd name="T59" fmla="*/ 934 h 983"/>
                  <a:gd name="T60" fmla="*/ 732 w 1501"/>
                  <a:gd name="T61" fmla="*/ 937 h 983"/>
                  <a:gd name="T62" fmla="*/ 756 w 1501"/>
                  <a:gd name="T63" fmla="*/ 950 h 983"/>
                  <a:gd name="T64" fmla="*/ 780 w 1501"/>
                  <a:gd name="T65" fmla="*/ 942 h 983"/>
                  <a:gd name="T66" fmla="*/ 803 w 1501"/>
                  <a:gd name="T67" fmla="*/ 950 h 983"/>
                  <a:gd name="T68" fmla="*/ 827 w 1501"/>
                  <a:gd name="T69" fmla="*/ 924 h 983"/>
                  <a:gd name="T70" fmla="*/ 851 w 1501"/>
                  <a:gd name="T71" fmla="*/ 869 h 983"/>
                  <a:gd name="T72" fmla="*/ 874 w 1501"/>
                  <a:gd name="T73" fmla="*/ 956 h 983"/>
                  <a:gd name="T74" fmla="*/ 898 w 1501"/>
                  <a:gd name="T75" fmla="*/ 948 h 983"/>
                  <a:gd name="T76" fmla="*/ 922 w 1501"/>
                  <a:gd name="T77" fmla="*/ 953 h 983"/>
                  <a:gd name="T78" fmla="*/ 945 w 1501"/>
                  <a:gd name="T79" fmla="*/ 941 h 983"/>
                  <a:gd name="T80" fmla="*/ 969 w 1501"/>
                  <a:gd name="T81" fmla="*/ 956 h 983"/>
                  <a:gd name="T82" fmla="*/ 993 w 1501"/>
                  <a:gd name="T83" fmla="*/ 865 h 983"/>
                  <a:gd name="T84" fmla="*/ 1017 w 1501"/>
                  <a:gd name="T85" fmla="*/ 826 h 983"/>
                  <a:gd name="T86" fmla="*/ 1040 w 1501"/>
                  <a:gd name="T87" fmla="*/ 952 h 983"/>
                  <a:gd name="T88" fmla="*/ 1064 w 1501"/>
                  <a:gd name="T89" fmla="*/ 950 h 983"/>
                  <a:gd name="T90" fmla="*/ 1087 w 1501"/>
                  <a:gd name="T91" fmla="*/ 944 h 983"/>
                  <a:gd name="T92" fmla="*/ 1111 w 1501"/>
                  <a:gd name="T93" fmla="*/ 950 h 983"/>
                  <a:gd name="T94" fmla="*/ 1135 w 1501"/>
                  <a:gd name="T95" fmla="*/ 947 h 983"/>
                  <a:gd name="T96" fmla="*/ 1159 w 1501"/>
                  <a:gd name="T97" fmla="*/ 946 h 983"/>
                  <a:gd name="T98" fmla="*/ 1182 w 1501"/>
                  <a:gd name="T99" fmla="*/ 940 h 983"/>
                  <a:gd name="T100" fmla="*/ 1206 w 1501"/>
                  <a:gd name="T101" fmla="*/ 936 h 983"/>
                  <a:gd name="T102" fmla="*/ 1229 w 1501"/>
                  <a:gd name="T103" fmla="*/ 945 h 983"/>
                  <a:gd name="T104" fmla="*/ 1253 w 1501"/>
                  <a:gd name="T105" fmla="*/ 924 h 983"/>
                  <a:gd name="T106" fmla="*/ 1277 w 1501"/>
                  <a:gd name="T107" fmla="*/ 938 h 983"/>
                  <a:gd name="T108" fmla="*/ 1301 w 1501"/>
                  <a:gd name="T109" fmla="*/ 941 h 983"/>
                  <a:gd name="T110" fmla="*/ 1324 w 1501"/>
                  <a:gd name="T111" fmla="*/ 949 h 983"/>
                  <a:gd name="T112" fmla="*/ 1348 w 1501"/>
                  <a:gd name="T113" fmla="*/ 945 h 983"/>
                  <a:gd name="T114" fmla="*/ 1372 w 1501"/>
                  <a:gd name="T115" fmla="*/ 944 h 983"/>
                  <a:gd name="T116" fmla="*/ 1395 w 1501"/>
                  <a:gd name="T117" fmla="*/ 941 h 983"/>
                  <a:gd name="T118" fmla="*/ 1419 w 1501"/>
                  <a:gd name="T119" fmla="*/ 939 h 983"/>
                  <a:gd name="T120" fmla="*/ 1443 w 1501"/>
                  <a:gd name="T121" fmla="*/ 942 h 983"/>
                  <a:gd name="T122" fmla="*/ 1466 w 1501"/>
                  <a:gd name="T123" fmla="*/ 944 h 983"/>
                  <a:gd name="T124" fmla="*/ 1490 w 1501"/>
                  <a:gd name="T125" fmla="*/ 931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83">
                    <a:moveTo>
                      <a:pt x="0" y="922"/>
                    </a:moveTo>
                    <a:lnTo>
                      <a:pt x="0" y="923"/>
                    </a:lnTo>
                    <a:lnTo>
                      <a:pt x="1" y="924"/>
                    </a:lnTo>
                    <a:lnTo>
                      <a:pt x="2" y="926"/>
                    </a:lnTo>
                    <a:lnTo>
                      <a:pt x="3" y="926"/>
                    </a:lnTo>
                    <a:lnTo>
                      <a:pt x="4" y="927"/>
                    </a:lnTo>
                    <a:lnTo>
                      <a:pt x="5" y="928"/>
                    </a:lnTo>
                    <a:lnTo>
                      <a:pt x="5" y="929"/>
                    </a:lnTo>
                    <a:lnTo>
                      <a:pt x="6" y="930"/>
                    </a:lnTo>
                    <a:lnTo>
                      <a:pt x="7" y="930"/>
                    </a:lnTo>
                    <a:lnTo>
                      <a:pt x="8" y="931"/>
                    </a:lnTo>
                    <a:lnTo>
                      <a:pt x="9" y="932"/>
                    </a:lnTo>
                    <a:lnTo>
                      <a:pt x="10" y="932"/>
                    </a:lnTo>
                    <a:lnTo>
                      <a:pt x="11" y="933"/>
                    </a:lnTo>
                    <a:lnTo>
                      <a:pt x="12" y="933"/>
                    </a:lnTo>
                    <a:lnTo>
                      <a:pt x="13" y="934"/>
                    </a:lnTo>
                    <a:lnTo>
                      <a:pt x="14" y="934"/>
                    </a:lnTo>
                    <a:lnTo>
                      <a:pt x="15" y="935"/>
                    </a:lnTo>
                    <a:lnTo>
                      <a:pt x="16" y="936"/>
                    </a:lnTo>
                    <a:lnTo>
                      <a:pt x="16" y="937"/>
                    </a:lnTo>
                    <a:lnTo>
                      <a:pt x="17" y="938"/>
                    </a:lnTo>
                    <a:lnTo>
                      <a:pt x="18" y="939"/>
                    </a:lnTo>
                    <a:lnTo>
                      <a:pt x="19" y="940"/>
                    </a:lnTo>
                    <a:lnTo>
                      <a:pt x="20" y="941"/>
                    </a:lnTo>
                    <a:lnTo>
                      <a:pt x="21" y="942"/>
                    </a:lnTo>
                    <a:lnTo>
                      <a:pt x="22" y="943"/>
                    </a:lnTo>
                    <a:lnTo>
                      <a:pt x="23" y="944"/>
                    </a:lnTo>
                    <a:lnTo>
                      <a:pt x="24" y="946"/>
                    </a:lnTo>
                    <a:lnTo>
                      <a:pt x="25" y="947"/>
                    </a:lnTo>
                    <a:lnTo>
                      <a:pt x="26" y="948"/>
                    </a:lnTo>
                    <a:lnTo>
                      <a:pt x="26" y="949"/>
                    </a:lnTo>
                    <a:lnTo>
                      <a:pt x="27" y="950"/>
                    </a:lnTo>
                    <a:lnTo>
                      <a:pt x="28" y="951"/>
                    </a:lnTo>
                    <a:lnTo>
                      <a:pt x="29" y="952"/>
                    </a:lnTo>
                    <a:lnTo>
                      <a:pt x="30" y="952"/>
                    </a:lnTo>
                    <a:lnTo>
                      <a:pt x="31" y="953"/>
                    </a:lnTo>
                    <a:lnTo>
                      <a:pt x="32" y="953"/>
                    </a:lnTo>
                    <a:lnTo>
                      <a:pt x="33" y="952"/>
                    </a:lnTo>
                    <a:lnTo>
                      <a:pt x="34" y="952"/>
                    </a:lnTo>
                    <a:lnTo>
                      <a:pt x="35" y="952"/>
                    </a:lnTo>
                    <a:lnTo>
                      <a:pt x="35" y="952"/>
                    </a:lnTo>
                    <a:lnTo>
                      <a:pt x="36" y="952"/>
                    </a:lnTo>
                    <a:lnTo>
                      <a:pt x="37" y="951"/>
                    </a:lnTo>
                    <a:lnTo>
                      <a:pt x="38" y="950"/>
                    </a:lnTo>
                    <a:lnTo>
                      <a:pt x="39" y="949"/>
                    </a:lnTo>
                    <a:lnTo>
                      <a:pt x="40" y="948"/>
                    </a:lnTo>
                    <a:lnTo>
                      <a:pt x="41" y="947"/>
                    </a:lnTo>
                    <a:lnTo>
                      <a:pt x="42" y="946"/>
                    </a:lnTo>
                    <a:lnTo>
                      <a:pt x="43" y="945"/>
                    </a:lnTo>
                    <a:lnTo>
                      <a:pt x="44" y="944"/>
                    </a:lnTo>
                    <a:lnTo>
                      <a:pt x="45" y="943"/>
                    </a:lnTo>
                    <a:lnTo>
                      <a:pt x="46" y="942"/>
                    </a:lnTo>
                    <a:lnTo>
                      <a:pt x="47" y="942"/>
                    </a:lnTo>
                    <a:lnTo>
                      <a:pt x="47" y="942"/>
                    </a:lnTo>
                    <a:lnTo>
                      <a:pt x="48" y="941"/>
                    </a:lnTo>
                    <a:lnTo>
                      <a:pt x="49" y="941"/>
                    </a:lnTo>
                    <a:lnTo>
                      <a:pt x="50" y="940"/>
                    </a:lnTo>
                    <a:lnTo>
                      <a:pt x="51" y="939"/>
                    </a:lnTo>
                    <a:lnTo>
                      <a:pt x="52" y="939"/>
                    </a:lnTo>
                    <a:lnTo>
                      <a:pt x="53" y="939"/>
                    </a:lnTo>
                    <a:lnTo>
                      <a:pt x="54" y="940"/>
                    </a:lnTo>
                    <a:lnTo>
                      <a:pt x="55" y="940"/>
                    </a:lnTo>
                    <a:lnTo>
                      <a:pt x="56" y="941"/>
                    </a:lnTo>
                    <a:lnTo>
                      <a:pt x="56" y="941"/>
                    </a:lnTo>
                    <a:lnTo>
                      <a:pt x="57" y="942"/>
                    </a:lnTo>
                    <a:lnTo>
                      <a:pt x="58" y="942"/>
                    </a:lnTo>
                    <a:lnTo>
                      <a:pt x="59" y="940"/>
                    </a:lnTo>
                    <a:lnTo>
                      <a:pt x="60" y="935"/>
                    </a:lnTo>
                    <a:lnTo>
                      <a:pt x="61" y="930"/>
                    </a:lnTo>
                    <a:lnTo>
                      <a:pt x="62" y="925"/>
                    </a:lnTo>
                    <a:lnTo>
                      <a:pt x="63" y="920"/>
                    </a:lnTo>
                    <a:lnTo>
                      <a:pt x="64" y="915"/>
                    </a:lnTo>
                    <a:lnTo>
                      <a:pt x="65" y="910"/>
                    </a:lnTo>
                    <a:lnTo>
                      <a:pt x="66" y="904"/>
                    </a:lnTo>
                    <a:lnTo>
                      <a:pt x="66" y="898"/>
                    </a:lnTo>
                    <a:lnTo>
                      <a:pt x="67" y="891"/>
                    </a:lnTo>
                    <a:lnTo>
                      <a:pt x="68" y="885"/>
                    </a:lnTo>
                    <a:lnTo>
                      <a:pt x="69" y="879"/>
                    </a:lnTo>
                    <a:lnTo>
                      <a:pt x="70" y="872"/>
                    </a:lnTo>
                    <a:lnTo>
                      <a:pt x="71" y="865"/>
                    </a:lnTo>
                    <a:lnTo>
                      <a:pt x="72" y="858"/>
                    </a:lnTo>
                    <a:lnTo>
                      <a:pt x="73" y="852"/>
                    </a:lnTo>
                    <a:lnTo>
                      <a:pt x="74" y="850"/>
                    </a:lnTo>
                    <a:lnTo>
                      <a:pt x="75" y="850"/>
                    </a:lnTo>
                    <a:lnTo>
                      <a:pt x="76" y="852"/>
                    </a:lnTo>
                    <a:lnTo>
                      <a:pt x="77" y="855"/>
                    </a:lnTo>
                    <a:lnTo>
                      <a:pt x="77" y="857"/>
                    </a:lnTo>
                    <a:lnTo>
                      <a:pt x="78" y="860"/>
                    </a:lnTo>
                    <a:lnTo>
                      <a:pt x="79" y="864"/>
                    </a:lnTo>
                    <a:lnTo>
                      <a:pt x="80" y="868"/>
                    </a:lnTo>
                    <a:lnTo>
                      <a:pt x="81" y="872"/>
                    </a:lnTo>
                    <a:lnTo>
                      <a:pt x="82" y="876"/>
                    </a:lnTo>
                    <a:lnTo>
                      <a:pt x="83" y="880"/>
                    </a:lnTo>
                    <a:lnTo>
                      <a:pt x="84" y="884"/>
                    </a:lnTo>
                    <a:lnTo>
                      <a:pt x="85" y="888"/>
                    </a:lnTo>
                    <a:lnTo>
                      <a:pt x="86" y="893"/>
                    </a:lnTo>
                    <a:lnTo>
                      <a:pt x="87" y="898"/>
                    </a:lnTo>
                    <a:lnTo>
                      <a:pt x="87" y="903"/>
                    </a:lnTo>
                    <a:lnTo>
                      <a:pt x="88" y="907"/>
                    </a:lnTo>
                    <a:lnTo>
                      <a:pt x="89" y="910"/>
                    </a:lnTo>
                    <a:lnTo>
                      <a:pt x="90" y="913"/>
                    </a:lnTo>
                    <a:lnTo>
                      <a:pt x="91" y="916"/>
                    </a:lnTo>
                    <a:lnTo>
                      <a:pt x="92" y="918"/>
                    </a:lnTo>
                    <a:lnTo>
                      <a:pt x="93" y="921"/>
                    </a:lnTo>
                    <a:lnTo>
                      <a:pt x="94" y="923"/>
                    </a:lnTo>
                    <a:lnTo>
                      <a:pt x="95" y="926"/>
                    </a:lnTo>
                    <a:lnTo>
                      <a:pt x="96" y="928"/>
                    </a:lnTo>
                    <a:lnTo>
                      <a:pt x="96" y="931"/>
                    </a:lnTo>
                    <a:lnTo>
                      <a:pt x="98" y="934"/>
                    </a:lnTo>
                    <a:lnTo>
                      <a:pt x="98" y="937"/>
                    </a:lnTo>
                    <a:lnTo>
                      <a:pt x="99" y="940"/>
                    </a:lnTo>
                    <a:lnTo>
                      <a:pt x="100" y="942"/>
                    </a:lnTo>
                    <a:lnTo>
                      <a:pt x="101" y="945"/>
                    </a:lnTo>
                    <a:lnTo>
                      <a:pt x="102" y="947"/>
                    </a:lnTo>
                    <a:lnTo>
                      <a:pt x="103" y="949"/>
                    </a:lnTo>
                    <a:lnTo>
                      <a:pt x="104" y="950"/>
                    </a:lnTo>
                    <a:lnTo>
                      <a:pt x="105" y="951"/>
                    </a:lnTo>
                    <a:lnTo>
                      <a:pt x="106" y="952"/>
                    </a:lnTo>
                    <a:lnTo>
                      <a:pt x="107" y="952"/>
                    </a:lnTo>
                    <a:lnTo>
                      <a:pt x="107" y="952"/>
                    </a:lnTo>
                    <a:lnTo>
                      <a:pt x="108" y="952"/>
                    </a:lnTo>
                    <a:lnTo>
                      <a:pt x="109" y="952"/>
                    </a:lnTo>
                    <a:lnTo>
                      <a:pt x="110" y="953"/>
                    </a:lnTo>
                    <a:lnTo>
                      <a:pt x="111" y="953"/>
                    </a:lnTo>
                    <a:lnTo>
                      <a:pt x="112" y="953"/>
                    </a:lnTo>
                    <a:lnTo>
                      <a:pt x="113" y="953"/>
                    </a:lnTo>
                    <a:lnTo>
                      <a:pt x="114" y="953"/>
                    </a:lnTo>
                    <a:lnTo>
                      <a:pt x="115" y="953"/>
                    </a:lnTo>
                    <a:lnTo>
                      <a:pt x="116" y="952"/>
                    </a:lnTo>
                    <a:lnTo>
                      <a:pt x="117" y="952"/>
                    </a:lnTo>
                    <a:lnTo>
                      <a:pt x="117" y="952"/>
                    </a:lnTo>
                    <a:lnTo>
                      <a:pt x="119" y="950"/>
                    </a:lnTo>
                    <a:lnTo>
                      <a:pt x="119" y="949"/>
                    </a:lnTo>
                    <a:lnTo>
                      <a:pt x="120" y="948"/>
                    </a:lnTo>
                    <a:lnTo>
                      <a:pt x="121" y="947"/>
                    </a:lnTo>
                    <a:lnTo>
                      <a:pt x="122" y="946"/>
                    </a:lnTo>
                    <a:lnTo>
                      <a:pt x="123" y="945"/>
                    </a:lnTo>
                    <a:lnTo>
                      <a:pt x="124" y="944"/>
                    </a:lnTo>
                    <a:lnTo>
                      <a:pt x="125" y="942"/>
                    </a:lnTo>
                    <a:lnTo>
                      <a:pt x="126" y="941"/>
                    </a:lnTo>
                    <a:lnTo>
                      <a:pt x="127" y="940"/>
                    </a:lnTo>
                    <a:lnTo>
                      <a:pt x="128" y="938"/>
                    </a:lnTo>
                    <a:lnTo>
                      <a:pt x="128" y="937"/>
                    </a:lnTo>
                    <a:lnTo>
                      <a:pt x="129" y="935"/>
                    </a:lnTo>
                    <a:lnTo>
                      <a:pt x="130" y="933"/>
                    </a:lnTo>
                    <a:lnTo>
                      <a:pt x="131" y="931"/>
                    </a:lnTo>
                    <a:lnTo>
                      <a:pt x="132" y="930"/>
                    </a:lnTo>
                    <a:lnTo>
                      <a:pt x="133" y="930"/>
                    </a:lnTo>
                    <a:lnTo>
                      <a:pt x="134" y="929"/>
                    </a:lnTo>
                    <a:lnTo>
                      <a:pt x="135" y="928"/>
                    </a:lnTo>
                    <a:lnTo>
                      <a:pt x="136" y="930"/>
                    </a:lnTo>
                    <a:lnTo>
                      <a:pt x="137" y="932"/>
                    </a:lnTo>
                    <a:lnTo>
                      <a:pt x="138" y="937"/>
                    </a:lnTo>
                    <a:lnTo>
                      <a:pt x="138" y="941"/>
                    </a:lnTo>
                    <a:lnTo>
                      <a:pt x="139" y="936"/>
                    </a:lnTo>
                    <a:lnTo>
                      <a:pt x="140" y="929"/>
                    </a:lnTo>
                    <a:lnTo>
                      <a:pt x="141" y="919"/>
                    </a:lnTo>
                    <a:lnTo>
                      <a:pt x="142" y="910"/>
                    </a:lnTo>
                    <a:lnTo>
                      <a:pt x="143" y="912"/>
                    </a:lnTo>
                    <a:lnTo>
                      <a:pt x="144" y="918"/>
                    </a:lnTo>
                    <a:lnTo>
                      <a:pt x="145" y="926"/>
                    </a:lnTo>
                    <a:lnTo>
                      <a:pt x="146" y="934"/>
                    </a:lnTo>
                    <a:lnTo>
                      <a:pt x="147" y="936"/>
                    </a:lnTo>
                    <a:lnTo>
                      <a:pt x="147" y="935"/>
                    </a:lnTo>
                    <a:lnTo>
                      <a:pt x="149" y="934"/>
                    </a:lnTo>
                    <a:lnTo>
                      <a:pt x="149" y="933"/>
                    </a:lnTo>
                    <a:lnTo>
                      <a:pt x="150" y="933"/>
                    </a:lnTo>
                    <a:lnTo>
                      <a:pt x="151" y="934"/>
                    </a:lnTo>
                    <a:lnTo>
                      <a:pt x="152" y="934"/>
                    </a:lnTo>
                    <a:lnTo>
                      <a:pt x="153" y="935"/>
                    </a:lnTo>
                    <a:lnTo>
                      <a:pt x="154" y="936"/>
                    </a:lnTo>
                    <a:lnTo>
                      <a:pt x="155" y="937"/>
                    </a:lnTo>
                    <a:lnTo>
                      <a:pt x="156" y="939"/>
                    </a:lnTo>
                    <a:lnTo>
                      <a:pt x="157" y="940"/>
                    </a:lnTo>
                    <a:lnTo>
                      <a:pt x="158" y="941"/>
                    </a:lnTo>
                    <a:lnTo>
                      <a:pt x="159" y="943"/>
                    </a:lnTo>
                    <a:lnTo>
                      <a:pt x="159" y="945"/>
                    </a:lnTo>
                    <a:lnTo>
                      <a:pt x="160" y="946"/>
                    </a:lnTo>
                    <a:lnTo>
                      <a:pt x="161" y="947"/>
                    </a:lnTo>
                    <a:lnTo>
                      <a:pt x="162" y="947"/>
                    </a:lnTo>
                    <a:lnTo>
                      <a:pt x="163" y="947"/>
                    </a:lnTo>
                    <a:lnTo>
                      <a:pt x="164" y="947"/>
                    </a:lnTo>
                    <a:lnTo>
                      <a:pt x="165" y="947"/>
                    </a:lnTo>
                    <a:lnTo>
                      <a:pt x="166" y="946"/>
                    </a:lnTo>
                    <a:lnTo>
                      <a:pt x="167" y="946"/>
                    </a:lnTo>
                    <a:lnTo>
                      <a:pt x="168" y="945"/>
                    </a:lnTo>
                    <a:lnTo>
                      <a:pt x="168" y="945"/>
                    </a:lnTo>
                    <a:lnTo>
                      <a:pt x="169" y="944"/>
                    </a:lnTo>
                    <a:lnTo>
                      <a:pt x="170" y="944"/>
                    </a:lnTo>
                    <a:lnTo>
                      <a:pt x="171" y="944"/>
                    </a:lnTo>
                    <a:lnTo>
                      <a:pt x="172" y="943"/>
                    </a:lnTo>
                    <a:lnTo>
                      <a:pt x="173" y="943"/>
                    </a:lnTo>
                    <a:lnTo>
                      <a:pt x="174" y="942"/>
                    </a:lnTo>
                    <a:lnTo>
                      <a:pt x="175" y="942"/>
                    </a:lnTo>
                    <a:lnTo>
                      <a:pt x="176" y="941"/>
                    </a:lnTo>
                    <a:lnTo>
                      <a:pt x="177" y="940"/>
                    </a:lnTo>
                    <a:lnTo>
                      <a:pt x="178" y="940"/>
                    </a:lnTo>
                    <a:lnTo>
                      <a:pt x="179" y="939"/>
                    </a:lnTo>
                    <a:lnTo>
                      <a:pt x="179" y="939"/>
                    </a:lnTo>
                    <a:lnTo>
                      <a:pt x="180" y="938"/>
                    </a:lnTo>
                    <a:lnTo>
                      <a:pt x="181" y="938"/>
                    </a:lnTo>
                    <a:lnTo>
                      <a:pt x="182" y="937"/>
                    </a:lnTo>
                    <a:lnTo>
                      <a:pt x="183" y="937"/>
                    </a:lnTo>
                    <a:lnTo>
                      <a:pt x="184" y="936"/>
                    </a:lnTo>
                    <a:lnTo>
                      <a:pt x="185" y="935"/>
                    </a:lnTo>
                    <a:lnTo>
                      <a:pt x="186" y="934"/>
                    </a:lnTo>
                    <a:lnTo>
                      <a:pt x="187" y="934"/>
                    </a:lnTo>
                    <a:lnTo>
                      <a:pt x="188" y="933"/>
                    </a:lnTo>
                    <a:lnTo>
                      <a:pt x="189" y="932"/>
                    </a:lnTo>
                    <a:lnTo>
                      <a:pt x="189" y="931"/>
                    </a:lnTo>
                    <a:lnTo>
                      <a:pt x="190" y="931"/>
                    </a:lnTo>
                    <a:lnTo>
                      <a:pt x="191" y="931"/>
                    </a:lnTo>
                    <a:lnTo>
                      <a:pt x="192" y="932"/>
                    </a:lnTo>
                    <a:lnTo>
                      <a:pt x="193" y="933"/>
                    </a:lnTo>
                    <a:lnTo>
                      <a:pt x="194" y="933"/>
                    </a:lnTo>
                    <a:lnTo>
                      <a:pt x="195" y="934"/>
                    </a:lnTo>
                    <a:lnTo>
                      <a:pt x="196" y="934"/>
                    </a:lnTo>
                    <a:lnTo>
                      <a:pt x="197" y="935"/>
                    </a:lnTo>
                    <a:lnTo>
                      <a:pt x="198" y="936"/>
                    </a:lnTo>
                    <a:lnTo>
                      <a:pt x="199" y="937"/>
                    </a:lnTo>
                    <a:lnTo>
                      <a:pt x="199" y="938"/>
                    </a:lnTo>
                    <a:lnTo>
                      <a:pt x="200" y="939"/>
                    </a:lnTo>
                    <a:lnTo>
                      <a:pt x="201" y="940"/>
                    </a:lnTo>
                    <a:lnTo>
                      <a:pt x="202" y="942"/>
                    </a:lnTo>
                    <a:lnTo>
                      <a:pt x="203" y="943"/>
                    </a:lnTo>
                    <a:lnTo>
                      <a:pt x="204" y="944"/>
                    </a:lnTo>
                    <a:lnTo>
                      <a:pt x="205" y="945"/>
                    </a:lnTo>
                    <a:lnTo>
                      <a:pt x="206" y="944"/>
                    </a:lnTo>
                    <a:lnTo>
                      <a:pt x="207" y="944"/>
                    </a:lnTo>
                    <a:lnTo>
                      <a:pt x="208" y="944"/>
                    </a:lnTo>
                    <a:lnTo>
                      <a:pt x="208" y="943"/>
                    </a:lnTo>
                    <a:lnTo>
                      <a:pt x="210" y="943"/>
                    </a:lnTo>
                    <a:lnTo>
                      <a:pt x="210" y="943"/>
                    </a:lnTo>
                    <a:lnTo>
                      <a:pt x="211" y="942"/>
                    </a:lnTo>
                    <a:lnTo>
                      <a:pt x="212" y="942"/>
                    </a:lnTo>
                    <a:lnTo>
                      <a:pt x="213" y="941"/>
                    </a:lnTo>
                    <a:lnTo>
                      <a:pt x="214" y="940"/>
                    </a:lnTo>
                    <a:lnTo>
                      <a:pt x="215" y="939"/>
                    </a:lnTo>
                    <a:lnTo>
                      <a:pt x="216" y="938"/>
                    </a:lnTo>
                    <a:lnTo>
                      <a:pt x="217" y="937"/>
                    </a:lnTo>
                    <a:lnTo>
                      <a:pt x="218" y="936"/>
                    </a:lnTo>
                    <a:lnTo>
                      <a:pt x="219" y="936"/>
                    </a:lnTo>
                    <a:lnTo>
                      <a:pt x="219" y="936"/>
                    </a:lnTo>
                    <a:lnTo>
                      <a:pt x="220" y="937"/>
                    </a:lnTo>
                    <a:lnTo>
                      <a:pt x="221" y="938"/>
                    </a:lnTo>
                    <a:lnTo>
                      <a:pt x="222" y="939"/>
                    </a:lnTo>
                    <a:lnTo>
                      <a:pt x="223" y="940"/>
                    </a:lnTo>
                    <a:lnTo>
                      <a:pt x="224" y="941"/>
                    </a:lnTo>
                    <a:lnTo>
                      <a:pt x="225" y="943"/>
                    </a:lnTo>
                    <a:lnTo>
                      <a:pt x="226" y="944"/>
                    </a:lnTo>
                    <a:lnTo>
                      <a:pt x="227" y="946"/>
                    </a:lnTo>
                    <a:lnTo>
                      <a:pt x="228" y="947"/>
                    </a:lnTo>
                    <a:lnTo>
                      <a:pt x="229" y="949"/>
                    </a:lnTo>
                    <a:lnTo>
                      <a:pt x="229" y="950"/>
                    </a:lnTo>
                    <a:lnTo>
                      <a:pt x="231" y="953"/>
                    </a:lnTo>
                    <a:lnTo>
                      <a:pt x="231" y="954"/>
                    </a:lnTo>
                    <a:lnTo>
                      <a:pt x="232" y="956"/>
                    </a:lnTo>
                    <a:lnTo>
                      <a:pt x="233" y="958"/>
                    </a:lnTo>
                    <a:lnTo>
                      <a:pt x="234" y="959"/>
                    </a:lnTo>
                    <a:lnTo>
                      <a:pt x="235" y="959"/>
                    </a:lnTo>
                    <a:lnTo>
                      <a:pt x="236" y="958"/>
                    </a:lnTo>
                    <a:lnTo>
                      <a:pt x="237" y="958"/>
                    </a:lnTo>
                    <a:lnTo>
                      <a:pt x="238" y="957"/>
                    </a:lnTo>
                    <a:lnTo>
                      <a:pt x="239" y="957"/>
                    </a:lnTo>
                    <a:lnTo>
                      <a:pt x="240" y="956"/>
                    </a:lnTo>
                    <a:lnTo>
                      <a:pt x="240" y="955"/>
                    </a:lnTo>
                    <a:lnTo>
                      <a:pt x="241" y="954"/>
                    </a:lnTo>
                    <a:lnTo>
                      <a:pt x="242" y="953"/>
                    </a:lnTo>
                    <a:lnTo>
                      <a:pt x="243" y="952"/>
                    </a:lnTo>
                    <a:lnTo>
                      <a:pt x="244" y="951"/>
                    </a:lnTo>
                    <a:lnTo>
                      <a:pt x="245" y="950"/>
                    </a:lnTo>
                    <a:lnTo>
                      <a:pt x="246" y="949"/>
                    </a:lnTo>
                    <a:lnTo>
                      <a:pt x="247" y="947"/>
                    </a:lnTo>
                    <a:lnTo>
                      <a:pt x="248" y="946"/>
                    </a:lnTo>
                    <a:lnTo>
                      <a:pt x="249" y="946"/>
                    </a:lnTo>
                    <a:lnTo>
                      <a:pt x="250" y="946"/>
                    </a:lnTo>
                    <a:lnTo>
                      <a:pt x="250" y="946"/>
                    </a:lnTo>
                    <a:lnTo>
                      <a:pt x="251" y="947"/>
                    </a:lnTo>
                    <a:lnTo>
                      <a:pt x="252" y="947"/>
                    </a:lnTo>
                    <a:lnTo>
                      <a:pt x="253" y="948"/>
                    </a:lnTo>
                    <a:lnTo>
                      <a:pt x="254" y="948"/>
                    </a:lnTo>
                    <a:lnTo>
                      <a:pt x="255" y="949"/>
                    </a:lnTo>
                    <a:lnTo>
                      <a:pt x="256" y="950"/>
                    </a:lnTo>
                    <a:lnTo>
                      <a:pt x="257" y="950"/>
                    </a:lnTo>
                    <a:lnTo>
                      <a:pt x="258" y="951"/>
                    </a:lnTo>
                    <a:lnTo>
                      <a:pt x="259" y="952"/>
                    </a:lnTo>
                    <a:lnTo>
                      <a:pt x="259" y="953"/>
                    </a:lnTo>
                    <a:lnTo>
                      <a:pt x="261" y="953"/>
                    </a:lnTo>
                    <a:lnTo>
                      <a:pt x="261" y="954"/>
                    </a:lnTo>
                    <a:lnTo>
                      <a:pt x="262" y="955"/>
                    </a:lnTo>
                    <a:lnTo>
                      <a:pt x="263" y="954"/>
                    </a:lnTo>
                    <a:lnTo>
                      <a:pt x="264" y="954"/>
                    </a:lnTo>
                    <a:lnTo>
                      <a:pt x="265" y="953"/>
                    </a:lnTo>
                    <a:lnTo>
                      <a:pt x="266" y="952"/>
                    </a:lnTo>
                    <a:lnTo>
                      <a:pt x="267" y="951"/>
                    </a:lnTo>
                    <a:lnTo>
                      <a:pt x="268" y="950"/>
                    </a:lnTo>
                    <a:lnTo>
                      <a:pt x="269" y="948"/>
                    </a:lnTo>
                    <a:lnTo>
                      <a:pt x="270" y="947"/>
                    </a:lnTo>
                    <a:lnTo>
                      <a:pt x="271" y="946"/>
                    </a:lnTo>
                    <a:lnTo>
                      <a:pt x="271" y="944"/>
                    </a:lnTo>
                    <a:lnTo>
                      <a:pt x="272" y="943"/>
                    </a:lnTo>
                    <a:lnTo>
                      <a:pt x="273" y="942"/>
                    </a:lnTo>
                    <a:lnTo>
                      <a:pt x="274" y="940"/>
                    </a:lnTo>
                    <a:lnTo>
                      <a:pt x="275" y="939"/>
                    </a:lnTo>
                    <a:lnTo>
                      <a:pt x="276" y="937"/>
                    </a:lnTo>
                    <a:lnTo>
                      <a:pt x="277" y="936"/>
                    </a:lnTo>
                    <a:lnTo>
                      <a:pt x="278" y="935"/>
                    </a:lnTo>
                    <a:lnTo>
                      <a:pt x="279" y="933"/>
                    </a:lnTo>
                    <a:lnTo>
                      <a:pt x="280" y="932"/>
                    </a:lnTo>
                    <a:lnTo>
                      <a:pt x="280" y="931"/>
                    </a:lnTo>
                    <a:lnTo>
                      <a:pt x="281" y="930"/>
                    </a:lnTo>
                    <a:lnTo>
                      <a:pt x="282" y="929"/>
                    </a:lnTo>
                    <a:lnTo>
                      <a:pt x="283" y="928"/>
                    </a:lnTo>
                    <a:lnTo>
                      <a:pt x="284" y="927"/>
                    </a:lnTo>
                    <a:lnTo>
                      <a:pt x="285" y="926"/>
                    </a:lnTo>
                    <a:lnTo>
                      <a:pt x="286" y="925"/>
                    </a:lnTo>
                    <a:lnTo>
                      <a:pt x="287" y="924"/>
                    </a:lnTo>
                    <a:lnTo>
                      <a:pt x="288" y="924"/>
                    </a:lnTo>
                    <a:lnTo>
                      <a:pt x="289" y="923"/>
                    </a:lnTo>
                    <a:lnTo>
                      <a:pt x="290" y="922"/>
                    </a:lnTo>
                    <a:lnTo>
                      <a:pt x="291" y="921"/>
                    </a:lnTo>
                    <a:lnTo>
                      <a:pt x="291" y="920"/>
                    </a:lnTo>
                    <a:lnTo>
                      <a:pt x="292" y="919"/>
                    </a:lnTo>
                    <a:lnTo>
                      <a:pt x="293" y="919"/>
                    </a:lnTo>
                    <a:lnTo>
                      <a:pt x="294" y="918"/>
                    </a:lnTo>
                    <a:lnTo>
                      <a:pt x="295" y="917"/>
                    </a:lnTo>
                    <a:lnTo>
                      <a:pt x="296" y="916"/>
                    </a:lnTo>
                    <a:lnTo>
                      <a:pt x="297" y="915"/>
                    </a:lnTo>
                    <a:lnTo>
                      <a:pt x="298" y="914"/>
                    </a:lnTo>
                    <a:lnTo>
                      <a:pt x="299" y="913"/>
                    </a:lnTo>
                    <a:lnTo>
                      <a:pt x="300" y="913"/>
                    </a:lnTo>
                    <a:lnTo>
                      <a:pt x="301" y="912"/>
                    </a:lnTo>
                    <a:lnTo>
                      <a:pt x="301" y="911"/>
                    </a:lnTo>
                    <a:lnTo>
                      <a:pt x="302" y="910"/>
                    </a:lnTo>
                    <a:lnTo>
                      <a:pt x="303" y="910"/>
                    </a:lnTo>
                    <a:lnTo>
                      <a:pt x="304" y="909"/>
                    </a:lnTo>
                    <a:lnTo>
                      <a:pt x="305" y="908"/>
                    </a:lnTo>
                    <a:lnTo>
                      <a:pt x="306" y="908"/>
                    </a:lnTo>
                    <a:lnTo>
                      <a:pt x="307" y="908"/>
                    </a:lnTo>
                    <a:lnTo>
                      <a:pt x="308" y="908"/>
                    </a:lnTo>
                    <a:lnTo>
                      <a:pt x="309" y="908"/>
                    </a:lnTo>
                    <a:lnTo>
                      <a:pt x="310" y="909"/>
                    </a:lnTo>
                    <a:lnTo>
                      <a:pt x="311" y="910"/>
                    </a:lnTo>
                    <a:lnTo>
                      <a:pt x="311" y="910"/>
                    </a:lnTo>
                    <a:lnTo>
                      <a:pt x="312" y="911"/>
                    </a:lnTo>
                    <a:lnTo>
                      <a:pt x="313" y="912"/>
                    </a:lnTo>
                    <a:lnTo>
                      <a:pt x="314" y="913"/>
                    </a:lnTo>
                    <a:lnTo>
                      <a:pt x="315" y="913"/>
                    </a:lnTo>
                    <a:lnTo>
                      <a:pt x="316" y="914"/>
                    </a:lnTo>
                    <a:lnTo>
                      <a:pt x="317" y="915"/>
                    </a:lnTo>
                    <a:lnTo>
                      <a:pt x="318" y="916"/>
                    </a:lnTo>
                    <a:lnTo>
                      <a:pt x="319" y="916"/>
                    </a:lnTo>
                    <a:lnTo>
                      <a:pt x="320" y="917"/>
                    </a:lnTo>
                    <a:lnTo>
                      <a:pt x="321" y="918"/>
                    </a:lnTo>
                    <a:lnTo>
                      <a:pt x="322" y="919"/>
                    </a:lnTo>
                    <a:lnTo>
                      <a:pt x="322" y="921"/>
                    </a:lnTo>
                    <a:lnTo>
                      <a:pt x="323" y="923"/>
                    </a:lnTo>
                    <a:lnTo>
                      <a:pt x="324" y="925"/>
                    </a:lnTo>
                    <a:lnTo>
                      <a:pt x="325" y="926"/>
                    </a:lnTo>
                    <a:lnTo>
                      <a:pt x="326" y="928"/>
                    </a:lnTo>
                    <a:lnTo>
                      <a:pt x="327" y="930"/>
                    </a:lnTo>
                    <a:lnTo>
                      <a:pt x="328" y="931"/>
                    </a:lnTo>
                    <a:lnTo>
                      <a:pt x="329" y="934"/>
                    </a:lnTo>
                    <a:lnTo>
                      <a:pt x="330" y="935"/>
                    </a:lnTo>
                    <a:lnTo>
                      <a:pt x="331" y="938"/>
                    </a:lnTo>
                    <a:lnTo>
                      <a:pt x="331" y="940"/>
                    </a:lnTo>
                    <a:lnTo>
                      <a:pt x="332" y="942"/>
                    </a:lnTo>
                    <a:lnTo>
                      <a:pt x="333" y="945"/>
                    </a:lnTo>
                    <a:lnTo>
                      <a:pt x="334" y="947"/>
                    </a:lnTo>
                    <a:lnTo>
                      <a:pt x="335" y="949"/>
                    </a:lnTo>
                    <a:lnTo>
                      <a:pt x="336" y="950"/>
                    </a:lnTo>
                    <a:lnTo>
                      <a:pt x="337" y="950"/>
                    </a:lnTo>
                    <a:lnTo>
                      <a:pt x="338" y="950"/>
                    </a:lnTo>
                    <a:lnTo>
                      <a:pt x="339" y="950"/>
                    </a:lnTo>
                    <a:lnTo>
                      <a:pt x="340" y="949"/>
                    </a:lnTo>
                    <a:lnTo>
                      <a:pt x="341" y="949"/>
                    </a:lnTo>
                    <a:lnTo>
                      <a:pt x="341" y="948"/>
                    </a:lnTo>
                    <a:lnTo>
                      <a:pt x="343" y="947"/>
                    </a:lnTo>
                    <a:lnTo>
                      <a:pt x="343" y="947"/>
                    </a:lnTo>
                    <a:lnTo>
                      <a:pt x="344" y="946"/>
                    </a:lnTo>
                    <a:lnTo>
                      <a:pt x="345" y="945"/>
                    </a:lnTo>
                    <a:lnTo>
                      <a:pt x="346" y="944"/>
                    </a:lnTo>
                    <a:lnTo>
                      <a:pt x="347" y="943"/>
                    </a:lnTo>
                    <a:lnTo>
                      <a:pt x="348" y="942"/>
                    </a:lnTo>
                    <a:lnTo>
                      <a:pt x="349" y="941"/>
                    </a:lnTo>
                    <a:lnTo>
                      <a:pt x="350" y="940"/>
                    </a:lnTo>
                    <a:lnTo>
                      <a:pt x="351" y="939"/>
                    </a:lnTo>
                    <a:lnTo>
                      <a:pt x="352" y="939"/>
                    </a:lnTo>
                    <a:lnTo>
                      <a:pt x="352" y="939"/>
                    </a:lnTo>
                    <a:lnTo>
                      <a:pt x="353" y="939"/>
                    </a:lnTo>
                    <a:lnTo>
                      <a:pt x="354" y="939"/>
                    </a:lnTo>
                    <a:lnTo>
                      <a:pt x="355" y="939"/>
                    </a:lnTo>
                    <a:lnTo>
                      <a:pt x="356" y="939"/>
                    </a:lnTo>
                    <a:lnTo>
                      <a:pt x="357" y="940"/>
                    </a:lnTo>
                    <a:lnTo>
                      <a:pt x="358" y="940"/>
                    </a:lnTo>
                    <a:lnTo>
                      <a:pt x="359" y="940"/>
                    </a:lnTo>
                    <a:lnTo>
                      <a:pt x="360" y="940"/>
                    </a:lnTo>
                    <a:lnTo>
                      <a:pt x="361" y="940"/>
                    </a:lnTo>
                    <a:lnTo>
                      <a:pt x="362" y="940"/>
                    </a:lnTo>
                    <a:lnTo>
                      <a:pt x="362" y="940"/>
                    </a:lnTo>
                    <a:lnTo>
                      <a:pt x="363" y="940"/>
                    </a:lnTo>
                    <a:lnTo>
                      <a:pt x="364" y="940"/>
                    </a:lnTo>
                    <a:lnTo>
                      <a:pt x="365" y="941"/>
                    </a:lnTo>
                    <a:lnTo>
                      <a:pt x="366" y="941"/>
                    </a:lnTo>
                    <a:lnTo>
                      <a:pt x="367" y="941"/>
                    </a:lnTo>
                    <a:lnTo>
                      <a:pt x="368" y="941"/>
                    </a:lnTo>
                    <a:lnTo>
                      <a:pt x="369" y="941"/>
                    </a:lnTo>
                    <a:lnTo>
                      <a:pt x="370" y="940"/>
                    </a:lnTo>
                    <a:lnTo>
                      <a:pt x="371" y="941"/>
                    </a:lnTo>
                    <a:lnTo>
                      <a:pt x="371" y="941"/>
                    </a:lnTo>
                    <a:lnTo>
                      <a:pt x="373" y="941"/>
                    </a:lnTo>
                    <a:lnTo>
                      <a:pt x="373" y="941"/>
                    </a:lnTo>
                    <a:lnTo>
                      <a:pt x="374" y="941"/>
                    </a:lnTo>
                    <a:lnTo>
                      <a:pt x="375" y="941"/>
                    </a:lnTo>
                    <a:lnTo>
                      <a:pt x="376" y="941"/>
                    </a:lnTo>
                    <a:lnTo>
                      <a:pt x="377" y="941"/>
                    </a:lnTo>
                    <a:lnTo>
                      <a:pt x="378" y="941"/>
                    </a:lnTo>
                    <a:lnTo>
                      <a:pt x="379" y="940"/>
                    </a:lnTo>
                    <a:lnTo>
                      <a:pt x="380" y="941"/>
                    </a:lnTo>
                    <a:lnTo>
                      <a:pt x="381" y="941"/>
                    </a:lnTo>
                    <a:lnTo>
                      <a:pt x="382" y="942"/>
                    </a:lnTo>
                    <a:lnTo>
                      <a:pt x="383" y="942"/>
                    </a:lnTo>
                    <a:lnTo>
                      <a:pt x="383" y="942"/>
                    </a:lnTo>
                    <a:lnTo>
                      <a:pt x="384" y="943"/>
                    </a:lnTo>
                    <a:lnTo>
                      <a:pt x="385" y="944"/>
                    </a:lnTo>
                    <a:lnTo>
                      <a:pt x="386" y="944"/>
                    </a:lnTo>
                    <a:lnTo>
                      <a:pt x="387" y="944"/>
                    </a:lnTo>
                    <a:lnTo>
                      <a:pt x="388" y="945"/>
                    </a:lnTo>
                    <a:lnTo>
                      <a:pt x="389" y="945"/>
                    </a:lnTo>
                    <a:lnTo>
                      <a:pt x="390" y="946"/>
                    </a:lnTo>
                    <a:lnTo>
                      <a:pt x="391" y="946"/>
                    </a:lnTo>
                    <a:lnTo>
                      <a:pt x="392" y="947"/>
                    </a:lnTo>
                    <a:lnTo>
                      <a:pt x="392" y="947"/>
                    </a:lnTo>
                    <a:lnTo>
                      <a:pt x="394" y="948"/>
                    </a:lnTo>
                    <a:lnTo>
                      <a:pt x="394" y="948"/>
                    </a:lnTo>
                    <a:lnTo>
                      <a:pt x="395" y="948"/>
                    </a:lnTo>
                    <a:lnTo>
                      <a:pt x="396" y="948"/>
                    </a:lnTo>
                    <a:lnTo>
                      <a:pt x="397" y="947"/>
                    </a:lnTo>
                    <a:lnTo>
                      <a:pt x="398" y="947"/>
                    </a:lnTo>
                    <a:lnTo>
                      <a:pt x="399" y="947"/>
                    </a:lnTo>
                    <a:lnTo>
                      <a:pt x="400" y="946"/>
                    </a:lnTo>
                    <a:lnTo>
                      <a:pt x="401" y="945"/>
                    </a:lnTo>
                    <a:lnTo>
                      <a:pt x="402" y="945"/>
                    </a:lnTo>
                    <a:lnTo>
                      <a:pt x="403" y="945"/>
                    </a:lnTo>
                    <a:lnTo>
                      <a:pt x="403" y="945"/>
                    </a:lnTo>
                    <a:lnTo>
                      <a:pt x="404" y="944"/>
                    </a:lnTo>
                    <a:lnTo>
                      <a:pt x="405" y="944"/>
                    </a:lnTo>
                    <a:lnTo>
                      <a:pt x="406" y="944"/>
                    </a:lnTo>
                    <a:lnTo>
                      <a:pt x="407" y="944"/>
                    </a:lnTo>
                    <a:lnTo>
                      <a:pt x="408" y="943"/>
                    </a:lnTo>
                    <a:lnTo>
                      <a:pt x="409" y="943"/>
                    </a:lnTo>
                    <a:lnTo>
                      <a:pt x="410" y="942"/>
                    </a:lnTo>
                    <a:lnTo>
                      <a:pt x="411" y="941"/>
                    </a:lnTo>
                    <a:lnTo>
                      <a:pt x="412" y="939"/>
                    </a:lnTo>
                    <a:lnTo>
                      <a:pt x="413" y="939"/>
                    </a:lnTo>
                    <a:lnTo>
                      <a:pt x="413" y="937"/>
                    </a:lnTo>
                    <a:lnTo>
                      <a:pt x="414" y="937"/>
                    </a:lnTo>
                    <a:lnTo>
                      <a:pt x="415" y="936"/>
                    </a:lnTo>
                    <a:lnTo>
                      <a:pt x="416" y="934"/>
                    </a:lnTo>
                    <a:lnTo>
                      <a:pt x="417" y="933"/>
                    </a:lnTo>
                    <a:lnTo>
                      <a:pt x="418" y="932"/>
                    </a:lnTo>
                    <a:lnTo>
                      <a:pt x="419" y="932"/>
                    </a:lnTo>
                    <a:lnTo>
                      <a:pt x="420" y="931"/>
                    </a:lnTo>
                    <a:lnTo>
                      <a:pt x="421" y="929"/>
                    </a:lnTo>
                    <a:lnTo>
                      <a:pt x="422" y="928"/>
                    </a:lnTo>
                    <a:lnTo>
                      <a:pt x="423" y="927"/>
                    </a:lnTo>
                    <a:lnTo>
                      <a:pt x="424" y="927"/>
                    </a:lnTo>
                    <a:lnTo>
                      <a:pt x="424" y="927"/>
                    </a:lnTo>
                    <a:lnTo>
                      <a:pt x="425" y="928"/>
                    </a:lnTo>
                    <a:lnTo>
                      <a:pt x="426" y="928"/>
                    </a:lnTo>
                    <a:lnTo>
                      <a:pt x="427" y="929"/>
                    </a:lnTo>
                    <a:lnTo>
                      <a:pt x="428" y="931"/>
                    </a:lnTo>
                    <a:lnTo>
                      <a:pt x="429" y="933"/>
                    </a:lnTo>
                    <a:lnTo>
                      <a:pt x="430" y="935"/>
                    </a:lnTo>
                    <a:lnTo>
                      <a:pt x="431" y="934"/>
                    </a:lnTo>
                    <a:lnTo>
                      <a:pt x="432" y="933"/>
                    </a:lnTo>
                    <a:lnTo>
                      <a:pt x="433" y="932"/>
                    </a:lnTo>
                    <a:lnTo>
                      <a:pt x="434" y="931"/>
                    </a:lnTo>
                    <a:lnTo>
                      <a:pt x="434" y="928"/>
                    </a:lnTo>
                    <a:lnTo>
                      <a:pt x="435" y="926"/>
                    </a:lnTo>
                    <a:lnTo>
                      <a:pt x="436" y="924"/>
                    </a:lnTo>
                    <a:lnTo>
                      <a:pt x="437" y="922"/>
                    </a:lnTo>
                    <a:lnTo>
                      <a:pt x="438" y="924"/>
                    </a:lnTo>
                    <a:lnTo>
                      <a:pt x="439" y="929"/>
                    </a:lnTo>
                    <a:lnTo>
                      <a:pt x="440" y="935"/>
                    </a:lnTo>
                    <a:lnTo>
                      <a:pt x="441" y="941"/>
                    </a:lnTo>
                    <a:lnTo>
                      <a:pt x="442" y="947"/>
                    </a:lnTo>
                    <a:lnTo>
                      <a:pt x="443" y="953"/>
                    </a:lnTo>
                    <a:lnTo>
                      <a:pt x="444" y="958"/>
                    </a:lnTo>
                    <a:lnTo>
                      <a:pt x="444" y="964"/>
                    </a:lnTo>
                    <a:lnTo>
                      <a:pt x="445" y="968"/>
                    </a:lnTo>
                    <a:lnTo>
                      <a:pt x="446" y="972"/>
                    </a:lnTo>
                    <a:lnTo>
                      <a:pt x="447" y="974"/>
                    </a:lnTo>
                    <a:lnTo>
                      <a:pt x="448" y="975"/>
                    </a:lnTo>
                    <a:lnTo>
                      <a:pt x="449" y="978"/>
                    </a:lnTo>
                    <a:lnTo>
                      <a:pt x="450" y="979"/>
                    </a:lnTo>
                    <a:lnTo>
                      <a:pt x="451" y="980"/>
                    </a:lnTo>
                    <a:lnTo>
                      <a:pt x="452" y="980"/>
                    </a:lnTo>
                    <a:lnTo>
                      <a:pt x="453" y="975"/>
                    </a:lnTo>
                    <a:lnTo>
                      <a:pt x="454" y="968"/>
                    </a:lnTo>
                    <a:lnTo>
                      <a:pt x="455" y="961"/>
                    </a:lnTo>
                    <a:lnTo>
                      <a:pt x="455" y="953"/>
                    </a:lnTo>
                    <a:lnTo>
                      <a:pt x="456" y="939"/>
                    </a:lnTo>
                    <a:lnTo>
                      <a:pt x="457" y="923"/>
                    </a:lnTo>
                    <a:lnTo>
                      <a:pt x="458" y="905"/>
                    </a:lnTo>
                    <a:lnTo>
                      <a:pt x="459" y="886"/>
                    </a:lnTo>
                    <a:lnTo>
                      <a:pt x="460" y="876"/>
                    </a:lnTo>
                    <a:lnTo>
                      <a:pt x="461" y="870"/>
                    </a:lnTo>
                    <a:lnTo>
                      <a:pt x="462" y="861"/>
                    </a:lnTo>
                    <a:lnTo>
                      <a:pt x="463" y="850"/>
                    </a:lnTo>
                    <a:lnTo>
                      <a:pt x="464" y="845"/>
                    </a:lnTo>
                    <a:lnTo>
                      <a:pt x="464" y="837"/>
                    </a:lnTo>
                    <a:lnTo>
                      <a:pt x="465" y="832"/>
                    </a:lnTo>
                    <a:lnTo>
                      <a:pt x="466" y="823"/>
                    </a:lnTo>
                    <a:lnTo>
                      <a:pt x="467" y="785"/>
                    </a:lnTo>
                    <a:lnTo>
                      <a:pt x="468" y="735"/>
                    </a:lnTo>
                    <a:lnTo>
                      <a:pt x="469" y="680"/>
                    </a:lnTo>
                    <a:lnTo>
                      <a:pt x="470" y="620"/>
                    </a:lnTo>
                    <a:lnTo>
                      <a:pt x="471" y="563"/>
                    </a:lnTo>
                    <a:lnTo>
                      <a:pt x="472" y="507"/>
                    </a:lnTo>
                    <a:lnTo>
                      <a:pt x="473" y="450"/>
                    </a:lnTo>
                    <a:lnTo>
                      <a:pt x="474" y="392"/>
                    </a:lnTo>
                    <a:lnTo>
                      <a:pt x="474" y="335"/>
                    </a:lnTo>
                    <a:lnTo>
                      <a:pt x="476" y="279"/>
                    </a:lnTo>
                    <a:lnTo>
                      <a:pt x="476" y="231"/>
                    </a:lnTo>
                    <a:lnTo>
                      <a:pt x="477" y="186"/>
                    </a:lnTo>
                    <a:lnTo>
                      <a:pt x="478" y="134"/>
                    </a:lnTo>
                    <a:lnTo>
                      <a:pt x="479" y="87"/>
                    </a:lnTo>
                    <a:lnTo>
                      <a:pt x="480" y="39"/>
                    </a:lnTo>
                    <a:lnTo>
                      <a:pt x="481" y="0"/>
                    </a:lnTo>
                    <a:lnTo>
                      <a:pt x="482" y="7"/>
                    </a:lnTo>
                    <a:lnTo>
                      <a:pt x="483" y="37"/>
                    </a:lnTo>
                    <a:lnTo>
                      <a:pt x="484" y="76"/>
                    </a:lnTo>
                    <a:lnTo>
                      <a:pt x="485" y="126"/>
                    </a:lnTo>
                    <a:lnTo>
                      <a:pt x="485" y="177"/>
                    </a:lnTo>
                    <a:lnTo>
                      <a:pt x="486" y="231"/>
                    </a:lnTo>
                    <a:lnTo>
                      <a:pt x="487" y="292"/>
                    </a:lnTo>
                    <a:lnTo>
                      <a:pt x="488" y="356"/>
                    </a:lnTo>
                    <a:lnTo>
                      <a:pt x="489" y="414"/>
                    </a:lnTo>
                    <a:lnTo>
                      <a:pt x="490" y="471"/>
                    </a:lnTo>
                    <a:lnTo>
                      <a:pt x="491" y="525"/>
                    </a:lnTo>
                    <a:lnTo>
                      <a:pt x="492" y="578"/>
                    </a:lnTo>
                    <a:lnTo>
                      <a:pt x="493" y="639"/>
                    </a:lnTo>
                    <a:lnTo>
                      <a:pt x="494" y="701"/>
                    </a:lnTo>
                    <a:lnTo>
                      <a:pt x="495" y="764"/>
                    </a:lnTo>
                    <a:lnTo>
                      <a:pt x="495" y="822"/>
                    </a:lnTo>
                    <a:lnTo>
                      <a:pt x="496" y="856"/>
                    </a:lnTo>
                    <a:lnTo>
                      <a:pt x="497" y="878"/>
                    </a:lnTo>
                    <a:lnTo>
                      <a:pt x="498" y="895"/>
                    </a:lnTo>
                    <a:lnTo>
                      <a:pt x="499" y="907"/>
                    </a:lnTo>
                    <a:lnTo>
                      <a:pt x="500" y="918"/>
                    </a:lnTo>
                    <a:lnTo>
                      <a:pt x="501" y="927"/>
                    </a:lnTo>
                    <a:lnTo>
                      <a:pt x="502" y="932"/>
                    </a:lnTo>
                    <a:lnTo>
                      <a:pt x="503" y="935"/>
                    </a:lnTo>
                    <a:lnTo>
                      <a:pt x="504" y="940"/>
                    </a:lnTo>
                    <a:lnTo>
                      <a:pt x="504" y="946"/>
                    </a:lnTo>
                    <a:lnTo>
                      <a:pt x="506" y="951"/>
                    </a:lnTo>
                    <a:lnTo>
                      <a:pt x="506" y="955"/>
                    </a:lnTo>
                    <a:lnTo>
                      <a:pt x="507" y="956"/>
                    </a:lnTo>
                    <a:lnTo>
                      <a:pt x="508" y="955"/>
                    </a:lnTo>
                    <a:lnTo>
                      <a:pt x="509" y="954"/>
                    </a:lnTo>
                    <a:lnTo>
                      <a:pt x="510" y="952"/>
                    </a:lnTo>
                    <a:lnTo>
                      <a:pt x="511" y="953"/>
                    </a:lnTo>
                    <a:lnTo>
                      <a:pt x="512" y="955"/>
                    </a:lnTo>
                    <a:lnTo>
                      <a:pt x="513" y="957"/>
                    </a:lnTo>
                    <a:lnTo>
                      <a:pt x="514" y="958"/>
                    </a:lnTo>
                    <a:lnTo>
                      <a:pt x="515" y="960"/>
                    </a:lnTo>
                    <a:lnTo>
                      <a:pt x="516" y="961"/>
                    </a:lnTo>
                    <a:lnTo>
                      <a:pt x="516" y="963"/>
                    </a:lnTo>
                    <a:lnTo>
                      <a:pt x="517" y="964"/>
                    </a:lnTo>
                    <a:lnTo>
                      <a:pt x="518" y="962"/>
                    </a:lnTo>
                    <a:lnTo>
                      <a:pt x="519" y="960"/>
                    </a:lnTo>
                    <a:lnTo>
                      <a:pt x="520" y="958"/>
                    </a:lnTo>
                    <a:lnTo>
                      <a:pt x="521" y="955"/>
                    </a:lnTo>
                    <a:lnTo>
                      <a:pt x="522" y="952"/>
                    </a:lnTo>
                    <a:lnTo>
                      <a:pt x="523" y="949"/>
                    </a:lnTo>
                    <a:lnTo>
                      <a:pt x="524" y="945"/>
                    </a:lnTo>
                    <a:lnTo>
                      <a:pt x="525" y="941"/>
                    </a:lnTo>
                    <a:lnTo>
                      <a:pt x="525" y="940"/>
                    </a:lnTo>
                    <a:lnTo>
                      <a:pt x="527" y="940"/>
                    </a:lnTo>
                    <a:lnTo>
                      <a:pt x="527" y="940"/>
                    </a:lnTo>
                    <a:lnTo>
                      <a:pt x="528" y="940"/>
                    </a:lnTo>
                    <a:lnTo>
                      <a:pt x="529" y="940"/>
                    </a:lnTo>
                    <a:lnTo>
                      <a:pt x="530" y="940"/>
                    </a:lnTo>
                    <a:lnTo>
                      <a:pt x="531" y="941"/>
                    </a:lnTo>
                    <a:lnTo>
                      <a:pt x="532" y="942"/>
                    </a:lnTo>
                    <a:lnTo>
                      <a:pt x="533" y="942"/>
                    </a:lnTo>
                    <a:lnTo>
                      <a:pt x="534" y="942"/>
                    </a:lnTo>
                    <a:lnTo>
                      <a:pt x="535" y="942"/>
                    </a:lnTo>
                    <a:lnTo>
                      <a:pt x="536" y="941"/>
                    </a:lnTo>
                    <a:lnTo>
                      <a:pt x="536" y="941"/>
                    </a:lnTo>
                    <a:lnTo>
                      <a:pt x="537" y="941"/>
                    </a:lnTo>
                    <a:lnTo>
                      <a:pt x="538" y="941"/>
                    </a:lnTo>
                    <a:lnTo>
                      <a:pt x="539" y="941"/>
                    </a:lnTo>
                    <a:lnTo>
                      <a:pt x="540" y="941"/>
                    </a:lnTo>
                    <a:lnTo>
                      <a:pt x="541" y="942"/>
                    </a:lnTo>
                    <a:lnTo>
                      <a:pt x="542" y="942"/>
                    </a:lnTo>
                    <a:lnTo>
                      <a:pt x="543" y="942"/>
                    </a:lnTo>
                    <a:lnTo>
                      <a:pt x="544" y="943"/>
                    </a:lnTo>
                    <a:lnTo>
                      <a:pt x="545" y="943"/>
                    </a:lnTo>
                    <a:lnTo>
                      <a:pt x="546" y="944"/>
                    </a:lnTo>
                    <a:lnTo>
                      <a:pt x="546" y="944"/>
                    </a:lnTo>
                    <a:lnTo>
                      <a:pt x="547" y="944"/>
                    </a:lnTo>
                    <a:lnTo>
                      <a:pt x="548" y="945"/>
                    </a:lnTo>
                    <a:lnTo>
                      <a:pt x="549" y="945"/>
                    </a:lnTo>
                    <a:lnTo>
                      <a:pt x="550" y="946"/>
                    </a:lnTo>
                    <a:lnTo>
                      <a:pt x="551" y="947"/>
                    </a:lnTo>
                    <a:lnTo>
                      <a:pt x="552" y="947"/>
                    </a:lnTo>
                    <a:lnTo>
                      <a:pt x="553" y="948"/>
                    </a:lnTo>
                    <a:lnTo>
                      <a:pt x="554" y="948"/>
                    </a:lnTo>
                    <a:lnTo>
                      <a:pt x="555" y="948"/>
                    </a:lnTo>
                    <a:lnTo>
                      <a:pt x="556" y="948"/>
                    </a:lnTo>
                    <a:lnTo>
                      <a:pt x="557" y="948"/>
                    </a:lnTo>
                    <a:lnTo>
                      <a:pt x="557" y="947"/>
                    </a:lnTo>
                    <a:lnTo>
                      <a:pt x="558" y="947"/>
                    </a:lnTo>
                    <a:lnTo>
                      <a:pt x="559" y="946"/>
                    </a:lnTo>
                    <a:lnTo>
                      <a:pt x="560" y="946"/>
                    </a:lnTo>
                    <a:lnTo>
                      <a:pt x="561" y="945"/>
                    </a:lnTo>
                    <a:lnTo>
                      <a:pt x="562" y="945"/>
                    </a:lnTo>
                    <a:lnTo>
                      <a:pt x="563" y="944"/>
                    </a:lnTo>
                    <a:lnTo>
                      <a:pt x="564" y="944"/>
                    </a:lnTo>
                    <a:lnTo>
                      <a:pt x="565" y="943"/>
                    </a:lnTo>
                    <a:lnTo>
                      <a:pt x="566" y="943"/>
                    </a:lnTo>
                    <a:lnTo>
                      <a:pt x="567" y="942"/>
                    </a:lnTo>
                    <a:lnTo>
                      <a:pt x="567" y="942"/>
                    </a:lnTo>
                    <a:lnTo>
                      <a:pt x="568" y="941"/>
                    </a:lnTo>
                    <a:lnTo>
                      <a:pt x="569" y="941"/>
                    </a:lnTo>
                    <a:lnTo>
                      <a:pt x="570" y="940"/>
                    </a:lnTo>
                    <a:lnTo>
                      <a:pt x="571" y="940"/>
                    </a:lnTo>
                    <a:lnTo>
                      <a:pt x="572" y="940"/>
                    </a:lnTo>
                    <a:lnTo>
                      <a:pt x="573" y="940"/>
                    </a:lnTo>
                    <a:lnTo>
                      <a:pt x="574" y="940"/>
                    </a:lnTo>
                    <a:lnTo>
                      <a:pt x="575" y="940"/>
                    </a:lnTo>
                    <a:lnTo>
                      <a:pt x="576" y="940"/>
                    </a:lnTo>
                    <a:lnTo>
                      <a:pt x="576" y="940"/>
                    </a:lnTo>
                    <a:lnTo>
                      <a:pt x="577" y="939"/>
                    </a:lnTo>
                    <a:lnTo>
                      <a:pt x="578" y="939"/>
                    </a:lnTo>
                    <a:lnTo>
                      <a:pt x="579" y="939"/>
                    </a:lnTo>
                    <a:lnTo>
                      <a:pt x="580" y="939"/>
                    </a:lnTo>
                    <a:lnTo>
                      <a:pt x="581" y="938"/>
                    </a:lnTo>
                    <a:lnTo>
                      <a:pt x="582" y="938"/>
                    </a:lnTo>
                    <a:lnTo>
                      <a:pt x="583" y="937"/>
                    </a:lnTo>
                    <a:lnTo>
                      <a:pt x="584" y="938"/>
                    </a:lnTo>
                    <a:lnTo>
                      <a:pt x="585" y="939"/>
                    </a:lnTo>
                    <a:lnTo>
                      <a:pt x="586" y="940"/>
                    </a:lnTo>
                    <a:lnTo>
                      <a:pt x="587" y="942"/>
                    </a:lnTo>
                    <a:lnTo>
                      <a:pt x="588" y="944"/>
                    </a:lnTo>
                    <a:lnTo>
                      <a:pt x="588" y="945"/>
                    </a:lnTo>
                    <a:lnTo>
                      <a:pt x="589" y="947"/>
                    </a:lnTo>
                    <a:lnTo>
                      <a:pt x="590" y="949"/>
                    </a:lnTo>
                    <a:lnTo>
                      <a:pt x="591" y="950"/>
                    </a:lnTo>
                    <a:lnTo>
                      <a:pt x="592" y="950"/>
                    </a:lnTo>
                    <a:lnTo>
                      <a:pt x="593" y="950"/>
                    </a:lnTo>
                    <a:lnTo>
                      <a:pt x="594" y="951"/>
                    </a:lnTo>
                    <a:lnTo>
                      <a:pt x="595" y="951"/>
                    </a:lnTo>
                    <a:lnTo>
                      <a:pt x="596" y="951"/>
                    </a:lnTo>
                    <a:lnTo>
                      <a:pt x="597" y="951"/>
                    </a:lnTo>
                    <a:lnTo>
                      <a:pt x="597" y="951"/>
                    </a:lnTo>
                    <a:lnTo>
                      <a:pt x="598" y="952"/>
                    </a:lnTo>
                    <a:lnTo>
                      <a:pt x="599" y="953"/>
                    </a:lnTo>
                    <a:lnTo>
                      <a:pt x="600" y="955"/>
                    </a:lnTo>
                    <a:lnTo>
                      <a:pt x="601" y="957"/>
                    </a:lnTo>
                    <a:lnTo>
                      <a:pt x="602" y="958"/>
                    </a:lnTo>
                    <a:lnTo>
                      <a:pt x="603" y="957"/>
                    </a:lnTo>
                    <a:lnTo>
                      <a:pt x="604" y="957"/>
                    </a:lnTo>
                    <a:lnTo>
                      <a:pt x="605" y="956"/>
                    </a:lnTo>
                    <a:lnTo>
                      <a:pt x="606" y="959"/>
                    </a:lnTo>
                    <a:lnTo>
                      <a:pt x="607" y="963"/>
                    </a:lnTo>
                    <a:lnTo>
                      <a:pt x="607" y="966"/>
                    </a:lnTo>
                    <a:lnTo>
                      <a:pt x="608" y="969"/>
                    </a:lnTo>
                    <a:lnTo>
                      <a:pt x="609" y="973"/>
                    </a:lnTo>
                    <a:lnTo>
                      <a:pt x="610" y="976"/>
                    </a:lnTo>
                    <a:lnTo>
                      <a:pt x="611" y="981"/>
                    </a:lnTo>
                    <a:lnTo>
                      <a:pt x="612" y="983"/>
                    </a:lnTo>
                    <a:lnTo>
                      <a:pt x="613" y="977"/>
                    </a:lnTo>
                    <a:lnTo>
                      <a:pt x="614" y="966"/>
                    </a:lnTo>
                    <a:lnTo>
                      <a:pt x="615" y="954"/>
                    </a:lnTo>
                    <a:lnTo>
                      <a:pt x="616" y="939"/>
                    </a:lnTo>
                    <a:lnTo>
                      <a:pt x="617" y="926"/>
                    </a:lnTo>
                    <a:lnTo>
                      <a:pt x="618" y="912"/>
                    </a:lnTo>
                    <a:lnTo>
                      <a:pt x="618" y="898"/>
                    </a:lnTo>
                    <a:lnTo>
                      <a:pt x="619" y="883"/>
                    </a:lnTo>
                    <a:lnTo>
                      <a:pt x="620" y="867"/>
                    </a:lnTo>
                    <a:lnTo>
                      <a:pt x="621" y="849"/>
                    </a:lnTo>
                    <a:lnTo>
                      <a:pt x="622" y="833"/>
                    </a:lnTo>
                    <a:lnTo>
                      <a:pt x="623" y="817"/>
                    </a:lnTo>
                    <a:lnTo>
                      <a:pt x="624" y="800"/>
                    </a:lnTo>
                    <a:lnTo>
                      <a:pt x="625" y="782"/>
                    </a:lnTo>
                    <a:lnTo>
                      <a:pt x="626" y="765"/>
                    </a:lnTo>
                    <a:lnTo>
                      <a:pt x="627" y="749"/>
                    </a:lnTo>
                    <a:lnTo>
                      <a:pt x="628" y="742"/>
                    </a:lnTo>
                    <a:lnTo>
                      <a:pt x="628" y="739"/>
                    </a:lnTo>
                    <a:lnTo>
                      <a:pt x="629" y="739"/>
                    </a:lnTo>
                    <a:lnTo>
                      <a:pt x="630" y="742"/>
                    </a:lnTo>
                    <a:lnTo>
                      <a:pt x="631" y="744"/>
                    </a:lnTo>
                    <a:lnTo>
                      <a:pt x="632" y="746"/>
                    </a:lnTo>
                    <a:lnTo>
                      <a:pt x="633" y="750"/>
                    </a:lnTo>
                    <a:lnTo>
                      <a:pt x="634" y="755"/>
                    </a:lnTo>
                    <a:lnTo>
                      <a:pt x="635" y="763"/>
                    </a:lnTo>
                    <a:lnTo>
                      <a:pt x="636" y="772"/>
                    </a:lnTo>
                    <a:lnTo>
                      <a:pt x="637" y="782"/>
                    </a:lnTo>
                    <a:lnTo>
                      <a:pt x="637" y="792"/>
                    </a:lnTo>
                    <a:lnTo>
                      <a:pt x="639" y="804"/>
                    </a:lnTo>
                    <a:lnTo>
                      <a:pt x="639" y="816"/>
                    </a:lnTo>
                    <a:lnTo>
                      <a:pt x="640" y="829"/>
                    </a:lnTo>
                    <a:lnTo>
                      <a:pt x="641" y="842"/>
                    </a:lnTo>
                    <a:lnTo>
                      <a:pt x="642" y="851"/>
                    </a:lnTo>
                    <a:lnTo>
                      <a:pt x="643" y="858"/>
                    </a:lnTo>
                    <a:lnTo>
                      <a:pt x="644" y="865"/>
                    </a:lnTo>
                    <a:lnTo>
                      <a:pt x="645" y="871"/>
                    </a:lnTo>
                    <a:lnTo>
                      <a:pt x="646" y="877"/>
                    </a:lnTo>
                    <a:lnTo>
                      <a:pt x="647" y="882"/>
                    </a:lnTo>
                    <a:lnTo>
                      <a:pt x="648" y="886"/>
                    </a:lnTo>
                    <a:lnTo>
                      <a:pt x="648" y="890"/>
                    </a:lnTo>
                    <a:lnTo>
                      <a:pt x="649" y="895"/>
                    </a:lnTo>
                    <a:lnTo>
                      <a:pt x="650" y="902"/>
                    </a:lnTo>
                    <a:lnTo>
                      <a:pt x="651" y="907"/>
                    </a:lnTo>
                    <a:lnTo>
                      <a:pt x="652" y="912"/>
                    </a:lnTo>
                    <a:lnTo>
                      <a:pt x="653" y="917"/>
                    </a:lnTo>
                    <a:lnTo>
                      <a:pt x="654" y="922"/>
                    </a:lnTo>
                    <a:lnTo>
                      <a:pt x="655" y="927"/>
                    </a:lnTo>
                    <a:lnTo>
                      <a:pt x="656" y="931"/>
                    </a:lnTo>
                    <a:lnTo>
                      <a:pt x="657" y="929"/>
                    </a:lnTo>
                    <a:lnTo>
                      <a:pt x="658" y="924"/>
                    </a:lnTo>
                    <a:lnTo>
                      <a:pt x="658" y="917"/>
                    </a:lnTo>
                    <a:lnTo>
                      <a:pt x="659" y="910"/>
                    </a:lnTo>
                    <a:lnTo>
                      <a:pt x="660" y="903"/>
                    </a:lnTo>
                    <a:lnTo>
                      <a:pt x="661" y="896"/>
                    </a:lnTo>
                    <a:lnTo>
                      <a:pt x="662" y="889"/>
                    </a:lnTo>
                    <a:lnTo>
                      <a:pt x="663" y="881"/>
                    </a:lnTo>
                    <a:lnTo>
                      <a:pt x="664" y="871"/>
                    </a:lnTo>
                    <a:lnTo>
                      <a:pt x="665" y="861"/>
                    </a:lnTo>
                    <a:lnTo>
                      <a:pt x="666" y="852"/>
                    </a:lnTo>
                    <a:lnTo>
                      <a:pt x="667" y="842"/>
                    </a:lnTo>
                    <a:lnTo>
                      <a:pt x="668" y="831"/>
                    </a:lnTo>
                    <a:lnTo>
                      <a:pt x="669" y="821"/>
                    </a:lnTo>
                    <a:lnTo>
                      <a:pt x="669" y="810"/>
                    </a:lnTo>
                    <a:lnTo>
                      <a:pt x="670" y="800"/>
                    </a:lnTo>
                    <a:lnTo>
                      <a:pt x="671" y="800"/>
                    </a:lnTo>
                    <a:lnTo>
                      <a:pt x="672" y="805"/>
                    </a:lnTo>
                    <a:lnTo>
                      <a:pt x="673" y="812"/>
                    </a:lnTo>
                    <a:lnTo>
                      <a:pt x="674" y="822"/>
                    </a:lnTo>
                    <a:lnTo>
                      <a:pt x="675" y="830"/>
                    </a:lnTo>
                    <a:lnTo>
                      <a:pt x="676" y="839"/>
                    </a:lnTo>
                    <a:lnTo>
                      <a:pt x="677" y="849"/>
                    </a:lnTo>
                    <a:lnTo>
                      <a:pt x="678" y="859"/>
                    </a:lnTo>
                    <a:lnTo>
                      <a:pt x="679" y="871"/>
                    </a:lnTo>
                    <a:lnTo>
                      <a:pt x="679" y="884"/>
                    </a:lnTo>
                    <a:lnTo>
                      <a:pt x="680" y="896"/>
                    </a:lnTo>
                    <a:lnTo>
                      <a:pt x="681" y="908"/>
                    </a:lnTo>
                    <a:lnTo>
                      <a:pt x="682" y="922"/>
                    </a:lnTo>
                    <a:lnTo>
                      <a:pt x="683" y="936"/>
                    </a:lnTo>
                    <a:lnTo>
                      <a:pt x="684" y="951"/>
                    </a:lnTo>
                    <a:lnTo>
                      <a:pt x="685" y="964"/>
                    </a:lnTo>
                    <a:lnTo>
                      <a:pt x="686" y="970"/>
                    </a:lnTo>
                    <a:lnTo>
                      <a:pt x="687" y="972"/>
                    </a:lnTo>
                    <a:lnTo>
                      <a:pt x="688" y="972"/>
                    </a:lnTo>
                    <a:lnTo>
                      <a:pt x="688" y="971"/>
                    </a:lnTo>
                    <a:lnTo>
                      <a:pt x="689" y="970"/>
                    </a:lnTo>
                    <a:lnTo>
                      <a:pt x="690" y="969"/>
                    </a:lnTo>
                    <a:lnTo>
                      <a:pt x="691" y="966"/>
                    </a:lnTo>
                    <a:lnTo>
                      <a:pt x="692" y="963"/>
                    </a:lnTo>
                    <a:lnTo>
                      <a:pt x="693" y="960"/>
                    </a:lnTo>
                    <a:lnTo>
                      <a:pt x="694" y="957"/>
                    </a:lnTo>
                    <a:lnTo>
                      <a:pt x="695" y="955"/>
                    </a:lnTo>
                    <a:lnTo>
                      <a:pt x="696" y="952"/>
                    </a:lnTo>
                    <a:lnTo>
                      <a:pt x="697" y="948"/>
                    </a:lnTo>
                    <a:lnTo>
                      <a:pt x="698" y="944"/>
                    </a:lnTo>
                    <a:lnTo>
                      <a:pt x="699" y="940"/>
                    </a:lnTo>
                    <a:lnTo>
                      <a:pt x="700" y="935"/>
                    </a:lnTo>
                    <a:lnTo>
                      <a:pt x="700" y="934"/>
                    </a:lnTo>
                    <a:lnTo>
                      <a:pt x="701" y="933"/>
                    </a:lnTo>
                    <a:lnTo>
                      <a:pt x="702" y="933"/>
                    </a:lnTo>
                    <a:lnTo>
                      <a:pt x="703" y="933"/>
                    </a:lnTo>
                    <a:lnTo>
                      <a:pt x="704" y="933"/>
                    </a:lnTo>
                    <a:lnTo>
                      <a:pt x="705" y="933"/>
                    </a:lnTo>
                    <a:lnTo>
                      <a:pt x="706" y="934"/>
                    </a:lnTo>
                    <a:lnTo>
                      <a:pt x="707" y="934"/>
                    </a:lnTo>
                    <a:lnTo>
                      <a:pt x="708" y="934"/>
                    </a:lnTo>
                    <a:lnTo>
                      <a:pt x="709" y="934"/>
                    </a:lnTo>
                    <a:lnTo>
                      <a:pt x="709" y="935"/>
                    </a:lnTo>
                    <a:lnTo>
                      <a:pt x="710" y="935"/>
                    </a:lnTo>
                    <a:lnTo>
                      <a:pt x="711" y="935"/>
                    </a:lnTo>
                    <a:lnTo>
                      <a:pt x="712" y="935"/>
                    </a:lnTo>
                    <a:lnTo>
                      <a:pt x="713" y="936"/>
                    </a:lnTo>
                    <a:lnTo>
                      <a:pt x="714" y="936"/>
                    </a:lnTo>
                    <a:lnTo>
                      <a:pt x="715" y="936"/>
                    </a:lnTo>
                    <a:lnTo>
                      <a:pt x="716" y="936"/>
                    </a:lnTo>
                    <a:lnTo>
                      <a:pt x="717" y="935"/>
                    </a:lnTo>
                    <a:lnTo>
                      <a:pt x="718" y="935"/>
                    </a:lnTo>
                    <a:lnTo>
                      <a:pt x="719" y="935"/>
                    </a:lnTo>
                    <a:lnTo>
                      <a:pt x="719" y="935"/>
                    </a:lnTo>
                    <a:lnTo>
                      <a:pt x="720" y="935"/>
                    </a:lnTo>
                    <a:lnTo>
                      <a:pt x="721" y="935"/>
                    </a:lnTo>
                    <a:lnTo>
                      <a:pt x="722" y="935"/>
                    </a:lnTo>
                    <a:lnTo>
                      <a:pt x="723" y="934"/>
                    </a:lnTo>
                    <a:lnTo>
                      <a:pt x="724" y="934"/>
                    </a:lnTo>
                    <a:lnTo>
                      <a:pt x="725" y="934"/>
                    </a:lnTo>
                    <a:lnTo>
                      <a:pt x="726" y="934"/>
                    </a:lnTo>
                    <a:lnTo>
                      <a:pt x="727" y="933"/>
                    </a:lnTo>
                    <a:lnTo>
                      <a:pt x="728" y="933"/>
                    </a:lnTo>
                    <a:lnTo>
                      <a:pt x="729" y="933"/>
                    </a:lnTo>
                    <a:lnTo>
                      <a:pt x="730" y="933"/>
                    </a:lnTo>
                    <a:lnTo>
                      <a:pt x="730" y="934"/>
                    </a:lnTo>
                    <a:lnTo>
                      <a:pt x="731" y="935"/>
                    </a:lnTo>
                    <a:lnTo>
                      <a:pt x="732" y="937"/>
                    </a:lnTo>
                    <a:lnTo>
                      <a:pt x="733" y="938"/>
                    </a:lnTo>
                    <a:lnTo>
                      <a:pt x="734" y="939"/>
                    </a:lnTo>
                    <a:lnTo>
                      <a:pt x="735" y="940"/>
                    </a:lnTo>
                    <a:lnTo>
                      <a:pt x="736" y="941"/>
                    </a:lnTo>
                    <a:lnTo>
                      <a:pt x="737" y="943"/>
                    </a:lnTo>
                    <a:lnTo>
                      <a:pt x="738" y="945"/>
                    </a:lnTo>
                    <a:lnTo>
                      <a:pt x="739" y="946"/>
                    </a:lnTo>
                    <a:lnTo>
                      <a:pt x="740" y="947"/>
                    </a:lnTo>
                    <a:lnTo>
                      <a:pt x="740" y="949"/>
                    </a:lnTo>
                    <a:lnTo>
                      <a:pt x="741" y="951"/>
                    </a:lnTo>
                    <a:lnTo>
                      <a:pt x="742" y="952"/>
                    </a:lnTo>
                    <a:lnTo>
                      <a:pt x="743" y="954"/>
                    </a:lnTo>
                    <a:lnTo>
                      <a:pt x="744" y="955"/>
                    </a:lnTo>
                    <a:lnTo>
                      <a:pt x="745" y="955"/>
                    </a:lnTo>
                    <a:lnTo>
                      <a:pt x="746" y="955"/>
                    </a:lnTo>
                    <a:lnTo>
                      <a:pt x="747" y="955"/>
                    </a:lnTo>
                    <a:lnTo>
                      <a:pt x="748" y="954"/>
                    </a:lnTo>
                    <a:lnTo>
                      <a:pt x="749" y="954"/>
                    </a:lnTo>
                    <a:lnTo>
                      <a:pt x="749" y="953"/>
                    </a:lnTo>
                    <a:lnTo>
                      <a:pt x="751" y="953"/>
                    </a:lnTo>
                    <a:lnTo>
                      <a:pt x="751" y="953"/>
                    </a:lnTo>
                    <a:lnTo>
                      <a:pt x="752" y="952"/>
                    </a:lnTo>
                    <a:lnTo>
                      <a:pt x="753" y="952"/>
                    </a:lnTo>
                    <a:lnTo>
                      <a:pt x="754" y="951"/>
                    </a:lnTo>
                    <a:lnTo>
                      <a:pt x="755" y="951"/>
                    </a:lnTo>
                    <a:lnTo>
                      <a:pt x="756" y="950"/>
                    </a:lnTo>
                    <a:lnTo>
                      <a:pt x="757" y="949"/>
                    </a:lnTo>
                    <a:lnTo>
                      <a:pt x="758" y="948"/>
                    </a:lnTo>
                    <a:lnTo>
                      <a:pt x="759" y="948"/>
                    </a:lnTo>
                    <a:lnTo>
                      <a:pt x="760" y="948"/>
                    </a:lnTo>
                    <a:lnTo>
                      <a:pt x="760" y="947"/>
                    </a:lnTo>
                    <a:lnTo>
                      <a:pt x="761" y="947"/>
                    </a:lnTo>
                    <a:lnTo>
                      <a:pt x="762" y="947"/>
                    </a:lnTo>
                    <a:lnTo>
                      <a:pt x="763" y="946"/>
                    </a:lnTo>
                    <a:lnTo>
                      <a:pt x="764" y="946"/>
                    </a:lnTo>
                    <a:lnTo>
                      <a:pt x="765" y="946"/>
                    </a:lnTo>
                    <a:lnTo>
                      <a:pt x="766" y="945"/>
                    </a:lnTo>
                    <a:lnTo>
                      <a:pt x="767" y="945"/>
                    </a:lnTo>
                    <a:lnTo>
                      <a:pt x="768" y="944"/>
                    </a:lnTo>
                    <a:lnTo>
                      <a:pt x="769" y="944"/>
                    </a:lnTo>
                    <a:lnTo>
                      <a:pt x="770" y="944"/>
                    </a:lnTo>
                    <a:lnTo>
                      <a:pt x="770" y="943"/>
                    </a:lnTo>
                    <a:lnTo>
                      <a:pt x="772" y="943"/>
                    </a:lnTo>
                    <a:lnTo>
                      <a:pt x="772" y="943"/>
                    </a:lnTo>
                    <a:lnTo>
                      <a:pt x="773" y="942"/>
                    </a:lnTo>
                    <a:lnTo>
                      <a:pt x="774" y="942"/>
                    </a:lnTo>
                    <a:lnTo>
                      <a:pt x="775" y="942"/>
                    </a:lnTo>
                    <a:lnTo>
                      <a:pt x="776" y="942"/>
                    </a:lnTo>
                    <a:lnTo>
                      <a:pt x="777" y="942"/>
                    </a:lnTo>
                    <a:lnTo>
                      <a:pt x="778" y="942"/>
                    </a:lnTo>
                    <a:lnTo>
                      <a:pt x="779" y="942"/>
                    </a:lnTo>
                    <a:lnTo>
                      <a:pt x="780" y="942"/>
                    </a:lnTo>
                    <a:lnTo>
                      <a:pt x="781" y="942"/>
                    </a:lnTo>
                    <a:lnTo>
                      <a:pt x="781" y="942"/>
                    </a:lnTo>
                    <a:lnTo>
                      <a:pt x="782" y="942"/>
                    </a:lnTo>
                    <a:lnTo>
                      <a:pt x="783" y="942"/>
                    </a:lnTo>
                    <a:lnTo>
                      <a:pt x="784" y="943"/>
                    </a:lnTo>
                    <a:lnTo>
                      <a:pt x="785" y="942"/>
                    </a:lnTo>
                    <a:lnTo>
                      <a:pt x="786" y="942"/>
                    </a:lnTo>
                    <a:lnTo>
                      <a:pt x="787" y="943"/>
                    </a:lnTo>
                    <a:lnTo>
                      <a:pt x="788" y="943"/>
                    </a:lnTo>
                    <a:lnTo>
                      <a:pt x="789" y="944"/>
                    </a:lnTo>
                    <a:lnTo>
                      <a:pt x="790" y="944"/>
                    </a:lnTo>
                    <a:lnTo>
                      <a:pt x="791" y="944"/>
                    </a:lnTo>
                    <a:lnTo>
                      <a:pt x="791" y="946"/>
                    </a:lnTo>
                    <a:lnTo>
                      <a:pt x="792" y="945"/>
                    </a:lnTo>
                    <a:lnTo>
                      <a:pt x="793" y="946"/>
                    </a:lnTo>
                    <a:lnTo>
                      <a:pt x="794" y="947"/>
                    </a:lnTo>
                    <a:lnTo>
                      <a:pt x="795" y="947"/>
                    </a:lnTo>
                    <a:lnTo>
                      <a:pt x="796" y="947"/>
                    </a:lnTo>
                    <a:lnTo>
                      <a:pt x="797" y="948"/>
                    </a:lnTo>
                    <a:lnTo>
                      <a:pt x="798" y="948"/>
                    </a:lnTo>
                    <a:lnTo>
                      <a:pt x="799" y="948"/>
                    </a:lnTo>
                    <a:lnTo>
                      <a:pt x="800" y="948"/>
                    </a:lnTo>
                    <a:lnTo>
                      <a:pt x="800" y="948"/>
                    </a:lnTo>
                    <a:lnTo>
                      <a:pt x="802" y="949"/>
                    </a:lnTo>
                    <a:lnTo>
                      <a:pt x="802" y="949"/>
                    </a:lnTo>
                    <a:lnTo>
                      <a:pt x="803" y="950"/>
                    </a:lnTo>
                    <a:lnTo>
                      <a:pt x="804" y="950"/>
                    </a:lnTo>
                    <a:lnTo>
                      <a:pt x="805" y="950"/>
                    </a:lnTo>
                    <a:lnTo>
                      <a:pt x="806" y="951"/>
                    </a:lnTo>
                    <a:lnTo>
                      <a:pt x="807" y="951"/>
                    </a:lnTo>
                    <a:lnTo>
                      <a:pt x="808" y="951"/>
                    </a:lnTo>
                    <a:lnTo>
                      <a:pt x="809" y="951"/>
                    </a:lnTo>
                    <a:lnTo>
                      <a:pt x="810" y="952"/>
                    </a:lnTo>
                    <a:lnTo>
                      <a:pt x="811" y="952"/>
                    </a:lnTo>
                    <a:lnTo>
                      <a:pt x="812" y="952"/>
                    </a:lnTo>
                    <a:lnTo>
                      <a:pt x="812" y="952"/>
                    </a:lnTo>
                    <a:lnTo>
                      <a:pt x="813" y="953"/>
                    </a:lnTo>
                    <a:lnTo>
                      <a:pt x="814" y="953"/>
                    </a:lnTo>
                    <a:lnTo>
                      <a:pt x="815" y="953"/>
                    </a:lnTo>
                    <a:lnTo>
                      <a:pt x="816" y="953"/>
                    </a:lnTo>
                    <a:lnTo>
                      <a:pt x="817" y="952"/>
                    </a:lnTo>
                    <a:lnTo>
                      <a:pt x="818" y="950"/>
                    </a:lnTo>
                    <a:lnTo>
                      <a:pt x="819" y="948"/>
                    </a:lnTo>
                    <a:lnTo>
                      <a:pt x="820" y="945"/>
                    </a:lnTo>
                    <a:lnTo>
                      <a:pt x="821" y="943"/>
                    </a:lnTo>
                    <a:lnTo>
                      <a:pt x="821" y="940"/>
                    </a:lnTo>
                    <a:lnTo>
                      <a:pt x="822" y="937"/>
                    </a:lnTo>
                    <a:lnTo>
                      <a:pt x="823" y="933"/>
                    </a:lnTo>
                    <a:lnTo>
                      <a:pt x="824" y="931"/>
                    </a:lnTo>
                    <a:lnTo>
                      <a:pt x="825" y="929"/>
                    </a:lnTo>
                    <a:lnTo>
                      <a:pt x="826" y="926"/>
                    </a:lnTo>
                    <a:lnTo>
                      <a:pt x="827" y="924"/>
                    </a:lnTo>
                    <a:lnTo>
                      <a:pt x="828" y="922"/>
                    </a:lnTo>
                    <a:lnTo>
                      <a:pt x="829" y="919"/>
                    </a:lnTo>
                    <a:lnTo>
                      <a:pt x="830" y="917"/>
                    </a:lnTo>
                    <a:lnTo>
                      <a:pt x="831" y="915"/>
                    </a:lnTo>
                    <a:lnTo>
                      <a:pt x="832" y="911"/>
                    </a:lnTo>
                    <a:lnTo>
                      <a:pt x="832" y="907"/>
                    </a:lnTo>
                    <a:lnTo>
                      <a:pt x="833" y="903"/>
                    </a:lnTo>
                    <a:lnTo>
                      <a:pt x="834" y="899"/>
                    </a:lnTo>
                    <a:lnTo>
                      <a:pt x="835" y="895"/>
                    </a:lnTo>
                    <a:lnTo>
                      <a:pt x="836" y="892"/>
                    </a:lnTo>
                    <a:lnTo>
                      <a:pt x="837" y="889"/>
                    </a:lnTo>
                    <a:lnTo>
                      <a:pt x="838" y="886"/>
                    </a:lnTo>
                    <a:lnTo>
                      <a:pt x="839" y="881"/>
                    </a:lnTo>
                    <a:lnTo>
                      <a:pt x="840" y="875"/>
                    </a:lnTo>
                    <a:lnTo>
                      <a:pt x="841" y="871"/>
                    </a:lnTo>
                    <a:lnTo>
                      <a:pt x="842" y="866"/>
                    </a:lnTo>
                    <a:lnTo>
                      <a:pt x="842" y="861"/>
                    </a:lnTo>
                    <a:lnTo>
                      <a:pt x="843" y="856"/>
                    </a:lnTo>
                    <a:lnTo>
                      <a:pt x="844" y="851"/>
                    </a:lnTo>
                    <a:lnTo>
                      <a:pt x="845" y="847"/>
                    </a:lnTo>
                    <a:lnTo>
                      <a:pt x="846" y="847"/>
                    </a:lnTo>
                    <a:lnTo>
                      <a:pt x="847" y="850"/>
                    </a:lnTo>
                    <a:lnTo>
                      <a:pt x="848" y="854"/>
                    </a:lnTo>
                    <a:lnTo>
                      <a:pt x="849" y="859"/>
                    </a:lnTo>
                    <a:lnTo>
                      <a:pt x="850" y="864"/>
                    </a:lnTo>
                    <a:lnTo>
                      <a:pt x="851" y="869"/>
                    </a:lnTo>
                    <a:lnTo>
                      <a:pt x="852" y="875"/>
                    </a:lnTo>
                    <a:lnTo>
                      <a:pt x="852" y="881"/>
                    </a:lnTo>
                    <a:lnTo>
                      <a:pt x="853" y="887"/>
                    </a:lnTo>
                    <a:lnTo>
                      <a:pt x="854" y="894"/>
                    </a:lnTo>
                    <a:lnTo>
                      <a:pt x="855" y="901"/>
                    </a:lnTo>
                    <a:lnTo>
                      <a:pt x="856" y="908"/>
                    </a:lnTo>
                    <a:lnTo>
                      <a:pt x="857" y="915"/>
                    </a:lnTo>
                    <a:lnTo>
                      <a:pt x="858" y="923"/>
                    </a:lnTo>
                    <a:lnTo>
                      <a:pt x="859" y="931"/>
                    </a:lnTo>
                    <a:lnTo>
                      <a:pt x="860" y="939"/>
                    </a:lnTo>
                    <a:lnTo>
                      <a:pt x="861" y="943"/>
                    </a:lnTo>
                    <a:lnTo>
                      <a:pt x="862" y="946"/>
                    </a:lnTo>
                    <a:lnTo>
                      <a:pt x="863" y="948"/>
                    </a:lnTo>
                    <a:lnTo>
                      <a:pt x="863" y="949"/>
                    </a:lnTo>
                    <a:lnTo>
                      <a:pt x="864" y="950"/>
                    </a:lnTo>
                    <a:lnTo>
                      <a:pt x="865" y="951"/>
                    </a:lnTo>
                    <a:lnTo>
                      <a:pt x="866" y="952"/>
                    </a:lnTo>
                    <a:lnTo>
                      <a:pt x="867" y="952"/>
                    </a:lnTo>
                    <a:lnTo>
                      <a:pt x="868" y="952"/>
                    </a:lnTo>
                    <a:lnTo>
                      <a:pt x="869" y="953"/>
                    </a:lnTo>
                    <a:lnTo>
                      <a:pt x="870" y="954"/>
                    </a:lnTo>
                    <a:lnTo>
                      <a:pt x="871" y="955"/>
                    </a:lnTo>
                    <a:lnTo>
                      <a:pt x="872" y="955"/>
                    </a:lnTo>
                    <a:lnTo>
                      <a:pt x="872" y="955"/>
                    </a:lnTo>
                    <a:lnTo>
                      <a:pt x="873" y="956"/>
                    </a:lnTo>
                    <a:lnTo>
                      <a:pt x="874" y="956"/>
                    </a:lnTo>
                    <a:lnTo>
                      <a:pt x="875" y="956"/>
                    </a:lnTo>
                    <a:lnTo>
                      <a:pt x="876" y="956"/>
                    </a:lnTo>
                    <a:lnTo>
                      <a:pt x="877" y="955"/>
                    </a:lnTo>
                    <a:lnTo>
                      <a:pt x="878" y="955"/>
                    </a:lnTo>
                    <a:lnTo>
                      <a:pt x="879" y="955"/>
                    </a:lnTo>
                    <a:lnTo>
                      <a:pt x="880" y="955"/>
                    </a:lnTo>
                    <a:lnTo>
                      <a:pt x="881" y="955"/>
                    </a:lnTo>
                    <a:lnTo>
                      <a:pt x="882" y="954"/>
                    </a:lnTo>
                    <a:lnTo>
                      <a:pt x="882" y="953"/>
                    </a:lnTo>
                    <a:lnTo>
                      <a:pt x="884" y="953"/>
                    </a:lnTo>
                    <a:lnTo>
                      <a:pt x="884" y="952"/>
                    </a:lnTo>
                    <a:lnTo>
                      <a:pt x="885" y="951"/>
                    </a:lnTo>
                    <a:lnTo>
                      <a:pt x="886" y="950"/>
                    </a:lnTo>
                    <a:lnTo>
                      <a:pt x="887" y="949"/>
                    </a:lnTo>
                    <a:lnTo>
                      <a:pt x="888" y="948"/>
                    </a:lnTo>
                    <a:lnTo>
                      <a:pt x="889" y="947"/>
                    </a:lnTo>
                    <a:lnTo>
                      <a:pt x="890" y="947"/>
                    </a:lnTo>
                    <a:lnTo>
                      <a:pt x="891" y="947"/>
                    </a:lnTo>
                    <a:lnTo>
                      <a:pt x="892" y="947"/>
                    </a:lnTo>
                    <a:lnTo>
                      <a:pt x="893" y="947"/>
                    </a:lnTo>
                    <a:lnTo>
                      <a:pt x="893" y="947"/>
                    </a:lnTo>
                    <a:lnTo>
                      <a:pt x="894" y="947"/>
                    </a:lnTo>
                    <a:lnTo>
                      <a:pt x="895" y="948"/>
                    </a:lnTo>
                    <a:lnTo>
                      <a:pt x="896" y="948"/>
                    </a:lnTo>
                    <a:lnTo>
                      <a:pt x="897" y="948"/>
                    </a:lnTo>
                    <a:lnTo>
                      <a:pt x="898" y="948"/>
                    </a:lnTo>
                    <a:lnTo>
                      <a:pt x="899" y="948"/>
                    </a:lnTo>
                    <a:lnTo>
                      <a:pt x="900" y="948"/>
                    </a:lnTo>
                    <a:lnTo>
                      <a:pt x="901" y="948"/>
                    </a:lnTo>
                    <a:lnTo>
                      <a:pt x="902" y="948"/>
                    </a:lnTo>
                    <a:lnTo>
                      <a:pt x="903" y="948"/>
                    </a:lnTo>
                    <a:lnTo>
                      <a:pt x="903" y="948"/>
                    </a:lnTo>
                    <a:lnTo>
                      <a:pt x="904" y="948"/>
                    </a:lnTo>
                    <a:lnTo>
                      <a:pt x="905" y="948"/>
                    </a:lnTo>
                    <a:lnTo>
                      <a:pt x="906" y="949"/>
                    </a:lnTo>
                    <a:lnTo>
                      <a:pt x="907" y="950"/>
                    </a:lnTo>
                    <a:lnTo>
                      <a:pt x="908" y="950"/>
                    </a:lnTo>
                    <a:lnTo>
                      <a:pt x="909" y="950"/>
                    </a:lnTo>
                    <a:lnTo>
                      <a:pt x="910" y="950"/>
                    </a:lnTo>
                    <a:lnTo>
                      <a:pt x="911" y="951"/>
                    </a:lnTo>
                    <a:lnTo>
                      <a:pt x="912" y="951"/>
                    </a:lnTo>
                    <a:lnTo>
                      <a:pt x="912" y="952"/>
                    </a:lnTo>
                    <a:lnTo>
                      <a:pt x="914" y="953"/>
                    </a:lnTo>
                    <a:lnTo>
                      <a:pt x="914" y="953"/>
                    </a:lnTo>
                    <a:lnTo>
                      <a:pt x="915" y="954"/>
                    </a:lnTo>
                    <a:lnTo>
                      <a:pt x="916" y="955"/>
                    </a:lnTo>
                    <a:lnTo>
                      <a:pt x="917" y="956"/>
                    </a:lnTo>
                    <a:lnTo>
                      <a:pt x="918" y="956"/>
                    </a:lnTo>
                    <a:lnTo>
                      <a:pt x="919" y="956"/>
                    </a:lnTo>
                    <a:lnTo>
                      <a:pt x="920" y="955"/>
                    </a:lnTo>
                    <a:lnTo>
                      <a:pt x="921" y="954"/>
                    </a:lnTo>
                    <a:lnTo>
                      <a:pt x="922" y="953"/>
                    </a:lnTo>
                    <a:lnTo>
                      <a:pt x="923" y="952"/>
                    </a:lnTo>
                    <a:lnTo>
                      <a:pt x="924" y="951"/>
                    </a:lnTo>
                    <a:lnTo>
                      <a:pt x="924" y="949"/>
                    </a:lnTo>
                    <a:lnTo>
                      <a:pt x="925" y="948"/>
                    </a:lnTo>
                    <a:lnTo>
                      <a:pt x="926" y="947"/>
                    </a:lnTo>
                    <a:lnTo>
                      <a:pt x="927" y="945"/>
                    </a:lnTo>
                    <a:lnTo>
                      <a:pt x="928" y="943"/>
                    </a:lnTo>
                    <a:lnTo>
                      <a:pt x="929" y="942"/>
                    </a:lnTo>
                    <a:lnTo>
                      <a:pt x="930" y="940"/>
                    </a:lnTo>
                    <a:lnTo>
                      <a:pt x="931" y="938"/>
                    </a:lnTo>
                    <a:lnTo>
                      <a:pt x="932" y="936"/>
                    </a:lnTo>
                    <a:lnTo>
                      <a:pt x="933" y="935"/>
                    </a:lnTo>
                    <a:lnTo>
                      <a:pt x="933" y="934"/>
                    </a:lnTo>
                    <a:lnTo>
                      <a:pt x="935" y="934"/>
                    </a:lnTo>
                    <a:lnTo>
                      <a:pt x="935" y="934"/>
                    </a:lnTo>
                    <a:lnTo>
                      <a:pt x="936" y="935"/>
                    </a:lnTo>
                    <a:lnTo>
                      <a:pt x="937" y="935"/>
                    </a:lnTo>
                    <a:lnTo>
                      <a:pt x="938" y="935"/>
                    </a:lnTo>
                    <a:lnTo>
                      <a:pt x="939" y="936"/>
                    </a:lnTo>
                    <a:lnTo>
                      <a:pt x="940" y="937"/>
                    </a:lnTo>
                    <a:lnTo>
                      <a:pt x="941" y="937"/>
                    </a:lnTo>
                    <a:lnTo>
                      <a:pt x="942" y="938"/>
                    </a:lnTo>
                    <a:lnTo>
                      <a:pt x="943" y="939"/>
                    </a:lnTo>
                    <a:lnTo>
                      <a:pt x="944" y="939"/>
                    </a:lnTo>
                    <a:lnTo>
                      <a:pt x="944" y="940"/>
                    </a:lnTo>
                    <a:lnTo>
                      <a:pt x="945" y="941"/>
                    </a:lnTo>
                    <a:lnTo>
                      <a:pt x="946" y="942"/>
                    </a:lnTo>
                    <a:lnTo>
                      <a:pt x="947" y="943"/>
                    </a:lnTo>
                    <a:lnTo>
                      <a:pt x="948" y="944"/>
                    </a:lnTo>
                    <a:lnTo>
                      <a:pt x="949" y="944"/>
                    </a:lnTo>
                    <a:lnTo>
                      <a:pt x="950" y="944"/>
                    </a:lnTo>
                    <a:lnTo>
                      <a:pt x="951" y="945"/>
                    </a:lnTo>
                    <a:lnTo>
                      <a:pt x="952" y="945"/>
                    </a:lnTo>
                    <a:lnTo>
                      <a:pt x="953" y="946"/>
                    </a:lnTo>
                    <a:lnTo>
                      <a:pt x="954" y="947"/>
                    </a:lnTo>
                    <a:lnTo>
                      <a:pt x="954" y="947"/>
                    </a:lnTo>
                    <a:lnTo>
                      <a:pt x="955" y="947"/>
                    </a:lnTo>
                    <a:lnTo>
                      <a:pt x="956" y="946"/>
                    </a:lnTo>
                    <a:lnTo>
                      <a:pt x="957" y="946"/>
                    </a:lnTo>
                    <a:lnTo>
                      <a:pt x="958" y="945"/>
                    </a:lnTo>
                    <a:lnTo>
                      <a:pt x="959" y="944"/>
                    </a:lnTo>
                    <a:lnTo>
                      <a:pt x="960" y="944"/>
                    </a:lnTo>
                    <a:lnTo>
                      <a:pt x="961" y="942"/>
                    </a:lnTo>
                    <a:lnTo>
                      <a:pt x="962" y="941"/>
                    </a:lnTo>
                    <a:lnTo>
                      <a:pt x="963" y="942"/>
                    </a:lnTo>
                    <a:lnTo>
                      <a:pt x="964" y="944"/>
                    </a:lnTo>
                    <a:lnTo>
                      <a:pt x="965" y="946"/>
                    </a:lnTo>
                    <a:lnTo>
                      <a:pt x="965" y="949"/>
                    </a:lnTo>
                    <a:lnTo>
                      <a:pt x="966" y="951"/>
                    </a:lnTo>
                    <a:lnTo>
                      <a:pt x="967" y="952"/>
                    </a:lnTo>
                    <a:lnTo>
                      <a:pt x="968" y="954"/>
                    </a:lnTo>
                    <a:lnTo>
                      <a:pt x="969" y="956"/>
                    </a:lnTo>
                    <a:lnTo>
                      <a:pt x="970" y="958"/>
                    </a:lnTo>
                    <a:lnTo>
                      <a:pt x="971" y="960"/>
                    </a:lnTo>
                    <a:lnTo>
                      <a:pt x="972" y="962"/>
                    </a:lnTo>
                    <a:lnTo>
                      <a:pt x="973" y="963"/>
                    </a:lnTo>
                    <a:lnTo>
                      <a:pt x="974" y="965"/>
                    </a:lnTo>
                    <a:lnTo>
                      <a:pt x="975" y="967"/>
                    </a:lnTo>
                    <a:lnTo>
                      <a:pt x="975" y="969"/>
                    </a:lnTo>
                    <a:lnTo>
                      <a:pt x="976" y="970"/>
                    </a:lnTo>
                    <a:lnTo>
                      <a:pt x="977" y="968"/>
                    </a:lnTo>
                    <a:lnTo>
                      <a:pt x="978" y="964"/>
                    </a:lnTo>
                    <a:lnTo>
                      <a:pt x="979" y="959"/>
                    </a:lnTo>
                    <a:lnTo>
                      <a:pt x="980" y="954"/>
                    </a:lnTo>
                    <a:lnTo>
                      <a:pt x="981" y="947"/>
                    </a:lnTo>
                    <a:lnTo>
                      <a:pt x="982" y="940"/>
                    </a:lnTo>
                    <a:lnTo>
                      <a:pt x="983" y="931"/>
                    </a:lnTo>
                    <a:lnTo>
                      <a:pt x="984" y="923"/>
                    </a:lnTo>
                    <a:lnTo>
                      <a:pt x="985" y="918"/>
                    </a:lnTo>
                    <a:lnTo>
                      <a:pt x="985" y="915"/>
                    </a:lnTo>
                    <a:lnTo>
                      <a:pt x="986" y="910"/>
                    </a:lnTo>
                    <a:lnTo>
                      <a:pt x="987" y="906"/>
                    </a:lnTo>
                    <a:lnTo>
                      <a:pt x="988" y="903"/>
                    </a:lnTo>
                    <a:lnTo>
                      <a:pt x="989" y="899"/>
                    </a:lnTo>
                    <a:lnTo>
                      <a:pt x="990" y="895"/>
                    </a:lnTo>
                    <a:lnTo>
                      <a:pt x="991" y="891"/>
                    </a:lnTo>
                    <a:lnTo>
                      <a:pt x="992" y="879"/>
                    </a:lnTo>
                    <a:lnTo>
                      <a:pt x="993" y="865"/>
                    </a:lnTo>
                    <a:lnTo>
                      <a:pt x="994" y="849"/>
                    </a:lnTo>
                    <a:lnTo>
                      <a:pt x="995" y="831"/>
                    </a:lnTo>
                    <a:lnTo>
                      <a:pt x="996" y="817"/>
                    </a:lnTo>
                    <a:lnTo>
                      <a:pt x="996" y="803"/>
                    </a:lnTo>
                    <a:lnTo>
                      <a:pt x="997" y="789"/>
                    </a:lnTo>
                    <a:lnTo>
                      <a:pt x="998" y="775"/>
                    </a:lnTo>
                    <a:lnTo>
                      <a:pt x="999" y="756"/>
                    </a:lnTo>
                    <a:lnTo>
                      <a:pt x="1000" y="733"/>
                    </a:lnTo>
                    <a:lnTo>
                      <a:pt x="1001" y="714"/>
                    </a:lnTo>
                    <a:lnTo>
                      <a:pt x="1002" y="695"/>
                    </a:lnTo>
                    <a:lnTo>
                      <a:pt x="1003" y="671"/>
                    </a:lnTo>
                    <a:lnTo>
                      <a:pt x="1004" y="648"/>
                    </a:lnTo>
                    <a:lnTo>
                      <a:pt x="1005" y="626"/>
                    </a:lnTo>
                    <a:lnTo>
                      <a:pt x="1005" y="608"/>
                    </a:lnTo>
                    <a:lnTo>
                      <a:pt x="1006" y="608"/>
                    </a:lnTo>
                    <a:lnTo>
                      <a:pt x="1007" y="618"/>
                    </a:lnTo>
                    <a:lnTo>
                      <a:pt x="1008" y="633"/>
                    </a:lnTo>
                    <a:lnTo>
                      <a:pt x="1009" y="652"/>
                    </a:lnTo>
                    <a:lnTo>
                      <a:pt x="1010" y="670"/>
                    </a:lnTo>
                    <a:lnTo>
                      <a:pt x="1011" y="688"/>
                    </a:lnTo>
                    <a:lnTo>
                      <a:pt x="1012" y="710"/>
                    </a:lnTo>
                    <a:lnTo>
                      <a:pt x="1013" y="734"/>
                    </a:lnTo>
                    <a:lnTo>
                      <a:pt x="1014" y="757"/>
                    </a:lnTo>
                    <a:lnTo>
                      <a:pt x="1015" y="781"/>
                    </a:lnTo>
                    <a:lnTo>
                      <a:pt x="1015" y="803"/>
                    </a:lnTo>
                    <a:lnTo>
                      <a:pt x="1017" y="826"/>
                    </a:lnTo>
                    <a:lnTo>
                      <a:pt x="1017" y="853"/>
                    </a:lnTo>
                    <a:lnTo>
                      <a:pt x="1018" y="879"/>
                    </a:lnTo>
                    <a:lnTo>
                      <a:pt x="1019" y="907"/>
                    </a:lnTo>
                    <a:lnTo>
                      <a:pt x="1020" y="932"/>
                    </a:lnTo>
                    <a:lnTo>
                      <a:pt x="1021" y="945"/>
                    </a:lnTo>
                    <a:lnTo>
                      <a:pt x="1022" y="953"/>
                    </a:lnTo>
                    <a:lnTo>
                      <a:pt x="1023" y="958"/>
                    </a:lnTo>
                    <a:lnTo>
                      <a:pt x="1024" y="960"/>
                    </a:lnTo>
                    <a:lnTo>
                      <a:pt x="1025" y="962"/>
                    </a:lnTo>
                    <a:lnTo>
                      <a:pt x="1026" y="963"/>
                    </a:lnTo>
                    <a:lnTo>
                      <a:pt x="1026" y="963"/>
                    </a:lnTo>
                    <a:lnTo>
                      <a:pt x="1027" y="961"/>
                    </a:lnTo>
                    <a:lnTo>
                      <a:pt x="1028" y="961"/>
                    </a:lnTo>
                    <a:lnTo>
                      <a:pt x="1029" y="960"/>
                    </a:lnTo>
                    <a:lnTo>
                      <a:pt x="1030" y="960"/>
                    </a:lnTo>
                    <a:lnTo>
                      <a:pt x="1031" y="959"/>
                    </a:lnTo>
                    <a:lnTo>
                      <a:pt x="1032" y="957"/>
                    </a:lnTo>
                    <a:lnTo>
                      <a:pt x="1033" y="954"/>
                    </a:lnTo>
                    <a:lnTo>
                      <a:pt x="1034" y="951"/>
                    </a:lnTo>
                    <a:lnTo>
                      <a:pt x="1035" y="948"/>
                    </a:lnTo>
                    <a:lnTo>
                      <a:pt x="1036" y="947"/>
                    </a:lnTo>
                    <a:lnTo>
                      <a:pt x="1036" y="948"/>
                    </a:lnTo>
                    <a:lnTo>
                      <a:pt x="1037" y="949"/>
                    </a:lnTo>
                    <a:lnTo>
                      <a:pt x="1038" y="950"/>
                    </a:lnTo>
                    <a:lnTo>
                      <a:pt x="1039" y="951"/>
                    </a:lnTo>
                    <a:lnTo>
                      <a:pt x="1040" y="952"/>
                    </a:lnTo>
                    <a:lnTo>
                      <a:pt x="1041" y="954"/>
                    </a:lnTo>
                    <a:lnTo>
                      <a:pt x="1042" y="955"/>
                    </a:lnTo>
                    <a:lnTo>
                      <a:pt x="1043" y="956"/>
                    </a:lnTo>
                    <a:lnTo>
                      <a:pt x="1044" y="956"/>
                    </a:lnTo>
                    <a:lnTo>
                      <a:pt x="1045" y="956"/>
                    </a:lnTo>
                    <a:lnTo>
                      <a:pt x="1045" y="956"/>
                    </a:lnTo>
                    <a:lnTo>
                      <a:pt x="1047" y="956"/>
                    </a:lnTo>
                    <a:lnTo>
                      <a:pt x="1047" y="956"/>
                    </a:lnTo>
                    <a:lnTo>
                      <a:pt x="1048" y="956"/>
                    </a:lnTo>
                    <a:lnTo>
                      <a:pt x="1049" y="956"/>
                    </a:lnTo>
                    <a:lnTo>
                      <a:pt x="1050" y="956"/>
                    </a:lnTo>
                    <a:lnTo>
                      <a:pt x="1051" y="956"/>
                    </a:lnTo>
                    <a:lnTo>
                      <a:pt x="1052" y="956"/>
                    </a:lnTo>
                    <a:lnTo>
                      <a:pt x="1053" y="955"/>
                    </a:lnTo>
                    <a:lnTo>
                      <a:pt x="1054" y="955"/>
                    </a:lnTo>
                    <a:lnTo>
                      <a:pt x="1055" y="955"/>
                    </a:lnTo>
                    <a:lnTo>
                      <a:pt x="1056" y="954"/>
                    </a:lnTo>
                    <a:lnTo>
                      <a:pt x="1057" y="954"/>
                    </a:lnTo>
                    <a:lnTo>
                      <a:pt x="1057" y="953"/>
                    </a:lnTo>
                    <a:lnTo>
                      <a:pt x="1058" y="953"/>
                    </a:lnTo>
                    <a:lnTo>
                      <a:pt x="1059" y="952"/>
                    </a:lnTo>
                    <a:lnTo>
                      <a:pt x="1060" y="952"/>
                    </a:lnTo>
                    <a:lnTo>
                      <a:pt x="1061" y="951"/>
                    </a:lnTo>
                    <a:lnTo>
                      <a:pt x="1062" y="951"/>
                    </a:lnTo>
                    <a:lnTo>
                      <a:pt x="1063" y="950"/>
                    </a:lnTo>
                    <a:lnTo>
                      <a:pt x="1064" y="950"/>
                    </a:lnTo>
                    <a:lnTo>
                      <a:pt x="1065" y="949"/>
                    </a:lnTo>
                    <a:lnTo>
                      <a:pt x="1066" y="948"/>
                    </a:lnTo>
                    <a:lnTo>
                      <a:pt x="1066" y="948"/>
                    </a:lnTo>
                    <a:lnTo>
                      <a:pt x="1067" y="947"/>
                    </a:lnTo>
                    <a:lnTo>
                      <a:pt x="1068" y="947"/>
                    </a:lnTo>
                    <a:lnTo>
                      <a:pt x="1069" y="946"/>
                    </a:lnTo>
                    <a:lnTo>
                      <a:pt x="1070" y="945"/>
                    </a:lnTo>
                    <a:lnTo>
                      <a:pt x="1071" y="945"/>
                    </a:lnTo>
                    <a:lnTo>
                      <a:pt x="1072" y="944"/>
                    </a:lnTo>
                    <a:lnTo>
                      <a:pt x="1073" y="944"/>
                    </a:lnTo>
                    <a:lnTo>
                      <a:pt x="1074" y="943"/>
                    </a:lnTo>
                    <a:lnTo>
                      <a:pt x="1075" y="942"/>
                    </a:lnTo>
                    <a:lnTo>
                      <a:pt x="1076" y="941"/>
                    </a:lnTo>
                    <a:lnTo>
                      <a:pt x="1077" y="940"/>
                    </a:lnTo>
                    <a:lnTo>
                      <a:pt x="1077" y="940"/>
                    </a:lnTo>
                    <a:lnTo>
                      <a:pt x="1078" y="939"/>
                    </a:lnTo>
                    <a:lnTo>
                      <a:pt x="1079" y="939"/>
                    </a:lnTo>
                    <a:lnTo>
                      <a:pt x="1080" y="939"/>
                    </a:lnTo>
                    <a:lnTo>
                      <a:pt x="1081" y="940"/>
                    </a:lnTo>
                    <a:lnTo>
                      <a:pt x="1082" y="940"/>
                    </a:lnTo>
                    <a:lnTo>
                      <a:pt x="1083" y="941"/>
                    </a:lnTo>
                    <a:lnTo>
                      <a:pt x="1084" y="941"/>
                    </a:lnTo>
                    <a:lnTo>
                      <a:pt x="1085" y="942"/>
                    </a:lnTo>
                    <a:lnTo>
                      <a:pt x="1086" y="943"/>
                    </a:lnTo>
                    <a:lnTo>
                      <a:pt x="1087" y="943"/>
                    </a:lnTo>
                    <a:lnTo>
                      <a:pt x="1087" y="944"/>
                    </a:lnTo>
                    <a:lnTo>
                      <a:pt x="1088" y="945"/>
                    </a:lnTo>
                    <a:lnTo>
                      <a:pt x="1089" y="946"/>
                    </a:lnTo>
                    <a:lnTo>
                      <a:pt x="1090" y="946"/>
                    </a:lnTo>
                    <a:lnTo>
                      <a:pt x="1091" y="947"/>
                    </a:lnTo>
                    <a:lnTo>
                      <a:pt x="1092" y="949"/>
                    </a:lnTo>
                    <a:lnTo>
                      <a:pt x="1093" y="949"/>
                    </a:lnTo>
                    <a:lnTo>
                      <a:pt x="1094" y="949"/>
                    </a:lnTo>
                    <a:lnTo>
                      <a:pt x="1095" y="950"/>
                    </a:lnTo>
                    <a:lnTo>
                      <a:pt x="1096" y="950"/>
                    </a:lnTo>
                    <a:lnTo>
                      <a:pt x="1097" y="950"/>
                    </a:lnTo>
                    <a:lnTo>
                      <a:pt x="1097" y="950"/>
                    </a:lnTo>
                    <a:lnTo>
                      <a:pt x="1098" y="950"/>
                    </a:lnTo>
                    <a:lnTo>
                      <a:pt x="1099" y="950"/>
                    </a:lnTo>
                    <a:lnTo>
                      <a:pt x="1100" y="950"/>
                    </a:lnTo>
                    <a:lnTo>
                      <a:pt x="1101" y="950"/>
                    </a:lnTo>
                    <a:lnTo>
                      <a:pt x="1102" y="950"/>
                    </a:lnTo>
                    <a:lnTo>
                      <a:pt x="1103" y="950"/>
                    </a:lnTo>
                    <a:lnTo>
                      <a:pt x="1104" y="950"/>
                    </a:lnTo>
                    <a:lnTo>
                      <a:pt x="1105" y="950"/>
                    </a:lnTo>
                    <a:lnTo>
                      <a:pt x="1106" y="950"/>
                    </a:lnTo>
                    <a:lnTo>
                      <a:pt x="1107" y="950"/>
                    </a:lnTo>
                    <a:lnTo>
                      <a:pt x="1108" y="950"/>
                    </a:lnTo>
                    <a:lnTo>
                      <a:pt x="1108" y="950"/>
                    </a:lnTo>
                    <a:lnTo>
                      <a:pt x="1109" y="950"/>
                    </a:lnTo>
                    <a:lnTo>
                      <a:pt x="1110" y="950"/>
                    </a:lnTo>
                    <a:lnTo>
                      <a:pt x="1111" y="950"/>
                    </a:lnTo>
                    <a:lnTo>
                      <a:pt x="1112" y="950"/>
                    </a:lnTo>
                    <a:lnTo>
                      <a:pt x="1113" y="950"/>
                    </a:lnTo>
                    <a:lnTo>
                      <a:pt x="1114" y="950"/>
                    </a:lnTo>
                    <a:lnTo>
                      <a:pt x="1115" y="950"/>
                    </a:lnTo>
                    <a:lnTo>
                      <a:pt x="1116" y="950"/>
                    </a:lnTo>
                    <a:lnTo>
                      <a:pt x="1117" y="951"/>
                    </a:lnTo>
                    <a:lnTo>
                      <a:pt x="1117" y="951"/>
                    </a:lnTo>
                    <a:lnTo>
                      <a:pt x="1118" y="951"/>
                    </a:lnTo>
                    <a:lnTo>
                      <a:pt x="1119" y="951"/>
                    </a:lnTo>
                    <a:lnTo>
                      <a:pt x="1120" y="951"/>
                    </a:lnTo>
                    <a:lnTo>
                      <a:pt x="1121" y="951"/>
                    </a:lnTo>
                    <a:lnTo>
                      <a:pt x="1122" y="952"/>
                    </a:lnTo>
                    <a:lnTo>
                      <a:pt x="1123" y="951"/>
                    </a:lnTo>
                    <a:lnTo>
                      <a:pt x="1124" y="951"/>
                    </a:lnTo>
                    <a:lnTo>
                      <a:pt x="1125" y="951"/>
                    </a:lnTo>
                    <a:lnTo>
                      <a:pt x="1126" y="951"/>
                    </a:lnTo>
                    <a:lnTo>
                      <a:pt x="1127" y="950"/>
                    </a:lnTo>
                    <a:lnTo>
                      <a:pt x="1127" y="950"/>
                    </a:lnTo>
                    <a:lnTo>
                      <a:pt x="1129" y="950"/>
                    </a:lnTo>
                    <a:lnTo>
                      <a:pt x="1129" y="950"/>
                    </a:lnTo>
                    <a:lnTo>
                      <a:pt x="1130" y="949"/>
                    </a:lnTo>
                    <a:lnTo>
                      <a:pt x="1131" y="948"/>
                    </a:lnTo>
                    <a:lnTo>
                      <a:pt x="1132" y="948"/>
                    </a:lnTo>
                    <a:lnTo>
                      <a:pt x="1133" y="948"/>
                    </a:lnTo>
                    <a:lnTo>
                      <a:pt x="1134" y="947"/>
                    </a:lnTo>
                    <a:lnTo>
                      <a:pt x="1135" y="947"/>
                    </a:lnTo>
                    <a:lnTo>
                      <a:pt x="1136" y="946"/>
                    </a:lnTo>
                    <a:lnTo>
                      <a:pt x="1137" y="946"/>
                    </a:lnTo>
                    <a:lnTo>
                      <a:pt x="1138" y="945"/>
                    </a:lnTo>
                    <a:lnTo>
                      <a:pt x="1138" y="946"/>
                    </a:lnTo>
                    <a:lnTo>
                      <a:pt x="1139" y="946"/>
                    </a:lnTo>
                    <a:lnTo>
                      <a:pt x="1140" y="946"/>
                    </a:lnTo>
                    <a:lnTo>
                      <a:pt x="1141" y="946"/>
                    </a:lnTo>
                    <a:lnTo>
                      <a:pt x="1142" y="946"/>
                    </a:lnTo>
                    <a:lnTo>
                      <a:pt x="1143" y="947"/>
                    </a:lnTo>
                    <a:lnTo>
                      <a:pt x="1144" y="947"/>
                    </a:lnTo>
                    <a:lnTo>
                      <a:pt x="1145" y="947"/>
                    </a:lnTo>
                    <a:lnTo>
                      <a:pt x="1146" y="948"/>
                    </a:lnTo>
                    <a:lnTo>
                      <a:pt x="1147" y="948"/>
                    </a:lnTo>
                    <a:lnTo>
                      <a:pt x="1148" y="948"/>
                    </a:lnTo>
                    <a:lnTo>
                      <a:pt x="1148" y="949"/>
                    </a:lnTo>
                    <a:lnTo>
                      <a:pt x="1149" y="949"/>
                    </a:lnTo>
                    <a:lnTo>
                      <a:pt x="1150" y="950"/>
                    </a:lnTo>
                    <a:lnTo>
                      <a:pt x="1151" y="950"/>
                    </a:lnTo>
                    <a:lnTo>
                      <a:pt x="1152" y="950"/>
                    </a:lnTo>
                    <a:lnTo>
                      <a:pt x="1153" y="950"/>
                    </a:lnTo>
                    <a:lnTo>
                      <a:pt x="1154" y="949"/>
                    </a:lnTo>
                    <a:lnTo>
                      <a:pt x="1155" y="949"/>
                    </a:lnTo>
                    <a:lnTo>
                      <a:pt x="1156" y="948"/>
                    </a:lnTo>
                    <a:lnTo>
                      <a:pt x="1157" y="948"/>
                    </a:lnTo>
                    <a:lnTo>
                      <a:pt x="1157" y="947"/>
                    </a:lnTo>
                    <a:lnTo>
                      <a:pt x="1159" y="946"/>
                    </a:lnTo>
                    <a:lnTo>
                      <a:pt x="1159" y="946"/>
                    </a:lnTo>
                    <a:lnTo>
                      <a:pt x="1160" y="945"/>
                    </a:lnTo>
                    <a:lnTo>
                      <a:pt x="1161" y="944"/>
                    </a:lnTo>
                    <a:lnTo>
                      <a:pt x="1162" y="944"/>
                    </a:lnTo>
                    <a:lnTo>
                      <a:pt x="1163" y="943"/>
                    </a:lnTo>
                    <a:lnTo>
                      <a:pt x="1164" y="942"/>
                    </a:lnTo>
                    <a:lnTo>
                      <a:pt x="1165" y="941"/>
                    </a:lnTo>
                    <a:lnTo>
                      <a:pt x="1166" y="940"/>
                    </a:lnTo>
                    <a:lnTo>
                      <a:pt x="1167" y="940"/>
                    </a:lnTo>
                    <a:lnTo>
                      <a:pt x="1168" y="940"/>
                    </a:lnTo>
                    <a:lnTo>
                      <a:pt x="1169" y="940"/>
                    </a:lnTo>
                    <a:lnTo>
                      <a:pt x="1169" y="940"/>
                    </a:lnTo>
                    <a:lnTo>
                      <a:pt x="1170" y="940"/>
                    </a:lnTo>
                    <a:lnTo>
                      <a:pt x="1171" y="939"/>
                    </a:lnTo>
                    <a:lnTo>
                      <a:pt x="1172" y="939"/>
                    </a:lnTo>
                    <a:lnTo>
                      <a:pt x="1173" y="939"/>
                    </a:lnTo>
                    <a:lnTo>
                      <a:pt x="1174" y="939"/>
                    </a:lnTo>
                    <a:lnTo>
                      <a:pt x="1175" y="940"/>
                    </a:lnTo>
                    <a:lnTo>
                      <a:pt x="1176" y="940"/>
                    </a:lnTo>
                    <a:lnTo>
                      <a:pt x="1177" y="940"/>
                    </a:lnTo>
                    <a:lnTo>
                      <a:pt x="1178" y="940"/>
                    </a:lnTo>
                    <a:lnTo>
                      <a:pt x="1178" y="940"/>
                    </a:lnTo>
                    <a:lnTo>
                      <a:pt x="1180" y="940"/>
                    </a:lnTo>
                    <a:lnTo>
                      <a:pt x="1180" y="941"/>
                    </a:lnTo>
                    <a:lnTo>
                      <a:pt x="1181" y="940"/>
                    </a:lnTo>
                    <a:lnTo>
                      <a:pt x="1182" y="940"/>
                    </a:lnTo>
                    <a:lnTo>
                      <a:pt x="1183" y="939"/>
                    </a:lnTo>
                    <a:lnTo>
                      <a:pt x="1184" y="938"/>
                    </a:lnTo>
                    <a:lnTo>
                      <a:pt x="1185" y="938"/>
                    </a:lnTo>
                    <a:lnTo>
                      <a:pt x="1186" y="937"/>
                    </a:lnTo>
                    <a:lnTo>
                      <a:pt x="1187" y="937"/>
                    </a:lnTo>
                    <a:lnTo>
                      <a:pt x="1188" y="937"/>
                    </a:lnTo>
                    <a:lnTo>
                      <a:pt x="1189" y="936"/>
                    </a:lnTo>
                    <a:lnTo>
                      <a:pt x="1189" y="933"/>
                    </a:lnTo>
                    <a:lnTo>
                      <a:pt x="1190" y="931"/>
                    </a:lnTo>
                    <a:lnTo>
                      <a:pt x="1191" y="929"/>
                    </a:lnTo>
                    <a:lnTo>
                      <a:pt x="1192" y="926"/>
                    </a:lnTo>
                    <a:lnTo>
                      <a:pt x="1193" y="927"/>
                    </a:lnTo>
                    <a:lnTo>
                      <a:pt x="1194" y="928"/>
                    </a:lnTo>
                    <a:lnTo>
                      <a:pt x="1195" y="927"/>
                    </a:lnTo>
                    <a:lnTo>
                      <a:pt x="1196" y="929"/>
                    </a:lnTo>
                    <a:lnTo>
                      <a:pt x="1197" y="927"/>
                    </a:lnTo>
                    <a:lnTo>
                      <a:pt x="1198" y="929"/>
                    </a:lnTo>
                    <a:lnTo>
                      <a:pt x="1199" y="929"/>
                    </a:lnTo>
                    <a:lnTo>
                      <a:pt x="1199" y="928"/>
                    </a:lnTo>
                    <a:lnTo>
                      <a:pt x="1200" y="931"/>
                    </a:lnTo>
                    <a:lnTo>
                      <a:pt x="1201" y="931"/>
                    </a:lnTo>
                    <a:lnTo>
                      <a:pt x="1202" y="932"/>
                    </a:lnTo>
                    <a:lnTo>
                      <a:pt x="1203" y="933"/>
                    </a:lnTo>
                    <a:lnTo>
                      <a:pt x="1204" y="934"/>
                    </a:lnTo>
                    <a:lnTo>
                      <a:pt x="1205" y="935"/>
                    </a:lnTo>
                    <a:lnTo>
                      <a:pt x="1206" y="936"/>
                    </a:lnTo>
                    <a:lnTo>
                      <a:pt x="1207" y="937"/>
                    </a:lnTo>
                    <a:lnTo>
                      <a:pt x="1208" y="939"/>
                    </a:lnTo>
                    <a:lnTo>
                      <a:pt x="1209" y="940"/>
                    </a:lnTo>
                    <a:lnTo>
                      <a:pt x="1210" y="941"/>
                    </a:lnTo>
                    <a:lnTo>
                      <a:pt x="1210" y="942"/>
                    </a:lnTo>
                    <a:lnTo>
                      <a:pt x="1211" y="943"/>
                    </a:lnTo>
                    <a:lnTo>
                      <a:pt x="1212" y="943"/>
                    </a:lnTo>
                    <a:lnTo>
                      <a:pt x="1213" y="943"/>
                    </a:lnTo>
                    <a:lnTo>
                      <a:pt x="1214" y="944"/>
                    </a:lnTo>
                    <a:lnTo>
                      <a:pt x="1215" y="944"/>
                    </a:lnTo>
                    <a:lnTo>
                      <a:pt x="1216" y="944"/>
                    </a:lnTo>
                    <a:lnTo>
                      <a:pt x="1217" y="944"/>
                    </a:lnTo>
                    <a:lnTo>
                      <a:pt x="1218" y="944"/>
                    </a:lnTo>
                    <a:lnTo>
                      <a:pt x="1219" y="944"/>
                    </a:lnTo>
                    <a:lnTo>
                      <a:pt x="1220" y="944"/>
                    </a:lnTo>
                    <a:lnTo>
                      <a:pt x="1220" y="944"/>
                    </a:lnTo>
                    <a:lnTo>
                      <a:pt x="1221" y="944"/>
                    </a:lnTo>
                    <a:lnTo>
                      <a:pt x="1222" y="944"/>
                    </a:lnTo>
                    <a:lnTo>
                      <a:pt x="1223" y="944"/>
                    </a:lnTo>
                    <a:lnTo>
                      <a:pt x="1224" y="944"/>
                    </a:lnTo>
                    <a:lnTo>
                      <a:pt x="1225" y="944"/>
                    </a:lnTo>
                    <a:lnTo>
                      <a:pt x="1226" y="945"/>
                    </a:lnTo>
                    <a:lnTo>
                      <a:pt x="1227" y="945"/>
                    </a:lnTo>
                    <a:lnTo>
                      <a:pt x="1228" y="945"/>
                    </a:lnTo>
                    <a:lnTo>
                      <a:pt x="1229" y="946"/>
                    </a:lnTo>
                    <a:lnTo>
                      <a:pt x="1229" y="945"/>
                    </a:lnTo>
                    <a:lnTo>
                      <a:pt x="1230" y="947"/>
                    </a:lnTo>
                    <a:lnTo>
                      <a:pt x="1231" y="946"/>
                    </a:lnTo>
                    <a:lnTo>
                      <a:pt x="1232" y="945"/>
                    </a:lnTo>
                    <a:lnTo>
                      <a:pt x="1233" y="947"/>
                    </a:lnTo>
                    <a:lnTo>
                      <a:pt x="1234" y="947"/>
                    </a:lnTo>
                    <a:lnTo>
                      <a:pt x="1235" y="948"/>
                    </a:lnTo>
                    <a:lnTo>
                      <a:pt x="1236" y="948"/>
                    </a:lnTo>
                    <a:lnTo>
                      <a:pt x="1237" y="948"/>
                    </a:lnTo>
                    <a:lnTo>
                      <a:pt x="1238" y="949"/>
                    </a:lnTo>
                    <a:lnTo>
                      <a:pt x="1239" y="949"/>
                    </a:lnTo>
                    <a:lnTo>
                      <a:pt x="1240" y="949"/>
                    </a:lnTo>
                    <a:lnTo>
                      <a:pt x="1241" y="948"/>
                    </a:lnTo>
                    <a:lnTo>
                      <a:pt x="1241" y="947"/>
                    </a:lnTo>
                    <a:lnTo>
                      <a:pt x="1242" y="945"/>
                    </a:lnTo>
                    <a:lnTo>
                      <a:pt x="1243" y="944"/>
                    </a:lnTo>
                    <a:lnTo>
                      <a:pt x="1244" y="942"/>
                    </a:lnTo>
                    <a:lnTo>
                      <a:pt x="1245" y="941"/>
                    </a:lnTo>
                    <a:lnTo>
                      <a:pt x="1246" y="940"/>
                    </a:lnTo>
                    <a:lnTo>
                      <a:pt x="1247" y="938"/>
                    </a:lnTo>
                    <a:lnTo>
                      <a:pt x="1248" y="937"/>
                    </a:lnTo>
                    <a:lnTo>
                      <a:pt x="1249" y="935"/>
                    </a:lnTo>
                    <a:lnTo>
                      <a:pt x="1250" y="934"/>
                    </a:lnTo>
                    <a:lnTo>
                      <a:pt x="1250" y="933"/>
                    </a:lnTo>
                    <a:lnTo>
                      <a:pt x="1251" y="932"/>
                    </a:lnTo>
                    <a:lnTo>
                      <a:pt x="1252" y="928"/>
                    </a:lnTo>
                    <a:lnTo>
                      <a:pt x="1253" y="924"/>
                    </a:lnTo>
                    <a:lnTo>
                      <a:pt x="1254" y="927"/>
                    </a:lnTo>
                    <a:lnTo>
                      <a:pt x="1255" y="930"/>
                    </a:lnTo>
                    <a:lnTo>
                      <a:pt x="1256" y="937"/>
                    </a:lnTo>
                    <a:lnTo>
                      <a:pt x="1257" y="942"/>
                    </a:lnTo>
                    <a:lnTo>
                      <a:pt x="1258" y="925"/>
                    </a:lnTo>
                    <a:lnTo>
                      <a:pt x="1259" y="903"/>
                    </a:lnTo>
                    <a:lnTo>
                      <a:pt x="1260" y="888"/>
                    </a:lnTo>
                    <a:lnTo>
                      <a:pt x="1260" y="910"/>
                    </a:lnTo>
                    <a:lnTo>
                      <a:pt x="1261" y="931"/>
                    </a:lnTo>
                    <a:lnTo>
                      <a:pt x="1262" y="945"/>
                    </a:lnTo>
                    <a:lnTo>
                      <a:pt x="1263" y="940"/>
                    </a:lnTo>
                    <a:lnTo>
                      <a:pt x="1264" y="934"/>
                    </a:lnTo>
                    <a:lnTo>
                      <a:pt x="1265" y="934"/>
                    </a:lnTo>
                    <a:lnTo>
                      <a:pt x="1266" y="935"/>
                    </a:lnTo>
                    <a:lnTo>
                      <a:pt x="1267" y="932"/>
                    </a:lnTo>
                    <a:lnTo>
                      <a:pt x="1268" y="928"/>
                    </a:lnTo>
                    <a:lnTo>
                      <a:pt x="1269" y="929"/>
                    </a:lnTo>
                    <a:lnTo>
                      <a:pt x="1270" y="931"/>
                    </a:lnTo>
                    <a:lnTo>
                      <a:pt x="1271" y="932"/>
                    </a:lnTo>
                    <a:lnTo>
                      <a:pt x="1271" y="934"/>
                    </a:lnTo>
                    <a:lnTo>
                      <a:pt x="1272" y="935"/>
                    </a:lnTo>
                    <a:lnTo>
                      <a:pt x="1273" y="936"/>
                    </a:lnTo>
                    <a:lnTo>
                      <a:pt x="1274" y="936"/>
                    </a:lnTo>
                    <a:lnTo>
                      <a:pt x="1275" y="937"/>
                    </a:lnTo>
                    <a:lnTo>
                      <a:pt x="1276" y="937"/>
                    </a:lnTo>
                    <a:lnTo>
                      <a:pt x="1277" y="938"/>
                    </a:lnTo>
                    <a:lnTo>
                      <a:pt x="1278" y="939"/>
                    </a:lnTo>
                    <a:lnTo>
                      <a:pt x="1279" y="939"/>
                    </a:lnTo>
                    <a:lnTo>
                      <a:pt x="1280" y="940"/>
                    </a:lnTo>
                    <a:lnTo>
                      <a:pt x="1281" y="941"/>
                    </a:lnTo>
                    <a:lnTo>
                      <a:pt x="1281" y="940"/>
                    </a:lnTo>
                    <a:lnTo>
                      <a:pt x="1282" y="942"/>
                    </a:lnTo>
                    <a:lnTo>
                      <a:pt x="1283" y="942"/>
                    </a:lnTo>
                    <a:lnTo>
                      <a:pt x="1284" y="941"/>
                    </a:lnTo>
                    <a:lnTo>
                      <a:pt x="1285" y="943"/>
                    </a:lnTo>
                    <a:lnTo>
                      <a:pt x="1286" y="942"/>
                    </a:lnTo>
                    <a:lnTo>
                      <a:pt x="1287" y="942"/>
                    </a:lnTo>
                    <a:lnTo>
                      <a:pt x="1288" y="942"/>
                    </a:lnTo>
                    <a:lnTo>
                      <a:pt x="1289" y="942"/>
                    </a:lnTo>
                    <a:lnTo>
                      <a:pt x="1290" y="942"/>
                    </a:lnTo>
                    <a:lnTo>
                      <a:pt x="1290" y="942"/>
                    </a:lnTo>
                    <a:lnTo>
                      <a:pt x="1292" y="942"/>
                    </a:lnTo>
                    <a:lnTo>
                      <a:pt x="1292" y="942"/>
                    </a:lnTo>
                    <a:lnTo>
                      <a:pt x="1293" y="942"/>
                    </a:lnTo>
                    <a:lnTo>
                      <a:pt x="1294" y="942"/>
                    </a:lnTo>
                    <a:lnTo>
                      <a:pt x="1295" y="942"/>
                    </a:lnTo>
                    <a:lnTo>
                      <a:pt x="1296" y="941"/>
                    </a:lnTo>
                    <a:lnTo>
                      <a:pt x="1297" y="942"/>
                    </a:lnTo>
                    <a:lnTo>
                      <a:pt x="1298" y="942"/>
                    </a:lnTo>
                    <a:lnTo>
                      <a:pt x="1299" y="941"/>
                    </a:lnTo>
                    <a:lnTo>
                      <a:pt x="1300" y="941"/>
                    </a:lnTo>
                    <a:lnTo>
                      <a:pt x="1301" y="941"/>
                    </a:lnTo>
                    <a:lnTo>
                      <a:pt x="1301" y="941"/>
                    </a:lnTo>
                    <a:lnTo>
                      <a:pt x="1302" y="941"/>
                    </a:lnTo>
                    <a:lnTo>
                      <a:pt x="1303" y="941"/>
                    </a:lnTo>
                    <a:lnTo>
                      <a:pt x="1304" y="941"/>
                    </a:lnTo>
                    <a:lnTo>
                      <a:pt x="1305" y="941"/>
                    </a:lnTo>
                    <a:lnTo>
                      <a:pt x="1306" y="941"/>
                    </a:lnTo>
                    <a:lnTo>
                      <a:pt x="1307" y="941"/>
                    </a:lnTo>
                    <a:lnTo>
                      <a:pt x="1308" y="940"/>
                    </a:lnTo>
                    <a:lnTo>
                      <a:pt x="1309" y="940"/>
                    </a:lnTo>
                    <a:lnTo>
                      <a:pt x="1310" y="940"/>
                    </a:lnTo>
                    <a:lnTo>
                      <a:pt x="1311" y="940"/>
                    </a:lnTo>
                    <a:lnTo>
                      <a:pt x="1311" y="940"/>
                    </a:lnTo>
                    <a:lnTo>
                      <a:pt x="1313" y="939"/>
                    </a:lnTo>
                    <a:lnTo>
                      <a:pt x="1313" y="940"/>
                    </a:lnTo>
                    <a:lnTo>
                      <a:pt x="1314" y="941"/>
                    </a:lnTo>
                    <a:lnTo>
                      <a:pt x="1315" y="942"/>
                    </a:lnTo>
                    <a:lnTo>
                      <a:pt x="1316" y="942"/>
                    </a:lnTo>
                    <a:lnTo>
                      <a:pt x="1317" y="943"/>
                    </a:lnTo>
                    <a:lnTo>
                      <a:pt x="1318" y="944"/>
                    </a:lnTo>
                    <a:lnTo>
                      <a:pt x="1319" y="944"/>
                    </a:lnTo>
                    <a:lnTo>
                      <a:pt x="1320" y="945"/>
                    </a:lnTo>
                    <a:lnTo>
                      <a:pt x="1321" y="946"/>
                    </a:lnTo>
                    <a:lnTo>
                      <a:pt x="1322" y="947"/>
                    </a:lnTo>
                    <a:lnTo>
                      <a:pt x="1322" y="947"/>
                    </a:lnTo>
                    <a:lnTo>
                      <a:pt x="1323" y="948"/>
                    </a:lnTo>
                    <a:lnTo>
                      <a:pt x="1324" y="949"/>
                    </a:lnTo>
                    <a:lnTo>
                      <a:pt x="1325" y="950"/>
                    </a:lnTo>
                    <a:lnTo>
                      <a:pt x="1326" y="951"/>
                    </a:lnTo>
                    <a:lnTo>
                      <a:pt x="1327" y="951"/>
                    </a:lnTo>
                    <a:lnTo>
                      <a:pt x="1328" y="951"/>
                    </a:lnTo>
                    <a:lnTo>
                      <a:pt x="1329" y="952"/>
                    </a:lnTo>
                    <a:lnTo>
                      <a:pt x="1330" y="951"/>
                    </a:lnTo>
                    <a:lnTo>
                      <a:pt x="1331" y="951"/>
                    </a:lnTo>
                    <a:lnTo>
                      <a:pt x="1332" y="951"/>
                    </a:lnTo>
                    <a:lnTo>
                      <a:pt x="1332" y="951"/>
                    </a:lnTo>
                    <a:lnTo>
                      <a:pt x="1333" y="950"/>
                    </a:lnTo>
                    <a:lnTo>
                      <a:pt x="1334" y="950"/>
                    </a:lnTo>
                    <a:lnTo>
                      <a:pt x="1335" y="950"/>
                    </a:lnTo>
                    <a:lnTo>
                      <a:pt x="1336" y="950"/>
                    </a:lnTo>
                    <a:lnTo>
                      <a:pt x="1337" y="950"/>
                    </a:lnTo>
                    <a:lnTo>
                      <a:pt x="1338" y="949"/>
                    </a:lnTo>
                    <a:lnTo>
                      <a:pt x="1339" y="949"/>
                    </a:lnTo>
                    <a:lnTo>
                      <a:pt x="1340" y="949"/>
                    </a:lnTo>
                    <a:lnTo>
                      <a:pt x="1341" y="948"/>
                    </a:lnTo>
                    <a:lnTo>
                      <a:pt x="1341" y="948"/>
                    </a:lnTo>
                    <a:lnTo>
                      <a:pt x="1343" y="947"/>
                    </a:lnTo>
                    <a:lnTo>
                      <a:pt x="1343" y="948"/>
                    </a:lnTo>
                    <a:lnTo>
                      <a:pt x="1344" y="947"/>
                    </a:lnTo>
                    <a:lnTo>
                      <a:pt x="1345" y="947"/>
                    </a:lnTo>
                    <a:lnTo>
                      <a:pt x="1346" y="946"/>
                    </a:lnTo>
                    <a:lnTo>
                      <a:pt x="1347" y="946"/>
                    </a:lnTo>
                    <a:lnTo>
                      <a:pt x="1348" y="945"/>
                    </a:lnTo>
                    <a:lnTo>
                      <a:pt x="1349" y="945"/>
                    </a:lnTo>
                    <a:lnTo>
                      <a:pt x="1350" y="945"/>
                    </a:lnTo>
                    <a:lnTo>
                      <a:pt x="1351" y="944"/>
                    </a:lnTo>
                    <a:lnTo>
                      <a:pt x="1352" y="944"/>
                    </a:lnTo>
                    <a:lnTo>
                      <a:pt x="1353" y="943"/>
                    </a:lnTo>
                    <a:lnTo>
                      <a:pt x="1353" y="943"/>
                    </a:lnTo>
                    <a:lnTo>
                      <a:pt x="1354" y="942"/>
                    </a:lnTo>
                    <a:lnTo>
                      <a:pt x="1355" y="941"/>
                    </a:lnTo>
                    <a:lnTo>
                      <a:pt x="1356" y="942"/>
                    </a:lnTo>
                    <a:lnTo>
                      <a:pt x="1357" y="941"/>
                    </a:lnTo>
                    <a:lnTo>
                      <a:pt x="1358" y="941"/>
                    </a:lnTo>
                    <a:lnTo>
                      <a:pt x="1359" y="942"/>
                    </a:lnTo>
                    <a:lnTo>
                      <a:pt x="1360" y="942"/>
                    </a:lnTo>
                    <a:lnTo>
                      <a:pt x="1361" y="942"/>
                    </a:lnTo>
                    <a:lnTo>
                      <a:pt x="1362" y="942"/>
                    </a:lnTo>
                    <a:lnTo>
                      <a:pt x="1362" y="942"/>
                    </a:lnTo>
                    <a:lnTo>
                      <a:pt x="1363" y="942"/>
                    </a:lnTo>
                    <a:lnTo>
                      <a:pt x="1364" y="942"/>
                    </a:lnTo>
                    <a:lnTo>
                      <a:pt x="1365" y="942"/>
                    </a:lnTo>
                    <a:lnTo>
                      <a:pt x="1366" y="943"/>
                    </a:lnTo>
                    <a:lnTo>
                      <a:pt x="1367" y="943"/>
                    </a:lnTo>
                    <a:lnTo>
                      <a:pt x="1368" y="943"/>
                    </a:lnTo>
                    <a:lnTo>
                      <a:pt x="1369" y="944"/>
                    </a:lnTo>
                    <a:lnTo>
                      <a:pt x="1370" y="944"/>
                    </a:lnTo>
                    <a:lnTo>
                      <a:pt x="1371" y="944"/>
                    </a:lnTo>
                    <a:lnTo>
                      <a:pt x="1372" y="944"/>
                    </a:lnTo>
                    <a:lnTo>
                      <a:pt x="1373" y="944"/>
                    </a:lnTo>
                    <a:lnTo>
                      <a:pt x="1373" y="943"/>
                    </a:lnTo>
                    <a:lnTo>
                      <a:pt x="1374" y="943"/>
                    </a:lnTo>
                    <a:lnTo>
                      <a:pt x="1375" y="943"/>
                    </a:lnTo>
                    <a:lnTo>
                      <a:pt x="1376" y="943"/>
                    </a:lnTo>
                    <a:lnTo>
                      <a:pt x="1377" y="943"/>
                    </a:lnTo>
                    <a:lnTo>
                      <a:pt x="1378" y="942"/>
                    </a:lnTo>
                    <a:lnTo>
                      <a:pt x="1379" y="942"/>
                    </a:lnTo>
                    <a:lnTo>
                      <a:pt x="1380" y="942"/>
                    </a:lnTo>
                    <a:lnTo>
                      <a:pt x="1381" y="942"/>
                    </a:lnTo>
                    <a:lnTo>
                      <a:pt x="1382" y="942"/>
                    </a:lnTo>
                    <a:lnTo>
                      <a:pt x="1383" y="942"/>
                    </a:lnTo>
                    <a:lnTo>
                      <a:pt x="1383" y="939"/>
                    </a:lnTo>
                    <a:lnTo>
                      <a:pt x="1384" y="941"/>
                    </a:lnTo>
                    <a:lnTo>
                      <a:pt x="1385" y="941"/>
                    </a:lnTo>
                    <a:lnTo>
                      <a:pt x="1386" y="940"/>
                    </a:lnTo>
                    <a:lnTo>
                      <a:pt x="1387" y="940"/>
                    </a:lnTo>
                    <a:lnTo>
                      <a:pt x="1388" y="941"/>
                    </a:lnTo>
                    <a:lnTo>
                      <a:pt x="1389" y="941"/>
                    </a:lnTo>
                    <a:lnTo>
                      <a:pt x="1390" y="940"/>
                    </a:lnTo>
                    <a:lnTo>
                      <a:pt x="1391" y="942"/>
                    </a:lnTo>
                    <a:lnTo>
                      <a:pt x="1392" y="941"/>
                    </a:lnTo>
                    <a:lnTo>
                      <a:pt x="1393" y="942"/>
                    </a:lnTo>
                    <a:lnTo>
                      <a:pt x="1393" y="942"/>
                    </a:lnTo>
                    <a:lnTo>
                      <a:pt x="1394" y="942"/>
                    </a:lnTo>
                    <a:lnTo>
                      <a:pt x="1395" y="941"/>
                    </a:lnTo>
                    <a:lnTo>
                      <a:pt x="1396" y="943"/>
                    </a:lnTo>
                    <a:lnTo>
                      <a:pt x="1397" y="943"/>
                    </a:lnTo>
                    <a:lnTo>
                      <a:pt x="1398" y="942"/>
                    </a:lnTo>
                    <a:lnTo>
                      <a:pt x="1399" y="943"/>
                    </a:lnTo>
                    <a:lnTo>
                      <a:pt x="1400" y="943"/>
                    </a:lnTo>
                    <a:lnTo>
                      <a:pt x="1401" y="943"/>
                    </a:lnTo>
                    <a:lnTo>
                      <a:pt x="1402" y="942"/>
                    </a:lnTo>
                    <a:lnTo>
                      <a:pt x="1403" y="942"/>
                    </a:lnTo>
                    <a:lnTo>
                      <a:pt x="1404" y="942"/>
                    </a:lnTo>
                    <a:lnTo>
                      <a:pt x="1404" y="942"/>
                    </a:lnTo>
                    <a:lnTo>
                      <a:pt x="1405" y="942"/>
                    </a:lnTo>
                    <a:lnTo>
                      <a:pt x="1406" y="941"/>
                    </a:lnTo>
                    <a:lnTo>
                      <a:pt x="1407" y="941"/>
                    </a:lnTo>
                    <a:lnTo>
                      <a:pt x="1408" y="941"/>
                    </a:lnTo>
                    <a:lnTo>
                      <a:pt x="1409" y="940"/>
                    </a:lnTo>
                    <a:lnTo>
                      <a:pt x="1410" y="940"/>
                    </a:lnTo>
                    <a:lnTo>
                      <a:pt x="1411" y="940"/>
                    </a:lnTo>
                    <a:lnTo>
                      <a:pt x="1412" y="939"/>
                    </a:lnTo>
                    <a:lnTo>
                      <a:pt x="1413" y="939"/>
                    </a:lnTo>
                    <a:lnTo>
                      <a:pt x="1413" y="939"/>
                    </a:lnTo>
                    <a:lnTo>
                      <a:pt x="1414" y="939"/>
                    </a:lnTo>
                    <a:lnTo>
                      <a:pt x="1415" y="939"/>
                    </a:lnTo>
                    <a:lnTo>
                      <a:pt x="1416" y="939"/>
                    </a:lnTo>
                    <a:lnTo>
                      <a:pt x="1417" y="939"/>
                    </a:lnTo>
                    <a:lnTo>
                      <a:pt x="1418" y="939"/>
                    </a:lnTo>
                    <a:lnTo>
                      <a:pt x="1419" y="939"/>
                    </a:lnTo>
                    <a:lnTo>
                      <a:pt x="1420" y="939"/>
                    </a:lnTo>
                    <a:lnTo>
                      <a:pt x="1421" y="940"/>
                    </a:lnTo>
                    <a:lnTo>
                      <a:pt x="1422" y="940"/>
                    </a:lnTo>
                    <a:lnTo>
                      <a:pt x="1423" y="940"/>
                    </a:lnTo>
                    <a:lnTo>
                      <a:pt x="1423" y="940"/>
                    </a:lnTo>
                    <a:lnTo>
                      <a:pt x="1425" y="940"/>
                    </a:lnTo>
                    <a:lnTo>
                      <a:pt x="1425" y="940"/>
                    </a:lnTo>
                    <a:lnTo>
                      <a:pt x="1426" y="941"/>
                    </a:lnTo>
                    <a:lnTo>
                      <a:pt x="1427" y="941"/>
                    </a:lnTo>
                    <a:lnTo>
                      <a:pt x="1428" y="942"/>
                    </a:lnTo>
                    <a:lnTo>
                      <a:pt x="1429" y="942"/>
                    </a:lnTo>
                    <a:lnTo>
                      <a:pt x="1430" y="942"/>
                    </a:lnTo>
                    <a:lnTo>
                      <a:pt x="1431" y="942"/>
                    </a:lnTo>
                    <a:lnTo>
                      <a:pt x="1432" y="942"/>
                    </a:lnTo>
                    <a:lnTo>
                      <a:pt x="1433" y="942"/>
                    </a:lnTo>
                    <a:lnTo>
                      <a:pt x="1434" y="942"/>
                    </a:lnTo>
                    <a:lnTo>
                      <a:pt x="1434" y="942"/>
                    </a:lnTo>
                    <a:lnTo>
                      <a:pt x="1435" y="943"/>
                    </a:lnTo>
                    <a:lnTo>
                      <a:pt x="1436" y="942"/>
                    </a:lnTo>
                    <a:lnTo>
                      <a:pt x="1437" y="942"/>
                    </a:lnTo>
                    <a:lnTo>
                      <a:pt x="1438" y="943"/>
                    </a:lnTo>
                    <a:lnTo>
                      <a:pt x="1439" y="942"/>
                    </a:lnTo>
                    <a:lnTo>
                      <a:pt x="1440" y="942"/>
                    </a:lnTo>
                    <a:lnTo>
                      <a:pt x="1441" y="942"/>
                    </a:lnTo>
                    <a:lnTo>
                      <a:pt x="1442" y="942"/>
                    </a:lnTo>
                    <a:lnTo>
                      <a:pt x="1443" y="942"/>
                    </a:lnTo>
                    <a:lnTo>
                      <a:pt x="1444" y="943"/>
                    </a:lnTo>
                    <a:lnTo>
                      <a:pt x="1444" y="942"/>
                    </a:lnTo>
                    <a:lnTo>
                      <a:pt x="1445" y="942"/>
                    </a:lnTo>
                    <a:lnTo>
                      <a:pt x="1446" y="943"/>
                    </a:lnTo>
                    <a:lnTo>
                      <a:pt x="1447" y="943"/>
                    </a:lnTo>
                    <a:lnTo>
                      <a:pt x="1448" y="943"/>
                    </a:lnTo>
                    <a:lnTo>
                      <a:pt x="1449" y="944"/>
                    </a:lnTo>
                    <a:lnTo>
                      <a:pt x="1450" y="944"/>
                    </a:lnTo>
                    <a:lnTo>
                      <a:pt x="1451" y="944"/>
                    </a:lnTo>
                    <a:lnTo>
                      <a:pt x="1452" y="944"/>
                    </a:lnTo>
                    <a:lnTo>
                      <a:pt x="1453" y="945"/>
                    </a:lnTo>
                    <a:lnTo>
                      <a:pt x="1453" y="945"/>
                    </a:lnTo>
                    <a:lnTo>
                      <a:pt x="1455" y="945"/>
                    </a:lnTo>
                    <a:lnTo>
                      <a:pt x="1455" y="945"/>
                    </a:lnTo>
                    <a:lnTo>
                      <a:pt x="1456" y="945"/>
                    </a:lnTo>
                    <a:lnTo>
                      <a:pt x="1457" y="945"/>
                    </a:lnTo>
                    <a:lnTo>
                      <a:pt x="1458" y="945"/>
                    </a:lnTo>
                    <a:lnTo>
                      <a:pt x="1459" y="945"/>
                    </a:lnTo>
                    <a:lnTo>
                      <a:pt x="1460" y="945"/>
                    </a:lnTo>
                    <a:lnTo>
                      <a:pt x="1461" y="945"/>
                    </a:lnTo>
                    <a:lnTo>
                      <a:pt x="1462" y="945"/>
                    </a:lnTo>
                    <a:lnTo>
                      <a:pt x="1463" y="946"/>
                    </a:lnTo>
                    <a:lnTo>
                      <a:pt x="1464" y="944"/>
                    </a:lnTo>
                    <a:lnTo>
                      <a:pt x="1465" y="944"/>
                    </a:lnTo>
                    <a:lnTo>
                      <a:pt x="1465" y="946"/>
                    </a:lnTo>
                    <a:lnTo>
                      <a:pt x="1466" y="944"/>
                    </a:lnTo>
                    <a:lnTo>
                      <a:pt x="1467" y="944"/>
                    </a:lnTo>
                    <a:lnTo>
                      <a:pt x="1468" y="944"/>
                    </a:lnTo>
                    <a:lnTo>
                      <a:pt x="1469" y="944"/>
                    </a:lnTo>
                    <a:lnTo>
                      <a:pt x="1470" y="945"/>
                    </a:lnTo>
                    <a:lnTo>
                      <a:pt x="1471" y="945"/>
                    </a:lnTo>
                    <a:lnTo>
                      <a:pt x="1472" y="946"/>
                    </a:lnTo>
                    <a:lnTo>
                      <a:pt x="1473" y="943"/>
                    </a:lnTo>
                    <a:lnTo>
                      <a:pt x="1474" y="940"/>
                    </a:lnTo>
                    <a:lnTo>
                      <a:pt x="1474" y="940"/>
                    </a:lnTo>
                    <a:lnTo>
                      <a:pt x="1475" y="941"/>
                    </a:lnTo>
                    <a:lnTo>
                      <a:pt x="1476" y="943"/>
                    </a:lnTo>
                    <a:lnTo>
                      <a:pt x="1477" y="940"/>
                    </a:lnTo>
                    <a:lnTo>
                      <a:pt x="1478" y="940"/>
                    </a:lnTo>
                    <a:lnTo>
                      <a:pt x="1479" y="940"/>
                    </a:lnTo>
                    <a:lnTo>
                      <a:pt x="1480" y="937"/>
                    </a:lnTo>
                    <a:lnTo>
                      <a:pt x="1481" y="934"/>
                    </a:lnTo>
                    <a:lnTo>
                      <a:pt x="1482" y="934"/>
                    </a:lnTo>
                    <a:lnTo>
                      <a:pt x="1483" y="935"/>
                    </a:lnTo>
                    <a:lnTo>
                      <a:pt x="1484" y="935"/>
                    </a:lnTo>
                    <a:lnTo>
                      <a:pt x="1485" y="933"/>
                    </a:lnTo>
                    <a:lnTo>
                      <a:pt x="1486" y="931"/>
                    </a:lnTo>
                    <a:lnTo>
                      <a:pt x="1486" y="931"/>
                    </a:lnTo>
                    <a:lnTo>
                      <a:pt x="1487" y="930"/>
                    </a:lnTo>
                    <a:lnTo>
                      <a:pt x="1488" y="930"/>
                    </a:lnTo>
                    <a:lnTo>
                      <a:pt x="1489" y="931"/>
                    </a:lnTo>
                    <a:lnTo>
                      <a:pt x="1490" y="931"/>
                    </a:lnTo>
                    <a:lnTo>
                      <a:pt x="1491" y="931"/>
                    </a:lnTo>
                    <a:lnTo>
                      <a:pt x="1492" y="931"/>
                    </a:lnTo>
                    <a:lnTo>
                      <a:pt x="1493" y="932"/>
                    </a:lnTo>
                    <a:lnTo>
                      <a:pt x="1494" y="933"/>
                    </a:lnTo>
                    <a:lnTo>
                      <a:pt x="1495" y="932"/>
                    </a:lnTo>
                    <a:lnTo>
                      <a:pt x="1495" y="933"/>
                    </a:lnTo>
                    <a:lnTo>
                      <a:pt x="1496" y="936"/>
                    </a:lnTo>
                    <a:lnTo>
                      <a:pt x="1497" y="934"/>
                    </a:lnTo>
                    <a:lnTo>
                      <a:pt x="1498" y="935"/>
                    </a:lnTo>
                    <a:lnTo>
                      <a:pt x="1499" y="936"/>
                    </a:lnTo>
                    <a:lnTo>
                      <a:pt x="1500" y="937"/>
                    </a:lnTo>
                    <a:lnTo>
                      <a:pt x="1501" y="937"/>
                    </a:lnTo>
                  </a:path>
                </a:pathLst>
              </a:custGeom>
              <a:noFill/>
              <a:ln w="3175" cap="flat">
                <a:solidFill>
                  <a:srgbClr val="D953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7" name="Freeform 232">
                <a:extLst>
                  <a:ext uri="{FF2B5EF4-FFF2-40B4-BE49-F238E27FC236}">
                    <a16:creationId xmlns:a16="http://schemas.microsoft.com/office/drawing/2014/main" id="{78E4AB62-38BD-46CE-B7E0-607BDED68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74"/>
                <a:ext cx="1501" cy="990"/>
              </a:xfrm>
              <a:custGeom>
                <a:avLst/>
                <a:gdLst>
                  <a:gd name="T0" fmla="*/ 22 w 1501"/>
                  <a:gd name="T1" fmla="*/ 939 h 990"/>
                  <a:gd name="T2" fmla="*/ 46 w 1501"/>
                  <a:gd name="T3" fmla="*/ 948 h 990"/>
                  <a:gd name="T4" fmla="*/ 69 w 1501"/>
                  <a:gd name="T5" fmla="*/ 871 h 990"/>
                  <a:gd name="T6" fmla="*/ 93 w 1501"/>
                  <a:gd name="T7" fmla="*/ 934 h 990"/>
                  <a:gd name="T8" fmla="*/ 117 w 1501"/>
                  <a:gd name="T9" fmla="*/ 946 h 990"/>
                  <a:gd name="T10" fmla="*/ 140 w 1501"/>
                  <a:gd name="T11" fmla="*/ 912 h 990"/>
                  <a:gd name="T12" fmla="*/ 164 w 1501"/>
                  <a:gd name="T13" fmla="*/ 944 h 990"/>
                  <a:gd name="T14" fmla="*/ 188 w 1501"/>
                  <a:gd name="T15" fmla="*/ 947 h 990"/>
                  <a:gd name="T16" fmla="*/ 211 w 1501"/>
                  <a:gd name="T17" fmla="*/ 946 h 990"/>
                  <a:gd name="T18" fmla="*/ 235 w 1501"/>
                  <a:gd name="T19" fmla="*/ 949 h 990"/>
                  <a:gd name="T20" fmla="*/ 259 w 1501"/>
                  <a:gd name="T21" fmla="*/ 948 h 990"/>
                  <a:gd name="T22" fmla="*/ 282 w 1501"/>
                  <a:gd name="T23" fmla="*/ 927 h 990"/>
                  <a:gd name="T24" fmla="*/ 306 w 1501"/>
                  <a:gd name="T25" fmla="*/ 904 h 990"/>
                  <a:gd name="T26" fmla="*/ 330 w 1501"/>
                  <a:gd name="T27" fmla="*/ 925 h 990"/>
                  <a:gd name="T28" fmla="*/ 353 w 1501"/>
                  <a:gd name="T29" fmla="*/ 948 h 990"/>
                  <a:gd name="T30" fmla="*/ 377 w 1501"/>
                  <a:gd name="T31" fmla="*/ 947 h 990"/>
                  <a:gd name="T32" fmla="*/ 401 w 1501"/>
                  <a:gd name="T33" fmla="*/ 950 h 990"/>
                  <a:gd name="T34" fmla="*/ 424 w 1501"/>
                  <a:gd name="T35" fmla="*/ 927 h 990"/>
                  <a:gd name="T36" fmla="*/ 448 w 1501"/>
                  <a:gd name="T37" fmla="*/ 984 h 990"/>
                  <a:gd name="T38" fmla="*/ 472 w 1501"/>
                  <a:gd name="T39" fmla="*/ 506 h 990"/>
                  <a:gd name="T40" fmla="*/ 495 w 1501"/>
                  <a:gd name="T41" fmla="*/ 839 h 990"/>
                  <a:gd name="T42" fmla="*/ 519 w 1501"/>
                  <a:gd name="T43" fmla="*/ 954 h 990"/>
                  <a:gd name="T44" fmla="*/ 543 w 1501"/>
                  <a:gd name="T45" fmla="*/ 939 h 990"/>
                  <a:gd name="T46" fmla="*/ 567 w 1501"/>
                  <a:gd name="T47" fmla="*/ 951 h 990"/>
                  <a:gd name="T48" fmla="*/ 590 w 1501"/>
                  <a:gd name="T49" fmla="*/ 949 h 990"/>
                  <a:gd name="T50" fmla="*/ 614 w 1501"/>
                  <a:gd name="T51" fmla="*/ 971 h 990"/>
                  <a:gd name="T52" fmla="*/ 637 w 1501"/>
                  <a:gd name="T53" fmla="*/ 828 h 990"/>
                  <a:gd name="T54" fmla="*/ 661 w 1501"/>
                  <a:gd name="T55" fmla="*/ 898 h 990"/>
                  <a:gd name="T56" fmla="*/ 685 w 1501"/>
                  <a:gd name="T57" fmla="*/ 952 h 990"/>
                  <a:gd name="T58" fmla="*/ 709 w 1501"/>
                  <a:gd name="T59" fmla="*/ 945 h 990"/>
                  <a:gd name="T60" fmla="*/ 732 w 1501"/>
                  <a:gd name="T61" fmla="*/ 942 h 990"/>
                  <a:gd name="T62" fmla="*/ 756 w 1501"/>
                  <a:gd name="T63" fmla="*/ 950 h 990"/>
                  <a:gd name="T64" fmla="*/ 780 w 1501"/>
                  <a:gd name="T65" fmla="*/ 953 h 990"/>
                  <a:gd name="T66" fmla="*/ 803 w 1501"/>
                  <a:gd name="T67" fmla="*/ 948 h 990"/>
                  <a:gd name="T68" fmla="*/ 827 w 1501"/>
                  <a:gd name="T69" fmla="*/ 936 h 990"/>
                  <a:gd name="T70" fmla="*/ 851 w 1501"/>
                  <a:gd name="T71" fmla="*/ 873 h 990"/>
                  <a:gd name="T72" fmla="*/ 874 w 1501"/>
                  <a:gd name="T73" fmla="*/ 956 h 990"/>
                  <a:gd name="T74" fmla="*/ 898 w 1501"/>
                  <a:gd name="T75" fmla="*/ 949 h 990"/>
                  <a:gd name="T76" fmla="*/ 922 w 1501"/>
                  <a:gd name="T77" fmla="*/ 952 h 990"/>
                  <a:gd name="T78" fmla="*/ 945 w 1501"/>
                  <a:gd name="T79" fmla="*/ 934 h 990"/>
                  <a:gd name="T80" fmla="*/ 969 w 1501"/>
                  <a:gd name="T81" fmla="*/ 962 h 990"/>
                  <a:gd name="T82" fmla="*/ 993 w 1501"/>
                  <a:gd name="T83" fmla="*/ 858 h 990"/>
                  <a:gd name="T84" fmla="*/ 1017 w 1501"/>
                  <a:gd name="T85" fmla="*/ 806 h 990"/>
                  <a:gd name="T86" fmla="*/ 1040 w 1501"/>
                  <a:gd name="T87" fmla="*/ 937 h 990"/>
                  <a:gd name="T88" fmla="*/ 1064 w 1501"/>
                  <a:gd name="T89" fmla="*/ 940 h 990"/>
                  <a:gd name="T90" fmla="*/ 1087 w 1501"/>
                  <a:gd name="T91" fmla="*/ 950 h 990"/>
                  <a:gd name="T92" fmla="*/ 1111 w 1501"/>
                  <a:gd name="T93" fmla="*/ 948 h 990"/>
                  <a:gd name="T94" fmla="*/ 1135 w 1501"/>
                  <a:gd name="T95" fmla="*/ 947 h 990"/>
                  <a:gd name="T96" fmla="*/ 1159 w 1501"/>
                  <a:gd name="T97" fmla="*/ 943 h 990"/>
                  <a:gd name="T98" fmla="*/ 1182 w 1501"/>
                  <a:gd name="T99" fmla="*/ 949 h 990"/>
                  <a:gd name="T100" fmla="*/ 1206 w 1501"/>
                  <a:gd name="T101" fmla="*/ 936 h 990"/>
                  <a:gd name="T102" fmla="*/ 1229 w 1501"/>
                  <a:gd name="T103" fmla="*/ 949 h 990"/>
                  <a:gd name="T104" fmla="*/ 1253 w 1501"/>
                  <a:gd name="T105" fmla="*/ 933 h 990"/>
                  <a:gd name="T106" fmla="*/ 1277 w 1501"/>
                  <a:gd name="T107" fmla="*/ 944 h 990"/>
                  <a:gd name="T108" fmla="*/ 1301 w 1501"/>
                  <a:gd name="T109" fmla="*/ 926 h 990"/>
                  <a:gd name="T110" fmla="*/ 1324 w 1501"/>
                  <a:gd name="T111" fmla="*/ 947 h 990"/>
                  <a:gd name="T112" fmla="*/ 1348 w 1501"/>
                  <a:gd name="T113" fmla="*/ 944 h 990"/>
                  <a:gd name="T114" fmla="*/ 1372 w 1501"/>
                  <a:gd name="T115" fmla="*/ 930 h 990"/>
                  <a:gd name="T116" fmla="*/ 1395 w 1501"/>
                  <a:gd name="T117" fmla="*/ 938 h 990"/>
                  <a:gd name="T118" fmla="*/ 1419 w 1501"/>
                  <a:gd name="T119" fmla="*/ 940 h 990"/>
                  <a:gd name="T120" fmla="*/ 1443 w 1501"/>
                  <a:gd name="T121" fmla="*/ 941 h 990"/>
                  <a:gd name="T122" fmla="*/ 1466 w 1501"/>
                  <a:gd name="T123" fmla="*/ 934 h 990"/>
                  <a:gd name="T124" fmla="*/ 1490 w 1501"/>
                  <a:gd name="T125" fmla="*/ 920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90">
                    <a:moveTo>
                      <a:pt x="0" y="952"/>
                    </a:moveTo>
                    <a:lnTo>
                      <a:pt x="0" y="953"/>
                    </a:lnTo>
                    <a:lnTo>
                      <a:pt x="1" y="953"/>
                    </a:lnTo>
                    <a:lnTo>
                      <a:pt x="2" y="952"/>
                    </a:lnTo>
                    <a:lnTo>
                      <a:pt x="3" y="952"/>
                    </a:lnTo>
                    <a:lnTo>
                      <a:pt x="4" y="951"/>
                    </a:lnTo>
                    <a:lnTo>
                      <a:pt x="5" y="950"/>
                    </a:lnTo>
                    <a:lnTo>
                      <a:pt x="5" y="949"/>
                    </a:lnTo>
                    <a:lnTo>
                      <a:pt x="6" y="948"/>
                    </a:lnTo>
                    <a:lnTo>
                      <a:pt x="7" y="947"/>
                    </a:lnTo>
                    <a:lnTo>
                      <a:pt x="8" y="946"/>
                    </a:lnTo>
                    <a:lnTo>
                      <a:pt x="9" y="945"/>
                    </a:lnTo>
                    <a:lnTo>
                      <a:pt x="10" y="944"/>
                    </a:lnTo>
                    <a:lnTo>
                      <a:pt x="11" y="942"/>
                    </a:lnTo>
                    <a:lnTo>
                      <a:pt x="12" y="941"/>
                    </a:lnTo>
                    <a:lnTo>
                      <a:pt x="13" y="940"/>
                    </a:lnTo>
                    <a:lnTo>
                      <a:pt x="14" y="938"/>
                    </a:lnTo>
                    <a:lnTo>
                      <a:pt x="15" y="937"/>
                    </a:lnTo>
                    <a:lnTo>
                      <a:pt x="16" y="937"/>
                    </a:lnTo>
                    <a:lnTo>
                      <a:pt x="16" y="937"/>
                    </a:lnTo>
                    <a:lnTo>
                      <a:pt x="17" y="937"/>
                    </a:lnTo>
                    <a:lnTo>
                      <a:pt x="18" y="937"/>
                    </a:lnTo>
                    <a:lnTo>
                      <a:pt x="19" y="938"/>
                    </a:lnTo>
                    <a:lnTo>
                      <a:pt x="20" y="938"/>
                    </a:lnTo>
                    <a:lnTo>
                      <a:pt x="21" y="939"/>
                    </a:lnTo>
                    <a:lnTo>
                      <a:pt x="22" y="939"/>
                    </a:lnTo>
                    <a:lnTo>
                      <a:pt x="23" y="940"/>
                    </a:lnTo>
                    <a:lnTo>
                      <a:pt x="24" y="940"/>
                    </a:lnTo>
                    <a:lnTo>
                      <a:pt x="25" y="941"/>
                    </a:lnTo>
                    <a:lnTo>
                      <a:pt x="26" y="941"/>
                    </a:lnTo>
                    <a:lnTo>
                      <a:pt x="26" y="942"/>
                    </a:lnTo>
                    <a:lnTo>
                      <a:pt x="27" y="942"/>
                    </a:lnTo>
                    <a:lnTo>
                      <a:pt x="28" y="943"/>
                    </a:lnTo>
                    <a:lnTo>
                      <a:pt x="29" y="943"/>
                    </a:lnTo>
                    <a:lnTo>
                      <a:pt x="30" y="944"/>
                    </a:lnTo>
                    <a:lnTo>
                      <a:pt x="31" y="944"/>
                    </a:lnTo>
                    <a:lnTo>
                      <a:pt x="32" y="945"/>
                    </a:lnTo>
                    <a:lnTo>
                      <a:pt x="33" y="946"/>
                    </a:lnTo>
                    <a:lnTo>
                      <a:pt x="34" y="946"/>
                    </a:lnTo>
                    <a:lnTo>
                      <a:pt x="35" y="947"/>
                    </a:lnTo>
                    <a:lnTo>
                      <a:pt x="35" y="947"/>
                    </a:lnTo>
                    <a:lnTo>
                      <a:pt x="36" y="947"/>
                    </a:lnTo>
                    <a:lnTo>
                      <a:pt x="37" y="948"/>
                    </a:lnTo>
                    <a:lnTo>
                      <a:pt x="38" y="948"/>
                    </a:lnTo>
                    <a:lnTo>
                      <a:pt x="39" y="948"/>
                    </a:lnTo>
                    <a:lnTo>
                      <a:pt x="40" y="948"/>
                    </a:lnTo>
                    <a:lnTo>
                      <a:pt x="41" y="949"/>
                    </a:lnTo>
                    <a:lnTo>
                      <a:pt x="42" y="949"/>
                    </a:lnTo>
                    <a:lnTo>
                      <a:pt x="43" y="949"/>
                    </a:lnTo>
                    <a:lnTo>
                      <a:pt x="44" y="949"/>
                    </a:lnTo>
                    <a:lnTo>
                      <a:pt x="45" y="948"/>
                    </a:lnTo>
                    <a:lnTo>
                      <a:pt x="46" y="948"/>
                    </a:lnTo>
                    <a:lnTo>
                      <a:pt x="47" y="947"/>
                    </a:lnTo>
                    <a:lnTo>
                      <a:pt x="47" y="947"/>
                    </a:lnTo>
                    <a:lnTo>
                      <a:pt x="48" y="946"/>
                    </a:lnTo>
                    <a:lnTo>
                      <a:pt x="49" y="944"/>
                    </a:lnTo>
                    <a:lnTo>
                      <a:pt x="50" y="942"/>
                    </a:lnTo>
                    <a:lnTo>
                      <a:pt x="51" y="941"/>
                    </a:lnTo>
                    <a:lnTo>
                      <a:pt x="52" y="941"/>
                    </a:lnTo>
                    <a:lnTo>
                      <a:pt x="53" y="941"/>
                    </a:lnTo>
                    <a:lnTo>
                      <a:pt x="54" y="941"/>
                    </a:lnTo>
                    <a:lnTo>
                      <a:pt x="55" y="940"/>
                    </a:lnTo>
                    <a:lnTo>
                      <a:pt x="56" y="941"/>
                    </a:lnTo>
                    <a:lnTo>
                      <a:pt x="56" y="940"/>
                    </a:lnTo>
                    <a:lnTo>
                      <a:pt x="57" y="941"/>
                    </a:lnTo>
                    <a:lnTo>
                      <a:pt x="58" y="940"/>
                    </a:lnTo>
                    <a:lnTo>
                      <a:pt x="59" y="937"/>
                    </a:lnTo>
                    <a:lnTo>
                      <a:pt x="60" y="932"/>
                    </a:lnTo>
                    <a:lnTo>
                      <a:pt x="61" y="927"/>
                    </a:lnTo>
                    <a:lnTo>
                      <a:pt x="62" y="920"/>
                    </a:lnTo>
                    <a:lnTo>
                      <a:pt x="63" y="915"/>
                    </a:lnTo>
                    <a:lnTo>
                      <a:pt x="64" y="910"/>
                    </a:lnTo>
                    <a:lnTo>
                      <a:pt x="65" y="905"/>
                    </a:lnTo>
                    <a:lnTo>
                      <a:pt x="66" y="899"/>
                    </a:lnTo>
                    <a:lnTo>
                      <a:pt x="66" y="892"/>
                    </a:lnTo>
                    <a:lnTo>
                      <a:pt x="67" y="884"/>
                    </a:lnTo>
                    <a:lnTo>
                      <a:pt x="68" y="877"/>
                    </a:lnTo>
                    <a:lnTo>
                      <a:pt x="69" y="871"/>
                    </a:lnTo>
                    <a:lnTo>
                      <a:pt x="70" y="863"/>
                    </a:lnTo>
                    <a:lnTo>
                      <a:pt x="71" y="855"/>
                    </a:lnTo>
                    <a:lnTo>
                      <a:pt x="72" y="847"/>
                    </a:lnTo>
                    <a:lnTo>
                      <a:pt x="73" y="840"/>
                    </a:lnTo>
                    <a:lnTo>
                      <a:pt x="74" y="839"/>
                    </a:lnTo>
                    <a:lnTo>
                      <a:pt x="75" y="841"/>
                    </a:lnTo>
                    <a:lnTo>
                      <a:pt x="76" y="843"/>
                    </a:lnTo>
                    <a:lnTo>
                      <a:pt x="77" y="847"/>
                    </a:lnTo>
                    <a:lnTo>
                      <a:pt x="77" y="852"/>
                    </a:lnTo>
                    <a:lnTo>
                      <a:pt x="78" y="856"/>
                    </a:lnTo>
                    <a:lnTo>
                      <a:pt x="79" y="861"/>
                    </a:lnTo>
                    <a:lnTo>
                      <a:pt x="80" y="867"/>
                    </a:lnTo>
                    <a:lnTo>
                      <a:pt x="81" y="873"/>
                    </a:lnTo>
                    <a:lnTo>
                      <a:pt x="82" y="879"/>
                    </a:lnTo>
                    <a:lnTo>
                      <a:pt x="83" y="884"/>
                    </a:lnTo>
                    <a:lnTo>
                      <a:pt x="84" y="890"/>
                    </a:lnTo>
                    <a:lnTo>
                      <a:pt x="85" y="897"/>
                    </a:lnTo>
                    <a:lnTo>
                      <a:pt x="86" y="904"/>
                    </a:lnTo>
                    <a:lnTo>
                      <a:pt x="87" y="912"/>
                    </a:lnTo>
                    <a:lnTo>
                      <a:pt x="87" y="918"/>
                    </a:lnTo>
                    <a:lnTo>
                      <a:pt x="88" y="923"/>
                    </a:lnTo>
                    <a:lnTo>
                      <a:pt x="89" y="926"/>
                    </a:lnTo>
                    <a:lnTo>
                      <a:pt x="90" y="928"/>
                    </a:lnTo>
                    <a:lnTo>
                      <a:pt x="91" y="931"/>
                    </a:lnTo>
                    <a:lnTo>
                      <a:pt x="92" y="933"/>
                    </a:lnTo>
                    <a:lnTo>
                      <a:pt x="93" y="934"/>
                    </a:lnTo>
                    <a:lnTo>
                      <a:pt x="94" y="936"/>
                    </a:lnTo>
                    <a:lnTo>
                      <a:pt x="95" y="937"/>
                    </a:lnTo>
                    <a:lnTo>
                      <a:pt x="96" y="938"/>
                    </a:lnTo>
                    <a:lnTo>
                      <a:pt x="96" y="940"/>
                    </a:lnTo>
                    <a:lnTo>
                      <a:pt x="98" y="942"/>
                    </a:lnTo>
                    <a:lnTo>
                      <a:pt x="98" y="944"/>
                    </a:lnTo>
                    <a:lnTo>
                      <a:pt x="99" y="945"/>
                    </a:lnTo>
                    <a:lnTo>
                      <a:pt x="100" y="946"/>
                    </a:lnTo>
                    <a:lnTo>
                      <a:pt x="101" y="947"/>
                    </a:lnTo>
                    <a:lnTo>
                      <a:pt x="102" y="949"/>
                    </a:lnTo>
                    <a:lnTo>
                      <a:pt x="103" y="949"/>
                    </a:lnTo>
                    <a:lnTo>
                      <a:pt x="104" y="950"/>
                    </a:lnTo>
                    <a:lnTo>
                      <a:pt x="105" y="950"/>
                    </a:lnTo>
                    <a:lnTo>
                      <a:pt x="106" y="950"/>
                    </a:lnTo>
                    <a:lnTo>
                      <a:pt x="107" y="950"/>
                    </a:lnTo>
                    <a:lnTo>
                      <a:pt x="107" y="950"/>
                    </a:lnTo>
                    <a:lnTo>
                      <a:pt x="108" y="950"/>
                    </a:lnTo>
                    <a:lnTo>
                      <a:pt x="109" y="949"/>
                    </a:lnTo>
                    <a:lnTo>
                      <a:pt x="110" y="949"/>
                    </a:lnTo>
                    <a:lnTo>
                      <a:pt x="111" y="949"/>
                    </a:lnTo>
                    <a:lnTo>
                      <a:pt x="112" y="948"/>
                    </a:lnTo>
                    <a:lnTo>
                      <a:pt x="113" y="948"/>
                    </a:lnTo>
                    <a:lnTo>
                      <a:pt x="114" y="947"/>
                    </a:lnTo>
                    <a:lnTo>
                      <a:pt x="115" y="947"/>
                    </a:lnTo>
                    <a:lnTo>
                      <a:pt x="116" y="946"/>
                    </a:lnTo>
                    <a:lnTo>
                      <a:pt x="117" y="946"/>
                    </a:lnTo>
                    <a:lnTo>
                      <a:pt x="117" y="944"/>
                    </a:lnTo>
                    <a:lnTo>
                      <a:pt x="119" y="943"/>
                    </a:lnTo>
                    <a:lnTo>
                      <a:pt x="119" y="941"/>
                    </a:lnTo>
                    <a:lnTo>
                      <a:pt x="120" y="939"/>
                    </a:lnTo>
                    <a:lnTo>
                      <a:pt x="121" y="938"/>
                    </a:lnTo>
                    <a:lnTo>
                      <a:pt x="122" y="936"/>
                    </a:lnTo>
                    <a:lnTo>
                      <a:pt x="123" y="934"/>
                    </a:lnTo>
                    <a:lnTo>
                      <a:pt x="124" y="932"/>
                    </a:lnTo>
                    <a:lnTo>
                      <a:pt x="125" y="930"/>
                    </a:lnTo>
                    <a:lnTo>
                      <a:pt x="126" y="928"/>
                    </a:lnTo>
                    <a:lnTo>
                      <a:pt x="127" y="927"/>
                    </a:lnTo>
                    <a:lnTo>
                      <a:pt x="128" y="925"/>
                    </a:lnTo>
                    <a:lnTo>
                      <a:pt x="128" y="922"/>
                    </a:lnTo>
                    <a:lnTo>
                      <a:pt x="129" y="918"/>
                    </a:lnTo>
                    <a:lnTo>
                      <a:pt x="130" y="915"/>
                    </a:lnTo>
                    <a:lnTo>
                      <a:pt x="131" y="911"/>
                    </a:lnTo>
                    <a:lnTo>
                      <a:pt x="132" y="911"/>
                    </a:lnTo>
                    <a:lnTo>
                      <a:pt x="133" y="913"/>
                    </a:lnTo>
                    <a:lnTo>
                      <a:pt x="134" y="912"/>
                    </a:lnTo>
                    <a:lnTo>
                      <a:pt x="135" y="911"/>
                    </a:lnTo>
                    <a:lnTo>
                      <a:pt x="136" y="918"/>
                    </a:lnTo>
                    <a:lnTo>
                      <a:pt x="137" y="925"/>
                    </a:lnTo>
                    <a:lnTo>
                      <a:pt x="138" y="935"/>
                    </a:lnTo>
                    <a:lnTo>
                      <a:pt x="138" y="942"/>
                    </a:lnTo>
                    <a:lnTo>
                      <a:pt x="139" y="930"/>
                    </a:lnTo>
                    <a:lnTo>
                      <a:pt x="140" y="912"/>
                    </a:lnTo>
                    <a:lnTo>
                      <a:pt x="141" y="889"/>
                    </a:lnTo>
                    <a:lnTo>
                      <a:pt x="142" y="871"/>
                    </a:lnTo>
                    <a:lnTo>
                      <a:pt x="143" y="877"/>
                    </a:lnTo>
                    <a:lnTo>
                      <a:pt x="144" y="892"/>
                    </a:lnTo>
                    <a:lnTo>
                      <a:pt x="145" y="914"/>
                    </a:lnTo>
                    <a:lnTo>
                      <a:pt x="146" y="935"/>
                    </a:lnTo>
                    <a:lnTo>
                      <a:pt x="147" y="939"/>
                    </a:lnTo>
                    <a:lnTo>
                      <a:pt x="147" y="937"/>
                    </a:lnTo>
                    <a:lnTo>
                      <a:pt x="149" y="933"/>
                    </a:lnTo>
                    <a:lnTo>
                      <a:pt x="149" y="928"/>
                    </a:lnTo>
                    <a:lnTo>
                      <a:pt x="150" y="927"/>
                    </a:lnTo>
                    <a:lnTo>
                      <a:pt x="151" y="928"/>
                    </a:lnTo>
                    <a:lnTo>
                      <a:pt x="152" y="928"/>
                    </a:lnTo>
                    <a:lnTo>
                      <a:pt x="153" y="928"/>
                    </a:lnTo>
                    <a:lnTo>
                      <a:pt x="154" y="929"/>
                    </a:lnTo>
                    <a:lnTo>
                      <a:pt x="155" y="931"/>
                    </a:lnTo>
                    <a:lnTo>
                      <a:pt x="156" y="932"/>
                    </a:lnTo>
                    <a:lnTo>
                      <a:pt x="157" y="934"/>
                    </a:lnTo>
                    <a:lnTo>
                      <a:pt x="158" y="936"/>
                    </a:lnTo>
                    <a:lnTo>
                      <a:pt x="159" y="939"/>
                    </a:lnTo>
                    <a:lnTo>
                      <a:pt x="159" y="941"/>
                    </a:lnTo>
                    <a:lnTo>
                      <a:pt x="160" y="944"/>
                    </a:lnTo>
                    <a:lnTo>
                      <a:pt x="161" y="944"/>
                    </a:lnTo>
                    <a:lnTo>
                      <a:pt x="162" y="945"/>
                    </a:lnTo>
                    <a:lnTo>
                      <a:pt x="163" y="944"/>
                    </a:lnTo>
                    <a:lnTo>
                      <a:pt x="164" y="944"/>
                    </a:lnTo>
                    <a:lnTo>
                      <a:pt x="165" y="944"/>
                    </a:lnTo>
                    <a:lnTo>
                      <a:pt x="166" y="943"/>
                    </a:lnTo>
                    <a:lnTo>
                      <a:pt x="167" y="943"/>
                    </a:lnTo>
                    <a:lnTo>
                      <a:pt x="168" y="942"/>
                    </a:lnTo>
                    <a:lnTo>
                      <a:pt x="168" y="942"/>
                    </a:lnTo>
                    <a:lnTo>
                      <a:pt x="169" y="941"/>
                    </a:lnTo>
                    <a:lnTo>
                      <a:pt x="170" y="940"/>
                    </a:lnTo>
                    <a:lnTo>
                      <a:pt x="171" y="940"/>
                    </a:lnTo>
                    <a:lnTo>
                      <a:pt x="172" y="939"/>
                    </a:lnTo>
                    <a:lnTo>
                      <a:pt x="173" y="938"/>
                    </a:lnTo>
                    <a:lnTo>
                      <a:pt x="174" y="937"/>
                    </a:lnTo>
                    <a:lnTo>
                      <a:pt x="175" y="936"/>
                    </a:lnTo>
                    <a:lnTo>
                      <a:pt x="176" y="936"/>
                    </a:lnTo>
                    <a:lnTo>
                      <a:pt x="177" y="936"/>
                    </a:lnTo>
                    <a:lnTo>
                      <a:pt x="178" y="937"/>
                    </a:lnTo>
                    <a:lnTo>
                      <a:pt x="179" y="938"/>
                    </a:lnTo>
                    <a:lnTo>
                      <a:pt x="179" y="938"/>
                    </a:lnTo>
                    <a:lnTo>
                      <a:pt x="180" y="939"/>
                    </a:lnTo>
                    <a:lnTo>
                      <a:pt x="181" y="940"/>
                    </a:lnTo>
                    <a:lnTo>
                      <a:pt x="182" y="941"/>
                    </a:lnTo>
                    <a:lnTo>
                      <a:pt x="183" y="942"/>
                    </a:lnTo>
                    <a:lnTo>
                      <a:pt x="184" y="943"/>
                    </a:lnTo>
                    <a:lnTo>
                      <a:pt x="185" y="944"/>
                    </a:lnTo>
                    <a:lnTo>
                      <a:pt x="186" y="945"/>
                    </a:lnTo>
                    <a:lnTo>
                      <a:pt x="187" y="946"/>
                    </a:lnTo>
                    <a:lnTo>
                      <a:pt x="188" y="947"/>
                    </a:lnTo>
                    <a:lnTo>
                      <a:pt x="189" y="948"/>
                    </a:lnTo>
                    <a:lnTo>
                      <a:pt x="189" y="949"/>
                    </a:lnTo>
                    <a:lnTo>
                      <a:pt x="190" y="949"/>
                    </a:lnTo>
                    <a:lnTo>
                      <a:pt x="191" y="949"/>
                    </a:lnTo>
                    <a:lnTo>
                      <a:pt x="192" y="949"/>
                    </a:lnTo>
                    <a:lnTo>
                      <a:pt x="193" y="949"/>
                    </a:lnTo>
                    <a:lnTo>
                      <a:pt x="194" y="949"/>
                    </a:lnTo>
                    <a:lnTo>
                      <a:pt x="195" y="949"/>
                    </a:lnTo>
                    <a:lnTo>
                      <a:pt x="196" y="949"/>
                    </a:lnTo>
                    <a:lnTo>
                      <a:pt x="197" y="948"/>
                    </a:lnTo>
                    <a:lnTo>
                      <a:pt x="198" y="948"/>
                    </a:lnTo>
                    <a:lnTo>
                      <a:pt x="199" y="947"/>
                    </a:lnTo>
                    <a:lnTo>
                      <a:pt x="199" y="947"/>
                    </a:lnTo>
                    <a:lnTo>
                      <a:pt x="200" y="946"/>
                    </a:lnTo>
                    <a:lnTo>
                      <a:pt x="201" y="946"/>
                    </a:lnTo>
                    <a:lnTo>
                      <a:pt x="202" y="945"/>
                    </a:lnTo>
                    <a:lnTo>
                      <a:pt x="203" y="945"/>
                    </a:lnTo>
                    <a:lnTo>
                      <a:pt x="204" y="944"/>
                    </a:lnTo>
                    <a:lnTo>
                      <a:pt x="205" y="944"/>
                    </a:lnTo>
                    <a:lnTo>
                      <a:pt x="206" y="944"/>
                    </a:lnTo>
                    <a:lnTo>
                      <a:pt x="207" y="944"/>
                    </a:lnTo>
                    <a:lnTo>
                      <a:pt x="208" y="945"/>
                    </a:lnTo>
                    <a:lnTo>
                      <a:pt x="208" y="945"/>
                    </a:lnTo>
                    <a:lnTo>
                      <a:pt x="210" y="946"/>
                    </a:lnTo>
                    <a:lnTo>
                      <a:pt x="210" y="946"/>
                    </a:lnTo>
                    <a:lnTo>
                      <a:pt x="211" y="946"/>
                    </a:lnTo>
                    <a:lnTo>
                      <a:pt x="212" y="947"/>
                    </a:lnTo>
                    <a:lnTo>
                      <a:pt x="213" y="947"/>
                    </a:lnTo>
                    <a:lnTo>
                      <a:pt x="214" y="948"/>
                    </a:lnTo>
                    <a:lnTo>
                      <a:pt x="215" y="948"/>
                    </a:lnTo>
                    <a:lnTo>
                      <a:pt x="216" y="949"/>
                    </a:lnTo>
                    <a:lnTo>
                      <a:pt x="217" y="949"/>
                    </a:lnTo>
                    <a:lnTo>
                      <a:pt x="218" y="950"/>
                    </a:lnTo>
                    <a:lnTo>
                      <a:pt x="219" y="950"/>
                    </a:lnTo>
                    <a:lnTo>
                      <a:pt x="219" y="950"/>
                    </a:lnTo>
                    <a:lnTo>
                      <a:pt x="220" y="950"/>
                    </a:lnTo>
                    <a:lnTo>
                      <a:pt x="221" y="950"/>
                    </a:lnTo>
                    <a:lnTo>
                      <a:pt x="222" y="950"/>
                    </a:lnTo>
                    <a:lnTo>
                      <a:pt x="223" y="950"/>
                    </a:lnTo>
                    <a:lnTo>
                      <a:pt x="224" y="950"/>
                    </a:lnTo>
                    <a:lnTo>
                      <a:pt x="225" y="950"/>
                    </a:lnTo>
                    <a:lnTo>
                      <a:pt x="226" y="950"/>
                    </a:lnTo>
                    <a:lnTo>
                      <a:pt x="227" y="950"/>
                    </a:lnTo>
                    <a:lnTo>
                      <a:pt x="228" y="950"/>
                    </a:lnTo>
                    <a:lnTo>
                      <a:pt x="229" y="950"/>
                    </a:lnTo>
                    <a:lnTo>
                      <a:pt x="229" y="950"/>
                    </a:lnTo>
                    <a:lnTo>
                      <a:pt x="231" y="950"/>
                    </a:lnTo>
                    <a:lnTo>
                      <a:pt x="231" y="950"/>
                    </a:lnTo>
                    <a:lnTo>
                      <a:pt x="232" y="950"/>
                    </a:lnTo>
                    <a:lnTo>
                      <a:pt x="233" y="950"/>
                    </a:lnTo>
                    <a:lnTo>
                      <a:pt x="234" y="950"/>
                    </a:lnTo>
                    <a:lnTo>
                      <a:pt x="235" y="949"/>
                    </a:lnTo>
                    <a:lnTo>
                      <a:pt x="236" y="949"/>
                    </a:lnTo>
                    <a:lnTo>
                      <a:pt x="237" y="948"/>
                    </a:lnTo>
                    <a:lnTo>
                      <a:pt x="238" y="948"/>
                    </a:lnTo>
                    <a:lnTo>
                      <a:pt x="239" y="947"/>
                    </a:lnTo>
                    <a:lnTo>
                      <a:pt x="240" y="947"/>
                    </a:lnTo>
                    <a:lnTo>
                      <a:pt x="240" y="947"/>
                    </a:lnTo>
                    <a:lnTo>
                      <a:pt x="241" y="946"/>
                    </a:lnTo>
                    <a:lnTo>
                      <a:pt x="242" y="945"/>
                    </a:lnTo>
                    <a:lnTo>
                      <a:pt x="243" y="944"/>
                    </a:lnTo>
                    <a:lnTo>
                      <a:pt x="244" y="944"/>
                    </a:lnTo>
                    <a:lnTo>
                      <a:pt x="245" y="943"/>
                    </a:lnTo>
                    <a:lnTo>
                      <a:pt x="246" y="942"/>
                    </a:lnTo>
                    <a:lnTo>
                      <a:pt x="247" y="941"/>
                    </a:lnTo>
                    <a:lnTo>
                      <a:pt x="248" y="940"/>
                    </a:lnTo>
                    <a:lnTo>
                      <a:pt x="249" y="940"/>
                    </a:lnTo>
                    <a:lnTo>
                      <a:pt x="250" y="941"/>
                    </a:lnTo>
                    <a:lnTo>
                      <a:pt x="250" y="941"/>
                    </a:lnTo>
                    <a:lnTo>
                      <a:pt x="251" y="942"/>
                    </a:lnTo>
                    <a:lnTo>
                      <a:pt x="252" y="942"/>
                    </a:lnTo>
                    <a:lnTo>
                      <a:pt x="253" y="943"/>
                    </a:lnTo>
                    <a:lnTo>
                      <a:pt x="254" y="944"/>
                    </a:lnTo>
                    <a:lnTo>
                      <a:pt x="255" y="944"/>
                    </a:lnTo>
                    <a:lnTo>
                      <a:pt x="256" y="945"/>
                    </a:lnTo>
                    <a:lnTo>
                      <a:pt x="257" y="946"/>
                    </a:lnTo>
                    <a:lnTo>
                      <a:pt x="258" y="947"/>
                    </a:lnTo>
                    <a:lnTo>
                      <a:pt x="259" y="948"/>
                    </a:lnTo>
                    <a:lnTo>
                      <a:pt x="259" y="949"/>
                    </a:lnTo>
                    <a:lnTo>
                      <a:pt x="261" y="950"/>
                    </a:lnTo>
                    <a:lnTo>
                      <a:pt x="261" y="951"/>
                    </a:lnTo>
                    <a:lnTo>
                      <a:pt x="262" y="952"/>
                    </a:lnTo>
                    <a:lnTo>
                      <a:pt x="263" y="952"/>
                    </a:lnTo>
                    <a:lnTo>
                      <a:pt x="264" y="951"/>
                    </a:lnTo>
                    <a:lnTo>
                      <a:pt x="265" y="950"/>
                    </a:lnTo>
                    <a:lnTo>
                      <a:pt x="266" y="949"/>
                    </a:lnTo>
                    <a:lnTo>
                      <a:pt x="267" y="949"/>
                    </a:lnTo>
                    <a:lnTo>
                      <a:pt x="268" y="947"/>
                    </a:lnTo>
                    <a:lnTo>
                      <a:pt x="269" y="946"/>
                    </a:lnTo>
                    <a:lnTo>
                      <a:pt x="270" y="945"/>
                    </a:lnTo>
                    <a:lnTo>
                      <a:pt x="271" y="943"/>
                    </a:lnTo>
                    <a:lnTo>
                      <a:pt x="271" y="942"/>
                    </a:lnTo>
                    <a:lnTo>
                      <a:pt x="272" y="941"/>
                    </a:lnTo>
                    <a:lnTo>
                      <a:pt x="273" y="939"/>
                    </a:lnTo>
                    <a:lnTo>
                      <a:pt x="274" y="938"/>
                    </a:lnTo>
                    <a:lnTo>
                      <a:pt x="275" y="936"/>
                    </a:lnTo>
                    <a:lnTo>
                      <a:pt x="276" y="934"/>
                    </a:lnTo>
                    <a:lnTo>
                      <a:pt x="277" y="933"/>
                    </a:lnTo>
                    <a:lnTo>
                      <a:pt x="278" y="931"/>
                    </a:lnTo>
                    <a:lnTo>
                      <a:pt x="279" y="931"/>
                    </a:lnTo>
                    <a:lnTo>
                      <a:pt x="280" y="930"/>
                    </a:lnTo>
                    <a:lnTo>
                      <a:pt x="280" y="929"/>
                    </a:lnTo>
                    <a:lnTo>
                      <a:pt x="281" y="928"/>
                    </a:lnTo>
                    <a:lnTo>
                      <a:pt x="282" y="927"/>
                    </a:lnTo>
                    <a:lnTo>
                      <a:pt x="283" y="927"/>
                    </a:lnTo>
                    <a:lnTo>
                      <a:pt x="284" y="926"/>
                    </a:lnTo>
                    <a:lnTo>
                      <a:pt x="285" y="925"/>
                    </a:lnTo>
                    <a:lnTo>
                      <a:pt x="286" y="925"/>
                    </a:lnTo>
                    <a:lnTo>
                      <a:pt x="287" y="924"/>
                    </a:lnTo>
                    <a:lnTo>
                      <a:pt x="288" y="923"/>
                    </a:lnTo>
                    <a:lnTo>
                      <a:pt x="289" y="923"/>
                    </a:lnTo>
                    <a:lnTo>
                      <a:pt x="290" y="922"/>
                    </a:lnTo>
                    <a:lnTo>
                      <a:pt x="291" y="922"/>
                    </a:lnTo>
                    <a:lnTo>
                      <a:pt x="291" y="921"/>
                    </a:lnTo>
                    <a:lnTo>
                      <a:pt x="292" y="920"/>
                    </a:lnTo>
                    <a:lnTo>
                      <a:pt x="293" y="919"/>
                    </a:lnTo>
                    <a:lnTo>
                      <a:pt x="294" y="918"/>
                    </a:lnTo>
                    <a:lnTo>
                      <a:pt x="295" y="917"/>
                    </a:lnTo>
                    <a:lnTo>
                      <a:pt x="296" y="916"/>
                    </a:lnTo>
                    <a:lnTo>
                      <a:pt x="297" y="915"/>
                    </a:lnTo>
                    <a:lnTo>
                      <a:pt x="298" y="914"/>
                    </a:lnTo>
                    <a:lnTo>
                      <a:pt x="299" y="912"/>
                    </a:lnTo>
                    <a:lnTo>
                      <a:pt x="300" y="911"/>
                    </a:lnTo>
                    <a:lnTo>
                      <a:pt x="301" y="910"/>
                    </a:lnTo>
                    <a:lnTo>
                      <a:pt x="301" y="909"/>
                    </a:lnTo>
                    <a:lnTo>
                      <a:pt x="302" y="909"/>
                    </a:lnTo>
                    <a:lnTo>
                      <a:pt x="303" y="907"/>
                    </a:lnTo>
                    <a:lnTo>
                      <a:pt x="304" y="906"/>
                    </a:lnTo>
                    <a:lnTo>
                      <a:pt x="305" y="905"/>
                    </a:lnTo>
                    <a:lnTo>
                      <a:pt x="306" y="904"/>
                    </a:lnTo>
                    <a:lnTo>
                      <a:pt x="307" y="904"/>
                    </a:lnTo>
                    <a:lnTo>
                      <a:pt x="308" y="904"/>
                    </a:lnTo>
                    <a:lnTo>
                      <a:pt x="309" y="904"/>
                    </a:lnTo>
                    <a:lnTo>
                      <a:pt x="310" y="903"/>
                    </a:lnTo>
                    <a:lnTo>
                      <a:pt x="311" y="904"/>
                    </a:lnTo>
                    <a:lnTo>
                      <a:pt x="311" y="905"/>
                    </a:lnTo>
                    <a:lnTo>
                      <a:pt x="312" y="906"/>
                    </a:lnTo>
                    <a:lnTo>
                      <a:pt x="313" y="908"/>
                    </a:lnTo>
                    <a:lnTo>
                      <a:pt x="314" y="907"/>
                    </a:lnTo>
                    <a:lnTo>
                      <a:pt x="315" y="905"/>
                    </a:lnTo>
                    <a:lnTo>
                      <a:pt x="316" y="903"/>
                    </a:lnTo>
                    <a:lnTo>
                      <a:pt x="317" y="901"/>
                    </a:lnTo>
                    <a:lnTo>
                      <a:pt x="318" y="902"/>
                    </a:lnTo>
                    <a:lnTo>
                      <a:pt x="319" y="904"/>
                    </a:lnTo>
                    <a:lnTo>
                      <a:pt x="320" y="906"/>
                    </a:lnTo>
                    <a:lnTo>
                      <a:pt x="321" y="908"/>
                    </a:lnTo>
                    <a:lnTo>
                      <a:pt x="322" y="909"/>
                    </a:lnTo>
                    <a:lnTo>
                      <a:pt x="322" y="911"/>
                    </a:lnTo>
                    <a:lnTo>
                      <a:pt x="323" y="912"/>
                    </a:lnTo>
                    <a:lnTo>
                      <a:pt x="324" y="913"/>
                    </a:lnTo>
                    <a:lnTo>
                      <a:pt x="325" y="915"/>
                    </a:lnTo>
                    <a:lnTo>
                      <a:pt x="326" y="917"/>
                    </a:lnTo>
                    <a:lnTo>
                      <a:pt x="327" y="919"/>
                    </a:lnTo>
                    <a:lnTo>
                      <a:pt x="328" y="921"/>
                    </a:lnTo>
                    <a:lnTo>
                      <a:pt x="329" y="923"/>
                    </a:lnTo>
                    <a:lnTo>
                      <a:pt x="330" y="925"/>
                    </a:lnTo>
                    <a:lnTo>
                      <a:pt x="331" y="927"/>
                    </a:lnTo>
                    <a:lnTo>
                      <a:pt x="331" y="930"/>
                    </a:lnTo>
                    <a:lnTo>
                      <a:pt x="332" y="932"/>
                    </a:lnTo>
                    <a:lnTo>
                      <a:pt x="333" y="935"/>
                    </a:lnTo>
                    <a:lnTo>
                      <a:pt x="334" y="937"/>
                    </a:lnTo>
                    <a:lnTo>
                      <a:pt x="335" y="940"/>
                    </a:lnTo>
                    <a:lnTo>
                      <a:pt x="336" y="941"/>
                    </a:lnTo>
                    <a:lnTo>
                      <a:pt x="337" y="942"/>
                    </a:lnTo>
                    <a:lnTo>
                      <a:pt x="338" y="944"/>
                    </a:lnTo>
                    <a:lnTo>
                      <a:pt x="339" y="944"/>
                    </a:lnTo>
                    <a:lnTo>
                      <a:pt x="340" y="944"/>
                    </a:lnTo>
                    <a:lnTo>
                      <a:pt x="341" y="945"/>
                    </a:lnTo>
                    <a:lnTo>
                      <a:pt x="341" y="945"/>
                    </a:lnTo>
                    <a:lnTo>
                      <a:pt x="343" y="945"/>
                    </a:lnTo>
                    <a:lnTo>
                      <a:pt x="343" y="946"/>
                    </a:lnTo>
                    <a:lnTo>
                      <a:pt x="344" y="946"/>
                    </a:lnTo>
                    <a:lnTo>
                      <a:pt x="345" y="946"/>
                    </a:lnTo>
                    <a:lnTo>
                      <a:pt x="346" y="947"/>
                    </a:lnTo>
                    <a:lnTo>
                      <a:pt x="347" y="947"/>
                    </a:lnTo>
                    <a:lnTo>
                      <a:pt x="348" y="947"/>
                    </a:lnTo>
                    <a:lnTo>
                      <a:pt x="349" y="947"/>
                    </a:lnTo>
                    <a:lnTo>
                      <a:pt x="350" y="947"/>
                    </a:lnTo>
                    <a:lnTo>
                      <a:pt x="351" y="947"/>
                    </a:lnTo>
                    <a:lnTo>
                      <a:pt x="352" y="947"/>
                    </a:lnTo>
                    <a:lnTo>
                      <a:pt x="352" y="948"/>
                    </a:lnTo>
                    <a:lnTo>
                      <a:pt x="353" y="948"/>
                    </a:lnTo>
                    <a:lnTo>
                      <a:pt x="354" y="948"/>
                    </a:lnTo>
                    <a:lnTo>
                      <a:pt x="355" y="948"/>
                    </a:lnTo>
                    <a:lnTo>
                      <a:pt x="356" y="949"/>
                    </a:lnTo>
                    <a:lnTo>
                      <a:pt x="357" y="949"/>
                    </a:lnTo>
                    <a:lnTo>
                      <a:pt x="358" y="949"/>
                    </a:lnTo>
                    <a:lnTo>
                      <a:pt x="359" y="949"/>
                    </a:lnTo>
                    <a:lnTo>
                      <a:pt x="360" y="949"/>
                    </a:lnTo>
                    <a:lnTo>
                      <a:pt x="361" y="949"/>
                    </a:lnTo>
                    <a:lnTo>
                      <a:pt x="362" y="950"/>
                    </a:lnTo>
                    <a:lnTo>
                      <a:pt x="362" y="950"/>
                    </a:lnTo>
                    <a:lnTo>
                      <a:pt x="363" y="950"/>
                    </a:lnTo>
                    <a:lnTo>
                      <a:pt x="364" y="950"/>
                    </a:lnTo>
                    <a:lnTo>
                      <a:pt x="365" y="950"/>
                    </a:lnTo>
                    <a:lnTo>
                      <a:pt x="366" y="950"/>
                    </a:lnTo>
                    <a:lnTo>
                      <a:pt x="367" y="950"/>
                    </a:lnTo>
                    <a:lnTo>
                      <a:pt x="368" y="949"/>
                    </a:lnTo>
                    <a:lnTo>
                      <a:pt x="369" y="949"/>
                    </a:lnTo>
                    <a:lnTo>
                      <a:pt x="370" y="949"/>
                    </a:lnTo>
                    <a:lnTo>
                      <a:pt x="371" y="949"/>
                    </a:lnTo>
                    <a:lnTo>
                      <a:pt x="371" y="949"/>
                    </a:lnTo>
                    <a:lnTo>
                      <a:pt x="373" y="949"/>
                    </a:lnTo>
                    <a:lnTo>
                      <a:pt x="373" y="948"/>
                    </a:lnTo>
                    <a:lnTo>
                      <a:pt x="374" y="948"/>
                    </a:lnTo>
                    <a:lnTo>
                      <a:pt x="375" y="947"/>
                    </a:lnTo>
                    <a:lnTo>
                      <a:pt x="376" y="947"/>
                    </a:lnTo>
                    <a:lnTo>
                      <a:pt x="377" y="947"/>
                    </a:lnTo>
                    <a:lnTo>
                      <a:pt x="378" y="946"/>
                    </a:lnTo>
                    <a:lnTo>
                      <a:pt x="379" y="946"/>
                    </a:lnTo>
                    <a:lnTo>
                      <a:pt x="380" y="946"/>
                    </a:lnTo>
                    <a:lnTo>
                      <a:pt x="381" y="946"/>
                    </a:lnTo>
                    <a:lnTo>
                      <a:pt x="382" y="946"/>
                    </a:lnTo>
                    <a:lnTo>
                      <a:pt x="383" y="947"/>
                    </a:lnTo>
                    <a:lnTo>
                      <a:pt x="383" y="947"/>
                    </a:lnTo>
                    <a:lnTo>
                      <a:pt x="384" y="947"/>
                    </a:lnTo>
                    <a:lnTo>
                      <a:pt x="385" y="948"/>
                    </a:lnTo>
                    <a:lnTo>
                      <a:pt x="386" y="948"/>
                    </a:lnTo>
                    <a:lnTo>
                      <a:pt x="387" y="948"/>
                    </a:lnTo>
                    <a:lnTo>
                      <a:pt x="388" y="949"/>
                    </a:lnTo>
                    <a:lnTo>
                      <a:pt x="389" y="949"/>
                    </a:lnTo>
                    <a:lnTo>
                      <a:pt x="390" y="949"/>
                    </a:lnTo>
                    <a:lnTo>
                      <a:pt x="391" y="949"/>
                    </a:lnTo>
                    <a:lnTo>
                      <a:pt x="392" y="950"/>
                    </a:lnTo>
                    <a:lnTo>
                      <a:pt x="392" y="950"/>
                    </a:lnTo>
                    <a:lnTo>
                      <a:pt x="394" y="950"/>
                    </a:lnTo>
                    <a:lnTo>
                      <a:pt x="394" y="950"/>
                    </a:lnTo>
                    <a:lnTo>
                      <a:pt x="395" y="950"/>
                    </a:lnTo>
                    <a:lnTo>
                      <a:pt x="396" y="951"/>
                    </a:lnTo>
                    <a:lnTo>
                      <a:pt x="397" y="951"/>
                    </a:lnTo>
                    <a:lnTo>
                      <a:pt x="398" y="951"/>
                    </a:lnTo>
                    <a:lnTo>
                      <a:pt x="399" y="950"/>
                    </a:lnTo>
                    <a:lnTo>
                      <a:pt x="400" y="950"/>
                    </a:lnTo>
                    <a:lnTo>
                      <a:pt x="401" y="950"/>
                    </a:lnTo>
                    <a:lnTo>
                      <a:pt x="402" y="950"/>
                    </a:lnTo>
                    <a:lnTo>
                      <a:pt x="403" y="950"/>
                    </a:lnTo>
                    <a:lnTo>
                      <a:pt x="403" y="951"/>
                    </a:lnTo>
                    <a:lnTo>
                      <a:pt x="404" y="951"/>
                    </a:lnTo>
                    <a:lnTo>
                      <a:pt x="405" y="951"/>
                    </a:lnTo>
                    <a:lnTo>
                      <a:pt x="406" y="952"/>
                    </a:lnTo>
                    <a:lnTo>
                      <a:pt x="407" y="952"/>
                    </a:lnTo>
                    <a:lnTo>
                      <a:pt x="408" y="952"/>
                    </a:lnTo>
                    <a:lnTo>
                      <a:pt x="409" y="951"/>
                    </a:lnTo>
                    <a:lnTo>
                      <a:pt x="410" y="950"/>
                    </a:lnTo>
                    <a:lnTo>
                      <a:pt x="411" y="949"/>
                    </a:lnTo>
                    <a:lnTo>
                      <a:pt x="412" y="947"/>
                    </a:lnTo>
                    <a:lnTo>
                      <a:pt x="413" y="946"/>
                    </a:lnTo>
                    <a:lnTo>
                      <a:pt x="413" y="944"/>
                    </a:lnTo>
                    <a:lnTo>
                      <a:pt x="414" y="943"/>
                    </a:lnTo>
                    <a:lnTo>
                      <a:pt x="415" y="941"/>
                    </a:lnTo>
                    <a:lnTo>
                      <a:pt x="416" y="939"/>
                    </a:lnTo>
                    <a:lnTo>
                      <a:pt x="417" y="938"/>
                    </a:lnTo>
                    <a:lnTo>
                      <a:pt x="418" y="936"/>
                    </a:lnTo>
                    <a:lnTo>
                      <a:pt x="419" y="934"/>
                    </a:lnTo>
                    <a:lnTo>
                      <a:pt x="420" y="933"/>
                    </a:lnTo>
                    <a:lnTo>
                      <a:pt x="421" y="931"/>
                    </a:lnTo>
                    <a:lnTo>
                      <a:pt x="422" y="928"/>
                    </a:lnTo>
                    <a:lnTo>
                      <a:pt x="423" y="927"/>
                    </a:lnTo>
                    <a:lnTo>
                      <a:pt x="424" y="926"/>
                    </a:lnTo>
                    <a:lnTo>
                      <a:pt x="424" y="927"/>
                    </a:lnTo>
                    <a:lnTo>
                      <a:pt x="425" y="928"/>
                    </a:lnTo>
                    <a:lnTo>
                      <a:pt x="426" y="928"/>
                    </a:lnTo>
                    <a:lnTo>
                      <a:pt x="427" y="930"/>
                    </a:lnTo>
                    <a:lnTo>
                      <a:pt x="428" y="932"/>
                    </a:lnTo>
                    <a:lnTo>
                      <a:pt x="429" y="934"/>
                    </a:lnTo>
                    <a:lnTo>
                      <a:pt x="430" y="937"/>
                    </a:lnTo>
                    <a:lnTo>
                      <a:pt x="431" y="937"/>
                    </a:lnTo>
                    <a:lnTo>
                      <a:pt x="432" y="936"/>
                    </a:lnTo>
                    <a:lnTo>
                      <a:pt x="433" y="936"/>
                    </a:lnTo>
                    <a:lnTo>
                      <a:pt x="434" y="935"/>
                    </a:lnTo>
                    <a:lnTo>
                      <a:pt x="434" y="933"/>
                    </a:lnTo>
                    <a:lnTo>
                      <a:pt x="435" y="932"/>
                    </a:lnTo>
                    <a:lnTo>
                      <a:pt x="436" y="930"/>
                    </a:lnTo>
                    <a:lnTo>
                      <a:pt x="437" y="928"/>
                    </a:lnTo>
                    <a:lnTo>
                      <a:pt x="438" y="931"/>
                    </a:lnTo>
                    <a:lnTo>
                      <a:pt x="439" y="937"/>
                    </a:lnTo>
                    <a:lnTo>
                      <a:pt x="440" y="942"/>
                    </a:lnTo>
                    <a:lnTo>
                      <a:pt x="441" y="949"/>
                    </a:lnTo>
                    <a:lnTo>
                      <a:pt x="442" y="955"/>
                    </a:lnTo>
                    <a:lnTo>
                      <a:pt x="443" y="961"/>
                    </a:lnTo>
                    <a:lnTo>
                      <a:pt x="444" y="967"/>
                    </a:lnTo>
                    <a:lnTo>
                      <a:pt x="444" y="972"/>
                    </a:lnTo>
                    <a:lnTo>
                      <a:pt x="445" y="976"/>
                    </a:lnTo>
                    <a:lnTo>
                      <a:pt x="446" y="980"/>
                    </a:lnTo>
                    <a:lnTo>
                      <a:pt x="447" y="983"/>
                    </a:lnTo>
                    <a:lnTo>
                      <a:pt x="448" y="984"/>
                    </a:lnTo>
                    <a:lnTo>
                      <a:pt x="449" y="987"/>
                    </a:lnTo>
                    <a:lnTo>
                      <a:pt x="450" y="989"/>
                    </a:lnTo>
                    <a:lnTo>
                      <a:pt x="451" y="990"/>
                    </a:lnTo>
                    <a:lnTo>
                      <a:pt x="452" y="990"/>
                    </a:lnTo>
                    <a:lnTo>
                      <a:pt x="453" y="985"/>
                    </a:lnTo>
                    <a:lnTo>
                      <a:pt x="454" y="978"/>
                    </a:lnTo>
                    <a:lnTo>
                      <a:pt x="455" y="970"/>
                    </a:lnTo>
                    <a:lnTo>
                      <a:pt x="455" y="961"/>
                    </a:lnTo>
                    <a:lnTo>
                      <a:pt x="456" y="946"/>
                    </a:lnTo>
                    <a:lnTo>
                      <a:pt x="457" y="930"/>
                    </a:lnTo>
                    <a:lnTo>
                      <a:pt x="458" y="911"/>
                    </a:lnTo>
                    <a:lnTo>
                      <a:pt x="459" y="892"/>
                    </a:lnTo>
                    <a:lnTo>
                      <a:pt x="460" y="881"/>
                    </a:lnTo>
                    <a:lnTo>
                      <a:pt x="461" y="873"/>
                    </a:lnTo>
                    <a:lnTo>
                      <a:pt x="462" y="862"/>
                    </a:lnTo>
                    <a:lnTo>
                      <a:pt x="463" y="850"/>
                    </a:lnTo>
                    <a:lnTo>
                      <a:pt x="464" y="843"/>
                    </a:lnTo>
                    <a:lnTo>
                      <a:pt x="464" y="834"/>
                    </a:lnTo>
                    <a:lnTo>
                      <a:pt x="465" y="827"/>
                    </a:lnTo>
                    <a:lnTo>
                      <a:pt x="466" y="816"/>
                    </a:lnTo>
                    <a:lnTo>
                      <a:pt x="467" y="778"/>
                    </a:lnTo>
                    <a:lnTo>
                      <a:pt x="468" y="728"/>
                    </a:lnTo>
                    <a:lnTo>
                      <a:pt x="469" y="672"/>
                    </a:lnTo>
                    <a:lnTo>
                      <a:pt x="470" y="611"/>
                    </a:lnTo>
                    <a:lnTo>
                      <a:pt x="471" y="558"/>
                    </a:lnTo>
                    <a:lnTo>
                      <a:pt x="472" y="506"/>
                    </a:lnTo>
                    <a:lnTo>
                      <a:pt x="473" y="455"/>
                    </a:lnTo>
                    <a:lnTo>
                      <a:pt x="474" y="404"/>
                    </a:lnTo>
                    <a:lnTo>
                      <a:pt x="474" y="344"/>
                    </a:lnTo>
                    <a:lnTo>
                      <a:pt x="476" y="283"/>
                    </a:lnTo>
                    <a:lnTo>
                      <a:pt x="476" y="227"/>
                    </a:lnTo>
                    <a:lnTo>
                      <a:pt x="477" y="174"/>
                    </a:lnTo>
                    <a:lnTo>
                      <a:pt x="478" y="122"/>
                    </a:lnTo>
                    <a:lnTo>
                      <a:pt x="479" y="77"/>
                    </a:lnTo>
                    <a:lnTo>
                      <a:pt x="480" y="34"/>
                    </a:lnTo>
                    <a:lnTo>
                      <a:pt x="481" y="0"/>
                    </a:lnTo>
                    <a:lnTo>
                      <a:pt x="482" y="2"/>
                    </a:lnTo>
                    <a:lnTo>
                      <a:pt x="483" y="23"/>
                    </a:lnTo>
                    <a:lnTo>
                      <a:pt x="484" y="53"/>
                    </a:lnTo>
                    <a:lnTo>
                      <a:pt x="485" y="94"/>
                    </a:lnTo>
                    <a:lnTo>
                      <a:pt x="485" y="141"/>
                    </a:lnTo>
                    <a:lnTo>
                      <a:pt x="486" y="194"/>
                    </a:lnTo>
                    <a:lnTo>
                      <a:pt x="487" y="255"/>
                    </a:lnTo>
                    <a:lnTo>
                      <a:pt x="488" y="320"/>
                    </a:lnTo>
                    <a:lnTo>
                      <a:pt x="489" y="382"/>
                    </a:lnTo>
                    <a:lnTo>
                      <a:pt x="490" y="444"/>
                    </a:lnTo>
                    <a:lnTo>
                      <a:pt x="491" y="502"/>
                    </a:lnTo>
                    <a:lnTo>
                      <a:pt x="492" y="561"/>
                    </a:lnTo>
                    <a:lnTo>
                      <a:pt x="493" y="630"/>
                    </a:lnTo>
                    <a:lnTo>
                      <a:pt x="494" y="700"/>
                    </a:lnTo>
                    <a:lnTo>
                      <a:pt x="495" y="772"/>
                    </a:lnTo>
                    <a:lnTo>
                      <a:pt x="495" y="839"/>
                    </a:lnTo>
                    <a:lnTo>
                      <a:pt x="496" y="876"/>
                    </a:lnTo>
                    <a:lnTo>
                      <a:pt x="497" y="899"/>
                    </a:lnTo>
                    <a:lnTo>
                      <a:pt x="498" y="915"/>
                    </a:lnTo>
                    <a:lnTo>
                      <a:pt x="499" y="925"/>
                    </a:lnTo>
                    <a:lnTo>
                      <a:pt x="500" y="934"/>
                    </a:lnTo>
                    <a:lnTo>
                      <a:pt x="501" y="942"/>
                    </a:lnTo>
                    <a:lnTo>
                      <a:pt x="502" y="944"/>
                    </a:lnTo>
                    <a:lnTo>
                      <a:pt x="503" y="944"/>
                    </a:lnTo>
                    <a:lnTo>
                      <a:pt x="504" y="949"/>
                    </a:lnTo>
                    <a:lnTo>
                      <a:pt x="504" y="953"/>
                    </a:lnTo>
                    <a:lnTo>
                      <a:pt x="506" y="957"/>
                    </a:lnTo>
                    <a:lnTo>
                      <a:pt x="506" y="961"/>
                    </a:lnTo>
                    <a:lnTo>
                      <a:pt x="507" y="961"/>
                    </a:lnTo>
                    <a:lnTo>
                      <a:pt x="508" y="959"/>
                    </a:lnTo>
                    <a:lnTo>
                      <a:pt x="509" y="957"/>
                    </a:lnTo>
                    <a:lnTo>
                      <a:pt x="510" y="954"/>
                    </a:lnTo>
                    <a:lnTo>
                      <a:pt x="511" y="954"/>
                    </a:lnTo>
                    <a:lnTo>
                      <a:pt x="512" y="955"/>
                    </a:lnTo>
                    <a:lnTo>
                      <a:pt x="513" y="956"/>
                    </a:lnTo>
                    <a:lnTo>
                      <a:pt x="514" y="957"/>
                    </a:lnTo>
                    <a:lnTo>
                      <a:pt x="515" y="958"/>
                    </a:lnTo>
                    <a:lnTo>
                      <a:pt x="516" y="958"/>
                    </a:lnTo>
                    <a:lnTo>
                      <a:pt x="516" y="959"/>
                    </a:lnTo>
                    <a:lnTo>
                      <a:pt x="517" y="959"/>
                    </a:lnTo>
                    <a:lnTo>
                      <a:pt x="518" y="957"/>
                    </a:lnTo>
                    <a:lnTo>
                      <a:pt x="519" y="954"/>
                    </a:lnTo>
                    <a:lnTo>
                      <a:pt x="520" y="951"/>
                    </a:lnTo>
                    <a:lnTo>
                      <a:pt x="521" y="948"/>
                    </a:lnTo>
                    <a:lnTo>
                      <a:pt x="522" y="944"/>
                    </a:lnTo>
                    <a:lnTo>
                      <a:pt x="523" y="939"/>
                    </a:lnTo>
                    <a:lnTo>
                      <a:pt x="524" y="935"/>
                    </a:lnTo>
                    <a:lnTo>
                      <a:pt x="525" y="931"/>
                    </a:lnTo>
                    <a:lnTo>
                      <a:pt x="525" y="929"/>
                    </a:lnTo>
                    <a:lnTo>
                      <a:pt x="527" y="929"/>
                    </a:lnTo>
                    <a:lnTo>
                      <a:pt x="527" y="929"/>
                    </a:lnTo>
                    <a:lnTo>
                      <a:pt x="528" y="929"/>
                    </a:lnTo>
                    <a:lnTo>
                      <a:pt x="529" y="930"/>
                    </a:lnTo>
                    <a:lnTo>
                      <a:pt x="530" y="930"/>
                    </a:lnTo>
                    <a:lnTo>
                      <a:pt x="531" y="931"/>
                    </a:lnTo>
                    <a:lnTo>
                      <a:pt x="532" y="933"/>
                    </a:lnTo>
                    <a:lnTo>
                      <a:pt x="533" y="933"/>
                    </a:lnTo>
                    <a:lnTo>
                      <a:pt x="534" y="933"/>
                    </a:lnTo>
                    <a:lnTo>
                      <a:pt x="535" y="934"/>
                    </a:lnTo>
                    <a:lnTo>
                      <a:pt x="536" y="934"/>
                    </a:lnTo>
                    <a:lnTo>
                      <a:pt x="536" y="934"/>
                    </a:lnTo>
                    <a:lnTo>
                      <a:pt x="537" y="935"/>
                    </a:lnTo>
                    <a:lnTo>
                      <a:pt x="538" y="935"/>
                    </a:lnTo>
                    <a:lnTo>
                      <a:pt x="539" y="936"/>
                    </a:lnTo>
                    <a:lnTo>
                      <a:pt x="540" y="937"/>
                    </a:lnTo>
                    <a:lnTo>
                      <a:pt x="541" y="937"/>
                    </a:lnTo>
                    <a:lnTo>
                      <a:pt x="542" y="938"/>
                    </a:lnTo>
                    <a:lnTo>
                      <a:pt x="543" y="939"/>
                    </a:lnTo>
                    <a:lnTo>
                      <a:pt x="544" y="939"/>
                    </a:lnTo>
                    <a:lnTo>
                      <a:pt x="545" y="940"/>
                    </a:lnTo>
                    <a:lnTo>
                      <a:pt x="546" y="941"/>
                    </a:lnTo>
                    <a:lnTo>
                      <a:pt x="546" y="941"/>
                    </a:lnTo>
                    <a:lnTo>
                      <a:pt x="547" y="942"/>
                    </a:lnTo>
                    <a:lnTo>
                      <a:pt x="548" y="943"/>
                    </a:lnTo>
                    <a:lnTo>
                      <a:pt x="549" y="944"/>
                    </a:lnTo>
                    <a:lnTo>
                      <a:pt x="550" y="944"/>
                    </a:lnTo>
                    <a:lnTo>
                      <a:pt x="551" y="945"/>
                    </a:lnTo>
                    <a:lnTo>
                      <a:pt x="552" y="946"/>
                    </a:lnTo>
                    <a:lnTo>
                      <a:pt x="553" y="947"/>
                    </a:lnTo>
                    <a:lnTo>
                      <a:pt x="554" y="948"/>
                    </a:lnTo>
                    <a:lnTo>
                      <a:pt x="555" y="948"/>
                    </a:lnTo>
                    <a:lnTo>
                      <a:pt x="556" y="949"/>
                    </a:lnTo>
                    <a:lnTo>
                      <a:pt x="557" y="949"/>
                    </a:lnTo>
                    <a:lnTo>
                      <a:pt x="557" y="949"/>
                    </a:lnTo>
                    <a:lnTo>
                      <a:pt x="558" y="950"/>
                    </a:lnTo>
                    <a:lnTo>
                      <a:pt x="559" y="950"/>
                    </a:lnTo>
                    <a:lnTo>
                      <a:pt x="560" y="950"/>
                    </a:lnTo>
                    <a:lnTo>
                      <a:pt x="561" y="950"/>
                    </a:lnTo>
                    <a:lnTo>
                      <a:pt x="562" y="950"/>
                    </a:lnTo>
                    <a:lnTo>
                      <a:pt x="563" y="950"/>
                    </a:lnTo>
                    <a:lnTo>
                      <a:pt x="564" y="950"/>
                    </a:lnTo>
                    <a:lnTo>
                      <a:pt x="565" y="951"/>
                    </a:lnTo>
                    <a:lnTo>
                      <a:pt x="566" y="951"/>
                    </a:lnTo>
                    <a:lnTo>
                      <a:pt x="567" y="951"/>
                    </a:lnTo>
                    <a:lnTo>
                      <a:pt x="567" y="951"/>
                    </a:lnTo>
                    <a:lnTo>
                      <a:pt x="568" y="951"/>
                    </a:lnTo>
                    <a:lnTo>
                      <a:pt x="569" y="951"/>
                    </a:lnTo>
                    <a:lnTo>
                      <a:pt x="570" y="951"/>
                    </a:lnTo>
                    <a:lnTo>
                      <a:pt x="571" y="951"/>
                    </a:lnTo>
                    <a:lnTo>
                      <a:pt x="572" y="950"/>
                    </a:lnTo>
                    <a:lnTo>
                      <a:pt x="573" y="950"/>
                    </a:lnTo>
                    <a:lnTo>
                      <a:pt x="574" y="950"/>
                    </a:lnTo>
                    <a:lnTo>
                      <a:pt x="575" y="950"/>
                    </a:lnTo>
                    <a:lnTo>
                      <a:pt x="576" y="949"/>
                    </a:lnTo>
                    <a:lnTo>
                      <a:pt x="576" y="949"/>
                    </a:lnTo>
                    <a:lnTo>
                      <a:pt x="577" y="949"/>
                    </a:lnTo>
                    <a:lnTo>
                      <a:pt x="578" y="948"/>
                    </a:lnTo>
                    <a:lnTo>
                      <a:pt x="579" y="948"/>
                    </a:lnTo>
                    <a:lnTo>
                      <a:pt x="580" y="948"/>
                    </a:lnTo>
                    <a:lnTo>
                      <a:pt x="581" y="947"/>
                    </a:lnTo>
                    <a:lnTo>
                      <a:pt x="582" y="947"/>
                    </a:lnTo>
                    <a:lnTo>
                      <a:pt x="583" y="946"/>
                    </a:lnTo>
                    <a:lnTo>
                      <a:pt x="584" y="946"/>
                    </a:lnTo>
                    <a:lnTo>
                      <a:pt x="585" y="946"/>
                    </a:lnTo>
                    <a:lnTo>
                      <a:pt x="586" y="946"/>
                    </a:lnTo>
                    <a:lnTo>
                      <a:pt x="587" y="946"/>
                    </a:lnTo>
                    <a:lnTo>
                      <a:pt x="588" y="947"/>
                    </a:lnTo>
                    <a:lnTo>
                      <a:pt x="588" y="948"/>
                    </a:lnTo>
                    <a:lnTo>
                      <a:pt x="589" y="949"/>
                    </a:lnTo>
                    <a:lnTo>
                      <a:pt x="590" y="949"/>
                    </a:lnTo>
                    <a:lnTo>
                      <a:pt x="591" y="949"/>
                    </a:lnTo>
                    <a:lnTo>
                      <a:pt x="592" y="948"/>
                    </a:lnTo>
                    <a:lnTo>
                      <a:pt x="593" y="947"/>
                    </a:lnTo>
                    <a:lnTo>
                      <a:pt x="594" y="946"/>
                    </a:lnTo>
                    <a:lnTo>
                      <a:pt x="595" y="944"/>
                    </a:lnTo>
                    <a:lnTo>
                      <a:pt x="596" y="943"/>
                    </a:lnTo>
                    <a:lnTo>
                      <a:pt x="597" y="942"/>
                    </a:lnTo>
                    <a:lnTo>
                      <a:pt x="597" y="940"/>
                    </a:lnTo>
                    <a:lnTo>
                      <a:pt x="598" y="941"/>
                    </a:lnTo>
                    <a:lnTo>
                      <a:pt x="599" y="942"/>
                    </a:lnTo>
                    <a:lnTo>
                      <a:pt x="600" y="945"/>
                    </a:lnTo>
                    <a:lnTo>
                      <a:pt x="601" y="947"/>
                    </a:lnTo>
                    <a:lnTo>
                      <a:pt x="602" y="948"/>
                    </a:lnTo>
                    <a:lnTo>
                      <a:pt x="603" y="949"/>
                    </a:lnTo>
                    <a:lnTo>
                      <a:pt x="604" y="949"/>
                    </a:lnTo>
                    <a:lnTo>
                      <a:pt x="605" y="950"/>
                    </a:lnTo>
                    <a:lnTo>
                      <a:pt x="606" y="954"/>
                    </a:lnTo>
                    <a:lnTo>
                      <a:pt x="607" y="958"/>
                    </a:lnTo>
                    <a:lnTo>
                      <a:pt x="607" y="962"/>
                    </a:lnTo>
                    <a:lnTo>
                      <a:pt x="608" y="966"/>
                    </a:lnTo>
                    <a:lnTo>
                      <a:pt x="609" y="971"/>
                    </a:lnTo>
                    <a:lnTo>
                      <a:pt x="610" y="976"/>
                    </a:lnTo>
                    <a:lnTo>
                      <a:pt x="611" y="981"/>
                    </a:lnTo>
                    <a:lnTo>
                      <a:pt x="612" y="985"/>
                    </a:lnTo>
                    <a:lnTo>
                      <a:pt x="613" y="980"/>
                    </a:lnTo>
                    <a:lnTo>
                      <a:pt x="614" y="971"/>
                    </a:lnTo>
                    <a:lnTo>
                      <a:pt x="615" y="959"/>
                    </a:lnTo>
                    <a:lnTo>
                      <a:pt x="616" y="946"/>
                    </a:lnTo>
                    <a:lnTo>
                      <a:pt x="617" y="934"/>
                    </a:lnTo>
                    <a:lnTo>
                      <a:pt x="618" y="922"/>
                    </a:lnTo>
                    <a:lnTo>
                      <a:pt x="618" y="909"/>
                    </a:lnTo>
                    <a:lnTo>
                      <a:pt x="619" y="895"/>
                    </a:lnTo>
                    <a:lnTo>
                      <a:pt x="620" y="880"/>
                    </a:lnTo>
                    <a:lnTo>
                      <a:pt x="621" y="863"/>
                    </a:lnTo>
                    <a:lnTo>
                      <a:pt x="622" y="848"/>
                    </a:lnTo>
                    <a:lnTo>
                      <a:pt x="623" y="833"/>
                    </a:lnTo>
                    <a:lnTo>
                      <a:pt x="624" y="815"/>
                    </a:lnTo>
                    <a:lnTo>
                      <a:pt x="625" y="799"/>
                    </a:lnTo>
                    <a:lnTo>
                      <a:pt x="626" y="781"/>
                    </a:lnTo>
                    <a:lnTo>
                      <a:pt x="627" y="766"/>
                    </a:lnTo>
                    <a:lnTo>
                      <a:pt x="628" y="761"/>
                    </a:lnTo>
                    <a:lnTo>
                      <a:pt x="628" y="760"/>
                    </a:lnTo>
                    <a:lnTo>
                      <a:pt x="629" y="762"/>
                    </a:lnTo>
                    <a:lnTo>
                      <a:pt x="630" y="766"/>
                    </a:lnTo>
                    <a:lnTo>
                      <a:pt x="631" y="770"/>
                    </a:lnTo>
                    <a:lnTo>
                      <a:pt x="632" y="774"/>
                    </a:lnTo>
                    <a:lnTo>
                      <a:pt x="633" y="780"/>
                    </a:lnTo>
                    <a:lnTo>
                      <a:pt x="634" y="786"/>
                    </a:lnTo>
                    <a:lnTo>
                      <a:pt x="635" y="796"/>
                    </a:lnTo>
                    <a:lnTo>
                      <a:pt x="636" y="806"/>
                    </a:lnTo>
                    <a:lnTo>
                      <a:pt x="637" y="817"/>
                    </a:lnTo>
                    <a:lnTo>
                      <a:pt x="637" y="828"/>
                    </a:lnTo>
                    <a:lnTo>
                      <a:pt x="639" y="841"/>
                    </a:lnTo>
                    <a:lnTo>
                      <a:pt x="639" y="855"/>
                    </a:lnTo>
                    <a:lnTo>
                      <a:pt x="640" y="870"/>
                    </a:lnTo>
                    <a:lnTo>
                      <a:pt x="641" y="883"/>
                    </a:lnTo>
                    <a:lnTo>
                      <a:pt x="642" y="891"/>
                    </a:lnTo>
                    <a:lnTo>
                      <a:pt x="643" y="895"/>
                    </a:lnTo>
                    <a:lnTo>
                      <a:pt x="644" y="899"/>
                    </a:lnTo>
                    <a:lnTo>
                      <a:pt x="645" y="901"/>
                    </a:lnTo>
                    <a:lnTo>
                      <a:pt x="646" y="903"/>
                    </a:lnTo>
                    <a:lnTo>
                      <a:pt x="647" y="904"/>
                    </a:lnTo>
                    <a:lnTo>
                      <a:pt x="648" y="903"/>
                    </a:lnTo>
                    <a:lnTo>
                      <a:pt x="648" y="903"/>
                    </a:lnTo>
                    <a:lnTo>
                      <a:pt x="649" y="906"/>
                    </a:lnTo>
                    <a:lnTo>
                      <a:pt x="650" y="911"/>
                    </a:lnTo>
                    <a:lnTo>
                      <a:pt x="651" y="915"/>
                    </a:lnTo>
                    <a:lnTo>
                      <a:pt x="652" y="919"/>
                    </a:lnTo>
                    <a:lnTo>
                      <a:pt x="653" y="923"/>
                    </a:lnTo>
                    <a:lnTo>
                      <a:pt x="654" y="927"/>
                    </a:lnTo>
                    <a:lnTo>
                      <a:pt x="655" y="931"/>
                    </a:lnTo>
                    <a:lnTo>
                      <a:pt x="656" y="934"/>
                    </a:lnTo>
                    <a:lnTo>
                      <a:pt x="657" y="931"/>
                    </a:lnTo>
                    <a:lnTo>
                      <a:pt x="658" y="926"/>
                    </a:lnTo>
                    <a:lnTo>
                      <a:pt x="658" y="919"/>
                    </a:lnTo>
                    <a:lnTo>
                      <a:pt x="659" y="911"/>
                    </a:lnTo>
                    <a:lnTo>
                      <a:pt x="660" y="904"/>
                    </a:lnTo>
                    <a:lnTo>
                      <a:pt x="661" y="898"/>
                    </a:lnTo>
                    <a:lnTo>
                      <a:pt x="662" y="891"/>
                    </a:lnTo>
                    <a:lnTo>
                      <a:pt x="663" y="883"/>
                    </a:lnTo>
                    <a:lnTo>
                      <a:pt x="664" y="873"/>
                    </a:lnTo>
                    <a:lnTo>
                      <a:pt x="665" y="861"/>
                    </a:lnTo>
                    <a:lnTo>
                      <a:pt x="666" y="850"/>
                    </a:lnTo>
                    <a:lnTo>
                      <a:pt x="667" y="840"/>
                    </a:lnTo>
                    <a:lnTo>
                      <a:pt x="668" y="827"/>
                    </a:lnTo>
                    <a:lnTo>
                      <a:pt x="669" y="815"/>
                    </a:lnTo>
                    <a:lnTo>
                      <a:pt x="669" y="802"/>
                    </a:lnTo>
                    <a:lnTo>
                      <a:pt x="670" y="791"/>
                    </a:lnTo>
                    <a:lnTo>
                      <a:pt x="671" y="791"/>
                    </a:lnTo>
                    <a:lnTo>
                      <a:pt x="672" y="795"/>
                    </a:lnTo>
                    <a:lnTo>
                      <a:pt x="673" y="802"/>
                    </a:lnTo>
                    <a:lnTo>
                      <a:pt x="674" y="811"/>
                    </a:lnTo>
                    <a:lnTo>
                      <a:pt x="675" y="819"/>
                    </a:lnTo>
                    <a:lnTo>
                      <a:pt x="676" y="828"/>
                    </a:lnTo>
                    <a:lnTo>
                      <a:pt x="677" y="838"/>
                    </a:lnTo>
                    <a:lnTo>
                      <a:pt x="678" y="849"/>
                    </a:lnTo>
                    <a:lnTo>
                      <a:pt x="679" y="860"/>
                    </a:lnTo>
                    <a:lnTo>
                      <a:pt x="679" y="873"/>
                    </a:lnTo>
                    <a:lnTo>
                      <a:pt x="680" y="885"/>
                    </a:lnTo>
                    <a:lnTo>
                      <a:pt x="681" y="896"/>
                    </a:lnTo>
                    <a:lnTo>
                      <a:pt x="682" y="910"/>
                    </a:lnTo>
                    <a:lnTo>
                      <a:pt x="683" y="924"/>
                    </a:lnTo>
                    <a:lnTo>
                      <a:pt x="684" y="939"/>
                    </a:lnTo>
                    <a:lnTo>
                      <a:pt x="685" y="952"/>
                    </a:lnTo>
                    <a:lnTo>
                      <a:pt x="686" y="958"/>
                    </a:lnTo>
                    <a:lnTo>
                      <a:pt x="687" y="962"/>
                    </a:lnTo>
                    <a:lnTo>
                      <a:pt x="688" y="963"/>
                    </a:lnTo>
                    <a:lnTo>
                      <a:pt x="688" y="963"/>
                    </a:lnTo>
                    <a:lnTo>
                      <a:pt x="689" y="963"/>
                    </a:lnTo>
                    <a:lnTo>
                      <a:pt x="690" y="963"/>
                    </a:lnTo>
                    <a:lnTo>
                      <a:pt x="691" y="962"/>
                    </a:lnTo>
                    <a:lnTo>
                      <a:pt x="692" y="960"/>
                    </a:lnTo>
                    <a:lnTo>
                      <a:pt x="693" y="959"/>
                    </a:lnTo>
                    <a:lnTo>
                      <a:pt x="694" y="958"/>
                    </a:lnTo>
                    <a:lnTo>
                      <a:pt x="695" y="957"/>
                    </a:lnTo>
                    <a:lnTo>
                      <a:pt x="696" y="955"/>
                    </a:lnTo>
                    <a:lnTo>
                      <a:pt x="697" y="953"/>
                    </a:lnTo>
                    <a:lnTo>
                      <a:pt x="698" y="951"/>
                    </a:lnTo>
                    <a:lnTo>
                      <a:pt x="699" y="948"/>
                    </a:lnTo>
                    <a:lnTo>
                      <a:pt x="700" y="946"/>
                    </a:lnTo>
                    <a:lnTo>
                      <a:pt x="700" y="945"/>
                    </a:lnTo>
                    <a:lnTo>
                      <a:pt x="701" y="945"/>
                    </a:lnTo>
                    <a:lnTo>
                      <a:pt x="702" y="945"/>
                    </a:lnTo>
                    <a:lnTo>
                      <a:pt x="703" y="945"/>
                    </a:lnTo>
                    <a:lnTo>
                      <a:pt x="704" y="945"/>
                    </a:lnTo>
                    <a:lnTo>
                      <a:pt x="705" y="946"/>
                    </a:lnTo>
                    <a:lnTo>
                      <a:pt x="706" y="946"/>
                    </a:lnTo>
                    <a:lnTo>
                      <a:pt x="707" y="947"/>
                    </a:lnTo>
                    <a:lnTo>
                      <a:pt x="708" y="946"/>
                    </a:lnTo>
                    <a:lnTo>
                      <a:pt x="709" y="945"/>
                    </a:lnTo>
                    <a:lnTo>
                      <a:pt x="709" y="949"/>
                    </a:lnTo>
                    <a:lnTo>
                      <a:pt x="710" y="945"/>
                    </a:lnTo>
                    <a:lnTo>
                      <a:pt x="711" y="946"/>
                    </a:lnTo>
                    <a:lnTo>
                      <a:pt x="712" y="946"/>
                    </a:lnTo>
                    <a:lnTo>
                      <a:pt x="713" y="946"/>
                    </a:lnTo>
                    <a:lnTo>
                      <a:pt x="714" y="946"/>
                    </a:lnTo>
                    <a:lnTo>
                      <a:pt x="715" y="946"/>
                    </a:lnTo>
                    <a:lnTo>
                      <a:pt x="716" y="945"/>
                    </a:lnTo>
                    <a:lnTo>
                      <a:pt x="717" y="945"/>
                    </a:lnTo>
                    <a:lnTo>
                      <a:pt x="718" y="945"/>
                    </a:lnTo>
                    <a:lnTo>
                      <a:pt x="719" y="944"/>
                    </a:lnTo>
                    <a:lnTo>
                      <a:pt x="719" y="944"/>
                    </a:lnTo>
                    <a:lnTo>
                      <a:pt x="720" y="944"/>
                    </a:lnTo>
                    <a:lnTo>
                      <a:pt x="721" y="944"/>
                    </a:lnTo>
                    <a:lnTo>
                      <a:pt x="722" y="944"/>
                    </a:lnTo>
                    <a:lnTo>
                      <a:pt x="723" y="943"/>
                    </a:lnTo>
                    <a:lnTo>
                      <a:pt x="724" y="943"/>
                    </a:lnTo>
                    <a:lnTo>
                      <a:pt x="725" y="943"/>
                    </a:lnTo>
                    <a:lnTo>
                      <a:pt x="726" y="942"/>
                    </a:lnTo>
                    <a:lnTo>
                      <a:pt x="727" y="942"/>
                    </a:lnTo>
                    <a:lnTo>
                      <a:pt x="728" y="942"/>
                    </a:lnTo>
                    <a:lnTo>
                      <a:pt x="729" y="942"/>
                    </a:lnTo>
                    <a:lnTo>
                      <a:pt x="730" y="942"/>
                    </a:lnTo>
                    <a:lnTo>
                      <a:pt x="730" y="942"/>
                    </a:lnTo>
                    <a:lnTo>
                      <a:pt x="731" y="942"/>
                    </a:lnTo>
                    <a:lnTo>
                      <a:pt x="732" y="942"/>
                    </a:lnTo>
                    <a:lnTo>
                      <a:pt x="733" y="942"/>
                    </a:lnTo>
                    <a:lnTo>
                      <a:pt x="734" y="942"/>
                    </a:lnTo>
                    <a:lnTo>
                      <a:pt x="735" y="942"/>
                    </a:lnTo>
                    <a:lnTo>
                      <a:pt x="736" y="942"/>
                    </a:lnTo>
                    <a:lnTo>
                      <a:pt x="737" y="942"/>
                    </a:lnTo>
                    <a:lnTo>
                      <a:pt x="738" y="942"/>
                    </a:lnTo>
                    <a:lnTo>
                      <a:pt x="739" y="942"/>
                    </a:lnTo>
                    <a:lnTo>
                      <a:pt x="740" y="942"/>
                    </a:lnTo>
                    <a:lnTo>
                      <a:pt x="740" y="943"/>
                    </a:lnTo>
                    <a:lnTo>
                      <a:pt x="741" y="943"/>
                    </a:lnTo>
                    <a:lnTo>
                      <a:pt x="742" y="943"/>
                    </a:lnTo>
                    <a:lnTo>
                      <a:pt x="743" y="943"/>
                    </a:lnTo>
                    <a:lnTo>
                      <a:pt x="744" y="943"/>
                    </a:lnTo>
                    <a:lnTo>
                      <a:pt x="745" y="944"/>
                    </a:lnTo>
                    <a:lnTo>
                      <a:pt x="746" y="944"/>
                    </a:lnTo>
                    <a:lnTo>
                      <a:pt x="747" y="945"/>
                    </a:lnTo>
                    <a:lnTo>
                      <a:pt x="748" y="945"/>
                    </a:lnTo>
                    <a:lnTo>
                      <a:pt x="749" y="946"/>
                    </a:lnTo>
                    <a:lnTo>
                      <a:pt x="749" y="946"/>
                    </a:lnTo>
                    <a:lnTo>
                      <a:pt x="751" y="946"/>
                    </a:lnTo>
                    <a:lnTo>
                      <a:pt x="751" y="948"/>
                    </a:lnTo>
                    <a:lnTo>
                      <a:pt x="752" y="948"/>
                    </a:lnTo>
                    <a:lnTo>
                      <a:pt x="753" y="948"/>
                    </a:lnTo>
                    <a:lnTo>
                      <a:pt x="754" y="949"/>
                    </a:lnTo>
                    <a:lnTo>
                      <a:pt x="755" y="950"/>
                    </a:lnTo>
                    <a:lnTo>
                      <a:pt x="756" y="950"/>
                    </a:lnTo>
                    <a:lnTo>
                      <a:pt x="757" y="950"/>
                    </a:lnTo>
                    <a:lnTo>
                      <a:pt x="758" y="951"/>
                    </a:lnTo>
                    <a:lnTo>
                      <a:pt x="759" y="952"/>
                    </a:lnTo>
                    <a:lnTo>
                      <a:pt x="760" y="952"/>
                    </a:lnTo>
                    <a:lnTo>
                      <a:pt x="760" y="952"/>
                    </a:lnTo>
                    <a:lnTo>
                      <a:pt x="761" y="952"/>
                    </a:lnTo>
                    <a:lnTo>
                      <a:pt x="762" y="952"/>
                    </a:lnTo>
                    <a:lnTo>
                      <a:pt x="763" y="953"/>
                    </a:lnTo>
                    <a:lnTo>
                      <a:pt x="764" y="953"/>
                    </a:lnTo>
                    <a:lnTo>
                      <a:pt x="765" y="953"/>
                    </a:lnTo>
                    <a:lnTo>
                      <a:pt x="766" y="953"/>
                    </a:lnTo>
                    <a:lnTo>
                      <a:pt x="767" y="953"/>
                    </a:lnTo>
                    <a:lnTo>
                      <a:pt x="768" y="953"/>
                    </a:lnTo>
                    <a:lnTo>
                      <a:pt x="769" y="954"/>
                    </a:lnTo>
                    <a:lnTo>
                      <a:pt x="770" y="954"/>
                    </a:lnTo>
                    <a:lnTo>
                      <a:pt x="770" y="954"/>
                    </a:lnTo>
                    <a:lnTo>
                      <a:pt x="772" y="954"/>
                    </a:lnTo>
                    <a:lnTo>
                      <a:pt x="772" y="954"/>
                    </a:lnTo>
                    <a:lnTo>
                      <a:pt x="773" y="954"/>
                    </a:lnTo>
                    <a:lnTo>
                      <a:pt x="774" y="954"/>
                    </a:lnTo>
                    <a:lnTo>
                      <a:pt x="775" y="954"/>
                    </a:lnTo>
                    <a:lnTo>
                      <a:pt x="776" y="954"/>
                    </a:lnTo>
                    <a:lnTo>
                      <a:pt x="777" y="954"/>
                    </a:lnTo>
                    <a:lnTo>
                      <a:pt x="778" y="953"/>
                    </a:lnTo>
                    <a:lnTo>
                      <a:pt x="779" y="953"/>
                    </a:lnTo>
                    <a:lnTo>
                      <a:pt x="780" y="953"/>
                    </a:lnTo>
                    <a:lnTo>
                      <a:pt x="781" y="953"/>
                    </a:lnTo>
                    <a:lnTo>
                      <a:pt x="781" y="953"/>
                    </a:lnTo>
                    <a:lnTo>
                      <a:pt x="782" y="952"/>
                    </a:lnTo>
                    <a:lnTo>
                      <a:pt x="783" y="952"/>
                    </a:lnTo>
                    <a:lnTo>
                      <a:pt x="784" y="952"/>
                    </a:lnTo>
                    <a:lnTo>
                      <a:pt x="785" y="952"/>
                    </a:lnTo>
                    <a:lnTo>
                      <a:pt x="786" y="952"/>
                    </a:lnTo>
                    <a:lnTo>
                      <a:pt x="787" y="951"/>
                    </a:lnTo>
                    <a:lnTo>
                      <a:pt x="788" y="951"/>
                    </a:lnTo>
                    <a:lnTo>
                      <a:pt x="789" y="951"/>
                    </a:lnTo>
                    <a:lnTo>
                      <a:pt x="790" y="951"/>
                    </a:lnTo>
                    <a:lnTo>
                      <a:pt x="791" y="951"/>
                    </a:lnTo>
                    <a:lnTo>
                      <a:pt x="791" y="951"/>
                    </a:lnTo>
                    <a:lnTo>
                      <a:pt x="792" y="951"/>
                    </a:lnTo>
                    <a:lnTo>
                      <a:pt x="793" y="951"/>
                    </a:lnTo>
                    <a:lnTo>
                      <a:pt x="794" y="951"/>
                    </a:lnTo>
                    <a:lnTo>
                      <a:pt x="795" y="951"/>
                    </a:lnTo>
                    <a:lnTo>
                      <a:pt x="796" y="950"/>
                    </a:lnTo>
                    <a:lnTo>
                      <a:pt x="797" y="950"/>
                    </a:lnTo>
                    <a:lnTo>
                      <a:pt x="798" y="950"/>
                    </a:lnTo>
                    <a:lnTo>
                      <a:pt x="799" y="949"/>
                    </a:lnTo>
                    <a:lnTo>
                      <a:pt x="800" y="949"/>
                    </a:lnTo>
                    <a:lnTo>
                      <a:pt x="800" y="948"/>
                    </a:lnTo>
                    <a:lnTo>
                      <a:pt x="802" y="948"/>
                    </a:lnTo>
                    <a:lnTo>
                      <a:pt x="802" y="948"/>
                    </a:lnTo>
                    <a:lnTo>
                      <a:pt x="803" y="948"/>
                    </a:lnTo>
                    <a:lnTo>
                      <a:pt x="804" y="949"/>
                    </a:lnTo>
                    <a:lnTo>
                      <a:pt x="805" y="950"/>
                    </a:lnTo>
                    <a:lnTo>
                      <a:pt x="806" y="950"/>
                    </a:lnTo>
                    <a:lnTo>
                      <a:pt x="807" y="951"/>
                    </a:lnTo>
                    <a:lnTo>
                      <a:pt x="808" y="952"/>
                    </a:lnTo>
                    <a:lnTo>
                      <a:pt x="809" y="952"/>
                    </a:lnTo>
                    <a:lnTo>
                      <a:pt x="810" y="953"/>
                    </a:lnTo>
                    <a:lnTo>
                      <a:pt x="811" y="954"/>
                    </a:lnTo>
                    <a:lnTo>
                      <a:pt x="812" y="954"/>
                    </a:lnTo>
                    <a:lnTo>
                      <a:pt x="812" y="955"/>
                    </a:lnTo>
                    <a:lnTo>
                      <a:pt x="813" y="956"/>
                    </a:lnTo>
                    <a:lnTo>
                      <a:pt x="814" y="957"/>
                    </a:lnTo>
                    <a:lnTo>
                      <a:pt x="815" y="957"/>
                    </a:lnTo>
                    <a:lnTo>
                      <a:pt x="816" y="958"/>
                    </a:lnTo>
                    <a:lnTo>
                      <a:pt x="817" y="957"/>
                    </a:lnTo>
                    <a:lnTo>
                      <a:pt x="818" y="956"/>
                    </a:lnTo>
                    <a:lnTo>
                      <a:pt x="819" y="954"/>
                    </a:lnTo>
                    <a:lnTo>
                      <a:pt x="820" y="953"/>
                    </a:lnTo>
                    <a:lnTo>
                      <a:pt x="821" y="950"/>
                    </a:lnTo>
                    <a:lnTo>
                      <a:pt x="821" y="948"/>
                    </a:lnTo>
                    <a:lnTo>
                      <a:pt x="822" y="945"/>
                    </a:lnTo>
                    <a:lnTo>
                      <a:pt x="823" y="942"/>
                    </a:lnTo>
                    <a:lnTo>
                      <a:pt x="824" y="941"/>
                    </a:lnTo>
                    <a:lnTo>
                      <a:pt x="825" y="939"/>
                    </a:lnTo>
                    <a:lnTo>
                      <a:pt x="826" y="938"/>
                    </a:lnTo>
                    <a:lnTo>
                      <a:pt x="827" y="936"/>
                    </a:lnTo>
                    <a:lnTo>
                      <a:pt x="828" y="935"/>
                    </a:lnTo>
                    <a:lnTo>
                      <a:pt x="829" y="934"/>
                    </a:lnTo>
                    <a:lnTo>
                      <a:pt x="830" y="932"/>
                    </a:lnTo>
                    <a:lnTo>
                      <a:pt x="831" y="931"/>
                    </a:lnTo>
                    <a:lnTo>
                      <a:pt x="832" y="927"/>
                    </a:lnTo>
                    <a:lnTo>
                      <a:pt x="832" y="923"/>
                    </a:lnTo>
                    <a:lnTo>
                      <a:pt x="833" y="918"/>
                    </a:lnTo>
                    <a:lnTo>
                      <a:pt x="834" y="913"/>
                    </a:lnTo>
                    <a:lnTo>
                      <a:pt x="835" y="909"/>
                    </a:lnTo>
                    <a:lnTo>
                      <a:pt x="836" y="905"/>
                    </a:lnTo>
                    <a:lnTo>
                      <a:pt x="837" y="901"/>
                    </a:lnTo>
                    <a:lnTo>
                      <a:pt x="838" y="897"/>
                    </a:lnTo>
                    <a:lnTo>
                      <a:pt x="839" y="891"/>
                    </a:lnTo>
                    <a:lnTo>
                      <a:pt x="840" y="885"/>
                    </a:lnTo>
                    <a:lnTo>
                      <a:pt x="841" y="879"/>
                    </a:lnTo>
                    <a:lnTo>
                      <a:pt x="842" y="874"/>
                    </a:lnTo>
                    <a:lnTo>
                      <a:pt x="842" y="867"/>
                    </a:lnTo>
                    <a:lnTo>
                      <a:pt x="843" y="861"/>
                    </a:lnTo>
                    <a:lnTo>
                      <a:pt x="844" y="855"/>
                    </a:lnTo>
                    <a:lnTo>
                      <a:pt x="845" y="849"/>
                    </a:lnTo>
                    <a:lnTo>
                      <a:pt x="846" y="849"/>
                    </a:lnTo>
                    <a:lnTo>
                      <a:pt x="847" y="852"/>
                    </a:lnTo>
                    <a:lnTo>
                      <a:pt x="848" y="857"/>
                    </a:lnTo>
                    <a:lnTo>
                      <a:pt x="849" y="862"/>
                    </a:lnTo>
                    <a:lnTo>
                      <a:pt x="850" y="868"/>
                    </a:lnTo>
                    <a:lnTo>
                      <a:pt x="851" y="873"/>
                    </a:lnTo>
                    <a:lnTo>
                      <a:pt x="852" y="880"/>
                    </a:lnTo>
                    <a:lnTo>
                      <a:pt x="852" y="886"/>
                    </a:lnTo>
                    <a:lnTo>
                      <a:pt x="853" y="894"/>
                    </a:lnTo>
                    <a:lnTo>
                      <a:pt x="854" y="902"/>
                    </a:lnTo>
                    <a:lnTo>
                      <a:pt x="855" y="909"/>
                    </a:lnTo>
                    <a:lnTo>
                      <a:pt x="856" y="917"/>
                    </a:lnTo>
                    <a:lnTo>
                      <a:pt x="857" y="925"/>
                    </a:lnTo>
                    <a:lnTo>
                      <a:pt x="858" y="934"/>
                    </a:lnTo>
                    <a:lnTo>
                      <a:pt x="859" y="943"/>
                    </a:lnTo>
                    <a:lnTo>
                      <a:pt x="860" y="952"/>
                    </a:lnTo>
                    <a:lnTo>
                      <a:pt x="861" y="956"/>
                    </a:lnTo>
                    <a:lnTo>
                      <a:pt x="862" y="958"/>
                    </a:lnTo>
                    <a:lnTo>
                      <a:pt x="863" y="960"/>
                    </a:lnTo>
                    <a:lnTo>
                      <a:pt x="863" y="960"/>
                    </a:lnTo>
                    <a:lnTo>
                      <a:pt x="864" y="961"/>
                    </a:lnTo>
                    <a:lnTo>
                      <a:pt x="865" y="961"/>
                    </a:lnTo>
                    <a:lnTo>
                      <a:pt x="866" y="960"/>
                    </a:lnTo>
                    <a:lnTo>
                      <a:pt x="867" y="960"/>
                    </a:lnTo>
                    <a:lnTo>
                      <a:pt x="868" y="960"/>
                    </a:lnTo>
                    <a:lnTo>
                      <a:pt x="869" y="960"/>
                    </a:lnTo>
                    <a:lnTo>
                      <a:pt x="870" y="960"/>
                    </a:lnTo>
                    <a:lnTo>
                      <a:pt x="871" y="959"/>
                    </a:lnTo>
                    <a:lnTo>
                      <a:pt x="872" y="959"/>
                    </a:lnTo>
                    <a:lnTo>
                      <a:pt x="872" y="958"/>
                    </a:lnTo>
                    <a:lnTo>
                      <a:pt x="873" y="957"/>
                    </a:lnTo>
                    <a:lnTo>
                      <a:pt x="874" y="956"/>
                    </a:lnTo>
                    <a:lnTo>
                      <a:pt x="875" y="955"/>
                    </a:lnTo>
                    <a:lnTo>
                      <a:pt x="876" y="955"/>
                    </a:lnTo>
                    <a:lnTo>
                      <a:pt x="877" y="955"/>
                    </a:lnTo>
                    <a:lnTo>
                      <a:pt x="878" y="954"/>
                    </a:lnTo>
                    <a:lnTo>
                      <a:pt x="879" y="954"/>
                    </a:lnTo>
                    <a:lnTo>
                      <a:pt x="880" y="954"/>
                    </a:lnTo>
                    <a:lnTo>
                      <a:pt x="881" y="954"/>
                    </a:lnTo>
                    <a:lnTo>
                      <a:pt x="882" y="953"/>
                    </a:lnTo>
                    <a:lnTo>
                      <a:pt x="882" y="952"/>
                    </a:lnTo>
                    <a:lnTo>
                      <a:pt x="884" y="952"/>
                    </a:lnTo>
                    <a:lnTo>
                      <a:pt x="884" y="951"/>
                    </a:lnTo>
                    <a:lnTo>
                      <a:pt x="885" y="950"/>
                    </a:lnTo>
                    <a:lnTo>
                      <a:pt x="886" y="949"/>
                    </a:lnTo>
                    <a:lnTo>
                      <a:pt x="887" y="948"/>
                    </a:lnTo>
                    <a:lnTo>
                      <a:pt x="888" y="947"/>
                    </a:lnTo>
                    <a:lnTo>
                      <a:pt x="889" y="946"/>
                    </a:lnTo>
                    <a:lnTo>
                      <a:pt x="890" y="946"/>
                    </a:lnTo>
                    <a:lnTo>
                      <a:pt x="891" y="946"/>
                    </a:lnTo>
                    <a:lnTo>
                      <a:pt x="892" y="946"/>
                    </a:lnTo>
                    <a:lnTo>
                      <a:pt x="893" y="946"/>
                    </a:lnTo>
                    <a:lnTo>
                      <a:pt x="893" y="946"/>
                    </a:lnTo>
                    <a:lnTo>
                      <a:pt x="894" y="947"/>
                    </a:lnTo>
                    <a:lnTo>
                      <a:pt x="895" y="947"/>
                    </a:lnTo>
                    <a:lnTo>
                      <a:pt x="896" y="948"/>
                    </a:lnTo>
                    <a:lnTo>
                      <a:pt x="897" y="948"/>
                    </a:lnTo>
                    <a:lnTo>
                      <a:pt x="898" y="949"/>
                    </a:lnTo>
                    <a:lnTo>
                      <a:pt x="899" y="949"/>
                    </a:lnTo>
                    <a:lnTo>
                      <a:pt x="900" y="949"/>
                    </a:lnTo>
                    <a:lnTo>
                      <a:pt x="901" y="949"/>
                    </a:lnTo>
                    <a:lnTo>
                      <a:pt x="902" y="950"/>
                    </a:lnTo>
                    <a:lnTo>
                      <a:pt x="903" y="950"/>
                    </a:lnTo>
                    <a:lnTo>
                      <a:pt x="903" y="950"/>
                    </a:lnTo>
                    <a:lnTo>
                      <a:pt x="904" y="950"/>
                    </a:lnTo>
                    <a:lnTo>
                      <a:pt x="905" y="951"/>
                    </a:lnTo>
                    <a:lnTo>
                      <a:pt x="906" y="951"/>
                    </a:lnTo>
                    <a:lnTo>
                      <a:pt x="907" y="952"/>
                    </a:lnTo>
                    <a:lnTo>
                      <a:pt x="908" y="952"/>
                    </a:lnTo>
                    <a:lnTo>
                      <a:pt x="909" y="952"/>
                    </a:lnTo>
                    <a:lnTo>
                      <a:pt x="910" y="952"/>
                    </a:lnTo>
                    <a:lnTo>
                      <a:pt x="911" y="952"/>
                    </a:lnTo>
                    <a:lnTo>
                      <a:pt x="912" y="953"/>
                    </a:lnTo>
                    <a:lnTo>
                      <a:pt x="912" y="953"/>
                    </a:lnTo>
                    <a:lnTo>
                      <a:pt x="914" y="954"/>
                    </a:lnTo>
                    <a:lnTo>
                      <a:pt x="914" y="954"/>
                    </a:lnTo>
                    <a:lnTo>
                      <a:pt x="915" y="955"/>
                    </a:lnTo>
                    <a:lnTo>
                      <a:pt x="916" y="956"/>
                    </a:lnTo>
                    <a:lnTo>
                      <a:pt x="917" y="957"/>
                    </a:lnTo>
                    <a:lnTo>
                      <a:pt x="918" y="957"/>
                    </a:lnTo>
                    <a:lnTo>
                      <a:pt x="919" y="956"/>
                    </a:lnTo>
                    <a:lnTo>
                      <a:pt x="920" y="955"/>
                    </a:lnTo>
                    <a:lnTo>
                      <a:pt x="921" y="954"/>
                    </a:lnTo>
                    <a:lnTo>
                      <a:pt x="922" y="952"/>
                    </a:lnTo>
                    <a:lnTo>
                      <a:pt x="923" y="950"/>
                    </a:lnTo>
                    <a:lnTo>
                      <a:pt x="924" y="949"/>
                    </a:lnTo>
                    <a:lnTo>
                      <a:pt x="924" y="947"/>
                    </a:lnTo>
                    <a:lnTo>
                      <a:pt x="925" y="945"/>
                    </a:lnTo>
                    <a:lnTo>
                      <a:pt x="926" y="943"/>
                    </a:lnTo>
                    <a:lnTo>
                      <a:pt x="927" y="941"/>
                    </a:lnTo>
                    <a:lnTo>
                      <a:pt x="928" y="939"/>
                    </a:lnTo>
                    <a:lnTo>
                      <a:pt x="929" y="937"/>
                    </a:lnTo>
                    <a:lnTo>
                      <a:pt x="930" y="934"/>
                    </a:lnTo>
                    <a:lnTo>
                      <a:pt x="931" y="932"/>
                    </a:lnTo>
                    <a:lnTo>
                      <a:pt x="932" y="930"/>
                    </a:lnTo>
                    <a:lnTo>
                      <a:pt x="933" y="928"/>
                    </a:lnTo>
                    <a:lnTo>
                      <a:pt x="933" y="927"/>
                    </a:lnTo>
                    <a:lnTo>
                      <a:pt x="935" y="927"/>
                    </a:lnTo>
                    <a:lnTo>
                      <a:pt x="935" y="927"/>
                    </a:lnTo>
                    <a:lnTo>
                      <a:pt x="936" y="927"/>
                    </a:lnTo>
                    <a:lnTo>
                      <a:pt x="937" y="928"/>
                    </a:lnTo>
                    <a:lnTo>
                      <a:pt x="938" y="928"/>
                    </a:lnTo>
                    <a:lnTo>
                      <a:pt x="939" y="929"/>
                    </a:lnTo>
                    <a:lnTo>
                      <a:pt x="940" y="929"/>
                    </a:lnTo>
                    <a:lnTo>
                      <a:pt x="941" y="930"/>
                    </a:lnTo>
                    <a:lnTo>
                      <a:pt x="942" y="931"/>
                    </a:lnTo>
                    <a:lnTo>
                      <a:pt x="943" y="932"/>
                    </a:lnTo>
                    <a:lnTo>
                      <a:pt x="944" y="933"/>
                    </a:lnTo>
                    <a:lnTo>
                      <a:pt x="944" y="933"/>
                    </a:lnTo>
                    <a:lnTo>
                      <a:pt x="945" y="934"/>
                    </a:lnTo>
                    <a:lnTo>
                      <a:pt x="946" y="935"/>
                    </a:lnTo>
                    <a:lnTo>
                      <a:pt x="947" y="936"/>
                    </a:lnTo>
                    <a:lnTo>
                      <a:pt x="948" y="938"/>
                    </a:lnTo>
                    <a:lnTo>
                      <a:pt x="949" y="938"/>
                    </a:lnTo>
                    <a:lnTo>
                      <a:pt x="950" y="939"/>
                    </a:lnTo>
                    <a:lnTo>
                      <a:pt x="951" y="940"/>
                    </a:lnTo>
                    <a:lnTo>
                      <a:pt x="952" y="941"/>
                    </a:lnTo>
                    <a:lnTo>
                      <a:pt x="953" y="943"/>
                    </a:lnTo>
                    <a:lnTo>
                      <a:pt x="954" y="944"/>
                    </a:lnTo>
                    <a:lnTo>
                      <a:pt x="954" y="945"/>
                    </a:lnTo>
                    <a:lnTo>
                      <a:pt x="955" y="946"/>
                    </a:lnTo>
                    <a:lnTo>
                      <a:pt x="956" y="946"/>
                    </a:lnTo>
                    <a:lnTo>
                      <a:pt x="957" y="946"/>
                    </a:lnTo>
                    <a:lnTo>
                      <a:pt x="958" y="946"/>
                    </a:lnTo>
                    <a:lnTo>
                      <a:pt x="959" y="946"/>
                    </a:lnTo>
                    <a:lnTo>
                      <a:pt x="960" y="946"/>
                    </a:lnTo>
                    <a:lnTo>
                      <a:pt x="961" y="946"/>
                    </a:lnTo>
                    <a:lnTo>
                      <a:pt x="962" y="946"/>
                    </a:lnTo>
                    <a:lnTo>
                      <a:pt x="963" y="947"/>
                    </a:lnTo>
                    <a:lnTo>
                      <a:pt x="964" y="949"/>
                    </a:lnTo>
                    <a:lnTo>
                      <a:pt x="965" y="951"/>
                    </a:lnTo>
                    <a:lnTo>
                      <a:pt x="965" y="954"/>
                    </a:lnTo>
                    <a:lnTo>
                      <a:pt x="966" y="956"/>
                    </a:lnTo>
                    <a:lnTo>
                      <a:pt x="967" y="958"/>
                    </a:lnTo>
                    <a:lnTo>
                      <a:pt x="968" y="960"/>
                    </a:lnTo>
                    <a:lnTo>
                      <a:pt x="969" y="962"/>
                    </a:lnTo>
                    <a:lnTo>
                      <a:pt x="970" y="964"/>
                    </a:lnTo>
                    <a:lnTo>
                      <a:pt x="971" y="966"/>
                    </a:lnTo>
                    <a:lnTo>
                      <a:pt x="972" y="967"/>
                    </a:lnTo>
                    <a:lnTo>
                      <a:pt x="973" y="968"/>
                    </a:lnTo>
                    <a:lnTo>
                      <a:pt x="974" y="970"/>
                    </a:lnTo>
                    <a:lnTo>
                      <a:pt x="975" y="971"/>
                    </a:lnTo>
                    <a:lnTo>
                      <a:pt x="975" y="973"/>
                    </a:lnTo>
                    <a:lnTo>
                      <a:pt x="976" y="973"/>
                    </a:lnTo>
                    <a:lnTo>
                      <a:pt x="977" y="971"/>
                    </a:lnTo>
                    <a:lnTo>
                      <a:pt x="978" y="967"/>
                    </a:lnTo>
                    <a:lnTo>
                      <a:pt x="979" y="962"/>
                    </a:lnTo>
                    <a:lnTo>
                      <a:pt x="980" y="957"/>
                    </a:lnTo>
                    <a:lnTo>
                      <a:pt x="981" y="950"/>
                    </a:lnTo>
                    <a:lnTo>
                      <a:pt x="982" y="943"/>
                    </a:lnTo>
                    <a:lnTo>
                      <a:pt x="983" y="934"/>
                    </a:lnTo>
                    <a:lnTo>
                      <a:pt x="984" y="926"/>
                    </a:lnTo>
                    <a:lnTo>
                      <a:pt x="985" y="920"/>
                    </a:lnTo>
                    <a:lnTo>
                      <a:pt x="985" y="916"/>
                    </a:lnTo>
                    <a:lnTo>
                      <a:pt x="986" y="911"/>
                    </a:lnTo>
                    <a:lnTo>
                      <a:pt x="987" y="906"/>
                    </a:lnTo>
                    <a:lnTo>
                      <a:pt x="988" y="901"/>
                    </a:lnTo>
                    <a:lnTo>
                      <a:pt x="989" y="896"/>
                    </a:lnTo>
                    <a:lnTo>
                      <a:pt x="990" y="892"/>
                    </a:lnTo>
                    <a:lnTo>
                      <a:pt x="991" y="886"/>
                    </a:lnTo>
                    <a:lnTo>
                      <a:pt x="992" y="873"/>
                    </a:lnTo>
                    <a:lnTo>
                      <a:pt x="993" y="858"/>
                    </a:lnTo>
                    <a:lnTo>
                      <a:pt x="994" y="841"/>
                    </a:lnTo>
                    <a:lnTo>
                      <a:pt x="995" y="821"/>
                    </a:lnTo>
                    <a:lnTo>
                      <a:pt x="996" y="807"/>
                    </a:lnTo>
                    <a:lnTo>
                      <a:pt x="996" y="792"/>
                    </a:lnTo>
                    <a:lnTo>
                      <a:pt x="997" y="778"/>
                    </a:lnTo>
                    <a:lnTo>
                      <a:pt x="998" y="763"/>
                    </a:lnTo>
                    <a:lnTo>
                      <a:pt x="999" y="741"/>
                    </a:lnTo>
                    <a:lnTo>
                      <a:pt x="1000" y="717"/>
                    </a:lnTo>
                    <a:lnTo>
                      <a:pt x="1001" y="695"/>
                    </a:lnTo>
                    <a:lnTo>
                      <a:pt x="1002" y="674"/>
                    </a:lnTo>
                    <a:lnTo>
                      <a:pt x="1003" y="648"/>
                    </a:lnTo>
                    <a:lnTo>
                      <a:pt x="1004" y="625"/>
                    </a:lnTo>
                    <a:lnTo>
                      <a:pt x="1005" y="600"/>
                    </a:lnTo>
                    <a:lnTo>
                      <a:pt x="1005" y="583"/>
                    </a:lnTo>
                    <a:lnTo>
                      <a:pt x="1006" y="585"/>
                    </a:lnTo>
                    <a:lnTo>
                      <a:pt x="1007" y="595"/>
                    </a:lnTo>
                    <a:lnTo>
                      <a:pt x="1008" y="608"/>
                    </a:lnTo>
                    <a:lnTo>
                      <a:pt x="1009" y="624"/>
                    </a:lnTo>
                    <a:lnTo>
                      <a:pt x="1010" y="641"/>
                    </a:lnTo>
                    <a:lnTo>
                      <a:pt x="1011" y="660"/>
                    </a:lnTo>
                    <a:lnTo>
                      <a:pt x="1012" y="681"/>
                    </a:lnTo>
                    <a:lnTo>
                      <a:pt x="1013" y="704"/>
                    </a:lnTo>
                    <a:lnTo>
                      <a:pt x="1014" y="729"/>
                    </a:lnTo>
                    <a:lnTo>
                      <a:pt x="1015" y="755"/>
                    </a:lnTo>
                    <a:lnTo>
                      <a:pt x="1015" y="781"/>
                    </a:lnTo>
                    <a:lnTo>
                      <a:pt x="1017" y="806"/>
                    </a:lnTo>
                    <a:lnTo>
                      <a:pt x="1017" y="836"/>
                    </a:lnTo>
                    <a:lnTo>
                      <a:pt x="1018" y="866"/>
                    </a:lnTo>
                    <a:lnTo>
                      <a:pt x="1019" y="897"/>
                    </a:lnTo>
                    <a:lnTo>
                      <a:pt x="1020" y="926"/>
                    </a:lnTo>
                    <a:lnTo>
                      <a:pt x="1021" y="940"/>
                    </a:lnTo>
                    <a:lnTo>
                      <a:pt x="1022" y="947"/>
                    </a:lnTo>
                    <a:lnTo>
                      <a:pt x="1023" y="952"/>
                    </a:lnTo>
                    <a:lnTo>
                      <a:pt x="1024" y="953"/>
                    </a:lnTo>
                    <a:lnTo>
                      <a:pt x="1025" y="954"/>
                    </a:lnTo>
                    <a:lnTo>
                      <a:pt x="1026" y="955"/>
                    </a:lnTo>
                    <a:lnTo>
                      <a:pt x="1026" y="953"/>
                    </a:lnTo>
                    <a:lnTo>
                      <a:pt x="1027" y="950"/>
                    </a:lnTo>
                    <a:lnTo>
                      <a:pt x="1028" y="949"/>
                    </a:lnTo>
                    <a:lnTo>
                      <a:pt x="1029" y="947"/>
                    </a:lnTo>
                    <a:lnTo>
                      <a:pt x="1030" y="946"/>
                    </a:lnTo>
                    <a:lnTo>
                      <a:pt x="1031" y="944"/>
                    </a:lnTo>
                    <a:lnTo>
                      <a:pt x="1032" y="941"/>
                    </a:lnTo>
                    <a:lnTo>
                      <a:pt x="1033" y="937"/>
                    </a:lnTo>
                    <a:lnTo>
                      <a:pt x="1034" y="932"/>
                    </a:lnTo>
                    <a:lnTo>
                      <a:pt x="1035" y="927"/>
                    </a:lnTo>
                    <a:lnTo>
                      <a:pt x="1036" y="927"/>
                    </a:lnTo>
                    <a:lnTo>
                      <a:pt x="1036" y="928"/>
                    </a:lnTo>
                    <a:lnTo>
                      <a:pt x="1037" y="930"/>
                    </a:lnTo>
                    <a:lnTo>
                      <a:pt x="1038" y="933"/>
                    </a:lnTo>
                    <a:lnTo>
                      <a:pt x="1039" y="935"/>
                    </a:lnTo>
                    <a:lnTo>
                      <a:pt x="1040" y="937"/>
                    </a:lnTo>
                    <a:lnTo>
                      <a:pt x="1041" y="940"/>
                    </a:lnTo>
                    <a:lnTo>
                      <a:pt x="1042" y="943"/>
                    </a:lnTo>
                    <a:lnTo>
                      <a:pt x="1043" y="945"/>
                    </a:lnTo>
                    <a:lnTo>
                      <a:pt x="1044" y="947"/>
                    </a:lnTo>
                    <a:lnTo>
                      <a:pt x="1045" y="949"/>
                    </a:lnTo>
                    <a:lnTo>
                      <a:pt x="1045" y="950"/>
                    </a:lnTo>
                    <a:lnTo>
                      <a:pt x="1047" y="952"/>
                    </a:lnTo>
                    <a:lnTo>
                      <a:pt x="1047" y="954"/>
                    </a:lnTo>
                    <a:lnTo>
                      <a:pt x="1048" y="956"/>
                    </a:lnTo>
                    <a:lnTo>
                      <a:pt x="1049" y="958"/>
                    </a:lnTo>
                    <a:lnTo>
                      <a:pt x="1050" y="958"/>
                    </a:lnTo>
                    <a:lnTo>
                      <a:pt x="1051" y="958"/>
                    </a:lnTo>
                    <a:lnTo>
                      <a:pt x="1052" y="958"/>
                    </a:lnTo>
                    <a:lnTo>
                      <a:pt x="1053" y="957"/>
                    </a:lnTo>
                    <a:lnTo>
                      <a:pt x="1054" y="956"/>
                    </a:lnTo>
                    <a:lnTo>
                      <a:pt x="1055" y="955"/>
                    </a:lnTo>
                    <a:lnTo>
                      <a:pt x="1056" y="954"/>
                    </a:lnTo>
                    <a:lnTo>
                      <a:pt x="1057" y="952"/>
                    </a:lnTo>
                    <a:lnTo>
                      <a:pt x="1057" y="951"/>
                    </a:lnTo>
                    <a:lnTo>
                      <a:pt x="1058" y="949"/>
                    </a:lnTo>
                    <a:lnTo>
                      <a:pt x="1059" y="948"/>
                    </a:lnTo>
                    <a:lnTo>
                      <a:pt x="1060" y="947"/>
                    </a:lnTo>
                    <a:lnTo>
                      <a:pt x="1061" y="944"/>
                    </a:lnTo>
                    <a:lnTo>
                      <a:pt x="1062" y="943"/>
                    </a:lnTo>
                    <a:lnTo>
                      <a:pt x="1063" y="942"/>
                    </a:lnTo>
                    <a:lnTo>
                      <a:pt x="1064" y="940"/>
                    </a:lnTo>
                    <a:lnTo>
                      <a:pt x="1065" y="939"/>
                    </a:lnTo>
                    <a:lnTo>
                      <a:pt x="1066" y="939"/>
                    </a:lnTo>
                    <a:lnTo>
                      <a:pt x="1066" y="938"/>
                    </a:lnTo>
                    <a:lnTo>
                      <a:pt x="1067" y="938"/>
                    </a:lnTo>
                    <a:lnTo>
                      <a:pt x="1068" y="938"/>
                    </a:lnTo>
                    <a:lnTo>
                      <a:pt x="1069" y="938"/>
                    </a:lnTo>
                    <a:lnTo>
                      <a:pt x="1070" y="938"/>
                    </a:lnTo>
                    <a:lnTo>
                      <a:pt x="1071" y="939"/>
                    </a:lnTo>
                    <a:lnTo>
                      <a:pt x="1072" y="939"/>
                    </a:lnTo>
                    <a:lnTo>
                      <a:pt x="1073" y="938"/>
                    </a:lnTo>
                    <a:lnTo>
                      <a:pt x="1074" y="938"/>
                    </a:lnTo>
                    <a:lnTo>
                      <a:pt x="1075" y="938"/>
                    </a:lnTo>
                    <a:lnTo>
                      <a:pt x="1076" y="938"/>
                    </a:lnTo>
                    <a:lnTo>
                      <a:pt x="1077" y="938"/>
                    </a:lnTo>
                    <a:lnTo>
                      <a:pt x="1077" y="937"/>
                    </a:lnTo>
                    <a:lnTo>
                      <a:pt x="1078" y="937"/>
                    </a:lnTo>
                    <a:lnTo>
                      <a:pt x="1079" y="938"/>
                    </a:lnTo>
                    <a:lnTo>
                      <a:pt x="1080" y="939"/>
                    </a:lnTo>
                    <a:lnTo>
                      <a:pt x="1081" y="940"/>
                    </a:lnTo>
                    <a:lnTo>
                      <a:pt x="1082" y="942"/>
                    </a:lnTo>
                    <a:lnTo>
                      <a:pt x="1083" y="943"/>
                    </a:lnTo>
                    <a:lnTo>
                      <a:pt x="1084" y="944"/>
                    </a:lnTo>
                    <a:lnTo>
                      <a:pt x="1085" y="945"/>
                    </a:lnTo>
                    <a:lnTo>
                      <a:pt x="1086" y="947"/>
                    </a:lnTo>
                    <a:lnTo>
                      <a:pt x="1087" y="948"/>
                    </a:lnTo>
                    <a:lnTo>
                      <a:pt x="1087" y="950"/>
                    </a:lnTo>
                    <a:lnTo>
                      <a:pt x="1088" y="952"/>
                    </a:lnTo>
                    <a:lnTo>
                      <a:pt x="1089" y="954"/>
                    </a:lnTo>
                    <a:lnTo>
                      <a:pt x="1090" y="955"/>
                    </a:lnTo>
                    <a:lnTo>
                      <a:pt x="1091" y="957"/>
                    </a:lnTo>
                    <a:lnTo>
                      <a:pt x="1092" y="959"/>
                    </a:lnTo>
                    <a:lnTo>
                      <a:pt x="1093" y="961"/>
                    </a:lnTo>
                    <a:lnTo>
                      <a:pt x="1094" y="962"/>
                    </a:lnTo>
                    <a:lnTo>
                      <a:pt x="1095" y="962"/>
                    </a:lnTo>
                    <a:lnTo>
                      <a:pt x="1096" y="961"/>
                    </a:lnTo>
                    <a:lnTo>
                      <a:pt x="1097" y="960"/>
                    </a:lnTo>
                    <a:lnTo>
                      <a:pt x="1097" y="960"/>
                    </a:lnTo>
                    <a:lnTo>
                      <a:pt x="1098" y="959"/>
                    </a:lnTo>
                    <a:lnTo>
                      <a:pt x="1099" y="958"/>
                    </a:lnTo>
                    <a:lnTo>
                      <a:pt x="1100" y="958"/>
                    </a:lnTo>
                    <a:lnTo>
                      <a:pt x="1101" y="957"/>
                    </a:lnTo>
                    <a:lnTo>
                      <a:pt x="1102" y="955"/>
                    </a:lnTo>
                    <a:lnTo>
                      <a:pt x="1103" y="954"/>
                    </a:lnTo>
                    <a:lnTo>
                      <a:pt x="1104" y="953"/>
                    </a:lnTo>
                    <a:lnTo>
                      <a:pt x="1105" y="952"/>
                    </a:lnTo>
                    <a:lnTo>
                      <a:pt x="1106" y="951"/>
                    </a:lnTo>
                    <a:lnTo>
                      <a:pt x="1107" y="949"/>
                    </a:lnTo>
                    <a:lnTo>
                      <a:pt x="1108" y="948"/>
                    </a:lnTo>
                    <a:lnTo>
                      <a:pt x="1108" y="948"/>
                    </a:lnTo>
                    <a:lnTo>
                      <a:pt x="1109" y="947"/>
                    </a:lnTo>
                    <a:lnTo>
                      <a:pt x="1110" y="947"/>
                    </a:lnTo>
                    <a:lnTo>
                      <a:pt x="1111" y="948"/>
                    </a:lnTo>
                    <a:lnTo>
                      <a:pt x="1112" y="948"/>
                    </a:lnTo>
                    <a:lnTo>
                      <a:pt x="1113" y="948"/>
                    </a:lnTo>
                    <a:lnTo>
                      <a:pt x="1114" y="948"/>
                    </a:lnTo>
                    <a:lnTo>
                      <a:pt x="1115" y="948"/>
                    </a:lnTo>
                    <a:lnTo>
                      <a:pt x="1116" y="950"/>
                    </a:lnTo>
                    <a:lnTo>
                      <a:pt x="1117" y="949"/>
                    </a:lnTo>
                    <a:lnTo>
                      <a:pt x="1117" y="949"/>
                    </a:lnTo>
                    <a:lnTo>
                      <a:pt x="1118" y="950"/>
                    </a:lnTo>
                    <a:lnTo>
                      <a:pt x="1119" y="950"/>
                    </a:lnTo>
                    <a:lnTo>
                      <a:pt x="1120" y="950"/>
                    </a:lnTo>
                    <a:lnTo>
                      <a:pt x="1121" y="951"/>
                    </a:lnTo>
                    <a:lnTo>
                      <a:pt x="1122" y="951"/>
                    </a:lnTo>
                    <a:lnTo>
                      <a:pt x="1123" y="951"/>
                    </a:lnTo>
                    <a:lnTo>
                      <a:pt x="1124" y="951"/>
                    </a:lnTo>
                    <a:lnTo>
                      <a:pt x="1125" y="950"/>
                    </a:lnTo>
                    <a:lnTo>
                      <a:pt x="1126" y="950"/>
                    </a:lnTo>
                    <a:lnTo>
                      <a:pt x="1127" y="950"/>
                    </a:lnTo>
                    <a:lnTo>
                      <a:pt x="1127" y="950"/>
                    </a:lnTo>
                    <a:lnTo>
                      <a:pt x="1129" y="949"/>
                    </a:lnTo>
                    <a:lnTo>
                      <a:pt x="1129" y="949"/>
                    </a:lnTo>
                    <a:lnTo>
                      <a:pt x="1130" y="948"/>
                    </a:lnTo>
                    <a:lnTo>
                      <a:pt x="1131" y="948"/>
                    </a:lnTo>
                    <a:lnTo>
                      <a:pt x="1132" y="948"/>
                    </a:lnTo>
                    <a:lnTo>
                      <a:pt x="1133" y="948"/>
                    </a:lnTo>
                    <a:lnTo>
                      <a:pt x="1134" y="947"/>
                    </a:lnTo>
                    <a:lnTo>
                      <a:pt x="1135" y="947"/>
                    </a:lnTo>
                    <a:lnTo>
                      <a:pt x="1136" y="947"/>
                    </a:lnTo>
                    <a:lnTo>
                      <a:pt x="1137" y="947"/>
                    </a:lnTo>
                    <a:lnTo>
                      <a:pt x="1138" y="946"/>
                    </a:lnTo>
                    <a:lnTo>
                      <a:pt x="1138" y="946"/>
                    </a:lnTo>
                    <a:lnTo>
                      <a:pt x="1139" y="945"/>
                    </a:lnTo>
                    <a:lnTo>
                      <a:pt x="1140" y="945"/>
                    </a:lnTo>
                    <a:lnTo>
                      <a:pt x="1141" y="944"/>
                    </a:lnTo>
                    <a:lnTo>
                      <a:pt x="1142" y="944"/>
                    </a:lnTo>
                    <a:lnTo>
                      <a:pt x="1143" y="944"/>
                    </a:lnTo>
                    <a:lnTo>
                      <a:pt x="1144" y="943"/>
                    </a:lnTo>
                    <a:lnTo>
                      <a:pt x="1145" y="943"/>
                    </a:lnTo>
                    <a:lnTo>
                      <a:pt x="1146" y="942"/>
                    </a:lnTo>
                    <a:lnTo>
                      <a:pt x="1147" y="941"/>
                    </a:lnTo>
                    <a:lnTo>
                      <a:pt x="1148" y="941"/>
                    </a:lnTo>
                    <a:lnTo>
                      <a:pt x="1148" y="940"/>
                    </a:lnTo>
                    <a:lnTo>
                      <a:pt x="1149" y="939"/>
                    </a:lnTo>
                    <a:lnTo>
                      <a:pt x="1150" y="939"/>
                    </a:lnTo>
                    <a:lnTo>
                      <a:pt x="1151" y="938"/>
                    </a:lnTo>
                    <a:lnTo>
                      <a:pt x="1152" y="938"/>
                    </a:lnTo>
                    <a:lnTo>
                      <a:pt x="1153" y="938"/>
                    </a:lnTo>
                    <a:lnTo>
                      <a:pt x="1154" y="939"/>
                    </a:lnTo>
                    <a:lnTo>
                      <a:pt x="1155" y="940"/>
                    </a:lnTo>
                    <a:lnTo>
                      <a:pt x="1156" y="941"/>
                    </a:lnTo>
                    <a:lnTo>
                      <a:pt x="1157" y="941"/>
                    </a:lnTo>
                    <a:lnTo>
                      <a:pt x="1157" y="942"/>
                    </a:lnTo>
                    <a:lnTo>
                      <a:pt x="1159" y="943"/>
                    </a:lnTo>
                    <a:lnTo>
                      <a:pt x="1159" y="944"/>
                    </a:lnTo>
                    <a:lnTo>
                      <a:pt x="1160" y="945"/>
                    </a:lnTo>
                    <a:lnTo>
                      <a:pt x="1161" y="946"/>
                    </a:lnTo>
                    <a:lnTo>
                      <a:pt x="1162" y="947"/>
                    </a:lnTo>
                    <a:lnTo>
                      <a:pt x="1163" y="948"/>
                    </a:lnTo>
                    <a:lnTo>
                      <a:pt x="1164" y="949"/>
                    </a:lnTo>
                    <a:lnTo>
                      <a:pt x="1165" y="950"/>
                    </a:lnTo>
                    <a:lnTo>
                      <a:pt x="1166" y="951"/>
                    </a:lnTo>
                    <a:lnTo>
                      <a:pt x="1167" y="952"/>
                    </a:lnTo>
                    <a:lnTo>
                      <a:pt x="1168" y="952"/>
                    </a:lnTo>
                    <a:lnTo>
                      <a:pt x="1169" y="952"/>
                    </a:lnTo>
                    <a:lnTo>
                      <a:pt x="1169" y="952"/>
                    </a:lnTo>
                    <a:lnTo>
                      <a:pt x="1170" y="952"/>
                    </a:lnTo>
                    <a:lnTo>
                      <a:pt x="1171" y="952"/>
                    </a:lnTo>
                    <a:lnTo>
                      <a:pt x="1172" y="951"/>
                    </a:lnTo>
                    <a:lnTo>
                      <a:pt x="1173" y="951"/>
                    </a:lnTo>
                    <a:lnTo>
                      <a:pt x="1174" y="951"/>
                    </a:lnTo>
                    <a:lnTo>
                      <a:pt x="1175" y="951"/>
                    </a:lnTo>
                    <a:lnTo>
                      <a:pt x="1176" y="951"/>
                    </a:lnTo>
                    <a:lnTo>
                      <a:pt x="1177" y="951"/>
                    </a:lnTo>
                    <a:lnTo>
                      <a:pt x="1178" y="951"/>
                    </a:lnTo>
                    <a:lnTo>
                      <a:pt x="1178" y="951"/>
                    </a:lnTo>
                    <a:lnTo>
                      <a:pt x="1180" y="951"/>
                    </a:lnTo>
                    <a:lnTo>
                      <a:pt x="1180" y="951"/>
                    </a:lnTo>
                    <a:lnTo>
                      <a:pt x="1181" y="950"/>
                    </a:lnTo>
                    <a:lnTo>
                      <a:pt x="1182" y="949"/>
                    </a:lnTo>
                    <a:lnTo>
                      <a:pt x="1183" y="948"/>
                    </a:lnTo>
                    <a:lnTo>
                      <a:pt x="1184" y="946"/>
                    </a:lnTo>
                    <a:lnTo>
                      <a:pt x="1185" y="945"/>
                    </a:lnTo>
                    <a:lnTo>
                      <a:pt x="1186" y="944"/>
                    </a:lnTo>
                    <a:lnTo>
                      <a:pt x="1187" y="942"/>
                    </a:lnTo>
                    <a:lnTo>
                      <a:pt x="1188" y="941"/>
                    </a:lnTo>
                    <a:lnTo>
                      <a:pt x="1189" y="939"/>
                    </a:lnTo>
                    <a:lnTo>
                      <a:pt x="1189" y="938"/>
                    </a:lnTo>
                    <a:lnTo>
                      <a:pt x="1190" y="936"/>
                    </a:lnTo>
                    <a:lnTo>
                      <a:pt x="1191" y="934"/>
                    </a:lnTo>
                    <a:lnTo>
                      <a:pt x="1192" y="932"/>
                    </a:lnTo>
                    <a:lnTo>
                      <a:pt x="1193" y="930"/>
                    </a:lnTo>
                    <a:lnTo>
                      <a:pt x="1194" y="928"/>
                    </a:lnTo>
                    <a:lnTo>
                      <a:pt x="1195" y="927"/>
                    </a:lnTo>
                    <a:lnTo>
                      <a:pt x="1196" y="926"/>
                    </a:lnTo>
                    <a:lnTo>
                      <a:pt x="1197" y="927"/>
                    </a:lnTo>
                    <a:lnTo>
                      <a:pt x="1198" y="927"/>
                    </a:lnTo>
                    <a:lnTo>
                      <a:pt x="1199" y="927"/>
                    </a:lnTo>
                    <a:lnTo>
                      <a:pt x="1199" y="929"/>
                    </a:lnTo>
                    <a:lnTo>
                      <a:pt x="1200" y="929"/>
                    </a:lnTo>
                    <a:lnTo>
                      <a:pt x="1201" y="930"/>
                    </a:lnTo>
                    <a:lnTo>
                      <a:pt x="1202" y="932"/>
                    </a:lnTo>
                    <a:lnTo>
                      <a:pt x="1203" y="933"/>
                    </a:lnTo>
                    <a:lnTo>
                      <a:pt x="1204" y="934"/>
                    </a:lnTo>
                    <a:lnTo>
                      <a:pt x="1205" y="935"/>
                    </a:lnTo>
                    <a:lnTo>
                      <a:pt x="1206" y="936"/>
                    </a:lnTo>
                    <a:lnTo>
                      <a:pt x="1207" y="938"/>
                    </a:lnTo>
                    <a:lnTo>
                      <a:pt x="1208" y="939"/>
                    </a:lnTo>
                    <a:lnTo>
                      <a:pt x="1209" y="941"/>
                    </a:lnTo>
                    <a:lnTo>
                      <a:pt x="1210" y="942"/>
                    </a:lnTo>
                    <a:lnTo>
                      <a:pt x="1210" y="943"/>
                    </a:lnTo>
                    <a:lnTo>
                      <a:pt x="1211" y="944"/>
                    </a:lnTo>
                    <a:lnTo>
                      <a:pt x="1212" y="944"/>
                    </a:lnTo>
                    <a:lnTo>
                      <a:pt x="1213" y="945"/>
                    </a:lnTo>
                    <a:lnTo>
                      <a:pt x="1214" y="945"/>
                    </a:lnTo>
                    <a:lnTo>
                      <a:pt x="1215" y="946"/>
                    </a:lnTo>
                    <a:lnTo>
                      <a:pt x="1216" y="946"/>
                    </a:lnTo>
                    <a:lnTo>
                      <a:pt x="1217" y="945"/>
                    </a:lnTo>
                    <a:lnTo>
                      <a:pt x="1218" y="948"/>
                    </a:lnTo>
                    <a:lnTo>
                      <a:pt x="1219" y="947"/>
                    </a:lnTo>
                    <a:lnTo>
                      <a:pt x="1220" y="945"/>
                    </a:lnTo>
                    <a:lnTo>
                      <a:pt x="1220" y="947"/>
                    </a:lnTo>
                    <a:lnTo>
                      <a:pt x="1221" y="948"/>
                    </a:lnTo>
                    <a:lnTo>
                      <a:pt x="1222" y="949"/>
                    </a:lnTo>
                    <a:lnTo>
                      <a:pt x="1223" y="948"/>
                    </a:lnTo>
                    <a:lnTo>
                      <a:pt x="1224" y="948"/>
                    </a:lnTo>
                    <a:lnTo>
                      <a:pt x="1225" y="948"/>
                    </a:lnTo>
                    <a:lnTo>
                      <a:pt x="1226" y="948"/>
                    </a:lnTo>
                    <a:lnTo>
                      <a:pt x="1227" y="949"/>
                    </a:lnTo>
                    <a:lnTo>
                      <a:pt x="1228" y="949"/>
                    </a:lnTo>
                    <a:lnTo>
                      <a:pt x="1229" y="949"/>
                    </a:lnTo>
                    <a:lnTo>
                      <a:pt x="1229" y="949"/>
                    </a:lnTo>
                    <a:lnTo>
                      <a:pt x="1230" y="949"/>
                    </a:lnTo>
                    <a:lnTo>
                      <a:pt x="1231" y="949"/>
                    </a:lnTo>
                    <a:lnTo>
                      <a:pt x="1232" y="949"/>
                    </a:lnTo>
                    <a:lnTo>
                      <a:pt x="1233" y="949"/>
                    </a:lnTo>
                    <a:lnTo>
                      <a:pt x="1234" y="949"/>
                    </a:lnTo>
                    <a:lnTo>
                      <a:pt x="1235" y="949"/>
                    </a:lnTo>
                    <a:lnTo>
                      <a:pt x="1236" y="949"/>
                    </a:lnTo>
                    <a:lnTo>
                      <a:pt x="1237" y="949"/>
                    </a:lnTo>
                    <a:lnTo>
                      <a:pt x="1238" y="949"/>
                    </a:lnTo>
                    <a:lnTo>
                      <a:pt x="1239" y="949"/>
                    </a:lnTo>
                    <a:lnTo>
                      <a:pt x="1240" y="949"/>
                    </a:lnTo>
                    <a:lnTo>
                      <a:pt x="1241" y="948"/>
                    </a:lnTo>
                    <a:lnTo>
                      <a:pt x="1241" y="947"/>
                    </a:lnTo>
                    <a:lnTo>
                      <a:pt x="1242" y="946"/>
                    </a:lnTo>
                    <a:lnTo>
                      <a:pt x="1243" y="945"/>
                    </a:lnTo>
                    <a:lnTo>
                      <a:pt x="1244" y="944"/>
                    </a:lnTo>
                    <a:lnTo>
                      <a:pt x="1245" y="943"/>
                    </a:lnTo>
                    <a:lnTo>
                      <a:pt x="1246" y="942"/>
                    </a:lnTo>
                    <a:lnTo>
                      <a:pt x="1247" y="941"/>
                    </a:lnTo>
                    <a:lnTo>
                      <a:pt x="1248" y="940"/>
                    </a:lnTo>
                    <a:lnTo>
                      <a:pt x="1249" y="938"/>
                    </a:lnTo>
                    <a:lnTo>
                      <a:pt x="1250" y="937"/>
                    </a:lnTo>
                    <a:lnTo>
                      <a:pt x="1250" y="936"/>
                    </a:lnTo>
                    <a:lnTo>
                      <a:pt x="1251" y="936"/>
                    </a:lnTo>
                    <a:lnTo>
                      <a:pt x="1252" y="934"/>
                    </a:lnTo>
                    <a:lnTo>
                      <a:pt x="1253" y="933"/>
                    </a:lnTo>
                    <a:lnTo>
                      <a:pt x="1254" y="933"/>
                    </a:lnTo>
                    <a:lnTo>
                      <a:pt x="1255" y="931"/>
                    </a:lnTo>
                    <a:lnTo>
                      <a:pt x="1256" y="939"/>
                    </a:lnTo>
                    <a:lnTo>
                      <a:pt x="1257" y="948"/>
                    </a:lnTo>
                    <a:lnTo>
                      <a:pt x="1258" y="934"/>
                    </a:lnTo>
                    <a:lnTo>
                      <a:pt x="1259" y="917"/>
                    </a:lnTo>
                    <a:lnTo>
                      <a:pt x="1260" y="904"/>
                    </a:lnTo>
                    <a:lnTo>
                      <a:pt x="1260" y="921"/>
                    </a:lnTo>
                    <a:lnTo>
                      <a:pt x="1261" y="941"/>
                    </a:lnTo>
                    <a:lnTo>
                      <a:pt x="1262" y="949"/>
                    </a:lnTo>
                    <a:lnTo>
                      <a:pt x="1263" y="951"/>
                    </a:lnTo>
                    <a:lnTo>
                      <a:pt x="1264" y="949"/>
                    </a:lnTo>
                    <a:lnTo>
                      <a:pt x="1265" y="951"/>
                    </a:lnTo>
                    <a:lnTo>
                      <a:pt x="1266" y="953"/>
                    </a:lnTo>
                    <a:lnTo>
                      <a:pt x="1267" y="952"/>
                    </a:lnTo>
                    <a:lnTo>
                      <a:pt x="1268" y="950"/>
                    </a:lnTo>
                    <a:lnTo>
                      <a:pt x="1269" y="951"/>
                    </a:lnTo>
                    <a:lnTo>
                      <a:pt x="1270" y="951"/>
                    </a:lnTo>
                    <a:lnTo>
                      <a:pt x="1271" y="952"/>
                    </a:lnTo>
                    <a:lnTo>
                      <a:pt x="1271" y="952"/>
                    </a:lnTo>
                    <a:lnTo>
                      <a:pt x="1272" y="951"/>
                    </a:lnTo>
                    <a:lnTo>
                      <a:pt x="1273" y="950"/>
                    </a:lnTo>
                    <a:lnTo>
                      <a:pt x="1274" y="948"/>
                    </a:lnTo>
                    <a:lnTo>
                      <a:pt x="1275" y="947"/>
                    </a:lnTo>
                    <a:lnTo>
                      <a:pt x="1276" y="945"/>
                    </a:lnTo>
                    <a:lnTo>
                      <a:pt x="1277" y="944"/>
                    </a:lnTo>
                    <a:lnTo>
                      <a:pt x="1278" y="942"/>
                    </a:lnTo>
                    <a:lnTo>
                      <a:pt x="1279" y="941"/>
                    </a:lnTo>
                    <a:lnTo>
                      <a:pt x="1280" y="940"/>
                    </a:lnTo>
                    <a:lnTo>
                      <a:pt x="1281" y="938"/>
                    </a:lnTo>
                    <a:lnTo>
                      <a:pt x="1281" y="936"/>
                    </a:lnTo>
                    <a:lnTo>
                      <a:pt x="1282" y="934"/>
                    </a:lnTo>
                    <a:lnTo>
                      <a:pt x="1283" y="933"/>
                    </a:lnTo>
                    <a:lnTo>
                      <a:pt x="1284" y="932"/>
                    </a:lnTo>
                    <a:lnTo>
                      <a:pt x="1285" y="931"/>
                    </a:lnTo>
                    <a:lnTo>
                      <a:pt x="1286" y="931"/>
                    </a:lnTo>
                    <a:lnTo>
                      <a:pt x="1287" y="930"/>
                    </a:lnTo>
                    <a:lnTo>
                      <a:pt x="1288" y="929"/>
                    </a:lnTo>
                    <a:lnTo>
                      <a:pt x="1289" y="929"/>
                    </a:lnTo>
                    <a:lnTo>
                      <a:pt x="1290" y="929"/>
                    </a:lnTo>
                    <a:lnTo>
                      <a:pt x="1290" y="928"/>
                    </a:lnTo>
                    <a:lnTo>
                      <a:pt x="1292" y="927"/>
                    </a:lnTo>
                    <a:lnTo>
                      <a:pt x="1292" y="927"/>
                    </a:lnTo>
                    <a:lnTo>
                      <a:pt x="1293" y="926"/>
                    </a:lnTo>
                    <a:lnTo>
                      <a:pt x="1294" y="925"/>
                    </a:lnTo>
                    <a:lnTo>
                      <a:pt x="1295" y="925"/>
                    </a:lnTo>
                    <a:lnTo>
                      <a:pt x="1296" y="925"/>
                    </a:lnTo>
                    <a:lnTo>
                      <a:pt x="1297" y="923"/>
                    </a:lnTo>
                    <a:lnTo>
                      <a:pt x="1298" y="924"/>
                    </a:lnTo>
                    <a:lnTo>
                      <a:pt x="1299" y="925"/>
                    </a:lnTo>
                    <a:lnTo>
                      <a:pt x="1300" y="925"/>
                    </a:lnTo>
                    <a:lnTo>
                      <a:pt x="1301" y="926"/>
                    </a:lnTo>
                    <a:lnTo>
                      <a:pt x="1301" y="927"/>
                    </a:lnTo>
                    <a:lnTo>
                      <a:pt x="1302" y="928"/>
                    </a:lnTo>
                    <a:lnTo>
                      <a:pt x="1303" y="929"/>
                    </a:lnTo>
                    <a:lnTo>
                      <a:pt x="1304" y="930"/>
                    </a:lnTo>
                    <a:lnTo>
                      <a:pt x="1305" y="932"/>
                    </a:lnTo>
                    <a:lnTo>
                      <a:pt x="1306" y="933"/>
                    </a:lnTo>
                    <a:lnTo>
                      <a:pt x="1307" y="934"/>
                    </a:lnTo>
                    <a:lnTo>
                      <a:pt x="1308" y="936"/>
                    </a:lnTo>
                    <a:lnTo>
                      <a:pt x="1309" y="937"/>
                    </a:lnTo>
                    <a:lnTo>
                      <a:pt x="1310" y="938"/>
                    </a:lnTo>
                    <a:lnTo>
                      <a:pt x="1311" y="940"/>
                    </a:lnTo>
                    <a:lnTo>
                      <a:pt x="1311" y="941"/>
                    </a:lnTo>
                    <a:lnTo>
                      <a:pt x="1313" y="942"/>
                    </a:lnTo>
                    <a:lnTo>
                      <a:pt x="1313" y="943"/>
                    </a:lnTo>
                    <a:lnTo>
                      <a:pt x="1314" y="943"/>
                    </a:lnTo>
                    <a:lnTo>
                      <a:pt x="1315" y="944"/>
                    </a:lnTo>
                    <a:lnTo>
                      <a:pt x="1316" y="944"/>
                    </a:lnTo>
                    <a:lnTo>
                      <a:pt x="1317" y="945"/>
                    </a:lnTo>
                    <a:lnTo>
                      <a:pt x="1318" y="944"/>
                    </a:lnTo>
                    <a:lnTo>
                      <a:pt x="1319" y="945"/>
                    </a:lnTo>
                    <a:lnTo>
                      <a:pt x="1320" y="946"/>
                    </a:lnTo>
                    <a:lnTo>
                      <a:pt x="1321" y="946"/>
                    </a:lnTo>
                    <a:lnTo>
                      <a:pt x="1322" y="946"/>
                    </a:lnTo>
                    <a:lnTo>
                      <a:pt x="1322" y="947"/>
                    </a:lnTo>
                    <a:lnTo>
                      <a:pt x="1323" y="947"/>
                    </a:lnTo>
                    <a:lnTo>
                      <a:pt x="1324" y="947"/>
                    </a:lnTo>
                    <a:lnTo>
                      <a:pt x="1325" y="947"/>
                    </a:lnTo>
                    <a:lnTo>
                      <a:pt x="1326" y="948"/>
                    </a:lnTo>
                    <a:lnTo>
                      <a:pt x="1327" y="948"/>
                    </a:lnTo>
                    <a:lnTo>
                      <a:pt x="1328" y="948"/>
                    </a:lnTo>
                    <a:lnTo>
                      <a:pt x="1329" y="947"/>
                    </a:lnTo>
                    <a:lnTo>
                      <a:pt x="1330" y="947"/>
                    </a:lnTo>
                    <a:lnTo>
                      <a:pt x="1331" y="947"/>
                    </a:lnTo>
                    <a:lnTo>
                      <a:pt x="1332" y="947"/>
                    </a:lnTo>
                    <a:lnTo>
                      <a:pt x="1332" y="947"/>
                    </a:lnTo>
                    <a:lnTo>
                      <a:pt x="1333" y="946"/>
                    </a:lnTo>
                    <a:lnTo>
                      <a:pt x="1334" y="946"/>
                    </a:lnTo>
                    <a:lnTo>
                      <a:pt x="1335" y="945"/>
                    </a:lnTo>
                    <a:lnTo>
                      <a:pt x="1336" y="945"/>
                    </a:lnTo>
                    <a:lnTo>
                      <a:pt x="1337" y="944"/>
                    </a:lnTo>
                    <a:lnTo>
                      <a:pt x="1338" y="943"/>
                    </a:lnTo>
                    <a:lnTo>
                      <a:pt x="1339" y="943"/>
                    </a:lnTo>
                    <a:lnTo>
                      <a:pt x="1340" y="942"/>
                    </a:lnTo>
                    <a:lnTo>
                      <a:pt x="1341" y="941"/>
                    </a:lnTo>
                    <a:lnTo>
                      <a:pt x="1341" y="941"/>
                    </a:lnTo>
                    <a:lnTo>
                      <a:pt x="1343" y="941"/>
                    </a:lnTo>
                    <a:lnTo>
                      <a:pt x="1343" y="942"/>
                    </a:lnTo>
                    <a:lnTo>
                      <a:pt x="1344" y="942"/>
                    </a:lnTo>
                    <a:lnTo>
                      <a:pt x="1345" y="942"/>
                    </a:lnTo>
                    <a:lnTo>
                      <a:pt x="1346" y="943"/>
                    </a:lnTo>
                    <a:lnTo>
                      <a:pt x="1347" y="943"/>
                    </a:lnTo>
                    <a:lnTo>
                      <a:pt x="1348" y="944"/>
                    </a:lnTo>
                    <a:lnTo>
                      <a:pt x="1349" y="943"/>
                    </a:lnTo>
                    <a:lnTo>
                      <a:pt x="1350" y="945"/>
                    </a:lnTo>
                    <a:lnTo>
                      <a:pt x="1351" y="946"/>
                    </a:lnTo>
                    <a:lnTo>
                      <a:pt x="1352" y="946"/>
                    </a:lnTo>
                    <a:lnTo>
                      <a:pt x="1353" y="947"/>
                    </a:lnTo>
                    <a:lnTo>
                      <a:pt x="1353" y="948"/>
                    </a:lnTo>
                    <a:lnTo>
                      <a:pt x="1354" y="949"/>
                    </a:lnTo>
                    <a:lnTo>
                      <a:pt x="1355" y="949"/>
                    </a:lnTo>
                    <a:lnTo>
                      <a:pt x="1356" y="950"/>
                    </a:lnTo>
                    <a:lnTo>
                      <a:pt x="1357" y="949"/>
                    </a:lnTo>
                    <a:lnTo>
                      <a:pt x="1358" y="947"/>
                    </a:lnTo>
                    <a:lnTo>
                      <a:pt x="1359" y="946"/>
                    </a:lnTo>
                    <a:lnTo>
                      <a:pt x="1360" y="945"/>
                    </a:lnTo>
                    <a:lnTo>
                      <a:pt x="1361" y="944"/>
                    </a:lnTo>
                    <a:lnTo>
                      <a:pt x="1362" y="943"/>
                    </a:lnTo>
                    <a:lnTo>
                      <a:pt x="1362" y="942"/>
                    </a:lnTo>
                    <a:lnTo>
                      <a:pt x="1363" y="940"/>
                    </a:lnTo>
                    <a:lnTo>
                      <a:pt x="1364" y="938"/>
                    </a:lnTo>
                    <a:lnTo>
                      <a:pt x="1365" y="937"/>
                    </a:lnTo>
                    <a:lnTo>
                      <a:pt x="1366" y="935"/>
                    </a:lnTo>
                    <a:lnTo>
                      <a:pt x="1367" y="933"/>
                    </a:lnTo>
                    <a:lnTo>
                      <a:pt x="1368" y="931"/>
                    </a:lnTo>
                    <a:lnTo>
                      <a:pt x="1369" y="928"/>
                    </a:lnTo>
                    <a:lnTo>
                      <a:pt x="1370" y="924"/>
                    </a:lnTo>
                    <a:lnTo>
                      <a:pt x="1371" y="927"/>
                    </a:lnTo>
                    <a:lnTo>
                      <a:pt x="1372" y="930"/>
                    </a:lnTo>
                    <a:lnTo>
                      <a:pt x="1373" y="933"/>
                    </a:lnTo>
                    <a:lnTo>
                      <a:pt x="1373" y="929"/>
                    </a:lnTo>
                    <a:lnTo>
                      <a:pt x="1374" y="928"/>
                    </a:lnTo>
                    <a:lnTo>
                      <a:pt x="1375" y="928"/>
                    </a:lnTo>
                    <a:lnTo>
                      <a:pt x="1376" y="931"/>
                    </a:lnTo>
                    <a:lnTo>
                      <a:pt x="1377" y="936"/>
                    </a:lnTo>
                    <a:lnTo>
                      <a:pt x="1378" y="937"/>
                    </a:lnTo>
                    <a:lnTo>
                      <a:pt x="1379" y="937"/>
                    </a:lnTo>
                    <a:lnTo>
                      <a:pt x="1380" y="938"/>
                    </a:lnTo>
                    <a:lnTo>
                      <a:pt x="1381" y="939"/>
                    </a:lnTo>
                    <a:lnTo>
                      <a:pt x="1382" y="945"/>
                    </a:lnTo>
                    <a:lnTo>
                      <a:pt x="1383" y="944"/>
                    </a:lnTo>
                    <a:lnTo>
                      <a:pt x="1383" y="945"/>
                    </a:lnTo>
                    <a:lnTo>
                      <a:pt x="1384" y="949"/>
                    </a:lnTo>
                    <a:lnTo>
                      <a:pt x="1385" y="949"/>
                    </a:lnTo>
                    <a:lnTo>
                      <a:pt x="1386" y="949"/>
                    </a:lnTo>
                    <a:lnTo>
                      <a:pt x="1387" y="948"/>
                    </a:lnTo>
                    <a:lnTo>
                      <a:pt x="1388" y="947"/>
                    </a:lnTo>
                    <a:lnTo>
                      <a:pt x="1389" y="946"/>
                    </a:lnTo>
                    <a:lnTo>
                      <a:pt x="1390" y="945"/>
                    </a:lnTo>
                    <a:lnTo>
                      <a:pt x="1391" y="944"/>
                    </a:lnTo>
                    <a:lnTo>
                      <a:pt x="1392" y="943"/>
                    </a:lnTo>
                    <a:lnTo>
                      <a:pt x="1393" y="942"/>
                    </a:lnTo>
                    <a:lnTo>
                      <a:pt x="1393" y="941"/>
                    </a:lnTo>
                    <a:lnTo>
                      <a:pt x="1394" y="939"/>
                    </a:lnTo>
                    <a:lnTo>
                      <a:pt x="1395" y="938"/>
                    </a:lnTo>
                    <a:lnTo>
                      <a:pt x="1396" y="937"/>
                    </a:lnTo>
                    <a:lnTo>
                      <a:pt x="1397" y="935"/>
                    </a:lnTo>
                    <a:lnTo>
                      <a:pt x="1398" y="934"/>
                    </a:lnTo>
                    <a:lnTo>
                      <a:pt x="1399" y="932"/>
                    </a:lnTo>
                    <a:lnTo>
                      <a:pt x="1400" y="932"/>
                    </a:lnTo>
                    <a:lnTo>
                      <a:pt x="1401" y="932"/>
                    </a:lnTo>
                    <a:lnTo>
                      <a:pt x="1402" y="932"/>
                    </a:lnTo>
                    <a:lnTo>
                      <a:pt x="1403" y="932"/>
                    </a:lnTo>
                    <a:lnTo>
                      <a:pt x="1404" y="934"/>
                    </a:lnTo>
                    <a:lnTo>
                      <a:pt x="1404" y="933"/>
                    </a:lnTo>
                    <a:lnTo>
                      <a:pt x="1405" y="934"/>
                    </a:lnTo>
                    <a:lnTo>
                      <a:pt x="1406" y="934"/>
                    </a:lnTo>
                    <a:lnTo>
                      <a:pt x="1407" y="935"/>
                    </a:lnTo>
                    <a:lnTo>
                      <a:pt x="1408" y="937"/>
                    </a:lnTo>
                    <a:lnTo>
                      <a:pt x="1409" y="934"/>
                    </a:lnTo>
                    <a:lnTo>
                      <a:pt x="1410" y="938"/>
                    </a:lnTo>
                    <a:lnTo>
                      <a:pt x="1411" y="938"/>
                    </a:lnTo>
                    <a:lnTo>
                      <a:pt x="1412" y="939"/>
                    </a:lnTo>
                    <a:lnTo>
                      <a:pt x="1413" y="939"/>
                    </a:lnTo>
                    <a:lnTo>
                      <a:pt x="1413" y="940"/>
                    </a:lnTo>
                    <a:lnTo>
                      <a:pt x="1414" y="941"/>
                    </a:lnTo>
                    <a:lnTo>
                      <a:pt x="1415" y="941"/>
                    </a:lnTo>
                    <a:lnTo>
                      <a:pt x="1416" y="941"/>
                    </a:lnTo>
                    <a:lnTo>
                      <a:pt x="1417" y="940"/>
                    </a:lnTo>
                    <a:lnTo>
                      <a:pt x="1418" y="940"/>
                    </a:lnTo>
                    <a:lnTo>
                      <a:pt x="1419" y="940"/>
                    </a:lnTo>
                    <a:lnTo>
                      <a:pt x="1420" y="940"/>
                    </a:lnTo>
                    <a:lnTo>
                      <a:pt x="1421" y="939"/>
                    </a:lnTo>
                    <a:lnTo>
                      <a:pt x="1422" y="939"/>
                    </a:lnTo>
                    <a:lnTo>
                      <a:pt x="1423" y="939"/>
                    </a:lnTo>
                    <a:lnTo>
                      <a:pt x="1423" y="939"/>
                    </a:lnTo>
                    <a:lnTo>
                      <a:pt x="1425" y="938"/>
                    </a:lnTo>
                    <a:lnTo>
                      <a:pt x="1425" y="938"/>
                    </a:lnTo>
                    <a:lnTo>
                      <a:pt x="1426" y="938"/>
                    </a:lnTo>
                    <a:lnTo>
                      <a:pt x="1427" y="937"/>
                    </a:lnTo>
                    <a:lnTo>
                      <a:pt x="1428" y="937"/>
                    </a:lnTo>
                    <a:lnTo>
                      <a:pt x="1429" y="937"/>
                    </a:lnTo>
                    <a:lnTo>
                      <a:pt x="1430" y="937"/>
                    </a:lnTo>
                    <a:lnTo>
                      <a:pt x="1431" y="937"/>
                    </a:lnTo>
                    <a:lnTo>
                      <a:pt x="1432" y="937"/>
                    </a:lnTo>
                    <a:lnTo>
                      <a:pt x="1433" y="938"/>
                    </a:lnTo>
                    <a:lnTo>
                      <a:pt x="1434" y="938"/>
                    </a:lnTo>
                    <a:lnTo>
                      <a:pt x="1434" y="935"/>
                    </a:lnTo>
                    <a:lnTo>
                      <a:pt x="1435" y="938"/>
                    </a:lnTo>
                    <a:lnTo>
                      <a:pt x="1436" y="938"/>
                    </a:lnTo>
                    <a:lnTo>
                      <a:pt x="1437" y="937"/>
                    </a:lnTo>
                    <a:lnTo>
                      <a:pt x="1438" y="940"/>
                    </a:lnTo>
                    <a:lnTo>
                      <a:pt x="1439" y="941"/>
                    </a:lnTo>
                    <a:lnTo>
                      <a:pt x="1440" y="938"/>
                    </a:lnTo>
                    <a:lnTo>
                      <a:pt x="1441" y="935"/>
                    </a:lnTo>
                    <a:lnTo>
                      <a:pt x="1442" y="936"/>
                    </a:lnTo>
                    <a:lnTo>
                      <a:pt x="1443" y="941"/>
                    </a:lnTo>
                    <a:lnTo>
                      <a:pt x="1444" y="942"/>
                    </a:lnTo>
                    <a:lnTo>
                      <a:pt x="1444" y="939"/>
                    </a:lnTo>
                    <a:lnTo>
                      <a:pt x="1445" y="939"/>
                    </a:lnTo>
                    <a:lnTo>
                      <a:pt x="1446" y="938"/>
                    </a:lnTo>
                    <a:lnTo>
                      <a:pt x="1447" y="937"/>
                    </a:lnTo>
                    <a:lnTo>
                      <a:pt x="1448" y="937"/>
                    </a:lnTo>
                    <a:lnTo>
                      <a:pt x="1449" y="936"/>
                    </a:lnTo>
                    <a:lnTo>
                      <a:pt x="1450" y="936"/>
                    </a:lnTo>
                    <a:lnTo>
                      <a:pt x="1451" y="935"/>
                    </a:lnTo>
                    <a:lnTo>
                      <a:pt x="1452" y="935"/>
                    </a:lnTo>
                    <a:lnTo>
                      <a:pt x="1453" y="933"/>
                    </a:lnTo>
                    <a:lnTo>
                      <a:pt x="1453" y="932"/>
                    </a:lnTo>
                    <a:lnTo>
                      <a:pt x="1455" y="934"/>
                    </a:lnTo>
                    <a:lnTo>
                      <a:pt x="1455" y="931"/>
                    </a:lnTo>
                    <a:lnTo>
                      <a:pt x="1456" y="930"/>
                    </a:lnTo>
                    <a:lnTo>
                      <a:pt x="1457" y="929"/>
                    </a:lnTo>
                    <a:lnTo>
                      <a:pt x="1458" y="929"/>
                    </a:lnTo>
                    <a:lnTo>
                      <a:pt x="1459" y="930"/>
                    </a:lnTo>
                    <a:lnTo>
                      <a:pt x="1460" y="930"/>
                    </a:lnTo>
                    <a:lnTo>
                      <a:pt x="1461" y="931"/>
                    </a:lnTo>
                    <a:lnTo>
                      <a:pt x="1462" y="931"/>
                    </a:lnTo>
                    <a:lnTo>
                      <a:pt x="1463" y="931"/>
                    </a:lnTo>
                    <a:lnTo>
                      <a:pt x="1464" y="932"/>
                    </a:lnTo>
                    <a:lnTo>
                      <a:pt x="1465" y="932"/>
                    </a:lnTo>
                    <a:lnTo>
                      <a:pt x="1465" y="933"/>
                    </a:lnTo>
                    <a:lnTo>
                      <a:pt x="1466" y="934"/>
                    </a:lnTo>
                    <a:lnTo>
                      <a:pt x="1467" y="934"/>
                    </a:lnTo>
                    <a:lnTo>
                      <a:pt x="1468" y="935"/>
                    </a:lnTo>
                    <a:lnTo>
                      <a:pt x="1469" y="936"/>
                    </a:lnTo>
                    <a:lnTo>
                      <a:pt x="1470" y="937"/>
                    </a:lnTo>
                    <a:lnTo>
                      <a:pt x="1471" y="938"/>
                    </a:lnTo>
                    <a:lnTo>
                      <a:pt x="1472" y="939"/>
                    </a:lnTo>
                    <a:lnTo>
                      <a:pt x="1473" y="938"/>
                    </a:lnTo>
                    <a:lnTo>
                      <a:pt x="1474" y="938"/>
                    </a:lnTo>
                    <a:lnTo>
                      <a:pt x="1474" y="938"/>
                    </a:lnTo>
                    <a:lnTo>
                      <a:pt x="1475" y="936"/>
                    </a:lnTo>
                    <a:lnTo>
                      <a:pt x="1476" y="935"/>
                    </a:lnTo>
                    <a:lnTo>
                      <a:pt x="1477" y="935"/>
                    </a:lnTo>
                    <a:lnTo>
                      <a:pt x="1478" y="934"/>
                    </a:lnTo>
                    <a:lnTo>
                      <a:pt x="1479" y="933"/>
                    </a:lnTo>
                    <a:lnTo>
                      <a:pt x="1480" y="931"/>
                    </a:lnTo>
                    <a:lnTo>
                      <a:pt x="1481" y="929"/>
                    </a:lnTo>
                    <a:lnTo>
                      <a:pt x="1482" y="928"/>
                    </a:lnTo>
                    <a:lnTo>
                      <a:pt x="1483" y="928"/>
                    </a:lnTo>
                    <a:lnTo>
                      <a:pt x="1484" y="926"/>
                    </a:lnTo>
                    <a:lnTo>
                      <a:pt x="1485" y="928"/>
                    </a:lnTo>
                    <a:lnTo>
                      <a:pt x="1486" y="920"/>
                    </a:lnTo>
                    <a:lnTo>
                      <a:pt x="1486" y="923"/>
                    </a:lnTo>
                    <a:lnTo>
                      <a:pt x="1487" y="925"/>
                    </a:lnTo>
                    <a:lnTo>
                      <a:pt x="1488" y="921"/>
                    </a:lnTo>
                    <a:lnTo>
                      <a:pt x="1489" y="920"/>
                    </a:lnTo>
                    <a:lnTo>
                      <a:pt x="1490" y="920"/>
                    </a:lnTo>
                    <a:lnTo>
                      <a:pt x="1491" y="922"/>
                    </a:lnTo>
                    <a:lnTo>
                      <a:pt x="1492" y="924"/>
                    </a:lnTo>
                    <a:lnTo>
                      <a:pt x="1493" y="925"/>
                    </a:lnTo>
                    <a:lnTo>
                      <a:pt x="1494" y="923"/>
                    </a:lnTo>
                    <a:lnTo>
                      <a:pt x="1495" y="919"/>
                    </a:lnTo>
                    <a:lnTo>
                      <a:pt x="1495" y="923"/>
                    </a:lnTo>
                    <a:lnTo>
                      <a:pt x="1496" y="925"/>
                    </a:lnTo>
                    <a:lnTo>
                      <a:pt x="1497" y="923"/>
                    </a:lnTo>
                    <a:lnTo>
                      <a:pt x="1498" y="924"/>
                    </a:lnTo>
                    <a:lnTo>
                      <a:pt x="1499" y="925"/>
                    </a:lnTo>
                    <a:lnTo>
                      <a:pt x="1500" y="925"/>
                    </a:lnTo>
                    <a:lnTo>
                      <a:pt x="1501" y="925"/>
                    </a:lnTo>
                  </a:path>
                </a:pathLst>
              </a:custGeom>
              <a:noFill/>
              <a:ln w="3175" cap="flat">
                <a:solidFill>
                  <a:srgbClr val="EDB1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8" name="Freeform 233">
                <a:extLst>
                  <a:ext uri="{FF2B5EF4-FFF2-40B4-BE49-F238E27FC236}">
                    <a16:creationId xmlns:a16="http://schemas.microsoft.com/office/drawing/2014/main" id="{841AD7F3-DBAF-4A8C-9F45-9D876C950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72"/>
                <a:ext cx="1501" cy="985"/>
              </a:xfrm>
              <a:custGeom>
                <a:avLst/>
                <a:gdLst>
                  <a:gd name="T0" fmla="*/ 22 w 1501"/>
                  <a:gd name="T1" fmla="*/ 941 h 985"/>
                  <a:gd name="T2" fmla="*/ 46 w 1501"/>
                  <a:gd name="T3" fmla="*/ 940 h 985"/>
                  <a:gd name="T4" fmla="*/ 69 w 1501"/>
                  <a:gd name="T5" fmla="*/ 877 h 985"/>
                  <a:gd name="T6" fmla="*/ 93 w 1501"/>
                  <a:gd name="T7" fmla="*/ 934 h 985"/>
                  <a:gd name="T8" fmla="*/ 117 w 1501"/>
                  <a:gd name="T9" fmla="*/ 925 h 985"/>
                  <a:gd name="T10" fmla="*/ 140 w 1501"/>
                  <a:gd name="T11" fmla="*/ 938 h 985"/>
                  <a:gd name="T12" fmla="*/ 164 w 1501"/>
                  <a:gd name="T13" fmla="*/ 949 h 985"/>
                  <a:gd name="T14" fmla="*/ 188 w 1501"/>
                  <a:gd name="T15" fmla="*/ 937 h 985"/>
                  <a:gd name="T16" fmla="*/ 211 w 1501"/>
                  <a:gd name="T17" fmla="*/ 938 h 985"/>
                  <a:gd name="T18" fmla="*/ 235 w 1501"/>
                  <a:gd name="T19" fmla="*/ 953 h 985"/>
                  <a:gd name="T20" fmla="*/ 259 w 1501"/>
                  <a:gd name="T21" fmla="*/ 958 h 985"/>
                  <a:gd name="T22" fmla="*/ 282 w 1501"/>
                  <a:gd name="T23" fmla="*/ 944 h 985"/>
                  <a:gd name="T24" fmla="*/ 306 w 1501"/>
                  <a:gd name="T25" fmla="*/ 911 h 985"/>
                  <a:gd name="T26" fmla="*/ 330 w 1501"/>
                  <a:gd name="T27" fmla="*/ 938 h 985"/>
                  <a:gd name="T28" fmla="*/ 353 w 1501"/>
                  <a:gd name="T29" fmla="*/ 950 h 985"/>
                  <a:gd name="T30" fmla="*/ 377 w 1501"/>
                  <a:gd name="T31" fmla="*/ 956 h 985"/>
                  <a:gd name="T32" fmla="*/ 401 w 1501"/>
                  <a:gd name="T33" fmla="*/ 947 h 985"/>
                  <a:gd name="T34" fmla="*/ 424 w 1501"/>
                  <a:gd name="T35" fmla="*/ 933 h 985"/>
                  <a:gd name="T36" fmla="*/ 448 w 1501"/>
                  <a:gd name="T37" fmla="*/ 978 h 985"/>
                  <a:gd name="T38" fmla="*/ 472 w 1501"/>
                  <a:gd name="T39" fmla="*/ 527 h 985"/>
                  <a:gd name="T40" fmla="*/ 495 w 1501"/>
                  <a:gd name="T41" fmla="*/ 820 h 985"/>
                  <a:gd name="T42" fmla="*/ 519 w 1501"/>
                  <a:gd name="T43" fmla="*/ 965 h 985"/>
                  <a:gd name="T44" fmla="*/ 543 w 1501"/>
                  <a:gd name="T45" fmla="*/ 944 h 985"/>
                  <a:gd name="T46" fmla="*/ 567 w 1501"/>
                  <a:gd name="T47" fmla="*/ 941 h 985"/>
                  <a:gd name="T48" fmla="*/ 590 w 1501"/>
                  <a:gd name="T49" fmla="*/ 952 h 985"/>
                  <a:gd name="T50" fmla="*/ 614 w 1501"/>
                  <a:gd name="T51" fmla="*/ 970 h 985"/>
                  <a:gd name="T52" fmla="*/ 637 w 1501"/>
                  <a:gd name="T53" fmla="*/ 823 h 985"/>
                  <a:gd name="T54" fmla="*/ 661 w 1501"/>
                  <a:gd name="T55" fmla="*/ 904 h 985"/>
                  <a:gd name="T56" fmla="*/ 685 w 1501"/>
                  <a:gd name="T57" fmla="*/ 960 h 985"/>
                  <a:gd name="T58" fmla="*/ 709 w 1501"/>
                  <a:gd name="T59" fmla="*/ 944 h 985"/>
                  <a:gd name="T60" fmla="*/ 732 w 1501"/>
                  <a:gd name="T61" fmla="*/ 944 h 985"/>
                  <a:gd name="T62" fmla="*/ 756 w 1501"/>
                  <a:gd name="T63" fmla="*/ 948 h 985"/>
                  <a:gd name="T64" fmla="*/ 780 w 1501"/>
                  <a:gd name="T65" fmla="*/ 945 h 985"/>
                  <a:gd name="T66" fmla="*/ 803 w 1501"/>
                  <a:gd name="T67" fmla="*/ 944 h 985"/>
                  <a:gd name="T68" fmla="*/ 827 w 1501"/>
                  <a:gd name="T69" fmla="*/ 927 h 985"/>
                  <a:gd name="T70" fmla="*/ 851 w 1501"/>
                  <a:gd name="T71" fmla="*/ 869 h 985"/>
                  <a:gd name="T72" fmla="*/ 874 w 1501"/>
                  <a:gd name="T73" fmla="*/ 955 h 985"/>
                  <a:gd name="T74" fmla="*/ 898 w 1501"/>
                  <a:gd name="T75" fmla="*/ 951 h 985"/>
                  <a:gd name="T76" fmla="*/ 922 w 1501"/>
                  <a:gd name="T77" fmla="*/ 959 h 985"/>
                  <a:gd name="T78" fmla="*/ 945 w 1501"/>
                  <a:gd name="T79" fmla="*/ 947 h 985"/>
                  <a:gd name="T80" fmla="*/ 969 w 1501"/>
                  <a:gd name="T81" fmla="*/ 965 h 985"/>
                  <a:gd name="T82" fmla="*/ 993 w 1501"/>
                  <a:gd name="T83" fmla="*/ 859 h 985"/>
                  <a:gd name="T84" fmla="*/ 1017 w 1501"/>
                  <a:gd name="T85" fmla="*/ 827 h 985"/>
                  <a:gd name="T86" fmla="*/ 1040 w 1501"/>
                  <a:gd name="T87" fmla="*/ 950 h 985"/>
                  <a:gd name="T88" fmla="*/ 1064 w 1501"/>
                  <a:gd name="T89" fmla="*/ 958 h 985"/>
                  <a:gd name="T90" fmla="*/ 1087 w 1501"/>
                  <a:gd name="T91" fmla="*/ 951 h 985"/>
                  <a:gd name="T92" fmla="*/ 1111 w 1501"/>
                  <a:gd name="T93" fmla="*/ 954 h 985"/>
                  <a:gd name="T94" fmla="*/ 1135 w 1501"/>
                  <a:gd name="T95" fmla="*/ 951 h 985"/>
                  <a:gd name="T96" fmla="*/ 1159 w 1501"/>
                  <a:gd name="T97" fmla="*/ 951 h 985"/>
                  <a:gd name="T98" fmla="*/ 1182 w 1501"/>
                  <a:gd name="T99" fmla="*/ 940 h 985"/>
                  <a:gd name="T100" fmla="*/ 1206 w 1501"/>
                  <a:gd name="T101" fmla="*/ 944 h 985"/>
                  <a:gd name="T102" fmla="*/ 1229 w 1501"/>
                  <a:gd name="T103" fmla="*/ 954 h 985"/>
                  <a:gd name="T104" fmla="*/ 1253 w 1501"/>
                  <a:gd name="T105" fmla="*/ 939 h 985"/>
                  <a:gd name="T106" fmla="*/ 1277 w 1501"/>
                  <a:gd name="T107" fmla="*/ 940 h 985"/>
                  <a:gd name="T108" fmla="*/ 1301 w 1501"/>
                  <a:gd name="T109" fmla="*/ 936 h 985"/>
                  <a:gd name="T110" fmla="*/ 1324 w 1501"/>
                  <a:gd name="T111" fmla="*/ 947 h 985"/>
                  <a:gd name="T112" fmla="*/ 1348 w 1501"/>
                  <a:gd name="T113" fmla="*/ 947 h 985"/>
                  <a:gd name="T114" fmla="*/ 1372 w 1501"/>
                  <a:gd name="T115" fmla="*/ 944 h 985"/>
                  <a:gd name="T116" fmla="*/ 1395 w 1501"/>
                  <a:gd name="T117" fmla="*/ 933 h 985"/>
                  <a:gd name="T118" fmla="*/ 1419 w 1501"/>
                  <a:gd name="T119" fmla="*/ 945 h 985"/>
                  <a:gd name="T120" fmla="*/ 1443 w 1501"/>
                  <a:gd name="T121" fmla="*/ 944 h 985"/>
                  <a:gd name="T122" fmla="*/ 1466 w 1501"/>
                  <a:gd name="T123" fmla="*/ 947 h 985"/>
                  <a:gd name="T124" fmla="*/ 1490 w 1501"/>
                  <a:gd name="T125" fmla="*/ 93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85">
                    <a:moveTo>
                      <a:pt x="0" y="912"/>
                    </a:moveTo>
                    <a:lnTo>
                      <a:pt x="0" y="912"/>
                    </a:lnTo>
                    <a:lnTo>
                      <a:pt x="1" y="912"/>
                    </a:lnTo>
                    <a:lnTo>
                      <a:pt x="2" y="913"/>
                    </a:lnTo>
                    <a:lnTo>
                      <a:pt x="3" y="914"/>
                    </a:lnTo>
                    <a:lnTo>
                      <a:pt x="4" y="916"/>
                    </a:lnTo>
                    <a:lnTo>
                      <a:pt x="5" y="917"/>
                    </a:lnTo>
                    <a:lnTo>
                      <a:pt x="5" y="919"/>
                    </a:lnTo>
                    <a:lnTo>
                      <a:pt x="6" y="920"/>
                    </a:lnTo>
                    <a:lnTo>
                      <a:pt x="7" y="922"/>
                    </a:lnTo>
                    <a:lnTo>
                      <a:pt x="8" y="923"/>
                    </a:lnTo>
                    <a:lnTo>
                      <a:pt x="9" y="925"/>
                    </a:lnTo>
                    <a:lnTo>
                      <a:pt x="10" y="927"/>
                    </a:lnTo>
                    <a:lnTo>
                      <a:pt x="11" y="928"/>
                    </a:lnTo>
                    <a:lnTo>
                      <a:pt x="12" y="930"/>
                    </a:lnTo>
                    <a:lnTo>
                      <a:pt x="13" y="932"/>
                    </a:lnTo>
                    <a:lnTo>
                      <a:pt x="14" y="934"/>
                    </a:lnTo>
                    <a:lnTo>
                      <a:pt x="15" y="936"/>
                    </a:lnTo>
                    <a:lnTo>
                      <a:pt x="16" y="937"/>
                    </a:lnTo>
                    <a:lnTo>
                      <a:pt x="16" y="938"/>
                    </a:lnTo>
                    <a:lnTo>
                      <a:pt x="17" y="939"/>
                    </a:lnTo>
                    <a:lnTo>
                      <a:pt x="18" y="939"/>
                    </a:lnTo>
                    <a:lnTo>
                      <a:pt x="19" y="940"/>
                    </a:lnTo>
                    <a:lnTo>
                      <a:pt x="20" y="940"/>
                    </a:lnTo>
                    <a:lnTo>
                      <a:pt x="21" y="941"/>
                    </a:lnTo>
                    <a:lnTo>
                      <a:pt x="22" y="941"/>
                    </a:lnTo>
                    <a:lnTo>
                      <a:pt x="23" y="942"/>
                    </a:lnTo>
                    <a:lnTo>
                      <a:pt x="24" y="942"/>
                    </a:lnTo>
                    <a:lnTo>
                      <a:pt x="25" y="942"/>
                    </a:lnTo>
                    <a:lnTo>
                      <a:pt x="26" y="943"/>
                    </a:lnTo>
                    <a:lnTo>
                      <a:pt x="26" y="943"/>
                    </a:lnTo>
                    <a:lnTo>
                      <a:pt x="27" y="943"/>
                    </a:lnTo>
                    <a:lnTo>
                      <a:pt x="28" y="943"/>
                    </a:lnTo>
                    <a:lnTo>
                      <a:pt x="29" y="943"/>
                    </a:lnTo>
                    <a:lnTo>
                      <a:pt x="30" y="944"/>
                    </a:lnTo>
                    <a:lnTo>
                      <a:pt x="31" y="944"/>
                    </a:lnTo>
                    <a:lnTo>
                      <a:pt x="32" y="944"/>
                    </a:lnTo>
                    <a:lnTo>
                      <a:pt x="33" y="944"/>
                    </a:lnTo>
                    <a:lnTo>
                      <a:pt x="34" y="944"/>
                    </a:lnTo>
                    <a:lnTo>
                      <a:pt x="35" y="944"/>
                    </a:lnTo>
                    <a:lnTo>
                      <a:pt x="35" y="944"/>
                    </a:lnTo>
                    <a:lnTo>
                      <a:pt x="36" y="944"/>
                    </a:lnTo>
                    <a:lnTo>
                      <a:pt x="37" y="944"/>
                    </a:lnTo>
                    <a:lnTo>
                      <a:pt x="38" y="944"/>
                    </a:lnTo>
                    <a:lnTo>
                      <a:pt x="39" y="943"/>
                    </a:lnTo>
                    <a:lnTo>
                      <a:pt x="40" y="943"/>
                    </a:lnTo>
                    <a:lnTo>
                      <a:pt x="41" y="942"/>
                    </a:lnTo>
                    <a:lnTo>
                      <a:pt x="42" y="942"/>
                    </a:lnTo>
                    <a:lnTo>
                      <a:pt x="43" y="941"/>
                    </a:lnTo>
                    <a:lnTo>
                      <a:pt x="44" y="940"/>
                    </a:lnTo>
                    <a:lnTo>
                      <a:pt x="45" y="940"/>
                    </a:lnTo>
                    <a:lnTo>
                      <a:pt x="46" y="940"/>
                    </a:lnTo>
                    <a:lnTo>
                      <a:pt x="47" y="939"/>
                    </a:lnTo>
                    <a:lnTo>
                      <a:pt x="47" y="939"/>
                    </a:lnTo>
                    <a:lnTo>
                      <a:pt x="48" y="938"/>
                    </a:lnTo>
                    <a:lnTo>
                      <a:pt x="49" y="937"/>
                    </a:lnTo>
                    <a:lnTo>
                      <a:pt x="50" y="936"/>
                    </a:lnTo>
                    <a:lnTo>
                      <a:pt x="51" y="935"/>
                    </a:lnTo>
                    <a:lnTo>
                      <a:pt x="52" y="935"/>
                    </a:lnTo>
                    <a:lnTo>
                      <a:pt x="53" y="936"/>
                    </a:lnTo>
                    <a:lnTo>
                      <a:pt x="54" y="936"/>
                    </a:lnTo>
                    <a:lnTo>
                      <a:pt x="55" y="936"/>
                    </a:lnTo>
                    <a:lnTo>
                      <a:pt x="56" y="937"/>
                    </a:lnTo>
                    <a:lnTo>
                      <a:pt x="56" y="937"/>
                    </a:lnTo>
                    <a:lnTo>
                      <a:pt x="57" y="938"/>
                    </a:lnTo>
                    <a:lnTo>
                      <a:pt x="58" y="938"/>
                    </a:lnTo>
                    <a:lnTo>
                      <a:pt x="59" y="935"/>
                    </a:lnTo>
                    <a:lnTo>
                      <a:pt x="60" y="931"/>
                    </a:lnTo>
                    <a:lnTo>
                      <a:pt x="61" y="926"/>
                    </a:lnTo>
                    <a:lnTo>
                      <a:pt x="62" y="921"/>
                    </a:lnTo>
                    <a:lnTo>
                      <a:pt x="63" y="916"/>
                    </a:lnTo>
                    <a:lnTo>
                      <a:pt x="64" y="912"/>
                    </a:lnTo>
                    <a:lnTo>
                      <a:pt x="65" y="907"/>
                    </a:lnTo>
                    <a:lnTo>
                      <a:pt x="66" y="902"/>
                    </a:lnTo>
                    <a:lnTo>
                      <a:pt x="66" y="896"/>
                    </a:lnTo>
                    <a:lnTo>
                      <a:pt x="67" y="889"/>
                    </a:lnTo>
                    <a:lnTo>
                      <a:pt x="68" y="883"/>
                    </a:lnTo>
                    <a:lnTo>
                      <a:pt x="69" y="877"/>
                    </a:lnTo>
                    <a:lnTo>
                      <a:pt x="70" y="870"/>
                    </a:lnTo>
                    <a:lnTo>
                      <a:pt x="71" y="863"/>
                    </a:lnTo>
                    <a:lnTo>
                      <a:pt x="72" y="856"/>
                    </a:lnTo>
                    <a:lnTo>
                      <a:pt x="73" y="850"/>
                    </a:lnTo>
                    <a:lnTo>
                      <a:pt x="74" y="849"/>
                    </a:lnTo>
                    <a:lnTo>
                      <a:pt x="75" y="851"/>
                    </a:lnTo>
                    <a:lnTo>
                      <a:pt x="76" y="853"/>
                    </a:lnTo>
                    <a:lnTo>
                      <a:pt x="77" y="857"/>
                    </a:lnTo>
                    <a:lnTo>
                      <a:pt x="77" y="861"/>
                    </a:lnTo>
                    <a:lnTo>
                      <a:pt x="78" y="865"/>
                    </a:lnTo>
                    <a:lnTo>
                      <a:pt x="79" y="869"/>
                    </a:lnTo>
                    <a:lnTo>
                      <a:pt x="80" y="875"/>
                    </a:lnTo>
                    <a:lnTo>
                      <a:pt x="81" y="880"/>
                    </a:lnTo>
                    <a:lnTo>
                      <a:pt x="82" y="885"/>
                    </a:lnTo>
                    <a:lnTo>
                      <a:pt x="83" y="890"/>
                    </a:lnTo>
                    <a:lnTo>
                      <a:pt x="84" y="895"/>
                    </a:lnTo>
                    <a:lnTo>
                      <a:pt x="85" y="901"/>
                    </a:lnTo>
                    <a:lnTo>
                      <a:pt x="86" y="907"/>
                    </a:lnTo>
                    <a:lnTo>
                      <a:pt x="87" y="914"/>
                    </a:lnTo>
                    <a:lnTo>
                      <a:pt x="87" y="920"/>
                    </a:lnTo>
                    <a:lnTo>
                      <a:pt x="88" y="924"/>
                    </a:lnTo>
                    <a:lnTo>
                      <a:pt x="89" y="927"/>
                    </a:lnTo>
                    <a:lnTo>
                      <a:pt x="90" y="929"/>
                    </a:lnTo>
                    <a:lnTo>
                      <a:pt x="91" y="931"/>
                    </a:lnTo>
                    <a:lnTo>
                      <a:pt x="92" y="933"/>
                    </a:lnTo>
                    <a:lnTo>
                      <a:pt x="93" y="934"/>
                    </a:lnTo>
                    <a:lnTo>
                      <a:pt x="94" y="935"/>
                    </a:lnTo>
                    <a:lnTo>
                      <a:pt x="95" y="936"/>
                    </a:lnTo>
                    <a:lnTo>
                      <a:pt x="96" y="938"/>
                    </a:lnTo>
                    <a:lnTo>
                      <a:pt x="96" y="940"/>
                    </a:lnTo>
                    <a:lnTo>
                      <a:pt x="98" y="942"/>
                    </a:lnTo>
                    <a:lnTo>
                      <a:pt x="98" y="943"/>
                    </a:lnTo>
                    <a:lnTo>
                      <a:pt x="99" y="945"/>
                    </a:lnTo>
                    <a:lnTo>
                      <a:pt x="100" y="947"/>
                    </a:lnTo>
                    <a:lnTo>
                      <a:pt x="101" y="948"/>
                    </a:lnTo>
                    <a:lnTo>
                      <a:pt x="102" y="950"/>
                    </a:lnTo>
                    <a:lnTo>
                      <a:pt x="103" y="950"/>
                    </a:lnTo>
                    <a:lnTo>
                      <a:pt x="104" y="949"/>
                    </a:lnTo>
                    <a:lnTo>
                      <a:pt x="105" y="948"/>
                    </a:lnTo>
                    <a:lnTo>
                      <a:pt x="106" y="947"/>
                    </a:lnTo>
                    <a:lnTo>
                      <a:pt x="107" y="946"/>
                    </a:lnTo>
                    <a:lnTo>
                      <a:pt x="107" y="945"/>
                    </a:lnTo>
                    <a:lnTo>
                      <a:pt x="108" y="944"/>
                    </a:lnTo>
                    <a:lnTo>
                      <a:pt x="109" y="943"/>
                    </a:lnTo>
                    <a:lnTo>
                      <a:pt x="110" y="941"/>
                    </a:lnTo>
                    <a:lnTo>
                      <a:pt x="111" y="938"/>
                    </a:lnTo>
                    <a:lnTo>
                      <a:pt x="112" y="936"/>
                    </a:lnTo>
                    <a:lnTo>
                      <a:pt x="113" y="934"/>
                    </a:lnTo>
                    <a:lnTo>
                      <a:pt x="114" y="932"/>
                    </a:lnTo>
                    <a:lnTo>
                      <a:pt x="115" y="930"/>
                    </a:lnTo>
                    <a:lnTo>
                      <a:pt x="116" y="927"/>
                    </a:lnTo>
                    <a:lnTo>
                      <a:pt x="117" y="925"/>
                    </a:lnTo>
                    <a:lnTo>
                      <a:pt x="117" y="924"/>
                    </a:lnTo>
                    <a:lnTo>
                      <a:pt x="119" y="924"/>
                    </a:lnTo>
                    <a:lnTo>
                      <a:pt x="119" y="925"/>
                    </a:lnTo>
                    <a:lnTo>
                      <a:pt x="120" y="926"/>
                    </a:lnTo>
                    <a:lnTo>
                      <a:pt x="121" y="927"/>
                    </a:lnTo>
                    <a:lnTo>
                      <a:pt x="122" y="927"/>
                    </a:lnTo>
                    <a:lnTo>
                      <a:pt x="123" y="928"/>
                    </a:lnTo>
                    <a:lnTo>
                      <a:pt x="124" y="930"/>
                    </a:lnTo>
                    <a:lnTo>
                      <a:pt x="125" y="931"/>
                    </a:lnTo>
                    <a:lnTo>
                      <a:pt x="126" y="932"/>
                    </a:lnTo>
                    <a:lnTo>
                      <a:pt x="127" y="933"/>
                    </a:lnTo>
                    <a:lnTo>
                      <a:pt x="128" y="935"/>
                    </a:lnTo>
                    <a:lnTo>
                      <a:pt x="128" y="936"/>
                    </a:lnTo>
                    <a:lnTo>
                      <a:pt x="129" y="938"/>
                    </a:lnTo>
                    <a:lnTo>
                      <a:pt x="130" y="940"/>
                    </a:lnTo>
                    <a:lnTo>
                      <a:pt x="131" y="941"/>
                    </a:lnTo>
                    <a:lnTo>
                      <a:pt x="132" y="942"/>
                    </a:lnTo>
                    <a:lnTo>
                      <a:pt x="133" y="942"/>
                    </a:lnTo>
                    <a:lnTo>
                      <a:pt x="134" y="942"/>
                    </a:lnTo>
                    <a:lnTo>
                      <a:pt x="135" y="941"/>
                    </a:lnTo>
                    <a:lnTo>
                      <a:pt x="136" y="941"/>
                    </a:lnTo>
                    <a:lnTo>
                      <a:pt x="137" y="940"/>
                    </a:lnTo>
                    <a:lnTo>
                      <a:pt x="138" y="940"/>
                    </a:lnTo>
                    <a:lnTo>
                      <a:pt x="138" y="939"/>
                    </a:lnTo>
                    <a:lnTo>
                      <a:pt x="139" y="938"/>
                    </a:lnTo>
                    <a:lnTo>
                      <a:pt x="140" y="938"/>
                    </a:lnTo>
                    <a:lnTo>
                      <a:pt x="141" y="937"/>
                    </a:lnTo>
                    <a:lnTo>
                      <a:pt x="142" y="936"/>
                    </a:lnTo>
                    <a:lnTo>
                      <a:pt x="143" y="935"/>
                    </a:lnTo>
                    <a:lnTo>
                      <a:pt x="144" y="934"/>
                    </a:lnTo>
                    <a:lnTo>
                      <a:pt x="145" y="933"/>
                    </a:lnTo>
                    <a:lnTo>
                      <a:pt x="146" y="932"/>
                    </a:lnTo>
                    <a:lnTo>
                      <a:pt x="147" y="932"/>
                    </a:lnTo>
                    <a:lnTo>
                      <a:pt x="147" y="933"/>
                    </a:lnTo>
                    <a:lnTo>
                      <a:pt x="149" y="934"/>
                    </a:lnTo>
                    <a:lnTo>
                      <a:pt x="149" y="935"/>
                    </a:lnTo>
                    <a:lnTo>
                      <a:pt x="150" y="936"/>
                    </a:lnTo>
                    <a:lnTo>
                      <a:pt x="151" y="936"/>
                    </a:lnTo>
                    <a:lnTo>
                      <a:pt x="152" y="938"/>
                    </a:lnTo>
                    <a:lnTo>
                      <a:pt x="153" y="939"/>
                    </a:lnTo>
                    <a:lnTo>
                      <a:pt x="154" y="940"/>
                    </a:lnTo>
                    <a:lnTo>
                      <a:pt x="155" y="941"/>
                    </a:lnTo>
                    <a:lnTo>
                      <a:pt x="156" y="942"/>
                    </a:lnTo>
                    <a:lnTo>
                      <a:pt x="157" y="943"/>
                    </a:lnTo>
                    <a:lnTo>
                      <a:pt x="158" y="945"/>
                    </a:lnTo>
                    <a:lnTo>
                      <a:pt x="159" y="946"/>
                    </a:lnTo>
                    <a:lnTo>
                      <a:pt x="159" y="947"/>
                    </a:lnTo>
                    <a:lnTo>
                      <a:pt x="160" y="949"/>
                    </a:lnTo>
                    <a:lnTo>
                      <a:pt x="161" y="949"/>
                    </a:lnTo>
                    <a:lnTo>
                      <a:pt x="162" y="949"/>
                    </a:lnTo>
                    <a:lnTo>
                      <a:pt x="163" y="949"/>
                    </a:lnTo>
                    <a:lnTo>
                      <a:pt x="164" y="949"/>
                    </a:lnTo>
                    <a:lnTo>
                      <a:pt x="165" y="949"/>
                    </a:lnTo>
                    <a:lnTo>
                      <a:pt x="166" y="948"/>
                    </a:lnTo>
                    <a:lnTo>
                      <a:pt x="167" y="948"/>
                    </a:lnTo>
                    <a:lnTo>
                      <a:pt x="168" y="948"/>
                    </a:lnTo>
                    <a:lnTo>
                      <a:pt x="168" y="947"/>
                    </a:lnTo>
                    <a:lnTo>
                      <a:pt x="169" y="947"/>
                    </a:lnTo>
                    <a:lnTo>
                      <a:pt x="170" y="946"/>
                    </a:lnTo>
                    <a:lnTo>
                      <a:pt x="171" y="946"/>
                    </a:lnTo>
                    <a:lnTo>
                      <a:pt x="172" y="946"/>
                    </a:lnTo>
                    <a:lnTo>
                      <a:pt x="173" y="945"/>
                    </a:lnTo>
                    <a:lnTo>
                      <a:pt x="174" y="944"/>
                    </a:lnTo>
                    <a:lnTo>
                      <a:pt x="175" y="944"/>
                    </a:lnTo>
                    <a:lnTo>
                      <a:pt x="176" y="944"/>
                    </a:lnTo>
                    <a:lnTo>
                      <a:pt x="177" y="943"/>
                    </a:lnTo>
                    <a:lnTo>
                      <a:pt x="178" y="943"/>
                    </a:lnTo>
                    <a:lnTo>
                      <a:pt x="179" y="942"/>
                    </a:lnTo>
                    <a:lnTo>
                      <a:pt x="179" y="942"/>
                    </a:lnTo>
                    <a:lnTo>
                      <a:pt x="180" y="941"/>
                    </a:lnTo>
                    <a:lnTo>
                      <a:pt x="181" y="941"/>
                    </a:lnTo>
                    <a:lnTo>
                      <a:pt x="182" y="941"/>
                    </a:lnTo>
                    <a:lnTo>
                      <a:pt x="183" y="940"/>
                    </a:lnTo>
                    <a:lnTo>
                      <a:pt x="184" y="940"/>
                    </a:lnTo>
                    <a:lnTo>
                      <a:pt x="185" y="939"/>
                    </a:lnTo>
                    <a:lnTo>
                      <a:pt x="186" y="938"/>
                    </a:lnTo>
                    <a:lnTo>
                      <a:pt x="187" y="938"/>
                    </a:lnTo>
                    <a:lnTo>
                      <a:pt x="188" y="937"/>
                    </a:lnTo>
                    <a:lnTo>
                      <a:pt x="189" y="937"/>
                    </a:lnTo>
                    <a:lnTo>
                      <a:pt x="189" y="936"/>
                    </a:lnTo>
                    <a:lnTo>
                      <a:pt x="190" y="936"/>
                    </a:lnTo>
                    <a:lnTo>
                      <a:pt x="191" y="936"/>
                    </a:lnTo>
                    <a:lnTo>
                      <a:pt x="192" y="936"/>
                    </a:lnTo>
                    <a:lnTo>
                      <a:pt x="193" y="936"/>
                    </a:lnTo>
                    <a:lnTo>
                      <a:pt x="194" y="936"/>
                    </a:lnTo>
                    <a:lnTo>
                      <a:pt x="195" y="936"/>
                    </a:lnTo>
                    <a:lnTo>
                      <a:pt x="196" y="936"/>
                    </a:lnTo>
                    <a:lnTo>
                      <a:pt x="197" y="936"/>
                    </a:lnTo>
                    <a:lnTo>
                      <a:pt x="198" y="936"/>
                    </a:lnTo>
                    <a:lnTo>
                      <a:pt x="199" y="937"/>
                    </a:lnTo>
                    <a:lnTo>
                      <a:pt x="199" y="937"/>
                    </a:lnTo>
                    <a:lnTo>
                      <a:pt x="200" y="937"/>
                    </a:lnTo>
                    <a:lnTo>
                      <a:pt x="201" y="938"/>
                    </a:lnTo>
                    <a:lnTo>
                      <a:pt x="202" y="938"/>
                    </a:lnTo>
                    <a:lnTo>
                      <a:pt x="203" y="938"/>
                    </a:lnTo>
                    <a:lnTo>
                      <a:pt x="204" y="939"/>
                    </a:lnTo>
                    <a:lnTo>
                      <a:pt x="205" y="939"/>
                    </a:lnTo>
                    <a:lnTo>
                      <a:pt x="206" y="939"/>
                    </a:lnTo>
                    <a:lnTo>
                      <a:pt x="207" y="938"/>
                    </a:lnTo>
                    <a:lnTo>
                      <a:pt x="208" y="938"/>
                    </a:lnTo>
                    <a:lnTo>
                      <a:pt x="208" y="938"/>
                    </a:lnTo>
                    <a:lnTo>
                      <a:pt x="210" y="938"/>
                    </a:lnTo>
                    <a:lnTo>
                      <a:pt x="210" y="938"/>
                    </a:lnTo>
                    <a:lnTo>
                      <a:pt x="211" y="938"/>
                    </a:lnTo>
                    <a:lnTo>
                      <a:pt x="212" y="938"/>
                    </a:lnTo>
                    <a:lnTo>
                      <a:pt x="213" y="938"/>
                    </a:lnTo>
                    <a:lnTo>
                      <a:pt x="214" y="938"/>
                    </a:lnTo>
                    <a:lnTo>
                      <a:pt x="215" y="938"/>
                    </a:lnTo>
                    <a:lnTo>
                      <a:pt x="216" y="937"/>
                    </a:lnTo>
                    <a:lnTo>
                      <a:pt x="217" y="937"/>
                    </a:lnTo>
                    <a:lnTo>
                      <a:pt x="218" y="937"/>
                    </a:lnTo>
                    <a:lnTo>
                      <a:pt x="219" y="936"/>
                    </a:lnTo>
                    <a:lnTo>
                      <a:pt x="219" y="937"/>
                    </a:lnTo>
                    <a:lnTo>
                      <a:pt x="220" y="938"/>
                    </a:lnTo>
                    <a:lnTo>
                      <a:pt x="221" y="938"/>
                    </a:lnTo>
                    <a:lnTo>
                      <a:pt x="222" y="939"/>
                    </a:lnTo>
                    <a:lnTo>
                      <a:pt x="223" y="940"/>
                    </a:lnTo>
                    <a:lnTo>
                      <a:pt x="224" y="941"/>
                    </a:lnTo>
                    <a:lnTo>
                      <a:pt x="225" y="942"/>
                    </a:lnTo>
                    <a:lnTo>
                      <a:pt x="226" y="943"/>
                    </a:lnTo>
                    <a:lnTo>
                      <a:pt x="227" y="944"/>
                    </a:lnTo>
                    <a:lnTo>
                      <a:pt x="228" y="945"/>
                    </a:lnTo>
                    <a:lnTo>
                      <a:pt x="229" y="946"/>
                    </a:lnTo>
                    <a:lnTo>
                      <a:pt x="229" y="948"/>
                    </a:lnTo>
                    <a:lnTo>
                      <a:pt x="231" y="949"/>
                    </a:lnTo>
                    <a:lnTo>
                      <a:pt x="231" y="950"/>
                    </a:lnTo>
                    <a:lnTo>
                      <a:pt x="232" y="951"/>
                    </a:lnTo>
                    <a:lnTo>
                      <a:pt x="233" y="953"/>
                    </a:lnTo>
                    <a:lnTo>
                      <a:pt x="234" y="953"/>
                    </a:lnTo>
                    <a:lnTo>
                      <a:pt x="235" y="953"/>
                    </a:lnTo>
                    <a:lnTo>
                      <a:pt x="236" y="953"/>
                    </a:lnTo>
                    <a:lnTo>
                      <a:pt x="237" y="953"/>
                    </a:lnTo>
                    <a:lnTo>
                      <a:pt x="238" y="953"/>
                    </a:lnTo>
                    <a:lnTo>
                      <a:pt x="239" y="953"/>
                    </a:lnTo>
                    <a:lnTo>
                      <a:pt x="240" y="953"/>
                    </a:lnTo>
                    <a:lnTo>
                      <a:pt x="240" y="953"/>
                    </a:lnTo>
                    <a:lnTo>
                      <a:pt x="241" y="952"/>
                    </a:lnTo>
                    <a:lnTo>
                      <a:pt x="242" y="952"/>
                    </a:lnTo>
                    <a:lnTo>
                      <a:pt x="243" y="952"/>
                    </a:lnTo>
                    <a:lnTo>
                      <a:pt x="244" y="951"/>
                    </a:lnTo>
                    <a:lnTo>
                      <a:pt x="245" y="951"/>
                    </a:lnTo>
                    <a:lnTo>
                      <a:pt x="246" y="950"/>
                    </a:lnTo>
                    <a:lnTo>
                      <a:pt x="247" y="949"/>
                    </a:lnTo>
                    <a:lnTo>
                      <a:pt x="248" y="949"/>
                    </a:lnTo>
                    <a:lnTo>
                      <a:pt x="249" y="949"/>
                    </a:lnTo>
                    <a:lnTo>
                      <a:pt x="250" y="949"/>
                    </a:lnTo>
                    <a:lnTo>
                      <a:pt x="250" y="950"/>
                    </a:lnTo>
                    <a:lnTo>
                      <a:pt x="251" y="951"/>
                    </a:lnTo>
                    <a:lnTo>
                      <a:pt x="252" y="952"/>
                    </a:lnTo>
                    <a:lnTo>
                      <a:pt x="253" y="953"/>
                    </a:lnTo>
                    <a:lnTo>
                      <a:pt x="254" y="954"/>
                    </a:lnTo>
                    <a:lnTo>
                      <a:pt x="255" y="954"/>
                    </a:lnTo>
                    <a:lnTo>
                      <a:pt x="256" y="955"/>
                    </a:lnTo>
                    <a:lnTo>
                      <a:pt x="257" y="956"/>
                    </a:lnTo>
                    <a:lnTo>
                      <a:pt x="258" y="957"/>
                    </a:lnTo>
                    <a:lnTo>
                      <a:pt x="259" y="958"/>
                    </a:lnTo>
                    <a:lnTo>
                      <a:pt x="259" y="959"/>
                    </a:lnTo>
                    <a:lnTo>
                      <a:pt x="261" y="960"/>
                    </a:lnTo>
                    <a:lnTo>
                      <a:pt x="261" y="961"/>
                    </a:lnTo>
                    <a:lnTo>
                      <a:pt x="262" y="962"/>
                    </a:lnTo>
                    <a:lnTo>
                      <a:pt x="263" y="962"/>
                    </a:lnTo>
                    <a:lnTo>
                      <a:pt x="264" y="962"/>
                    </a:lnTo>
                    <a:lnTo>
                      <a:pt x="265" y="962"/>
                    </a:lnTo>
                    <a:lnTo>
                      <a:pt x="266" y="961"/>
                    </a:lnTo>
                    <a:lnTo>
                      <a:pt x="267" y="961"/>
                    </a:lnTo>
                    <a:lnTo>
                      <a:pt x="268" y="960"/>
                    </a:lnTo>
                    <a:lnTo>
                      <a:pt x="269" y="960"/>
                    </a:lnTo>
                    <a:lnTo>
                      <a:pt x="270" y="959"/>
                    </a:lnTo>
                    <a:lnTo>
                      <a:pt x="271" y="958"/>
                    </a:lnTo>
                    <a:lnTo>
                      <a:pt x="271" y="958"/>
                    </a:lnTo>
                    <a:lnTo>
                      <a:pt x="272" y="957"/>
                    </a:lnTo>
                    <a:lnTo>
                      <a:pt x="273" y="956"/>
                    </a:lnTo>
                    <a:lnTo>
                      <a:pt x="274" y="956"/>
                    </a:lnTo>
                    <a:lnTo>
                      <a:pt x="275" y="955"/>
                    </a:lnTo>
                    <a:lnTo>
                      <a:pt x="276" y="954"/>
                    </a:lnTo>
                    <a:lnTo>
                      <a:pt x="277" y="954"/>
                    </a:lnTo>
                    <a:lnTo>
                      <a:pt x="278" y="952"/>
                    </a:lnTo>
                    <a:lnTo>
                      <a:pt x="279" y="951"/>
                    </a:lnTo>
                    <a:lnTo>
                      <a:pt x="280" y="949"/>
                    </a:lnTo>
                    <a:lnTo>
                      <a:pt x="280" y="948"/>
                    </a:lnTo>
                    <a:lnTo>
                      <a:pt x="281" y="946"/>
                    </a:lnTo>
                    <a:lnTo>
                      <a:pt x="282" y="944"/>
                    </a:lnTo>
                    <a:lnTo>
                      <a:pt x="283" y="943"/>
                    </a:lnTo>
                    <a:lnTo>
                      <a:pt x="284" y="941"/>
                    </a:lnTo>
                    <a:lnTo>
                      <a:pt x="285" y="940"/>
                    </a:lnTo>
                    <a:lnTo>
                      <a:pt x="286" y="938"/>
                    </a:lnTo>
                    <a:lnTo>
                      <a:pt x="287" y="936"/>
                    </a:lnTo>
                    <a:lnTo>
                      <a:pt x="288" y="935"/>
                    </a:lnTo>
                    <a:lnTo>
                      <a:pt x="289" y="933"/>
                    </a:lnTo>
                    <a:lnTo>
                      <a:pt x="290" y="931"/>
                    </a:lnTo>
                    <a:lnTo>
                      <a:pt x="291" y="930"/>
                    </a:lnTo>
                    <a:lnTo>
                      <a:pt x="291" y="928"/>
                    </a:lnTo>
                    <a:lnTo>
                      <a:pt x="292" y="927"/>
                    </a:lnTo>
                    <a:lnTo>
                      <a:pt x="293" y="925"/>
                    </a:lnTo>
                    <a:lnTo>
                      <a:pt x="294" y="924"/>
                    </a:lnTo>
                    <a:lnTo>
                      <a:pt x="295" y="923"/>
                    </a:lnTo>
                    <a:lnTo>
                      <a:pt x="296" y="922"/>
                    </a:lnTo>
                    <a:lnTo>
                      <a:pt x="297" y="922"/>
                    </a:lnTo>
                    <a:lnTo>
                      <a:pt x="298" y="921"/>
                    </a:lnTo>
                    <a:lnTo>
                      <a:pt x="299" y="920"/>
                    </a:lnTo>
                    <a:lnTo>
                      <a:pt x="300" y="919"/>
                    </a:lnTo>
                    <a:lnTo>
                      <a:pt x="301" y="918"/>
                    </a:lnTo>
                    <a:lnTo>
                      <a:pt x="301" y="917"/>
                    </a:lnTo>
                    <a:lnTo>
                      <a:pt x="302" y="916"/>
                    </a:lnTo>
                    <a:lnTo>
                      <a:pt x="303" y="914"/>
                    </a:lnTo>
                    <a:lnTo>
                      <a:pt x="304" y="913"/>
                    </a:lnTo>
                    <a:lnTo>
                      <a:pt x="305" y="912"/>
                    </a:lnTo>
                    <a:lnTo>
                      <a:pt x="306" y="911"/>
                    </a:lnTo>
                    <a:lnTo>
                      <a:pt x="307" y="912"/>
                    </a:lnTo>
                    <a:lnTo>
                      <a:pt x="308" y="913"/>
                    </a:lnTo>
                    <a:lnTo>
                      <a:pt x="309" y="915"/>
                    </a:lnTo>
                    <a:lnTo>
                      <a:pt x="310" y="917"/>
                    </a:lnTo>
                    <a:lnTo>
                      <a:pt x="311" y="918"/>
                    </a:lnTo>
                    <a:lnTo>
                      <a:pt x="311" y="920"/>
                    </a:lnTo>
                    <a:lnTo>
                      <a:pt x="312" y="922"/>
                    </a:lnTo>
                    <a:lnTo>
                      <a:pt x="313" y="924"/>
                    </a:lnTo>
                    <a:lnTo>
                      <a:pt x="314" y="927"/>
                    </a:lnTo>
                    <a:lnTo>
                      <a:pt x="315" y="929"/>
                    </a:lnTo>
                    <a:lnTo>
                      <a:pt x="316" y="932"/>
                    </a:lnTo>
                    <a:lnTo>
                      <a:pt x="317" y="935"/>
                    </a:lnTo>
                    <a:lnTo>
                      <a:pt x="318" y="938"/>
                    </a:lnTo>
                    <a:lnTo>
                      <a:pt x="319" y="941"/>
                    </a:lnTo>
                    <a:lnTo>
                      <a:pt x="320" y="944"/>
                    </a:lnTo>
                    <a:lnTo>
                      <a:pt x="321" y="948"/>
                    </a:lnTo>
                    <a:lnTo>
                      <a:pt x="322" y="948"/>
                    </a:lnTo>
                    <a:lnTo>
                      <a:pt x="322" y="948"/>
                    </a:lnTo>
                    <a:lnTo>
                      <a:pt x="323" y="947"/>
                    </a:lnTo>
                    <a:lnTo>
                      <a:pt x="324" y="946"/>
                    </a:lnTo>
                    <a:lnTo>
                      <a:pt x="325" y="945"/>
                    </a:lnTo>
                    <a:lnTo>
                      <a:pt x="326" y="944"/>
                    </a:lnTo>
                    <a:lnTo>
                      <a:pt x="327" y="943"/>
                    </a:lnTo>
                    <a:lnTo>
                      <a:pt x="328" y="941"/>
                    </a:lnTo>
                    <a:lnTo>
                      <a:pt x="329" y="940"/>
                    </a:lnTo>
                    <a:lnTo>
                      <a:pt x="330" y="938"/>
                    </a:lnTo>
                    <a:lnTo>
                      <a:pt x="331" y="936"/>
                    </a:lnTo>
                    <a:lnTo>
                      <a:pt x="331" y="934"/>
                    </a:lnTo>
                    <a:lnTo>
                      <a:pt x="332" y="932"/>
                    </a:lnTo>
                    <a:lnTo>
                      <a:pt x="333" y="930"/>
                    </a:lnTo>
                    <a:lnTo>
                      <a:pt x="334" y="927"/>
                    </a:lnTo>
                    <a:lnTo>
                      <a:pt x="335" y="925"/>
                    </a:lnTo>
                    <a:lnTo>
                      <a:pt x="336" y="925"/>
                    </a:lnTo>
                    <a:lnTo>
                      <a:pt x="337" y="926"/>
                    </a:lnTo>
                    <a:lnTo>
                      <a:pt x="338" y="927"/>
                    </a:lnTo>
                    <a:lnTo>
                      <a:pt x="339" y="928"/>
                    </a:lnTo>
                    <a:lnTo>
                      <a:pt x="340" y="929"/>
                    </a:lnTo>
                    <a:lnTo>
                      <a:pt x="341" y="930"/>
                    </a:lnTo>
                    <a:lnTo>
                      <a:pt x="341" y="932"/>
                    </a:lnTo>
                    <a:lnTo>
                      <a:pt x="343" y="933"/>
                    </a:lnTo>
                    <a:lnTo>
                      <a:pt x="343" y="935"/>
                    </a:lnTo>
                    <a:lnTo>
                      <a:pt x="344" y="937"/>
                    </a:lnTo>
                    <a:lnTo>
                      <a:pt x="345" y="939"/>
                    </a:lnTo>
                    <a:lnTo>
                      <a:pt x="346" y="940"/>
                    </a:lnTo>
                    <a:lnTo>
                      <a:pt x="347" y="942"/>
                    </a:lnTo>
                    <a:lnTo>
                      <a:pt x="348" y="944"/>
                    </a:lnTo>
                    <a:lnTo>
                      <a:pt x="349" y="946"/>
                    </a:lnTo>
                    <a:lnTo>
                      <a:pt x="350" y="948"/>
                    </a:lnTo>
                    <a:lnTo>
                      <a:pt x="351" y="949"/>
                    </a:lnTo>
                    <a:lnTo>
                      <a:pt x="352" y="950"/>
                    </a:lnTo>
                    <a:lnTo>
                      <a:pt x="352" y="950"/>
                    </a:lnTo>
                    <a:lnTo>
                      <a:pt x="353" y="950"/>
                    </a:lnTo>
                    <a:lnTo>
                      <a:pt x="354" y="950"/>
                    </a:lnTo>
                    <a:lnTo>
                      <a:pt x="355" y="951"/>
                    </a:lnTo>
                    <a:lnTo>
                      <a:pt x="356" y="951"/>
                    </a:lnTo>
                    <a:lnTo>
                      <a:pt x="357" y="951"/>
                    </a:lnTo>
                    <a:lnTo>
                      <a:pt x="358" y="951"/>
                    </a:lnTo>
                    <a:lnTo>
                      <a:pt x="359" y="950"/>
                    </a:lnTo>
                    <a:lnTo>
                      <a:pt x="360" y="949"/>
                    </a:lnTo>
                    <a:lnTo>
                      <a:pt x="361" y="949"/>
                    </a:lnTo>
                    <a:lnTo>
                      <a:pt x="362" y="949"/>
                    </a:lnTo>
                    <a:lnTo>
                      <a:pt x="362" y="949"/>
                    </a:lnTo>
                    <a:lnTo>
                      <a:pt x="363" y="949"/>
                    </a:lnTo>
                    <a:lnTo>
                      <a:pt x="364" y="948"/>
                    </a:lnTo>
                    <a:lnTo>
                      <a:pt x="365" y="950"/>
                    </a:lnTo>
                    <a:lnTo>
                      <a:pt x="366" y="949"/>
                    </a:lnTo>
                    <a:lnTo>
                      <a:pt x="367" y="949"/>
                    </a:lnTo>
                    <a:lnTo>
                      <a:pt x="368" y="950"/>
                    </a:lnTo>
                    <a:lnTo>
                      <a:pt x="369" y="951"/>
                    </a:lnTo>
                    <a:lnTo>
                      <a:pt x="370" y="951"/>
                    </a:lnTo>
                    <a:lnTo>
                      <a:pt x="371" y="951"/>
                    </a:lnTo>
                    <a:lnTo>
                      <a:pt x="371" y="952"/>
                    </a:lnTo>
                    <a:lnTo>
                      <a:pt x="373" y="952"/>
                    </a:lnTo>
                    <a:lnTo>
                      <a:pt x="373" y="953"/>
                    </a:lnTo>
                    <a:lnTo>
                      <a:pt x="374" y="954"/>
                    </a:lnTo>
                    <a:lnTo>
                      <a:pt x="375" y="954"/>
                    </a:lnTo>
                    <a:lnTo>
                      <a:pt x="376" y="955"/>
                    </a:lnTo>
                    <a:lnTo>
                      <a:pt x="377" y="956"/>
                    </a:lnTo>
                    <a:lnTo>
                      <a:pt x="378" y="956"/>
                    </a:lnTo>
                    <a:lnTo>
                      <a:pt x="379" y="957"/>
                    </a:lnTo>
                    <a:lnTo>
                      <a:pt x="380" y="957"/>
                    </a:lnTo>
                    <a:lnTo>
                      <a:pt x="381" y="957"/>
                    </a:lnTo>
                    <a:lnTo>
                      <a:pt x="382" y="956"/>
                    </a:lnTo>
                    <a:lnTo>
                      <a:pt x="383" y="956"/>
                    </a:lnTo>
                    <a:lnTo>
                      <a:pt x="383" y="956"/>
                    </a:lnTo>
                    <a:lnTo>
                      <a:pt x="384" y="955"/>
                    </a:lnTo>
                    <a:lnTo>
                      <a:pt x="385" y="955"/>
                    </a:lnTo>
                    <a:lnTo>
                      <a:pt x="386" y="954"/>
                    </a:lnTo>
                    <a:lnTo>
                      <a:pt x="387" y="954"/>
                    </a:lnTo>
                    <a:lnTo>
                      <a:pt x="388" y="953"/>
                    </a:lnTo>
                    <a:lnTo>
                      <a:pt x="389" y="952"/>
                    </a:lnTo>
                    <a:lnTo>
                      <a:pt x="390" y="951"/>
                    </a:lnTo>
                    <a:lnTo>
                      <a:pt x="391" y="951"/>
                    </a:lnTo>
                    <a:lnTo>
                      <a:pt x="392" y="950"/>
                    </a:lnTo>
                    <a:lnTo>
                      <a:pt x="392" y="949"/>
                    </a:lnTo>
                    <a:lnTo>
                      <a:pt x="394" y="948"/>
                    </a:lnTo>
                    <a:lnTo>
                      <a:pt x="394" y="948"/>
                    </a:lnTo>
                    <a:lnTo>
                      <a:pt x="395" y="948"/>
                    </a:lnTo>
                    <a:lnTo>
                      <a:pt x="396" y="948"/>
                    </a:lnTo>
                    <a:lnTo>
                      <a:pt x="397" y="948"/>
                    </a:lnTo>
                    <a:lnTo>
                      <a:pt x="398" y="947"/>
                    </a:lnTo>
                    <a:lnTo>
                      <a:pt x="399" y="947"/>
                    </a:lnTo>
                    <a:lnTo>
                      <a:pt x="400" y="947"/>
                    </a:lnTo>
                    <a:lnTo>
                      <a:pt x="401" y="947"/>
                    </a:lnTo>
                    <a:lnTo>
                      <a:pt x="402" y="947"/>
                    </a:lnTo>
                    <a:lnTo>
                      <a:pt x="403" y="947"/>
                    </a:lnTo>
                    <a:lnTo>
                      <a:pt x="403" y="947"/>
                    </a:lnTo>
                    <a:lnTo>
                      <a:pt x="404" y="947"/>
                    </a:lnTo>
                    <a:lnTo>
                      <a:pt x="405" y="948"/>
                    </a:lnTo>
                    <a:lnTo>
                      <a:pt x="406" y="948"/>
                    </a:lnTo>
                    <a:lnTo>
                      <a:pt x="407" y="948"/>
                    </a:lnTo>
                    <a:lnTo>
                      <a:pt x="408" y="948"/>
                    </a:lnTo>
                    <a:lnTo>
                      <a:pt x="409" y="948"/>
                    </a:lnTo>
                    <a:lnTo>
                      <a:pt x="410" y="947"/>
                    </a:lnTo>
                    <a:lnTo>
                      <a:pt x="411" y="946"/>
                    </a:lnTo>
                    <a:lnTo>
                      <a:pt x="412" y="945"/>
                    </a:lnTo>
                    <a:lnTo>
                      <a:pt x="413" y="944"/>
                    </a:lnTo>
                    <a:lnTo>
                      <a:pt x="413" y="943"/>
                    </a:lnTo>
                    <a:lnTo>
                      <a:pt x="414" y="942"/>
                    </a:lnTo>
                    <a:lnTo>
                      <a:pt x="415" y="941"/>
                    </a:lnTo>
                    <a:lnTo>
                      <a:pt x="416" y="940"/>
                    </a:lnTo>
                    <a:lnTo>
                      <a:pt x="417" y="939"/>
                    </a:lnTo>
                    <a:lnTo>
                      <a:pt x="418" y="938"/>
                    </a:lnTo>
                    <a:lnTo>
                      <a:pt x="419" y="937"/>
                    </a:lnTo>
                    <a:lnTo>
                      <a:pt x="420" y="936"/>
                    </a:lnTo>
                    <a:lnTo>
                      <a:pt x="421" y="935"/>
                    </a:lnTo>
                    <a:lnTo>
                      <a:pt x="422" y="934"/>
                    </a:lnTo>
                    <a:lnTo>
                      <a:pt x="423" y="933"/>
                    </a:lnTo>
                    <a:lnTo>
                      <a:pt x="424" y="933"/>
                    </a:lnTo>
                    <a:lnTo>
                      <a:pt x="424" y="933"/>
                    </a:lnTo>
                    <a:lnTo>
                      <a:pt x="425" y="933"/>
                    </a:lnTo>
                    <a:lnTo>
                      <a:pt x="426" y="933"/>
                    </a:lnTo>
                    <a:lnTo>
                      <a:pt x="427" y="934"/>
                    </a:lnTo>
                    <a:lnTo>
                      <a:pt x="428" y="936"/>
                    </a:lnTo>
                    <a:lnTo>
                      <a:pt x="429" y="937"/>
                    </a:lnTo>
                    <a:lnTo>
                      <a:pt x="430" y="939"/>
                    </a:lnTo>
                    <a:lnTo>
                      <a:pt x="431" y="938"/>
                    </a:lnTo>
                    <a:lnTo>
                      <a:pt x="432" y="936"/>
                    </a:lnTo>
                    <a:lnTo>
                      <a:pt x="433" y="935"/>
                    </a:lnTo>
                    <a:lnTo>
                      <a:pt x="434" y="933"/>
                    </a:lnTo>
                    <a:lnTo>
                      <a:pt x="434" y="931"/>
                    </a:lnTo>
                    <a:lnTo>
                      <a:pt x="435" y="929"/>
                    </a:lnTo>
                    <a:lnTo>
                      <a:pt x="436" y="926"/>
                    </a:lnTo>
                    <a:lnTo>
                      <a:pt x="437" y="923"/>
                    </a:lnTo>
                    <a:lnTo>
                      <a:pt x="438" y="926"/>
                    </a:lnTo>
                    <a:lnTo>
                      <a:pt x="439" y="930"/>
                    </a:lnTo>
                    <a:lnTo>
                      <a:pt x="440" y="938"/>
                    </a:lnTo>
                    <a:lnTo>
                      <a:pt x="441" y="942"/>
                    </a:lnTo>
                    <a:lnTo>
                      <a:pt x="442" y="949"/>
                    </a:lnTo>
                    <a:lnTo>
                      <a:pt x="443" y="954"/>
                    </a:lnTo>
                    <a:lnTo>
                      <a:pt x="444" y="960"/>
                    </a:lnTo>
                    <a:lnTo>
                      <a:pt x="444" y="965"/>
                    </a:lnTo>
                    <a:lnTo>
                      <a:pt x="445" y="971"/>
                    </a:lnTo>
                    <a:lnTo>
                      <a:pt x="446" y="973"/>
                    </a:lnTo>
                    <a:lnTo>
                      <a:pt x="447" y="975"/>
                    </a:lnTo>
                    <a:lnTo>
                      <a:pt x="448" y="978"/>
                    </a:lnTo>
                    <a:lnTo>
                      <a:pt x="449" y="981"/>
                    </a:lnTo>
                    <a:lnTo>
                      <a:pt x="450" y="983"/>
                    </a:lnTo>
                    <a:lnTo>
                      <a:pt x="451" y="984"/>
                    </a:lnTo>
                    <a:lnTo>
                      <a:pt x="452" y="985"/>
                    </a:lnTo>
                    <a:lnTo>
                      <a:pt x="453" y="980"/>
                    </a:lnTo>
                    <a:lnTo>
                      <a:pt x="454" y="973"/>
                    </a:lnTo>
                    <a:lnTo>
                      <a:pt x="455" y="966"/>
                    </a:lnTo>
                    <a:lnTo>
                      <a:pt x="455" y="958"/>
                    </a:lnTo>
                    <a:lnTo>
                      <a:pt x="456" y="944"/>
                    </a:lnTo>
                    <a:lnTo>
                      <a:pt x="457" y="928"/>
                    </a:lnTo>
                    <a:lnTo>
                      <a:pt x="458" y="910"/>
                    </a:lnTo>
                    <a:lnTo>
                      <a:pt x="459" y="891"/>
                    </a:lnTo>
                    <a:lnTo>
                      <a:pt x="460" y="882"/>
                    </a:lnTo>
                    <a:lnTo>
                      <a:pt x="461" y="877"/>
                    </a:lnTo>
                    <a:lnTo>
                      <a:pt x="462" y="868"/>
                    </a:lnTo>
                    <a:lnTo>
                      <a:pt x="463" y="859"/>
                    </a:lnTo>
                    <a:lnTo>
                      <a:pt x="464" y="854"/>
                    </a:lnTo>
                    <a:lnTo>
                      <a:pt x="464" y="847"/>
                    </a:lnTo>
                    <a:lnTo>
                      <a:pt x="465" y="844"/>
                    </a:lnTo>
                    <a:lnTo>
                      <a:pt x="466" y="835"/>
                    </a:lnTo>
                    <a:lnTo>
                      <a:pt x="467" y="799"/>
                    </a:lnTo>
                    <a:lnTo>
                      <a:pt x="468" y="749"/>
                    </a:lnTo>
                    <a:lnTo>
                      <a:pt x="469" y="694"/>
                    </a:lnTo>
                    <a:lnTo>
                      <a:pt x="470" y="634"/>
                    </a:lnTo>
                    <a:lnTo>
                      <a:pt x="471" y="580"/>
                    </a:lnTo>
                    <a:lnTo>
                      <a:pt x="472" y="527"/>
                    </a:lnTo>
                    <a:lnTo>
                      <a:pt x="473" y="473"/>
                    </a:lnTo>
                    <a:lnTo>
                      <a:pt x="474" y="419"/>
                    </a:lnTo>
                    <a:lnTo>
                      <a:pt x="474" y="362"/>
                    </a:lnTo>
                    <a:lnTo>
                      <a:pt x="476" y="304"/>
                    </a:lnTo>
                    <a:lnTo>
                      <a:pt x="476" y="254"/>
                    </a:lnTo>
                    <a:lnTo>
                      <a:pt x="477" y="208"/>
                    </a:lnTo>
                    <a:lnTo>
                      <a:pt x="478" y="151"/>
                    </a:lnTo>
                    <a:lnTo>
                      <a:pt x="479" y="99"/>
                    </a:lnTo>
                    <a:lnTo>
                      <a:pt x="480" y="44"/>
                    </a:lnTo>
                    <a:lnTo>
                      <a:pt x="481" y="0"/>
                    </a:lnTo>
                    <a:lnTo>
                      <a:pt x="482" y="4"/>
                    </a:lnTo>
                    <a:lnTo>
                      <a:pt x="483" y="32"/>
                    </a:lnTo>
                    <a:lnTo>
                      <a:pt x="484" y="71"/>
                    </a:lnTo>
                    <a:lnTo>
                      <a:pt x="485" y="120"/>
                    </a:lnTo>
                    <a:lnTo>
                      <a:pt x="485" y="169"/>
                    </a:lnTo>
                    <a:lnTo>
                      <a:pt x="486" y="221"/>
                    </a:lnTo>
                    <a:lnTo>
                      <a:pt x="487" y="281"/>
                    </a:lnTo>
                    <a:lnTo>
                      <a:pt x="488" y="343"/>
                    </a:lnTo>
                    <a:lnTo>
                      <a:pt x="489" y="402"/>
                    </a:lnTo>
                    <a:lnTo>
                      <a:pt x="490" y="461"/>
                    </a:lnTo>
                    <a:lnTo>
                      <a:pt x="491" y="517"/>
                    </a:lnTo>
                    <a:lnTo>
                      <a:pt x="492" y="572"/>
                    </a:lnTo>
                    <a:lnTo>
                      <a:pt x="493" y="635"/>
                    </a:lnTo>
                    <a:lnTo>
                      <a:pt x="494" y="698"/>
                    </a:lnTo>
                    <a:lnTo>
                      <a:pt x="495" y="761"/>
                    </a:lnTo>
                    <a:lnTo>
                      <a:pt x="495" y="820"/>
                    </a:lnTo>
                    <a:lnTo>
                      <a:pt x="496" y="855"/>
                    </a:lnTo>
                    <a:lnTo>
                      <a:pt x="497" y="878"/>
                    </a:lnTo>
                    <a:lnTo>
                      <a:pt x="498" y="895"/>
                    </a:lnTo>
                    <a:lnTo>
                      <a:pt x="499" y="907"/>
                    </a:lnTo>
                    <a:lnTo>
                      <a:pt x="500" y="919"/>
                    </a:lnTo>
                    <a:lnTo>
                      <a:pt x="501" y="928"/>
                    </a:lnTo>
                    <a:lnTo>
                      <a:pt x="502" y="932"/>
                    </a:lnTo>
                    <a:lnTo>
                      <a:pt x="503" y="935"/>
                    </a:lnTo>
                    <a:lnTo>
                      <a:pt x="504" y="941"/>
                    </a:lnTo>
                    <a:lnTo>
                      <a:pt x="504" y="947"/>
                    </a:lnTo>
                    <a:lnTo>
                      <a:pt x="506" y="952"/>
                    </a:lnTo>
                    <a:lnTo>
                      <a:pt x="506" y="957"/>
                    </a:lnTo>
                    <a:lnTo>
                      <a:pt x="507" y="958"/>
                    </a:lnTo>
                    <a:lnTo>
                      <a:pt x="508" y="958"/>
                    </a:lnTo>
                    <a:lnTo>
                      <a:pt x="509" y="957"/>
                    </a:lnTo>
                    <a:lnTo>
                      <a:pt x="510" y="956"/>
                    </a:lnTo>
                    <a:lnTo>
                      <a:pt x="511" y="957"/>
                    </a:lnTo>
                    <a:lnTo>
                      <a:pt x="512" y="959"/>
                    </a:lnTo>
                    <a:lnTo>
                      <a:pt x="513" y="961"/>
                    </a:lnTo>
                    <a:lnTo>
                      <a:pt x="514" y="963"/>
                    </a:lnTo>
                    <a:lnTo>
                      <a:pt x="515" y="965"/>
                    </a:lnTo>
                    <a:lnTo>
                      <a:pt x="516" y="966"/>
                    </a:lnTo>
                    <a:lnTo>
                      <a:pt x="516" y="967"/>
                    </a:lnTo>
                    <a:lnTo>
                      <a:pt x="517" y="969"/>
                    </a:lnTo>
                    <a:lnTo>
                      <a:pt x="518" y="967"/>
                    </a:lnTo>
                    <a:lnTo>
                      <a:pt x="519" y="965"/>
                    </a:lnTo>
                    <a:lnTo>
                      <a:pt x="520" y="963"/>
                    </a:lnTo>
                    <a:lnTo>
                      <a:pt x="521" y="960"/>
                    </a:lnTo>
                    <a:lnTo>
                      <a:pt x="522" y="957"/>
                    </a:lnTo>
                    <a:lnTo>
                      <a:pt x="523" y="954"/>
                    </a:lnTo>
                    <a:lnTo>
                      <a:pt x="524" y="951"/>
                    </a:lnTo>
                    <a:lnTo>
                      <a:pt x="525" y="947"/>
                    </a:lnTo>
                    <a:lnTo>
                      <a:pt x="525" y="946"/>
                    </a:lnTo>
                    <a:lnTo>
                      <a:pt x="527" y="945"/>
                    </a:lnTo>
                    <a:lnTo>
                      <a:pt x="527" y="945"/>
                    </a:lnTo>
                    <a:lnTo>
                      <a:pt x="528" y="945"/>
                    </a:lnTo>
                    <a:lnTo>
                      <a:pt x="529" y="945"/>
                    </a:lnTo>
                    <a:lnTo>
                      <a:pt x="530" y="945"/>
                    </a:lnTo>
                    <a:lnTo>
                      <a:pt x="531" y="946"/>
                    </a:lnTo>
                    <a:lnTo>
                      <a:pt x="532" y="946"/>
                    </a:lnTo>
                    <a:lnTo>
                      <a:pt x="533" y="946"/>
                    </a:lnTo>
                    <a:lnTo>
                      <a:pt x="534" y="946"/>
                    </a:lnTo>
                    <a:lnTo>
                      <a:pt x="535" y="945"/>
                    </a:lnTo>
                    <a:lnTo>
                      <a:pt x="536" y="944"/>
                    </a:lnTo>
                    <a:lnTo>
                      <a:pt x="536" y="944"/>
                    </a:lnTo>
                    <a:lnTo>
                      <a:pt x="537" y="944"/>
                    </a:lnTo>
                    <a:lnTo>
                      <a:pt x="538" y="943"/>
                    </a:lnTo>
                    <a:lnTo>
                      <a:pt x="539" y="943"/>
                    </a:lnTo>
                    <a:lnTo>
                      <a:pt x="540" y="943"/>
                    </a:lnTo>
                    <a:lnTo>
                      <a:pt x="541" y="943"/>
                    </a:lnTo>
                    <a:lnTo>
                      <a:pt x="542" y="943"/>
                    </a:lnTo>
                    <a:lnTo>
                      <a:pt x="543" y="944"/>
                    </a:lnTo>
                    <a:lnTo>
                      <a:pt x="544" y="944"/>
                    </a:lnTo>
                    <a:lnTo>
                      <a:pt x="545" y="944"/>
                    </a:lnTo>
                    <a:lnTo>
                      <a:pt x="546" y="945"/>
                    </a:lnTo>
                    <a:lnTo>
                      <a:pt x="546" y="945"/>
                    </a:lnTo>
                    <a:lnTo>
                      <a:pt x="547" y="946"/>
                    </a:lnTo>
                    <a:lnTo>
                      <a:pt x="548" y="947"/>
                    </a:lnTo>
                    <a:lnTo>
                      <a:pt x="549" y="947"/>
                    </a:lnTo>
                    <a:lnTo>
                      <a:pt x="550" y="948"/>
                    </a:lnTo>
                    <a:lnTo>
                      <a:pt x="551" y="949"/>
                    </a:lnTo>
                    <a:lnTo>
                      <a:pt x="552" y="949"/>
                    </a:lnTo>
                    <a:lnTo>
                      <a:pt x="553" y="950"/>
                    </a:lnTo>
                    <a:lnTo>
                      <a:pt x="554" y="951"/>
                    </a:lnTo>
                    <a:lnTo>
                      <a:pt x="555" y="951"/>
                    </a:lnTo>
                    <a:lnTo>
                      <a:pt x="556" y="951"/>
                    </a:lnTo>
                    <a:lnTo>
                      <a:pt x="557" y="950"/>
                    </a:lnTo>
                    <a:lnTo>
                      <a:pt x="557" y="949"/>
                    </a:lnTo>
                    <a:lnTo>
                      <a:pt x="558" y="948"/>
                    </a:lnTo>
                    <a:lnTo>
                      <a:pt x="559" y="948"/>
                    </a:lnTo>
                    <a:lnTo>
                      <a:pt x="560" y="947"/>
                    </a:lnTo>
                    <a:lnTo>
                      <a:pt x="561" y="946"/>
                    </a:lnTo>
                    <a:lnTo>
                      <a:pt x="562" y="945"/>
                    </a:lnTo>
                    <a:lnTo>
                      <a:pt x="563" y="944"/>
                    </a:lnTo>
                    <a:lnTo>
                      <a:pt x="564" y="944"/>
                    </a:lnTo>
                    <a:lnTo>
                      <a:pt x="565" y="943"/>
                    </a:lnTo>
                    <a:lnTo>
                      <a:pt x="566" y="942"/>
                    </a:lnTo>
                    <a:lnTo>
                      <a:pt x="567" y="941"/>
                    </a:lnTo>
                    <a:lnTo>
                      <a:pt x="567" y="940"/>
                    </a:lnTo>
                    <a:lnTo>
                      <a:pt x="568" y="939"/>
                    </a:lnTo>
                    <a:lnTo>
                      <a:pt x="569" y="939"/>
                    </a:lnTo>
                    <a:lnTo>
                      <a:pt x="570" y="939"/>
                    </a:lnTo>
                    <a:lnTo>
                      <a:pt x="571" y="939"/>
                    </a:lnTo>
                    <a:lnTo>
                      <a:pt x="572" y="939"/>
                    </a:lnTo>
                    <a:lnTo>
                      <a:pt x="573" y="939"/>
                    </a:lnTo>
                    <a:lnTo>
                      <a:pt x="574" y="940"/>
                    </a:lnTo>
                    <a:lnTo>
                      <a:pt x="575" y="940"/>
                    </a:lnTo>
                    <a:lnTo>
                      <a:pt x="576" y="941"/>
                    </a:lnTo>
                    <a:lnTo>
                      <a:pt x="576" y="941"/>
                    </a:lnTo>
                    <a:lnTo>
                      <a:pt x="577" y="941"/>
                    </a:lnTo>
                    <a:lnTo>
                      <a:pt x="578" y="942"/>
                    </a:lnTo>
                    <a:lnTo>
                      <a:pt x="579" y="942"/>
                    </a:lnTo>
                    <a:lnTo>
                      <a:pt x="580" y="943"/>
                    </a:lnTo>
                    <a:lnTo>
                      <a:pt x="581" y="943"/>
                    </a:lnTo>
                    <a:lnTo>
                      <a:pt x="582" y="943"/>
                    </a:lnTo>
                    <a:lnTo>
                      <a:pt x="583" y="944"/>
                    </a:lnTo>
                    <a:lnTo>
                      <a:pt x="584" y="944"/>
                    </a:lnTo>
                    <a:lnTo>
                      <a:pt x="585" y="946"/>
                    </a:lnTo>
                    <a:lnTo>
                      <a:pt x="586" y="946"/>
                    </a:lnTo>
                    <a:lnTo>
                      <a:pt x="587" y="947"/>
                    </a:lnTo>
                    <a:lnTo>
                      <a:pt x="588" y="948"/>
                    </a:lnTo>
                    <a:lnTo>
                      <a:pt x="588" y="950"/>
                    </a:lnTo>
                    <a:lnTo>
                      <a:pt x="589" y="951"/>
                    </a:lnTo>
                    <a:lnTo>
                      <a:pt x="590" y="952"/>
                    </a:lnTo>
                    <a:lnTo>
                      <a:pt x="591" y="952"/>
                    </a:lnTo>
                    <a:lnTo>
                      <a:pt x="592" y="952"/>
                    </a:lnTo>
                    <a:lnTo>
                      <a:pt x="593" y="952"/>
                    </a:lnTo>
                    <a:lnTo>
                      <a:pt x="594" y="952"/>
                    </a:lnTo>
                    <a:lnTo>
                      <a:pt x="595" y="951"/>
                    </a:lnTo>
                    <a:lnTo>
                      <a:pt x="596" y="951"/>
                    </a:lnTo>
                    <a:lnTo>
                      <a:pt x="597" y="950"/>
                    </a:lnTo>
                    <a:lnTo>
                      <a:pt x="597" y="950"/>
                    </a:lnTo>
                    <a:lnTo>
                      <a:pt x="598" y="951"/>
                    </a:lnTo>
                    <a:lnTo>
                      <a:pt x="599" y="952"/>
                    </a:lnTo>
                    <a:lnTo>
                      <a:pt x="600" y="954"/>
                    </a:lnTo>
                    <a:lnTo>
                      <a:pt x="601" y="956"/>
                    </a:lnTo>
                    <a:lnTo>
                      <a:pt x="602" y="956"/>
                    </a:lnTo>
                    <a:lnTo>
                      <a:pt x="603" y="957"/>
                    </a:lnTo>
                    <a:lnTo>
                      <a:pt x="604" y="956"/>
                    </a:lnTo>
                    <a:lnTo>
                      <a:pt x="605" y="956"/>
                    </a:lnTo>
                    <a:lnTo>
                      <a:pt x="606" y="959"/>
                    </a:lnTo>
                    <a:lnTo>
                      <a:pt x="607" y="963"/>
                    </a:lnTo>
                    <a:lnTo>
                      <a:pt x="607" y="966"/>
                    </a:lnTo>
                    <a:lnTo>
                      <a:pt x="608" y="969"/>
                    </a:lnTo>
                    <a:lnTo>
                      <a:pt x="609" y="974"/>
                    </a:lnTo>
                    <a:lnTo>
                      <a:pt x="610" y="977"/>
                    </a:lnTo>
                    <a:lnTo>
                      <a:pt x="611" y="982"/>
                    </a:lnTo>
                    <a:lnTo>
                      <a:pt x="612" y="985"/>
                    </a:lnTo>
                    <a:lnTo>
                      <a:pt x="613" y="979"/>
                    </a:lnTo>
                    <a:lnTo>
                      <a:pt x="614" y="970"/>
                    </a:lnTo>
                    <a:lnTo>
                      <a:pt x="615" y="958"/>
                    </a:lnTo>
                    <a:lnTo>
                      <a:pt x="616" y="945"/>
                    </a:lnTo>
                    <a:lnTo>
                      <a:pt x="617" y="933"/>
                    </a:lnTo>
                    <a:lnTo>
                      <a:pt x="618" y="921"/>
                    </a:lnTo>
                    <a:lnTo>
                      <a:pt x="618" y="908"/>
                    </a:lnTo>
                    <a:lnTo>
                      <a:pt x="619" y="895"/>
                    </a:lnTo>
                    <a:lnTo>
                      <a:pt x="620" y="880"/>
                    </a:lnTo>
                    <a:lnTo>
                      <a:pt x="621" y="863"/>
                    </a:lnTo>
                    <a:lnTo>
                      <a:pt x="622" y="848"/>
                    </a:lnTo>
                    <a:lnTo>
                      <a:pt x="623" y="833"/>
                    </a:lnTo>
                    <a:lnTo>
                      <a:pt x="624" y="816"/>
                    </a:lnTo>
                    <a:lnTo>
                      <a:pt x="625" y="799"/>
                    </a:lnTo>
                    <a:lnTo>
                      <a:pt x="626" y="782"/>
                    </a:lnTo>
                    <a:lnTo>
                      <a:pt x="627" y="767"/>
                    </a:lnTo>
                    <a:lnTo>
                      <a:pt x="628" y="762"/>
                    </a:lnTo>
                    <a:lnTo>
                      <a:pt x="628" y="761"/>
                    </a:lnTo>
                    <a:lnTo>
                      <a:pt x="629" y="763"/>
                    </a:lnTo>
                    <a:lnTo>
                      <a:pt x="630" y="767"/>
                    </a:lnTo>
                    <a:lnTo>
                      <a:pt x="631" y="770"/>
                    </a:lnTo>
                    <a:lnTo>
                      <a:pt x="632" y="775"/>
                    </a:lnTo>
                    <a:lnTo>
                      <a:pt x="633" y="780"/>
                    </a:lnTo>
                    <a:lnTo>
                      <a:pt x="634" y="788"/>
                    </a:lnTo>
                    <a:lnTo>
                      <a:pt x="635" y="796"/>
                    </a:lnTo>
                    <a:lnTo>
                      <a:pt x="636" y="805"/>
                    </a:lnTo>
                    <a:lnTo>
                      <a:pt x="637" y="814"/>
                    </a:lnTo>
                    <a:lnTo>
                      <a:pt x="637" y="823"/>
                    </a:lnTo>
                    <a:lnTo>
                      <a:pt x="639" y="835"/>
                    </a:lnTo>
                    <a:lnTo>
                      <a:pt x="639" y="847"/>
                    </a:lnTo>
                    <a:lnTo>
                      <a:pt x="640" y="859"/>
                    </a:lnTo>
                    <a:lnTo>
                      <a:pt x="641" y="871"/>
                    </a:lnTo>
                    <a:lnTo>
                      <a:pt x="642" y="879"/>
                    </a:lnTo>
                    <a:lnTo>
                      <a:pt x="643" y="884"/>
                    </a:lnTo>
                    <a:lnTo>
                      <a:pt x="644" y="889"/>
                    </a:lnTo>
                    <a:lnTo>
                      <a:pt x="645" y="893"/>
                    </a:lnTo>
                    <a:lnTo>
                      <a:pt x="646" y="897"/>
                    </a:lnTo>
                    <a:lnTo>
                      <a:pt x="647" y="899"/>
                    </a:lnTo>
                    <a:lnTo>
                      <a:pt x="648" y="901"/>
                    </a:lnTo>
                    <a:lnTo>
                      <a:pt x="648" y="903"/>
                    </a:lnTo>
                    <a:lnTo>
                      <a:pt x="649" y="907"/>
                    </a:lnTo>
                    <a:lnTo>
                      <a:pt x="650" y="912"/>
                    </a:lnTo>
                    <a:lnTo>
                      <a:pt x="651" y="917"/>
                    </a:lnTo>
                    <a:lnTo>
                      <a:pt x="652" y="922"/>
                    </a:lnTo>
                    <a:lnTo>
                      <a:pt x="653" y="927"/>
                    </a:lnTo>
                    <a:lnTo>
                      <a:pt x="654" y="931"/>
                    </a:lnTo>
                    <a:lnTo>
                      <a:pt x="655" y="935"/>
                    </a:lnTo>
                    <a:lnTo>
                      <a:pt x="656" y="939"/>
                    </a:lnTo>
                    <a:lnTo>
                      <a:pt x="657" y="936"/>
                    </a:lnTo>
                    <a:lnTo>
                      <a:pt x="658" y="931"/>
                    </a:lnTo>
                    <a:lnTo>
                      <a:pt x="658" y="925"/>
                    </a:lnTo>
                    <a:lnTo>
                      <a:pt x="659" y="916"/>
                    </a:lnTo>
                    <a:lnTo>
                      <a:pt x="660" y="910"/>
                    </a:lnTo>
                    <a:lnTo>
                      <a:pt x="661" y="904"/>
                    </a:lnTo>
                    <a:lnTo>
                      <a:pt x="662" y="897"/>
                    </a:lnTo>
                    <a:lnTo>
                      <a:pt x="663" y="889"/>
                    </a:lnTo>
                    <a:lnTo>
                      <a:pt x="664" y="879"/>
                    </a:lnTo>
                    <a:lnTo>
                      <a:pt x="665" y="867"/>
                    </a:lnTo>
                    <a:lnTo>
                      <a:pt x="666" y="856"/>
                    </a:lnTo>
                    <a:lnTo>
                      <a:pt x="667" y="845"/>
                    </a:lnTo>
                    <a:lnTo>
                      <a:pt x="668" y="832"/>
                    </a:lnTo>
                    <a:lnTo>
                      <a:pt x="669" y="820"/>
                    </a:lnTo>
                    <a:lnTo>
                      <a:pt x="669" y="806"/>
                    </a:lnTo>
                    <a:lnTo>
                      <a:pt x="670" y="795"/>
                    </a:lnTo>
                    <a:lnTo>
                      <a:pt x="671" y="794"/>
                    </a:lnTo>
                    <a:lnTo>
                      <a:pt x="672" y="799"/>
                    </a:lnTo>
                    <a:lnTo>
                      <a:pt x="673" y="806"/>
                    </a:lnTo>
                    <a:lnTo>
                      <a:pt x="674" y="815"/>
                    </a:lnTo>
                    <a:lnTo>
                      <a:pt x="675" y="823"/>
                    </a:lnTo>
                    <a:lnTo>
                      <a:pt x="676" y="832"/>
                    </a:lnTo>
                    <a:lnTo>
                      <a:pt x="677" y="843"/>
                    </a:lnTo>
                    <a:lnTo>
                      <a:pt x="678" y="854"/>
                    </a:lnTo>
                    <a:lnTo>
                      <a:pt x="679" y="866"/>
                    </a:lnTo>
                    <a:lnTo>
                      <a:pt x="679" y="878"/>
                    </a:lnTo>
                    <a:lnTo>
                      <a:pt x="680" y="891"/>
                    </a:lnTo>
                    <a:lnTo>
                      <a:pt x="681" y="903"/>
                    </a:lnTo>
                    <a:lnTo>
                      <a:pt x="682" y="917"/>
                    </a:lnTo>
                    <a:lnTo>
                      <a:pt x="683" y="931"/>
                    </a:lnTo>
                    <a:lnTo>
                      <a:pt x="684" y="946"/>
                    </a:lnTo>
                    <a:lnTo>
                      <a:pt x="685" y="960"/>
                    </a:lnTo>
                    <a:lnTo>
                      <a:pt x="686" y="966"/>
                    </a:lnTo>
                    <a:lnTo>
                      <a:pt x="687" y="969"/>
                    </a:lnTo>
                    <a:lnTo>
                      <a:pt x="688" y="970"/>
                    </a:lnTo>
                    <a:lnTo>
                      <a:pt x="688" y="969"/>
                    </a:lnTo>
                    <a:lnTo>
                      <a:pt x="689" y="969"/>
                    </a:lnTo>
                    <a:lnTo>
                      <a:pt x="690" y="968"/>
                    </a:lnTo>
                    <a:lnTo>
                      <a:pt x="691" y="966"/>
                    </a:lnTo>
                    <a:lnTo>
                      <a:pt x="692" y="964"/>
                    </a:lnTo>
                    <a:lnTo>
                      <a:pt x="693" y="962"/>
                    </a:lnTo>
                    <a:lnTo>
                      <a:pt x="694" y="960"/>
                    </a:lnTo>
                    <a:lnTo>
                      <a:pt x="695" y="958"/>
                    </a:lnTo>
                    <a:lnTo>
                      <a:pt x="696" y="956"/>
                    </a:lnTo>
                    <a:lnTo>
                      <a:pt x="697" y="953"/>
                    </a:lnTo>
                    <a:lnTo>
                      <a:pt x="698" y="949"/>
                    </a:lnTo>
                    <a:lnTo>
                      <a:pt x="699" y="946"/>
                    </a:lnTo>
                    <a:lnTo>
                      <a:pt x="700" y="943"/>
                    </a:lnTo>
                    <a:lnTo>
                      <a:pt x="700" y="941"/>
                    </a:lnTo>
                    <a:lnTo>
                      <a:pt x="701" y="941"/>
                    </a:lnTo>
                    <a:lnTo>
                      <a:pt x="702" y="941"/>
                    </a:lnTo>
                    <a:lnTo>
                      <a:pt x="703" y="942"/>
                    </a:lnTo>
                    <a:lnTo>
                      <a:pt x="704" y="942"/>
                    </a:lnTo>
                    <a:lnTo>
                      <a:pt x="705" y="943"/>
                    </a:lnTo>
                    <a:lnTo>
                      <a:pt x="706" y="944"/>
                    </a:lnTo>
                    <a:lnTo>
                      <a:pt x="707" y="944"/>
                    </a:lnTo>
                    <a:lnTo>
                      <a:pt x="708" y="945"/>
                    </a:lnTo>
                    <a:lnTo>
                      <a:pt x="709" y="944"/>
                    </a:lnTo>
                    <a:lnTo>
                      <a:pt x="709" y="947"/>
                    </a:lnTo>
                    <a:lnTo>
                      <a:pt x="710" y="945"/>
                    </a:lnTo>
                    <a:lnTo>
                      <a:pt x="711" y="946"/>
                    </a:lnTo>
                    <a:lnTo>
                      <a:pt x="712" y="947"/>
                    </a:lnTo>
                    <a:lnTo>
                      <a:pt x="713" y="947"/>
                    </a:lnTo>
                    <a:lnTo>
                      <a:pt x="714" y="947"/>
                    </a:lnTo>
                    <a:lnTo>
                      <a:pt x="715" y="947"/>
                    </a:lnTo>
                    <a:lnTo>
                      <a:pt x="716" y="947"/>
                    </a:lnTo>
                    <a:lnTo>
                      <a:pt x="717" y="947"/>
                    </a:lnTo>
                    <a:lnTo>
                      <a:pt x="718" y="947"/>
                    </a:lnTo>
                    <a:lnTo>
                      <a:pt x="719" y="947"/>
                    </a:lnTo>
                    <a:lnTo>
                      <a:pt x="719" y="946"/>
                    </a:lnTo>
                    <a:lnTo>
                      <a:pt x="720" y="946"/>
                    </a:lnTo>
                    <a:lnTo>
                      <a:pt x="721" y="946"/>
                    </a:lnTo>
                    <a:lnTo>
                      <a:pt x="722" y="946"/>
                    </a:lnTo>
                    <a:lnTo>
                      <a:pt x="723" y="945"/>
                    </a:lnTo>
                    <a:lnTo>
                      <a:pt x="724" y="945"/>
                    </a:lnTo>
                    <a:lnTo>
                      <a:pt x="725" y="945"/>
                    </a:lnTo>
                    <a:lnTo>
                      <a:pt x="726" y="944"/>
                    </a:lnTo>
                    <a:lnTo>
                      <a:pt x="727" y="944"/>
                    </a:lnTo>
                    <a:lnTo>
                      <a:pt x="728" y="944"/>
                    </a:lnTo>
                    <a:lnTo>
                      <a:pt x="729" y="943"/>
                    </a:lnTo>
                    <a:lnTo>
                      <a:pt x="730" y="943"/>
                    </a:lnTo>
                    <a:lnTo>
                      <a:pt x="730" y="943"/>
                    </a:lnTo>
                    <a:lnTo>
                      <a:pt x="731" y="944"/>
                    </a:lnTo>
                    <a:lnTo>
                      <a:pt x="732" y="944"/>
                    </a:lnTo>
                    <a:lnTo>
                      <a:pt x="733" y="944"/>
                    </a:lnTo>
                    <a:lnTo>
                      <a:pt x="734" y="944"/>
                    </a:lnTo>
                    <a:lnTo>
                      <a:pt x="735" y="944"/>
                    </a:lnTo>
                    <a:lnTo>
                      <a:pt x="736" y="944"/>
                    </a:lnTo>
                    <a:lnTo>
                      <a:pt x="737" y="945"/>
                    </a:lnTo>
                    <a:lnTo>
                      <a:pt x="738" y="945"/>
                    </a:lnTo>
                    <a:lnTo>
                      <a:pt x="739" y="945"/>
                    </a:lnTo>
                    <a:lnTo>
                      <a:pt x="740" y="945"/>
                    </a:lnTo>
                    <a:lnTo>
                      <a:pt x="740" y="946"/>
                    </a:lnTo>
                    <a:lnTo>
                      <a:pt x="741" y="946"/>
                    </a:lnTo>
                    <a:lnTo>
                      <a:pt x="742" y="946"/>
                    </a:lnTo>
                    <a:lnTo>
                      <a:pt x="743" y="946"/>
                    </a:lnTo>
                    <a:lnTo>
                      <a:pt x="744" y="947"/>
                    </a:lnTo>
                    <a:lnTo>
                      <a:pt x="745" y="947"/>
                    </a:lnTo>
                    <a:lnTo>
                      <a:pt x="746" y="947"/>
                    </a:lnTo>
                    <a:lnTo>
                      <a:pt x="747" y="947"/>
                    </a:lnTo>
                    <a:lnTo>
                      <a:pt x="748" y="947"/>
                    </a:lnTo>
                    <a:lnTo>
                      <a:pt x="749" y="947"/>
                    </a:lnTo>
                    <a:lnTo>
                      <a:pt x="749" y="947"/>
                    </a:lnTo>
                    <a:lnTo>
                      <a:pt x="751" y="948"/>
                    </a:lnTo>
                    <a:lnTo>
                      <a:pt x="751" y="948"/>
                    </a:lnTo>
                    <a:lnTo>
                      <a:pt x="752" y="948"/>
                    </a:lnTo>
                    <a:lnTo>
                      <a:pt x="753" y="948"/>
                    </a:lnTo>
                    <a:lnTo>
                      <a:pt x="754" y="948"/>
                    </a:lnTo>
                    <a:lnTo>
                      <a:pt x="755" y="949"/>
                    </a:lnTo>
                    <a:lnTo>
                      <a:pt x="756" y="948"/>
                    </a:lnTo>
                    <a:lnTo>
                      <a:pt x="757" y="949"/>
                    </a:lnTo>
                    <a:lnTo>
                      <a:pt x="758" y="949"/>
                    </a:lnTo>
                    <a:lnTo>
                      <a:pt x="759" y="949"/>
                    </a:lnTo>
                    <a:lnTo>
                      <a:pt x="760" y="949"/>
                    </a:lnTo>
                    <a:lnTo>
                      <a:pt x="760" y="949"/>
                    </a:lnTo>
                    <a:lnTo>
                      <a:pt x="761" y="948"/>
                    </a:lnTo>
                    <a:lnTo>
                      <a:pt x="762" y="948"/>
                    </a:lnTo>
                    <a:lnTo>
                      <a:pt x="763" y="948"/>
                    </a:lnTo>
                    <a:lnTo>
                      <a:pt x="764" y="948"/>
                    </a:lnTo>
                    <a:lnTo>
                      <a:pt x="765" y="947"/>
                    </a:lnTo>
                    <a:lnTo>
                      <a:pt x="766" y="947"/>
                    </a:lnTo>
                    <a:lnTo>
                      <a:pt x="767" y="946"/>
                    </a:lnTo>
                    <a:lnTo>
                      <a:pt x="768" y="946"/>
                    </a:lnTo>
                    <a:lnTo>
                      <a:pt x="769" y="946"/>
                    </a:lnTo>
                    <a:lnTo>
                      <a:pt x="770" y="945"/>
                    </a:lnTo>
                    <a:lnTo>
                      <a:pt x="770" y="945"/>
                    </a:lnTo>
                    <a:lnTo>
                      <a:pt x="772" y="944"/>
                    </a:lnTo>
                    <a:lnTo>
                      <a:pt x="772" y="944"/>
                    </a:lnTo>
                    <a:lnTo>
                      <a:pt x="773" y="944"/>
                    </a:lnTo>
                    <a:lnTo>
                      <a:pt x="774" y="944"/>
                    </a:lnTo>
                    <a:lnTo>
                      <a:pt x="775" y="944"/>
                    </a:lnTo>
                    <a:lnTo>
                      <a:pt x="776" y="944"/>
                    </a:lnTo>
                    <a:lnTo>
                      <a:pt x="777" y="944"/>
                    </a:lnTo>
                    <a:lnTo>
                      <a:pt x="778" y="944"/>
                    </a:lnTo>
                    <a:lnTo>
                      <a:pt x="779" y="945"/>
                    </a:lnTo>
                    <a:lnTo>
                      <a:pt x="780" y="945"/>
                    </a:lnTo>
                    <a:lnTo>
                      <a:pt x="781" y="945"/>
                    </a:lnTo>
                    <a:lnTo>
                      <a:pt x="781" y="945"/>
                    </a:lnTo>
                    <a:lnTo>
                      <a:pt x="782" y="946"/>
                    </a:lnTo>
                    <a:lnTo>
                      <a:pt x="783" y="946"/>
                    </a:lnTo>
                    <a:lnTo>
                      <a:pt x="784" y="946"/>
                    </a:lnTo>
                    <a:lnTo>
                      <a:pt x="785" y="947"/>
                    </a:lnTo>
                    <a:lnTo>
                      <a:pt x="786" y="947"/>
                    </a:lnTo>
                    <a:lnTo>
                      <a:pt x="787" y="947"/>
                    </a:lnTo>
                    <a:lnTo>
                      <a:pt x="788" y="947"/>
                    </a:lnTo>
                    <a:lnTo>
                      <a:pt x="789" y="947"/>
                    </a:lnTo>
                    <a:lnTo>
                      <a:pt x="790" y="947"/>
                    </a:lnTo>
                    <a:lnTo>
                      <a:pt x="791" y="947"/>
                    </a:lnTo>
                    <a:lnTo>
                      <a:pt x="791" y="947"/>
                    </a:lnTo>
                    <a:lnTo>
                      <a:pt x="792" y="947"/>
                    </a:lnTo>
                    <a:lnTo>
                      <a:pt x="793" y="947"/>
                    </a:lnTo>
                    <a:lnTo>
                      <a:pt x="794" y="947"/>
                    </a:lnTo>
                    <a:lnTo>
                      <a:pt x="795" y="947"/>
                    </a:lnTo>
                    <a:lnTo>
                      <a:pt x="796" y="946"/>
                    </a:lnTo>
                    <a:lnTo>
                      <a:pt x="797" y="946"/>
                    </a:lnTo>
                    <a:lnTo>
                      <a:pt x="798" y="946"/>
                    </a:lnTo>
                    <a:lnTo>
                      <a:pt x="799" y="945"/>
                    </a:lnTo>
                    <a:lnTo>
                      <a:pt x="800" y="944"/>
                    </a:lnTo>
                    <a:lnTo>
                      <a:pt x="800" y="944"/>
                    </a:lnTo>
                    <a:lnTo>
                      <a:pt x="802" y="943"/>
                    </a:lnTo>
                    <a:lnTo>
                      <a:pt x="802" y="943"/>
                    </a:lnTo>
                    <a:lnTo>
                      <a:pt x="803" y="944"/>
                    </a:lnTo>
                    <a:lnTo>
                      <a:pt x="804" y="944"/>
                    </a:lnTo>
                    <a:lnTo>
                      <a:pt x="805" y="945"/>
                    </a:lnTo>
                    <a:lnTo>
                      <a:pt x="806" y="946"/>
                    </a:lnTo>
                    <a:lnTo>
                      <a:pt x="807" y="946"/>
                    </a:lnTo>
                    <a:lnTo>
                      <a:pt x="808" y="947"/>
                    </a:lnTo>
                    <a:lnTo>
                      <a:pt x="809" y="948"/>
                    </a:lnTo>
                    <a:lnTo>
                      <a:pt x="810" y="947"/>
                    </a:lnTo>
                    <a:lnTo>
                      <a:pt x="811" y="948"/>
                    </a:lnTo>
                    <a:lnTo>
                      <a:pt x="812" y="951"/>
                    </a:lnTo>
                    <a:lnTo>
                      <a:pt x="812" y="949"/>
                    </a:lnTo>
                    <a:lnTo>
                      <a:pt x="813" y="950"/>
                    </a:lnTo>
                    <a:lnTo>
                      <a:pt x="814" y="951"/>
                    </a:lnTo>
                    <a:lnTo>
                      <a:pt x="815" y="952"/>
                    </a:lnTo>
                    <a:lnTo>
                      <a:pt x="816" y="953"/>
                    </a:lnTo>
                    <a:lnTo>
                      <a:pt x="817" y="952"/>
                    </a:lnTo>
                    <a:lnTo>
                      <a:pt x="818" y="950"/>
                    </a:lnTo>
                    <a:lnTo>
                      <a:pt x="819" y="948"/>
                    </a:lnTo>
                    <a:lnTo>
                      <a:pt x="820" y="946"/>
                    </a:lnTo>
                    <a:lnTo>
                      <a:pt x="821" y="943"/>
                    </a:lnTo>
                    <a:lnTo>
                      <a:pt x="821" y="941"/>
                    </a:lnTo>
                    <a:lnTo>
                      <a:pt x="822" y="938"/>
                    </a:lnTo>
                    <a:lnTo>
                      <a:pt x="823" y="935"/>
                    </a:lnTo>
                    <a:lnTo>
                      <a:pt x="824" y="933"/>
                    </a:lnTo>
                    <a:lnTo>
                      <a:pt x="825" y="931"/>
                    </a:lnTo>
                    <a:lnTo>
                      <a:pt x="826" y="929"/>
                    </a:lnTo>
                    <a:lnTo>
                      <a:pt x="827" y="927"/>
                    </a:lnTo>
                    <a:lnTo>
                      <a:pt x="828" y="925"/>
                    </a:lnTo>
                    <a:lnTo>
                      <a:pt x="829" y="923"/>
                    </a:lnTo>
                    <a:lnTo>
                      <a:pt x="830" y="921"/>
                    </a:lnTo>
                    <a:lnTo>
                      <a:pt x="831" y="919"/>
                    </a:lnTo>
                    <a:lnTo>
                      <a:pt x="832" y="916"/>
                    </a:lnTo>
                    <a:lnTo>
                      <a:pt x="832" y="912"/>
                    </a:lnTo>
                    <a:lnTo>
                      <a:pt x="833" y="907"/>
                    </a:lnTo>
                    <a:lnTo>
                      <a:pt x="834" y="902"/>
                    </a:lnTo>
                    <a:lnTo>
                      <a:pt x="835" y="899"/>
                    </a:lnTo>
                    <a:lnTo>
                      <a:pt x="836" y="895"/>
                    </a:lnTo>
                    <a:lnTo>
                      <a:pt x="837" y="891"/>
                    </a:lnTo>
                    <a:lnTo>
                      <a:pt x="838" y="888"/>
                    </a:lnTo>
                    <a:lnTo>
                      <a:pt x="839" y="883"/>
                    </a:lnTo>
                    <a:lnTo>
                      <a:pt x="840" y="877"/>
                    </a:lnTo>
                    <a:lnTo>
                      <a:pt x="841" y="872"/>
                    </a:lnTo>
                    <a:lnTo>
                      <a:pt x="842" y="867"/>
                    </a:lnTo>
                    <a:lnTo>
                      <a:pt x="842" y="861"/>
                    </a:lnTo>
                    <a:lnTo>
                      <a:pt x="843" y="855"/>
                    </a:lnTo>
                    <a:lnTo>
                      <a:pt x="844" y="849"/>
                    </a:lnTo>
                    <a:lnTo>
                      <a:pt x="845" y="845"/>
                    </a:lnTo>
                    <a:lnTo>
                      <a:pt x="846" y="845"/>
                    </a:lnTo>
                    <a:lnTo>
                      <a:pt x="847" y="848"/>
                    </a:lnTo>
                    <a:lnTo>
                      <a:pt x="848" y="852"/>
                    </a:lnTo>
                    <a:lnTo>
                      <a:pt x="849" y="858"/>
                    </a:lnTo>
                    <a:lnTo>
                      <a:pt x="850" y="863"/>
                    </a:lnTo>
                    <a:lnTo>
                      <a:pt x="851" y="869"/>
                    </a:lnTo>
                    <a:lnTo>
                      <a:pt x="852" y="875"/>
                    </a:lnTo>
                    <a:lnTo>
                      <a:pt x="852" y="881"/>
                    </a:lnTo>
                    <a:lnTo>
                      <a:pt x="853" y="888"/>
                    </a:lnTo>
                    <a:lnTo>
                      <a:pt x="854" y="896"/>
                    </a:lnTo>
                    <a:lnTo>
                      <a:pt x="855" y="903"/>
                    </a:lnTo>
                    <a:lnTo>
                      <a:pt x="856" y="910"/>
                    </a:lnTo>
                    <a:lnTo>
                      <a:pt x="857" y="919"/>
                    </a:lnTo>
                    <a:lnTo>
                      <a:pt x="858" y="927"/>
                    </a:lnTo>
                    <a:lnTo>
                      <a:pt x="859" y="936"/>
                    </a:lnTo>
                    <a:lnTo>
                      <a:pt x="860" y="944"/>
                    </a:lnTo>
                    <a:lnTo>
                      <a:pt x="861" y="948"/>
                    </a:lnTo>
                    <a:lnTo>
                      <a:pt x="862" y="951"/>
                    </a:lnTo>
                    <a:lnTo>
                      <a:pt x="863" y="952"/>
                    </a:lnTo>
                    <a:lnTo>
                      <a:pt x="863" y="953"/>
                    </a:lnTo>
                    <a:lnTo>
                      <a:pt x="864" y="954"/>
                    </a:lnTo>
                    <a:lnTo>
                      <a:pt x="865" y="955"/>
                    </a:lnTo>
                    <a:lnTo>
                      <a:pt x="866" y="955"/>
                    </a:lnTo>
                    <a:lnTo>
                      <a:pt x="867" y="955"/>
                    </a:lnTo>
                    <a:lnTo>
                      <a:pt x="868" y="955"/>
                    </a:lnTo>
                    <a:lnTo>
                      <a:pt x="869" y="956"/>
                    </a:lnTo>
                    <a:lnTo>
                      <a:pt x="870" y="956"/>
                    </a:lnTo>
                    <a:lnTo>
                      <a:pt x="871" y="956"/>
                    </a:lnTo>
                    <a:lnTo>
                      <a:pt x="872" y="956"/>
                    </a:lnTo>
                    <a:lnTo>
                      <a:pt x="872" y="956"/>
                    </a:lnTo>
                    <a:lnTo>
                      <a:pt x="873" y="956"/>
                    </a:lnTo>
                    <a:lnTo>
                      <a:pt x="874" y="955"/>
                    </a:lnTo>
                    <a:lnTo>
                      <a:pt x="875" y="955"/>
                    </a:lnTo>
                    <a:lnTo>
                      <a:pt x="876" y="955"/>
                    </a:lnTo>
                    <a:lnTo>
                      <a:pt x="877" y="955"/>
                    </a:lnTo>
                    <a:lnTo>
                      <a:pt x="878" y="955"/>
                    </a:lnTo>
                    <a:lnTo>
                      <a:pt x="879" y="955"/>
                    </a:lnTo>
                    <a:lnTo>
                      <a:pt x="880" y="954"/>
                    </a:lnTo>
                    <a:lnTo>
                      <a:pt x="881" y="954"/>
                    </a:lnTo>
                    <a:lnTo>
                      <a:pt x="882" y="954"/>
                    </a:lnTo>
                    <a:lnTo>
                      <a:pt x="882" y="954"/>
                    </a:lnTo>
                    <a:lnTo>
                      <a:pt x="884" y="953"/>
                    </a:lnTo>
                    <a:lnTo>
                      <a:pt x="884" y="953"/>
                    </a:lnTo>
                    <a:lnTo>
                      <a:pt x="885" y="952"/>
                    </a:lnTo>
                    <a:lnTo>
                      <a:pt x="886" y="951"/>
                    </a:lnTo>
                    <a:lnTo>
                      <a:pt x="887" y="951"/>
                    </a:lnTo>
                    <a:lnTo>
                      <a:pt x="888" y="950"/>
                    </a:lnTo>
                    <a:lnTo>
                      <a:pt x="889" y="949"/>
                    </a:lnTo>
                    <a:lnTo>
                      <a:pt x="890" y="949"/>
                    </a:lnTo>
                    <a:lnTo>
                      <a:pt x="891" y="949"/>
                    </a:lnTo>
                    <a:lnTo>
                      <a:pt x="892" y="949"/>
                    </a:lnTo>
                    <a:lnTo>
                      <a:pt x="893" y="949"/>
                    </a:lnTo>
                    <a:lnTo>
                      <a:pt x="893" y="950"/>
                    </a:lnTo>
                    <a:lnTo>
                      <a:pt x="894" y="950"/>
                    </a:lnTo>
                    <a:lnTo>
                      <a:pt x="895" y="950"/>
                    </a:lnTo>
                    <a:lnTo>
                      <a:pt x="896" y="951"/>
                    </a:lnTo>
                    <a:lnTo>
                      <a:pt x="897" y="951"/>
                    </a:lnTo>
                    <a:lnTo>
                      <a:pt x="898" y="951"/>
                    </a:lnTo>
                    <a:lnTo>
                      <a:pt x="899" y="951"/>
                    </a:lnTo>
                    <a:lnTo>
                      <a:pt x="900" y="951"/>
                    </a:lnTo>
                    <a:lnTo>
                      <a:pt x="901" y="951"/>
                    </a:lnTo>
                    <a:lnTo>
                      <a:pt x="902" y="951"/>
                    </a:lnTo>
                    <a:lnTo>
                      <a:pt x="903" y="951"/>
                    </a:lnTo>
                    <a:lnTo>
                      <a:pt x="903" y="951"/>
                    </a:lnTo>
                    <a:lnTo>
                      <a:pt x="904" y="951"/>
                    </a:lnTo>
                    <a:lnTo>
                      <a:pt x="905" y="952"/>
                    </a:lnTo>
                    <a:lnTo>
                      <a:pt x="906" y="952"/>
                    </a:lnTo>
                    <a:lnTo>
                      <a:pt x="907" y="953"/>
                    </a:lnTo>
                    <a:lnTo>
                      <a:pt x="908" y="954"/>
                    </a:lnTo>
                    <a:lnTo>
                      <a:pt x="909" y="954"/>
                    </a:lnTo>
                    <a:lnTo>
                      <a:pt x="910" y="954"/>
                    </a:lnTo>
                    <a:lnTo>
                      <a:pt x="911" y="955"/>
                    </a:lnTo>
                    <a:lnTo>
                      <a:pt x="912" y="956"/>
                    </a:lnTo>
                    <a:lnTo>
                      <a:pt x="912" y="956"/>
                    </a:lnTo>
                    <a:lnTo>
                      <a:pt x="914" y="957"/>
                    </a:lnTo>
                    <a:lnTo>
                      <a:pt x="914" y="958"/>
                    </a:lnTo>
                    <a:lnTo>
                      <a:pt x="915" y="959"/>
                    </a:lnTo>
                    <a:lnTo>
                      <a:pt x="916" y="960"/>
                    </a:lnTo>
                    <a:lnTo>
                      <a:pt x="917" y="961"/>
                    </a:lnTo>
                    <a:lnTo>
                      <a:pt x="918" y="961"/>
                    </a:lnTo>
                    <a:lnTo>
                      <a:pt x="919" y="961"/>
                    </a:lnTo>
                    <a:lnTo>
                      <a:pt x="920" y="960"/>
                    </a:lnTo>
                    <a:lnTo>
                      <a:pt x="921" y="960"/>
                    </a:lnTo>
                    <a:lnTo>
                      <a:pt x="922" y="959"/>
                    </a:lnTo>
                    <a:lnTo>
                      <a:pt x="923" y="957"/>
                    </a:lnTo>
                    <a:lnTo>
                      <a:pt x="924" y="956"/>
                    </a:lnTo>
                    <a:lnTo>
                      <a:pt x="924" y="955"/>
                    </a:lnTo>
                    <a:lnTo>
                      <a:pt x="925" y="954"/>
                    </a:lnTo>
                    <a:lnTo>
                      <a:pt x="926" y="953"/>
                    </a:lnTo>
                    <a:lnTo>
                      <a:pt x="927" y="951"/>
                    </a:lnTo>
                    <a:lnTo>
                      <a:pt x="928" y="950"/>
                    </a:lnTo>
                    <a:lnTo>
                      <a:pt x="929" y="949"/>
                    </a:lnTo>
                    <a:lnTo>
                      <a:pt x="930" y="947"/>
                    </a:lnTo>
                    <a:lnTo>
                      <a:pt x="931" y="945"/>
                    </a:lnTo>
                    <a:lnTo>
                      <a:pt x="932" y="944"/>
                    </a:lnTo>
                    <a:lnTo>
                      <a:pt x="933" y="942"/>
                    </a:lnTo>
                    <a:lnTo>
                      <a:pt x="933" y="942"/>
                    </a:lnTo>
                    <a:lnTo>
                      <a:pt x="935" y="942"/>
                    </a:lnTo>
                    <a:lnTo>
                      <a:pt x="935" y="942"/>
                    </a:lnTo>
                    <a:lnTo>
                      <a:pt x="936" y="942"/>
                    </a:lnTo>
                    <a:lnTo>
                      <a:pt x="937" y="942"/>
                    </a:lnTo>
                    <a:lnTo>
                      <a:pt x="938" y="943"/>
                    </a:lnTo>
                    <a:lnTo>
                      <a:pt x="939" y="943"/>
                    </a:lnTo>
                    <a:lnTo>
                      <a:pt x="940" y="943"/>
                    </a:lnTo>
                    <a:lnTo>
                      <a:pt x="941" y="944"/>
                    </a:lnTo>
                    <a:lnTo>
                      <a:pt x="942" y="944"/>
                    </a:lnTo>
                    <a:lnTo>
                      <a:pt x="943" y="945"/>
                    </a:lnTo>
                    <a:lnTo>
                      <a:pt x="944" y="946"/>
                    </a:lnTo>
                    <a:lnTo>
                      <a:pt x="944" y="946"/>
                    </a:lnTo>
                    <a:lnTo>
                      <a:pt x="945" y="947"/>
                    </a:lnTo>
                    <a:lnTo>
                      <a:pt x="946" y="948"/>
                    </a:lnTo>
                    <a:lnTo>
                      <a:pt x="947" y="948"/>
                    </a:lnTo>
                    <a:lnTo>
                      <a:pt x="948" y="949"/>
                    </a:lnTo>
                    <a:lnTo>
                      <a:pt x="949" y="950"/>
                    </a:lnTo>
                    <a:lnTo>
                      <a:pt x="950" y="950"/>
                    </a:lnTo>
                    <a:lnTo>
                      <a:pt x="951" y="951"/>
                    </a:lnTo>
                    <a:lnTo>
                      <a:pt x="952" y="951"/>
                    </a:lnTo>
                    <a:lnTo>
                      <a:pt x="953" y="952"/>
                    </a:lnTo>
                    <a:lnTo>
                      <a:pt x="954" y="953"/>
                    </a:lnTo>
                    <a:lnTo>
                      <a:pt x="954" y="954"/>
                    </a:lnTo>
                    <a:lnTo>
                      <a:pt x="955" y="954"/>
                    </a:lnTo>
                    <a:lnTo>
                      <a:pt x="956" y="954"/>
                    </a:lnTo>
                    <a:lnTo>
                      <a:pt x="957" y="953"/>
                    </a:lnTo>
                    <a:lnTo>
                      <a:pt x="958" y="953"/>
                    </a:lnTo>
                    <a:lnTo>
                      <a:pt x="959" y="952"/>
                    </a:lnTo>
                    <a:lnTo>
                      <a:pt x="960" y="952"/>
                    </a:lnTo>
                    <a:lnTo>
                      <a:pt x="961" y="951"/>
                    </a:lnTo>
                    <a:lnTo>
                      <a:pt x="962" y="950"/>
                    </a:lnTo>
                    <a:lnTo>
                      <a:pt x="963" y="951"/>
                    </a:lnTo>
                    <a:lnTo>
                      <a:pt x="964" y="953"/>
                    </a:lnTo>
                    <a:lnTo>
                      <a:pt x="965" y="956"/>
                    </a:lnTo>
                    <a:lnTo>
                      <a:pt x="965" y="958"/>
                    </a:lnTo>
                    <a:lnTo>
                      <a:pt x="966" y="960"/>
                    </a:lnTo>
                    <a:lnTo>
                      <a:pt x="967" y="962"/>
                    </a:lnTo>
                    <a:lnTo>
                      <a:pt x="968" y="963"/>
                    </a:lnTo>
                    <a:lnTo>
                      <a:pt x="969" y="965"/>
                    </a:lnTo>
                    <a:lnTo>
                      <a:pt x="970" y="967"/>
                    </a:lnTo>
                    <a:lnTo>
                      <a:pt x="971" y="969"/>
                    </a:lnTo>
                    <a:lnTo>
                      <a:pt x="972" y="971"/>
                    </a:lnTo>
                    <a:lnTo>
                      <a:pt x="973" y="973"/>
                    </a:lnTo>
                    <a:lnTo>
                      <a:pt x="974" y="975"/>
                    </a:lnTo>
                    <a:lnTo>
                      <a:pt x="975" y="977"/>
                    </a:lnTo>
                    <a:lnTo>
                      <a:pt x="975" y="979"/>
                    </a:lnTo>
                    <a:lnTo>
                      <a:pt x="976" y="980"/>
                    </a:lnTo>
                    <a:lnTo>
                      <a:pt x="977" y="977"/>
                    </a:lnTo>
                    <a:lnTo>
                      <a:pt x="978" y="972"/>
                    </a:lnTo>
                    <a:lnTo>
                      <a:pt x="979" y="967"/>
                    </a:lnTo>
                    <a:lnTo>
                      <a:pt x="980" y="961"/>
                    </a:lnTo>
                    <a:lnTo>
                      <a:pt x="981" y="954"/>
                    </a:lnTo>
                    <a:lnTo>
                      <a:pt x="982" y="946"/>
                    </a:lnTo>
                    <a:lnTo>
                      <a:pt x="983" y="937"/>
                    </a:lnTo>
                    <a:lnTo>
                      <a:pt x="984" y="927"/>
                    </a:lnTo>
                    <a:lnTo>
                      <a:pt x="985" y="921"/>
                    </a:lnTo>
                    <a:lnTo>
                      <a:pt x="985" y="917"/>
                    </a:lnTo>
                    <a:lnTo>
                      <a:pt x="986" y="911"/>
                    </a:lnTo>
                    <a:lnTo>
                      <a:pt x="987" y="906"/>
                    </a:lnTo>
                    <a:lnTo>
                      <a:pt x="988" y="901"/>
                    </a:lnTo>
                    <a:lnTo>
                      <a:pt x="989" y="895"/>
                    </a:lnTo>
                    <a:lnTo>
                      <a:pt x="990" y="890"/>
                    </a:lnTo>
                    <a:lnTo>
                      <a:pt x="991" y="884"/>
                    </a:lnTo>
                    <a:lnTo>
                      <a:pt x="992" y="873"/>
                    </a:lnTo>
                    <a:lnTo>
                      <a:pt x="993" y="859"/>
                    </a:lnTo>
                    <a:lnTo>
                      <a:pt x="994" y="844"/>
                    </a:lnTo>
                    <a:lnTo>
                      <a:pt x="995" y="827"/>
                    </a:lnTo>
                    <a:lnTo>
                      <a:pt x="996" y="814"/>
                    </a:lnTo>
                    <a:lnTo>
                      <a:pt x="996" y="801"/>
                    </a:lnTo>
                    <a:lnTo>
                      <a:pt x="997" y="788"/>
                    </a:lnTo>
                    <a:lnTo>
                      <a:pt x="998" y="775"/>
                    </a:lnTo>
                    <a:lnTo>
                      <a:pt x="999" y="757"/>
                    </a:lnTo>
                    <a:lnTo>
                      <a:pt x="1000" y="736"/>
                    </a:lnTo>
                    <a:lnTo>
                      <a:pt x="1001" y="718"/>
                    </a:lnTo>
                    <a:lnTo>
                      <a:pt x="1002" y="700"/>
                    </a:lnTo>
                    <a:lnTo>
                      <a:pt x="1003" y="679"/>
                    </a:lnTo>
                    <a:lnTo>
                      <a:pt x="1004" y="660"/>
                    </a:lnTo>
                    <a:lnTo>
                      <a:pt x="1005" y="639"/>
                    </a:lnTo>
                    <a:lnTo>
                      <a:pt x="1005" y="622"/>
                    </a:lnTo>
                    <a:lnTo>
                      <a:pt x="1006" y="622"/>
                    </a:lnTo>
                    <a:lnTo>
                      <a:pt x="1007" y="631"/>
                    </a:lnTo>
                    <a:lnTo>
                      <a:pt x="1008" y="644"/>
                    </a:lnTo>
                    <a:lnTo>
                      <a:pt x="1009" y="661"/>
                    </a:lnTo>
                    <a:lnTo>
                      <a:pt x="1010" y="677"/>
                    </a:lnTo>
                    <a:lnTo>
                      <a:pt x="1011" y="694"/>
                    </a:lnTo>
                    <a:lnTo>
                      <a:pt x="1012" y="713"/>
                    </a:lnTo>
                    <a:lnTo>
                      <a:pt x="1013" y="733"/>
                    </a:lnTo>
                    <a:lnTo>
                      <a:pt x="1014" y="756"/>
                    </a:lnTo>
                    <a:lnTo>
                      <a:pt x="1015" y="780"/>
                    </a:lnTo>
                    <a:lnTo>
                      <a:pt x="1015" y="803"/>
                    </a:lnTo>
                    <a:lnTo>
                      <a:pt x="1017" y="827"/>
                    </a:lnTo>
                    <a:lnTo>
                      <a:pt x="1017" y="854"/>
                    </a:lnTo>
                    <a:lnTo>
                      <a:pt x="1018" y="881"/>
                    </a:lnTo>
                    <a:lnTo>
                      <a:pt x="1019" y="909"/>
                    </a:lnTo>
                    <a:lnTo>
                      <a:pt x="1020" y="935"/>
                    </a:lnTo>
                    <a:lnTo>
                      <a:pt x="1021" y="949"/>
                    </a:lnTo>
                    <a:lnTo>
                      <a:pt x="1022" y="955"/>
                    </a:lnTo>
                    <a:lnTo>
                      <a:pt x="1023" y="959"/>
                    </a:lnTo>
                    <a:lnTo>
                      <a:pt x="1024" y="961"/>
                    </a:lnTo>
                    <a:lnTo>
                      <a:pt x="1025" y="963"/>
                    </a:lnTo>
                    <a:lnTo>
                      <a:pt x="1026" y="964"/>
                    </a:lnTo>
                    <a:lnTo>
                      <a:pt x="1026" y="962"/>
                    </a:lnTo>
                    <a:lnTo>
                      <a:pt x="1027" y="960"/>
                    </a:lnTo>
                    <a:lnTo>
                      <a:pt x="1028" y="959"/>
                    </a:lnTo>
                    <a:lnTo>
                      <a:pt x="1029" y="958"/>
                    </a:lnTo>
                    <a:lnTo>
                      <a:pt x="1030" y="958"/>
                    </a:lnTo>
                    <a:lnTo>
                      <a:pt x="1031" y="957"/>
                    </a:lnTo>
                    <a:lnTo>
                      <a:pt x="1032" y="954"/>
                    </a:lnTo>
                    <a:lnTo>
                      <a:pt x="1033" y="951"/>
                    </a:lnTo>
                    <a:lnTo>
                      <a:pt x="1034" y="947"/>
                    </a:lnTo>
                    <a:lnTo>
                      <a:pt x="1035" y="944"/>
                    </a:lnTo>
                    <a:lnTo>
                      <a:pt x="1036" y="943"/>
                    </a:lnTo>
                    <a:lnTo>
                      <a:pt x="1036" y="944"/>
                    </a:lnTo>
                    <a:lnTo>
                      <a:pt x="1037" y="945"/>
                    </a:lnTo>
                    <a:lnTo>
                      <a:pt x="1038" y="947"/>
                    </a:lnTo>
                    <a:lnTo>
                      <a:pt x="1039" y="948"/>
                    </a:lnTo>
                    <a:lnTo>
                      <a:pt x="1040" y="950"/>
                    </a:lnTo>
                    <a:lnTo>
                      <a:pt x="1041" y="952"/>
                    </a:lnTo>
                    <a:lnTo>
                      <a:pt x="1042" y="954"/>
                    </a:lnTo>
                    <a:lnTo>
                      <a:pt x="1043" y="954"/>
                    </a:lnTo>
                    <a:lnTo>
                      <a:pt x="1044" y="955"/>
                    </a:lnTo>
                    <a:lnTo>
                      <a:pt x="1045" y="956"/>
                    </a:lnTo>
                    <a:lnTo>
                      <a:pt x="1045" y="956"/>
                    </a:lnTo>
                    <a:lnTo>
                      <a:pt x="1047" y="957"/>
                    </a:lnTo>
                    <a:lnTo>
                      <a:pt x="1047" y="957"/>
                    </a:lnTo>
                    <a:lnTo>
                      <a:pt x="1048" y="958"/>
                    </a:lnTo>
                    <a:lnTo>
                      <a:pt x="1049" y="959"/>
                    </a:lnTo>
                    <a:lnTo>
                      <a:pt x="1050" y="959"/>
                    </a:lnTo>
                    <a:lnTo>
                      <a:pt x="1051" y="959"/>
                    </a:lnTo>
                    <a:lnTo>
                      <a:pt x="1052" y="959"/>
                    </a:lnTo>
                    <a:lnTo>
                      <a:pt x="1053" y="959"/>
                    </a:lnTo>
                    <a:lnTo>
                      <a:pt x="1054" y="959"/>
                    </a:lnTo>
                    <a:lnTo>
                      <a:pt x="1055" y="959"/>
                    </a:lnTo>
                    <a:lnTo>
                      <a:pt x="1056" y="959"/>
                    </a:lnTo>
                    <a:lnTo>
                      <a:pt x="1057" y="959"/>
                    </a:lnTo>
                    <a:lnTo>
                      <a:pt x="1057" y="959"/>
                    </a:lnTo>
                    <a:lnTo>
                      <a:pt x="1058" y="959"/>
                    </a:lnTo>
                    <a:lnTo>
                      <a:pt x="1059" y="959"/>
                    </a:lnTo>
                    <a:lnTo>
                      <a:pt x="1060" y="959"/>
                    </a:lnTo>
                    <a:lnTo>
                      <a:pt x="1061" y="959"/>
                    </a:lnTo>
                    <a:lnTo>
                      <a:pt x="1062" y="958"/>
                    </a:lnTo>
                    <a:lnTo>
                      <a:pt x="1063" y="958"/>
                    </a:lnTo>
                    <a:lnTo>
                      <a:pt x="1064" y="958"/>
                    </a:lnTo>
                    <a:lnTo>
                      <a:pt x="1065" y="958"/>
                    </a:lnTo>
                    <a:lnTo>
                      <a:pt x="1066" y="957"/>
                    </a:lnTo>
                    <a:lnTo>
                      <a:pt x="1066" y="956"/>
                    </a:lnTo>
                    <a:lnTo>
                      <a:pt x="1067" y="955"/>
                    </a:lnTo>
                    <a:lnTo>
                      <a:pt x="1068" y="955"/>
                    </a:lnTo>
                    <a:lnTo>
                      <a:pt x="1069" y="954"/>
                    </a:lnTo>
                    <a:lnTo>
                      <a:pt x="1070" y="953"/>
                    </a:lnTo>
                    <a:lnTo>
                      <a:pt x="1071" y="953"/>
                    </a:lnTo>
                    <a:lnTo>
                      <a:pt x="1072" y="952"/>
                    </a:lnTo>
                    <a:lnTo>
                      <a:pt x="1073" y="951"/>
                    </a:lnTo>
                    <a:lnTo>
                      <a:pt x="1074" y="949"/>
                    </a:lnTo>
                    <a:lnTo>
                      <a:pt x="1075" y="949"/>
                    </a:lnTo>
                    <a:lnTo>
                      <a:pt x="1076" y="947"/>
                    </a:lnTo>
                    <a:lnTo>
                      <a:pt x="1077" y="946"/>
                    </a:lnTo>
                    <a:lnTo>
                      <a:pt x="1077" y="945"/>
                    </a:lnTo>
                    <a:lnTo>
                      <a:pt x="1078" y="944"/>
                    </a:lnTo>
                    <a:lnTo>
                      <a:pt x="1079" y="944"/>
                    </a:lnTo>
                    <a:lnTo>
                      <a:pt x="1080" y="944"/>
                    </a:lnTo>
                    <a:lnTo>
                      <a:pt x="1081" y="945"/>
                    </a:lnTo>
                    <a:lnTo>
                      <a:pt x="1082" y="946"/>
                    </a:lnTo>
                    <a:lnTo>
                      <a:pt x="1083" y="946"/>
                    </a:lnTo>
                    <a:lnTo>
                      <a:pt x="1084" y="947"/>
                    </a:lnTo>
                    <a:lnTo>
                      <a:pt x="1085" y="948"/>
                    </a:lnTo>
                    <a:lnTo>
                      <a:pt x="1086" y="949"/>
                    </a:lnTo>
                    <a:lnTo>
                      <a:pt x="1087" y="950"/>
                    </a:lnTo>
                    <a:lnTo>
                      <a:pt x="1087" y="951"/>
                    </a:lnTo>
                    <a:lnTo>
                      <a:pt x="1088" y="952"/>
                    </a:lnTo>
                    <a:lnTo>
                      <a:pt x="1089" y="953"/>
                    </a:lnTo>
                    <a:lnTo>
                      <a:pt x="1090" y="954"/>
                    </a:lnTo>
                    <a:lnTo>
                      <a:pt x="1091" y="956"/>
                    </a:lnTo>
                    <a:lnTo>
                      <a:pt x="1092" y="957"/>
                    </a:lnTo>
                    <a:lnTo>
                      <a:pt x="1093" y="958"/>
                    </a:lnTo>
                    <a:lnTo>
                      <a:pt x="1094" y="959"/>
                    </a:lnTo>
                    <a:lnTo>
                      <a:pt x="1095" y="959"/>
                    </a:lnTo>
                    <a:lnTo>
                      <a:pt x="1096" y="959"/>
                    </a:lnTo>
                    <a:lnTo>
                      <a:pt x="1097" y="959"/>
                    </a:lnTo>
                    <a:lnTo>
                      <a:pt x="1097" y="959"/>
                    </a:lnTo>
                    <a:lnTo>
                      <a:pt x="1098" y="958"/>
                    </a:lnTo>
                    <a:lnTo>
                      <a:pt x="1099" y="958"/>
                    </a:lnTo>
                    <a:lnTo>
                      <a:pt x="1100" y="958"/>
                    </a:lnTo>
                    <a:lnTo>
                      <a:pt x="1101" y="958"/>
                    </a:lnTo>
                    <a:lnTo>
                      <a:pt x="1102" y="957"/>
                    </a:lnTo>
                    <a:lnTo>
                      <a:pt x="1103" y="957"/>
                    </a:lnTo>
                    <a:lnTo>
                      <a:pt x="1104" y="957"/>
                    </a:lnTo>
                    <a:lnTo>
                      <a:pt x="1105" y="957"/>
                    </a:lnTo>
                    <a:lnTo>
                      <a:pt x="1106" y="957"/>
                    </a:lnTo>
                    <a:lnTo>
                      <a:pt x="1107" y="957"/>
                    </a:lnTo>
                    <a:lnTo>
                      <a:pt x="1108" y="956"/>
                    </a:lnTo>
                    <a:lnTo>
                      <a:pt x="1108" y="956"/>
                    </a:lnTo>
                    <a:lnTo>
                      <a:pt x="1109" y="956"/>
                    </a:lnTo>
                    <a:lnTo>
                      <a:pt x="1110" y="955"/>
                    </a:lnTo>
                    <a:lnTo>
                      <a:pt x="1111" y="954"/>
                    </a:lnTo>
                    <a:lnTo>
                      <a:pt x="1112" y="954"/>
                    </a:lnTo>
                    <a:lnTo>
                      <a:pt x="1113" y="954"/>
                    </a:lnTo>
                    <a:lnTo>
                      <a:pt x="1114" y="953"/>
                    </a:lnTo>
                    <a:lnTo>
                      <a:pt x="1115" y="953"/>
                    </a:lnTo>
                    <a:lnTo>
                      <a:pt x="1116" y="952"/>
                    </a:lnTo>
                    <a:lnTo>
                      <a:pt x="1117" y="952"/>
                    </a:lnTo>
                    <a:lnTo>
                      <a:pt x="1117" y="951"/>
                    </a:lnTo>
                    <a:lnTo>
                      <a:pt x="1118" y="951"/>
                    </a:lnTo>
                    <a:lnTo>
                      <a:pt x="1119" y="949"/>
                    </a:lnTo>
                    <a:lnTo>
                      <a:pt x="1120" y="949"/>
                    </a:lnTo>
                    <a:lnTo>
                      <a:pt x="1121" y="951"/>
                    </a:lnTo>
                    <a:lnTo>
                      <a:pt x="1122" y="948"/>
                    </a:lnTo>
                    <a:lnTo>
                      <a:pt x="1123" y="948"/>
                    </a:lnTo>
                    <a:lnTo>
                      <a:pt x="1124" y="948"/>
                    </a:lnTo>
                    <a:lnTo>
                      <a:pt x="1125" y="948"/>
                    </a:lnTo>
                    <a:lnTo>
                      <a:pt x="1126" y="948"/>
                    </a:lnTo>
                    <a:lnTo>
                      <a:pt x="1127" y="949"/>
                    </a:lnTo>
                    <a:lnTo>
                      <a:pt x="1127" y="949"/>
                    </a:lnTo>
                    <a:lnTo>
                      <a:pt x="1129" y="949"/>
                    </a:lnTo>
                    <a:lnTo>
                      <a:pt x="1129" y="950"/>
                    </a:lnTo>
                    <a:lnTo>
                      <a:pt x="1130" y="950"/>
                    </a:lnTo>
                    <a:lnTo>
                      <a:pt x="1131" y="950"/>
                    </a:lnTo>
                    <a:lnTo>
                      <a:pt x="1132" y="950"/>
                    </a:lnTo>
                    <a:lnTo>
                      <a:pt x="1133" y="950"/>
                    </a:lnTo>
                    <a:lnTo>
                      <a:pt x="1134" y="951"/>
                    </a:lnTo>
                    <a:lnTo>
                      <a:pt x="1135" y="951"/>
                    </a:lnTo>
                    <a:lnTo>
                      <a:pt x="1136" y="951"/>
                    </a:lnTo>
                    <a:lnTo>
                      <a:pt x="1137" y="952"/>
                    </a:lnTo>
                    <a:lnTo>
                      <a:pt x="1138" y="952"/>
                    </a:lnTo>
                    <a:lnTo>
                      <a:pt x="1138" y="952"/>
                    </a:lnTo>
                    <a:lnTo>
                      <a:pt x="1139" y="953"/>
                    </a:lnTo>
                    <a:lnTo>
                      <a:pt x="1140" y="953"/>
                    </a:lnTo>
                    <a:lnTo>
                      <a:pt x="1141" y="954"/>
                    </a:lnTo>
                    <a:lnTo>
                      <a:pt x="1142" y="954"/>
                    </a:lnTo>
                    <a:lnTo>
                      <a:pt x="1143" y="954"/>
                    </a:lnTo>
                    <a:lnTo>
                      <a:pt x="1144" y="954"/>
                    </a:lnTo>
                    <a:lnTo>
                      <a:pt x="1145" y="955"/>
                    </a:lnTo>
                    <a:lnTo>
                      <a:pt x="1146" y="955"/>
                    </a:lnTo>
                    <a:lnTo>
                      <a:pt x="1147" y="956"/>
                    </a:lnTo>
                    <a:lnTo>
                      <a:pt x="1148" y="956"/>
                    </a:lnTo>
                    <a:lnTo>
                      <a:pt x="1148" y="957"/>
                    </a:lnTo>
                    <a:lnTo>
                      <a:pt x="1149" y="957"/>
                    </a:lnTo>
                    <a:lnTo>
                      <a:pt x="1150" y="958"/>
                    </a:lnTo>
                    <a:lnTo>
                      <a:pt x="1151" y="958"/>
                    </a:lnTo>
                    <a:lnTo>
                      <a:pt x="1152" y="958"/>
                    </a:lnTo>
                    <a:lnTo>
                      <a:pt x="1153" y="957"/>
                    </a:lnTo>
                    <a:lnTo>
                      <a:pt x="1154" y="956"/>
                    </a:lnTo>
                    <a:lnTo>
                      <a:pt x="1155" y="955"/>
                    </a:lnTo>
                    <a:lnTo>
                      <a:pt x="1156" y="954"/>
                    </a:lnTo>
                    <a:lnTo>
                      <a:pt x="1157" y="954"/>
                    </a:lnTo>
                    <a:lnTo>
                      <a:pt x="1157" y="952"/>
                    </a:lnTo>
                    <a:lnTo>
                      <a:pt x="1159" y="951"/>
                    </a:lnTo>
                    <a:lnTo>
                      <a:pt x="1159" y="950"/>
                    </a:lnTo>
                    <a:lnTo>
                      <a:pt x="1160" y="949"/>
                    </a:lnTo>
                    <a:lnTo>
                      <a:pt x="1161" y="948"/>
                    </a:lnTo>
                    <a:lnTo>
                      <a:pt x="1162" y="946"/>
                    </a:lnTo>
                    <a:lnTo>
                      <a:pt x="1163" y="945"/>
                    </a:lnTo>
                    <a:lnTo>
                      <a:pt x="1164" y="944"/>
                    </a:lnTo>
                    <a:lnTo>
                      <a:pt x="1165" y="942"/>
                    </a:lnTo>
                    <a:lnTo>
                      <a:pt x="1166" y="941"/>
                    </a:lnTo>
                    <a:lnTo>
                      <a:pt x="1167" y="940"/>
                    </a:lnTo>
                    <a:lnTo>
                      <a:pt x="1168" y="940"/>
                    </a:lnTo>
                    <a:lnTo>
                      <a:pt x="1169" y="940"/>
                    </a:lnTo>
                    <a:lnTo>
                      <a:pt x="1169" y="940"/>
                    </a:lnTo>
                    <a:lnTo>
                      <a:pt x="1170" y="939"/>
                    </a:lnTo>
                    <a:lnTo>
                      <a:pt x="1171" y="939"/>
                    </a:lnTo>
                    <a:lnTo>
                      <a:pt x="1172" y="939"/>
                    </a:lnTo>
                    <a:lnTo>
                      <a:pt x="1173" y="939"/>
                    </a:lnTo>
                    <a:lnTo>
                      <a:pt x="1174" y="939"/>
                    </a:lnTo>
                    <a:lnTo>
                      <a:pt x="1175" y="939"/>
                    </a:lnTo>
                    <a:lnTo>
                      <a:pt x="1176" y="939"/>
                    </a:lnTo>
                    <a:lnTo>
                      <a:pt x="1177" y="939"/>
                    </a:lnTo>
                    <a:lnTo>
                      <a:pt x="1178" y="939"/>
                    </a:lnTo>
                    <a:lnTo>
                      <a:pt x="1178" y="939"/>
                    </a:lnTo>
                    <a:lnTo>
                      <a:pt x="1180" y="939"/>
                    </a:lnTo>
                    <a:lnTo>
                      <a:pt x="1180" y="940"/>
                    </a:lnTo>
                    <a:lnTo>
                      <a:pt x="1181" y="940"/>
                    </a:lnTo>
                    <a:lnTo>
                      <a:pt x="1182" y="940"/>
                    </a:lnTo>
                    <a:lnTo>
                      <a:pt x="1183" y="940"/>
                    </a:lnTo>
                    <a:lnTo>
                      <a:pt x="1184" y="940"/>
                    </a:lnTo>
                    <a:lnTo>
                      <a:pt x="1185" y="940"/>
                    </a:lnTo>
                    <a:lnTo>
                      <a:pt x="1186" y="940"/>
                    </a:lnTo>
                    <a:lnTo>
                      <a:pt x="1187" y="940"/>
                    </a:lnTo>
                    <a:lnTo>
                      <a:pt x="1188" y="940"/>
                    </a:lnTo>
                    <a:lnTo>
                      <a:pt x="1189" y="940"/>
                    </a:lnTo>
                    <a:lnTo>
                      <a:pt x="1189" y="940"/>
                    </a:lnTo>
                    <a:lnTo>
                      <a:pt x="1190" y="940"/>
                    </a:lnTo>
                    <a:lnTo>
                      <a:pt x="1191" y="940"/>
                    </a:lnTo>
                    <a:lnTo>
                      <a:pt x="1192" y="940"/>
                    </a:lnTo>
                    <a:lnTo>
                      <a:pt x="1193" y="940"/>
                    </a:lnTo>
                    <a:lnTo>
                      <a:pt x="1194" y="942"/>
                    </a:lnTo>
                    <a:lnTo>
                      <a:pt x="1195" y="941"/>
                    </a:lnTo>
                    <a:lnTo>
                      <a:pt x="1196" y="941"/>
                    </a:lnTo>
                    <a:lnTo>
                      <a:pt x="1197" y="941"/>
                    </a:lnTo>
                    <a:lnTo>
                      <a:pt x="1198" y="941"/>
                    </a:lnTo>
                    <a:lnTo>
                      <a:pt x="1199" y="941"/>
                    </a:lnTo>
                    <a:lnTo>
                      <a:pt x="1199" y="942"/>
                    </a:lnTo>
                    <a:lnTo>
                      <a:pt x="1200" y="942"/>
                    </a:lnTo>
                    <a:lnTo>
                      <a:pt x="1201" y="942"/>
                    </a:lnTo>
                    <a:lnTo>
                      <a:pt x="1202" y="942"/>
                    </a:lnTo>
                    <a:lnTo>
                      <a:pt x="1203" y="943"/>
                    </a:lnTo>
                    <a:lnTo>
                      <a:pt x="1204" y="942"/>
                    </a:lnTo>
                    <a:lnTo>
                      <a:pt x="1205" y="943"/>
                    </a:lnTo>
                    <a:lnTo>
                      <a:pt x="1206" y="944"/>
                    </a:lnTo>
                    <a:lnTo>
                      <a:pt x="1207" y="941"/>
                    </a:lnTo>
                    <a:lnTo>
                      <a:pt x="1208" y="943"/>
                    </a:lnTo>
                    <a:lnTo>
                      <a:pt x="1209" y="946"/>
                    </a:lnTo>
                    <a:lnTo>
                      <a:pt x="1210" y="943"/>
                    </a:lnTo>
                    <a:lnTo>
                      <a:pt x="1210" y="944"/>
                    </a:lnTo>
                    <a:lnTo>
                      <a:pt x="1211" y="944"/>
                    </a:lnTo>
                    <a:lnTo>
                      <a:pt x="1212" y="944"/>
                    </a:lnTo>
                    <a:lnTo>
                      <a:pt x="1213" y="945"/>
                    </a:lnTo>
                    <a:lnTo>
                      <a:pt x="1214" y="946"/>
                    </a:lnTo>
                    <a:lnTo>
                      <a:pt x="1215" y="946"/>
                    </a:lnTo>
                    <a:lnTo>
                      <a:pt x="1216" y="947"/>
                    </a:lnTo>
                    <a:lnTo>
                      <a:pt x="1217" y="948"/>
                    </a:lnTo>
                    <a:lnTo>
                      <a:pt x="1218" y="948"/>
                    </a:lnTo>
                    <a:lnTo>
                      <a:pt x="1219" y="948"/>
                    </a:lnTo>
                    <a:lnTo>
                      <a:pt x="1220" y="949"/>
                    </a:lnTo>
                    <a:lnTo>
                      <a:pt x="1220" y="949"/>
                    </a:lnTo>
                    <a:lnTo>
                      <a:pt x="1221" y="950"/>
                    </a:lnTo>
                    <a:lnTo>
                      <a:pt x="1222" y="950"/>
                    </a:lnTo>
                    <a:lnTo>
                      <a:pt x="1223" y="950"/>
                    </a:lnTo>
                    <a:lnTo>
                      <a:pt x="1224" y="951"/>
                    </a:lnTo>
                    <a:lnTo>
                      <a:pt x="1225" y="951"/>
                    </a:lnTo>
                    <a:lnTo>
                      <a:pt x="1226" y="952"/>
                    </a:lnTo>
                    <a:lnTo>
                      <a:pt x="1227" y="952"/>
                    </a:lnTo>
                    <a:lnTo>
                      <a:pt x="1228" y="953"/>
                    </a:lnTo>
                    <a:lnTo>
                      <a:pt x="1229" y="953"/>
                    </a:lnTo>
                    <a:lnTo>
                      <a:pt x="1229" y="954"/>
                    </a:lnTo>
                    <a:lnTo>
                      <a:pt x="1230" y="954"/>
                    </a:lnTo>
                    <a:lnTo>
                      <a:pt x="1231" y="954"/>
                    </a:lnTo>
                    <a:lnTo>
                      <a:pt x="1232" y="955"/>
                    </a:lnTo>
                    <a:lnTo>
                      <a:pt x="1233" y="955"/>
                    </a:lnTo>
                    <a:lnTo>
                      <a:pt x="1234" y="956"/>
                    </a:lnTo>
                    <a:lnTo>
                      <a:pt x="1235" y="956"/>
                    </a:lnTo>
                    <a:lnTo>
                      <a:pt x="1236" y="957"/>
                    </a:lnTo>
                    <a:lnTo>
                      <a:pt x="1237" y="957"/>
                    </a:lnTo>
                    <a:lnTo>
                      <a:pt x="1238" y="958"/>
                    </a:lnTo>
                    <a:lnTo>
                      <a:pt x="1239" y="959"/>
                    </a:lnTo>
                    <a:lnTo>
                      <a:pt x="1240" y="958"/>
                    </a:lnTo>
                    <a:lnTo>
                      <a:pt x="1241" y="958"/>
                    </a:lnTo>
                    <a:lnTo>
                      <a:pt x="1241" y="957"/>
                    </a:lnTo>
                    <a:lnTo>
                      <a:pt x="1242" y="956"/>
                    </a:lnTo>
                    <a:lnTo>
                      <a:pt x="1243" y="954"/>
                    </a:lnTo>
                    <a:lnTo>
                      <a:pt x="1244" y="954"/>
                    </a:lnTo>
                    <a:lnTo>
                      <a:pt x="1245" y="952"/>
                    </a:lnTo>
                    <a:lnTo>
                      <a:pt x="1246" y="951"/>
                    </a:lnTo>
                    <a:lnTo>
                      <a:pt x="1247" y="950"/>
                    </a:lnTo>
                    <a:lnTo>
                      <a:pt x="1248" y="948"/>
                    </a:lnTo>
                    <a:lnTo>
                      <a:pt x="1249" y="947"/>
                    </a:lnTo>
                    <a:lnTo>
                      <a:pt x="1250" y="945"/>
                    </a:lnTo>
                    <a:lnTo>
                      <a:pt x="1250" y="944"/>
                    </a:lnTo>
                    <a:lnTo>
                      <a:pt x="1251" y="942"/>
                    </a:lnTo>
                    <a:lnTo>
                      <a:pt x="1252" y="940"/>
                    </a:lnTo>
                    <a:lnTo>
                      <a:pt x="1253" y="939"/>
                    </a:lnTo>
                    <a:lnTo>
                      <a:pt x="1254" y="938"/>
                    </a:lnTo>
                    <a:lnTo>
                      <a:pt x="1255" y="938"/>
                    </a:lnTo>
                    <a:lnTo>
                      <a:pt x="1256" y="938"/>
                    </a:lnTo>
                    <a:lnTo>
                      <a:pt x="1257" y="938"/>
                    </a:lnTo>
                    <a:lnTo>
                      <a:pt x="1258" y="939"/>
                    </a:lnTo>
                    <a:lnTo>
                      <a:pt x="1259" y="940"/>
                    </a:lnTo>
                    <a:lnTo>
                      <a:pt x="1260" y="939"/>
                    </a:lnTo>
                    <a:lnTo>
                      <a:pt x="1260" y="940"/>
                    </a:lnTo>
                    <a:lnTo>
                      <a:pt x="1261" y="941"/>
                    </a:lnTo>
                    <a:lnTo>
                      <a:pt x="1262" y="941"/>
                    </a:lnTo>
                    <a:lnTo>
                      <a:pt x="1263" y="942"/>
                    </a:lnTo>
                    <a:lnTo>
                      <a:pt x="1264" y="942"/>
                    </a:lnTo>
                    <a:lnTo>
                      <a:pt x="1265" y="943"/>
                    </a:lnTo>
                    <a:lnTo>
                      <a:pt x="1266" y="944"/>
                    </a:lnTo>
                    <a:lnTo>
                      <a:pt x="1267" y="945"/>
                    </a:lnTo>
                    <a:lnTo>
                      <a:pt x="1268" y="946"/>
                    </a:lnTo>
                    <a:lnTo>
                      <a:pt x="1269" y="945"/>
                    </a:lnTo>
                    <a:lnTo>
                      <a:pt x="1270" y="945"/>
                    </a:lnTo>
                    <a:lnTo>
                      <a:pt x="1271" y="947"/>
                    </a:lnTo>
                    <a:lnTo>
                      <a:pt x="1271" y="944"/>
                    </a:lnTo>
                    <a:lnTo>
                      <a:pt x="1272" y="943"/>
                    </a:lnTo>
                    <a:lnTo>
                      <a:pt x="1273" y="943"/>
                    </a:lnTo>
                    <a:lnTo>
                      <a:pt x="1274" y="943"/>
                    </a:lnTo>
                    <a:lnTo>
                      <a:pt x="1275" y="942"/>
                    </a:lnTo>
                    <a:lnTo>
                      <a:pt x="1276" y="941"/>
                    </a:lnTo>
                    <a:lnTo>
                      <a:pt x="1277" y="940"/>
                    </a:lnTo>
                    <a:lnTo>
                      <a:pt x="1278" y="940"/>
                    </a:lnTo>
                    <a:lnTo>
                      <a:pt x="1279" y="939"/>
                    </a:lnTo>
                    <a:lnTo>
                      <a:pt x="1280" y="938"/>
                    </a:lnTo>
                    <a:lnTo>
                      <a:pt x="1281" y="938"/>
                    </a:lnTo>
                    <a:lnTo>
                      <a:pt x="1281" y="937"/>
                    </a:lnTo>
                    <a:lnTo>
                      <a:pt x="1282" y="936"/>
                    </a:lnTo>
                    <a:lnTo>
                      <a:pt x="1283" y="935"/>
                    </a:lnTo>
                    <a:lnTo>
                      <a:pt x="1284" y="935"/>
                    </a:lnTo>
                    <a:lnTo>
                      <a:pt x="1285" y="935"/>
                    </a:lnTo>
                    <a:lnTo>
                      <a:pt x="1286" y="935"/>
                    </a:lnTo>
                    <a:lnTo>
                      <a:pt x="1287" y="935"/>
                    </a:lnTo>
                    <a:lnTo>
                      <a:pt x="1288" y="935"/>
                    </a:lnTo>
                    <a:lnTo>
                      <a:pt x="1289" y="935"/>
                    </a:lnTo>
                    <a:lnTo>
                      <a:pt x="1290" y="935"/>
                    </a:lnTo>
                    <a:lnTo>
                      <a:pt x="1290" y="935"/>
                    </a:lnTo>
                    <a:lnTo>
                      <a:pt x="1292" y="935"/>
                    </a:lnTo>
                    <a:lnTo>
                      <a:pt x="1292" y="935"/>
                    </a:lnTo>
                    <a:lnTo>
                      <a:pt x="1293" y="935"/>
                    </a:lnTo>
                    <a:lnTo>
                      <a:pt x="1294" y="935"/>
                    </a:lnTo>
                    <a:lnTo>
                      <a:pt x="1295" y="934"/>
                    </a:lnTo>
                    <a:lnTo>
                      <a:pt x="1296" y="936"/>
                    </a:lnTo>
                    <a:lnTo>
                      <a:pt x="1297" y="935"/>
                    </a:lnTo>
                    <a:lnTo>
                      <a:pt x="1298" y="935"/>
                    </a:lnTo>
                    <a:lnTo>
                      <a:pt x="1299" y="936"/>
                    </a:lnTo>
                    <a:lnTo>
                      <a:pt x="1300" y="936"/>
                    </a:lnTo>
                    <a:lnTo>
                      <a:pt x="1301" y="936"/>
                    </a:lnTo>
                    <a:lnTo>
                      <a:pt x="1301" y="937"/>
                    </a:lnTo>
                    <a:lnTo>
                      <a:pt x="1302" y="937"/>
                    </a:lnTo>
                    <a:lnTo>
                      <a:pt x="1303" y="938"/>
                    </a:lnTo>
                    <a:lnTo>
                      <a:pt x="1304" y="938"/>
                    </a:lnTo>
                    <a:lnTo>
                      <a:pt x="1305" y="939"/>
                    </a:lnTo>
                    <a:lnTo>
                      <a:pt x="1306" y="939"/>
                    </a:lnTo>
                    <a:lnTo>
                      <a:pt x="1307" y="940"/>
                    </a:lnTo>
                    <a:lnTo>
                      <a:pt x="1308" y="940"/>
                    </a:lnTo>
                    <a:lnTo>
                      <a:pt x="1309" y="941"/>
                    </a:lnTo>
                    <a:lnTo>
                      <a:pt x="1310" y="941"/>
                    </a:lnTo>
                    <a:lnTo>
                      <a:pt x="1311" y="943"/>
                    </a:lnTo>
                    <a:lnTo>
                      <a:pt x="1311" y="943"/>
                    </a:lnTo>
                    <a:lnTo>
                      <a:pt x="1313" y="943"/>
                    </a:lnTo>
                    <a:lnTo>
                      <a:pt x="1313" y="943"/>
                    </a:lnTo>
                    <a:lnTo>
                      <a:pt x="1314" y="944"/>
                    </a:lnTo>
                    <a:lnTo>
                      <a:pt x="1315" y="944"/>
                    </a:lnTo>
                    <a:lnTo>
                      <a:pt x="1316" y="944"/>
                    </a:lnTo>
                    <a:lnTo>
                      <a:pt x="1317" y="945"/>
                    </a:lnTo>
                    <a:lnTo>
                      <a:pt x="1318" y="945"/>
                    </a:lnTo>
                    <a:lnTo>
                      <a:pt x="1319" y="945"/>
                    </a:lnTo>
                    <a:lnTo>
                      <a:pt x="1320" y="946"/>
                    </a:lnTo>
                    <a:lnTo>
                      <a:pt x="1321" y="945"/>
                    </a:lnTo>
                    <a:lnTo>
                      <a:pt x="1322" y="946"/>
                    </a:lnTo>
                    <a:lnTo>
                      <a:pt x="1322" y="946"/>
                    </a:lnTo>
                    <a:lnTo>
                      <a:pt x="1323" y="947"/>
                    </a:lnTo>
                    <a:lnTo>
                      <a:pt x="1324" y="947"/>
                    </a:lnTo>
                    <a:lnTo>
                      <a:pt x="1325" y="947"/>
                    </a:lnTo>
                    <a:lnTo>
                      <a:pt x="1326" y="948"/>
                    </a:lnTo>
                    <a:lnTo>
                      <a:pt x="1327" y="948"/>
                    </a:lnTo>
                    <a:lnTo>
                      <a:pt x="1328" y="948"/>
                    </a:lnTo>
                    <a:lnTo>
                      <a:pt x="1329" y="948"/>
                    </a:lnTo>
                    <a:lnTo>
                      <a:pt x="1330" y="948"/>
                    </a:lnTo>
                    <a:lnTo>
                      <a:pt x="1331" y="948"/>
                    </a:lnTo>
                    <a:lnTo>
                      <a:pt x="1332" y="948"/>
                    </a:lnTo>
                    <a:lnTo>
                      <a:pt x="1332" y="948"/>
                    </a:lnTo>
                    <a:lnTo>
                      <a:pt x="1333" y="948"/>
                    </a:lnTo>
                    <a:lnTo>
                      <a:pt x="1334" y="947"/>
                    </a:lnTo>
                    <a:lnTo>
                      <a:pt x="1335" y="947"/>
                    </a:lnTo>
                    <a:lnTo>
                      <a:pt x="1336" y="947"/>
                    </a:lnTo>
                    <a:lnTo>
                      <a:pt x="1337" y="947"/>
                    </a:lnTo>
                    <a:lnTo>
                      <a:pt x="1338" y="947"/>
                    </a:lnTo>
                    <a:lnTo>
                      <a:pt x="1339" y="946"/>
                    </a:lnTo>
                    <a:lnTo>
                      <a:pt x="1340" y="946"/>
                    </a:lnTo>
                    <a:lnTo>
                      <a:pt x="1341" y="946"/>
                    </a:lnTo>
                    <a:lnTo>
                      <a:pt x="1341" y="946"/>
                    </a:lnTo>
                    <a:lnTo>
                      <a:pt x="1343" y="946"/>
                    </a:lnTo>
                    <a:lnTo>
                      <a:pt x="1343" y="946"/>
                    </a:lnTo>
                    <a:lnTo>
                      <a:pt x="1344" y="946"/>
                    </a:lnTo>
                    <a:lnTo>
                      <a:pt x="1345" y="947"/>
                    </a:lnTo>
                    <a:lnTo>
                      <a:pt x="1346" y="947"/>
                    </a:lnTo>
                    <a:lnTo>
                      <a:pt x="1347" y="947"/>
                    </a:lnTo>
                    <a:lnTo>
                      <a:pt x="1348" y="947"/>
                    </a:lnTo>
                    <a:lnTo>
                      <a:pt x="1349" y="947"/>
                    </a:lnTo>
                    <a:lnTo>
                      <a:pt x="1350" y="948"/>
                    </a:lnTo>
                    <a:lnTo>
                      <a:pt x="1351" y="948"/>
                    </a:lnTo>
                    <a:lnTo>
                      <a:pt x="1352" y="948"/>
                    </a:lnTo>
                    <a:lnTo>
                      <a:pt x="1353" y="948"/>
                    </a:lnTo>
                    <a:lnTo>
                      <a:pt x="1353" y="948"/>
                    </a:lnTo>
                    <a:lnTo>
                      <a:pt x="1354" y="948"/>
                    </a:lnTo>
                    <a:lnTo>
                      <a:pt x="1355" y="948"/>
                    </a:lnTo>
                    <a:lnTo>
                      <a:pt x="1356" y="948"/>
                    </a:lnTo>
                    <a:lnTo>
                      <a:pt x="1357" y="949"/>
                    </a:lnTo>
                    <a:lnTo>
                      <a:pt x="1358" y="946"/>
                    </a:lnTo>
                    <a:lnTo>
                      <a:pt x="1359" y="949"/>
                    </a:lnTo>
                    <a:lnTo>
                      <a:pt x="1360" y="948"/>
                    </a:lnTo>
                    <a:lnTo>
                      <a:pt x="1361" y="948"/>
                    </a:lnTo>
                    <a:lnTo>
                      <a:pt x="1362" y="947"/>
                    </a:lnTo>
                    <a:lnTo>
                      <a:pt x="1362" y="947"/>
                    </a:lnTo>
                    <a:lnTo>
                      <a:pt x="1363" y="947"/>
                    </a:lnTo>
                    <a:lnTo>
                      <a:pt x="1364" y="947"/>
                    </a:lnTo>
                    <a:lnTo>
                      <a:pt x="1365" y="947"/>
                    </a:lnTo>
                    <a:lnTo>
                      <a:pt x="1366" y="947"/>
                    </a:lnTo>
                    <a:lnTo>
                      <a:pt x="1367" y="945"/>
                    </a:lnTo>
                    <a:lnTo>
                      <a:pt x="1368" y="946"/>
                    </a:lnTo>
                    <a:lnTo>
                      <a:pt x="1369" y="946"/>
                    </a:lnTo>
                    <a:lnTo>
                      <a:pt x="1370" y="946"/>
                    </a:lnTo>
                    <a:lnTo>
                      <a:pt x="1371" y="945"/>
                    </a:lnTo>
                    <a:lnTo>
                      <a:pt x="1372" y="944"/>
                    </a:lnTo>
                    <a:lnTo>
                      <a:pt x="1373" y="943"/>
                    </a:lnTo>
                    <a:lnTo>
                      <a:pt x="1373" y="943"/>
                    </a:lnTo>
                    <a:lnTo>
                      <a:pt x="1374" y="943"/>
                    </a:lnTo>
                    <a:lnTo>
                      <a:pt x="1375" y="941"/>
                    </a:lnTo>
                    <a:lnTo>
                      <a:pt x="1376" y="941"/>
                    </a:lnTo>
                    <a:lnTo>
                      <a:pt x="1377" y="940"/>
                    </a:lnTo>
                    <a:lnTo>
                      <a:pt x="1378" y="939"/>
                    </a:lnTo>
                    <a:lnTo>
                      <a:pt x="1379" y="938"/>
                    </a:lnTo>
                    <a:lnTo>
                      <a:pt x="1380" y="938"/>
                    </a:lnTo>
                    <a:lnTo>
                      <a:pt x="1381" y="937"/>
                    </a:lnTo>
                    <a:lnTo>
                      <a:pt x="1382" y="935"/>
                    </a:lnTo>
                    <a:lnTo>
                      <a:pt x="1383" y="935"/>
                    </a:lnTo>
                    <a:lnTo>
                      <a:pt x="1383" y="934"/>
                    </a:lnTo>
                    <a:lnTo>
                      <a:pt x="1384" y="933"/>
                    </a:lnTo>
                    <a:lnTo>
                      <a:pt x="1385" y="933"/>
                    </a:lnTo>
                    <a:lnTo>
                      <a:pt x="1386" y="933"/>
                    </a:lnTo>
                    <a:lnTo>
                      <a:pt x="1387" y="933"/>
                    </a:lnTo>
                    <a:lnTo>
                      <a:pt x="1388" y="933"/>
                    </a:lnTo>
                    <a:lnTo>
                      <a:pt x="1389" y="933"/>
                    </a:lnTo>
                    <a:lnTo>
                      <a:pt x="1390" y="933"/>
                    </a:lnTo>
                    <a:lnTo>
                      <a:pt x="1391" y="933"/>
                    </a:lnTo>
                    <a:lnTo>
                      <a:pt x="1392" y="933"/>
                    </a:lnTo>
                    <a:lnTo>
                      <a:pt x="1393" y="933"/>
                    </a:lnTo>
                    <a:lnTo>
                      <a:pt x="1393" y="933"/>
                    </a:lnTo>
                    <a:lnTo>
                      <a:pt x="1394" y="933"/>
                    </a:lnTo>
                    <a:lnTo>
                      <a:pt x="1395" y="933"/>
                    </a:lnTo>
                    <a:lnTo>
                      <a:pt x="1396" y="933"/>
                    </a:lnTo>
                    <a:lnTo>
                      <a:pt x="1397" y="933"/>
                    </a:lnTo>
                    <a:lnTo>
                      <a:pt x="1398" y="934"/>
                    </a:lnTo>
                    <a:lnTo>
                      <a:pt x="1399" y="934"/>
                    </a:lnTo>
                    <a:lnTo>
                      <a:pt x="1400" y="933"/>
                    </a:lnTo>
                    <a:lnTo>
                      <a:pt x="1401" y="935"/>
                    </a:lnTo>
                    <a:lnTo>
                      <a:pt x="1402" y="935"/>
                    </a:lnTo>
                    <a:lnTo>
                      <a:pt x="1403" y="936"/>
                    </a:lnTo>
                    <a:lnTo>
                      <a:pt x="1404" y="937"/>
                    </a:lnTo>
                    <a:lnTo>
                      <a:pt x="1404" y="937"/>
                    </a:lnTo>
                    <a:lnTo>
                      <a:pt x="1405" y="938"/>
                    </a:lnTo>
                    <a:lnTo>
                      <a:pt x="1406" y="939"/>
                    </a:lnTo>
                    <a:lnTo>
                      <a:pt x="1407" y="940"/>
                    </a:lnTo>
                    <a:lnTo>
                      <a:pt x="1408" y="940"/>
                    </a:lnTo>
                    <a:lnTo>
                      <a:pt x="1409" y="941"/>
                    </a:lnTo>
                    <a:lnTo>
                      <a:pt x="1410" y="942"/>
                    </a:lnTo>
                    <a:lnTo>
                      <a:pt x="1411" y="943"/>
                    </a:lnTo>
                    <a:lnTo>
                      <a:pt x="1412" y="944"/>
                    </a:lnTo>
                    <a:lnTo>
                      <a:pt x="1413" y="945"/>
                    </a:lnTo>
                    <a:lnTo>
                      <a:pt x="1413" y="945"/>
                    </a:lnTo>
                    <a:lnTo>
                      <a:pt x="1414" y="947"/>
                    </a:lnTo>
                    <a:lnTo>
                      <a:pt x="1415" y="947"/>
                    </a:lnTo>
                    <a:lnTo>
                      <a:pt x="1416" y="944"/>
                    </a:lnTo>
                    <a:lnTo>
                      <a:pt x="1417" y="945"/>
                    </a:lnTo>
                    <a:lnTo>
                      <a:pt x="1418" y="948"/>
                    </a:lnTo>
                    <a:lnTo>
                      <a:pt x="1419" y="945"/>
                    </a:lnTo>
                    <a:lnTo>
                      <a:pt x="1420" y="944"/>
                    </a:lnTo>
                    <a:lnTo>
                      <a:pt x="1421" y="945"/>
                    </a:lnTo>
                    <a:lnTo>
                      <a:pt x="1422" y="944"/>
                    </a:lnTo>
                    <a:lnTo>
                      <a:pt x="1423" y="943"/>
                    </a:lnTo>
                    <a:lnTo>
                      <a:pt x="1423" y="944"/>
                    </a:lnTo>
                    <a:lnTo>
                      <a:pt x="1425" y="943"/>
                    </a:lnTo>
                    <a:lnTo>
                      <a:pt x="1425" y="942"/>
                    </a:lnTo>
                    <a:lnTo>
                      <a:pt x="1426" y="942"/>
                    </a:lnTo>
                    <a:lnTo>
                      <a:pt x="1427" y="941"/>
                    </a:lnTo>
                    <a:lnTo>
                      <a:pt x="1428" y="941"/>
                    </a:lnTo>
                    <a:lnTo>
                      <a:pt x="1429" y="941"/>
                    </a:lnTo>
                    <a:lnTo>
                      <a:pt x="1430" y="941"/>
                    </a:lnTo>
                    <a:lnTo>
                      <a:pt x="1431" y="941"/>
                    </a:lnTo>
                    <a:lnTo>
                      <a:pt x="1432" y="941"/>
                    </a:lnTo>
                    <a:lnTo>
                      <a:pt x="1433" y="941"/>
                    </a:lnTo>
                    <a:lnTo>
                      <a:pt x="1434" y="941"/>
                    </a:lnTo>
                    <a:lnTo>
                      <a:pt x="1434" y="942"/>
                    </a:lnTo>
                    <a:lnTo>
                      <a:pt x="1435" y="943"/>
                    </a:lnTo>
                    <a:lnTo>
                      <a:pt x="1436" y="941"/>
                    </a:lnTo>
                    <a:lnTo>
                      <a:pt x="1437" y="942"/>
                    </a:lnTo>
                    <a:lnTo>
                      <a:pt x="1438" y="944"/>
                    </a:lnTo>
                    <a:lnTo>
                      <a:pt x="1439" y="942"/>
                    </a:lnTo>
                    <a:lnTo>
                      <a:pt x="1440" y="943"/>
                    </a:lnTo>
                    <a:lnTo>
                      <a:pt x="1441" y="943"/>
                    </a:lnTo>
                    <a:lnTo>
                      <a:pt x="1442" y="944"/>
                    </a:lnTo>
                    <a:lnTo>
                      <a:pt x="1443" y="944"/>
                    </a:lnTo>
                    <a:lnTo>
                      <a:pt x="1444" y="944"/>
                    </a:lnTo>
                    <a:lnTo>
                      <a:pt x="1444" y="944"/>
                    </a:lnTo>
                    <a:lnTo>
                      <a:pt x="1445" y="944"/>
                    </a:lnTo>
                    <a:lnTo>
                      <a:pt x="1446" y="945"/>
                    </a:lnTo>
                    <a:lnTo>
                      <a:pt x="1447" y="944"/>
                    </a:lnTo>
                    <a:lnTo>
                      <a:pt x="1448" y="945"/>
                    </a:lnTo>
                    <a:lnTo>
                      <a:pt x="1449" y="945"/>
                    </a:lnTo>
                    <a:lnTo>
                      <a:pt x="1450" y="945"/>
                    </a:lnTo>
                    <a:lnTo>
                      <a:pt x="1451" y="945"/>
                    </a:lnTo>
                    <a:lnTo>
                      <a:pt x="1452" y="945"/>
                    </a:lnTo>
                    <a:lnTo>
                      <a:pt x="1453" y="943"/>
                    </a:lnTo>
                    <a:lnTo>
                      <a:pt x="1453" y="944"/>
                    </a:lnTo>
                    <a:lnTo>
                      <a:pt x="1455" y="947"/>
                    </a:lnTo>
                    <a:lnTo>
                      <a:pt x="1455" y="944"/>
                    </a:lnTo>
                    <a:lnTo>
                      <a:pt x="1456" y="944"/>
                    </a:lnTo>
                    <a:lnTo>
                      <a:pt x="1457" y="946"/>
                    </a:lnTo>
                    <a:lnTo>
                      <a:pt x="1458" y="944"/>
                    </a:lnTo>
                    <a:lnTo>
                      <a:pt x="1459" y="945"/>
                    </a:lnTo>
                    <a:lnTo>
                      <a:pt x="1460" y="947"/>
                    </a:lnTo>
                    <a:lnTo>
                      <a:pt x="1461" y="943"/>
                    </a:lnTo>
                    <a:lnTo>
                      <a:pt x="1462" y="947"/>
                    </a:lnTo>
                    <a:lnTo>
                      <a:pt x="1463" y="946"/>
                    </a:lnTo>
                    <a:lnTo>
                      <a:pt x="1464" y="943"/>
                    </a:lnTo>
                    <a:lnTo>
                      <a:pt x="1465" y="945"/>
                    </a:lnTo>
                    <a:lnTo>
                      <a:pt x="1465" y="948"/>
                    </a:lnTo>
                    <a:lnTo>
                      <a:pt x="1466" y="947"/>
                    </a:lnTo>
                    <a:lnTo>
                      <a:pt x="1467" y="944"/>
                    </a:lnTo>
                    <a:lnTo>
                      <a:pt x="1468" y="946"/>
                    </a:lnTo>
                    <a:lnTo>
                      <a:pt x="1469" y="948"/>
                    </a:lnTo>
                    <a:lnTo>
                      <a:pt x="1470" y="947"/>
                    </a:lnTo>
                    <a:lnTo>
                      <a:pt x="1471" y="949"/>
                    </a:lnTo>
                    <a:lnTo>
                      <a:pt x="1472" y="948"/>
                    </a:lnTo>
                    <a:lnTo>
                      <a:pt x="1473" y="947"/>
                    </a:lnTo>
                    <a:lnTo>
                      <a:pt x="1474" y="947"/>
                    </a:lnTo>
                    <a:lnTo>
                      <a:pt x="1474" y="946"/>
                    </a:lnTo>
                    <a:lnTo>
                      <a:pt x="1475" y="945"/>
                    </a:lnTo>
                    <a:lnTo>
                      <a:pt x="1476" y="944"/>
                    </a:lnTo>
                    <a:lnTo>
                      <a:pt x="1477" y="943"/>
                    </a:lnTo>
                    <a:lnTo>
                      <a:pt x="1478" y="942"/>
                    </a:lnTo>
                    <a:lnTo>
                      <a:pt x="1479" y="941"/>
                    </a:lnTo>
                    <a:lnTo>
                      <a:pt x="1480" y="940"/>
                    </a:lnTo>
                    <a:lnTo>
                      <a:pt x="1481" y="939"/>
                    </a:lnTo>
                    <a:lnTo>
                      <a:pt x="1482" y="938"/>
                    </a:lnTo>
                    <a:lnTo>
                      <a:pt x="1483" y="936"/>
                    </a:lnTo>
                    <a:lnTo>
                      <a:pt x="1484" y="935"/>
                    </a:lnTo>
                    <a:lnTo>
                      <a:pt x="1485" y="934"/>
                    </a:lnTo>
                    <a:lnTo>
                      <a:pt x="1486" y="932"/>
                    </a:lnTo>
                    <a:lnTo>
                      <a:pt x="1486" y="931"/>
                    </a:lnTo>
                    <a:lnTo>
                      <a:pt x="1487" y="931"/>
                    </a:lnTo>
                    <a:lnTo>
                      <a:pt x="1488" y="931"/>
                    </a:lnTo>
                    <a:lnTo>
                      <a:pt x="1489" y="931"/>
                    </a:lnTo>
                    <a:lnTo>
                      <a:pt x="1490" y="930"/>
                    </a:lnTo>
                    <a:lnTo>
                      <a:pt x="1491" y="932"/>
                    </a:lnTo>
                    <a:lnTo>
                      <a:pt x="1492" y="931"/>
                    </a:lnTo>
                    <a:lnTo>
                      <a:pt x="1493" y="933"/>
                    </a:lnTo>
                    <a:lnTo>
                      <a:pt x="1494" y="932"/>
                    </a:lnTo>
                    <a:lnTo>
                      <a:pt x="1495" y="931"/>
                    </a:lnTo>
                    <a:lnTo>
                      <a:pt x="1495" y="933"/>
                    </a:lnTo>
                    <a:lnTo>
                      <a:pt x="1496" y="934"/>
                    </a:lnTo>
                    <a:lnTo>
                      <a:pt x="1497" y="934"/>
                    </a:lnTo>
                    <a:lnTo>
                      <a:pt x="1498" y="934"/>
                    </a:lnTo>
                    <a:lnTo>
                      <a:pt x="1499" y="936"/>
                    </a:lnTo>
                    <a:lnTo>
                      <a:pt x="1500" y="935"/>
                    </a:lnTo>
                    <a:lnTo>
                      <a:pt x="1501" y="937"/>
                    </a:lnTo>
                  </a:path>
                </a:pathLst>
              </a:custGeom>
              <a:noFill/>
              <a:ln w="3175" cap="flat">
                <a:solidFill>
                  <a:srgbClr val="7E2F8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9" name="Freeform 234">
                <a:extLst>
                  <a:ext uri="{FF2B5EF4-FFF2-40B4-BE49-F238E27FC236}">
                    <a16:creationId xmlns:a16="http://schemas.microsoft.com/office/drawing/2014/main" id="{BAB8B57D-6259-4717-8AAF-4376D058C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200"/>
                <a:ext cx="1501" cy="962"/>
              </a:xfrm>
              <a:custGeom>
                <a:avLst/>
                <a:gdLst>
                  <a:gd name="T0" fmla="*/ 22 w 1501"/>
                  <a:gd name="T1" fmla="*/ 913 h 962"/>
                  <a:gd name="T2" fmla="*/ 46 w 1501"/>
                  <a:gd name="T3" fmla="*/ 925 h 962"/>
                  <a:gd name="T4" fmla="*/ 69 w 1501"/>
                  <a:gd name="T5" fmla="*/ 859 h 962"/>
                  <a:gd name="T6" fmla="*/ 93 w 1501"/>
                  <a:gd name="T7" fmla="*/ 895 h 962"/>
                  <a:gd name="T8" fmla="*/ 117 w 1501"/>
                  <a:gd name="T9" fmla="*/ 908 h 962"/>
                  <a:gd name="T10" fmla="*/ 140 w 1501"/>
                  <a:gd name="T11" fmla="*/ 907 h 962"/>
                  <a:gd name="T12" fmla="*/ 164 w 1501"/>
                  <a:gd name="T13" fmla="*/ 923 h 962"/>
                  <a:gd name="T14" fmla="*/ 188 w 1501"/>
                  <a:gd name="T15" fmla="*/ 919 h 962"/>
                  <a:gd name="T16" fmla="*/ 211 w 1501"/>
                  <a:gd name="T17" fmla="*/ 915 h 962"/>
                  <a:gd name="T18" fmla="*/ 235 w 1501"/>
                  <a:gd name="T19" fmla="*/ 921 h 962"/>
                  <a:gd name="T20" fmla="*/ 259 w 1501"/>
                  <a:gd name="T21" fmla="*/ 924 h 962"/>
                  <a:gd name="T22" fmla="*/ 282 w 1501"/>
                  <a:gd name="T23" fmla="*/ 907 h 962"/>
                  <a:gd name="T24" fmla="*/ 306 w 1501"/>
                  <a:gd name="T25" fmla="*/ 907 h 962"/>
                  <a:gd name="T26" fmla="*/ 330 w 1501"/>
                  <a:gd name="T27" fmla="*/ 900 h 962"/>
                  <a:gd name="T28" fmla="*/ 353 w 1501"/>
                  <a:gd name="T29" fmla="*/ 913 h 962"/>
                  <a:gd name="T30" fmla="*/ 377 w 1501"/>
                  <a:gd name="T31" fmla="*/ 920 h 962"/>
                  <a:gd name="T32" fmla="*/ 401 w 1501"/>
                  <a:gd name="T33" fmla="*/ 913 h 962"/>
                  <a:gd name="T34" fmla="*/ 424 w 1501"/>
                  <a:gd name="T35" fmla="*/ 894 h 962"/>
                  <a:gd name="T36" fmla="*/ 448 w 1501"/>
                  <a:gd name="T37" fmla="*/ 955 h 962"/>
                  <a:gd name="T38" fmla="*/ 472 w 1501"/>
                  <a:gd name="T39" fmla="*/ 493 h 962"/>
                  <a:gd name="T40" fmla="*/ 495 w 1501"/>
                  <a:gd name="T41" fmla="*/ 829 h 962"/>
                  <a:gd name="T42" fmla="*/ 519 w 1501"/>
                  <a:gd name="T43" fmla="*/ 935 h 962"/>
                  <a:gd name="T44" fmla="*/ 543 w 1501"/>
                  <a:gd name="T45" fmla="*/ 924 h 962"/>
                  <a:gd name="T46" fmla="*/ 567 w 1501"/>
                  <a:gd name="T47" fmla="*/ 916 h 962"/>
                  <a:gd name="T48" fmla="*/ 590 w 1501"/>
                  <a:gd name="T49" fmla="*/ 912 h 962"/>
                  <a:gd name="T50" fmla="*/ 614 w 1501"/>
                  <a:gd name="T51" fmla="*/ 939 h 962"/>
                  <a:gd name="T52" fmla="*/ 637 w 1501"/>
                  <a:gd name="T53" fmla="*/ 788 h 962"/>
                  <a:gd name="T54" fmla="*/ 661 w 1501"/>
                  <a:gd name="T55" fmla="*/ 886 h 962"/>
                  <a:gd name="T56" fmla="*/ 685 w 1501"/>
                  <a:gd name="T57" fmla="*/ 934 h 962"/>
                  <a:gd name="T58" fmla="*/ 709 w 1501"/>
                  <a:gd name="T59" fmla="*/ 912 h 962"/>
                  <a:gd name="T60" fmla="*/ 732 w 1501"/>
                  <a:gd name="T61" fmla="*/ 925 h 962"/>
                  <a:gd name="T62" fmla="*/ 756 w 1501"/>
                  <a:gd name="T63" fmla="*/ 926 h 962"/>
                  <a:gd name="T64" fmla="*/ 780 w 1501"/>
                  <a:gd name="T65" fmla="*/ 919 h 962"/>
                  <a:gd name="T66" fmla="*/ 803 w 1501"/>
                  <a:gd name="T67" fmla="*/ 919 h 962"/>
                  <a:gd name="T68" fmla="*/ 827 w 1501"/>
                  <a:gd name="T69" fmla="*/ 904 h 962"/>
                  <a:gd name="T70" fmla="*/ 851 w 1501"/>
                  <a:gd name="T71" fmla="*/ 844 h 962"/>
                  <a:gd name="T72" fmla="*/ 874 w 1501"/>
                  <a:gd name="T73" fmla="*/ 922 h 962"/>
                  <a:gd name="T74" fmla="*/ 898 w 1501"/>
                  <a:gd name="T75" fmla="*/ 925 h 962"/>
                  <a:gd name="T76" fmla="*/ 922 w 1501"/>
                  <a:gd name="T77" fmla="*/ 928 h 962"/>
                  <a:gd name="T78" fmla="*/ 945 w 1501"/>
                  <a:gd name="T79" fmla="*/ 903 h 962"/>
                  <a:gd name="T80" fmla="*/ 969 w 1501"/>
                  <a:gd name="T81" fmla="*/ 936 h 962"/>
                  <a:gd name="T82" fmla="*/ 993 w 1501"/>
                  <a:gd name="T83" fmla="*/ 840 h 962"/>
                  <a:gd name="T84" fmla="*/ 1017 w 1501"/>
                  <a:gd name="T85" fmla="*/ 812 h 962"/>
                  <a:gd name="T86" fmla="*/ 1040 w 1501"/>
                  <a:gd name="T87" fmla="*/ 921 h 962"/>
                  <a:gd name="T88" fmla="*/ 1064 w 1501"/>
                  <a:gd name="T89" fmla="*/ 923 h 962"/>
                  <a:gd name="T90" fmla="*/ 1087 w 1501"/>
                  <a:gd name="T91" fmla="*/ 921 h 962"/>
                  <a:gd name="T92" fmla="*/ 1111 w 1501"/>
                  <a:gd name="T93" fmla="*/ 921 h 962"/>
                  <a:gd name="T94" fmla="*/ 1135 w 1501"/>
                  <a:gd name="T95" fmla="*/ 925 h 962"/>
                  <a:gd name="T96" fmla="*/ 1159 w 1501"/>
                  <a:gd name="T97" fmla="*/ 924 h 962"/>
                  <a:gd name="T98" fmla="*/ 1182 w 1501"/>
                  <a:gd name="T99" fmla="*/ 921 h 962"/>
                  <a:gd name="T100" fmla="*/ 1206 w 1501"/>
                  <a:gd name="T101" fmla="*/ 926 h 962"/>
                  <a:gd name="T102" fmla="*/ 1229 w 1501"/>
                  <a:gd name="T103" fmla="*/ 926 h 962"/>
                  <a:gd name="T104" fmla="*/ 1253 w 1501"/>
                  <a:gd name="T105" fmla="*/ 903 h 962"/>
                  <a:gd name="T106" fmla="*/ 1277 w 1501"/>
                  <a:gd name="T107" fmla="*/ 928 h 962"/>
                  <a:gd name="T108" fmla="*/ 1301 w 1501"/>
                  <a:gd name="T109" fmla="*/ 914 h 962"/>
                  <a:gd name="T110" fmla="*/ 1324 w 1501"/>
                  <a:gd name="T111" fmla="*/ 917 h 962"/>
                  <a:gd name="T112" fmla="*/ 1348 w 1501"/>
                  <a:gd name="T113" fmla="*/ 916 h 962"/>
                  <a:gd name="T114" fmla="*/ 1372 w 1501"/>
                  <a:gd name="T115" fmla="*/ 909 h 962"/>
                  <a:gd name="T116" fmla="*/ 1395 w 1501"/>
                  <a:gd name="T117" fmla="*/ 925 h 962"/>
                  <a:gd name="T118" fmla="*/ 1419 w 1501"/>
                  <a:gd name="T119" fmla="*/ 917 h 962"/>
                  <a:gd name="T120" fmla="*/ 1443 w 1501"/>
                  <a:gd name="T121" fmla="*/ 916 h 962"/>
                  <a:gd name="T122" fmla="*/ 1466 w 1501"/>
                  <a:gd name="T123" fmla="*/ 912 h 962"/>
                  <a:gd name="T124" fmla="*/ 1490 w 1501"/>
                  <a:gd name="T125" fmla="*/ 913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62">
                    <a:moveTo>
                      <a:pt x="0" y="904"/>
                    </a:moveTo>
                    <a:lnTo>
                      <a:pt x="0" y="904"/>
                    </a:lnTo>
                    <a:lnTo>
                      <a:pt x="1" y="904"/>
                    </a:lnTo>
                    <a:lnTo>
                      <a:pt x="2" y="905"/>
                    </a:lnTo>
                    <a:lnTo>
                      <a:pt x="3" y="905"/>
                    </a:lnTo>
                    <a:lnTo>
                      <a:pt x="4" y="905"/>
                    </a:lnTo>
                    <a:lnTo>
                      <a:pt x="5" y="905"/>
                    </a:lnTo>
                    <a:lnTo>
                      <a:pt x="5" y="905"/>
                    </a:lnTo>
                    <a:lnTo>
                      <a:pt x="6" y="906"/>
                    </a:lnTo>
                    <a:lnTo>
                      <a:pt x="7" y="906"/>
                    </a:lnTo>
                    <a:lnTo>
                      <a:pt x="8" y="906"/>
                    </a:lnTo>
                    <a:lnTo>
                      <a:pt x="9" y="906"/>
                    </a:lnTo>
                    <a:lnTo>
                      <a:pt x="10" y="906"/>
                    </a:lnTo>
                    <a:lnTo>
                      <a:pt x="11" y="906"/>
                    </a:lnTo>
                    <a:lnTo>
                      <a:pt x="12" y="906"/>
                    </a:lnTo>
                    <a:lnTo>
                      <a:pt x="13" y="906"/>
                    </a:lnTo>
                    <a:lnTo>
                      <a:pt x="14" y="906"/>
                    </a:lnTo>
                    <a:lnTo>
                      <a:pt x="15" y="906"/>
                    </a:lnTo>
                    <a:lnTo>
                      <a:pt x="16" y="907"/>
                    </a:lnTo>
                    <a:lnTo>
                      <a:pt x="16" y="907"/>
                    </a:lnTo>
                    <a:lnTo>
                      <a:pt x="17" y="908"/>
                    </a:lnTo>
                    <a:lnTo>
                      <a:pt x="18" y="909"/>
                    </a:lnTo>
                    <a:lnTo>
                      <a:pt x="19" y="910"/>
                    </a:lnTo>
                    <a:lnTo>
                      <a:pt x="20" y="911"/>
                    </a:lnTo>
                    <a:lnTo>
                      <a:pt x="21" y="912"/>
                    </a:lnTo>
                    <a:lnTo>
                      <a:pt x="22" y="913"/>
                    </a:lnTo>
                    <a:lnTo>
                      <a:pt x="23" y="914"/>
                    </a:lnTo>
                    <a:lnTo>
                      <a:pt x="24" y="915"/>
                    </a:lnTo>
                    <a:lnTo>
                      <a:pt x="25" y="915"/>
                    </a:lnTo>
                    <a:lnTo>
                      <a:pt x="26" y="916"/>
                    </a:lnTo>
                    <a:lnTo>
                      <a:pt x="26" y="917"/>
                    </a:lnTo>
                    <a:lnTo>
                      <a:pt x="27" y="918"/>
                    </a:lnTo>
                    <a:lnTo>
                      <a:pt x="28" y="919"/>
                    </a:lnTo>
                    <a:lnTo>
                      <a:pt x="29" y="919"/>
                    </a:lnTo>
                    <a:lnTo>
                      <a:pt x="30" y="920"/>
                    </a:lnTo>
                    <a:lnTo>
                      <a:pt x="31" y="921"/>
                    </a:lnTo>
                    <a:lnTo>
                      <a:pt x="32" y="922"/>
                    </a:lnTo>
                    <a:lnTo>
                      <a:pt x="33" y="922"/>
                    </a:lnTo>
                    <a:lnTo>
                      <a:pt x="34" y="923"/>
                    </a:lnTo>
                    <a:lnTo>
                      <a:pt x="35" y="923"/>
                    </a:lnTo>
                    <a:lnTo>
                      <a:pt x="35" y="924"/>
                    </a:lnTo>
                    <a:lnTo>
                      <a:pt x="36" y="924"/>
                    </a:lnTo>
                    <a:lnTo>
                      <a:pt x="37" y="925"/>
                    </a:lnTo>
                    <a:lnTo>
                      <a:pt x="38" y="925"/>
                    </a:lnTo>
                    <a:lnTo>
                      <a:pt x="39" y="925"/>
                    </a:lnTo>
                    <a:lnTo>
                      <a:pt x="40" y="926"/>
                    </a:lnTo>
                    <a:lnTo>
                      <a:pt x="41" y="926"/>
                    </a:lnTo>
                    <a:lnTo>
                      <a:pt x="42" y="926"/>
                    </a:lnTo>
                    <a:lnTo>
                      <a:pt x="43" y="926"/>
                    </a:lnTo>
                    <a:lnTo>
                      <a:pt x="44" y="926"/>
                    </a:lnTo>
                    <a:lnTo>
                      <a:pt x="45" y="925"/>
                    </a:lnTo>
                    <a:lnTo>
                      <a:pt x="46" y="925"/>
                    </a:lnTo>
                    <a:lnTo>
                      <a:pt x="47" y="924"/>
                    </a:lnTo>
                    <a:lnTo>
                      <a:pt x="47" y="924"/>
                    </a:lnTo>
                    <a:lnTo>
                      <a:pt x="48" y="922"/>
                    </a:lnTo>
                    <a:lnTo>
                      <a:pt x="49" y="921"/>
                    </a:lnTo>
                    <a:lnTo>
                      <a:pt x="50" y="920"/>
                    </a:lnTo>
                    <a:lnTo>
                      <a:pt x="51" y="918"/>
                    </a:lnTo>
                    <a:lnTo>
                      <a:pt x="52" y="917"/>
                    </a:lnTo>
                    <a:lnTo>
                      <a:pt x="53" y="917"/>
                    </a:lnTo>
                    <a:lnTo>
                      <a:pt x="54" y="916"/>
                    </a:lnTo>
                    <a:lnTo>
                      <a:pt x="55" y="916"/>
                    </a:lnTo>
                    <a:lnTo>
                      <a:pt x="56" y="916"/>
                    </a:lnTo>
                    <a:lnTo>
                      <a:pt x="56" y="915"/>
                    </a:lnTo>
                    <a:lnTo>
                      <a:pt x="57" y="915"/>
                    </a:lnTo>
                    <a:lnTo>
                      <a:pt x="58" y="915"/>
                    </a:lnTo>
                    <a:lnTo>
                      <a:pt x="59" y="912"/>
                    </a:lnTo>
                    <a:lnTo>
                      <a:pt x="60" y="907"/>
                    </a:lnTo>
                    <a:lnTo>
                      <a:pt x="61" y="902"/>
                    </a:lnTo>
                    <a:lnTo>
                      <a:pt x="62" y="897"/>
                    </a:lnTo>
                    <a:lnTo>
                      <a:pt x="63" y="893"/>
                    </a:lnTo>
                    <a:lnTo>
                      <a:pt x="64" y="889"/>
                    </a:lnTo>
                    <a:lnTo>
                      <a:pt x="65" y="885"/>
                    </a:lnTo>
                    <a:lnTo>
                      <a:pt x="66" y="881"/>
                    </a:lnTo>
                    <a:lnTo>
                      <a:pt x="66" y="876"/>
                    </a:lnTo>
                    <a:lnTo>
                      <a:pt x="67" y="870"/>
                    </a:lnTo>
                    <a:lnTo>
                      <a:pt x="68" y="865"/>
                    </a:lnTo>
                    <a:lnTo>
                      <a:pt x="69" y="859"/>
                    </a:lnTo>
                    <a:lnTo>
                      <a:pt x="70" y="853"/>
                    </a:lnTo>
                    <a:lnTo>
                      <a:pt x="71" y="848"/>
                    </a:lnTo>
                    <a:lnTo>
                      <a:pt x="72" y="842"/>
                    </a:lnTo>
                    <a:lnTo>
                      <a:pt x="73" y="837"/>
                    </a:lnTo>
                    <a:lnTo>
                      <a:pt x="74" y="835"/>
                    </a:lnTo>
                    <a:lnTo>
                      <a:pt x="75" y="836"/>
                    </a:lnTo>
                    <a:lnTo>
                      <a:pt x="76" y="837"/>
                    </a:lnTo>
                    <a:lnTo>
                      <a:pt x="77" y="838"/>
                    </a:lnTo>
                    <a:lnTo>
                      <a:pt x="77" y="840"/>
                    </a:lnTo>
                    <a:lnTo>
                      <a:pt x="78" y="843"/>
                    </a:lnTo>
                    <a:lnTo>
                      <a:pt x="79" y="846"/>
                    </a:lnTo>
                    <a:lnTo>
                      <a:pt x="80" y="849"/>
                    </a:lnTo>
                    <a:lnTo>
                      <a:pt x="81" y="852"/>
                    </a:lnTo>
                    <a:lnTo>
                      <a:pt x="82" y="855"/>
                    </a:lnTo>
                    <a:lnTo>
                      <a:pt x="83" y="857"/>
                    </a:lnTo>
                    <a:lnTo>
                      <a:pt x="84" y="860"/>
                    </a:lnTo>
                    <a:lnTo>
                      <a:pt x="85" y="864"/>
                    </a:lnTo>
                    <a:lnTo>
                      <a:pt x="86" y="867"/>
                    </a:lnTo>
                    <a:lnTo>
                      <a:pt x="87" y="871"/>
                    </a:lnTo>
                    <a:lnTo>
                      <a:pt x="87" y="874"/>
                    </a:lnTo>
                    <a:lnTo>
                      <a:pt x="88" y="878"/>
                    </a:lnTo>
                    <a:lnTo>
                      <a:pt x="89" y="881"/>
                    </a:lnTo>
                    <a:lnTo>
                      <a:pt x="90" y="885"/>
                    </a:lnTo>
                    <a:lnTo>
                      <a:pt x="91" y="889"/>
                    </a:lnTo>
                    <a:lnTo>
                      <a:pt x="92" y="892"/>
                    </a:lnTo>
                    <a:lnTo>
                      <a:pt x="93" y="895"/>
                    </a:lnTo>
                    <a:lnTo>
                      <a:pt x="94" y="898"/>
                    </a:lnTo>
                    <a:lnTo>
                      <a:pt x="95" y="901"/>
                    </a:lnTo>
                    <a:lnTo>
                      <a:pt x="96" y="905"/>
                    </a:lnTo>
                    <a:lnTo>
                      <a:pt x="96" y="909"/>
                    </a:lnTo>
                    <a:lnTo>
                      <a:pt x="98" y="913"/>
                    </a:lnTo>
                    <a:lnTo>
                      <a:pt x="98" y="917"/>
                    </a:lnTo>
                    <a:lnTo>
                      <a:pt x="99" y="921"/>
                    </a:lnTo>
                    <a:lnTo>
                      <a:pt x="100" y="925"/>
                    </a:lnTo>
                    <a:lnTo>
                      <a:pt x="101" y="930"/>
                    </a:lnTo>
                    <a:lnTo>
                      <a:pt x="102" y="933"/>
                    </a:lnTo>
                    <a:lnTo>
                      <a:pt x="103" y="935"/>
                    </a:lnTo>
                    <a:lnTo>
                      <a:pt x="104" y="935"/>
                    </a:lnTo>
                    <a:lnTo>
                      <a:pt x="105" y="934"/>
                    </a:lnTo>
                    <a:lnTo>
                      <a:pt x="106" y="933"/>
                    </a:lnTo>
                    <a:lnTo>
                      <a:pt x="107" y="932"/>
                    </a:lnTo>
                    <a:lnTo>
                      <a:pt x="107" y="931"/>
                    </a:lnTo>
                    <a:lnTo>
                      <a:pt x="108" y="929"/>
                    </a:lnTo>
                    <a:lnTo>
                      <a:pt x="109" y="928"/>
                    </a:lnTo>
                    <a:lnTo>
                      <a:pt x="110" y="926"/>
                    </a:lnTo>
                    <a:lnTo>
                      <a:pt x="111" y="923"/>
                    </a:lnTo>
                    <a:lnTo>
                      <a:pt x="112" y="921"/>
                    </a:lnTo>
                    <a:lnTo>
                      <a:pt x="113" y="919"/>
                    </a:lnTo>
                    <a:lnTo>
                      <a:pt x="114" y="917"/>
                    </a:lnTo>
                    <a:lnTo>
                      <a:pt x="115" y="914"/>
                    </a:lnTo>
                    <a:lnTo>
                      <a:pt x="116" y="911"/>
                    </a:lnTo>
                    <a:lnTo>
                      <a:pt x="117" y="908"/>
                    </a:lnTo>
                    <a:lnTo>
                      <a:pt x="117" y="907"/>
                    </a:lnTo>
                    <a:lnTo>
                      <a:pt x="119" y="907"/>
                    </a:lnTo>
                    <a:lnTo>
                      <a:pt x="119" y="907"/>
                    </a:lnTo>
                    <a:lnTo>
                      <a:pt x="120" y="907"/>
                    </a:lnTo>
                    <a:lnTo>
                      <a:pt x="121" y="907"/>
                    </a:lnTo>
                    <a:lnTo>
                      <a:pt x="122" y="907"/>
                    </a:lnTo>
                    <a:lnTo>
                      <a:pt x="123" y="907"/>
                    </a:lnTo>
                    <a:lnTo>
                      <a:pt x="124" y="907"/>
                    </a:lnTo>
                    <a:lnTo>
                      <a:pt x="125" y="907"/>
                    </a:lnTo>
                    <a:lnTo>
                      <a:pt x="126" y="908"/>
                    </a:lnTo>
                    <a:lnTo>
                      <a:pt x="127" y="908"/>
                    </a:lnTo>
                    <a:lnTo>
                      <a:pt x="128" y="908"/>
                    </a:lnTo>
                    <a:lnTo>
                      <a:pt x="128" y="909"/>
                    </a:lnTo>
                    <a:lnTo>
                      <a:pt x="129" y="909"/>
                    </a:lnTo>
                    <a:lnTo>
                      <a:pt x="130" y="910"/>
                    </a:lnTo>
                    <a:lnTo>
                      <a:pt x="131" y="910"/>
                    </a:lnTo>
                    <a:lnTo>
                      <a:pt x="132" y="910"/>
                    </a:lnTo>
                    <a:lnTo>
                      <a:pt x="133" y="910"/>
                    </a:lnTo>
                    <a:lnTo>
                      <a:pt x="134" y="909"/>
                    </a:lnTo>
                    <a:lnTo>
                      <a:pt x="135" y="908"/>
                    </a:lnTo>
                    <a:lnTo>
                      <a:pt x="136" y="909"/>
                    </a:lnTo>
                    <a:lnTo>
                      <a:pt x="137" y="910"/>
                    </a:lnTo>
                    <a:lnTo>
                      <a:pt x="138" y="912"/>
                    </a:lnTo>
                    <a:lnTo>
                      <a:pt x="138" y="913"/>
                    </a:lnTo>
                    <a:lnTo>
                      <a:pt x="139" y="911"/>
                    </a:lnTo>
                    <a:lnTo>
                      <a:pt x="140" y="907"/>
                    </a:lnTo>
                    <a:lnTo>
                      <a:pt x="141" y="902"/>
                    </a:lnTo>
                    <a:lnTo>
                      <a:pt x="142" y="898"/>
                    </a:lnTo>
                    <a:lnTo>
                      <a:pt x="143" y="898"/>
                    </a:lnTo>
                    <a:lnTo>
                      <a:pt x="144" y="900"/>
                    </a:lnTo>
                    <a:lnTo>
                      <a:pt x="145" y="903"/>
                    </a:lnTo>
                    <a:lnTo>
                      <a:pt x="146" y="906"/>
                    </a:lnTo>
                    <a:lnTo>
                      <a:pt x="147" y="907"/>
                    </a:lnTo>
                    <a:lnTo>
                      <a:pt x="147" y="907"/>
                    </a:lnTo>
                    <a:lnTo>
                      <a:pt x="149" y="907"/>
                    </a:lnTo>
                    <a:lnTo>
                      <a:pt x="149" y="906"/>
                    </a:lnTo>
                    <a:lnTo>
                      <a:pt x="150" y="908"/>
                    </a:lnTo>
                    <a:lnTo>
                      <a:pt x="151" y="908"/>
                    </a:lnTo>
                    <a:lnTo>
                      <a:pt x="152" y="909"/>
                    </a:lnTo>
                    <a:lnTo>
                      <a:pt x="153" y="910"/>
                    </a:lnTo>
                    <a:lnTo>
                      <a:pt x="154" y="911"/>
                    </a:lnTo>
                    <a:lnTo>
                      <a:pt x="155" y="912"/>
                    </a:lnTo>
                    <a:lnTo>
                      <a:pt x="156" y="914"/>
                    </a:lnTo>
                    <a:lnTo>
                      <a:pt x="157" y="915"/>
                    </a:lnTo>
                    <a:lnTo>
                      <a:pt x="158" y="916"/>
                    </a:lnTo>
                    <a:lnTo>
                      <a:pt x="159" y="918"/>
                    </a:lnTo>
                    <a:lnTo>
                      <a:pt x="159" y="919"/>
                    </a:lnTo>
                    <a:lnTo>
                      <a:pt x="160" y="921"/>
                    </a:lnTo>
                    <a:lnTo>
                      <a:pt x="161" y="921"/>
                    </a:lnTo>
                    <a:lnTo>
                      <a:pt x="162" y="922"/>
                    </a:lnTo>
                    <a:lnTo>
                      <a:pt x="163" y="923"/>
                    </a:lnTo>
                    <a:lnTo>
                      <a:pt x="164" y="923"/>
                    </a:lnTo>
                    <a:lnTo>
                      <a:pt x="165" y="923"/>
                    </a:lnTo>
                    <a:lnTo>
                      <a:pt x="166" y="923"/>
                    </a:lnTo>
                    <a:lnTo>
                      <a:pt x="167" y="923"/>
                    </a:lnTo>
                    <a:lnTo>
                      <a:pt x="168" y="923"/>
                    </a:lnTo>
                    <a:lnTo>
                      <a:pt x="168" y="924"/>
                    </a:lnTo>
                    <a:lnTo>
                      <a:pt x="169" y="924"/>
                    </a:lnTo>
                    <a:lnTo>
                      <a:pt x="170" y="924"/>
                    </a:lnTo>
                    <a:lnTo>
                      <a:pt x="171" y="924"/>
                    </a:lnTo>
                    <a:lnTo>
                      <a:pt x="172" y="924"/>
                    </a:lnTo>
                    <a:lnTo>
                      <a:pt x="173" y="925"/>
                    </a:lnTo>
                    <a:lnTo>
                      <a:pt x="174" y="925"/>
                    </a:lnTo>
                    <a:lnTo>
                      <a:pt x="175" y="925"/>
                    </a:lnTo>
                    <a:lnTo>
                      <a:pt x="176" y="925"/>
                    </a:lnTo>
                    <a:lnTo>
                      <a:pt x="177" y="924"/>
                    </a:lnTo>
                    <a:lnTo>
                      <a:pt x="178" y="924"/>
                    </a:lnTo>
                    <a:lnTo>
                      <a:pt x="179" y="924"/>
                    </a:lnTo>
                    <a:lnTo>
                      <a:pt x="179" y="924"/>
                    </a:lnTo>
                    <a:lnTo>
                      <a:pt x="180" y="923"/>
                    </a:lnTo>
                    <a:lnTo>
                      <a:pt x="181" y="923"/>
                    </a:lnTo>
                    <a:lnTo>
                      <a:pt x="182" y="923"/>
                    </a:lnTo>
                    <a:lnTo>
                      <a:pt x="183" y="922"/>
                    </a:lnTo>
                    <a:lnTo>
                      <a:pt x="184" y="922"/>
                    </a:lnTo>
                    <a:lnTo>
                      <a:pt x="185" y="921"/>
                    </a:lnTo>
                    <a:lnTo>
                      <a:pt x="186" y="921"/>
                    </a:lnTo>
                    <a:lnTo>
                      <a:pt x="187" y="920"/>
                    </a:lnTo>
                    <a:lnTo>
                      <a:pt x="188" y="919"/>
                    </a:lnTo>
                    <a:lnTo>
                      <a:pt x="189" y="919"/>
                    </a:lnTo>
                    <a:lnTo>
                      <a:pt x="189" y="918"/>
                    </a:lnTo>
                    <a:lnTo>
                      <a:pt x="190" y="918"/>
                    </a:lnTo>
                    <a:lnTo>
                      <a:pt x="191" y="918"/>
                    </a:lnTo>
                    <a:lnTo>
                      <a:pt x="192" y="918"/>
                    </a:lnTo>
                    <a:lnTo>
                      <a:pt x="193" y="918"/>
                    </a:lnTo>
                    <a:lnTo>
                      <a:pt x="194" y="918"/>
                    </a:lnTo>
                    <a:lnTo>
                      <a:pt x="195" y="918"/>
                    </a:lnTo>
                    <a:lnTo>
                      <a:pt x="196" y="917"/>
                    </a:lnTo>
                    <a:lnTo>
                      <a:pt x="197" y="917"/>
                    </a:lnTo>
                    <a:lnTo>
                      <a:pt x="198" y="918"/>
                    </a:lnTo>
                    <a:lnTo>
                      <a:pt x="199" y="918"/>
                    </a:lnTo>
                    <a:lnTo>
                      <a:pt x="199" y="918"/>
                    </a:lnTo>
                    <a:lnTo>
                      <a:pt x="200" y="918"/>
                    </a:lnTo>
                    <a:lnTo>
                      <a:pt x="201" y="918"/>
                    </a:lnTo>
                    <a:lnTo>
                      <a:pt x="202" y="918"/>
                    </a:lnTo>
                    <a:lnTo>
                      <a:pt x="203" y="919"/>
                    </a:lnTo>
                    <a:lnTo>
                      <a:pt x="204" y="919"/>
                    </a:lnTo>
                    <a:lnTo>
                      <a:pt x="205" y="918"/>
                    </a:lnTo>
                    <a:lnTo>
                      <a:pt x="206" y="918"/>
                    </a:lnTo>
                    <a:lnTo>
                      <a:pt x="207" y="917"/>
                    </a:lnTo>
                    <a:lnTo>
                      <a:pt x="208" y="917"/>
                    </a:lnTo>
                    <a:lnTo>
                      <a:pt x="208" y="916"/>
                    </a:lnTo>
                    <a:lnTo>
                      <a:pt x="210" y="916"/>
                    </a:lnTo>
                    <a:lnTo>
                      <a:pt x="210" y="915"/>
                    </a:lnTo>
                    <a:lnTo>
                      <a:pt x="211" y="915"/>
                    </a:lnTo>
                    <a:lnTo>
                      <a:pt x="212" y="914"/>
                    </a:lnTo>
                    <a:lnTo>
                      <a:pt x="213" y="913"/>
                    </a:lnTo>
                    <a:lnTo>
                      <a:pt x="214" y="912"/>
                    </a:lnTo>
                    <a:lnTo>
                      <a:pt x="215" y="911"/>
                    </a:lnTo>
                    <a:lnTo>
                      <a:pt x="216" y="910"/>
                    </a:lnTo>
                    <a:lnTo>
                      <a:pt x="217" y="909"/>
                    </a:lnTo>
                    <a:lnTo>
                      <a:pt x="218" y="908"/>
                    </a:lnTo>
                    <a:lnTo>
                      <a:pt x="219" y="908"/>
                    </a:lnTo>
                    <a:lnTo>
                      <a:pt x="219" y="908"/>
                    </a:lnTo>
                    <a:lnTo>
                      <a:pt x="220" y="908"/>
                    </a:lnTo>
                    <a:lnTo>
                      <a:pt x="221" y="908"/>
                    </a:lnTo>
                    <a:lnTo>
                      <a:pt x="222" y="909"/>
                    </a:lnTo>
                    <a:lnTo>
                      <a:pt x="223" y="910"/>
                    </a:lnTo>
                    <a:lnTo>
                      <a:pt x="224" y="910"/>
                    </a:lnTo>
                    <a:lnTo>
                      <a:pt x="225" y="911"/>
                    </a:lnTo>
                    <a:lnTo>
                      <a:pt x="226" y="912"/>
                    </a:lnTo>
                    <a:lnTo>
                      <a:pt x="227" y="913"/>
                    </a:lnTo>
                    <a:lnTo>
                      <a:pt x="228" y="914"/>
                    </a:lnTo>
                    <a:lnTo>
                      <a:pt x="229" y="915"/>
                    </a:lnTo>
                    <a:lnTo>
                      <a:pt x="229" y="916"/>
                    </a:lnTo>
                    <a:lnTo>
                      <a:pt x="231" y="917"/>
                    </a:lnTo>
                    <a:lnTo>
                      <a:pt x="231" y="918"/>
                    </a:lnTo>
                    <a:lnTo>
                      <a:pt x="232" y="920"/>
                    </a:lnTo>
                    <a:lnTo>
                      <a:pt x="233" y="921"/>
                    </a:lnTo>
                    <a:lnTo>
                      <a:pt x="234" y="921"/>
                    </a:lnTo>
                    <a:lnTo>
                      <a:pt x="235" y="921"/>
                    </a:lnTo>
                    <a:lnTo>
                      <a:pt x="236" y="921"/>
                    </a:lnTo>
                    <a:lnTo>
                      <a:pt x="237" y="920"/>
                    </a:lnTo>
                    <a:lnTo>
                      <a:pt x="238" y="920"/>
                    </a:lnTo>
                    <a:lnTo>
                      <a:pt x="239" y="920"/>
                    </a:lnTo>
                    <a:lnTo>
                      <a:pt x="240" y="920"/>
                    </a:lnTo>
                    <a:lnTo>
                      <a:pt x="240" y="919"/>
                    </a:lnTo>
                    <a:lnTo>
                      <a:pt x="241" y="919"/>
                    </a:lnTo>
                    <a:lnTo>
                      <a:pt x="242" y="918"/>
                    </a:lnTo>
                    <a:lnTo>
                      <a:pt x="243" y="917"/>
                    </a:lnTo>
                    <a:lnTo>
                      <a:pt x="244" y="916"/>
                    </a:lnTo>
                    <a:lnTo>
                      <a:pt x="245" y="916"/>
                    </a:lnTo>
                    <a:lnTo>
                      <a:pt x="246" y="915"/>
                    </a:lnTo>
                    <a:lnTo>
                      <a:pt x="247" y="914"/>
                    </a:lnTo>
                    <a:lnTo>
                      <a:pt x="248" y="913"/>
                    </a:lnTo>
                    <a:lnTo>
                      <a:pt x="249" y="913"/>
                    </a:lnTo>
                    <a:lnTo>
                      <a:pt x="250" y="913"/>
                    </a:lnTo>
                    <a:lnTo>
                      <a:pt x="250" y="914"/>
                    </a:lnTo>
                    <a:lnTo>
                      <a:pt x="251" y="915"/>
                    </a:lnTo>
                    <a:lnTo>
                      <a:pt x="252" y="916"/>
                    </a:lnTo>
                    <a:lnTo>
                      <a:pt x="253" y="917"/>
                    </a:lnTo>
                    <a:lnTo>
                      <a:pt x="254" y="918"/>
                    </a:lnTo>
                    <a:lnTo>
                      <a:pt x="255" y="919"/>
                    </a:lnTo>
                    <a:lnTo>
                      <a:pt x="256" y="920"/>
                    </a:lnTo>
                    <a:lnTo>
                      <a:pt x="257" y="921"/>
                    </a:lnTo>
                    <a:lnTo>
                      <a:pt x="258" y="923"/>
                    </a:lnTo>
                    <a:lnTo>
                      <a:pt x="259" y="924"/>
                    </a:lnTo>
                    <a:lnTo>
                      <a:pt x="259" y="925"/>
                    </a:lnTo>
                    <a:lnTo>
                      <a:pt x="261" y="927"/>
                    </a:lnTo>
                    <a:lnTo>
                      <a:pt x="261" y="928"/>
                    </a:lnTo>
                    <a:lnTo>
                      <a:pt x="262" y="929"/>
                    </a:lnTo>
                    <a:lnTo>
                      <a:pt x="263" y="929"/>
                    </a:lnTo>
                    <a:lnTo>
                      <a:pt x="264" y="929"/>
                    </a:lnTo>
                    <a:lnTo>
                      <a:pt x="265" y="928"/>
                    </a:lnTo>
                    <a:lnTo>
                      <a:pt x="266" y="927"/>
                    </a:lnTo>
                    <a:lnTo>
                      <a:pt x="267" y="926"/>
                    </a:lnTo>
                    <a:lnTo>
                      <a:pt x="268" y="925"/>
                    </a:lnTo>
                    <a:lnTo>
                      <a:pt x="269" y="923"/>
                    </a:lnTo>
                    <a:lnTo>
                      <a:pt x="270" y="922"/>
                    </a:lnTo>
                    <a:lnTo>
                      <a:pt x="271" y="921"/>
                    </a:lnTo>
                    <a:lnTo>
                      <a:pt x="271" y="919"/>
                    </a:lnTo>
                    <a:lnTo>
                      <a:pt x="272" y="918"/>
                    </a:lnTo>
                    <a:lnTo>
                      <a:pt x="273" y="916"/>
                    </a:lnTo>
                    <a:lnTo>
                      <a:pt x="274" y="915"/>
                    </a:lnTo>
                    <a:lnTo>
                      <a:pt x="275" y="913"/>
                    </a:lnTo>
                    <a:lnTo>
                      <a:pt x="276" y="911"/>
                    </a:lnTo>
                    <a:lnTo>
                      <a:pt x="277" y="910"/>
                    </a:lnTo>
                    <a:lnTo>
                      <a:pt x="278" y="909"/>
                    </a:lnTo>
                    <a:lnTo>
                      <a:pt x="279" y="908"/>
                    </a:lnTo>
                    <a:lnTo>
                      <a:pt x="280" y="908"/>
                    </a:lnTo>
                    <a:lnTo>
                      <a:pt x="280" y="907"/>
                    </a:lnTo>
                    <a:lnTo>
                      <a:pt x="281" y="907"/>
                    </a:lnTo>
                    <a:lnTo>
                      <a:pt x="282" y="907"/>
                    </a:lnTo>
                    <a:lnTo>
                      <a:pt x="283" y="907"/>
                    </a:lnTo>
                    <a:lnTo>
                      <a:pt x="284" y="906"/>
                    </a:lnTo>
                    <a:lnTo>
                      <a:pt x="285" y="906"/>
                    </a:lnTo>
                    <a:lnTo>
                      <a:pt x="286" y="906"/>
                    </a:lnTo>
                    <a:lnTo>
                      <a:pt x="287" y="905"/>
                    </a:lnTo>
                    <a:lnTo>
                      <a:pt x="288" y="905"/>
                    </a:lnTo>
                    <a:lnTo>
                      <a:pt x="289" y="905"/>
                    </a:lnTo>
                    <a:lnTo>
                      <a:pt x="290" y="905"/>
                    </a:lnTo>
                    <a:lnTo>
                      <a:pt x="291" y="904"/>
                    </a:lnTo>
                    <a:lnTo>
                      <a:pt x="291" y="904"/>
                    </a:lnTo>
                    <a:lnTo>
                      <a:pt x="292" y="904"/>
                    </a:lnTo>
                    <a:lnTo>
                      <a:pt x="293" y="904"/>
                    </a:lnTo>
                    <a:lnTo>
                      <a:pt x="294" y="904"/>
                    </a:lnTo>
                    <a:lnTo>
                      <a:pt x="295" y="904"/>
                    </a:lnTo>
                    <a:lnTo>
                      <a:pt x="296" y="904"/>
                    </a:lnTo>
                    <a:lnTo>
                      <a:pt x="297" y="904"/>
                    </a:lnTo>
                    <a:lnTo>
                      <a:pt x="298" y="904"/>
                    </a:lnTo>
                    <a:lnTo>
                      <a:pt x="299" y="904"/>
                    </a:lnTo>
                    <a:lnTo>
                      <a:pt x="300" y="904"/>
                    </a:lnTo>
                    <a:lnTo>
                      <a:pt x="301" y="905"/>
                    </a:lnTo>
                    <a:lnTo>
                      <a:pt x="301" y="905"/>
                    </a:lnTo>
                    <a:lnTo>
                      <a:pt x="302" y="905"/>
                    </a:lnTo>
                    <a:lnTo>
                      <a:pt x="303" y="906"/>
                    </a:lnTo>
                    <a:lnTo>
                      <a:pt x="304" y="906"/>
                    </a:lnTo>
                    <a:lnTo>
                      <a:pt x="305" y="906"/>
                    </a:lnTo>
                    <a:lnTo>
                      <a:pt x="306" y="907"/>
                    </a:lnTo>
                    <a:lnTo>
                      <a:pt x="307" y="907"/>
                    </a:lnTo>
                    <a:lnTo>
                      <a:pt x="308" y="906"/>
                    </a:lnTo>
                    <a:lnTo>
                      <a:pt x="309" y="905"/>
                    </a:lnTo>
                    <a:lnTo>
                      <a:pt x="310" y="905"/>
                    </a:lnTo>
                    <a:lnTo>
                      <a:pt x="311" y="904"/>
                    </a:lnTo>
                    <a:lnTo>
                      <a:pt x="311" y="903"/>
                    </a:lnTo>
                    <a:lnTo>
                      <a:pt x="312" y="903"/>
                    </a:lnTo>
                    <a:lnTo>
                      <a:pt x="313" y="902"/>
                    </a:lnTo>
                    <a:lnTo>
                      <a:pt x="314" y="902"/>
                    </a:lnTo>
                    <a:lnTo>
                      <a:pt x="315" y="901"/>
                    </a:lnTo>
                    <a:lnTo>
                      <a:pt x="316" y="900"/>
                    </a:lnTo>
                    <a:lnTo>
                      <a:pt x="317" y="899"/>
                    </a:lnTo>
                    <a:lnTo>
                      <a:pt x="318" y="898"/>
                    </a:lnTo>
                    <a:lnTo>
                      <a:pt x="319" y="897"/>
                    </a:lnTo>
                    <a:lnTo>
                      <a:pt x="320" y="897"/>
                    </a:lnTo>
                    <a:lnTo>
                      <a:pt x="321" y="896"/>
                    </a:lnTo>
                    <a:lnTo>
                      <a:pt x="322" y="896"/>
                    </a:lnTo>
                    <a:lnTo>
                      <a:pt x="322" y="896"/>
                    </a:lnTo>
                    <a:lnTo>
                      <a:pt x="323" y="896"/>
                    </a:lnTo>
                    <a:lnTo>
                      <a:pt x="324" y="897"/>
                    </a:lnTo>
                    <a:lnTo>
                      <a:pt x="325" y="897"/>
                    </a:lnTo>
                    <a:lnTo>
                      <a:pt x="326" y="898"/>
                    </a:lnTo>
                    <a:lnTo>
                      <a:pt x="327" y="898"/>
                    </a:lnTo>
                    <a:lnTo>
                      <a:pt x="328" y="899"/>
                    </a:lnTo>
                    <a:lnTo>
                      <a:pt x="329" y="900"/>
                    </a:lnTo>
                    <a:lnTo>
                      <a:pt x="330" y="900"/>
                    </a:lnTo>
                    <a:lnTo>
                      <a:pt x="331" y="901"/>
                    </a:lnTo>
                    <a:lnTo>
                      <a:pt x="331" y="902"/>
                    </a:lnTo>
                    <a:lnTo>
                      <a:pt x="332" y="903"/>
                    </a:lnTo>
                    <a:lnTo>
                      <a:pt x="333" y="903"/>
                    </a:lnTo>
                    <a:lnTo>
                      <a:pt x="334" y="905"/>
                    </a:lnTo>
                    <a:lnTo>
                      <a:pt x="335" y="905"/>
                    </a:lnTo>
                    <a:lnTo>
                      <a:pt x="336" y="906"/>
                    </a:lnTo>
                    <a:lnTo>
                      <a:pt x="337" y="906"/>
                    </a:lnTo>
                    <a:lnTo>
                      <a:pt x="338" y="907"/>
                    </a:lnTo>
                    <a:lnTo>
                      <a:pt x="339" y="907"/>
                    </a:lnTo>
                    <a:lnTo>
                      <a:pt x="340" y="907"/>
                    </a:lnTo>
                    <a:lnTo>
                      <a:pt x="341" y="908"/>
                    </a:lnTo>
                    <a:lnTo>
                      <a:pt x="341" y="908"/>
                    </a:lnTo>
                    <a:lnTo>
                      <a:pt x="343" y="908"/>
                    </a:lnTo>
                    <a:lnTo>
                      <a:pt x="343" y="908"/>
                    </a:lnTo>
                    <a:lnTo>
                      <a:pt x="344" y="909"/>
                    </a:lnTo>
                    <a:lnTo>
                      <a:pt x="345" y="909"/>
                    </a:lnTo>
                    <a:lnTo>
                      <a:pt x="346" y="909"/>
                    </a:lnTo>
                    <a:lnTo>
                      <a:pt x="347" y="909"/>
                    </a:lnTo>
                    <a:lnTo>
                      <a:pt x="348" y="910"/>
                    </a:lnTo>
                    <a:lnTo>
                      <a:pt x="349" y="910"/>
                    </a:lnTo>
                    <a:lnTo>
                      <a:pt x="350" y="910"/>
                    </a:lnTo>
                    <a:lnTo>
                      <a:pt x="351" y="910"/>
                    </a:lnTo>
                    <a:lnTo>
                      <a:pt x="352" y="911"/>
                    </a:lnTo>
                    <a:lnTo>
                      <a:pt x="352" y="912"/>
                    </a:lnTo>
                    <a:lnTo>
                      <a:pt x="353" y="913"/>
                    </a:lnTo>
                    <a:lnTo>
                      <a:pt x="354" y="913"/>
                    </a:lnTo>
                    <a:lnTo>
                      <a:pt x="355" y="914"/>
                    </a:lnTo>
                    <a:lnTo>
                      <a:pt x="356" y="915"/>
                    </a:lnTo>
                    <a:lnTo>
                      <a:pt x="357" y="916"/>
                    </a:lnTo>
                    <a:lnTo>
                      <a:pt x="358" y="917"/>
                    </a:lnTo>
                    <a:lnTo>
                      <a:pt x="359" y="918"/>
                    </a:lnTo>
                    <a:lnTo>
                      <a:pt x="360" y="919"/>
                    </a:lnTo>
                    <a:lnTo>
                      <a:pt x="361" y="920"/>
                    </a:lnTo>
                    <a:lnTo>
                      <a:pt x="362" y="921"/>
                    </a:lnTo>
                    <a:lnTo>
                      <a:pt x="362" y="922"/>
                    </a:lnTo>
                    <a:lnTo>
                      <a:pt x="363" y="923"/>
                    </a:lnTo>
                    <a:lnTo>
                      <a:pt x="364" y="923"/>
                    </a:lnTo>
                    <a:lnTo>
                      <a:pt x="365" y="924"/>
                    </a:lnTo>
                    <a:lnTo>
                      <a:pt x="366" y="924"/>
                    </a:lnTo>
                    <a:lnTo>
                      <a:pt x="367" y="924"/>
                    </a:lnTo>
                    <a:lnTo>
                      <a:pt x="368" y="924"/>
                    </a:lnTo>
                    <a:lnTo>
                      <a:pt x="369" y="923"/>
                    </a:lnTo>
                    <a:lnTo>
                      <a:pt x="370" y="923"/>
                    </a:lnTo>
                    <a:lnTo>
                      <a:pt x="371" y="923"/>
                    </a:lnTo>
                    <a:lnTo>
                      <a:pt x="371" y="923"/>
                    </a:lnTo>
                    <a:lnTo>
                      <a:pt x="373" y="922"/>
                    </a:lnTo>
                    <a:lnTo>
                      <a:pt x="373" y="922"/>
                    </a:lnTo>
                    <a:lnTo>
                      <a:pt x="374" y="921"/>
                    </a:lnTo>
                    <a:lnTo>
                      <a:pt x="375" y="921"/>
                    </a:lnTo>
                    <a:lnTo>
                      <a:pt x="376" y="920"/>
                    </a:lnTo>
                    <a:lnTo>
                      <a:pt x="377" y="920"/>
                    </a:lnTo>
                    <a:lnTo>
                      <a:pt x="378" y="919"/>
                    </a:lnTo>
                    <a:lnTo>
                      <a:pt x="379" y="919"/>
                    </a:lnTo>
                    <a:lnTo>
                      <a:pt x="380" y="918"/>
                    </a:lnTo>
                    <a:lnTo>
                      <a:pt x="381" y="918"/>
                    </a:lnTo>
                    <a:lnTo>
                      <a:pt x="382" y="918"/>
                    </a:lnTo>
                    <a:lnTo>
                      <a:pt x="383" y="918"/>
                    </a:lnTo>
                    <a:lnTo>
                      <a:pt x="383" y="918"/>
                    </a:lnTo>
                    <a:lnTo>
                      <a:pt x="384" y="918"/>
                    </a:lnTo>
                    <a:lnTo>
                      <a:pt x="385" y="918"/>
                    </a:lnTo>
                    <a:lnTo>
                      <a:pt x="386" y="918"/>
                    </a:lnTo>
                    <a:lnTo>
                      <a:pt x="387" y="918"/>
                    </a:lnTo>
                    <a:lnTo>
                      <a:pt x="388" y="918"/>
                    </a:lnTo>
                    <a:lnTo>
                      <a:pt x="389" y="917"/>
                    </a:lnTo>
                    <a:lnTo>
                      <a:pt x="390" y="917"/>
                    </a:lnTo>
                    <a:lnTo>
                      <a:pt x="391" y="917"/>
                    </a:lnTo>
                    <a:lnTo>
                      <a:pt x="392" y="917"/>
                    </a:lnTo>
                    <a:lnTo>
                      <a:pt x="392" y="917"/>
                    </a:lnTo>
                    <a:lnTo>
                      <a:pt x="394" y="917"/>
                    </a:lnTo>
                    <a:lnTo>
                      <a:pt x="394" y="916"/>
                    </a:lnTo>
                    <a:lnTo>
                      <a:pt x="395" y="916"/>
                    </a:lnTo>
                    <a:lnTo>
                      <a:pt x="396" y="916"/>
                    </a:lnTo>
                    <a:lnTo>
                      <a:pt x="397" y="915"/>
                    </a:lnTo>
                    <a:lnTo>
                      <a:pt x="398" y="915"/>
                    </a:lnTo>
                    <a:lnTo>
                      <a:pt x="399" y="914"/>
                    </a:lnTo>
                    <a:lnTo>
                      <a:pt x="400" y="913"/>
                    </a:lnTo>
                    <a:lnTo>
                      <a:pt x="401" y="913"/>
                    </a:lnTo>
                    <a:lnTo>
                      <a:pt x="402" y="913"/>
                    </a:lnTo>
                    <a:lnTo>
                      <a:pt x="403" y="912"/>
                    </a:lnTo>
                    <a:lnTo>
                      <a:pt x="403" y="912"/>
                    </a:lnTo>
                    <a:lnTo>
                      <a:pt x="404" y="912"/>
                    </a:lnTo>
                    <a:lnTo>
                      <a:pt x="405" y="912"/>
                    </a:lnTo>
                    <a:lnTo>
                      <a:pt x="406" y="911"/>
                    </a:lnTo>
                    <a:lnTo>
                      <a:pt x="407" y="911"/>
                    </a:lnTo>
                    <a:lnTo>
                      <a:pt x="408" y="911"/>
                    </a:lnTo>
                    <a:lnTo>
                      <a:pt x="409" y="910"/>
                    </a:lnTo>
                    <a:lnTo>
                      <a:pt x="410" y="909"/>
                    </a:lnTo>
                    <a:lnTo>
                      <a:pt x="411" y="908"/>
                    </a:lnTo>
                    <a:lnTo>
                      <a:pt x="412" y="907"/>
                    </a:lnTo>
                    <a:lnTo>
                      <a:pt x="413" y="906"/>
                    </a:lnTo>
                    <a:lnTo>
                      <a:pt x="413" y="905"/>
                    </a:lnTo>
                    <a:lnTo>
                      <a:pt x="414" y="903"/>
                    </a:lnTo>
                    <a:lnTo>
                      <a:pt x="415" y="903"/>
                    </a:lnTo>
                    <a:lnTo>
                      <a:pt x="416" y="901"/>
                    </a:lnTo>
                    <a:lnTo>
                      <a:pt x="417" y="900"/>
                    </a:lnTo>
                    <a:lnTo>
                      <a:pt x="418" y="899"/>
                    </a:lnTo>
                    <a:lnTo>
                      <a:pt x="419" y="898"/>
                    </a:lnTo>
                    <a:lnTo>
                      <a:pt x="420" y="897"/>
                    </a:lnTo>
                    <a:lnTo>
                      <a:pt x="421" y="896"/>
                    </a:lnTo>
                    <a:lnTo>
                      <a:pt x="422" y="894"/>
                    </a:lnTo>
                    <a:lnTo>
                      <a:pt x="423" y="893"/>
                    </a:lnTo>
                    <a:lnTo>
                      <a:pt x="424" y="894"/>
                    </a:lnTo>
                    <a:lnTo>
                      <a:pt x="424" y="894"/>
                    </a:lnTo>
                    <a:lnTo>
                      <a:pt x="425" y="895"/>
                    </a:lnTo>
                    <a:lnTo>
                      <a:pt x="426" y="896"/>
                    </a:lnTo>
                    <a:lnTo>
                      <a:pt x="427" y="898"/>
                    </a:lnTo>
                    <a:lnTo>
                      <a:pt x="428" y="900"/>
                    </a:lnTo>
                    <a:lnTo>
                      <a:pt x="429" y="903"/>
                    </a:lnTo>
                    <a:lnTo>
                      <a:pt x="430" y="905"/>
                    </a:lnTo>
                    <a:lnTo>
                      <a:pt x="431" y="905"/>
                    </a:lnTo>
                    <a:lnTo>
                      <a:pt x="432" y="905"/>
                    </a:lnTo>
                    <a:lnTo>
                      <a:pt x="433" y="904"/>
                    </a:lnTo>
                    <a:lnTo>
                      <a:pt x="434" y="904"/>
                    </a:lnTo>
                    <a:lnTo>
                      <a:pt x="434" y="903"/>
                    </a:lnTo>
                    <a:lnTo>
                      <a:pt x="435" y="901"/>
                    </a:lnTo>
                    <a:lnTo>
                      <a:pt x="436" y="899"/>
                    </a:lnTo>
                    <a:lnTo>
                      <a:pt x="437" y="898"/>
                    </a:lnTo>
                    <a:lnTo>
                      <a:pt x="438" y="902"/>
                    </a:lnTo>
                    <a:lnTo>
                      <a:pt x="439" y="907"/>
                    </a:lnTo>
                    <a:lnTo>
                      <a:pt x="440" y="913"/>
                    </a:lnTo>
                    <a:lnTo>
                      <a:pt x="441" y="919"/>
                    </a:lnTo>
                    <a:lnTo>
                      <a:pt x="442" y="925"/>
                    </a:lnTo>
                    <a:lnTo>
                      <a:pt x="443" y="931"/>
                    </a:lnTo>
                    <a:lnTo>
                      <a:pt x="444" y="937"/>
                    </a:lnTo>
                    <a:lnTo>
                      <a:pt x="444" y="942"/>
                    </a:lnTo>
                    <a:lnTo>
                      <a:pt x="445" y="947"/>
                    </a:lnTo>
                    <a:lnTo>
                      <a:pt x="446" y="951"/>
                    </a:lnTo>
                    <a:lnTo>
                      <a:pt x="447" y="954"/>
                    </a:lnTo>
                    <a:lnTo>
                      <a:pt x="448" y="955"/>
                    </a:lnTo>
                    <a:lnTo>
                      <a:pt x="449" y="958"/>
                    </a:lnTo>
                    <a:lnTo>
                      <a:pt x="450" y="961"/>
                    </a:lnTo>
                    <a:lnTo>
                      <a:pt x="451" y="962"/>
                    </a:lnTo>
                    <a:lnTo>
                      <a:pt x="452" y="962"/>
                    </a:lnTo>
                    <a:lnTo>
                      <a:pt x="453" y="958"/>
                    </a:lnTo>
                    <a:lnTo>
                      <a:pt x="454" y="950"/>
                    </a:lnTo>
                    <a:lnTo>
                      <a:pt x="455" y="943"/>
                    </a:lnTo>
                    <a:lnTo>
                      <a:pt x="455" y="934"/>
                    </a:lnTo>
                    <a:lnTo>
                      <a:pt x="456" y="920"/>
                    </a:lnTo>
                    <a:lnTo>
                      <a:pt x="457" y="904"/>
                    </a:lnTo>
                    <a:lnTo>
                      <a:pt x="458" y="886"/>
                    </a:lnTo>
                    <a:lnTo>
                      <a:pt x="459" y="867"/>
                    </a:lnTo>
                    <a:lnTo>
                      <a:pt x="460" y="857"/>
                    </a:lnTo>
                    <a:lnTo>
                      <a:pt x="461" y="849"/>
                    </a:lnTo>
                    <a:lnTo>
                      <a:pt x="462" y="838"/>
                    </a:lnTo>
                    <a:lnTo>
                      <a:pt x="463" y="826"/>
                    </a:lnTo>
                    <a:lnTo>
                      <a:pt x="464" y="819"/>
                    </a:lnTo>
                    <a:lnTo>
                      <a:pt x="464" y="809"/>
                    </a:lnTo>
                    <a:lnTo>
                      <a:pt x="465" y="803"/>
                    </a:lnTo>
                    <a:lnTo>
                      <a:pt x="466" y="792"/>
                    </a:lnTo>
                    <a:lnTo>
                      <a:pt x="467" y="755"/>
                    </a:lnTo>
                    <a:lnTo>
                      <a:pt x="468" y="707"/>
                    </a:lnTo>
                    <a:lnTo>
                      <a:pt x="469" y="654"/>
                    </a:lnTo>
                    <a:lnTo>
                      <a:pt x="470" y="596"/>
                    </a:lnTo>
                    <a:lnTo>
                      <a:pt x="471" y="544"/>
                    </a:lnTo>
                    <a:lnTo>
                      <a:pt x="472" y="493"/>
                    </a:lnTo>
                    <a:lnTo>
                      <a:pt x="473" y="441"/>
                    </a:lnTo>
                    <a:lnTo>
                      <a:pt x="474" y="390"/>
                    </a:lnTo>
                    <a:lnTo>
                      <a:pt x="474" y="336"/>
                    </a:lnTo>
                    <a:lnTo>
                      <a:pt x="476" y="281"/>
                    </a:lnTo>
                    <a:lnTo>
                      <a:pt x="476" y="235"/>
                    </a:lnTo>
                    <a:lnTo>
                      <a:pt x="477" y="191"/>
                    </a:lnTo>
                    <a:lnTo>
                      <a:pt x="478" y="139"/>
                    </a:lnTo>
                    <a:lnTo>
                      <a:pt x="479" y="91"/>
                    </a:lnTo>
                    <a:lnTo>
                      <a:pt x="480" y="40"/>
                    </a:lnTo>
                    <a:lnTo>
                      <a:pt x="481" y="0"/>
                    </a:lnTo>
                    <a:lnTo>
                      <a:pt x="482" y="5"/>
                    </a:lnTo>
                    <a:lnTo>
                      <a:pt x="483" y="31"/>
                    </a:lnTo>
                    <a:lnTo>
                      <a:pt x="484" y="69"/>
                    </a:lnTo>
                    <a:lnTo>
                      <a:pt x="485" y="117"/>
                    </a:lnTo>
                    <a:lnTo>
                      <a:pt x="485" y="163"/>
                    </a:lnTo>
                    <a:lnTo>
                      <a:pt x="486" y="213"/>
                    </a:lnTo>
                    <a:lnTo>
                      <a:pt x="487" y="269"/>
                    </a:lnTo>
                    <a:lnTo>
                      <a:pt x="488" y="329"/>
                    </a:lnTo>
                    <a:lnTo>
                      <a:pt x="489" y="388"/>
                    </a:lnTo>
                    <a:lnTo>
                      <a:pt x="490" y="449"/>
                    </a:lnTo>
                    <a:lnTo>
                      <a:pt x="491" y="506"/>
                    </a:lnTo>
                    <a:lnTo>
                      <a:pt x="492" y="563"/>
                    </a:lnTo>
                    <a:lnTo>
                      <a:pt x="493" y="630"/>
                    </a:lnTo>
                    <a:lnTo>
                      <a:pt x="494" y="696"/>
                    </a:lnTo>
                    <a:lnTo>
                      <a:pt x="495" y="765"/>
                    </a:lnTo>
                    <a:lnTo>
                      <a:pt x="495" y="829"/>
                    </a:lnTo>
                    <a:lnTo>
                      <a:pt x="496" y="864"/>
                    </a:lnTo>
                    <a:lnTo>
                      <a:pt x="497" y="885"/>
                    </a:lnTo>
                    <a:lnTo>
                      <a:pt x="498" y="900"/>
                    </a:lnTo>
                    <a:lnTo>
                      <a:pt x="499" y="909"/>
                    </a:lnTo>
                    <a:lnTo>
                      <a:pt x="500" y="918"/>
                    </a:lnTo>
                    <a:lnTo>
                      <a:pt x="501" y="924"/>
                    </a:lnTo>
                    <a:lnTo>
                      <a:pt x="502" y="926"/>
                    </a:lnTo>
                    <a:lnTo>
                      <a:pt x="503" y="926"/>
                    </a:lnTo>
                    <a:lnTo>
                      <a:pt x="504" y="929"/>
                    </a:lnTo>
                    <a:lnTo>
                      <a:pt x="504" y="932"/>
                    </a:lnTo>
                    <a:lnTo>
                      <a:pt x="506" y="935"/>
                    </a:lnTo>
                    <a:lnTo>
                      <a:pt x="506" y="938"/>
                    </a:lnTo>
                    <a:lnTo>
                      <a:pt x="507" y="936"/>
                    </a:lnTo>
                    <a:lnTo>
                      <a:pt x="508" y="934"/>
                    </a:lnTo>
                    <a:lnTo>
                      <a:pt x="509" y="930"/>
                    </a:lnTo>
                    <a:lnTo>
                      <a:pt x="510" y="926"/>
                    </a:lnTo>
                    <a:lnTo>
                      <a:pt x="511" y="926"/>
                    </a:lnTo>
                    <a:lnTo>
                      <a:pt x="512" y="928"/>
                    </a:lnTo>
                    <a:lnTo>
                      <a:pt x="513" y="929"/>
                    </a:lnTo>
                    <a:lnTo>
                      <a:pt x="514" y="931"/>
                    </a:lnTo>
                    <a:lnTo>
                      <a:pt x="515" y="932"/>
                    </a:lnTo>
                    <a:lnTo>
                      <a:pt x="516" y="934"/>
                    </a:lnTo>
                    <a:lnTo>
                      <a:pt x="516" y="936"/>
                    </a:lnTo>
                    <a:lnTo>
                      <a:pt x="517" y="937"/>
                    </a:lnTo>
                    <a:lnTo>
                      <a:pt x="518" y="937"/>
                    </a:lnTo>
                    <a:lnTo>
                      <a:pt x="519" y="935"/>
                    </a:lnTo>
                    <a:lnTo>
                      <a:pt x="520" y="933"/>
                    </a:lnTo>
                    <a:lnTo>
                      <a:pt x="521" y="930"/>
                    </a:lnTo>
                    <a:lnTo>
                      <a:pt x="522" y="928"/>
                    </a:lnTo>
                    <a:lnTo>
                      <a:pt x="523" y="925"/>
                    </a:lnTo>
                    <a:lnTo>
                      <a:pt x="524" y="922"/>
                    </a:lnTo>
                    <a:lnTo>
                      <a:pt x="525" y="919"/>
                    </a:lnTo>
                    <a:lnTo>
                      <a:pt x="525" y="918"/>
                    </a:lnTo>
                    <a:lnTo>
                      <a:pt x="527" y="918"/>
                    </a:lnTo>
                    <a:lnTo>
                      <a:pt x="527" y="918"/>
                    </a:lnTo>
                    <a:lnTo>
                      <a:pt x="528" y="919"/>
                    </a:lnTo>
                    <a:lnTo>
                      <a:pt x="529" y="920"/>
                    </a:lnTo>
                    <a:lnTo>
                      <a:pt x="530" y="920"/>
                    </a:lnTo>
                    <a:lnTo>
                      <a:pt x="531" y="921"/>
                    </a:lnTo>
                    <a:lnTo>
                      <a:pt x="532" y="922"/>
                    </a:lnTo>
                    <a:lnTo>
                      <a:pt x="533" y="923"/>
                    </a:lnTo>
                    <a:lnTo>
                      <a:pt x="534" y="923"/>
                    </a:lnTo>
                    <a:lnTo>
                      <a:pt x="535" y="923"/>
                    </a:lnTo>
                    <a:lnTo>
                      <a:pt x="536" y="924"/>
                    </a:lnTo>
                    <a:lnTo>
                      <a:pt x="536" y="924"/>
                    </a:lnTo>
                    <a:lnTo>
                      <a:pt x="537" y="925"/>
                    </a:lnTo>
                    <a:lnTo>
                      <a:pt x="538" y="925"/>
                    </a:lnTo>
                    <a:lnTo>
                      <a:pt x="539" y="926"/>
                    </a:lnTo>
                    <a:lnTo>
                      <a:pt x="540" y="926"/>
                    </a:lnTo>
                    <a:lnTo>
                      <a:pt x="541" y="925"/>
                    </a:lnTo>
                    <a:lnTo>
                      <a:pt x="542" y="925"/>
                    </a:lnTo>
                    <a:lnTo>
                      <a:pt x="543" y="924"/>
                    </a:lnTo>
                    <a:lnTo>
                      <a:pt x="544" y="924"/>
                    </a:lnTo>
                    <a:lnTo>
                      <a:pt x="545" y="923"/>
                    </a:lnTo>
                    <a:lnTo>
                      <a:pt x="546" y="923"/>
                    </a:lnTo>
                    <a:lnTo>
                      <a:pt x="546" y="922"/>
                    </a:lnTo>
                    <a:lnTo>
                      <a:pt x="547" y="922"/>
                    </a:lnTo>
                    <a:lnTo>
                      <a:pt x="548" y="921"/>
                    </a:lnTo>
                    <a:lnTo>
                      <a:pt x="549" y="920"/>
                    </a:lnTo>
                    <a:lnTo>
                      <a:pt x="550" y="920"/>
                    </a:lnTo>
                    <a:lnTo>
                      <a:pt x="551" y="919"/>
                    </a:lnTo>
                    <a:lnTo>
                      <a:pt x="552" y="918"/>
                    </a:lnTo>
                    <a:lnTo>
                      <a:pt x="553" y="917"/>
                    </a:lnTo>
                    <a:lnTo>
                      <a:pt x="554" y="916"/>
                    </a:lnTo>
                    <a:lnTo>
                      <a:pt x="555" y="916"/>
                    </a:lnTo>
                    <a:lnTo>
                      <a:pt x="556" y="916"/>
                    </a:lnTo>
                    <a:lnTo>
                      <a:pt x="557" y="916"/>
                    </a:lnTo>
                    <a:lnTo>
                      <a:pt x="557" y="916"/>
                    </a:lnTo>
                    <a:lnTo>
                      <a:pt x="558" y="915"/>
                    </a:lnTo>
                    <a:lnTo>
                      <a:pt x="559" y="915"/>
                    </a:lnTo>
                    <a:lnTo>
                      <a:pt x="560" y="915"/>
                    </a:lnTo>
                    <a:lnTo>
                      <a:pt x="561" y="915"/>
                    </a:lnTo>
                    <a:lnTo>
                      <a:pt x="562" y="915"/>
                    </a:lnTo>
                    <a:lnTo>
                      <a:pt x="563" y="915"/>
                    </a:lnTo>
                    <a:lnTo>
                      <a:pt x="564" y="915"/>
                    </a:lnTo>
                    <a:lnTo>
                      <a:pt x="565" y="915"/>
                    </a:lnTo>
                    <a:lnTo>
                      <a:pt x="566" y="915"/>
                    </a:lnTo>
                    <a:lnTo>
                      <a:pt x="567" y="916"/>
                    </a:lnTo>
                    <a:lnTo>
                      <a:pt x="567" y="916"/>
                    </a:lnTo>
                    <a:lnTo>
                      <a:pt x="568" y="916"/>
                    </a:lnTo>
                    <a:lnTo>
                      <a:pt x="569" y="916"/>
                    </a:lnTo>
                    <a:lnTo>
                      <a:pt x="570" y="915"/>
                    </a:lnTo>
                    <a:lnTo>
                      <a:pt x="571" y="915"/>
                    </a:lnTo>
                    <a:lnTo>
                      <a:pt x="572" y="914"/>
                    </a:lnTo>
                    <a:lnTo>
                      <a:pt x="573" y="913"/>
                    </a:lnTo>
                    <a:lnTo>
                      <a:pt x="574" y="913"/>
                    </a:lnTo>
                    <a:lnTo>
                      <a:pt x="575" y="912"/>
                    </a:lnTo>
                    <a:lnTo>
                      <a:pt x="576" y="911"/>
                    </a:lnTo>
                    <a:lnTo>
                      <a:pt x="576" y="911"/>
                    </a:lnTo>
                    <a:lnTo>
                      <a:pt x="577" y="910"/>
                    </a:lnTo>
                    <a:lnTo>
                      <a:pt x="578" y="909"/>
                    </a:lnTo>
                    <a:lnTo>
                      <a:pt x="579" y="908"/>
                    </a:lnTo>
                    <a:lnTo>
                      <a:pt x="580" y="907"/>
                    </a:lnTo>
                    <a:lnTo>
                      <a:pt x="581" y="906"/>
                    </a:lnTo>
                    <a:lnTo>
                      <a:pt x="582" y="905"/>
                    </a:lnTo>
                    <a:lnTo>
                      <a:pt x="583" y="904"/>
                    </a:lnTo>
                    <a:lnTo>
                      <a:pt x="584" y="905"/>
                    </a:lnTo>
                    <a:lnTo>
                      <a:pt x="585" y="905"/>
                    </a:lnTo>
                    <a:lnTo>
                      <a:pt x="586" y="906"/>
                    </a:lnTo>
                    <a:lnTo>
                      <a:pt x="587" y="907"/>
                    </a:lnTo>
                    <a:lnTo>
                      <a:pt x="588" y="908"/>
                    </a:lnTo>
                    <a:lnTo>
                      <a:pt x="588" y="909"/>
                    </a:lnTo>
                    <a:lnTo>
                      <a:pt x="589" y="911"/>
                    </a:lnTo>
                    <a:lnTo>
                      <a:pt x="590" y="912"/>
                    </a:lnTo>
                    <a:lnTo>
                      <a:pt x="591" y="912"/>
                    </a:lnTo>
                    <a:lnTo>
                      <a:pt x="592" y="912"/>
                    </a:lnTo>
                    <a:lnTo>
                      <a:pt x="593" y="912"/>
                    </a:lnTo>
                    <a:lnTo>
                      <a:pt x="594" y="912"/>
                    </a:lnTo>
                    <a:lnTo>
                      <a:pt x="595" y="911"/>
                    </a:lnTo>
                    <a:lnTo>
                      <a:pt x="596" y="911"/>
                    </a:lnTo>
                    <a:lnTo>
                      <a:pt x="597" y="910"/>
                    </a:lnTo>
                    <a:lnTo>
                      <a:pt x="597" y="910"/>
                    </a:lnTo>
                    <a:lnTo>
                      <a:pt x="598" y="911"/>
                    </a:lnTo>
                    <a:lnTo>
                      <a:pt x="599" y="913"/>
                    </a:lnTo>
                    <a:lnTo>
                      <a:pt x="600" y="915"/>
                    </a:lnTo>
                    <a:lnTo>
                      <a:pt x="601" y="918"/>
                    </a:lnTo>
                    <a:lnTo>
                      <a:pt x="602" y="919"/>
                    </a:lnTo>
                    <a:lnTo>
                      <a:pt x="603" y="919"/>
                    </a:lnTo>
                    <a:lnTo>
                      <a:pt x="604" y="920"/>
                    </a:lnTo>
                    <a:lnTo>
                      <a:pt x="605" y="920"/>
                    </a:lnTo>
                    <a:lnTo>
                      <a:pt x="606" y="923"/>
                    </a:lnTo>
                    <a:lnTo>
                      <a:pt x="607" y="928"/>
                    </a:lnTo>
                    <a:lnTo>
                      <a:pt x="607" y="932"/>
                    </a:lnTo>
                    <a:lnTo>
                      <a:pt x="608" y="935"/>
                    </a:lnTo>
                    <a:lnTo>
                      <a:pt x="609" y="941"/>
                    </a:lnTo>
                    <a:lnTo>
                      <a:pt x="610" y="945"/>
                    </a:lnTo>
                    <a:lnTo>
                      <a:pt x="611" y="950"/>
                    </a:lnTo>
                    <a:lnTo>
                      <a:pt x="612" y="953"/>
                    </a:lnTo>
                    <a:lnTo>
                      <a:pt x="613" y="948"/>
                    </a:lnTo>
                    <a:lnTo>
                      <a:pt x="614" y="939"/>
                    </a:lnTo>
                    <a:lnTo>
                      <a:pt x="615" y="927"/>
                    </a:lnTo>
                    <a:lnTo>
                      <a:pt x="616" y="913"/>
                    </a:lnTo>
                    <a:lnTo>
                      <a:pt x="617" y="901"/>
                    </a:lnTo>
                    <a:lnTo>
                      <a:pt x="618" y="888"/>
                    </a:lnTo>
                    <a:lnTo>
                      <a:pt x="618" y="875"/>
                    </a:lnTo>
                    <a:lnTo>
                      <a:pt x="619" y="861"/>
                    </a:lnTo>
                    <a:lnTo>
                      <a:pt x="620" y="846"/>
                    </a:lnTo>
                    <a:lnTo>
                      <a:pt x="621" y="829"/>
                    </a:lnTo>
                    <a:lnTo>
                      <a:pt x="622" y="814"/>
                    </a:lnTo>
                    <a:lnTo>
                      <a:pt x="623" y="799"/>
                    </a:lnTo>
                    <a:lnTo>
                      <a:pt x="624" y="782"/>
                    </a:lnTo>
                    <a:lnTo>
                      <a:pt x="625" y="766"/>
                    </a:lnTo>
                    <a:lnTo>
                      <a:pt x="626" y="749"/>
                    </a:lnTo>
                    <a:lnTo>
                      <a:pt x="627" y="735"/>
                    </a:lnTo>
                    <a:lnTo>
                      <a:pt x="628" y="729"/>
                    </a:lnTo>
                    <a:lnTo>
                      <a:pt x="628" y="727"/>
                    </a:lnTo>
                    <a:lnTo>
                      <a:pt x="629" y="728"/>
                    </a:lnTo>
                    <a:lnTo>
                      <a:pt x="630" y="731"/>
                    </a:lnTo>
                    <a:lnTo>
                      <a:pt x="631" y="733"/>
                    </a:lnTo>
                    <a:lnTo>
                      <a:pt x="632" y="736"/>
                    </a:lnTo>
                    <a:lnTo>
                      <a:pt x="633" y="740"/>
                    </a:lnTo>
                    <a:lnTo>
                      <a:pt x="634" y="745"/>
                    </a:lnTo>
                    <a:lnTo>
                      <a:pt x="635" y="754"/>
                    </a:lnTo>
                    <a:lnTo>
                      <a:pt x="636" y="765"/>
                    </a:lnTo>
                    <a:lnTo>
                      <a:pt x="637" y="776"/>
                    </a:lnTo>
                    <a:lnTo>
                      <a:pt x="637" y="788"/>
                    </a:lnTo>
                    <a:lnTo>
                      <a:pt x="639" y="802"/>
                    </a:lnTo>
                    <a:lnTo>
                      <a:pt x="639" y="816"/>
                    </a:lnTo>
                    <a:lnTo>
                      <a:pt x="640" y="832"/>
                    </a:lnTo>
                    <a:lnTo>
                      <a:pt x="641" y="847"/>
                    </a:lnTo>
                    <a:lnTo>
                      <a:pt x="642" y="856"/>
                    </a:lnTo>
                    <a:lnTo>
                      <a:pt x="643" y="861"/>
                    </a:lnTo>
                    <a:lnTo>
                      <a:pt x="644" y="866"/>
                    </a:lnTo>
                    <a:lnTo>
                      <a:pt x="645" y="871"/>
                    </a:lnTo>
                    <a:lnTo>
                      <a:pt x="646" y="874"/>
                    </a:lnTo>
                    <a:lnTo>
                      <a:pt x="647" y="876"/>
                    </a:lnTo>
                    <a:lnTo>
                      <a:pt x="648" y="878"/>
                    </a:lnTo>
                    <a:lnTo>
                      <a:pt x="648" y="879"/>
                    </a:lnTo>
                    <a:lnTo>
                      <a:pt x="649" y="883"/>
                    </a:lnTo>
                    <a:lnTo>
                      <a:pt x="650" y="889"/>
                    </a:lnTo>
                    <a:lnTo>
                      <a:pt x="651" y="894"/>
                    </a:lnTo>
                    <a:lnTo>
                      <a:pt x="652" y="899"/>
                    </a:lnTo>
                    <a:lnTo>
                      <a:pt x="653" y="905"/>
                    </a:lnTo>
                    <a:lnTo>
                      <a:pt x="654" y="909"/>
                    </a:lnTo>
                    <a:lnTo>
                      <a:pt x="655" y="914"/>
                    </a:lnTo>
                    <a:lnTo>
                      <a:pt x="656" y="918"/>
                    </a:lnTo>
                    <a:lnTo>
                      <a:pt x="657" y="916"/>
                    </a:lnTo>
                    <a:lnTo>
                      <a:pt x="658" y="912"/>
                    </a:lnTo>
                    <a:lnTo>
                      <a:pt x="658" y="905"/>
                    </a:lnTo>
                    <a:lnTo>
                      <a:pt x="659" y="898"/>
                    </a:lnTo>
                    <a:lnTo>
                      <a:pt x="660" y="892"/>
                    </a:lnTo>
                    <a:lnTo>
                      <a:pt x="661" y="886"/>
                    </a:lnTo>
                    <a:lnTo>
                      <a:pt x="662" y="879"/>
                    </a:lnTo>
                    <a:lnTo>
                      <a:pt x="663" y="872"/>
                    </a:lnTo>
                    <a:lnTo>
                      <a:pt x="664" y="862"/>
                    </a:lnTo>
                    <a:lnTo>
                      <a:pt x="665" y="851"/>
                    </a:lnTo>
                    <a:lnTo>
                      <a:pt x="666" y="841"/>
                    </a:lnTo>
                    <a:lnTo>
                      <a:pt x="667" y="831"/>
                    </a:lnTo>
                    <a:lnTo>
                      <a:pt x="668" y="818"/>
                    </a:lnTo>
                    <a:lnTo>
                      <a:pt x="669" y="807"/>
                    </a:lnTo>
                    <a:lnTo>
                      <a:pt x="669" y="794"/>
                    </a:lnTo>
                    <a:lnTo>
                      <a:pt x="670" y="783"/>
                    </a:lnTo>
                    <a:lnTo>
                      <a:pt x="671" y="783"/>
                    </a:lnTo>
                    <a:lnTo>
                      <a:pt x="672" y="786"/>
                    </a:lnTo>
                    <a:lnTo>
                      <a:pt x="673" y="793"/>
                    </a:lnTo>
                    <a:lnTo>
                      <a:pt x="674" y="801"/>
                    </a:lnTo>
                    <a:lnTo>
                      <a:pt x="675" y="809"/>
                    </a:lnTo>
                    <a:lnTo>
                      <a:pt x="676" y="817"/>
                    </a:lnTo>
                    <a:lnTo>
                      <a:pt x="677" y="826"/>
                    </a:lnTo>
                    <a:lnTo>
                      <a:pt x="678" y="837"/>
                    </a:lnTo>
                    <a:lnTo>
                      <a:pt x="679" y="848"/>
                    </a:lnTo>
                    <a:lnTo>
                      <a:pt x="679" y="859"/>
                    </a:lnTo>
                    <a:lnTo>
                      <a:pt x="680" y="870"/>
                    </a:lnTo>
                    <a:lnTo>
                      <a:pt x="681" y="881"/>
                    </a:lnTo>
                    <a:lnTo>
                      <a:pt x="682" y="895"/>
                    </a:lnTo>
                    <a:lnTo>
                      <a:pt x="683" y="908"/>
                    </a:lnTo>
                    <a:lnTo>
                      <a:pt x="684" y="921"/>
                    </a:lnTo>
                    <a:lnTo>
                      <a:pt x="685" y="934"/>
                    </a:lnTo>
                    <a:lnTo>
                      <a:pt x="686" y="939"/>
                    </a:lnTo>
                    <a:lnTo>
                      <a:pt x="687" y="941"/>
                    </a:lnTo>
                    <a:lnTo>
                      <a:pt x="688" y="942"/>
                    </a:lnTo>
                    <a:lnTo>
                      <a:pt x="688" y="941"/>
                    </a:lnTo>
                    <a:lnTo>
                      <a:pt x="689" y="940"/>
                    </a:lnTo>
                    <a:lnTo>
                      <a:pt x="690" y="939"/>
                    </a:lnTo>
                    <a:lnTo>
                      <a:pt x="691" y="937"/>
                    </a:lnTo>
                    <a:lnTo>
                      <a:pt x="692" y="934"/>
                    </a:lnTo>
                    <a:lnTo>
                      <a:pt x="693" y="932"/>
                    </a:lnTo>
                    <a:lnTo>
                      <a:pt x="694" y="930"/>
                    </a:lnTo>
                    <a:lnTo>
                      <a:pt x="695" y="928"/>
                    </a:lnTo>
                    <a:lnTo>
                      <a:pt x="696" y="926"/>
                    </a:lnTo>
                    <a:lnTo>
                      <a:pt x="697" y="922"/>
                    </a:lnTo>
                    <a:lnTo>
                      <a:pt x="698" y="919"/>
                    </a:lnTo>
                    <a:lnTo>
                      <a:pt x="699" y="915"/>
                    </a:lnTo>
                    <a:lnTo>
                      <a:pt x="700" y="912"/>
                    </a:lnTo>
                    <a:lnTo>
                      <a:pt x="700" y="910"/>
                    </a:lnTo>
                    <a:lnTo>
                      <a:pt x="701" y="910"/>
                    </a:lnTo>
                    <a:lnTo>
                      <a:pt x="702" y="910"/>
                    </a:lnTo>
                    <a:lnTo>
                      <a:pt x="703" y="910"/>
                    </a:lnTo>
                    <a:lnTo>
                      <a:pt x="704" y="911"/>
                    </a:lnTo>
                    <a:lnTo>
                      <a:pt x="705" y="911"/>
                    </a:lnTo>
                    <a:lnTo>
                      <a:pt x="706" y="912"/>
                    </a:lnTo>
                    <a:lnTo>
                      <a:pt x="707" y="913"/>
                    </a:lnTo>
                    <a:lnTo>
                      <a:pt x="708" y="913"/>
                    </a:lnTo>
                    <a:lnTo>
                      <a:pt x="709" y="912"/>
                    </a:lnTo>
                    <a:lnTo>
                      <a:pt x="709" y="914"/>
                    </a:lnTo>
                    <a:lnTo>
                      <a:pt x="710" y="913"/>
                    </a:lnTo>
                    <a:lnTo>
                      <a:pt x="711" y="913"/>
                    </a:lnTo>
                    <a:lnTo>
                      <a:pt x="712" y="913"/>
                    </a:lnTo>
                    <a:lnTo>
                      <a:pt x="713" y="914"/>
                    </a:lnTo>
                    <a:lnTo>
                      <a:pt x="714" y="914"/>
                    </a:lnTo>
                    <a:lnTo>
                      <a:pt x="715" y="915"/>
                    </a:lnTo>
                    <a:lnTo>
                      <a:pt x="716" y="915"/>
                    </a:lnTo>
                    <a:lnTo>
                      <a:pt x="717" y="916"/>
                    </a:lnTo>
                    <a:lnTo>
                      <a:pt x="718" y="916"/>
                    </a:lnTo>
                    <a:lnTo>
                      <a:pt x="719" y="917"/>
                    </a:lnTo>
                    <a:lnTo>
                      <a:pt x="719" y="917"/>
                    </a:lnTo>
                    <a:lnTo>
                      <a:pt x="720" y="918"/>
                    </a:lnTo>
                    <a:lnTo>
                      <a:pt x="721" y="918"/>
                    </a:lnTo>
                    <a:lnTo>
                      <a:pt x="722" y="919"/>
                    </a:lnTo>
                    <a:lnTo>
                      <a:pt x="723" y="920"/>
                    </a:lnTo>
                    <a:lnTo>
                      <a:pt x="724" y="921"/>
                    </a:lnTo>
                    <a:lnTo>
                      <a:pt x="725" y="922"/>
                    </a:lnTo>
                    <a:lnTo>
                      <a:pt x="726" y="923"/>
                    </a:lnTo>
                    <a:lnTo>
                      <a:pt x="727" y="923"/>
                    </a:lnTo>
                    <a:lnTo>
                      <a:pt x="728" y="924"/>
                    </a:lnTo>
                    <a:lnTo>
                      <a:pt x="729" y="925"/>
                    </a:lnTo>
                    <a:lnTo>
                      <a:pt x="730" y="925"/>
                    </a:lnTo>
                    <a:lnTo>
                      <a:pt x="730" y="925"/>
                    </a:lnTo>
                    <a:lnTo>
                      <a:pt x="731" y="925"/>
                    </a:lnTo>
                    <a:lnTo>
                      <a:pt x="732" y="925"/>
                    </a:lnTo>
                    <a:lnTo>
                      <a:pt x="733" y="925"/>
                    </a:lnTo>
                    <a:lnTo>
                      <a:pt x="734" y="925"/>
                    </a:lnTo>
                    <a:lnTo>
                      <a:pt x="735" y="924"/>
                    </a:lnTo>
                    <a:lnTo>
                      <a:pt x="736" y="924"/>
                    </a:lnTo>
                    <a:lnTo>
                      <a:pt x="737" y="924"/>
                    </a:lnTo>
                    <a:lnTo>
                      <a:pt x="738" y="923"/>
                    </a:lnTo>
                    <a:lnTo>
                      <a:pt x="739" y="923"/>
                    </a:lnTo>
                    <a:lnTo>
                      <a:pt x="740" y="922"/>
                    </a:lnTo>
                    <a:lnTo>
                      <a:pt x="740" y="921"/>
                    </a:lnTo>
                    <a:lnTo>
                      <a:pt x="741" y="921"/>
                    </a:lnTo>
                    <a:lnTo>
                      <a:pt x="742" y="920"/>
                    </a:lnTo>
                    <a:lnTo>
                      <a:pt x="743" y="920"/>
                    </a:lnTo>
                    <a:lnTo>
                      <a:pt x="744" y="920"/>
                    </a:lnTo>
                    <a:lnTo>
                      <a:pt x="745" y="920"/>
                    </a:lnTo>
                    <a:lnTo>
                      <a:pt x="746" y="920"/>
                    </a:lnTo>
                    <a:lnTo>
                      <a:pt x="747" y="921"/>
                    </a:lnTo>
                    <a:lnTo>
                      <a:pt x="748" y="921"/>
                    </a:lnTo>
                    <a:lnTo>
                      <a:pt x="749" y="922"/>
                    </a:lnTo>
                    <a:lnTo>
                      <a:pt x="749" y="922"/>
                    </a:lnTo>
                    <a:lnTo>
                      <a:pt x="751" y="923"/>
                    </a:lnTo>
                    <a:lnTo>
                      <a:pt x="751" y="923"/>
                    </a:lnTo>
                    <a:lnTo>
                      <a:pt x="752" y="924"/>
                    </a:lnTo>
                    <a:lnTo>
                      <a:pt x="753" y="924"/>
                    </a:lnTo>
                    <a:lnTo>
                      <a:pt x="754" y="925"/>
                    </a:lnTo>
                    <a:lnTo>
                      <a:pt x="755" y="926"/>
                    </a:lnTo>
                    <a:lnTo>
                      <a:pt x="756" y="926"/>
                    </a:lnTo>
                    <a:lnTo>
                      <a:pt x="757" y="927"/>
                    </a:lnTo>
                    <a:lnTo>
                      <a:pt x="758" y="928"/>
                    </a:lnTo>
                    <a:lnTo>
                      <a:pt x="759" y="928"/>
                    </a:lnTo>
                    <a:lnTo>
                      <a:pt x="760" y="928"/>
                    </a:lnTo>
                    <a:lnTo>
                      <a:pt x="760" y="927"/>
                    </a:lnTo>
                    <a:lnTo>
                      <a:pt x="761" y="927"/>
                    </a:lnTo>
                    <a:lnTo>
                      <a:pt x="762" y="926"/>
                    </a:lnTo>
                    <a:lnTo>
                      <a:pt x="763" y="926"/>
                    </a:lnTo>
                    <a:lnTo>
                      <a:pt x="764" y="925"/>
                    </a:lnTo>
                    <a:lnTo>
                      <a:pt x="765" y="925"/>
                    </a:lnTo>
                    <a:lnTo>
                      <a:pt x="766" y="924"/>
                    </a:lnTo>
                    <a:lnTo>
                      <a:pt x="767" y="923"/>
                    </a:lnTo>
                    <a:lnTo>
                      <a:pt x="768" y="923"/>
                    </a:lnTo>
                    <a:lnTo>
                      <a:pt x="769" y="922"/>
                    </a:lnTo>
                    <a:lnTo>
                      <a:pt x="770" y="921"/>
                    </a:lnTo>
                    <a:lnTo>
                      <a:pt x="770" y="920"/>
                    </a:lnTo>
                    <a:lnTo>
                      <a:pt x="772" y="920"/>
                    </a:lnTo>
                    <a:lnTo>
                      <a:pt x="772" y="919"/>
                    </a:lnTo>
                    <a:lnTo>
                      <a:pt x="773" y="919"/>
                    </a:lnTo>
                    <a:lnTo>
                      <a:pt x="774" y="918"/>
                    </a:lnTo>
                    <a:lnTo>
                      <a:pt x="775" y="918"/>
                    </a:lnTo>
                    <a:lnTo>
                      <a:pt x="776" y="919"/>
                    </a:lnTo>
                    <a:lnTo>
                      <a:pt x="777" y="919"/>
                    </a:lnTo>
                    <a:lnTo>
                      <a:pt x="778" y="919"/>
                    </a:lnTo>
                    <a:lnTo>
                      <a:pt x="779" y="919"/>
                    </a:lnTo>
                    <a:lnTo>
                      <a:pt x="780" y="919"/>
                    </a:lnTo>
                    <a:lnTo>
                      <a:pt x="781" y="919"/>
                    </a:lnTo>
                    <a:lnTo>
                      <a:pt x="781" y="919"/>
                    </a:lnTo>
                    <a:lnTo>
                      <a:pt x="782" y="920"/>
                    </a:lnTo>
                    <a:lnTo>
                      <a:pt x="783" y="920"/>
                    </a:lnTo>
                    <a:lnTo>
                      <a:pt x="784" y="920"/>
                    </a:lnTo>
                    <a:lnTo>
                      <a:pt x="785" y="920"/>
                    </a:lnTo>
                    <a:lnTo>
                      <a:pt x="786" y="921"/>
                    </a:lnTo>
                    <a:lnTo>
                      <a:pt x="787" y="921"/>
                    </a:lnTo>
                    <a:lnTo>
                      <a:pt x="788" y="921"/>
                    </a:lnTo>
                    <a:lnTo>
                      <a:pt x="789" y="921"/>
                    </a:lnTo>
                    <a:lnTo>
                      <a:pt x="790" y="921"/>
                    </a:lnTo>
                    <a:lnTo>
                      <a:pt x="791" y="921"/>
                    </a:lnTo>
                    <a:lnTo>
                      <a:pt x="791" y="921"/>
                    </a:lnTo>
                    <a:lnTo>
                      <a:pt x="792" y="921"/>
                    </a:lnTo>
                    <a:lnTo>
                      <a:pt x="793" y="921"/>
                    </a:lnTo>
                    <a:lnTo>
                      <a:pt x="794" y="921"/>
                    </a:lnTo>
                    <a:lnTo>
                      <a:pt x="795" y="921"/>
                    </a:lnTo>
                    <a:lnTo>
                      <a:pt x="796" y="921"/>
                    </a:lnTo>
                    <a:lnTo>
                      <a:pt x="797" y="920"/>
                    </a:lnTo>
                    <a:lnTo>
                      <a:pt x="798" y="920"/>
                    </a:lnTo>
                    <a:lnTo>
                      <a:pt x="799" y="920"/>
                    </a:lnTo>
                    <a:lnTo>
                      <a:pt x="800" y="919"/>
                    </a:lnTo>
                    <a:lnTo>
                      <a:pt x="800" y="919"/>
                    </a:lnTo>
                    <a:lnTo>
                      <a:pt x="802" y="918"/>
                    </a:lnTo>
                    <a:lnTo>
                      <a:pt x="802" y="918"/>
                    </a:lnTo>
                    <a:lnTo>
                      <a:pt x="803" y="919"/>
                    </a:lnTo>
                    <a:lnTo>
                      <a:pt x="804" y="920"/>
                    </a:lnTo>
                    <a:lnTo>
                      <a:pt x="805" y="921"/>
                    </a:lnTo>
                    <a:lnTo>
                      <a:pt x="806" y="921"/>
                    </a:lnTo>
                    <a:lnTo>
                      <a:pt x="807" y="922"/>
                    </a:lnTo>
                    <a:lnTo>
                      <a:pt x="808" y="922"/>
                    </a:lnTo>
                    <a:lnTo>
                      <a:pt x="809" y="923"/>
                    </a:lnTo>
                    <a:lnTo>
                      <a:pt x="810" y="924"/>
                    </a:lnTo>
                    <a:lnTo>
                      <a:pt x="811" y="924"/>
                    </a:lnTo>
                    <a:lnTo>
                      <a:pt x="812" y="925"/>
                    </a:lnTo>
                    <a:lnTo>
                      <a:pt x="812" y="926"/>
                    </a:lnTo>
                    <a:lnTo>
                      <a:pt x="813" y="926"/>
                    </a:lnTo>
                    <a:lnTo>
                      <a:pt x="814" y="927"/>
                    </a:lnTo>
                    <a:lnTo>
                      <a:pt x="815" y="928"/>
                    </a:lnTo>
                    <a:lnTo>
                      <a:pt x="816" y="929"/>
                    </a:lnTo>
                    <a:lnTo>
                      <a:pt x="817" y="928"/>
                    </a:lnTo>
                    <a:lnTo>
                      <a:pt x="818" y="926"/>
                    </a:lnTo>
                    <a:lnTo>
                      <a:pt x="819" y="924"/>
                    </a:lnTo>
                    <a:lnTo>
                      <a:pt x="820" y="923"/>
                    </a:lnTo>
                    <a:lnTo>
                      <a:pt x="821" y="920"/>
                    </a:lnTo>
                    <a:lnTo>
                      <a:pt x="821" y="917"/>
                    </a:lnTo>
                    <a:lnTo>
                      <a:pt x="822" y="915"/>
                    </a:lnTo>
                    <a:lnTo>
                      <a:pt x="823" y="912"/>
                    </a:lnTo>
                    <a:lnTo>
                      <a:pt x="824" y="909"/>
                    </a:lnTo>
                    <a:lnTo>
                      <a:pt x="825" y="908"/>
                    </a:lnTo>
                    <a:lnTo>
                      <a:pt x="826" y="906"/>
                    </a:lnTo>
                    <a:lnTo>
                      <a:pt x="827" y="904"/>
                    </a:lnTo>
                    <a:lnTo>
                      <a:pt x="828" y="903"/>
                    </a:lnTo>
                    <a:lnTo>
                      <a:pt x="829" y="901"/>
                    </a:lnTo>
                    <a:lnTo>
                      <a:pt x="830" y="899"/>
                    </a:lnTo>
                    <a:lnTo>
                      <a:pt x="831" y="897"/>
                    </a:lnTo>
                    <a:lnTo>
                      <a:pt x="832" y="894"/>
                    </a:lnTo>
                    <a:lnTo>
                      <a:pt x="832" y="890"/>
                    </a:lnTo>
                    <a:lnTo>
                      <a:pt x="833" y="885"/>
                    </a:lnTo>
                    <a:lnTo>
                      <a:pt x="834" y="880"/>
                    </a:lnTo>
                    <a:lnTo>
                      <a:pt x="835" y="876"/>
                    </a:lnTo>
                    <a:lnTo>
                      <a:pt x="836" y="872"/>
                    </a:lnTo>
                    <a:lnTo>
                      <a:pt x="837" y="869"/>
                    </a:lnTo>
                    <a:lnTo>
                      <a:pt x="838" y="865"/>
                    </a:lnTo>
                    <a:lnTo>
                      <a:pt x="839" y="859"/>
                    </a:lnTo>
                    <a:lnTo>
                      <a:pt x="840" y="853"/>
                    </a:lnTo>
                    <a:lnTo>
                      <a:pt x="841" y="847"/>
                    </a:lnTo>
                    <a:lnTo>
                      <a:pt x="842" y="842"/>
                    </a:lnTo>
                    <a:lnTo>
                      <a:pt x="842" y="836"/>
                    </a:lnTo>
                    <a:lnTo>
                      <a:pt x="843" y="830"/>
                    </a:lnTo>
                    <a:lnTo>
                      <a:pt x="844" y="823"/>
                    </a:lnTo>
                    <a:lnTo>
                      <a:pt x="845" y="818"/>
                    </a:lnTo>
                    <a:lnTo>
                      <a:pt x="846" y="819"/>
                    </a:lnTo>
                    <a:lnTo>
                      <a:pt x="847" y="822"/>
                    </a:lnTo>
                    <a:lnTo>
                      <a:pt x="848" y="827"/>
                    </a:lnTo>
                    <a:lnTo>
                      <a:pt x="849" y="833"/>
                    </a:lnTo>
                    <a:lnTo>
                      <a:pt x="850" y="838"/>
                    </a:lnTo>
                    <a:lnTo>
                      <a:pt x="851" y="844"/>
                    </a:lnTo>
                    <a:lnTo>
                      <a:pt x="852" y="850"/>
                    </a:lnTo>
                    <a:lnTo>
                      <a:pt x="852" y="857"/>
                    </a:lnTo>
                    <a:lnTo>
                      <a:pt x="853" y="865"/>
                    </a:lnTo>
                    <a:lnTo>
                      <a:pt x="854" y="873"/>
                    </a:lnTo>
                    <a:lnTo>
                      <a:pt x="855" y="881"/>
                    </a:lnTo>
                    <a:lnTo>
                      <a:pt x="856" y="889"/>
                    </a:lnTo>
                    <a:lnTo>
                      <a:pt x="857" y="898"/>
                    </a:lnTo>
                    <a:lnTo>
                      <a:pt x="858" y="907"/>
                    </a:lnTo>
                    <a:lnTo>
                      <a:pt x="859" y="916"/>
                    </a:lnTo>
                    <a:lnTo>
                      <a:pt x="860" y="925"/>
                    </a:lnTo>
                    <a:lnTo>
                      <a:pt x="861" y="929"/>
                    </a:lnTo>
                    <a:lnTo>
                      <a:pt x="862" y="931"/>
                    </a:lnTo>
                    <a:lnTo>
                      <a:pt x="863" y="932"/>
                    </a:lnTo>
                    <a:lnTo>
                      <a:pt x="863" y="933"/>
                    </a:lnTo>
                    <a:lnTo>
                      <a:pt x="864" y="933"/>
                    </a:lnTo>
                    <a:lnTo>
                      <a:pt x="865" y="933"/>
                    </a:lnTo>
                    <a:lnTo>
                      <a:pt x="866" y="932"/>
                    </a:lnTo>
                    <a:lnTo>
                      <a:pt x="867" y="931"/>
                    </a:lnTo>
                    <a:lnTo>
                      <a:pt x="868" y="930"/>
                    </a:lnTo>
                    <a:lnTo>
                      <a:pt x="869" y="930"/>
                    </a:lnTo>
                    <a:lnTo>
                      <a:pt x="870" y="929"/>
                    </a:lnTo>
                    <a:lnTo>
                      <a:pt x="871" y="928"/>
                    </a:lnTo>
                    <a:lnTo>
                      <a:pt x="872" y="927"/>
                    </a:lnTo>
                    <a:lnTo>
                      <a:pt x="872" y="925"/>
                    </a:lnTo>
                    <a:lnTo>
                      <a:pt x="873" y="923"/>
                    </a:lnTo>
                    <a:lnTo>
                      <a:pt x="874" y="922"/>
                    </a:lnTo>
                    <a:lnTo>
                      <a:pt x="875" y="921"/>
                    </a:lnTo>
                    <a:lnTo>
                      <a:pt x="876" y="921"/>
                    </a:lnTo>
                    <a:lnTo>
                      <a:pt x="877" y="922"/>
                    </a:lnTo>
                    <a:lnTo>
                      <a:pt x="878" y="923"/>
                    </a:lnTo>
                    <a:lnTo>
                      <a:pt x="879" y="923"/>
                    </a:lnTo>
                    <a:lnTo>
                      <a:pt x="880" y="923"/>
                    </a:lnTo>
                    <a:lnTo>
                      <a:pt x="881" y="924"/>
                    </a:lnTo>
                    <a:lnTo>
                      <a:pt x="882" y="925"/>
                    </a:lnTo>
                    <a:lnTo>
                      <a:pt x="882" y="925"/>
                    </a:lnTo>
                    <a:lnTo>
                      <a:pt x="884" y="926"/>
                    </a:lnTo>
                    <a:lnTo>
                      <a:pt x="884" y="926"/>
                    </a:lnTo>
                    <a:lnTo>
                      <a:pt x="885" y="926"/>
                    </a:lnTo>
                    <a:lnTo>
                      <a:pt x="886" y="927"/>
                    </a:lnTo>
                    <a:lnTo>
                      <a:pt x="887" y="927"/>
                    </a:lnTo>
                    <a:lnTo>
                      <a:pt x="888" y="928"/>
                    </a:lnTo>
                    <a:lnTo>
                      <a:pt x="889" y="928"/>
                    </a:lnTo>
                    <a:lnTo>
                      <a:pt x="890" y="928"/>
                    </a:lnTo>
                    <a:lnTo>
                      <a:pt x="891" y="928"/>
                    </a:lnTo>
                    <a:lnTo>
                      <a:pt x="892" y="928"/>
                    </a:lnTo>
                    <a:lnTo>
                      <a:pt x="893" y="927"/>
                    </a:lnTo>
                    <a:lnTo>
                      <a:pt x="893" y="927"/>
                    </a:lnTo>
                    <a:lnTo>
                      <a:pt x="894" y="927"/>
                    </a:lnTo>
                    <a:lnTo>
                      <a:pt x="895" y="927"/>
                    </a:lnTo>
                    <a:lnTo>
                      <a:pt x="896" y="926"/>
                    </a:lnTo>
                    <a:lnTo>
                      <a:pt x="897" y="926"/>
                    </a:lnTo>
                    <a:lnTo>
                      <a:pt x="898" y="925"/>
                    </a:lnTo>
                    <a:lnTo>
                      <a:pt x="899" y="924"/>
                    </a:lnTo>
                    <a:lnTo>
                      <a:pt x="900" y="924"/>
                    </a:lnTo>
                    <a:lnTo>
                      <a:pt x="901" y="923"/>
                    </a:lnTo>
                    <a:lnTo>
                      <a:pt x="902" y="923"/>
                    </a:lnTo>
                    <a:lnTo>
                      <a:pt x="903" y="922"/>
                    </a:lnTo>
                    <a:lnTo>
                      <a:pt x="903" y="921"/>
                    </a:lnTo>
                    <a:lnTo>
                      <a:pt x="904" y="921"/>
                    </a:lnTo>
                    <a:lnTo>
                      <a:pt x="905" y="921"/>
                    </a:lnTo>
                    <a:lnTo>
                      <a:pt x="906" y="922"/>
                    </a:lnTo>
                    <a:lnTo>
                      <a:pt x="907" y="923"/>
                    </a:lnTo>
                    <a:lnTo>
                      <a:pt x="908" y="923"/>
                    </a:lnTo>
                    <a:lnTo>
                      <a:pt x="909" y="924"/>
                    </a:lnTo>
                    <a:lnTo>
                      <a:pt x="910" y="924"/>
                    </a:lnTo>
                    <a:lnTo>
                      <a:pt x="911" y="924"/>
                    </a:lnTo>
                    <a:lnTo>
                      <a:pt x="912" y="926"/>
                    </a:lnTo>
                    <a:lnTo>
                      <a:pt x="912" y="927"/>
                    </a:lnTo>
                    <a:lnTo>
                      <a:pt x="914" y="928"/>
                    </a:lnTo>
                    <a:lnTo>
                      <a:pt x="914" y="929"/>
                    </a:lnTo>
                    <a:lnTo>
                      <a:pt x="915" y="930"/>
                    </a:lnTo>
                    <a:lnTo>
                      <a:pt x="916" y="931"/>
                    </a:lnTo>
                    <a:lnTo>
                      <a:pt x="917" y="932"/>
                    </a:lnTo>
                    <a:lnTo>
                      <a:pt x="918" y="933"/>
                    </a:lnTo>
                    <a:lnTo>
                      <a:pt x="919" y="933"/>
                    </a:lnTo>
                    <a:lnTo>
                      <a:pt x="920" y="931"/>
                    </a:lnTo>
                    <a:lnTo>
                      <a:pt x="921" y="930"/>
                    </a:lnTo>
                    <a:lnTo>
                      <a:pt x="922" y="928"/>
                    </a:lnTo>
                    <a:lnTo>
                      <a:pt x="923" y="926"/>
                    </a:lnTo>
                    <a:lnTo>
                      <a:pt x="924" y="924"/>
                    </a:lnTo>
                    <a:lnTo>
                      <a:pt x="924" y="923"/>
                    </a:lnTo>
                    <a:lnTo>
                      <a:pt x="925" y="921"/>
                    </a:lnTo>
                    <a:lnTo>
                      <a:pt x="926" y="918"/>
                    </a:lnTo>
                    <a:lnTo>
                      <a:pt x="927" y="916"/>
                    </a:lnTo>
                    <a:lnTo>
                      <a:pt x="928" y="914"/>
                    </a:lnTo>
                    <a:lnTo>
                      <a:pt x="929" y="912"/>
                    </a:lnTo>
                    <a:lnTo>
                      <a:pt x="930" y="910"/>
                    </a:lnTo>
                    <a:lnTo>
                      <a:pt x="931" y="907"/>
                    </a:lnTo>
                    <a:lnTo>
                      <a:pt x="932" y="905"/>
                    </a:lnTo>
                    <a:lnTo>
                      <a:pt x="933" y="903"/>
                    </a:lnTo>
                    <a:lnTo>
                      <a:pt x="933" y="902"/>
                    </a:lnTo>
                    <a:lnTo>
                      <a:pt x="935" y="901"/>
                    </a:lnTo>
                    <a:lnTo>
                      <a:pt x="935" y="901"/>
                    </a:lnTo>
                    <a:lnTo>
                      <a:pt x="936" y="900"/>
                    </a:lnTo>
                    <a:lnTo>
                      <a:pt x="937" y="901"/>
                    </a:lnTo>
                    <a:lnTo>
                      <a:pt x="938" y="901"/>
                    </a:lnTo>
                    <a:lnTo>
                      <a:pt x="939" y="901"/>
                    </a:lnTo>
                    <a:lnTo>
                      <a:pt x="940" y="902"/>
                    </a:lnTo>
                    <a:lnTo>
                      <a:pt x="941" y="902"/>
                    </a:lnTo>
                    <a:lnTo>
                      <a:pt x="942" y="902"/>
                    </a:lnTo>
                    <a:lnTo>
                      <a:pt x="943" y="902"/>
                    </a:lnTo>
                    <a:lnTo>
                      <a:pt x="944" y="903"/>
                    </a:lnTo>
                    <a:lnTo>
                      <a:pt x="944" y="903"/>
                    </a:lnTo>
                    <a:lnTo>
                      <a:pt x="945" y="903"/>
                    </a:lnTo>
                    <a:lnTo>
                      <a:pt x="946" y="904"/>
                    </a:lnTo>
                    <a:lnTo>
                      <a:pt x="947" y="905"/>
                    </a:lnTo>
                    <a:lnTo>
                      <a:pt x="948" y="905"/>
                    </a:lnTo>
                    <a:lnTo>
                      <a:pt x="949" y="907"/>
                    </a:lnTo>
                    <a:lnTo>
                      <a:pt x="950" y="908"/>
                    </a:lnTo>
                    <a:lnTo>
                      <a:pt x="951" y="909"/>
                    </a:lnTo>
                    <a:lnTo>
                      <a:pt x="952" y="910"/>
                    </a:lnTo>
                    <a:lnTo>
                      <a:pt x="953" y="912"/>
                    </a:lnTo>
                    <a:lnTo>
                      <a:pt x="954" y="913"/>
                    </a:lnTo>
                    <a:lnTo>
                      <a:pt x="954" y="915"/>
                    </a:lnTo>
                    <a:lnTo>
                      <a:pt x="955" y="916"/>
                    </a:lnTo>
                    <a:lnTo>
                      <a:pt x="956" y="917"/>
                    </a:lnTo>
                    <a:lnTo>
                      <a:pt x="957" y="918"/>
                    </a:lnTo>
                    <a:lnTo>
                      <a:pt x="958" y="918"/>
                    </a:lnTo>
                    <a:lnTo>
                      <a:pt x="959" y="919"/>
                    </a:lnTo>
                    <a:lnTo>
                      <a:pt x="960" y="919"/>
                    </a:lnTo>
                    <a:lnTo>
                      <a:pt x="961" y="920"/>
                    </a:lnTo>
                    <a:lnTo>
                      <a:pt x="962" y="920"/>
                    </a:lnTo>
                    <a:lnTo>
                      <a:pt x="963" y="922"/>
                    </a:lnTo>
                    <a:lnTo>
                      <a:pt x="964" y="924"/>
                    </a:lnTo>
                    <a:lnTo>
                      <a:pt x="965" y="926"/>
                    </a:lnTo>
                    <a:lnTo>
                      <a:pt x="965" y="929"/>
                    </a:lnTo>
                    <a:lnTo>
                      <a:pt x="966" y="931"/>
                    </a:lnTo>
                    <a:lnTo>
                      <a:pt x="967" y="932"/>
                    </a:lnTo>
                    <a:lnTo>
                      <a:pt x="968" y="934"/>
                    </a:lnTo>
                    <a:lnTo>
                      <a:pt x="969" y="936"/>
                    </a:lnTo>
                    <a:lnTo>
                      <a:pt x="970" y="938"/>
                    </a:lnTo>
                    <a:lnTo>
                      <a:pt x="971" y="940"/>
                    </a:lnTo>
                    <a:lnTo>
                      <a:pt x="972" y="942"/>
                    </a:lnTo>
                    <a:lnTo>
                      <a:pt x="973" y="943"/>
                    </a:lnTo>
                    <a:lnTo>
                      <a:pt x="974" y="945"/>
                    </a:lnTo>
                    <a:lnTo>
                      <a:pt x="975" y="947"/>
                    </a:lnTo>
                    <a:lnTo>
                      <a:pt x="975" y="949"/>
                    </a:lnTo>
                    <a:lnTo>
                      <a:pt x="976" y="950"/>
                    </a:lnTo>
                    <a:lnTo>
                      <a:pt x="977" y="948"/>
                    </a:lnTo>
                    <a:lnTo>
                      <a:pt x="978" y="943"/>
                    </a:lnTo>
                    <a:lnTo>
                      <a:pt x="979" y="939"/>
                    </a:lnTo>
                    <a:lnTo>
                      <a:pt x="980" y="933"/>
                    </a:lnTo>
                    <a:lnTo>
                      <a:pt x="981" y="926"/>
                    </a:lnTo>
                    <a:lnTo>
                      <a:pt x="982" y="919"/>
                    </a:lnTo>
                    <a:lnTo>
                      <a:pt x="983" y="910"/>
                    </a:lnTo>
                    <a:lnTo>
                      <a:pt x="984" y="902"/>
                    </a:lnTo>
                    <a:lnTo>
                      <a:pt x="985" y="897"/>
                    </a:lnTo>
                    <a:lnTo>
                      <a:pt x="985" y="892"/>
                    </a:lnTo>
                    <a:lnTo>
                      <a:pt x="986" y="887"/>
                    </a:lnTo>
                    <a:lnTo>
                      <a:pt x="987" y="883"/>
                    </a:lnTo>
                    <a:lnTo>
                      <a:pt x="988" y="878"/>
                    </a:lnTo>
                    <a:lnTo>
                      <a:pt x="989" y="873"/>
                    </a:lnTo>
                    <a:lnTo>
                      <a:pt x="990" y="869"/>
                    </a:lnTo>
                    <a:lnTo>
                      <a:pt x="991" y="864"/>
                    </a:lnTo>
                    <a:lnTo>
                      <a:pt x="992" y="853"/>
                    </a:lnTo>
                    <a:lnTo>
                      <a:pt x="993" y="840"/>
                    </a:lnTo>
                    <a:lnTo>
                      <a:pt x="994" y="825"/>
                    </a:lnTo>
                    <a:lnTo>
                      <a:pt x="995" y="809"/>
                    </a:lnTo>
                    <a:lnTo>
                      <a:pt x="996" y="797"/>
                    </a:lnTo>
                    <a:lnTo>
                      <a:pt x="996" y="784"/>
                    </a:lnTo>
                    <a:lnTo>
                      <a:pt x="997" y="772"/>
                    </a:lnTo>
                    <a:lnTo>
                      <a:pt x="998" y="760"/>
                    </a:lnTo>
                    <a:lnTo>
                      <a:pt x="999" y="742"/>
                    </a:lnTo>
                    <a:lnTo>
                      <a:pt x="1000" y="722"/>
                    </a:lnTo>
                    <a:lnTo>
                      <a:pt x="1001" y="705"/>
                    </a:lnTo>
                    <a:lnTo>
                      <a:pt x="1002" y="690"/>
                    </a:lnTo>
                    <a:lnTo>
                      <a:pt x="1003" y="666"/>
                    </a:lnTo>
                    <a:lnTo>
                      <a:pt x="1004" y="643"/>
                    </a:lnTo>
                    <a:lnTo>
                      <a:pt x="1005" y="623"/>
                    </a:lnTo>
                    <a:lnTo>
                      <a:pt x="1005" y="610"/>
                    </a:lnTo>
                    <a:lnTo>
                      <a:pt x="1006" y="612"/>
                    </a:lnTo>
                    <a:lnTo>
                      <a:pt x="1007" y="622"/>
                    </a:lnTo>
                    <a:lnTo>
                      <a:pt x="1008" y="634"/>
                    </a:lnTo>
                    <a:lnTo>
                      <a:pt x="1009" y="649"/>
                    </a:lnTo>
                    <a:lnTo>
                      <a:pt x="1010" y="665"/>
                    </a:lnTo>
                    <a:lnTo>
                      <a:pt x="1011" y="682"/>
                    </a:lnTo>
                    <a:lnTo>
                      <a:pt x="1012" y="701"/>
                    </a:lnTo>
                    <a:lnTo>
                      <a:pt x="1013" y="722"/>
                    </a:lnTo>
                    <a:lnTo>
                      <a:pt x="1014" y="744"/>
                    </a:lnTo>
                    <a:lnTo>
                      <a:pt x="1015" y="768"/>
                    </a:lnTo>
                    <a:lnTo>
                      <a:pt x="1015" y="790"/>
                    </a:lnTo>
                    <a:lnTo>
                      <a:pt x="1017" y="812"/>
                    </a:lnTo>
                    <a:lnTo>
                      <a:pt x="1017" y="838"/>
                    </a:lnTo>
                    <a:lnTo>
                      <a:pt x="1018" y="864"/>
                    </a:lnTo>
                    <a:lnTo>
                      <a:pt x="1019" y="892"/>
                    </a:lnTo>
                    <a:lnTo>
                      <a:pt x="1020" y="917"/>
                    </a:lnTo>
                    <a:lnTo>
                      <a:pt x="1021" y="929"/>
                    </a:lnTo>
                    <a:lnTo>
                      <a:pt x="1022" y="935"/>
                    </a:lnTo>
                    <a:lnTo>
                      <a:pt x="1023" y="939"/>
                    </a:lnTo>
                    <a:lnTo>
                      <a:pt x="1024" y="940"/>
                    </a:lnTo>
                    <a:lnTo>
                      <a:pt x="1025" y="941"/>
                    </a:lnTo>
                    <a:lnTo>
                      <a:pt x="1026" y="941"/>
                    </a:lnTo>
                    <a:lnTo>
                      <a:pt x="1026" y="940"/>
                    </a:lnTo>
                    <a:lnTo>
                      <a:pt x="1027" y="937"/>
                    </a:lnTo>
                    <a:lnTo>
                      <a:pt x="1028" y="936"/>
                    </a:lnTo>
                    <a:lnTo>
                      <a:pt x="1029" y="934"/>
                    </a:lnTo>
                    <a:lnTo>
                      <a:pt x="1030" y="933"/>
                    </a:lnTo>
                    <a:lnTo>
                      <a:pt x="1031" y="931"/>
                    </a:lnTo>
                    <a:lnTo>
                      <a:pt x="1032" y="928"/>
                    </a:lnTo>
                    <a:lnTo>
                      <a:pt x="1033" y="924"/>
                    </a:lnTo>
                    <a:lnTo>
                      <a:pt x="1034" y="920"/>
                    </a:lnTo>
                    <a:lnTo>
                      <a:pt x="1035" y="916"/>
                    </a:lnTo>
                    <a:lnTo>
                      <a:pt x="1036" y="915"/>
                    </a:lnTo>
                    <a:lnTo>
                      <a:pt x="1036" y="916"/>
                    </a:lnTo>
                    <a:lnTo>
                      <a:pt x="1037" y="916"/>
                    </a:lnTo>
                    <a:lnTo>
                      <a:pt x="1038" y="918"/>
                    </a:lnTo>
                    <a:lnTo>
                      <a:pt x="1039" y="920"/>
                    </a:lnTo>
                    <a:lnTo>
                      <a:pt x="1040" y="921"/>
                    </a:lnTo>
                    <a:lnTo>
                      <a:pt x="1041" y="922"/>
                    </a:lnTo>
                    <a:lnTo>
                      <a:pt x="1042" y="924"/>
                    </a:lnTo>
                    <a:lnTo>
                      <a:pt x="1043" y="925"/>
                    </a:lnTo>
                    <a:lnTo>
                      <a:pt x="1044" y="926"/>
                    </a:lnTo>
                    <a:lnTo>
                      <a:pt x="1045" y="926"/>
                    </a:lnTo>
                    <a:lnTo>
                      <a:pt x="1045" y="927"/>
                    </a:lnTo>
                    <a:lnTo>
                      <a:pt x="1047" y="928"/>
                    </a:lnTo>
                    <a:lnTo>
                      <a:pt x="1047" y="928"/>
                    </a:lnTo>
                    <a:lnTo>
                      <a:pt x="1048" y="930"/>
                    </a:lnTo>
                    <a:lnTo>
                      <a:pt x="1049" y="929"/>
                    </a:lnTo>
                    <a:lnTo>
                      <a:pt x="1050" y="930"/>
                    </a:lnTo>
                    <a:lnTo>
                      <a:pt x="1051" y="930"/>
                    </a:lnTo>
                    <a:lnTo>
                      <a:pt x="1052" y="929"/>
                    </a:lnTo>
                    <a:lnTo>
                      <a:pt x="1053" y="929"/>
                    </a:lnTo>
                    <a:lnTo>
                      <a:pt x="1054" y="929"/>
                    </a:lnTo>
                    <a:lnTo>
                      <a:pt x="1055" y="928"/>
                    </a:lnTo>
                    <a:lnTo>
                      <a:pt x="1056" y="928"/>
                    </a:lnTo>
                    <a:lnTo>
                      <a:pt x="1057" y="927"/>
                    </a:lnTo>
                    <a:lnTo>
                      <a:pt x="1057" y="927"/>
                    </a:lnTo>
                    <a:lnTo>
                      <a:pt x="1058" y="926"/>
                    </a:lnTo>
                    <a:lnTo>
                      <a:pt x="1059" y="926"/>
                    </a:lnTo>
                    <a:lnTo>
                      <a:pt x="1060" y="925"/>
                    </a:lnTo>
                    <a:lnTo>
                      <a:pt x="1061" y="924"/>
                    </a:lnTo>
                    <a:lnTo>
                      <a:pt x="1062" y="924"/>
                    </a:lnTo>
                    <a:lnTo>
                      <a:pt x="1063" y="923"/>
                    </a:lnTo>
                    <a:lnTo>
                      <a:pt x="1064" y="923"/>
                    </a:lnTo>
                    <a:lnTo>
                      <a:pt x="1065" y="922"/>
                    </a:lnTo>
                    <a:lnTo>
                      <a:pt x="1066" y="921"/>
                    </a:lnTo>
                    <a:lnTo>
                      <a:pt x="1066" y="921"/>
                    </a:lnTo>
                    <a:lnTo>
                      <a:pt x="1067" y="920"/>
                    </a:lnTo>
                    <a:lnTo>
                      <a:pt x="1068" y="920"/>
                    </a:lnTo>
                    <a:lnTo>
                      <a:pt x="1069" y="919"/>
                    </a:lnTo>
                    <a:lnTo>
                      <a:pt x="1070" y="919"/>
                    </a:lnTo>
                    <a:lnTo>
                      <a:pt x="1071" y="918"/>
                    </a:lnTo>
                    <a:lnTo>
                      <a:pt x="1072" y="918"/>
                    </a:lnTo>
                    <a:lnTo>
                      <a:pt x="1073" y="917"/>
                    </a:lnTo>
                    <a:lnTo>
                      <a:pt x="1074" y="916"/>
                    </a:lnTo>
                    <a:lnTo>
                      <a:pt x="1075" y="915"/>
                    </a:lnTo>
                    <a:lnTo>
                      <a:pt x="1076" y="914"/>
                    </a:lnTo>
                    <a:lnTo>
                      <a:pt x="1077" y="913"/>
                    </a:lnTo>
                    <a:lnTo>
                      <a:pt x="1077" y="913"/>
                    </a:lnTo>
                    <a:lnTo>
                      <a:pt x="1078" y="912"/>
                    </a:lnTo>
                    <a:lnTo>
                      <a:pt x="1079" y="912"/>
                    </a:lnTo>
                    <a:lnTo>
                      <a:pt x="1080" y="913"/>
                    </a:lnTo>
                    <a:lnTo>
                      <a:pt x="1081" y="913"/>
                    </a:lnTo>
                    <a:lnTo>
                      <a:pt x="1082" y="914"/>
                    </a:lnTo>
                    <a:lnTo>
                      <a:pt x="1083" y="915"/>
                    </a:lnTo>
                    <a:lnTo>
                      <a:pt x="1084" y="916"/>
                    </a:lnTo>
                    <a:lnTo>
                      <a:pt x="1085" y="917"/>
                    </a:lnTo>
                    <a:lnTo>
                      <a:pt x="1086" y="918"/>
                    </a:lnTo>
                    <a:lnTo>
                      <a:pt x="1087" y="920"/>
                    </a:lnTo>
                    <a:lnTo>
                      <a:pt x="1087" y="921"/>
                    </a:lnTo>
                    <a:lnTo>
                      <a:pt x="1088" y="922"/>
                    </a:lnTo>
                    <a:lnTo>
                      <a:pt x="1089" y="924"/>
                    </a:lnTo>
                    <a:lnTo>
                      <a:pt x="1090" y="925"/>
                    </a:lnTo>
                    <a:lnTo>
                      <a:pt x="1091" y="927"/>
                    </a:lnTo>
                    <a:lnTo>
                      <a:pt x="1092" y="928"/>
                    </a:lnTo>
                    <a:lnTo>
                      <a:pt x="1093" y="930"/>
                    </a:lnTo>
                    <a:lnTo>
                      <a:pt x="1094" y="930"/>
                    </a:lnTo>
                    <a:lnTo>
                      <a:pt x="1095" y="930"/>
                    </a:lnTo>
                    <a:lnTo>
                      <a:pt x="1096" y="930"/>
                    </a:lnTo>
                    <a:lnTo>
                      <a:pt x="1097" y="930"/>
                    </a:lnTo>
                    <a:lnTo>
                      <a:pt x="1097" y="929"/>
                    </a:lnTo>
                    <a:lnTo>
                      <a:pt x="1098" y="929"/>
                    </a:lnTo>
                    <a:lnTo>
                      <a:pt x="1099" y="928"/>
                    </a:lnTo>
                    <a:lnTo>
                      <a:pt x="1100" y="928"/>
                    </a:lnTo>
                    <a:lnTo>
                      <a:pt x="1101" y="927"/>
                    </a:lnTo>
                    <a:lnTo>
                      <a:pt x="1102" y="926"/>
                    </a:lnTo>
                    <a:lnTo>
                      <a:pt x="1103" y="926"/>
                    </a:lnTo>
                    <a:lnTo>
                      <a:pt x="1104" y="925"/>
                    </a:lnTo>
                    <a:lnTo>
                      <a:pt x="1105" y="925"/>
                    </a:lnTo>
                    <a:lnTo>
                      <a:pt x="1106" y="924"/>
                    </a:lnTo>
                    <a:lnTo>
                      <a:pt x="1107" y="923"/>
                    </a:lnTo>
                    <a:lnTo>
                      <a:pt x="1108" y="923"/>
                    </a:lnTo>
                    <a:lnTo>
                      <a:pt x="1108" y="922"/>
                    </a:lnTo>
                    <a:lnTo>
                      <a:pt x="1109" y="922"/>
                    </a:lnTo>
                    <a:lnTo>
                      <a:pt x="1110" y="921"/>
                    </a:lnTo>
                    <a:lnTo>
                      <a:pt x="1111" y="921"/>
                    </a:lnTo>
                    <a:lnTo>
                      <a:pt x="1112" y="921"/>
                    </a:lnTo>
                    <a:lnTo>
                      <a:pt x="1113" y="920"/>
                    </a:lnTo>
                    <a:lnTo>
                      <a:pt x="1114" y="920"/>
                    </a:lnTo>
                    <a:lnTo>
                      <a:pt x="1115" y="920"/>
                    </a:lnTo>
                    <a:lnTo>
                      <a:pt x="1116" y="920"/>
                    </a:lnTo>
                    <a:lnTo>
                      <a:pt x="1117" y="919"/>
                    </a:lnTo>
                    <a:lnTo>
                      <a:pt x="1117" y="919"/>
                    </a:lnTo>
                    <a:lnTo>
                      <a:pt x="1118" y="919"/>
                    </a:lnTo>
                    <a:lnTo>
                      <a:pt x="1119" y="918"/>
                    </a:lnTo>
                    <a:lnTo>
                      <a:pt x="1120" y="918"/>
                    </a:lnTo>
                    <a:lnTo>
                      <a:pt x="1121" y="917"/>
                    </a:lnTo>
                    <a:lnTo>
                      <a:pt x="1122" y="917"/>
                    </a:lnTo>
                    <a:lnTo>
                      <a:pt x="1123" y="917"/>
                    </a:lnTo>
                    <a:lnTo>
                      <a:pt x="1124" y="918"/>
                    </a:lnTo>
                    <a:lnTo>
                      <a:pt x="1125" y="916"/>
                    </a:lnTo>
                    <a:lnTo>
                      <a:pt x="1126" y="919"/>
                    </a:lnTo>
                    <a:lnTo>
                      <a:pt x="1127" y="920"/>
                    </a:lnTo>
                    <a:lnTo>
                      <a:pt x="1127" y="919"/>
                    </a:lnTo>
                    <a:lnTo>
                      <a:pt x="1129" y="920"/>
                    </a:lnTo>
                    <a:lnTo>
                      <a:pt x="1129" y="921"/>
                    </a:lnTo>
                    <a:lnTo>
                      <a:pt x="1130" y="921"/>
                    </a:lnTo>
                    <a:lnTo>
                      <a:pt x="1131" y="922"/>
                    </a:lnTo>
                    <a:lnTo>
                      <a:pt x="1132" y="923"/>
                    </a:lnTo>
                    <a:lnTo>
                      <a:pt x="1133" y="923"/>
                    </a:lnTo>
                    <a:lnTo>
                      <a:pt x="1134" y="924"/>
                    </a:lnTo>
                    <a:lnTo>
                      <a:pt x="1135" y="925"/>
                    </a:lnTo>
                    <a:lnTo>
                      <a:pt x="1136" y="925"/>
                    </a:lnTo>
                    <a:lnTo>
                      <a:pt x="1137" y="926"/>
                    </a:lnTo>
                    <a:lnTo>
                      <a:pt x="1138" y="926"/>
                    </a:lnTo>
                    <a:lnTo>
                      <a:pt x="1138" y="927"/>
                    </a:lnTo>
                    <a:lnTo>
                      <a:pt x="1139" y="927"/>
                    </a:lnTo>
                    <a:lnTo>
                      <a:pt x="1140" y="927"/>
                    </a:lnTo>
                    <a:lnTo>
                      <a:pt x="1141" y="927"/>
                    </a:lnTo>
                    <a:lnTo>
                      <a:pt x="1142" y="927"/>
                    </a:lnTo>
                    <a:lnTo>
                      <a:pt x="1143" y="927"/>
                    </a:lnTo>
                    <a:lnTo>
                      <a:pt x="1144" y="927"/>
                    </a:lnTo>
                    <a:lnTo>
                      <a:pt x="1145" y="927"/>
                    </a:lnTo>
                    <a:lnTo>
                      <a:pt x="1146" y="928"/>
                    </a:lnTo>
                    <a:lnTo>
                      <a:pt x="1147" y="928"/>
                    </a:lnTo>
                    <a:lnTo>
                      <a:pt x="1148" y="928"/>
                    </a:lnTo>
                    <a:lnTo>
                      <a:pt x="1148" y="928"/>
                    </a:lnTo>
                    <a:lnTo>
                      <a:pt x="1149" y="928"/>
                    </a:lnTo>
                    <a:lnTo>
                      <a:pt x="1150" y="928"/>
                    </a:lnTo>
                    <a:lnTo>
                      <a:pt x="1151" y="928"/>
                    </a:lnTo>
                    <a:lnTo>
                      <a:pt x="1152" y="928"/>
                    </a:lnTo>
                    <a:lnTo>
                      <a:pt x="1153" y="928"/>
                    </a:lnTo>
                    <a:lnTo>
                      <a:pt x="1154" y="927"/>
                    </a:lnTo>
                    <a:lnTo>
                      <a:pt x="1155" y="926"/>
                    </a:lnTo>
                    <a:lnTo>
                      <a:pt x="1156" y="926"/>
                    </a:lnTo>
                    <a:lnTo>
                      <a:pt x="1157" y="925"/>
                    </a:lnTo>
                    <a:lnTo>
                      <a:pt x="1157" y="925"/>
                    </a:lnTo>
                    <a:lnTo>
                      <a:pt x="1159" y="924"/>
                    </a:lnTo>
                    <a:lnTo>
                      <a:pt x="1159" y="923"/>
                    </a:lnTo>
                    <a:lnTo>
                      <a:pt x="1160" y="923"/>
                    </a:lnTo>
                    <a:lnTo>
                      <a:pt x="1161" y="922"/>
                    </a:lnTo>
                    <a:lnTo>
                      <a:pt x="1162" y="921"/>
                    </a:lnTo>
                    <a:lnTo>
                      <a:pt x="1163" y="920"/>
                    </a:lnTo>
                    <a:lnTo>
                      <a:pt x="1164" y="919"/>
                    </a:lnTo>
                    <a:lnTo>
                      <a:pt x="1165" y="918"/>
                    </a:lnTo>
                    <a:lnTo>
                      <a:pt x="1166" y="918"/>
                    </a:lnTo>
                    <a:lnTo>
                      <a:pt x="1167" y="917"/>
                    </a:lnTo>
                    <a:lnTo>
                      <a:pt x="1168" y="917"/>
                    </a:lnTo>
                    <a:lnTo>
                      <a:pt x="1169" y="917"/>
                    </a:lnTo>
                    <a:lnTo>
                      <a:pt x="1169" y="917"/>
                    </a:lnTo>
                    <a:lnTo>
                      <a:pt x="1170" y="918"/>
                    </a:lnTo>
                    <a:lnTo>
                      <a:pt x="1171" y="918"/>
                    </a:lnTo>
                    <a:lnTo>
                      <a:pt x="1172" y="918"/>
                    </a:lnTo>
                    <a:lnTo>
                      <a:pt x="1173" y="918"/>
                    </a:lnTo>
                    <a:lnTo>
                      <a:pt x="1174" y="919"/>
                    </a:lnTo>
                    <a:lnTo>
                      <a:pt x="1175" y="919"/>
                    </a:lnTo>
                    <a:lnTo>
                      <a:pt x="1176" y="919"/>
                    </a:lnTo>
                    <a:lnTo>
                      <a:pt x="1177" y="920"/>
                    </a:lnTo>
                    <a:lnTo>
                      <a:pt x="1178" y="920"/>
                    </a:lnTo>
                    <a:lnTo>
                      <a:pt x="1178" y="920"/>
                    </a:lnTo>
                    <a:lnTo>
                      <a:pt x="1180" y="921"/>
                    </a:lnTo>
                    <a:lnTo>
                      <a:pt x="1180" y="921"/>
                    </a:lnTo>
                    <a:lnTo>
                      <a:pt x="1181" y="921"/>
                    </a:lnTo>
                    <a:lnTo>
                      <a:pt x="1182" y="921"/>
                    </a:lnTo>
                    <a:lnTo>
                      <a:pt x="1183" y="921"/>
                    </a:lnTo>
                    <a:lnTo>
                      <a:pt x="1184" y="922"/>
                    </a:lnTo>
                    <a:lnTo>
                      <a:pt x="1185" y="922"/>
                    </a:lnTo>
                    <a:lnTo>
                      <a:pt x="1186" y="922"/>
                    </a:lnTo>
                    <a:lnTo>
                      <a:pt x="1187" y="922"/>
                    </a:lnTo>
                    <a:lnTo>
                      <a:pt x="1188" y="922"/>
                    </a:lnTo>
                    <a:lnTo>
                      <a:pt x="1189" y="922"/>
                    </a:lnTo>
                    <a:lnTo>
                      <a:pt x="1189" y="922"/>
                    </a:lnTo>
                    <a:lnTo>
                      <a:pt x="1190" y="922"/>
                    </a:lnTo>
                    <a:lnTo>
                      <a:pt x="1191" y="922"/>
                    </a:lnTo>
                    <a:lnTo>
                      <a:pt x="1192" y="922"/>
                    </a:lnTo>
                    <a:lnTo>
                      <a:pt x="1193" y="922"/>
                    </a:lnTo>
                    <a:lnTo>
                      <a:pt x="1194" y="922"/>
                    </a:lnTo>
                    <a:lnTo>
                      <a:pt x="1195" y="922"/>
                    </a:lnTo>
                    <a:lnTo>
                      <a:pt x="1196" y="923"/>
                    </a:lnTo>
                    <a:lnTo>
                      <a:pt x="1197" y="923"/>
                    </a:lnTo>
                    <a:lnTo>
                      <a:pt x="1198" y="923"/>
                    </a:lnTo>
                    <a:lnTo>
                      <a:pt x="1199" y="924"/>
                    </a:lnTo>
                    <a:lnTo>
                      <a:pt x="1199" y="923"/>
                    </a:lnTo>
                    <a:lnTo>
                      <a:pt x="1200" y="924"/>
                    </a:lnTo>
                    <a:lnTo>
                      <a:pt x="1201" y="925"/>
                    </a:lnTo>
                    <a:lnTo>
                      <a:pt x="1202" y="925"/>
                    </a:lnTo>
                    <a:lnTo>
                      <a:pt x="1203" y="925"/>
                    </a:lnTo>
                    <a:lnTo>
                      <a:pt x="1204" y="926"/>
                    </a:lnTo>
                    <a:lnTo>
                      <a:pt x="1205" y="926"/>
                    </a:lnTo>
                    <a:lnTo>
                      <a:pt x="1206" y="926"/>
                    </a:lnTo>
                    <a:lnTo>
                      <a:pt x="1207" y="927"/>
                    </a:lnTo>
                    <a:lnTo>
                      <a:pt x="1208" y="927"/>
                    </a:lnTo>
                    <a:lnTo>
                      <a:pt x="1209" y="928"/>
                    </a:lnTo>
                    <a:lnTo>
                      <a:pt x="1210" y="928"/>
                    </a:lnTo>
                    <a:lnTo>
                      <a:pt x="1210" y="928"/>
                    </a:lnTo>
                    <a:lnTo>
                      <a:pt x="1211" y="928"/>
                    </a:lnTo>
                    <a:lnTo>
                      <a:pt x="1212" y="928"/>
                    </a:lnTo>
                    <a:lnTo>
                      <a:pt x="1213" y="928"/>
                    </a:lnTo>
                    <a:lnTo>
                      <a:pt x="1214" y="928"/>
                    </a:lnTo>
                    <a:lnTo>
                      <a:pt x="1215" y="928"/>
                    </a:lnTo>
                    <a:lnTo>
                      <a:pt x="1216" y="928"/>
                    </a:lnTo>
                    <a:lnTo>
                      <a:pt x="1217" y="928"/>
                    </a:lnTo>
                    <a:lnTo>
                      <a:pt x="1218" y="928"/>
                    </a:lnTo>
                    <a:lnTo>
                      <a:pt x="1219" y="928"/>
                    </a:lnTo>
                    <a:lnTo>
                      <a:pt x="1220" y="927"/>
                    </a:lnTo>
                    <a:lnTo>
                      <a:pt x="1220" y="927"/>
                    </a:lnTo>
                    <a:lnTo>
                      <a:pt x="1221" y="927"/>
                    </a:lnTo>
                    <a:lnTo>
                      <a:pt x="1222" y="926"/>
                    </a:lnTo>
                    <a:lnTo>
                      <a:pt x="1223" y="926"/>
                    </a:lnTo>
                    <a:lnTo>
                      <a:pt x="1224" y="926"/>
                    </a:lnTo>
                    <a:lnTo>
                      <a:pt x="1225" y="925"/>
                    </a:lnTo>
                    <a:lnTo>
                      <a:pt x="1226" y="926"/>
                    </a:lnTo>
                    <a:lnTo>
                      <a:pt x="1227" y="926"/>
                    </a:lnTo>
                    <a:lnTo>
                      <a:pt x="1228" y="926"/>
                    </a:lnTo>
                    <a:lnTo>
                      <a:pt x="1229" y="926"/>
                    </a:lnTo>
                    <a:lnTo>
                      <a:pt x="1229" y="926"/>
                    </a:lnTo>
                    <a:lnTo>
                      <a:pt x="1230" y="926"/>
                    </a:lnTo>
                    <a:lnTo>
                      <a:pt x="1231" y="926"/>
                    </a:lnTo>
                    <a:lnTo>
                      <a:pt x="1232" y="926"/>
                    </a:lnTo>
                    <a:lnTo>
                      <a:pt x="1233" y="926"/>
                    </a:lnTo>
                    <a:lnTo>
                      <a:pt x="1234" y="927"/>
                    </a:lnTo>
                    <a:lnTo>
                      <a:pt x="1235" y="927"/>
                    </a:lnTo>
                    <a:lnTo>
                      <a:pt x="1236" y="928"/>
                    </a:lnTo>
                    <a:lnTo>
                      <a:pt x="1237" y="928"/>
                    </a:lnTo>
                    <a:lnTo>
                      <a:pt x="1238" y="928"/>
                    </a:lnTo>
                    <a:lnTo>
                      <a:pt x="1239" y="929"/>
                    </a:lnTo>
                    <a:lnTo>
                      <a:pt x="1240" y="928"/>
                    </a:lnTo>
                    <a:lnTo>
                      <a:pt x="1241" y="927"/>
                    </a:lnTo>
                    <a:lnTo>
                      <a:pt x="1241" y="926"/>
                    </a:lnTo>
                    <a:lnTo>
                      <a:pt x="1242" y="924"/>
                    </a:lnTo>
                    <a:lnTo>
                      <a:pt x="1243" y="923"/>
                    </a:lnTo>
                    <a:lnTo>
                      <a:pt x="1244" y="922"/>
                    </a:lnTo>
                    <a:lnTo>
                      <a:pt x="1245" y="921"/>
                    </a:lnTo>
                    <a:lnTo>
                      <a:pt x="1246" y="920"/>
                    </a:lnTo>
                    <a:lnTo>
                      <a:pt x="1247" y="918"/>
                    </a:lnTo>
                    <a:lnTo>
                      <a:pt x="1248" y="916"/>
                    </a:lnTo>
                    <a:lnTo>
                      <a:pt x="1249" y="914"/>
                    </a:lnTo>
                    <a:lnTo>
                      <a:pt x="1250" y="912"/>
                    </a:lnTo>
                    <a:lnTo>
                      <a:pt x="1250" y="910"/>
                    </a:lnTo>
                    <a:lnTo>
                      <a:pt x="1251" y="909"/>
                    </a:lnTo>
                    <a:lnTo>
                      <a:pt x="1252" y="906"/>
                    </a:lnTo>
                    <a:lnTo>
                      <a:pt x="1253" y="903"/>
                    </a:lnTo>
                    <a:lnTo>
                      <a:pt x="1254" y="904"/>
                    </a:lnTo>
                    <a:lnTo>
                      <a:pt x="1255" y="905"/>
                    </a:lnTo>
                    <a:lnTo>
                      <a:pt x="1256" y="910"/>
                    </a:lnTo>
                    <a:lnTo>
                      <a:pt x="1257" y="917"/>
                    </a:lnTo>
                    <a:lnTo>
                      <a:pt x="1258" y="908"/>
                    </a:lnTo>
                    <a:lnTo>
                      <a:pt x="1259" y="898"/>
                    </a:lnTo>
                    <a:lnTo>
                      <a:pt x="1260" y="895"/>
                    </a:lnTo>
                    <a:lnTo>
                      <a:pt x="1260" y="908"/>
                    </a:lnTo>
                    <a:lnTo>
                      <a:pt x="1261" y="920"/>
                    </a:lnTo>
                    <a:lnTo>
                      <a:pt x="1262" y="924"/>
                    </a:lnTo>
                    <a:lnTo>
                      <a:pt x="1263" y="922"/>
                    </a:lnTo>
                    <a:lnTo>
                      <a:pt x="1264" y="918"/>
                    </a:lnTo>
                    <a:lnTo>
                      <a:pt x="1265" y="922"/>
                    </a:lnTo>
                    <a:lnTo>
                      <a:pt x="1266" y="924"/>
                    </a:lnTo>
                    <a:lnTo>
                      <a:pt x="1267" y="922"/>
                    </a:lnTo>
                    <a:lnTo>
                      <a:pt x="1268" y="924"/>
                    </a:lnTo>
                    <a:lnTo>
                      <a:pt x="1269" y="927"/>
                    </a:lnTo>
                    <a:lnTo>
                      <a:pt x="1270" y="926"/>
                    </a:lnTo>
                    <a:lnTo>
                      <a:pt x="1271" y="926"/>
                    </a:lnTo>
                    <a:lnTo>
                      <a:pt x="1271" y="927"/>
                    </a:lnTo>
                    <a:lnTo>
                      <a:pt x="1272" y="928"/>
                    </a:lnTo>
                    <a:lnTo>
                      <a:pt x="1273" y="928"/>
                    </a:lnTo>
                    <a:lnTo>
                      <a:pt x="1274" y="928"/>
                    </a:lnTo>
                    <a:lnTo>
                      <a:pt x="1275" y="928"/>
                    </a:lnTo>
                    <a:lnTo>
                      <a:pt x="1276" y="928"/>
                    </a:lnTo>
                    <a:lnTo>
                      <a:pt x="1277" y="928"/>
                    </a:lnTo>
                    <a:lnTo>
                      <a:pt x="1278" y="928"/>
                    </a:lnTo>
                    <a:lnTo>
                      <a:pt x="1279" y="928"/>
                    </a:lnTo>
                    <a:lnTo>
                      <a:pt x="1280" y="928"/>
                    </a:lnTo>
                    <a:lnTo>
                      <a:pt x="1281" y="928"/>
                    </a:lnTo>
                    <a:lnTo>
                      <a:pt x="1281" y="928"/>
                    </a:lnTo>
                    <a:lnTo>
                      <a:pt x="1282" y="928"/>
                    </a:lnTo>
                    <a:lnTo>
                      <a:pt x="1283" y="928"/>
                    </a:lnTo>
                    <a:lnTo>
                      <a:pt x="1284" y="927"/>
                    </a:lnTo>
                    <a:lnTo>
                      <a:pt x="1285" y="926"/>
                    </a:lnTo>
                    <a:lnTo>
                      <a:pt x="1286" y="926"/>
                    </a:lnTo>
                    <a:lnTo>
                      <a:pt x="1287" y="925"/>
                    </a:lnTo>
                    <a:lnTo>
                      <a:pt x="1288" y="924"/>
                    </a:lnTo>
                    <a:lnTo>
                      <a:pt x="1289" y="923"/>
                    </a:lnTo>
                    <a:lnTo>
                      <a:pt x="1290" y="923"/>
                    </a:lnTo>
                    <a:lnTo>
                      <a:pt x="1290" y="922"/>
                    </a:lnTo>
                    <a:lnTo>
                      <a:pt x="1292" y="921"/>
                    </a:lnTo>
                    <a:lnTo>
                      <a:pt x="1292" y="920"/>
                    </a:lnTo>
                    <a:lnTo>
                      <a:pt x="1293" y="918"/>
                    </a:lnTo>
                    <a:lnTo>
                      <a:pt x="1294" y="918"/>
                    </a:lnTo>
                    <a:lnTo>
                      <a:pt x="1295" y="916"/>
                    </a:lnTo>
                    <a:lnTo>
                      <a:pt x="1296" y="915"/>
                    </a:lnTo>
                    <a:lnTo>
                      <a:pt x="1297" y="914"/>
                    </a:lnTo>
                    <a:lnTo>
                      <a:pt x="1298" y="913"/>
                    </a:lnTo>
                    <a:lnTo>
                      <a:pt x="1299" y="913"/>
                    </a:lnTo>
                    <a:lnTo>
                      <a:pt x="1300" y="914"/>
                    </a:lnTo>
                    <a:lnTo>
                      <a:pt x="1301" y="914"/>
                    </a:lnTo>
                    <a:lnTo>
                      <a:pt x="1301" y="915"/>
                    </a:lnTo>
                    <a:lnTo>
                      <a:pt x="1302" y="915"/>
                    </a:lnTo>
                    <a:lnTo>
                      <a:pt x="1303" y="914"/>
                    </a:lnTo>
                    <a:lnTo>
                      <a:pt x="1304" y="917"/>
                    </a:lnTo>
                    <a:lnTo>
                      <a:pt x="1305" y="917"/>
                    </a:lnTo>
                    <a:lnTo>
                      <a:pt x="1306" y="918"/>
                    </a:lnTo>
                    <a:lnTo>
                      <a:pt x="1307" y="918"/>
                    </a:lnTo>
                    <a:lnTo>
                      <a:pt x="1308" y="919"/>
                    </a:lnTo>
                    <a:lnTo>
                      <a:pt x="1309" y="920"/>
                    </a:lnTo>
                    <a:lnTo>
                      <a:pt x="1310" y="921"/>
                    </a:lnTo>
                    <a:lnTo>
                      <a:pt x="1311" y="922"/>
                    </a:lnTo>
                    <a:lnTo>
                      <a:pt x="1311" y="923"/>
                    </a:lnTo>
                    <a:lnTo>
                      <a:pt x="1313" y="923"/>
                    </a:lnTo>
                    <a:lnTo>
                      <a:pt x="1313" y="923"/>
                    </a:lnTo>
                    <a:lnTo>
                      <a:pt x="1314" y="923"/>
                    </a:lnTo>
                    <a:lnTo>
                      <a:pt x="1315" y="922"/>
                    </a:lnTo>
                    <a:lnTo>
                      <a:pt x="1316" y="922"/>
                    </a:lnTo>
                    <a:lnTo>
                      <a:pt x="1317" y="922"/>
                    </a:lnTo>
                    <a:lnTo>
                      <a:pt x="1318" y="919"/>
                    </a:lnTo>
                    <a:lnTo>
                      <a:pt x="1319" y="920"/>
                    </a:lnTo>
                    <a:lnTo>
                      <a:pt x="1320" y="921"/>
                    </a:lnTo>
                    <a:lnTo>
                      <a:pt x="1321" y="919"/>
                    </a:lnTo>
                    <a:lnTo>
                      <a:pt x="1322" y="918"/>
                    </a:lnTo>
                    <a:lnTo>
                      <a:pt x="1322" y="918"/>
                    </a:lnTo>
                    <a:lnTo>
                      <a:pt x="1323" y="918"/>
                    </a:lnTo>
                    <a:lnTo>
                      <a:pt x="1324" y="917"/>
                    </a:lnTo>
                    <a:lnTo>
                      <a:pt x="1325" y="916"/>
                    </a:lnTo>
                    <a:lnTo>
                      <a:pt x="1326" y="915"/>
                    </a:lnTo>
                    <a:lnTo>
                      <a:pt x="1327" y="915"/>
                    </a:lnTo>
                    <a:lnTo>
                      <a:pt x="1328" y="915"/>
                    </a:lnTo>
                    <a:lnTo>
                      <a:pt x="1329" y="915"/>
                    </a:lnTo>
                    <a:lnTo>
                      <a:pt x="1330" y="915"/>
                    </a:lnTo>
                    <a:lnTo>
                      <a:pt x="1331" y="915"/>
                    </a:lnTo>
                    <a:lnTo>
                      <a:pt x="1332" y="915"/>
                    </a:lnTo>
                    <a:lnTo>
                      <a:pt x="1332" y="915"/>
                    </a:lnTo>
                    <a:lnTo>
                      <a:pt x="1333" y="916"/>
                    </a:lnTo>
                    <a:lnTo>
                      <a:pt x="1334" y="916"/>
                    </a:lnTo>
                    <a:lnTo>
                      <a:pt x="1335" y="916"/>
                    </a:lnTo>
                    <a:lnTo>
                      <a:pt x="1336" y="916"/>
                    </a:lnTo>
                    <a:lnTo>
                      <a:pt x="1337" y="916"/>
                    </a:lnTo>
                    <a:lnTo>
                      <a:pt x="1338" y="916"/>
                    </a:lnTo>
                    <a:lnTo>
                      <a:pt x="1339" y="916"/>
                    </a:lnTo>
                    <a:lnTo>
                      <a:pt x="1340" y="917"/>
                    </a:lnTo>
                    <a:lnTo>
                      <a:pt x="1341" y="918"/>
                    </a:lnTo>
                    <a:lnTo>
                      <a:pt x="1341" y="915"/>
                    </a:lnTo>
                    <a:lnTo>
                      <a:pt x="1343" y="917"/>
                    </a:lnTo>
                    <a:lnTo>
                      <a:pt x="1343" y="918"/>
                    </a:lnTo>
                    <a:lnTo>
                      <a:pt x="1344" y="916"/>
                    </a:lnTo>
                    <a:lnTo>
                      <a:pt x="1345" y="916"/>
                    </a:lnTo>
                    <a:lnTo>
                      <a:pt x="1346" y="916"/>
                    </a:lnTo>
                    <a:lnTo>
                      <a:pt x="1347" y="916"/>
                    </a:lnTo>
                    <a:lnTo>
                      <a:pt x="1348" y="916"/>
                    </a:lnTo>
                    <a:lnTo>
                      <a:pt x="1349" y="916"/>
                    </a:lnTo>
                    <a:lnTo>
                      <a:pt x="1350" y="916"/>
                    </a:lnTo>
                    <a:lnTo>
                      <a:pt x="1351" y="916"/>
                    </a:lnTo>
                    <a:lnTo>
                      <a:pt x="1352" y="916"/>
                    </a:lnTo>
                    <a:lnTo>
                      <a:pt x="1353" y="916"/>
                    </a:lnTo>
                    <a:lnTo>
                      <a:pt x="1353" y="915"/>
                    </a:lnTo>
                    <a:lnTo>
                      <a:pt x="1354" y="915"/>
                    </a:lnTo>
                    <a:lnTo>
                      <a:pt x="1355" y="915"/>
                    </a:lnTo>
                    <a:lnTo>
                      <a:pt x="1356" y="915"/>
                    </a:lnTo>
                    <a:lnTo>
                      <a:pt x="1357" y="915"/>
                    </a:lnTo>
                    <a:lnTo>
                      <a:pt x="1358" y="914"/>
                    </a:lnTo>
                    <a:lnTo>
                      <a:pt x="1359" y="914"/>
                    </a:lnTo>
                    <a:lnTo>
                      <a:pt x="1360" y="914"/>
                    </a:lnTo>
                    <a:lnTo>
                      <a:pt x="1361" y="913"/>
                    </a:lnTo>
                    <a:lnTo>
                      <a:pt x="1362" y="913"/>
                    </a:lnTo>
                    <a:lnTo>
                      <a:pt x="1362" y="913"/>
                    </a:lnTo>
                    <a:lnTo>
                      <a:pt x="1363" y="912"/>
                    </a:lnTo>
                    <a:lnTo>
                      <a:pt x="1364" y="912"/>
                    </a:lnTo>
                    <a:lnTo>
                      <a:pt x="1365" y="911"/>
                    </a:lnTo>
                    <a:lnTo>
                      <a:pt x="1366" y="911"/>
                    </a:lnTo>
                    <a:lnTo>
                      <a:pt x="1367" y="910"/>
                    </a:lnTo>
                    <a:lnTo>
                      <a:pt x="1368" y="910"/>
                    </a:lnTo>
                    <a:lnTo>
                      <a:pt x="1369" y="909"/>
                    </a:lnTo>
                    <a:lnTo>
                      <a:pt x="1370" y="907"/>
                    </a:lnTo>
                    <a:lnTo>
                      <a:pt x="1371" y="911"/>
                    </a:lnTo>
                    <a:lnTo>
                      <a:pt x="1372" y="909"/>
                    </a:lnTo>
                    <a:lnTo>
                      <a:pt x="1373" y="908"/>
                    </a:lnTo>
                    <a:lnTo>
                      <a:pt x="1373" y="911"/>
                    </a:lnTo>
                    <a:lnTo>
                      <a:pt x="1374" y="911"/>
                    </a:lnTo>
                    <a:lnTo>
                      <a:pt x="1375" y="912"/>
                    </a:lnTo>
                    <a:lnTo>
                      <a:pt x="1376" y="912"/>
                    </a:lnTo>
                    <a:lnTo>
                      <a:pt x="1377" y="913"/>
                    </a:lnTo>
                    <a:lnTo>
                      <a:pt x="1378" y="914"/>
                    </a:lnTo>
                    <a:lnTo>
                      <a:pt x="1379" y="915"/>
                    </a:lnTo>
                    <a:lnTo>
                      <a:pt x="1380" y="915"/>
                    </a:lnTo>
                    <a:lnTo>
                      <a:pt x="1381" y="916"/>
                    </a:lnTo>
                    <a:lnTo>
                      <a:pt x="1382" y="917"/>
                    </a:lnTo>
                    <a:lnTo>
                      <a:pt x="1383" y="918"/>
                    </a:lnTo>
                    <a:lnTo>
                      <a:pt x="1383" y="918"/>
                    </a:lnTo>
                    <a:lnTo>
                      <a:pt x="1384" y="919"/>
                    </a:lnTo>
                    <a:lnTo>
                      <a:pt x="1385" y="920"/>
                    </a:lnTo>
                    <a:lnTo>
                      <a:pt x="1386" y="920"/>
                    </a:lnTo>
                    <a:lnTo>
                      <a:pt x="1387" y="921"/>
                    </a:lnTo>
                    <a:lnTo>
                      <a:pt x="1388" y="921"/>
                    </a:lnTo>
                    <a:lnTo>
                      <a:pt x="1389" y="922"/>
                    </a:lnTo>
                    <a:lnTo>
                      <a:pt x="1390" y="922"/>
                    </a:lnTo>
                    <a:lnTo>
                      <a:pt x="1391" y="923"/>
                    </a:lnTo>
                    <a:lnTo>
                      <a:pt x="1392" y="923"/>
                    </a:lnTo>
                    <a:lnTo>
                      <a:pt x="1393" y="923"/>
                    </a:lnTo>
                    <a:lnTo>
                      <a:pt x="1393" y="924"/>
                    </a:lnTo>
                    <a:lnTo>
                      <a:pt x="1394" y="925"/>
                    </a:lnTo>
                    <a:lnTo>
                      <a:pt x="1395" y="925"/>
                    </a:lnTo>
                    <a:lnTo>
                      <a:pt x="1396" y="926"/>
                    </a:lnTo>
                    <a:lnTo>
                      <a:pt x="1397" y="926"/>
                    </a:lnTo>
                    <a:lnTo>
                      <a:pt x="1398" y="927"/>
                    </a:lnTo>
                    <a:lnTo>
                      <a:pt x="1399" y="928"/>
                    </a:lnTo>
                    <a:lnTo>
                      <a:pt x="1400" y="928"/>
                    </a:lnTo>
                    <a:lnTo>
                      <a:pt x="1401" y="927"/>
                    </a:lnTo>
                    <a:lnTo>
                      <a:pt x="1402" y="927"/>
                    </a:lnTo>
                    <a:lnTo>
                      <a:pt x="1403" y="926"/>
                    </a:lnTo>
                    <a:lnTo>
                      <a:pt x="1404" y="926"/>
                    </a:lnTo>
                    <a:lnTo>
                      <a:pt x="1404" y="925"/>
                    </a:lnTo>
                    <a:lnTo>
                      <a:pt x="1405" y="924"/>
                    </a:lnTo>
                    <a:lnTo>
                      <a:pt x="1406" y="924"/>
                    </a:lnTo>
                    <a:lnTo>
                      <a:pt x="1407" y="923"/>
                    </a:lnTo>
                    <a:lnTo>
                      <a:pt x="1408" y="922"/>
                    </a:lnTo>
                    <a:lnTo>
                      <a:pt x="1409" y="921"/>
                    </a:lnTo>
                    <a:lnTo>
                      <a:pt x="1410" y="920"/>
                    </a:lnTo>
                    <a:lnTo>
                      <a:pt x="1411" y="919"/>
                    </a:lnTo>
                    <a:lnTo>
                      <a:pt x="1412" y="918"/>
                    </a:lnTo>
                    <a:lnTo>
                      <a:pt x="1413" y="917"/>
                    </a:lnTo>
                    <a:lnTo>
                      <a:pt x="1413" y="916"/>
                    </a:lnTo>
                    <a:lnTo>
                      <a:pt x="1414" y="916"/>
                    </a:lnTo>
                    <a:lnTo>
                      <a:pt x="1415" y="916"/>
                    </a:lnTo>
                    <a:lnTo>
                      <a:pt x="1416" y="916"/>
                    </a:lnTo>
                    <a:lnTo>
                      <a:pt x="1417" y="916"/>
                    </a:lnTo>
                    <a:lnTo>
                      <a:pt x="1418" y="916"/>
                    </a:lnTo>
                    <a:lnTo>
                      <a:pt x="1419" y="917"/>
                    </a:lnTo>
                    <a:lnTo>
                      <a:pt x="1420" y="917"/>
                    </a:lnTo>
                    <a:lnTo>
                      <a:pt x="1421" y="917"/>
                    </a:lnTo>
                    <a:lnTo>
                      <a:pt x="1422" y="918"/>
                    </a:lnTo>
                    <a:lnTo>
                      <a:pt x="1423" y="918"/>
                    </a:lnTo>
                    <a:lnTo>
                      <a:pt x="1423" y="919"/>
                    </a:lnTo>
                    <a:lnTo>
                      <a:pt x="1425" y="919"/>
                    </a:lnTo>
                    <a:lnTo>
                      <a:pt x="1425" y="920"/>
                    </a:lnTo>
                    <a:lnTo>
                      <a:pt x="1426" y="920"/>
                    </a:lnTo>
                    <a:lnTo>
                      <a:pt x="1427" y="921"/>
                    </a:lnTo>
                    <a:lnTo>
                      <a:pt x="1428" y="921"/>
                    </a:lnTo>
                    <a:lnTo>
                      <a:pt x="1429" y="921"/>
                    </a:lnTo>
                    <a:lnTo>
                      <a:pt x="1430" y="921"/>
                    </a:lnTo>
                    <a:lnTo>
                      <a:pt x="1431" y="921"/>
                    </a:lnTo>
                    <a:lnTo>
                      <a:pt x="1432" y="920"/>
                    </a:lnTo>
                    <a:lnTo>
                      <a:pt x="1433" y="920"/>
                    </a:lnTo>
                    <a:lnTo>
                      <a:pt x="1434" y="920"/>
                    </a:lnTo>
                    <a:lnTo>
                      <a:pt x="1434" y="919"/>
                    </a:lnTo>
                    <a:lnTo>
                      <a:pt x="1435" y="919"/>
                    </a:lnTo>
                    <a:lnTo>
                      <a:pt x="1436" y="918"/>
                    </a:lnTo>
                    <a:lnTo>
                      <a:pt x="1437" y="917"/>
                    </a:lnTo>
                    <a:lnTo>
                      <a:pt x="1438" y="920"/>
                    </a:lnTo>
                    <a:lnTo>
                      <a:pt x="1439" y="922"/>
                    </a:lnTo>
                    <a:lnTo>
                      <a:pt x="1440" y="916"/>
                    </a:lnTo>
                    <a:lnTo>
                      <a:pt x="1441" y="909"/>
                    </a:lnTo>
                    <a:lnTo>
                      <a:pt x="1442" y="911"/>
                    </a:lnTo>
                    <a:lnTo>
                      <a:pt x="1443" y="916"/>
                    </a:lnTo>
                    <a:lnTo>
                      <a:pt x="1444" y="919"/>
                    </a:lnTo>
                    <a:lnTo>
                      <a:pt x="1444" y="914"/>
                    </a:lnTo>
                    <a:lnTo>
                      <a:pt x="1445" y="914"/>
                    </a:lnTo>
                    <a:lnTo>
                      <a:pt x="1446" y="914"/>
                    </a:lnTo>
                    <a:lnTo>
                      <a:pt x="1447" y="914"/>
                    </a:lnTo>
                    <a:lnTo>
                      <a:pt x="1448" y="914"/>
                    </a:lnTo>
                    <a:lnTo>
                      <a:pt x="1449" y="914"/>
                    </a:lnTo>
                    <a:lnTo>
                      <a:pt x="1450" y="915"/>
                    </a:lnTo>
                    <a:lnTo>
                      <a:pt x="1451" y="915"/>
                    </a:lnTo>
                    <a:lnTo>
                      <a:pt x="1452" y="915"/>
                    </a:lnTo>
                    <a:lnTo>
                      <a:pt x="1453" y="915"/>
                    </a:lnTo>
                    <a:lnTo>
                      <a:pt x="1453" y="916"/>
                    </a:lnTo>
                    <a:lnTo>
                      <a:pt x="1455" y="915"/>
                    </a:lnTo>
                    <a:lnTo>
                      <a:pt x="1455" y="915"/>
                    </a:lnTo>
                    <a:lnTo>
                      <a:pt x="1456" y="918"/>
                    </a:lnTo>
                    <a:lnTo>
                      <a:pt x="1457" y="916"/>
                    </a:lnTo>
                    <a:lnTo>
                      <a:pt x="1458" y="917"/>
                    </a:lnTo>
                    <a:lnTo>
                      <a:pt x="1459" y="916"/>
                    </a:lnTo>
                    <a:lnTo>
                      <a:pt x="1460" y="916"/>
                    </a:lnTo>
                    <a:lnTo>
                      <a:pt x="1461" y="915"/>
                    </a:lnTo>
                    <a:lnTo>
                      <a:pt x="1462" y="915"/>
                    </a:lnTo>
                    <a:lnTo>
                      <a:pt x="1463" y="913"/>
                    </a:lnTo>
                    <a:lnTo>
                      <a:pt x="1464" y="914"/>
                    </a:lnTo>
                    <a:lnTo>
                      <a:pt x="1465" y="914"/>
                    </a:lnTo>
                    <a:lnTo>
                      <a:pt x="1465" y="910"/>
                    </a:lnTo>
                    <a:lnTo>
                      <a:pt x="1466" y="912"/>
                    </a:lnTo>
                    <a:lnTo>
                      <a:pt x="1467" y="911"/>
                    </a:lnTo>
                    <a:lnTo>
                      <a:pt x="1468" y="909"/>
                    </a:lnTo>
                    <a:lnTo>
                      <a:pt x="1469" y="908"/>
                    </a:lnTo>
                    <a:lnTo>
                      <a:pt x="1470" y="908"/>
                    </a:lnTo>
                    <a:lnTo>
                      <a:pt x="1471" y="908"/>
                    </a:lnTo>
                    <a:lnTo>
                      <a:pt x="1472" y="908"/>
                    </a:lnTo>
                    <a:lnTo>
                      <a:pt x="1473" y="906"/>
                    </a:lnTo>
                    <a:lnTo>
                      <a:pt x="1474" y="906"/>
                    </a:lnTo>
                    <a:lnTo>
                      <a:pt x="1474" y="902"/>
                    </a:lnTo>
                    <a:lnTo>
                      <a:pt x="1475" y="905"/>
                    </a:lnTo>
                    <a:lnTo>
                      <a:pt x="1476" y="910"/>
                    </a:lnTo>
                    <a:lnTo>
                      <a:pt x="1477" y="910"/>
                    </a:lnTo>
                    <a:lnTo>
                      <a:pt x="1478" y="909"/>
                    </a:lnTo>
                    <a:lnTo>
                      <a:pt x="1479" y="908"/>
                    </a:lnTo>
                    <a:lnTo>
                      <a:pt x="1480" y="908"/>
                    </a:lnTo>
                    <a:lnTo>
                      <a:pt x="1481" y="908"/>
                    </a:lnTo>
                    <a:lnTo>
                      <a:pt x="1482" y="910"/>
                    </a:lnTo>
                    <a:lnTo>
                      <a:pt x="1483" y="911"/>
                    </a:lnTo>
                    <a:lnTo>
                      <a:pt x="1484" y="913"/>
                    </a:lnTo>
                    <a:lnTo>
                      <a:pt x="1485" y="914"/>
                    </a:lnTo>
                    <a:lnTo>
                      <a:pt x="1486" y="913"/>
                    </a:lnTo>
                    <a:lnTo>
                      <a:pt x="1486" y="915"/>
                    </a:lnTo>
                    <a:lnTo>
                      <a:pt x="1487" y="915"/>
                    </a:lnTo>
                    <a:lnTo>
                      <a:pt x="1488" y="914"/>
                    </a:lnTo>
                    <a:lnTo>
                      <a:pt x="1489" y="913"/>
                    </a:lnTo>
                    <a:lnTo>
                      <a:pt x="1490" y="913"/>
                    </a:lnTo>
                    <a:lnTo>
                      <a:pt x="1491" y="912"/>
                    </a:lnTo>
                    <a:lnTo>
                      <a:pt x="1492" y="911"/>
                    </a:lnTo>
                    <a:lnTo>
                      <a:pt x="1493" y="910"/>
                    </a:lnTo>
                    <a:lnTo>
                      <a:pt x="1494" y="910"/>
                    </a:lnTo>
                    <a:lnTo>
                      <a:pt x="1495" y="907"/>
                    </a:lnTo>
                    <a:lnTo>
                      <a:pt x="1495" y="906"/>
                    </a:lnTo>
                    <a:lnTo>
                      <a:pt x="1496" y="908"/>
                    </a:lnTo>
                    <a:lnTo>
                      <a:pt x="1497" y="905"/>
                    </a:lnTo>
                    <a:lnTo>
                      <a:pt x="1498" y="902"/>
                    </a:lnTo>
                    <a:lnTo>
                      <a:pt x="1499" y="903"/>
                    </a:lnTo>
                    <a:lnTo>
                      <a:pt x="1500" y="902"/>
                    </a:lnTo>
                    <a:lnTo>
                      <a:pt x="1501" y="900"/>
                    </a:lnTo>
                  </a:path>
                </a:pathLst>
              </a:custGeom>
              <a:noFill/>
              <a:ln w="3175" cap="flat">
                <a:solidFill>
                  <a:srgbClr val="77AC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20" name="Freeform 235">
                <a:extLst>
                  <a:ext uri="{FF2B5EF4-FFF2-40B4-BE49-F238E27FC236}">
                    <a16:creationId xmlns:a16="http://schemas.microsoft.com/office/drawing/2014/main" id="{D7D52EAD-090F-426D-8537-25E202AA8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71"/>
                <a:ext cx="1501" cy="990"/>
              </a:xfrm>
              <a:custGeom>
                <a:avLst/>
                <a:gdLst>
                  <a:gd name="T0" fmla="*/ 22 w 1501"/>
                  <a:gd name="T1" fmla="*/ 940 h 990"/>
                  <a:gd name="T2" fmla="*/ 46 w 1501"/>
                  <a:gd name="T3" fmla="*/ 957 h 990"/>
                  <a:gd name="T4" fmla="*/ 69 w 1501"/>
                  <a:gd name="T5" fmla="*/ 886 h 990"/>
                  <a:gd name="T6" fmla="*/ 93 w 1501"/>
                  <a:gd name="T7" fmla="*/ 939 h 990"/>
                  <a:gd name="T8" fmla="*/ 117 w 1501"/>
                  <a:gd name="T9" fmla="*/ 946 h 990"/>
                  <a:gd name="T10" fmla="*/ 140 w 1501"/>
                  <a:gd name="T11" fmla="*/ 924 h 990"/>
                  <a:gd name="T12" fmla="*/ 164 w 1501"/>
                  <a:gd name="T13" fmla="*/ 952 h 990"/>
                  <a:gd name="T14" fmla="*/ 188 w 1501"/>
                  <a:gd name="T15" fmla="*/ 952 h 990"/>
                  <a:gd name="T16" fmla="*/ 211 w 1501"/>
                  <a:gd name="T17" fmla="*/ 940 h 990"/>
                  <a:gd name="T18" fmla="*/ 235 w 1501"/>
                  <a:gd name="T19" fmla="*/ 961 h 990"/>
                  <a:gd name="T20" fmla="*/ 259 w 1501"/>
                  <a:gd name="T21" fmla="*/ 952 h 990"/>
                  <a:gd name="T22" fmla="*/ 282 w 1501"/>
                  <a:gd name="T23" fmla="*/ 951 h 990"/>
                  <a:gd name="T24" fmla="*/ 306 w 1501"/>
                  <a:gd name="T25" fmla="*/ 939 h 990"/>
                  <a:gd name="T26" fmla="*/ 330 w 1501"/>
                  <a:gd name="T27" fmla="*/ 950 h 990"/>
                  <a:gd name="T28" fmla="*/ 353 w 1501"/>
                  <a:gd name="T29" fmla="*/ 950 h 990"/>
                  <a:gd name="T30" fmla="*/ 377 w 1501"/>
                  <a:gd name="T31" fmla="*/ 958 h 990"/>
                  <a:gd name="T32" fmla="*/ 401 w 1501"/>
                  <a:gd name="T33" fmla="*/ 956 h 990"/>
                  <a:gd name="T34" fmla="*/ 424 w 1501"/>
                  <a:gd name="T35" fmla="*/ 934 h 990"/>
                  <a:gd name="T36" fmla="*/ 448 w 1501"/>
                  <a:gd name="T37" fmla="*/ 985 h 990"/>
                  <a:gd name="T38" fmla="*/ 472 w 1501"/>
                  <a:gd name="T39" fmla="*/ 497 h 990"/>
                  <a:gd name="T40" fmla="*/ 495 w 1501"/>
                  <a:gd name="T41" fmla="*/ 832 h 990"/>
                  <a:gd name="T42" fmla="*/ 519 w 1501"/>
                  <a:gd name="T43" fmla="*/ 968 h 990"/>
                  <a:gd name="T44" fmla="*/ 543 w 1501"/>
                  <a:gd name="T45" fmla="*/ 956 h 990"/>
                  <a:gd name="T46" fmla="*/ 567 w 1501"/>
                  <a:gd name="T47" fmla="*/ 942 h 990"/>
                  <a:gd name="T48" fmla="*/ 590 w 1501"/>
                  <a:gd name="T49" fmla="*/ 954 h 990"/>
                  <a:gd name="T50" fmla="*/ 614 w 1501"/>
                  <a:gd name="T51" fmla="*/ 978 h 990"/>
                  <a:gd name="T52" fmla="*/ 637 w 1501"/>
                  <a:gd name="T53" fmla="*/ 819 h 990"/>
                  <a:gd name="T54" fmla="*/ 661 w 1501"/>
                  <a:gd name="T55" fmla="*/ 908 h 990"/>
                  <a:gd name="T56" fmla="*/ 685 w 1501"/>
                  <a:gd name="T57" fmla="*/ 961 h 990"/>
                  <a:gd name="T58" fmla="*/ 709 w 1501"/>
                  <a:gd name="T59" fmla="*/ 931 h 990"/>
                  <a:gd name="T60" fmla="*/ 732 w 1501"/>
                  <a:gd name="T61" fmla="*/ 955 h 990"/>
                  <a:gd name="T62" fmla="*/ 756 w 1501"/>
                  <a:gd name="T63" fmla="*/ 957 h 990"/>
                  <a:gd name="T64" fmla="*/ 780 w 1501"/>
                  <a:gd name="T65" fmla="*/ 955 h 990"/>
                  <a:gd name="T66" fmla="*/ 803 w 1501"/>
                  <a:gd name="T67" fmla="*/ 955 h 990"/>
                  <a:gd name="T68" fmla="*/ 827 w 1501"/>
                  <a:gd name="T69" fmla="*/ 940 h 990"/>
                  <a:gd name="T70" fmla="*/ 851 w 1501"/>
                  <a:gd name="T71" fmla="*/ 889 h 990"/>
                  <a:gd name="T72" fmla="*/ 874 w 1501"/>
                  <a:gd name="T73" fmla="*/ 955 h 990"/>
                  <a:gd name="T74" fmla="*/ 898 w 1501"/>
                  <a:gd name="T75" fmla="*/ 957 h 990"/>
                  <a:gd name="T76" fmla="*/ 922 w 1501"/>
                  <a:gd name="T77" fmla="*/ 960 h 990"/>
                  <a:gd name="T78" fmla="*/ 945 w 1501"/>
                  <a:gd name="T79" fmla="*/ 945 h 990"/>
                  <a:gd name="T80" fmla="*/ 969 w 1501"/>
                  <a:gd name="T81" fmla="*/ 963 h 990"/>
                  <a:gd name="T82" fmla="*/ 993 w 1501"/>
                  <a:gd name="T83" fmla="*/ 885 h 990"/>
                  <a:gd name="T84" fmla="*/ 1017 w 1501"/>
                  <a:gd name="T85" fmla="*/ 848 h 990"/>
                  <a:gd name="T86" fmla="*/ 1040 w 1501"/>
                  <a:gd name="T87" fmla="*/ 948 h 990"/>
                  <a:gd name="T88" fmla="*/ 1064 w 1501"/>
                  <a:gd name="T89" fmla="*/ 958 h 990"/>
                  <a:gd name="T90" fmla="*/ 1087 w 1501"/>
                  <a:gd name="T91" fmla="*/ 953 h 990"/>
                  <a:gd name="T92" fmla="*/ 1111 w 1501"/>
                  <a:gd name="T93" fmla="*/ 955 h 990"/>
                  <a:gd name="T94" fmla="*/ 1135 w 1501"/>
                  <a:gd name="T95" fmla="*/ 958 h 990"/>
                  <a:gd name="T96" fmla="*/ 1159 w 1501"/>
                  <a:gd name="T97" fmla="*/ 955 h 990"/>
                  <a:gd name="T98" fmla="*/ 1182 w 1501"/>
                  <a:gd name="T99" fmla="*/ 944 h 990"/>
                  <a:gd name="T100" fmla="*/ 1206 w 1501"/>
                  <a:gd name="T101" fmla="*/ 954 h 990"/>
                  <a:gd name="T102" fmla="*/ 1229 w 1501"/>
                  <a:gd name="T103" fmla="*/ 957 h 990"/>
                  <a:gd name="T104" fmla="*/ 1253 w 1501"/>
                  <a:gd name="T105" fmla="*/ 929 h 990"/>
                  <a:gd name="T106" fmla="*/ 1277 w 1501"/>
                  <a:gd name="T107" fmla="*/ 934 h 990"/>
                  <a:gd name="T108" fmla="*/ 1301 w 1501"/>
                  <a:gd name="T109" fmla="*/ 929 h 990"/>
                  <a:gd name="T110" fmla="*/ 1324 w 1501"/>
                  <a:gd name="T111" fmla="*/ 956 h 990"/>
                  <a:gd name="T112" fmla="*/ 1348 w 1501"/>
                  <a:gd name="T113" fmla="*/ 955 h 990"/>
                  <a:gd name="T114" fmla="*/ 1372 w 1501"/>
                  <a:gd name="T115" fmla="*/ 951 h 990"/>
                  <a:gd name="T116" fmla="*/ 1395 w 1501"/>
                  <a:gd name="T117" fmla="*/ 943 h 990"/>
                  <a:gd name="T118" fmla="*/ 1419 w 1501"/>
                  <a:gd name="T119" fmla="*/ 949 h 990"/>
                  <a:gd name="T120" fmla="*/ 1443 w 1501"/>
                  <a:gd name="T121" fmla="*/ 945 h 990"/>
                  <a:gd name="T122" fmla="*/ 1466 w 1501"/>
                  <a:gd name="T123" fmla="*/ 951 h 990"/>
                  <a:gd name="T124" fmla="*/ 1490 w 1501"/>
                  <a:gd name="T125" fmla="*/ 952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90">
                    <a:moveTo>
                      <a:pt x="0" y="953"/>
                    </a:moveTo>
                    <a:lnTo>
                      <a:pt x="0" y="953"/>
                    </a:lnTo>
                    <a:lnTo>
                      <a:pt x="1" y="952"/>
                    </a:lnTo>
                    <a:lnTo>
                      <a:pt x="2" y="952"/>
                    </a:lnTo>
                    <a:lnTo>
                      <a:pt x="3" y="951"/>
                    </a:lnTo>
                    <a:lnTo>
                      <a:pt x="4" y="950"/>
                    </a:lnTo>
                    <a:lnTo>
                      <a:pt x="5" y="950"/>
                    </a:lnTo>
                    <a:lnTo>
                      <a:pt x="5" y="949"/>
                    </a:lnTo>
                    <a:lnTo>
                      <a:pt x="6" y="949"/>
                    </a:lnTo>
                    <a:lnTo>
                      <a:pt x="7" y="948"/>
                    </a:lnTo>
                    <a:lnTo>
                      <a:pt x="8" y="947"/>
                    </a:lnTo>
                    <a:lnTo>
                      <a:pt x="9" y="947"/>
                    </a:lnTo>
                    <a:lnTo>
                      <a:pt x="10" y="947"/>
                    </a:lnTo>
                    <a:lnTo>
                      <a:pt x="11" y="946"/>
                    </a:lnTo>
                    <a:lnTo>
                      <a:pt x="12" y="946"/>
                    </a:lnTo>
                    <a:lnTo>
                      <a:pt x="13" y="946"/>
                    </a:lnTo>
                    <a:lnTo>
                      <a:pt x="14" y="945"/>
                    </a:lnTo>
                    <a:lnTo>
                      <a:pt x="15" y="945"/>
                    </a:lnTo>
                    <a:lnTo>
                      <a:pt x="16" y="944"/>
                    </a:lnTo>
                    <a:lnTo>
                      <a:pt x="16" y="944"/>
                    </a:lnTo>
                    <a:lnTo>
                      <a:pt x="17" y="943"/>
                    </a:lnTo>
                    <a:lnTo>
                      <a:pt x="18" y="942"/>
                    </a:lnTo>
                    <a:lnTo>
                      <a:pt x="19" y="941"/>
                    </a:lnTo>
                    <a:lnTo>
                      <a:pt x="20" y="941"/>
                    </a:lnTo>
                    <a:lnTo>
                      <a:pt x="21" y="940"/>
                    </a:lnTo>
                    <a:lnTo>
                      <a:pt x="22" y="940"/>
                    </a:lnTo>
                    <a:lnTo>
                      <a:pt x="23" y="939"/>
                    </a:lnTo>
                    <a:lnTo>
                      <a:pt x="24" y="937"/>
                    </a:lnTo>
                    <a:lnTo>
                      <a:pt x="25" y="936"/>
                    </a:lnTo>
                    <a:lnTo>
                      <a:pt x="26" y="935"/>
                    </a:lnTo>
                    <a:lnTo>
                      <a:pt x="26" y="934"/>
                    </a:lnTo>
                    <a:lnTo>
                      <a:pt x="27" y="933"/>
                    </a:lnTo>
                    <a:lnTo>
                      <a:pt x="28" y="931"/>
                    </a:lnTo>
                    <a:lnTo>
                      <a:pt x="29" y="930"/>
                    </a:lnTo>
                    <a:lnTo>
                      <a:pt x="30" y="931"/>
                    </a:lnTo>
                    <a:lnTo>
                      <a:pt x="31" y="932"/>
                    </a:lnTo>
                    <a:lnTo>
                      <a:pt x="32" y="933"/>
                    </a:lnTo>
                    <a:lnTo>
                      <a:pt x="33" y="935"/>
                    </a:lnTo>
                    <a:lnTo>
                      <a:pt x="34" y="936"/>
                    </a:lnTo>
                    <a:lnTo>
                      <a:pt x="35" y="938"/>
                    </a:lnTo>
                    <a:lnTo>
                      <a:pt x="35" y="939"/>
                    </a:lnTo>
                    <a:lnTo>
                      <a:pt x="36" y="941"/>
                    </a:lnTo>
                    <a:lnTo>
                      <a:pt x="37" y="943"/>
                    </a:lnTo>
                    <a:lnTo>
                      <a:pt x="38" y="945"/>
                    </a:lnTo>
                    <a:lnTo>
                      <a:pt x="39" y="947"/>
                    </a:lnTo>
                    <a:lnTo>
                      <a:pt x="40" y="949"/>
                    </a:lnTo>
                    <a:lnTo>
                      <a:pt x="41" y="951"/>
                    </a:lnTo>
                    <a:lnTo>
                      <a:pt x="42" y="953"/>
                    </a:lnTo>
                    <a:lnTo>
                      <a:pt x="43" y="955"/>
                    </a:lnTo>
                    <a:lnTo>
                      <a:pt x="44" y="957"/>
                    </a:lnTo>
                    <a:lnTo>
                      <a:pt x="45" y="957"/>
                    </a:lnTo>
                    <a:lnTo>
                      <a:pt x="46" y="957"/>
                    </a:lnTo>
                    <a:lnTo>
                      <a:pt x="47" y="956"/>
                    </a:lnTo>
                    <a:lnTo>
                      <a:pt x="47" y="955"/>
                    </a:lnTo>
                    <a:lnTo>
                      <a:pt x="48" y="953"/>
                    </a:lnTo>
                    <a:lnTo>
                      <a:pt x="49" y="951"/>
                    </a:lnTo>
                    <a:lnTo>
                      <a:pt x="50" y="949"/>
                    </a:lnTo>
                    <a:lnTo>
                      <a:pt x="51" y="947"/>
                    </a:lnTo>
                    <a:lnTo>
                      <a:pt x="52" y="945"/>
                    </a:lnTo>
                    <a:lnTo>
                      <a:pt x="53" y="944"/>
                    </a:lnTo>
                    <a:lnTo>
                      <a:pt x="54" y="943"/>
                    </a:lnTo>
                    <a:lnTo>
                      <a:pt x="55" y="942"/>
                    </a:lnTo>
                    <a:lnTo>
                      <a:pt x="56" y="940"/>
                    </a:lnTo>
                    <a:lnTo>
                      <a:pt x="56" y="939"/>
                    </a:lnTo>
                    <a:lnTo>
                      <a:pt x="57" y="937"/>
                    </a:lnTo>
                    <a:lnTo>
                      <a:pt x="58" y="936"/>
                    </a:lnTo>
                    <a:lnTo>
                      <a:pt x="59" y="933"/>
                    </a:lnTo>
                    <a:lnTo>
                      <a:pt x="60" y="929"/>
                    </a:lnTo>
                    <a:lnTo>
                      <a:pt x="61" y="925"/>
                    </a:lnTo>
                    <a:lnTo>
                      <a:pt x="62" y="921"/>
                    </a:lnTo>
                    <a:lnTo>
                      <a:pt x="63" y="917"/>
                    </a:lnTo>
                    <a:lnTo>
                      <a:pt x="64" y="913"/>
                    </a:lnTo>
                    <a:lnTo>
                      <a:pt x="65" y="909"/>
                    </a:lnTo>
                    <a:lnTo>
                      <a:pt x="66" y="906"/>
                    </a:lnTo>
                    <a:lnTo>
                      <a:pt x="66" y="901"/>
                    </a:lnTo>
                    <a:lnTo>
                      <a:pt x="67" y="895"/>
                    </a:lnTo>
                    <a:lnTo>
                      <a:pt x="68" y="891"/>
                    </a:lnTo>
                    <a:lnTo>
                      <a:pt x="69" y="886"/>
                    </a:lnTo>
                    <a:lnTo>
                      <a:pt x="70" y="881"/>
                    </a:lnTo>
                    <a:lnTo>
                      <a:pt x="71" y="875"/>
                    </a:lnTo>
                    <a:lnTo>
                      <a:pt x="72" y="870"/>
                    </a:lnTo>
                    <a:lnTo>
                      <a:pt x="73" y="865"/>
                    </a:lnTo>
                    <a:lnTo>
                      <a:pt x="74" y="865"/>
                    </a:lnTo>
                    <a:lnTo>
                      <a:pt x="75" y="866"/>
                    </a:lnTo>
                    <a:lnTo>
                      <a:pt x="76" y="868"/>
                    </a:lnTo>
                    <a:lnTo>
                      <a:pt x="77" y="871"/>
                    </a:lnTo>
                    <a:lnTo>
                      <a:pt x="77" y="874"/>
                    </a:lnTo>
                    <a:lnTo>
                      <a:pt x="78" y="877"/>
                    </a:lnTo>
                    <a:lnTo>
                      <a:pt x="79" y="881"/>
                    </a:lnTo>
                    <a:lnTo>
                      <a:pt x="80" y="886"/>
                    </a:lnTo>
                    <a:lnTo>
                      <a:pt x="81" y="890"/>
                    </a:lnTo>
                    <a:lnTo>
                      <a:pt x="82" y="894"/>
                    </a:lnTo>
                    <a:lnTo>
                      <a:pt x="83" y="898"/>
                    </a:lnTo>
                    <a:lnTo>
                      <a:pt x="84" y="902"/>
                    </a:lnTo>
                    <a:lnTo>
                      <a:pt x="85" y="907"/>
                    </a:lnTo>
                    <a:lnTo>
                      <a:pt x="86" y="912"/>
                    </a:lnTo>
                    <a:lnTo>
                      <a:pt x="87" y="918"/>
                    </a:lnTo>
                    <a:lnTo>
                      <a:pt x="87" y="923"/>
                    </a:lnTo>
                    <a:lnTo>
                      <a:pt x="88" y="926"/>
                    </a:lnTo>
                    <a:lnTo>
                      <a:pt x="89" y="929"/>
                    </a:lnTo>
                    <a:lnTo>
                      <a:pt x="90" y="932"/>
                    </a:lnTo>
                    <a:lnTo>
                      <a:pt x="91" y="934"/>
                    </a:lnTo>
                    <a:lnTo>
                      <a:pt x="92" y="936"/>
                    </a:lnTo>
                    <a:lnTo>
                      <a:pt x="93" y="939"/>
                    </a:lnTo>
                    <a:lnTo>
                      <a:pt x="94" y="940"/>
                    </a:lnTo>
                    <a:lnTo>
                      <a:pt x="95" y="942"/>
                    </a:lnTo>
                    <a:lnTo>
                      <a:pt x="96" y="944"/>
                    </a:lnTo>
                    <a:lnTo>
                      <a:pt x="96" y="947"/>
                    </a:lnTo>
                    <a:lnTo>
                      <a:pt x="98" y="950"/>
                    </a:lnTo>
                    <a:lnTo>
                      <a:pt x="98" y="952"/>
                    </a:lnTo>
                    <a:lnTo>
                      <a:pt x="99" y="954"/>
                    </a:lnTo>
                    <a:lnTo>
                      <a:pt x="100" y="957"/>
                    </a:lnTo>
                    <a:lnTo>
                      <a:pt x="101" y="959"/>
                    </a:lnTo>
                    <a:lnTo>
                      <a:pt x="102" y="961"/>
                    </a:lnTo>
                    <a:lnTo>
                      <a:pt x="103" y="962"/>
                    </a:lnTo>
                    <a:lnTo>
                      <a:pt x="104" y="962"/>
                    </a:lnTo>
                    <a:lnTo>
                      <a:pt x="105" y="962"/>
                    </a:lnTo>
                    <a:lnTo>
                      <a:pt x="106" y="961"/>
                    </a:lnTo>
                    <a:lnTo>
                      <a:pt x="107" y="961"/>
                    </a:lnTo>
                    <a:lnTo>
                      <a:pt x="107" y="960"/>
                    </a:lnTo>
                    <a:lnTo>
                      <a:pt x="108" y="960"/>
                    </a:lnTo>
                    <a:lnTo>
                      <a:pt x="109" y="959"/>
                    </a:lnTo>
                    <a:lnTo>
                      <a:pt x="110" y="958"/>
                    </a:lnTo>
                    <a:lnTo>
                      <a:pt x="111" y="956"/>
                    </a:lnTo>
                    <a:lnTo>
                      <a:pt x="112" y="955"/>
                    </a:lnTo>
                    <a:lnTo>
                      <a:pt x="113" y="953"/>
                    </a:lnTo>
                    <a:lnTo>
                      <a:pt x="114" y="952"/>
                    </a:lnTo>
                    <a:lnTo>
                      <a:pt x="115" y="950"/>
                    </a:lnTo>
                    <a:lnTo>
                      <a:pt x="116" y="948"/>
                    </a:lnTo>
                    <a:lnTo>
                      <a:pt x="117" y="946"/>
                    </a:lnTo>
                    <a:lnTo>
                      <a:pt x="117" y="945"/>
                    </a:lnTo>
                    <a:lnTo>
                      <a:pt x="119" y="945"/>
                    </a:lnTo>
                    <a:lnTo>
                      <a:pt x="119" y="945"/>
                    </a:lnTo>
                    <a:lnTo>
                      <a:pt x="120" y="945"/>
                    </a:lnTo>
                    <a:lnTo>
                      <a:pt x="121" y="945"/>
                    </a:lnTo>
                    <a:lnTo>
                      <a:pt x="122" y="945"/>
                    </a:lnTo>
                    <a:lnTo>
                      <a:pt x="123" y="944"/>
                    </a:lnTo>
                    <a:lnTo>
                      <a:pt x="124" y="944"/>
                    </a:lnTo>
                    <a:lnTo>
                      <a:pt x="125" y="945"/>
                    </a:lnTo>
                    <a:lnTo>
                      <a:pt x="126" y="945"/>
                    </a:lnTo>
                    <a:lnTo>
                      <a:pt x="127" y="946"/>
                    </a:lnTo>
                    <a:lnTo>
                      <a:pt x="128" y="947"/>
                    </a:lnTo>
                    <a:lnTo>
                      <a:pt x="128" y="947"/>
                    </a:lnTo>
                    <a:lnTo>
                      <a:pt x="129" y="947"/>
                    </a:lnTo>
                    <a:lnTo>
                      <a:pt x="130" y="947"/>
                    </a:lnTo>
                    <a:lnTo>
                      <a:pt x="131" y="947"/>
                    </a:lnTo>
                    <a:lnTo>
                      <a:pt x="132" y="946"/>
                    </a:lnTo>
                    <a:lnTo>
                      <a:pt x="133" y="945"/>
                    </a:lnTo>
                    <a:lnTo>
                      <a:pt x="134" y="943"/>
                    </a:lnTo>
                    <a:lnTo>
                      <a:pt x="135" y="940"/>
                    </a:lnTo>
                    <a:lnTo>
                      <a:pt x="136" y="941"/>
                    </a:lnTo>
                    <a:lnTo>
                      <a:pt x="137" y="941"/>
                    </a:lnTo>
                    <a:lnTo>
                      <a:pt x="138" y="947"/>
                    </a:lnTo>
                    <a:lnTo>
                      <a:pt x="138" y="950"/>
                    </a:lnTo>
                    <a:lnTo>
                      <a:pt x="139" y="939"/>
                    </a:lnTo>
                    <a:lnTo>
                      <a:pt x="140" y="924"/>
                    </a:lnTo>
                    <a:lnTo>
                      <a:pt x="141" y="904"/>
                    </a:lnTo>
                    <a:lnTo>
                      <a:pt x="142" y="884"/>
                    </a:lnTo>
                    <a:lnTo>
                      <a:pt x="143" y="884"/>
                    </a:lnTo>
                    <a:lnTo>
                      <a:pt x="144" y="891"/>
                    </a:lnTo>
                    <a:lnTo>
                      <a:pt x="145" y="900"/>
                    </a:lnTo>
                    <a:lnTo>
                      <a:pt x="146" y="911"/>
                    </a:lnTo>
                    <a:lnTo>
                      <a:pt x="147" y="913"/>
                    </a:lnTo>
                    <a:lnTo>
                      <a:pt x="147" y="912"/>
                    </a:lnTo>
                    <a:lnTo>
                      <a:pt x="149" y="910"/>
                    </a:lnTo>
                    <a:lnTo>
                      <a:pt x="149" y="908"/>
                    </a:lnTo>
                    <a:lnTo>
                      <a:pt x="150" y="910"/>
                    </a:lnTo>
                    <a:lnTo>
                      <a:pt x="151" y="912"/>
                    </a:lnTo>
                    <a:lnTo>
                      <a:pt x="152" y="914"/>
                    </a:lnTo>
                    <a:lnTo>
                      <a:pt x="153" y="916"/>
                    </a:lnTo>
                    <a:lnTo>
                      <a:pt x="154" y="920"/>
                    </a:lnTo>
                    <a:lnTo>
                      <a:pt x="155" y="924"/>
                    </a:lnTo>
                    <a:lnTo>
                      <a:pt x="156" y="927"/>
                    </a:lnTo>
                    <a:lnTo>
                      <a:pt x="157" y="931"/>
                    </a:lnTo>
                    <a:lnTo>
                      <a:pt x="158" y="936"/>
                    </a:lnTo>
                    <a:lnTo>
                      <a:pt x="159" y="941"/>
                    </a:lnTo>
                    <a:lnTo>
                      <a:pt x="159" y="946"/>
                    </a:lnTo>
                    <a:lnTo>
                      <a:pt x="160" y="950"/>
                    </a:lnTo>
                    <a:lnTo>
                      <a:pt x="161" y="952"/>
                    </a:lnTo>
                    <a:lnTo>
                      <a:pt x="162" y="952"/>
                    </a:lnTo>
                    <a:lnTo>
                      <a:pt x="163" y="954"/>
                    </a:lnTo>
                    <a:lnTo>
                      <a:pt x="164" y="952"/>
                    </a:lnTo>
                    <a:lnTo>
                      <a:pt x="165" y="952"/>
                    </a:lnTo>
                    <a:lnTo>
                      <a:pt x="166" y="952"/>
                    </a:lnTo>
                    <a:lnTo>
                      <a:pt x="167" y="951"/>
                    </a:lnTo>
                    <a:lnTo>
                      <a:pt x="168" y="950"/>
                    </a:lnTo>
                    <a:lnTo>
                      <a:pt x="168" y="949"/>
                    </a:lnTo>
                    <a:lnTo>
                      <a:pt x="169" y="948"/>
                    </a:lnTo>
                    <a:lnTo>
                      <a:pt x="170" y="947"/>
                    </a:lnTo>
                    <a:lnTo>
                      <a:pt x="171" y="946"/>
                    </a:lnTo>
                    <a:lnTo>
                      <a:pt x="172" y="945"/>
                    </a:lnTo>
                    <a:lnTo>
                      <a:pt x="173" y="943"/>
                    </a:lnTo>
                    <a:lnTo>
                      <a:pt x="174" y="942"/>
                    </a:lnTo>
                    <a:lnTo>
                      <a:pt x="175" y="941"/>
                    </a:lnTo>
                    <a:lnTo>
                      <a:pt x="176" y="940"/>
                    </a:lnTo>
                    <a:lnTo>
                      <a:pt x="177" y="941"/>
                    </a:lnTo>
                    <a:lnTo>
                      <a:pt x="178" y="941"/>
                    </a:lnTo>
                    <a:lnTo>
                      <a:pt x="179" y="942"/>
                    </a:lnTo>
                    <a:lnTo>
                      <a:pt x="179" y="943"/>
                    </a:lnTo>
                    <a:lnTo>
                      <a:pt x="180" y="944"/>
                    </a:lnTo>
                    <a:lnTo>
                      <a:pt x="181" y="945"/>
                    </a:lnTo>
                    <a:lnTo>
                      <a:pt x="182" y="946"/>
                    </a:lnTo>
                    <a:lnTo>
                      <a:pt x="183" y="947"/>
                    </a:lnTo>
                    <a:lnTo>
                      <a:pt x="184" y="948"/>
                    </a:lnTo>
                    <a:lnTo>
                      <a:pt x="185" y="949"/>
                    </a:lnTo>
                    <a:lnTo>
                      <a:pt x="186" y="950"/>
                    </a:lnTo>
                    <a:lnTo>
                      <a:pt x="187" y="951"/>
                    </a:lnTo>
                    <a:lnTo>
                      <a:pt x="188" y="952"/>
                    </a:lnTo>
                    <a:lnTo>
                      <a:pt x="189" y="954"/>
                    </a:lnTo>
                    <a:lnTo>
                      <a:pt x="189" y="955"/>
                    </a:lnTo>
                    <a:lnTo>
                      <a:pt x="190" y="955"/>
                    </a:lnTo>
                    <a:lnTo>
                      <a:pt x="191" y="955"/>
                    </a:lnTo>
                    <a:lnTo>
                      <a:pt x="192" y="954"/>
                    </a:lnTo>
                    <a:lnTo>
                      <a:pt x="193" y="954"/>
                    </a:lnTo>
                    <a:lnTo>
                      <a:pt x="194" y="953"/>
                    </a:lnTo>
                    <a:lnTo>
                      <a:pt x="195" y="952"/>
                    </a:lnTo>
                    <a:lnTo>
                      <a:pt x="196" y="952"/>
                    </a:lnTo>
                    <a:lnTo>
                      <a:pt x="197" y="951"/>
                    </a:lnTo>
                    <a:lnTo>
                      <a:pt x="198" y="950"/>
                    </a:lnTo>
                    <a:lnTo>
                      <a:pt x="199" y="949"/>
                    </a:lnTo>
                    <a:lnTo>
                      <a:pt x="199" y="949"/>
                    </a:lnTo>
                    <a:lnTo>
                      <a:pt x="200" y="948"/>
                    </a:lnTo>
                    <a:lnTo>
                      <a:pt x="201" y="948"/>
                    </a:lnTo>
                    <a:lnTo>
                      <a:pt x="202" y="947"/>
                    </a:lnTo>
                    <a:lnTo>
                      <a:pt x="203" y="947"/>
                    </a:lnTo>
                    <a:lnTo>
                      <a:pt x="204" y="947"/>
                    </a:lnTo>
                    <a:lnTo>
                      <a:pt x="205" y="946"/>
                    </a:lnTo>
                    <a:lnTo>
                      <a:pt x="206" y="945"/>
                    </a:lnTo>
                    <a:lnTo>
                      <a:pt x="207" y="944"/>
                    </a:lnTo>
                    <a:lnTo>
                      <a:pt x="208" y="943"/>
                    </a:lnTo>
                    <a:lnTo>
                      <a:pt x="208" y="942"/>
                    </a:lnTo>
                    <a:lnTo>
                      <a:pt x="210" y="942"/>
                    </a:lnTo>
                    <a:lnTo>
                      <a:pt x="210" y="941"/>
                    </a:lnTo>
                    <a:lnTo>
                      <a:pt x="211" y="940"/>
                    </a:lnTo>
                    <a:lnTo>
                      <a:pt x="212" y="940"/>
                    </a:lnTo>
                    <a:lnTo>
                      <a:pt x="213" y="940"/>
                    </a:lnTo>
                    <a:lnTo>
                      <a:pt x="214" y="941"/>
                    </a:lnTo>
                    <a:lnTo>
                      <a:pt x="215" y="941"/>
                    </a:lnTo>
                    <a:lnTo>
                      <a:pt x="216" y="942"/>
                    </a:lnTo>
                    <a:lnTo>
                      <a:pt x="217" y="943"/>
                    </a:lnTo>
                    <a:lnTo>
                      <a:pt x="218" y="944"/>
                    </a:lnTo>
                    <a:lnTo>
                      <a:pt x="219" y="945"/>
                    </a:lnTo>
                    <a:lnTo>
                      <a:pt x="219" y="945"/>
                    </a:lnTo>
                    <a:lnTo>
                      <a:pt x="220" y="946"/>
                    </a:lnTo>
                    <a:lnTo>
                      <a:pt x="221" y="947"/>
                    </a:lnTo>
                    <a:lnTo>
                      <a:pt x="222" y="948"/>
                    </a:lnTo>
                    <a:lnTo>
                      <a:pt x="223" y="949"/>
                    </a:lnTo>
                    <a:lnTo>
                      <a:pt x="224" y="949"/>
                    </a:lnTo>
                    <a:lnTo>
                      <a:pt x="225" y="950"/>
                    </a:lnTo>
                    <a:lnTo>
                      <a:pt x="226" y="950"/>
                    </a:lnTo>
                    <a:lnTo>
                      <a:pt x="227" y="952"/>
                    </a:lnTo>
                    <a:lnTo>
                      <a:pt x="228" y="953"/>
                    </a:lnTo>
                    <a:lnTo>
                      <a:pt x="229" y="954"/>
                    </a:lnTo>
                    <a:lnTo>
                      <a:pt x="229" y="956"/>
                    </a:lnTo>
                    <a:lnTo>
                      <a:pt x="231" y="957"/>
                    </a:lnTo>
                    <a:lnTo>
                      <a:pt x="231" y="959"/>
                    </a:lnTo>
                    <a:lnTo>
                      <a:pt x="232" y="960"/>
                    </a:lnTo>
                    <a:lnTo>
                      <a:pt x="233" y="962"/>
                    </a:lnTo>
                    <a:lnTo>
                      <a:pt x="234" y="962"/>
                    </a:lnTo>
                    <a:lnTo>
                      <a:pt x="235" y="961"/>
                    </a:lnTo>
                    <a:lnTo>
                      <a:pt x="236" y="960"/>
                    </a:lnTo>
                    <a:lnTo>
                      <a:pt x="237" y="959"/>
                    </a:lnTo>
                    <a:lnTo>
                      <a:pt x="238" y="958"/>
                    </a:lnTo>
                    <a:lnTo>
                      <a:pt x="239" y="957"/>
                    </a:lnTo>
                    <a:lnTo>
                      <a:pt x="240" y="956"/>
                    </a:lnTo>
                    <a:lnTo>
                      <a:pt x="240" y="955"/>
                    </a:lnTo>
                    <a:lnTo>
                      <a:pt x="241" y="953"/>
                    </a:lnTo>
                    <a:lnTo>
                      <a:pt x="242" y="952"/>
                    </a:lnTo>
                    <a:lnTo>
                      <a:pt x="243" y="950"/>
                    </a:lnTo>
                    <a:lnTo>
                      <a:pt x="244" y="949"/>
                    </a:lnTo>
                    <a:lnTo>
                      <a:pt x="245" y="947"/>
                    </a:lnTo>
                    <a:lnTo>
                      <a:pt x="246" y="945"/>
                    </a:lnTo>
                    <a:lnTo>
                      <a:pt x="247" y="943"/>
                    </a:lnTo>
                    <a:lnTo>
                      <a:pt x="248" y="941"/>
                    </a:lnTo>
                    <a:lnTo>
                      <a:pt x="249" y="941"/>
                    </a:lnTo>
                    <a:lnTo>
                      <a:pt x="250" y="941"/>
                    </a:lnTo>
                    <a:lnTo>
                      <a:pt x="250" y="942"/>
                    </a:lnTo>
                    <a:lnTo>
                      <a:pt x="251" y="943"/>
                    </a:lnTo>
                    <a:lnTo>
                      <a:pt x="252" y="944"/>
                    </a:lnTo>
                    <a:lnTo>
                      <a:pt x="253" y="944"/>
                    </a:lnTo>
                    <a:lnTo>
                      <a:pt x="254" y="946"/>
                    </a:lnTo>
                    <a:lnTo>
                      <a:pt x="255" y="947"/>
                    </a:lnTo>
                    <a:lnTo>
                      <a:pt x="256" y="948"/>
                    </a:lnTo>
                    <a:lnTo>
                      <a:pt x="257" y="949"/>
                    </a:lnTo>
                    <a:lnTo>
                      <a:pt x="258" y="950"/>
                    </a:lnTo>
                    <a:lnTo>
                      <a:pt x="259" y="952"/>
                    </a:lnTo>
                    <a:lnTo>
                      <a:pt x="259" y="953"/>
                    </a:lnTo>
                    <a:lnTo>
                      <a:pt x="261" y="954"/>
                    </a:lnTo>
                    <a:lnTo>
                      <a:pt x="261" y="956"/>
                    </a:lnTo>
                    <a:lnTo>
                      <a:pt x="262" y="957"/>
                    </a:lnTo>
                    <a:lnTo>
                      <a:pt x="263" y="957"/>
                    </a:lnTo>
                    <a:lnTo>
                      <a:pt x="264" y="958"/>
                    </a:lnTo>
                    <a:lnTo>
                      <a:pt x="265" y="958"/>
                    </a:lnTo>
                    <a:lnTo>
                      <a:pt x="266" y="958"/>
                    </a:lnTo>
                    <a:lnTo>
                      <a:pt x="267" y="958"/>
                    </a:lnTo>
                    <a:lnTo>
                      <a:pt x="268" y="958"/>
                    </a:lnTo>
                    <a:lnTo>
                      <a:pt x="269" y="957"/>
                    </a:lnTo>
                    <a:lnTo>
                      <a:pt x="270" y="957"/>
                    </a:lnTo>
                    <a:lnTo>
                      <a:pt x="271" y="957"/>
                    </a:lnTo>
                    <a:lnTo>
                      <a:pt x="271" y="957"/>
                    </a:lnTo>
                    <a:lnTo>
                      <a:pt x="272" y="957"/>
                    </a:lnTo>
                    <a:lnTo>
                      <a:pt x="273" y="956"/>
                    </a:lnTo>
                    <a:lnTo>
                      <a:pt x="274" y="956"/>
                    </a:lnTo>
                    <a:lnTo>
                      <a:pt x="275" y="956"/>
                    </a:lnTo>
                    <a:lnTo>
                      <a:pt x="276" y="956"/>
                    </a:lnTo>
                    <a:lnTo>
                      <a:pt x="277" y="955"/>
                    </a:lnTo>
                    <a:lnTo>
                      <a:pt x="278" y="955"/>
                    </a:lnTo>
                    <a:lnTo>
                      <a:pt x="279" y="954"/>
                    </a:lnTo>
                    <a:lnTo>
                      <a:pt x="280" y="953"/>
                    </a:lnTo>
                    <a:lnTo>
                      <a:pt x="280" y="953"/>
                    </a:lnTo>
                    <a:lnTo>
                      <a:pt x="281" y="952"/>
                    </a:lnTo>
                    <a:lnTo>
                      <a:pt x="282" y="951"/>
                    </a:lnTo>
                    <a:lnTo>
                      <a:pt x="283" y="950"/>
                    </a:lnTo>
                    <a:lnTo>
                      <a:pt x="284" y="949"/>
                    </a:lnTo>
                    <a:lnTo>
                      <a:pt x="285" y="948"/>
                    </a:lnTo>
                    <a:lnTo>
                      <a:pt x="286" y="947"/>
                    </a:lnTo>
                    <a:lnTo>
                      <a:pt x="287" y="946"/>
                    </a:lnTo>
                    <a:lnTo>
                      <a:pt x="288" y="945"/>
                    </a:lnTo>
                    <a:lnTo>
                      <a:pt x="289" y="944"/>
                    </a:lnTo>
                    <a:lnTo>
                      <a:pt x="290" y="943"/>
                    </a:lnTo>
                    <a:lnTo>
                      <a:pt x="291" y="942"/>
                    </a:lnTo>
                    <a:lnTo>
                      <a:pt x="291" y="941"/>
                    </a:lnTo>
                    <a:lnTo>
                      <a:pt x="292" y="941"/>
                    </a:lnTo>
                    <a:lnTo>
                      <a:pt x="293" y="940"/>
                    </a:lnTo>
                    <a:lnTo>
                      <a:pt x="294" y="940"/>
                    </a:lnTo>
                    <a:lnTo>
                      <a:pt x="295" y="940"/>
                    </a:lnTo>
                    <a:lnTo>
                      <a:pt x="296" y="939"/>
                    </a:lnTo>
                    <a:lnTo>
                      <a:pt x="297" y="939"/>
                    </a:lnTo>
                    <a:lnTo>
                      <a:pt x="298" y="939"/>
                    </a:lnTo>
                    <a:lnTo>
                      <a:pt x="299" y="939"/>
                    </a:lnTo>
                    <a:lnTo>
                      <a:pt x="300" y="939"/>
                    </a:lnTo>
                    <a:lnTo>
                      <a:pt x="301" y="939"/>
                    </a:lnTo>
                    <a:lnTo>
                      <a:pt x="301" y="939"/>
                    </a:lnTo>
                    <a:lnTo>
                      <a:pt x="302" y="939"/>
                    </a:lnTo>
                    <a:lnTo>
                      <a:pt x="303" y="939"/>
                    </a:lnTo>
                    <a:lnTo>
                      <a:pt x="304" y="939"/>
                    </a:lnTo>
                    <a:lnTo>
                      <a:pt x="305" y="939"/>
                    </a:lnTo>
                    <a:lnTo>
                      <a:pt x="306" y="939"/>
                    </a:lnTo>
                    <a:lnTo>
                      <a:pt x="307" y="939"/>
                    </a:lnTo>
                    <a:lnTo>
                      <a:pt x="308" y="940"/>
                    </a:lnTo>
                    <a:lnTo>
                      <a:pt x="309" y="940"/>
                    </a:lnTo>
                    <a:lnTo>
                      <a:pt x="310" y="941"/>
                    </a:lnTo>
                    <a:lnTo>
                      <a:pt x="311" y="941"/>
                    </a:lnTo>
                    <a:lnTo>
                      <a:pt x="311" y="942"/>
                    </a:lnTo>
                    <a:lnTo>
                      <a:pt x="312" y="942"/>
                    </a:lnTo>
                    <a:lnTo>
                      <a:pt x="313" y="943"/>
                    </a:lnTo>
                    <a:lnTo>
                      <a:pt x="314" y="943"/>
                    </a:lnTo>
                    <a:lnTo>
                      <a:pt x="315" y="944"/>
                    </a:lnTo>
                    <a:lnTo>
                      <a:pt x="316" y="944"/>
                    </a:lnTo>
                    <a:lnTo>
                      <a:pt x="317" y="945"/>
                    </a:lnTo>
                    <a:lnTo>
                      <a:pt x="318" y="946"/>
                    </a:lnTo>
                    <a:lnTo>
                      <a:pt x="319" y="946"/>
                    </a:lnTo>
                    <a:lnTo>
                      <a:pt x="320" y="947"/>
                    </a:lnTo>
                    <a:lnTo>
                      <a:pt x="321" y="948"/>
                    </a:lnTo>
                    <a:lnTo>
                      <a:pt x="322" y="948"/>
                    </a:lnTo>
                    <a:lnTo>
                      <a:pt x="322" y="949"/>
                    </a:lnTo>
                    <a:lnTo>
                      <a:pt x="323" y="949"/>
                    </a:lnTo>
                    <a:lnTo>
                      <a:pt x="324" y="949"/>
                    </a:lnTo>
                    <a:lnTo>
                      <a:pt x="325" y="949"/>
                    </a:lnTo>
                    <a:lnTo>
                      <a:pt x="326" y="950"/>
                    </a:lnTo>
                    <a:lnTo>
                      <a:pt x="327" y="950"/>
                    </a:lnTo>
                    <a:lnTo>
                      <a:pt x="328" y="950"/>
                    </a:lnTo>
                    <a:lnTo>
                      <a:pt x="329" y="950"/>
                    </a:lnTo>
                    <a:lnTo>
                      <a:pt x="330" y="950"/>
                    </a:lnTo>
                    <a:lnTo>
                      <a:pt x="331" y="951"/>
                    </a:lnTo>
                    <a:lnTo>
                      <a:pt x="331" y="951"/>
                    </a:lnTo>
                    <a:lnTo>
                      <a:pt x="332" y="951"/>
                    </a:lnTo>
                    <a:lnTo>
                      <a:pt x="333" y="952"/>
                    </a:lnTo>
                    <a:lnTo>
                      <a:pt x="334" y="952"/>
                    </a:lnTo>
                    <a:lnTo>
                      <a:pt x="335" y="952"/>
                    </a:lnTo>
                    <a:lnTo>
                      <a:pt x="336" y="952"/>
                    </a:lnTo>
                    <a:lnTo>
                      <a:pt x="337" y="952"/>
                    </a:lnTo>
                    <a:lnTo>
                      <a:pt x="338" y="952"/>
                    </a:lnTo>
                    <a:lnTo>
                      <a:pt x="339" y="952"/>
                    </a:lnTo>
                    <a:lnTo>
                      <a:pt x="340" y="952"/>
                    </a:lnTo>
                    <a:lnTo>
                      <a:pt x="341" y="951"/>
                    </a:lnTo>
                    <a:lnTo>
                      <a:pt x="341" y="951"/>
                    </a:lnTo>
                    <a:lnTo>
                      <a:pt x="343" y="951"/>
                    </a:lnTo>
                    <a:lnTo>
                      <a:pt x="343" y="951"/>
                    </a:lnTo>
                    <a:lnTo>
                      <a:pt x="344" y="951"/>
                    </a:lnTo>
                    <a:lnTo>
                      <a:pt x="345" y="951"/>
                    </a:lnTo>
                    <a:lnTo>
                      <a:pt x="346" y="950"/>
                    </a:lnTo>
                    <a:lnTo>
                      <a:pt x="347" y="950"/>
                    </a:lnTo>
                    <a:lnTo>
                      <a:pt x="348" y="950"/>
                    </a:lnTo>
                    <a:lnTo>
                      <a:pt x="349" y="950"/>
                    </a:lnTo>
                    <a:lnTo>
                      <a:pt x="350" y="949"/>
                    </a:lnTo>
                    <a:lnTo>
                      <a:pt x="351" y="949"/>
                    </a:lnTo>
                    <a:lnTo>
                      <a:pt x="352" y="950"/>
                    </a:lnTo>
                    <a:lnTo>
                      <a:pt x="352" y="950"/>
                    </a:lnTo>
                    <a:lnTo>
                      <a:pt x="353" y="950"/>
                    </a:lnTo>
                    <a:lnTo>
                      <a:pt x="354" y="950"/>
                    </a:lnTo>
                    <a:lnTo>
                      <a:pt x="355" y="950"/>
                    </a:lnTo>
                    <a:lnTo>
                      <a:pt x="356" y="951"/>
                    </a:lnTo>
                    <a:lnTo>
                      <a:pt x="357" y="951"/>
                    </a:lnTo>
                    <a:lnTo>
                      <a:pt x="358" y="951"/>
                    </a:lnTo>
                    <a:lnTo>
                      <a:pt x="359" y="951"/>
                    </a:lnTo>
                    <a:lnTo>
                      <a:pt x="360" y="952"/>
                    </a:lnTo>
                    <a:lnTo>
                      <a:pt x="361" y="952"/>
                    </a:lnTo>
                    <a:lnTo>
                      <a:pt x="362" y="952"/>
                    </a:lnTo>
                    <a:lnTo>
                      <a:pt x="362" y="952"/>
                    </a:lnTo>
                    <a:lnTo>
                      <a:pt x="363" y="953"/>
                    </a:lnTo>
                    <a:lnTo>
                      <a:pt x="364" y="953"/>
                    </a:lnTo>
                    <a:lnTo>
                      <a:pt x="365" y="953"/>
                    </a:lnTo>
                    <a:lnTo>
                      <a:pt x="366" y="953"/>
                    </a:lnTo>
                    <a:lnTo>
                      <a:pt x="367" y="954"/>
                    </a:lnTo>
                    <a:lnTo>
                      <a:pt x="368" y="954"/>
                    </a:lnTo>
                    <a:lnTo>
                      <a:pt x="369" y="955"/>
                    </a:lnTo>
                    <a:lnTo>
                      <a:pt x="370" y="955"/>
                    </a:lnTo>
                    <a:lnTo>
                      <a:pt x="371" y="955"/>
                    </a:lnTo>
                    <a:lnTo>
                      <a:pt x="371" y="956"/>
                    </a:lnTo>
                    <a:lnTo>
                      <a:pt x="373" y="956"/>
                    </a:lnTo>
                    <a:lnTo>
                      <a:pt x="373" y="956"/>
                    </a:lnTo>
                    <a:lnTo>
                      <a:pt x="374" y="957"/>
                    </a:lnTo>
                    <a:lnTo>
                      <a:pt x="375" y="957"/>
                    </a:lnTo>
                    <a:lnTo>
                      <a:pt x="376" y="958"/>
                    </a:lnTo>
                    <a:lnTo>
                      <a:pt x="377" y="958"/>
                    </a:lnTo>
                    <a:lnTo>
                      <a:pt x="378" y="958"/>
                    </a:lnTo>
                    <a:lnTo>
                      <a:pt x="379" y="959"/>
                    </a:lnTo>
                    <a:lnTo>
                      <a:pt x="380" y="959"/>
                    </a:lnTo>
                    <a:lnTo>
                      <a:pt x="381" y="959"/>
                    </a:lnTo>
                    <a:lnTo>
                      <a:pt x="382" y="959"/>
                    </a:lnTo>
                    <a:lnTo>
                      <a:pt x="383" y="959"/>
                    </a:lnTo>
                    <a:lnTo>
                      <a:pt x="383" y="959"/>
                    </a:lnTo>
                    <a:lnTo>
                      <a:pt x="384" y="959"/>
                    </a:lnTo>
                    <a:lnTo>
                      <a:pt x="385" y="959"/>
                    </a:lnTo>
                    <a:lnTo>
                      <a:pt x="386" y="959"/>
                    </a:lnTo>
                    <a:lnTo>
                      <a:pt x="387" y="958"/>
                    </a:lnTo>
                    <a:lnTo>
                      <a:pt x="388" y="958"/>
                    </a:lnTo>
                    <a:lnTo>
                      <a:pt x="389" y="958"/>
                    </a:lnTo>
                    <a:lnTo>
                      <a:pt x="390" y="958"/>
                    </a:lnTo>
                    <a:lnTo>
                      <a:pt x="391" y="957"/>
                    </a:lnTo>
                    <a:lnTo>
                      <a:pt x="392" y="957"/>
                    </a:lnTo>
                    <a:lnTo>
                      <a:pt x="392" y="957"/>
                    </a:lnTo>
                    <a:lnTo>
                      <a:pt x="394" y="956"/>
                    </a:lnTo>
                    <a:lnTo>
                      <a:pt x="394" y="956"/>
                    </a:lnTo>
                    <a:lnTo>
                      <a:pt x="395" y="956"/>
                    </a:lnTo>
                    <a:lnTo>
                      <a:pt x="396" y="956"/>
                    </a:lnTo>
                    <a:lnTo>
                      <a:pt x="397" y="956"/>
                    </a:lnTo>
                    <a:lnTo>
                      <a:pt x="398" y="956"/>
                    </a:lnTo>
                    <a:lnTo>
                      <a:pt x="399" y="956"/>
                    </a:lnTo>
                    <a:lnTo>
                      <a:pt x="400" y="956"/>
                    </a:lnTo>
                    <a:lnTo>
                      <a:pt x="401" y="956"/>
                    </a:lnTo>
                    <a:lnTo>
                      <a:pt x="402" y="956"/>
                    </a:lnTo>
                    <a:lnTo>
                      <a:pt x="403" y="956"/>
                    </a:lnTo>
                    <a:lnTo>
                      <a:pt x="403" y="957"/>
                    </a:lnTo>
                    <a:lnTo>
                      <a:pt x="404" y="957"/>
                    </a:lnTo>
                    <a:lnTo>
                      <a:pt x="405" y="957"/>
                    </a:lnTo>
                    <a:lnTo>
                      <a:pt x="406" y="958"/>
                    </a:lnTo>
                    <a:lnTo>
                      <a:pt x="407" y="958"/>
                    </a:lnTo>
                    <a:lnTo>
                      <a:pt x="408" y="958"/>
                    </a:lnTo>
                    <a:lnTo>
                      <a:pt x="409" y="958"/>
                    </a:lnTo>
                    <a:lnTo>
                      <a:pt x="410" y="957"/>
                    </a:lnTo>
                    <a:lnTo>
                      <a:pt x="411" y="955"/>
                    </a:lnTo>
                    <a:lnTo>
                      <a:pt x="412" y="953"/>
                    </a:lnTo>
                    <a:lnTo>
                      <a:pt x="413" y="952"/>
                    </a:lnTo>
                    <a:lnTo>
                      <a:pt x="413" y="951"/>
                    </a:lnTo>
                    <a:lnTo>
                      <a:pt x="414" y="949"/>
                    </a:lnTo>
                    <a:lnTo>
                      <a:pt x="415" y="947"/>
                    </a:lnTo>
                    <a:lnTo>
                      <a:pt x="416" y="946"/>
                    </a:lnTo>
                    <a:lnTo>
                      <a:pt x="417" y="944"/>
                    </a:lnTo>
                    <a:lnTo>
                      <a:pt x="418" y="943"/>
                    </a:lnTo>
                    <a:lnTo>
                      <a:pt x="419" y="941"/>
                    </a:lnTo>
                    <a:lnTo>
                      <a:pt x="420" y="939"/>
                    </a:lnTo>
                    <a:lnTo>
                      <a:pt x="421" y="937"/>
                    </a:lnTo>
                    <a:lnTo>
                      <a:pt x="422" y="936"/>
                    </a:lnTo>
                    <a:lnTo>
                      <a:pt x="423" y="934"/>
                    </a:lnTo>
                    <a:lnTo>
                      <a:pt x="424" y="933"/>
                    </a:lnTo>
                    <a:lnTo>
                      <a:pt x="424" y="934"/>
                    </a:lnTo>
                    <a:lnTo>
                      <a:pt x="425" y="934"/>
                    </a:lnTo>
                    <a:lnTo>
                      <a:pt x="426" y="935"/>
                    </a:lnTo>
                    <a:lnTo>
                      <a:pt x="427" y="936"/>
                    </a:lnTo>
                    <a:lnTo>
                      <a:pt x="428" y="937"/>
                    </a:lnTo>
                    <a:lnTo>
                      <a:pt x="429" y="940"/>
                    </a:lnTo>
                    <a:lnTo>
                      <a:pt x="430" y="942"/>
                    </a:lnTo>
                    <a:lnTo>
                      <a:pt x="431" y="941"/>
                    </a:lnTo>
                    <a:lnTo>
                      <a:pt x="432" y="940"/>
                    </a:lnTo>
                    <a:lnTo>
                      <a:pt x="433" y="939"/>
                    </a:lnTo>
                    <a:lnTo>
                      <a:pt x="434" y="938"/>
                    </a:lnTo>
                    <a:lnTo>
                      <a:pt x="434" y="936"/>
                    </a:lnTo>
                    <a:lnTo>
                      <a:pt x="435" y="934"/>
                    </a:lnTo>
                    <a:lnTo>
                      <a:pt x="436" y="931"/>
                    </a:lnTo>
                    <a:lnTo>
                      <a:pt x="437" y="929"/>
                    </a:lnTo>
                    <a:lnTo>
                      <a:pt x="438" y="932"/>
                    </a:lnTo>
                    <a:lnTo>
                      <a:pt x="439" y="937"/>
                    </a:lnTo>
                    <a:lnTo>
                      <a:pt x="440" y="943"/>
                    </a:lnTo>
                    <a:lnTo>
                      <a:pt x="441" y="950"/>
                    </a:lnTo>
                    <a:lnTo>
                      <a:pt x="442" y="956"/>
                    </a:lnTo>
                    <a:lnTo>
                      <a:pt x="443" y="961"/>
                    </a:lnTo>
                    <a:lnTo>
                      <a:pt x="444" y="968"/>
                    </a:lnTo>
                    <a:lnTo>
                      <a:pt x="444" y="973"/>
                    </a:lnTo>
                    <a:lnTo>
                      <a:pt x="445" y="978"/>
                    </a:lnTo>
                    <a:lnTo>
                      <a:pt x="446" y="981"/>
                    </a:lnTo>
                    <a:lnTo>
                      <a:pt x="447" y="984"/>
                    </a:lnTo>
                    <a:lnTo>
                      <a:pt x="448" y="985"/>
                    </a:lnTo>
                    <a:lnTo>
                      <a:pt x="449" y="987"/>
                    </a:lnTo>
                    <a:lnTo>
                      <a:pt x="450" y="989"/>
                    </a:lnTo>
                    <a:lnTo>
                      <a:pt x="451" y="990"/>
                    </a:lnTo>
                    <a:lnTo>
                      <a:pt x="452" y="989"/>
                    </a:lnTo>
                    <a:lnTo>
                      <a:pt x="453" y="985"/>
                    </a:lnTo>
                    <a:lnTo>
                      <a:pt x="454" y="978"/>
                    </a:lnTo>
                    <a:lnTo>
                      <a:pt x="455" y="970"/>
                    </a:lnTo>
                    <a:lnTo>
                      <a:pt x="455" y="961"/>
                    </a:lnTo>
                    <a:lnTo>
                      <a:pt x="456" y="948"/>
                    </a:lnTo>
                    <a:lnTo>
                      <a:pt x="457" y="932"/>
                    </a:lnTo>
                    <a:lnTo>
                      <a:pt x="458" y="914"/>
                    </a:lnTo>
                    <a:lnTo>
                      <a:pt x="459" y="896"/>
                    </a:lnTo>
                    <a:lnTo>
                      <a:pt x="460" y="885"/>
                    </a:lnTo>
                    <a:lnTo>
                      <a:pt x="461" y="876"/>
                    </a:lnTo>
                    <a:lnTo>
                      <a:pt x="462" y="864"/>
                    </a:lnTo>
                    <a:lnTo>
                      <a:pt x="463" y="850"/>
                    </a:lnTo>
                    <a:lnTo>
                      <a:pt x="464" y="842"/>
                    </a:lnTo>
                    <a:lnTo>
                      <a:pt x="464" y="832"/>
                    </a:lnTo>
                    <a:lnTo>
                      <a:pt x="465" y="824"/>
                    </a:lnTo>
                    <a:lnTo>
                      <a:pt x="466" y="812"/>
                    </a:lnTo>
                    <a:lnTo>
                      <a:pt x="467" y="773"/>
                    </a:lnTo>
                    <a:lnTo>
                      <a:pt x="468" y="722"/>
                    </a:lnTo>
                    <a:lnTo>
                      <a:pt x="469" y="666"/>
                    </a:lnTo>
                    <a:lnTo>
                      <a:pt x="470" y="606"/>
                    </a:lnTo>
                    <a:lnTo>
                      <a:pt x="471" y="551"/>
                    </a:lnTo>
                    <a:lnTo>
                      <a:pt x="472" y="497"/>
                    </a:lnTo>
                    <a:lnTo>
                      <a:pt x="473" y="442"/>
                    </a:lnTo>
                    <a:lnTo>
                      <a:pt x="474" y="388"/>
                    </a:lnTo>
                    <a:lnTo>
                      <a:pt x="474" y="333"/>
                    </a:lnTo>
                    <a:lnTo>
                      <a:pt x="476" y="278"/>
                    </a:lnTo>
                    <a:lnTo>
                      <a:pt x="476" y="232"/>
                    </a:lnTo>
                    <a:lnTo>
                      <a:pt x="477" y="189"/>
                    </a:lnTo>
                    <a:lnTo>
                      <a:pt x="478" y="137"/>
                    </a:lnTo>
                    <a:lnTo>
                      <a:pt x="479" y="89"/>
                    </a:lnTo>
                    <a:lnTo>
                      <a:pt x="480" y="40"/>
                    </a:lnTo>
                    <a:lnTo>
                      <a:pt x="481" y="0"/>
                    </a:lnTo>
                    <a:lnTo>
                      <a:pt x="482" y="7"/>
                    </a:lnTo>
                    <a:lnTo>
                      <a:pt x="483" y="36"/>
                    </a:lnTo>
                    <a:lnTo>
                      <a:pt x="484" y="76"/>
                    </a:lnTo>
                    <a:lnTo>
                      <a:pt x="485" y="126"/>
                    </a:lnTo>
                    <a:lnTo>
                      <a:pt x="485" y="176"/>
                    </a:lnTo>
                    <a:lnTo>
                      <a:pt x="486" y="228"/>
                    </a:lnTo>
                    <a:lnTo>
                      <a:pt x="487" y="287"/>
                    </a:lnTo>
                    <a:lnTo>
                      <a:pt x="488" y="349"/>
                    </a:lnTo>
                    <a:lnTo>
                      <a:pt x="489" y="410"/>
                    </a:lnTo>
                    <a:lnTo>
                      <a:pt x="490" y="471"/>
                    </a:lnTo>
                    <a:lnTo>
                      <a:pt x="491" y="529"/>
                    </a:lnTo>
                    <a:lnTo>
                      <a:pt x="492" y="587"/>
                    </a:lnTo>
                    <a:lnTo>
                      <a:pt x="493" y="650"/>
                    </a:lnTo>
                    <a:lnTo>
                      <a:pt x="494" y="711"/>
                    </a:lnTo>
                    <a:lnTo>
                      <a:pt x="495" y="774"/>
                    </a:lnTo>
                    <a:lnTo>
                      <a:pt x="495" y="832"/>
                    </a:lnTo>
                    <a:lnTo>
                      <a:pt x="496" y="866"/>
                    </a:lnTo>
                    <a:lnTo>
                      <a:pt x="497" y="889"/>
                    </a:lnTo>
                    <a:lnTo>
                      <a:pt x="498" y="907"/>
                    </a:lnTo>
                    <a:lnTo>
                      <a:pt x="499" y="919"/>
                    </a:lnTo>
                    <a:lnTo>
                      <a:pt x="500" y="929"/>
                    </a:lnTo>
                    <a:lnTo>
                      <a:pt x="501" y="938"/>
                    </a:lnTo>
                    <a:lnTo>
                      <a:pt x="502" y="942"/>
                    </a:lnTo>
                    <a:lnTo>
                      <a:pt x="503" y="945"/>
                    </a:lnTo>
                    <a:lnTo>
                      <a:pt x="504" y="950"/>
                    </a:lnTo>
                    <a:lnTo>
                      <a:pt x="504" y="955"/>
                    </a:lnTo>
                    <a:lnTo>
                      <a:pt x="506" y="959"/>
                    </a:lnTo>
                    <a:lnTo>
                      <a:pt x="506" y="963"/>
                    </a:lnTo>
                    <a:lnTo>
                      <a:pt x="507" y="964"/>
                    </a:lnTo>
                    <a:lnTo>
                      <a:pt x="508" y="963"/>
                    </a:lnTo>
                    <a:lnTo>
                      <a:pt x="509" y="960"/>
                    </a:lnTo>
                    <a:lnTo>
                      <a:pt x="510" y="958"/>
                    </a:lnTo>
                    <a:lnTo>
                      <a:pt x="511" y="959"/>
                    </a:lnTo>
                    <a:lnTo>
                      <a:pt x="512" y="961"/>
                    </a:lnTo>
                    <a:lnTo>
                      <a:pt x="513" y="963"/>
                    </a:lnTo>
                    <a:lnTo>
                      <a:pt x="514" y="965"/>
                    </a:lnTo>
                    <a:lnTo>
                      <a:pt x="515" y="967"/>
                    </a:lnTo>
                    <a:lnTo>
                      <a:pt x="516" y="968"/>
                    </a:lnTo>
                    <a:lnTo>
                      <a:pt x="516" y="970"/>
                    </a:lnTo>
                    <a:lnTo>
                      <a:pt x="517" y="971"/>
                    </a:lnTo>
                    <a:lnTo>
                      <a:pt x="518" y="970"/>
                    </a:lnTo>
                    <a:lnTo>
                      <a:pt x="519" y="968"/>
                    </a:lnTo>
                    <a:lnTo>
                      <a:pt x="520" y="966"/>
                    </a:lnTo>
                    <a:lnTo>
                      <a:pt x="521" y="964"/>
                    </a:lnTo>
                    <a:lnTo>
                      <a:pt x="522" y="961"/>
                    </a:lnTo>
                    <a:lnTo>
                      <a:pt x="523" y="958"/>
                    </a:lnTo>
                    <a:lnTo>
                      <a:pt x="524" y="954"/>
                    </a:lnTo>
                    <a:lnTo>
                      <a:pt x="525" y="951"/>
                    </a:lnTo>
                    <a:lnTo>
                      <a:pt x="525" y="950"/>
                    </a:lnTo>
                    <a:lnTo>
                      <a:pt x="527" y="950"/>
                    </a:lnTo>
                    <a:lnTo>
                      <a:pt x="527" y="950"/>
                    </a:lnTo>
                    <a:lnTo>
                      <a:pt x="528" y="951"/>
                    </a:lnTo>
                    <a:lnTo>
                      <a:pt x="529" y="951"/>
                    </a:lnTo>
                    <a:lnTo>
                      <a:pt x="530" y="952"/>
                    </a:lnTo>
                    <a:lnTo>
                      <a:pt x="531" y="953"/>
                    </a:lnTo>
                    <a:lnTo>
                      <a:pt x="532" y="954"/>
                    </a:lnTo>
                    <a:lnTo>
                      <a:pt x="533" y="954"/>
                    </a:lnTo>
                    <a:lnTo>
                      <a:pt x="534" y="954"/>
                    </a:lnTo>
                    <a:lnTo>
                      <a:pt x="535" y="954"/>
                    </a:lnTo>
                    <a:lnTo>
                      <a:pt x="536" y="955"/>
                    </a:lnTo>
                    <a:lnTo>
                      <a:pt x="536" y="955"/>
                    </a:lnTo>
                    <a:lnTo>
                      <a:pt x="537" y="955"/>
                    </a:lnTo>
                    <a:lnTo>
                      <a:pt x="538" y="955"/>
                    </a:lnTo>
                    <a:lnTo>
                      <a:pt x="539" y="955"/>
                    </a:lnTo>
                    <a:lnTo>
                      <a:pt x="540" y="956"/>
                    </a:lnTo>
                    <a:lnTo>
                      <a:pt x="541" y="956"/>
                    </a:lnTo>
                    <a:lnTo>
                      <a:pt x="542" y="956"/>
                    </a:lnTo>
                    <a:lnTo>
                      <a:pt x="543" y="956"/>
                    </a:lnTo>
                    <a:lnTo>
                      <a:pt x="544" y="956"/>
                    </a:lnTo>
                    <a:lnTo>
                      <a:pt x="545" y="955"/>
                    </a:lnTo>
                    <a:lnTo>
                      <a:pt x="546" y="955"/>
                    </a:lnTo>
                    <a:lnTo>
                      <a:pt x="546" y="955"/>
                    </a:lnTo>
                    <a:lnTo>
                      <a:pt x="547" y="955"/>
                    </a:lnTo>
                    <a:lnTo>
                      <a:pt x="548" y="955"/>
                    </a:lnTo>
                    <a:lnTo>
                      <a:pt x="549" y="955"/>
                    </a:lnTo>
                    <a:lnTo>
                      <a:pt x="550" y="955"/>
                    </a:lnTo>
                    <a:lnTo>
                      <a:pt x="551" y="955"/>
                    </a:lnTo>
                    <a:lnTo>
                      <a:pt x="552" y="955"/>
                    </a:lnTo>
                    <a:lnTo>
                      <a:pt x="553" y="955"/>
                    </a:lnTo>
                    <a:lnTo>
                      <a:pt x="554" y="955"/>
                    </a:lnTo>
                    <a:lnTo>
                      <a:pt x="555" y="955"/>
                    </a:lnTo>
                    <a:lnTo>
                      <a:pt x="556" y="954"/>
                    </a:lnTo>
                    <a:lnTo>
                      <a:pt x="557" y="953"/>
                    </a:lnTo>
                    <a:lnTo>
                      <a:pt x="557" y="952"/>
                    </a:lnTo>
                    <a:lnTo>
                      <a:pt x="558" y="952"/>
                    </a:lnTo>
                    <a:lnTo>
                      <a:pt x="559" y="951"/>
                    </a:lnTo>
                    <a:lnTo>
                      <a:pt x="560" y="950"/>
                    </a:lnTo>
                    <a:lnTo>
                      <a:pt x="561" y="949"/>
                    </a:lnTo>
                    <a:lnTo>
                      <a:pt x="562" y="948"/>
                    </a:lnTo>
                    <a:lnTo>
                      <a:pt x="563" y="946"/>
                    </a:lnTo>
                    <a:lnTo>
                      <a:pt x="564" y="947"/>
                    </a:lnTo>
                    <a:lnTo>
                      <a:pt x="565" y="944"/>
                    </a:lnTo>
                    <a:lnTo>
                      <a:pt x="566" y="943"/>
                    </a:lnTo>
                    <a:lnTo>
                      <a:pt x="567" y="942"/>
                    </a:lnTo>
                    <a:lnTo>
                      <a:pt x="567" y="941"/>
                    </a:lnTo>
                    <a:lnTo>
                      <a:pt x="568" y="940"/>
                    </a:lnTo>
                    <a:lnTo>
                      <a:pt x="569" y="939"/>
                    </a:lnTo>
                    <a:lnTo>
                      <a:pt x="570" y="939"/>
                    </a:lnTo>
                    <a:lnTo>
                      <a:pt x="571" y="940"/>
                    </a:lnTo>
                    <a:lnTo>
                      <a:pt x="572" y="940"/>
                    </a:lnTo>
                    <a:lnTo>
                      <a:pt x="573" y="941"/>
                    </a:lnTo>
                    <a:lnTo>
                      <a:pt x="574" y="941"/>
                    </a:lnTo>
                    <a:lnTo>
                      <a:pt x="575" y="941"/>
                    </a:lnTo>
                    <a:lnTo>
                      <a:pt x="576" y="942"/>
                    </a:lnTo>
                    <a:lnTo>
                      <a:pt x="576" y="943"/>
                    </a:lnTo>
                    <a:lnTo>
                      <a:pt x="577" y="943"/>
                    </a:lnTo>
                    <a:lnTo>
                      <a:pt x="578" y="944"/>
                    </a:lnTo>
                    <a:lnTo>
                      <a:pt x="579" y="945"/>
                    </a:lnTo>
                    <a:lnTo>
                      <a:pt x="580" y="945"/>
                    </a:lnTo>
                    <a:lnTo>
                      <a:pt x="581" y="946"/>
                    </a:lnTo>
                    <a:lnTo>
                      <a:pt x="582" y="947"/>
                    </a:lnTo>
                    <a:lnTo>
                      <a:pt x="583" y="948"/>
                    </a:lnTo>
                    <a:lnTo>
                      <a:pt x="584" y="948"/>
                    </a:lnTo>
                    <a:lnTo>
                      <a:pt x="585" y="949"/>
                    </a:lnTo>
                    <a:lnTo>
                      <a:pt x="586" y="950"/>
                    </a:lnTo>
                    <a:lnTo>
                      <a:pt x="587" y="950"/>
                    </a:lnTo>
                    <a:lnTo>
                      <a:pt x="588" y="951"/>
                    </a:lnTo>
                    <a:lnTo>
                      <a:pt x="588" y="952"/>
                    </a:lnTo>
                    <a:lnTo>
                      <a:pt x="589" y="953"/>
                    </a:lnTo>
                    <a:lnTo>
                      <a:pt x="590" y="954"/>
                    </a:lnTo>
                    <a:lnTo>
                      <a:pt x="591" y="954"/>
                    </a:lnTo>
                    <a:lnTo>
                      <a:pt x="592" y="953"/>
                    </a:lnTo>
                    <a:lnTo>
                      <a:pt x="593" y="953"/>
                    </a:lnTo>
                    <a:lnTo>
                      <a:pt x="594" y="952"/>
                    </a:lnTo>
                    <a:lnTo>
                      <a:pt x="595" y="951"/>
                    </a:lnTo>
                    <a:lnTo>
                      <a:pt x="596" y="950"/>
                    </a:lnTo>
                    <a:lnTo>
                      <a:pt x="597" y="949"/>
                    </a:lnTo>
                    <a:lnTo>
                      <a:pt x="597" y="948"/>
                    </a:lnTo>
                    <a:lnTo>
                      <a:pt x="598" y="949"/>
                    </a:lnTo>
                    <a:lnTo>
                      <a:pt x="599" y="951"/>
                    </a:lnTo>
                    <a:lnTo>
                      <a:pt x="600" y="954"/>
                    </a:lnTo>
                    <a:lnTo>
                      <a:pt x="601" y="957"/>
                    </a:lnTo>
                    <a:lnTo>
                      <a:pt x="602" y="958"/>
                    </a:lnTo>
                    <a:lnTo>
                      <a:pt x="603" y="959"/>
                    </a:lnTo>
                    <a:lnTo>
                      <a:pt x="604" y="960"/>
                    </a:lnTo>
                    <a:lnTo>
                      <a:pt x="605" y="961"/>
                    </a:lnTo>
                    <a:lnTo>
                      <a:pt x="606" y="965"/>
                    </a:lnTo>
                    <a:lnTo>
                      <a:pt x="607" y="969"/>
                    </a:lnTo>
                    <a:lnTo>
                      <a:pt x="607" y="972"/>
                    </a:lnTo>
                    <a:lnTo>
                      <a:pt x="608" y="975"/>
                    </a:lnTo>
                    <a:lnTo>
                      <a:pt x="609" y="980"/>
                    </a:lnTo>
                    <a:lnTo>
                      <a:pt x="610" y="983"/>
                    </a:lnTo>
                    <a:lnTo>
                      <a:pt x="611" y="987"/>
                    </a:lnTo>
                    <a:lnTo>
                      <a:pt x="612" y="990"/>
                    </a:lnTo>
                    <a:lnTo>
                      <a:pt x="613" y="985"/>
                    </a:lnTo>
                    <a:lnTo>
                      <a:pt x="614" y="978"/>
                    </a:lnTo>
                    <a:lnTo>
                      <a:pt x="615" y="968"/>
                    </a:lnTo>
                    <a:lnTo>
                      <a:pt x="616" y="957"/>
                    </a:lnTo>
                    <a:lnTo>
                      <a:pt x="617" y="947"/>
                    </a:lnTo>
                    <a:lnTo>
                      <a:pt x="618" y="937"/>
                    </a:lnTo>
                    <a:lnTo>
                      <a:pt x="618" y="927"/>
                    </a:lnTo>
                    <a:lnTo>
                      <a:pt x="619" y="916"/>
                    </a:lnTo>
                    <a:lnTo>
                      <a:pt x="620" y="900"/>
                    </a:lnTo>
                    <a:lnTo>
                      <a:pt x="621" y="883"/>
                    </a:lnTo>
                    <a:lnTo>
                      <a:pt x="622" y="866"/>
                    </a:lnTo>
                    <a:lnTo>
                      <a:pt x="623" y="850"/>
                    </a:lnTo>
                    <a:lnTo>
                      <a:pt x="624" y="831"/>
                    </a:lnTo>
                    <a:lnTo>
                      <a:pt x="625" y="813"/>
                    </a:lnTo>
                    <a:lnTo>
                      <a:pt x="626" y="794"/>
                    </a:lnTo>
                    <a:lnTo>
                      <a:pt x="627" y="776"/>
                    </a:lnTo>
                    <a:lnTo>
                      <a:pt x="628" y="769"/>
                    </a:lnTo>
                    <a:lnTo>
                      <a:pt x="628" y="766"/>
                    </a:lnTo>
                    <a:lnTo>
                      <a:pt x="629" y="767"/>
                    </a:lnTo>
                    <a:lnTo>
                      <a:pt x="630" y="770"/>
                    </a:lnTo>
                    <a:lnTo>
                      <a:pt x="631" y="771"/>
                    </a:lnTo>
                    <a:lnTo>
                      <a:pt x="632" y="774"/>
                    </a:lnTo>
                    <a:lnTo>
                      <a:pt x="633" y="778"/>
                    </a:lnTo>
                    <a:lnTo>
                      <a:pt x="634" y="784"/>
                    </a:lnTo>
                    <a:lnTo>
                      <a:pt x="635" y="791"/>
                    </a:lnTo>
                    <a:lnTo>
                      <a:pt x="636" y="800"/>
                    </a:lnTo>
                    <a:lnTo>
                      <a:pt x="637" y="810"/>
                    </a:lnTo>
                    <a:lnTo>
                      <a:pt x="637" y="819"/>
                    </a:lnTo>
                    <a:lnTo>
                      <a:pt x="639" y="831"/>
                    </a:lnTo>
                    <a:lnTo>
                      <a:pt x="639" y="843"/>
                    </a:lnTo>
                    <a:lnTo>
                      <a:pt x="640" y="855"/>
                    </a:lnTo>
                    <a:lnTo>
                      <a:pt x="641" y="868"/>
                    </a:lnTo>
                    <a:lnTo>
                      <a:pt x="642" y="876"/>
                    </a:lnTo>
                    <a:lnTo>
                      <a:pt x="643" y="883"/>
                    </a:lnTo>
                    <a:lnTo>
                      <a:pt x="644" y="889"/>
                    </a:lnTo>
                    <a:lnTo>
                      <a:pt x="645" y="895"/>
                    </a:lnTo>
                    <a:lnTo>
                      <a:pt x="646" y="900"/>
                    </a:lnTo>
                    <a:lnTo>
                      <a:pt x="647" y="904"/>
                    </a:lnTo>
                    <a:lnTo>
                      <a:pt x="648" y="908"/>
                    </a:lnTo>
                    <a:lnTo>
                      <a:pt x="648" y="911"/>
                    </a:lnTo>
                    <a:lnTo>
                      <a:pt x="649" y="916"/>
                    </a:lnTo>
                    <a:lnTo>
                      <a:pt x="650" y="921"/>
                    </a:lnTo>
                    <a:lnTo>
                      <a:pt x="651" y="925"/>
                    </a:lnTo>
                    <a:lnTo>
                      <a:pt x="652" y="928"/>
                    </a:lnTo>
                    <a:lnTo>
                      <a:pt x="653" y="932"/>
                    </a:lnTo>
                    <a:lnTo>
                      <a:pt x="654" y="936"/>
                    </a:lnTo>
                    <a:lnTo>
                      <a:pt x="655" y="939"/>
                    </a:lnTo>
                    <a:lnTo>
                      <a:pt x="656" y="941"/>
                    </a:lnTo>
                    <a:lnTo>
                      <a:pt x="657" y="939"/>
                    </a:lnTo>
                    <a:lnTo>
                      <a:pt x="658" y="934"/>
                    </a:lnTo>
                    <a:lnTo>
                      <a:pt x="658" y="928"/>
                    </a:lnTo>
                    <a:lnTo>
                      <a:pt x="659" y="920"/>
                    </a:lnTo>
                    <a:lnTo>
                      <a:pt x="660" y="914"/>
                    </a:lnTo>
                    <a:lnTo>
                      <a:pt x="661" y="908"/>
                    </a:lnTo>
                    <a:lnTo>
                      <a:pt x="662" y="902"/>
                    </a:lnTo>
                    <a:lnTo>
                      <a:pt x="663" y="895"/>
                    </a:lnTo>
                    <a:lnTo>
                      <a:pt x="664" y="885"/>
                    </a:lnTo>
                    <a:lnTo>
                      <a:pt x="665" y="873"/>
                    </a:lnTo>
                    <a:lnTo>
                      <a:pt x="666" y="863"/>
                    </a:lnTo>
                    <a:lnTo>
                      <a:pt x="667" y="852"/>
                    </a:lnTo>
                    <a:lnTo>
                      <a:pt x="668" y="839"/>
                    </a:lnTo>
                    <a:lnTo>
                      <a:pt x="669" y="827"/>
                    </a:lnTo>
                    <a:lnTo>
                      <a:pt x="669" y="814"/>
                    </a:lnTo>
                    <a:lnTo>
                      <a:pt x="670" y="803"/>
                    </a:lnTo>
                    <a:lnTo>
                      <a:pt x="671" y="802"/>
                    </a:lnTo>
                    <a:lnTo>
                      <a:pt x="672" y="807"/>
                    </a:lnTo>
                    <a:lnTo>
                      <a:pt x="673" y="813"/>
                    </a:lnTo>
                    <a:lnTo>
                      <a:pt x="674" y="822"/>
                    </a:lnTo>
                    <a:lnTo>
                      <a:pt x="675" y="830"/>
                    </a:lnTo>
                    <a:lnTo>
                      <a:pt x="676" y="839"/>
                    </a:lnTo>
                    <a:lnTo>
                      <a:pt x="677" y="849"/>
                    </a:lnTo>
                    <a:lnTo>
                      <a:pt x="678" y="860"/>
                    </a:lnTo>
                    <a:lnTo>
                      <a:pt x="679" y="871"/>
                    </a:lnTo>
                    <a:lnTo>
                      <a:pt x="679" y="883"/>
                    </a:lnTo>
                    <a:lnTo>
                      <a:pt x="680" y="895"/>
                    </a:lnTo>
                    <a:lnTo>
                      <a:pt x="681" y="906"/>
                    </a:lnTo>
                    <a:lnTo>
                      <a:pt x="682" y="920"/>
                    </a:lnTo>
                    <a:lnTo>
                      <a:pt x="683" y="934"/>
                    </a:lnTo>
                    <a:lnTo>
                      <a:pt x="684" y="948"/>
                    </a:lnTo>
                    <a:lnTo>
                      <a:pt x="685" y="961"/>
                    </a:lnTo>
                    <a:lnTo>
                      <a:pt x="686" y="967"/>
                    </a:lnTo>
                    <a:lnTo>
                      <a:pt x="687" y="969"/>
                    </a:lnTo>
                    <a:lnTo>
                      <a:pt x="688" y="970"/>
                    </a:lnTo>
                    <a:lnTo>
                      <a:pt x="688" y="968"/>
                    </a:lnTo>
                    <a:lnTo>
                      <a:pt x="689" y="967"/>
                    </a:lnTo>
                    <a:lnTo>
                      <a:pt x="690" y="966"/>
                    </a:lnTo>
                    <a:lnTo>
                      <a:pt x="691" y="964"/>
                    </a:lnTo>
                    <a:lnTo>
                      <a:pt x="692" y="960"/>
                    </a:lnTo>
                    <a:lnTo>
                      <a:pt x="693" y="958"/>
                    </a:lnTo>
                    <a:lnTo>
                      <a:pt x="694" y="956"/>
                    </a:lnTo>
                    <a:lnTo>
                      <a:pt x="695" y="953"/>
                    </a:lnTo>
                    <a:lnTo>
                      <a:pt x="696" y="951"/>
                    </a:lnTo>
                    <a:lnTo>
                      <a:pt x="697" y="948"/>
                    </a:lnTo>
                    <a:lnTo>
                      <a:pt x="698" y="944"/>
                    </a:lnTo>
                    <a:lnTo>
                      <a:pt x="699" y="940"/>
                    </a:lnTo>
                    <a:lnTo>
                      <a:pt x="700" y="937"/>
                    </a:lnTo>
                    <a:lnTo>
                      <a:pt x="700" y="935"/>
                    </a:lnTo>
                    <a:lnTo>
                      <a:pt x="701" y="934"/>
                    </a:lnTo>
                    <a:lnTo>
                      <a:pt x="702" y="933"/>
                    </a:lnTo>
                    <a:lnTo>
                      <a:pt x="703" y="933"/>
                    </a:lnTo>
                    <a:lnTo>
                      <a:pt x="704" y="932"/>
                    </a:lnTo>
                    <a:lnTo>
                      <a:pt x="705" y="931"/>
                    </a:lnTo>
                    <a:lnTo>
                      <a:pt x="706" y="930"/>
                    </a:lnTo>
                    <a:lnTo>
                      <a:pt x="707" y="929"/>
                    </a:lnTo>
                    <a:lnTo>
                      <a:pt x="708" y="929"/>
                    </a:lnTo>
                    <a:lnTo>
                      <a:pt x="709" y="931"/>
                    </a:lnTo>
                    <a:lnTo>
                      <a:pt x="709" y="933"/>
                    </a:lnTo>
                    <a:lnTo>
                      <a:pt x="710" y="934"/>
                    </a:lnTo>
                    <a:lnTo>
                      <a:pt x="711" y="934"/>
                    </a:lnTo>
                    <a:lnTo>
                      <a:pt x="712" y="932"/>
                    </a:lnTo>
                    <a:lnTo>
                      <a:pt x="713" y="926"/>
                    </a:lnTo>
                    <a:lnTo>
                      <a:pt x="714" y="926"/>
                    </a:lnTo>
                    <a:lnTo>
                      <a:pt x="715" y="925"/>
                    </a:lnTo>
                    <a:lnTo>
                      <a:pt x="716" y="926"/>
                    </a:lnTo>
                    <a:lnTo>
                      <a:pt x="717" y="928"/>
                    </a:lnTo>
                    <a:lnTo>
                      <a:pt x="718" y="930"/>
                    </a:lnTo>
                    <a:lnTo>
                      <a:pt x="719" y="932"/>
                    </a:lnTo>
                    <a:lnTo>
                      <a:pt x="719" y="933"/>
                    </a:lnTo>
                    <a:lnTo>
                      <a:pt x="720" y="935"/>
                    </a:lnTo>
                    <a:lnTo>
                      <a:pt x="721" y="937"/>
                    </a:lnTo>
                    <a:lnTo>
                      <a:pt x="722" y="939"/>
                    </a:lnTo>
                    <a:lnTo>
                      <a:pt x="723" y="941"/>
                    </a:lnTo>
                    <a:lnTo>
                      <a:pt x="724" y="942"/>
                    </a:lnTo>
                    <a:lnTo>
                      <a:pt x="725" y="944"/>
                    </a:lnTo>
                    <a:lnTo>
                      <a:pt x="726" y="946"/>
                    </a:lnTo>
                    <a:lnTo>
                      <a:pt x="727" y="948"/>
                    </a:lnTo>
                    <a:lnTo>
                      <a:pt x="728" y="950"/>
                    </a:lnTo>
                    <a:lnTo>
                      <a:pt x="729" y="952"/>
                    </a:lnTo>
                    <a:lnTo>
                      <a:pt x="730" y="953"/>
                    </a:lnTo>
                    <a:lnTo>
                      <a:pt x="730" y="954"/>
                    </a:lnTo>
                    <a:lnTo>
                      <a:pt x="731" y="954"/>
                    </a:lnTo>
                    <a:lnTo>
                      <a:pt x="732" y="955"/>
                    </a:lnTo>
                    <a:lnTo>
                      <a:pt x="733" y="955"/>
                    </a:lnTo>
                    <a:lnTo>
                      <a:pt x="734" y="955"/>
                    </a:lnTo>
                    <a:lnTo>
                      <a:pt x="735" y="955"/>
                    </a:lnTo>
                    <a:lnTo>
                      <a:pt x="736" y="956"/>
                    </a:lnTo>
                    <a:lnTo>
                      <a:pt x="737" y="956"/>
                    </a:lnTo>
                    <a:lnTo>
                      <a:pt x="738" y="956"/>
                    </a:lnTo>
                    <a:lnTo>
                      <a:pt x="739" y="956"/>
                    </a:lnTo>
                    <a:lnTo>
                      <a:pt x="740" y="956"/>
                    </a:lnTo>
                    <a:lnTo>
                      <a:pt x="740" y="956"/>
                    </a:lnTo>
                    <a:lnTo>
                      <a:pt x="741" y="956"/>
                    </a:lnTo>
                    <a:lnTo>
                      <a:pt x="742" y="956"/>
                    </a:lnTo>
                    <a:lnTo>
                      <a:pt x="743" y="956"/>
                    </a:lnTo>
                    <a:lnTo>
                      <a:pt x="744" y="956"/>
                    </a:lnTo>
                    <a:lnTo>
                      <a:pt x="745" y="957"/>
                    </a:lnTo>
                    <a:lnTo>
                      <a:pt x="746" y="957"/>
                    </a:lnTo>
                    <a:lnTo>
                      <a:pt x="747" y="957"/>
                    </a:lnTo>
                    <a:lnTo>
                      <a:pt x="748" y="957"/>
                    </a:lnTo>
                    <a:lnTo>
                      <a:pt x="749" y="957"/>
                    </a:lnTo>
                    <a:lnTo>
                      <a:pt x="749" y="957"/>
                    </a:lnTo>
                    <a:lnTo>
                      <a:pt x="751" y="957"/>
                    </a:lnTo>
                    <a:lnTo>
                      <a:pt x="751" y="957"/>
                    </a:lnTo>
                    <a:lnTo>
                      <a:pt x="752" y="957"/>
                    </a:lnTo>
                    <a:lnTo>
                      <a:pt x="753" y="957"/>
                    </a:lnTo>
                    <a:lnTo>
                      <a:pt x="754" y="957"/>
                    </a:lnTo>
                    <a:lnTo>
                      <a:pt x="755" y="957"/>
                    </a:lnTo>
                    <a:lnTo>
                      <a:pt x="756" y="957"/>
                    </a:lnTo>
                    <a:lnTo>
                      <a:pt x="757" y="957"/>
                    </a:lnTo>
                    <a:lnTo>
                      <a:pt x="758" y="957"/>
                    </a:lnTo>
                    <a:lnTo>
                      <a:pt x="759" y="957"/>
                    </a:lnTo>
                    <a:lnTo>
                      <a:pt x="760" y="957"/>
                    </a:lnTo>
                    <a:lnTo>
                      <a:pt x="760" y="957"/>
                    </a:lnTo>
                    <a:lnTo>
                      <a:pt x="761" y="957"/>
                    </a:lnTo>
                    <a:lnTo>
                      <a:pt x="762" y="957"/>
                    </a:lnTo>
                    <a:lnTo>
                      <a:pt x="763" y="957"/>
                    </a:lnTo>
                    <a:lnTo>
                      <a:pt x="764" y="957"/>
                    </a:lnTo>
                    <a:lnTo>
                      <a:pt x="765" y="957"/>
                    </a:lnTo>
                    <a:lnTo>
                      <a:pt x="766" y="957"/>
                    </a:lnTo>
                    <a:lnTo>
                      <a:pt x="767" y="957"/>
                    </a:lnTo>
                    <a:lnTo>
                      <a:pt x="768" y="957"/>
                    </a:lnTo>
                    <a:lnTo>
                      <a:pt x="769" y="957"/>
                    </a:lnTo>
                    <a:lnTo>
                      <a:pt x="770" y="957"/>
                    </a:lnTo>
                    <a:lnTo>
                      <a:pt x="770" y="957"/>
                    </a:lnTo>
                    <a:lnTo>
                      <a:pt x="772" y="957"/>
                    </a:lnTo>
                    <a:lnTo>
                      <a:pt x="772" y="957"/>
                    </a:lnTo>
                    <a:lnTo>
                      <a:pt x="773" y="956"/>
                    </a:lnTo>
                    <a:lnTo>
                      <a:pt x="774" y="956"/>
                    </a:lnTo>
                    <a:lnTo>
                      <a:pt x="775" y="956"/>
                    </a:lnTo>
                    <a:lnTo>
                      <a:pt x="776" y="955"/>
                    </a:lnTo>
                    <a:lnTo>
                      <a:pt x="777" y="955"/>
                    </a:lnTo>
                    <a:lnTo>
                      <a:pt x="778" y="955"/>
                    </a:lnTo>
                    <a:lnTo>
                      <a:pt x="779" y="955"/>
                    </a:lnTo>
                    <a:lnTo>
                      <a:pt x="780" y="955"/>
                    </a:lnTo>
                    <a:lnTo>
                      <a:pt x="781" y="954"/>
                    </a:lnTo>
                    <a:lnTo>
                      <a:pt x="781" y="954"/>
                    </a:lnTo>
                    <a:lnTo>
                      <a:pt x="782" y="953"/>
                    </a:lnTo>
                    <a:lnTo>
                      <a:pt x="783" y="953"/>
                    </a:lnTo>
                    <a:lnTo>
                      <a:pt x="784" y="953"/>
                    </a:lnTo>
                    <a:lnTo>
                      <a:pt x="785" y="952"/>
                    </a:lnTo>
                    <a:lnTo>
                      <a:pt x="786" y="952"/>
                    </a:lnTo>
                    <a:lnTo>
                      <a:pt x="787" y="951"/>
                    </a:lnTo>
                    <a:lnTo>
                      <a:pt x="788" y="951"/>
                    </a:lnTo>
                    <a:lnTo>
                      <a:pt x="789" y="952"/>
                    </a:lnTo>
                    <a:lnTo>
                      <a:pt x="790" y="952"/>
                    </a:lnTo>
                    <a:lnTo>
                      <a:pt x="791" y="952"/>
                    </a:lnTo>
                    <a:lnTo>
                      <a:pt x="791" y="952"/>
                    </a:lnTo>
                    <a:lnTo>
                      <a:pt x="792" y="953"/>
                    </a:lnTo>
                    <a:lnTo>
                      <a:pt x="793" y="953"/>
                    </a:lnTo>
                    <a:lnTo>
                      <a:pt x="794" y="953"/>
                    </a:lnTo>
                    <a:lnTo>
                      <a:pt x="795" y="954"/>
                    </a:lnTo>
                    <a:lnTo>
                      <a:pt x="796" y="954"/>
                    </a:lnTo>
                    <a:lnTo>
                      <a:pt x="797" y="954"/>
                    </a:lnTo>
                    <a:lnTo>
                      <a:pt x="798" y="954"/>
                    </a:lnTo>
                    <a:lnTo>
                      <a:pt x="799" y="955"/>
                    </a:lnTo>
                    <a:lnTo>
                      <a:pt x="800" y="955"/>
                    </a:lnTo>
                    <a:lnTo>
                      <a:pt x="800" y="955"/>
                    </a:lnTo>
                    <a:lnTo>
                      <a:pt x="802" y="955"/>
                    </a:lnTo>
                    <a:lnTo>
                      <a:pt x="802" y="955"/>
                    </a:lnTo>
                    <a:lnTo>
                      <a:pt x="803" y="955"/>
                    </a:lnTo>
                    <a:lnTo>
                      <a:pt x="804" y="956"/>
                    </a:lnTo>
                    <a:lnTo>
                      <a:pt x="805" y="956"/>
                    </a:lnTo>
                    <a:lnTo>
                      <a:pt x="806" y="956"/>
                    </a:lnTo>
                    <a:lnTo>
                      <a:pt x="807" y="956"/>
                    </a:lnTo>
                    <a:lnTo>
                      <a:pt x="808" y="956"/>
                    </a:lnTo>
                    <a:lnTo>
                      <a:pt x="809" y="955"/>
                    </a:lnTo>
                    <a:lnTo>
                      <a:pt x="810" y="957"/>
                    </a:lnTo>
                    <a:lnTo>
                      <a:pt x="811" y="956"/>
                    </a:lnTo>
                    <a:lnTo>
                      <a:pt x="812" y="956"/>
                    </a:lnTo>
                    <a:lnTo>
                      <a:pt x="812" y="956"/>
                    </a:lnTo>
                    <a:lnTo>
                      <a:pt x="813" y="956"/>
                    </a:lnTo>
                    <a:lnTo>
                      <a:pt x="814" y="956"/>
                    </a:lnTo>
                    <a:lnTo>
                      <a:pt x="815" y="956"/>
                    </a:lnTo>
                    <a:lnTo>
                      <a:pt x="816" y="956"/>
                    </a:lnTo>
                    <a:lnTo>
                      <a:pt x="817" y="955"/>
                    </a:lnTo>
                    <a:lnTo>
                      <a:pt x="818" y="954"/>
                    </a:lnTo>
                    <a:lnTo>
                      <a:pt x="819" y="953"/>
                    </a:lnTo>
                    <a:lnTo>
                      <a:pt x="820" y="951"/>
                    </a:lnTo>
                    <a:lnTo>
                      <a:pt x="821" y="950"/>
                    </a:lnTo>
                    <a:lnTo>
                      <a:pt x="821" y="948"/>
                    </a:lnTo>
                    <a:lnTo>
                      <a:pt x="822" y="946"/>
                    </a:lnTo>
                    <a:lnTo>
                      <a:pt x="823" y="944"/>
                    </a:lnTo>
                    <a:lnTo>
                      <a:pt x="824" y="942"/>
                    </a:lnTo>
                    <a:lnTo>
                      <a:pt x="825" y="942"/>
                    </a:lnTo>
                    <a:lnTo>
                      <a:pt x="826" y="941"/>
                    </a:lnTo>
                    <a:lnTo>
                      <a:pt x="827" y="940"/>
                    </a:lnTo>
                    <a:lnTo>
                      <a:pt x="828" y="939"/>
                    </a:lnTo>
                    <a:lnTo>
                      <a:pt x="829" y="938"/>
                    </a:lnTo>
                    <a:lnTo>
                      <a:pt x="830" y="937"/>
                    </a:lnTo>
                    <a:lnTo>
                      <a:pt x="831" y="936"/>
                    </a:lnTo>
                    <a:lnTo>
                      <a:pt x="832" y="934"/>
                    </a:lnTo>
                    <a:lnTo>
                      <a:pt x="832" y="930"/>
                    </a:lnTo>
                    <a:lnTo>
                      <a:pt x="833" y="926"/>
                    </a:lnTo>
                    <a:lnTo>
                      <a:pt x="834" y="922"/>
                    </a:lnTo>
                    <a:lnTo>
                      <a:pt x="835" y="919"/>
                    </a:lnTo>
                    <a:lnTo>
                      <a:pt x="836" y="915"/>
                    </a:lnTo>
                    <a:lnTo>
                      <a:pt x="837" y="912"/>
                    </a:lnTo>
                    <a:lnTo>
                      <a:pt x="838" y="909"/>
                    </a:lnTo>
                    <a:lnTo>
                      <a:pt x="839" y="904"/>
                    </a:lnTo>
                    <a:lnTo>
                      <a:pt x="840" y="899"/>
                    </a:lnTo>
                    <a:lnTo>
                      <a:pt x="841" y="894"/>
                    </a:lnTo>
                    <a:lnTo>
                      <a:pt x="842" y="889"/>
                    </a:lnTo>
                    <a:lnTo>
                      <a:pt x="842" y="884"/>
                    </a:lnTo>
                    <a:lnTo>
                      <a:pt x="843" y="879"/>
                    </a:lnTo>
                    <a:lnTo>
                      <a:pt x="844" y="873"/>
                    </a:lnTo>
                    <a:lnTo>
                      <a:pt x="845" y="869"/>
                    </a:lnTo>
                    <a:lnTo>
                      <a:pt x="846" y="869"/>
                    </a:lnTo>
                    <a:lnTo>
                      <a:pt x="847" y="871"/>
                    </a:lnTo>
                    <a:lnTo>
                      <a:pt x="848" y="875"/>
                    </a:lnTo>
                    <a:lnTo>
                      <a:pt x="849" y="880"/>
                    </a:lnTo>
                    <a:lnTo>
                      <a:pt x="850" y="884"/>
                    </a:lnTo>
                    <a:lnTo>
                      <a:pt x="851" y="889"/>
                    </a:lnTo>
                    <a:lnTo>
                      <a:pt x="852" y="894"/>
                    </a:lnTo>
                    <a:lnTo>
                      <a:pt x="852" y="899"/>
                    </a:lnTo>
                    <a:lnTo>
                      <a:pt x="853" y="905"/>
                    </a:lnTo>
                    <a:lnTo>
                      <a:pt x="854" y="912"/>
                    </a:lnTo>
                    <a:lnTo>
                      <a:pt x="855" y="918"/>
                    </a:lnTo>
                    <a:lnTo>
                      <a:pt x="856" y="924"/>
                    </a:lnTo>
                    <a:lnTo>
                      <a:pt x="857" y="931"/>
                    </a:lnTo>
                    <a:lnTo>
                      <a:pt x="858" y="939"/>
                    </a:lnTo>
                    <a:lnTo>
                      <a:pt x="859" y="946"/>
                    </a:lnTo>
                    <a:lnTo>
                      <a:pt x="860" y="953"/>
                    </a:lnTo>
                    <a:lnTo>
                      <a:pt x="861" y="957"/>
                    </a:lnTo>
                    <a:lnTo>
                      <a:pt x="862" y="958"/>
                    </a:lnTo>
                    <a:lnTo>
                      <a:pt x="863" y="960"/>
                    </a:lnTo>
                    <a:lnTo>
                      <a:pt x="863" y="960"/>
                    </a:lnTo>
                    <a:lnTo>
                      <a:pt x="864" y="960"/>
                    </a:lnTo>
                    <a:lnTo>
                      <a:pt x="865" y="961"/>
                    </a:lnTo>
                    <a:lnTo>
                      <a:pt x="866" y="960"/>
                    </a:lnTo>
                    <a:lnTo>
                      <a:pt x="867" y="960"/>
                    </a:lnTo>
                    <a:lnTo>
                      <a:pt x="868" y="960"/>
                    </a:lnTo>
                    <a:lnTo>
                      <a:pt x="869" y="959"/>
                    </a:lnTo>
                    <a:lnTo>
                      <a:pt x="870" y="959"/>
                    </a:lnTo>
                    <a:lnTo>
                      <a:pt x="871" y="959"/>
                    </a:lnTo>
                    <a:lnTo>
                      <a:pt x="872" y="958"/>
                    </a:lnTo>
                    <a:lnTo>
                      <a:pt x="872" y="957"/>
                    </a:lnTo>
                    <a:lnTo>
                      <a:pt x="873" y="956"/>
                    </a:lnTo>
                    <a:lnTo>
                      <a:pt x="874" y="955"/>
                    </a:lnTo>
                    <a:lnTo>
                      <a:pt x="875" y="955"/>
                    </a:lnTo>
                    <a:lnTo>
                      <a:pt x="876" y="955"/>
                    </a:lnTo>
                    <a:lnTo>
                      <a:pt x="877" y="956"/>
                    </a:lnTo>
                    <a:lnTo>
                      <a:pt x="878" y="956"/>
                    </a:lnTo>
                    <a:lnTo>
                      <a:pt x="879" y="957"/>
                    </a:lnTo>
                    <a:lnTo>
                      <a:pt x="880" y="957"/>
                    </a:lnTo>
                    <a:lnTo>
                      <a:pt x="881" y="957"/>
                    </a:lnTo>
                    <a:lnTo>
                      <a:pt x="882" y="958"/>
                    </a:lnTo>
                    <a:lnTo>
                      <a:pt x="882" y="958"/>
                    </a:lnTo>
                    <a:lnTo>
                      <a:pt x="884" y="958"/>
                    </a:lnTo>
                    <a:lnTo>
                      <a:pt x="884" y="958"/>
                    </a:lnTo>
                    <a:lnTo>
                      <a:pt x="885" y="958"/>
                    </a:lnTo>
                    <a:lnTo>
                      <a:pt x="886" y="958"/>
                    </a:lnTo>
                    <a:lnTo>
                      <a:pt x="887" y="959"/>
                    </a:lnTo>
                    <a:lnTo>
                      <a:pt x="888" y="959"/>
                    </a:lnTo>
                    <a:lnTo>
                      <a:pt x="889" y="959"/>
                    </a:lnTo>
                    <a:lnTo>
                      <a:pt x="890" y="959"/>
                    </a:lnTo>
                    <a:lnTo>
                      <a:pt x="891" y="959"/>
                    </a:lnTo>
                    <a:lnTo>
                      <a:pt x="892" y="959"/>
                    </a:lnTo>
                    <a:lnTo>
                      <a:pt x="893" y="958"/>
                    </a:lnTo>
                    <a:lnTo>
                      <a:pt x="893" y="958"/>
                    </a:lnTo>
                    <a:lnTo>
                      <a:pt x="894" y="958"/>
                    </a:lnTo>
                    <a:lnTo>
                      <a:pt x="895" y="958"/>
                    </a:lnTo>
                    <a:lnTo>
                      <a:pt x="896" y="958"/>
                    </a:lnTo>
                    <a:lnTo>
                      <a:pt x="897" y="958"/>
                    </a:lnTo>
                    <a:lnTo>
                      <a:pt x="898" y="957"/>
                    </a:lnTo>
                    <a:lnTo>
                      <a:pt x="899" y="957"/>
                    </a:lnTo>
                    <a:lnTo>
                      <a:pt x="900" y="956"/>
                    </a:lnTo>
                    <a:lnTo>
                      <a:pt x="901" y="956"/>
                    </a:lnTo>
                    <a:lnTo>
                      <a:pt x="902" y="955"/>
                    </a:lnTo>
                    <a:lnTo>
                      <a:pt x="903" y="955"/>
                    </a:lnTo>
                    <a:lnTo>
                      <a:pt x="903" y="954"/>
                    </a:lnTo>
                    <a:lnTo>
                      <a:pt x="904" y="954"/>
                    </a:lnTo>
                    <a:lnTo>
                      <a:pt x="905" y="955"/>
                    </a:lnTo>
                    <a:lnTo>
                      <a:pt x="906" y="955"/>
                    </a:lnTo>
                    <a:lnTo>
                      <a:pt x="907" y="956"/>
                    </a:lnTo>
                    <a:lnTo>
                      <a:pt x="908" y="956"/>
                    </a:lnTo>
                    <a:lnTo>
                      <a:pt x="909" y="956"/>
                    </a:lnTo>
                    <a:lnTo>
                      <a:pt x="910" y="957"/>
                    </a:lnTo>
                    <a:lnTo>
                      <a:pt x="911" y="957"/>
                    </a:lnTo>
                    <a:lnTo>
                      <a:pt x="912" y="958"/>
                    </a:lnTo>
                    <a:lnTo>
                      <a:pt x="912" y="959"/>
                    </a:lnTo>
                    <a:lnTo>
                      <a:pt x="914" y="960"/>
                    </a:lnTo>
                    <a:lnTo>
                      <a:pt x="914" y="960"/>
                    </a:lnTo>
                    <a:lnTo>
                      <a:pt x="915" y="961"/>
                    </a:lnTo>
                    <a:lnTo>
                      <a:pt x="916" y="963"/>
                    </a:lnTo>
                    <a:lnTo>
                      <a:pt x="917" y="964"/>
                    </a:lnTo>
                    <a:lnTo>
                      <a:pt x="918" y="965"/>
                    </a:lnTo>
                    <a:lnTo>
                      <a:pt x="919" y="964"/>
                    </a:lnTo>
                    <a:lnTo>
                      <a:pt x="920" y="963"/>
                    </a:lnTo>
                    <a:lnTo>
                      <a:pt x="921" y="961"/>
                    </a:lnTo>
                    <a:lnTo>
                      <a:pt x="922" y="960"/>
                    </a:lnTo>
                    <a:lnTo>
                      <a:pt x="923" y="958"/>
                    </a:lnTo>
                    <a:lnTo>
                      <a:pt x="924" y="956"/>
                    </a:lnTo>
                    <a:lnTo>
                      <a:pt x="924" y="955"/>
                    </a:lnTo>
                    <a:lnTo>
                      <a:pt x="925" y="953"/>
                    </a:lnTo>
                    <a:lnTo>
                      <a:pt x="926" y="950"/>
                    </a:lnTo>
                    <a:lnTo>
                      <a:pt x="927" y="948"/>
                    </a:lnTo>
                    <a:lnTo>
                      <a:pt x="928" y="946"/>
                    </a:lnTo>
                    <a:lnTo>
                      <a:pt x="929" y="944"/>
                    </a:lnTo>
                    <a:lnTo>
                      <a:pt x="930" y="942"/>
                    </a:lnTo>
                    <a:lnTo>
                      <a:pt x="931" y="939"/>
                    </a:lnTo>
                    <a:lnTo>
                      <a:pt x="932" y="936"/>
                    </a:lnTo>
                    <a:lnTo>
                      <a:pt x="933" y="934"/>
                    </a:lnTo>
                    <a:lnTo>
                      <a:pt x="933" y="933"/>
                    </a:lnTo>
                    <a:lnTo>
                      <a:pt x="935" y="933"/>
                    </a:lnTo>
                    <a:lnTo>
                      <a:pt x="935" y="934"/>
                    </a:lnTo>
                    <a:lnTo>
                      <a:pt x="936" y="934"/>
                    </a:lnTo>
                    <a:lnTo>
                      <a:pt x="937" y="935"/>
                    </a:lnTo>
                    <a:lnTo>
                      <a:pt x="938" y="936"/>
                    </a:lnTo>
                    <a:lnTo>
                      <a:pt x="939" y="936"/>
                    </a:lnTo>
                    <a:lnTo>
                      <a:pt x="940" y="937"/>
                    </a:lnTo>
                    <a:lnTo>
                      <a:pt x="941" y="938"/>
                    </a:lnTo>
                    <a:lnTo>
                      <a:pt x="942" y="940"/>
                    </a:lnTo>
                    <a:lnTo>
                      <a:pt x="943" y="941"/>
                    </a:lnTo>
                    <a:lnTo>
                      <a:pt x="944" y="942"/>
                    </a:lnTo>
                    <a:lnTo>
                      <a:pt x="944" y="943"/>
                    </a:lnTo>
                    <a:lnTo>
                      <a:pt x="945" y="945"/>
                    </a:lnTo>
                    <a:lnTo>
                      <a:pt x="946" y="946"/>
                    </a:lnTo>
                    <a:lnTo>
                      <a:pt x="947" y="948"/>
                    </a:lnTo>
                    <a:lnTo>
                      <a:pt x="948" y="949"/>
                    </a:lnTo>
                    <a:lnTo>
                      <a:pt x="949" y="949"/>
                    </a:lnTo>
                    <a:lnTo>
                      <a:pt x="950" y="949"/>
                    </a:lnTo>
                    <a:lnTo>
                      <a:pt x="951" y="950"/>
                    </a:lnTo>
                    <a:lnTo>
                      <a:pt x="952" y="950"/>
                    </a:lnTo>
                    <a:lnTo>
                      <a:pt x="953" y="951"/>
                    </a:lnTo>
                    <a:lnTo>
                      <a:pt x="954" y="951"/>
                    </a:lnTo>
                    <a:lnTo>
                      <a:pt x="954" y="952"/>
                    </a:lnTo>
                    <a:lnTo>
                      <a:pt x="955" y="951"/>
                    </a:lnTo>
                    <a:lnTo>
                      <a:pt x="956" y="951"/>
                    </a:lnTo>
                    <a:lnTo>
                      <a:pt x="957" y="950"/>
                    </a:lnTo>
                    <a:lnTo>
                      <a:pt x="958" y="950"/>
                    </a:lnTo>
                    <a:lnTo>
                      <a:pt x="959" y="949"/>
                    </a:lnTo>
                    <a:lnTo>
                      <a:pt x="960" y="947"/>
                    </a:lnTo>
                    <a:lnTo>
                      <a:pt x="961" y="946"/>
                    </a:lnTo>
                    <a:lnTo>
                      <a:pt x="962" y="945"/>
                    </a:lnTo>
                    <a:lnTo>
                      <a:pt x="963" y="946"/>
                    </a:lnTo>
                    <a:lnTo>
                      <a:pt x="964" y="948"/>
                    </a:lnTo>
                    <a:lnTo>
                      <a:pt x="965" y="951"/>
                    </a:lnTo>
                    <a:lnTo>
                      <a:pt x="965" y="954"/>
                    </a:lnTo>
                    <a:lnTo>
                      <a:pt x="966" y="956"/>
                    </a:lnTo>
                    <a:lnTo>
                      <a:pt x="967" y="958"/>
                    </a:lnTo>
                    <a:lnTo>
                      <a:pt x="968" y="961"/>
                    </a:lnTo>
                    <a:lnTo>
                      <a:pt x="969" y="963"/>
                    </a:lnTo>
                    <a:lnTo>
                      <a:pt x="970" y="966"/>
                    </a:lnTo>
                    <a:lnTo>
                      <a:pt x="971" y="968"/>
                    </a:lnTo>
                    <a:lnTo>
                      <a:pt x="972" y="970"/>
                    </a:lnTo>
                    <a:lnTo>
                      <a:pt x="973" y="972"/>
                    </a:lnTo>
                    <a:lnTo>
                      <a:pt x="974" y="974"/>
                    </a:lnTo>
                    <a:lnTo>
                      <a:pt x="975" y="976"/>
                    </a:lnTo>
                    <a:lnTo>
                      <a:pt x="975" y="979"/>
                    </a:lnTo>
                    <a:lnTo>
                      <a:pt x="976" y="980"/>
                    </a:lnTo>
                    <a:lnTo>
                      <a:pt x="977" y="978"/>
                    </a:lnTo>
                    <a:lnTo>
                      <a:pt x="978" y="975"/>
                    </a:lnTo>
                    <a:lnTo>
                      <a:pt x="979" y="971"/>
                    </a:lnTo>
                    <a:lnTo>
                      <a:pt x="980" y="966"/>
                    </a:lnTo>
                    <a:lnTo>
                      <a:pt x="981" y="960"/>
                    </a:lnTo>
                    <a:lnTo>
                      <a:pt x="982" y="953"/>
                    </a:lnTo>
                    <a:lnTo>
                      <a:pt x="983" y="945"/>
                    </a:lnTo>
                    <a:lnTo>
                      <a:pt x="984" y="936"/>
                    </a:lnTo>
                    <a:lnTo>
                      <a:pt x="985" y="932"/>
                    </a:lnTo>
                    <a:lnTo>
                      <a:pt x="985" y="930"/>
                    </a:lnTo>
                    <a:lnTo>
                      <a:pt x="986" y="926"/>
                    </a:lnTo>
                    <a:lnTo>
                      <a:pt x="987" y="923"/>
                    </a:lnTo>
                    <a:lnTo>
                      <a:pt x="988" y="921"/>
                    </a:lnTo>
                    <a:lnTo>
                      <a:pt x="989" y="917"/>
                    </a:lnTo>
                    <a:lnTo>
                      <a:pt x="990" y="915"/>
                    </a:lnTo>
                    <a:lnTo>
                      <a:pt x="991" y="911"/>
                    </a:lnTo>
                    <a:lnTo>
                      <a:pt x="992" y="900"/>
                    </a:lnTo>
                    <a:lnTo>
                      <a:pt x="993" y="885"/>
                    </a:lnTo>
                    <a:lnTo>
                      <a:pt x="994" y="868"/>
                    </a:lnTo>
                    <a:lnTo>
                      <a:pt x="995" y="849"/>
                    </a:lnTo>
                    <a:lnTo>
                      <a:pt x="996" y="835"/>
                    </a:lnTo>
                    <a:lnTo>
                      <a:pt x="996" y="821"/>
                    </a:lnTo>
                    <a:lnTo>
                      <a:pt x="997" y="804"/>
                    </a:lnTo>
                    <a:lnTo>
                      <a:pt x="998" y="786"/>
                    </a:lnTo>
                    <a:lnTo>
                      <a:pt x="999" y="769"/>
                    </a:lnTo>
                    <a:lnTo>
                      <a:pt x="1000" y="749"/>
                    </a:lnTo>
                    <a:lnTo>
                      <a:pt x="1001" y="739"/>
                    </a:lnTo>
                    <a:lnTo>
                      <a:pt x="1002" y="719"/>
                    </a:lnTo>
                    <a:lnTo>
                      <a:pt x="1003" y="669"/>
                    </a:lnTo>
                    <a:lnTo>
                      <a:pt x="1004" y="617"/>
                    </a:lnTo>
                    <a:lnTo>
                      <a:pt x="1005" y="591"/>
                    </a:lnTo>
                    <a:lnTo>
                      <a:pt x="1005" y="597"/>
                    </a:lnTo>
                    <a:lnTo>
                      <a:pt x="1006" y="623"/>
                    </a:lnTo>
                    <a:lnTo>
                      <a:pt x="1007" y="646"/>
                    </a:lnTo>
                    <a:lnTo>
                      <a:pt x="1008" y="650"/>
                    </a:lnTo>
                    <a:lnTo>
                      <a:pt x="1009" y="650"/>
                    </a:lnTo>
                    <a:lnTo>
                      <a:pt x="1010" y="668"/>
                    </a:lnTo>
                    <a:lnTo>
                      <a:pt x="1011" y="701"/>
                    </a:lnTo>
                    <a:lnTo>
                      <a:pt x="1012" y="731"/>
                    </a:lnTo>
                    <a:lnTo>
                      <a:pt x="1013" y="762"/>
                    </a:lnTo>
                    <a:lnTo>
                      <a:pt x="1014" y="787"/>
                    </a:lnTo>
                    <a:lnTo>
                      <a:pt x="1015" y="809"/>
                    </a:lnTo>
                    <a:lnTo>
                      <a:pt x="1015" y="829"/>
                    </a:lnTo>
                    <a:lnTo>
                      <a:pt x="1017" y="848"/>
                    </a:lnTo>
                    <a:lnTo>
                      <a:pt x="1017" y="871"/>
                    </a:lnTo>
                    <a:lnTo>
                      <a:pt x="1018" y="894"/>
                    </a:lnTo>
                    <a:lnTo>
                      <a:pt x="1019" y="917"/>
                    </a:lnTo>
                    <a:lnTo>
                      <a:pt x="1020" y="939"/>
                    </a:lnTo>
                    <a:lnTo>
                      <a:pt x="1021" y="950"/>
                    </a:lnTo>
                    <a:lnTo>
                      <a:pt x="1022" y="957"/>
                    </a:lnTo>
                    <a:lnTo>
                      <a:pt x="1023" y="961"/>
                    </a:lnTo>
                    <a:lnTo>
                      <a:pt x="1024" y="963"/>
                    </a:lnTo>
                    <a:lnTo>
                      <a:pt x="1025" y="965"/>
                    </a:lnTo>
                    <a:lnTo>
                      <a:pt x="1026" y="967"/>
                    </a:lnTo>
                    <a:lnTo>
                      <a:pt x="1026" y="966"/>
                    </a:lnTo>
                    <a:lnTo>
                      <a:pt x="1027" y="965"/>
                    </a:lnTo>
                    <a:lnTo>
                      <a:pt x="1028" y="964"/>
                    </a:lnTo>
                    <a:lnTo>
                      <a:pt x="1029" y="962"/>
                    </a:lnTo>
                    <a:lnTo>
                      <a:pt x="1030" y="960"/>
                    </a:lnTo>
                    <a:lnTo>
                      <a:pt x="1031" y="958"/>
                    </a:lnTo>
                    <a:lnTo>
                      <a:pt x="1032" y="955"/>
                    </a:lnTo>
                    <a:lnTo>
                      <a:pt x="1033" y="950"/>
                    </a:lnTo>
                    <a:lnTo>
                      <a:pt x="1034" y="946"/>
                    </a:lnTo>
                    <a:lnTo>
                      <a:pt x="1035" y="941"/>
                    </a:lnTo>
                    <a:lnTo>
                      <a:pt x="1036" y="940"/>
                    </a:lnTo>
                    <a:lnTo>
                      <a:pt x="1036" y="941"/>
                    </a:lnTo>
                    <a:lnTo>
                      <a:pt x="1037" y="942"/>
                    </a:lnTo>
                    <a:lnTo>
                      <a:pt x="1038" y="944"/>
                    </a:lnTo>
                    <a:lnTo>
                      <a:pt x="1039" y="946"/>
                    </a:lnTo>
                    <a:lnTo>
                      <a:pt x="1040" y="948"/>
                    </a:lnTo>
                    <a:lnTo>
                      <a:pt x="1041" y="950"/>
                    </a:lnTo>
                    <a:lnTo>
                      <a:pt x="1042" y="952"/>
                    </a:lnTo>
                    <a:lnTo>
                      <a:pt x="1043" y="953"/>
                    </a:lnTo>
                    <a:lnTo>
                      <a:pt x="1044" y="955"/>
                    </a:lnTo>
                    <a:lnTo>
                      <a:pt x="1045" y="955"/>
                    </a:lnTo>
                    <a:lnTo>
                      <a:pt x="1045" y="956"/>
                    </a:lnTo>
                    <a:lnTo>
                      <a:pt x="1047" y="957"/>
                    </a:lnTo>
                    <a:lnTo>
                      <a:pt x="1047" y="958"/>
                    </a:lnTo>
                    <a:lnTo>
                      <a:pt x="1048" y="959"/>
                    </a:lnTo>
                    <a:lnTo>
                      <a:pt x="1049" y="960"/>
                    </a:lnTo>
                    <a:lnTo>
                      <a:pt x="1050" y="960"/>
                    </a:lnTo>
                    <a:lnTo>
                      <a:pt x="1051" y="961"/>
                    </a:lnTo>
                    <a:lnTo>
                      <a:pt x="1052" y="961"/>
                    </a:lnTo>
                    <a:lnTo>
                      <a:pt x="1053" y="961"/>
                    </a:lnTo>
                    <a:lnTo>
                      <a:pt x="1054" y="961"/>
                    </a:lnTo>
                    <a:lnTo>
                      <a:pt x="1055" y="961"/>
                    </a:lnTo>
                    <a:lnTo>
                      <a:pt x="1056" y="961"/>
                    </a:lnTo>
                    <a:lnTo>
                      <a:pt x="1057" y="960"/>
                    </a:lnTo>
                    <a:lnTo>
                      <a:pt x="1057" y="960"/>
                    </a:lnTo>
                    <a:lnTo>
                      <a:pt x="1058" y="960"/>
                    </a:lnTo>
                    <a:lnTo>
                      <a:pt x="1059" y="960"/>
                    </a:lnTo>
                    <a:lnTo>
                      <a:pt x="1060" y="960"/>
                    </a:lnTo>
                    <a:lnTo>
                      <a:pt x="1061" y="960"/>
                    </a:lnTo>
                    <a:lnTo>
                      <a:pt x="1062" y="959"/>
                    </a:lnTo>
                    <a:lnTo>
                      <a:pt x="1063" y="959"/>
                    </a:lnTo>
                    <a:lnTo>
                      <a:pt x="1064" y="958"/>
                    </a:lnTo>
                    <a:lnTo>
                      <a:pt x="1065" y="958"/>
                    </a:lnTo>
                    <a:lnTo>
                      <a:pt x="1066" y="958"/>
                    </a:lnTo>
                    <a:lnTo>
                      <a:pt x="1066" y="957"/>
                    </a:lnTo>
                    <a:lnTo>
                      <a:pt x="1067" y="957"/>
                    </a:lnTo>
                    <a:lnTo>
                      <a:pt x="1068" y="957"/>
                    </a:lnTo>
                    <a:lnTo>
                      <a:pt x="1069" y="956"/>
                    </a:lnTo>
                    <a:lnTo>
                      <a:pt x="1070" y="956"/>
                    </a:lnTo>
                    <a:lnTo>
                      <a:pt x="1071" y="955"/>
                    </a:lnTo>
                    <a:lnTo>
                      <a:pt x="1072" y="955"/>
                    </a:lnTo>
                    <a:lnTo>
                      <a:pt x="1073" y="954"/>
                    </a:lnTo>
                    <a:lnTo>
                      <a:pt x="1074" y="954"/>
                    </a:lnTo>
                    <a:lnTo>
                      <a:pt x="1075" y="953"/>
                    </a:lnTo>
                    <a:lnTo>
                      <a:pt x="1076" y="952"/>
                    </a:lnTo>
                    <a:lnTo>
                      <a:pt x="1077" y="952"/>
                    </a:lnTo>
                    <a:lnTo>
                      <a:pt x="1077" y="951"/>
                    </a:lnTo>
                    <a:lnTo>
                      <a:pt x="1078" y="951"/>
                    </a:lnTo>
                    <a:lnTo>
                      <a:pt x="1079" y="950"/>
                    </a:lnTo>
                    <a:lnTo>
                      <a:pt x="1080" y="951"/>
                    </a:lnTo>
                    <a:lnTo>
                      <a:pt x="1081" y="951"/>
                    </a:lnTo>
                    <a:lnTo>
                      <a:pt x="1082" y="951"/>
                    </a:lnTo>
                    <a:lnTo>
                      <a:pt x="1083" y="951"/>
                    </a:lnTo>
                    <a:lnTo>
                      <a:pt x="1084" y="951"/>
                    </a:lnTo>
                    <a:lnTo>
                      <a:pt x="1085" y="952"/>
                    </a:lnTo>
                    <a:lnTo>
                      <a:pt x="1086" y="952"/>
                    </a:lnTo>
                    <a:lnTo>
                      <a:pt x="1087" y="952"/>
                    </a:lnTo>
                    <a:lnTo>
                      <a:pt x="1087" y="953"/>
                    </a:lnTo>
                    <a:lnTo>
                      <a:pt x="1088" y="953"/>
                    </a:lnTo>
                    <a:lnTo>
                      <a:pt x="1089" y="953"/>
                    </a:lnTo>
                    <a:lnTo>
                      <a:pt x="1090" y="954"/>
                    </a:lnTo>
                    <a:lnTo>
                      <a:pt x="1091" y="954"/>
                    </a:lnTo>
                    <a:lnTo>
                      <a:pt x="1092" y="955"/>
                    </a:lnTo>
                    <a:lnTo>
                      <a:pt x="1093" y="955"/>
                    </a:lnTo>
                    <a:lnTo>
                      <a:pt x="1094" y="955"/>
                    </a:lnTo>
                    <a:lnTo>
                      <a:pt x="1095" y="955"/>
                    </a:lnTo>
                    <a:lnTo>
                      <a:pt x="1096" y="955"/>
                    </a:lnTo>
                    <a:lnTo>
                      <a:pt x="1097" y="955"/>
                    </a:lnTo>
                    <a:lnTo>
                      <a:pt x="1097" y="955"/>
                    </a:lnTo>
                    <a:lnTo>
                      <a:pt x="1098" y="955"/>
                    </a:lnTo>
                    <a:lnTo>
                      <a:pt x="1099" y="955"/>
                    </a:lnTo>
                    <a:lnTo>
                      <a:pt x="1100" y="955"/>
                    </a:lnTo>
                    <a:lnTo>
                      <a:pt x="1101" y="955"/>
                    </a:lnTo>
                    <a:lnTo>
                      <a:pt x="1102" y="955"/>
                    </a:lnTo>
                    <a:lnTo>
                      <a:pt x="1103" y="955"/>
                    </a:lnTo>
                    <a:lnTo>
                      <a:pt x="1104" y="955"/>
                    </a:lnTo>
                    <a:lnTo>
                      <a:pt x="1105" y="955"/>
                    </a:lnTo>
                    <a:lnTo>
                      <a:pt x="1106" y="954"/>
                    </a:lnTo>
                    <a:lnTo>
                      <a:pt x="1107" y="954"/>
                    </a:lnTo>
                    <a:lnTo>
                      <a:pt x="1108" y="954"/>
                    </a:lnTo>
                    <a:lnTo>
                      <a:pt x="1108" y="954"/>
                    </a:lnTo>
                    <a:lnTo>
                      <a:pt x="1109" y="954"/>
                    </a:lnTo>
                    <a:lnTo>
                      <a:pt x="1110" y="955"/>
                    </a:lnTo>
                    <a:lnTo>
                      <a:pt x="1111" y="955"/>
                    </a:lnTo>
                    <a:lnTo>
                      <a:pt x="1112" y="955"/>
                    </a:lnTo>
                    <a:lnTo>
                      <a:pt x="1113" y="955"/>
                    </a:lnTo>
                    <a:lnTo>
                      <a:pt x="1114" y="955"/>
                    </a:lnTo>
                    <a:lnTo>
                      <a:pt x="1115" y="956"/>
                    </a:lnTo>
                    <a:lnTo>
                      <a:pt x="1116" y="956"/>
                    </a:lnTo>
                    <a:lnTo>
                      <a:pt x="1117" y="956"/>
                    </a:lnTo>
                    <a:lnTo>
                      <a:pt x="1117" y="957"/>
                    </a:lnTo>
                    <a:lnTo>
                      <a:pt x="1118" y="957"/>
                    </a:lnTo>
                    <a:lnTo>
                      <a:pt x="1119" y="957"/>
                    </a:lnTo>
                    <a:lnTo>
                      <a:pt x="1120" y="957"/>
                    </a:lnTo>
                    <a:lnTo>
                      <a:pt x="1121" y="958"/>
                    </a:lnTo>
                    <a:lnTo>
                      <a:pt x="1122" y="958"/>
                    </a:lnTo>
                    <a:lnTo>
                      <a:pt x="1123" y="958"/>
                    </a:lnTo>
                    <a:lnTo>
                      <a:pt x="1124" y="958"/>
                    </a:lnTo>
                    <a:lnTo>
                      <a:pt x="1125" y="958"/>
                    </a:lnTo>
                    <a:lnTo>
                      <a:pt x="1126" y="958"/>
                    </a:lnTo>
                    <a:lnTo>
                      <a:pt x="1127" y="958"/>
                    </a:lnTo>
                    <a:lnTo>
                      <a:pt x="1127" y="958"/>
                    </a:lnTo>
                    <a:lnTo>
                      <a:pt x="1129" y="958"/>
                    </a:lnTo>
                    <a:lnTo>
                      <a:pt x="1129" y="958"/>
                    </a:lnTo>
                    <a:lnTo>
                      <a:pt x="1130" y="958"/>
                    </a:lnTo>
                    <a:lnTo>
                      <a:pt x="1131" y="958"/>
                    </a:lnTo>
                    <a:lnTo>
                      <a:pt x="1132" y="958"/>
                    </a:lnTo>
                    <a:lnTo>
                      <a:pt x="1133" y="958"/>
                    </a:lnTo>
                    <a:lnTo>
                      <a:pt x="1134" y="958"/>
                    </a:lnTo>
                    <a:lnTo>
                      <a:pt x="1135" y="958"/>
                    </a:lnTo>
                    <a:lnTo>
                      <a:pt x="1136" y="957"/>
                    </a:lnTo>
                    <a:lnTo>
                      <a:pt x="1137" y="957"/>
                    </a:lnTo>
                    <a:lnTo>
                      <a:pt x="1138" y="957"/>
                    </a:lnTo>
                    <a:lnTo>
                      <a:pt x="1138" y="957"/>
                    </a:lnTo>
                    <a:lnTo>
                      <a:pt x="1139" y="957"/>
                    </a:lnTo>
                    <a:lnTo>
                      <a:pt x="1140" y="957"/>
                    </a:lnTo>
                    <a:lnTo>
                      <a:pt x="1141" y="957"/>
                    </a:lnTo>
                    <a:lnTo>
                      <a:pt x="1142" y="957"/>
                    </a:lnTo>
                    <a:lnTo>
                      <a:pt x="1143" y="956"/>
                    </a:lnTo>
                    <a:lnTo>
                      <a:pt x="1144" y="956"/>
                    </a:lnTo>
                    <a:lnTo>
                      <a:pt x="1145" y="956"/>
                    </a:lnTo>
                    <a:lnTo>
                      <a:pt x="1146" y="955"/>
                    </a:lnTo>
                    <a:lnTo>
                      <a:pt x="1147" y="955"/>
                    </a:lnTo>
                    <a:lnTo>
                      <a:pt x="1148" y="955"/>
                    </a:lnTo>
                    <a:lnTo>
                      <a:pt x="1148" y="954"/>
                    </a:lnTo>
                    <a:lnTo>
                      <a:pt x="1149" y="954"/>
                    </a:lnTo>
                    <a:lnTo>
                      <a:pt x="1150" y="953"/>
                    </a:lnTo>
                    <a:lnTo>
                      <a:pt x="1151" y="953"/>
                    </a:lnTo>
                    <a:lnTo>
                      <a:pt x="1152" y="953"/>
                    </a:lnTo>
                    <a:lnTo>
                      <a:pt x="1153" y="953"/>
                    </a:lnTo>
                    <a:lnTo>
                      <a:pt x="1154" y="953"/>
                    </a:lnTo>
                    <a:lnTo>
                      <a:pt x="1155" y="954"/>
                    </a:lnTo>
                    <a:lnTo>
                      <a:pt x="1156" y="954"/>
                    </a:lnTo>
                    <a:lnTo>
                      <a:pt x="1157" y="954"/>
                    </a:lnTo>
                    <a:lnTo>
                      <a:pt x="1157" y="955"/>
                    </a:lnTo>
                    <a:lnTo>
                      <a:pt x="1159" y="955"/>
                    </a:lnTo>
                    <a:lnTo>
                      <a:pt x="1159" y="955"/>
                    </a:lnTo>
                    <a:lnTo>
                      <a:pt x="1160" y="956"/>
                    </a:lnTo>
                    <a:lnTo>
                      <a:pt x="1161" y="956"/>
                    </a:lnTo>
                    <a:lnTo>
                      <a:pt x="1162" y="956"/>
                    </a:lnTo>
                    <a:lnTo>
                      <a:pt x="1163" y="957"/>
                    </a:lnTo>
                    <a:lnTo>
                      <a:pt x="1164" y="957"/>
                    </a:lnTo>
                    <a:lnTo>
                      <a:pt x="1165" y="958"/>
                    </a:lnTo>
                    <a:lnTo>
                      <a:pt x="1166" y="958"/>
                    </a:lnTo>
                    <a:lnTo>
                      <a:pt x="1167" y="958"/>
                    </a:lnTo>
                    <a:lnTo>
                      <a:pt x="1168" y="958"/>
                    </a:lnTo>
                    <a:lnTo>
                      <a:pt x="1169" y="957"/>
                    </a:lnTo>
                    <a:lnTo>
                      <a:pt x="1169" y="956"/>
                    </a:lnTo>
                    <a:lnTo>
                      <a:pt x="1170" y="955"/>
                    </a:lnTo>
                    <a:lnTo>
                      <a:pt x="1171" y="955"/>
                    </a:lnTo>
                    <a:lnTo>
                      <a:pt x="1172" y="954"/>
                    </a:lnTo>
                    <a:lnTo>
                      <a:pt x="1173" y="953"/>
                    </a:lnTo>
                    <a:lnTo>
                      <a:pt x="1174" y="952"/>
                    </a:lnTo>
                    <a:lnTo>
                      <a:pt x="1175" y="951"/>
                    </a:lnTo>
                    <a:lnTo>
                      <a:pt x="1176" y="950"/>
                    </a:lnTo>
                    <a:lnTo>
                      <a:pt x="1177" y="950"/>
                    </a:lnTo>
                    <a:lnTo>
                      <a:pt x="1178" y="948"/>
                    </a:lnTo>
                    <a:lnTo>
                      <a:pt x="1178" y="947"/>
                    </a:lnTo>
                    <a:lnTo>
                      <a:pt x="1180" y="946"/>
                    </a:lnTo>
                    <a:lnTo>
                      <a:pt x="1180" y="945"/>
                    </a:lnTo>
                    <a:lnTo>
                      <a:pt x="1181" y="944"/>
                    </a:lnTo>
                    <a:lnTo>
                      <a:pt x="1182" y="944"/>
                    </a:lnTo>
                    <a:lnTo>
                      <a:pt x="1183" y="943"/>
                    </a:lnTo>
                    <a:lnTo>
                      <a:pt x="1184" y="942"/>
                    </a:lnTo>
                    <a:lnTo>
                      <a:pt x="1185" y="944"/>
                    </a:lnTo>
                    <a:lnTo>
                      <a:pt x="1186" y="946"/>
                    </a:lnTo>
                    <a:lnTo>
                      <a:pt x="1187" y="950"/>
                    </a:lnTo>
                    <a:lnTo>
                      <a:pt x="1188" y="953"/>
                    </a:lnTo>
                    <a:lnTo>
                      <a:pt x="1189" y="949"/>
                    </a:lnTo>
                    <a:lnTo>
                      <a:pt x="1189" y="944"/>
                    </a:lnTo>
                    <a:lnTo>
                      <a:pt x="1190" y="936"/>
                    </a:lnTo>
                    <a:lnTo>
                      <a:pt x="1191" y="929"/>
                    </a:lnTo>
                    <a:lnTo>
                      <a:pt x="1192" y="924"/>
                    </a:lnTo>
                    <a:lnTo>
                      <a:pt x="1193" y="933"/>
                    </a:lnTo>
                    <a:lnTo>
                      <a:pt x="1194" y="940"/>
                    </a:lnTo>
                    <a:lnTo>
                      <a:pt x="1195" y="945"/>
                    </a:lnTo>
                    <a:lnTo>
                      <a:pt x="1196" y="946"/>
                    </a:lnTo>
                    <a:lnTo>
                      <a:pt x="1197" y="946"/>
                    </a:lnTo>
                    <a:lnTo>
                      <a:pt x="1198" y="946"/>
                    </a:lnTo>
                    <a:lnTo>
                      <a:pt x="1199" y="945"/>
                    </a:lnTo>
                    <a:lnTo>
                      <a:pt x="1199" y="945"/>
                    </a:lnTo>
                    <a:lnTo>
                      <a:pt x="1200" y="946"/>
                    </a:lnTo>
                    <a:lnTo>
                      <a:pt x="1201" y="947"/>
                    </a:lnTo>
                    <a:lnTo>
                      <a:pt x="1202" y="948"/>
                    </a:lnTo>
                    <a:lnTo>
                      <a:pt x="1203" y="950"/>
                    </a:lnTo>
                    <a:lnTo>
                      <a:pt x="1204" y="951"/>
                    </a:lnTo>
                    <a:lnTo>
                      <a:pt x="1205" y="953"/>
                    </a:lnTo>
                    <a:lnTo>
                      <a:pt x="1206" y="954"/>
                    </a:lnTo>
                    <a:lnTo>
                      <a:pt x="1207" y="956"/>
                    </a:lnTo>
                    <a:lnTo>
                      <a:pt x="1208" y="958"/>
                    </a:lnTo>
                    <a:lnTo>
                      <a:pt x="1209" y="960"/>
                    </a:lnTo>
                    <a:lnTo>
                      <a:pt x="1210" y="961"/>
                    </a:lnTo>
                    <a:lnTo>
                      <a:pt x="1210" y="962"/>
                    </a:lnTo>
                    <a:lnTo>
                      <a:pt x="1211" y="963"/>
                    </a:lnTo>
                    <a:lnTo>
                      <a:pt x="1212" y="963"/>
                    </a:lnTo>
                    <a:lnTo>
                      <a:pt x="1213" y="963"/>
                    </a:lnTo>
                    <a:lnTo>
                      <a:pt x="1214" y="963"/>
                    </a:lnTo>
                    <a:lnTo>
                      <a:pt x="1215" y="963"/>
                    </a:lnTo>
                    <a:lnTo>
                      <a:pt x="1216" y="963"/>
                    </a:lnTo>
                    <a:lnTo>
                      <a:pt x="1217" y="963"/>
                    </a:lnTo>
                    <a:lnTo>
                      <a:pt x="1218" y="963"/>
                    </a:lnTo>
                    <a:lnTo>
                      <a:pt x="1219" y="962"/>
                    </a:lnTo>
                    <a:lnTo>
                      <a:pt x="1220" y="962"/>
                    </a:lnTo>
                    <a:lnTo>
                      <a:pt x="1220" y="961"/>
                    </a:lnTo>
                    <a:lnTo>
                      <a:pt x="1221" y="961"/>
                    </a:lnTo>
                    <a:lnTo>
                      <a:pt x="1222" y="960"/>
                    </a:lnTo>
                    <a:lnTo>
                      <a:pt x="1223" y="960"/>
                    </a:lnTo>
                    <a:lnTo>
                      <a:pt x="1224" y="959"/>
                    </a:lnTo>
                    <a:lnTo>
                      <a:pt x="1225" y="959"/>
                    </a:lnTo>
                    <a:lnTo>
                      <a:pt x="1226" y="958"/>
                    </a:lnTo>
                    <a:lnTo>
                      <a:pt x="1227" y="958"/>
                    </a:lnTo>
                    <a:lnTo>
                      <a:pt x="1228" y="958"/>
                    </a:lnTo>
                    <a:lnTo>
                      <a:pt x="1229" y="958"/>
                    </a:lnTo>
                    <a:lnTo>
                      <a:pt x="1229" y="957"/>
                    </a:lnTo>
                    <a:lnTo>
                      <a:pt x="1230" y="957"/>
                    </a:lnTo>
                    <a:lnTo>
                      <a:pt x="1231" y="957"/>
                    </a:lnTo>
                    <a:lnTo>
                      <a:pt x="1232" y="956"/>
                    </a:lnTo>
                    <a:lnTo>
                      <a:pt x="1233" y="956"/>
                    </a:lnTo>
                    <a:lnTo>
                      <a:pt x="1234" y="956"/>
                    </a:lnTo>
                    <a:lnTo>
                      <a:pt x="1235" y="955"/>
                    </a:lnTo>
                    <a:lnTo>
                      <a:pt x="1236" y="955"/>
                    </a:lnTo>
                    <a:lnTo>
                      <a:pt x="1237" y="955"/>
                    </a:lnTo>
                    <a:lnTo>
                      <a:pt x="1238" y="955"/>
                    </a:lnTo>
                    <a:lnTo>
                      <a:pt x="1239" y="954"/>
                    </a:lnTo>
                    <a:lnTo>
                      <a:pt x="1240" y="953"/>
                    </a:lnTo>
                    <a:lnTo>
                      <a:pt x="1241" y="951"/>
                    </a:lnTo>
                    <a:lnTo>
                      <a:pt x="1241" y="950"/>
                    </a:lnTo>
                    <a:lnTo>
                      <a:pt x="1242" y="948"/>
                    </a:lnTo>
                    <a:lnTo>
                      <a:pt x="1243" y="945"/>
                    </a:lnTo>
                    <a:lnTo>
                      <a:pt x="1244" y="943"/>
                    </a:lnTo>
                    <a:lnTo>
                      <a:pt x="1245" y="941"/>
                    </a:lnTo>
                    <a:lnTo>
                      <a:pt x="1246" y="938"/>
                    </a:lnTo>
                    <a:lnTo>
                      <a:pt x="1247" y="937"/>
                    </a:lnTo>
                    <a:lnTo>
                      <a:pt x="1248" y="936"/>
                    </a:lnTo>
                    <a:lnTo>
                      <a:pt x="1249" y="934"/>
                    </a:lnTo>
                    <a:lnTo>
                      <a:pt x="1250" y="933"/>
                    </a:lnTo>
                    <a:lnTo>
                      <a:pt x="1250" y="934"/>
                    </a:lnTo>
                    <a:lnTo>
                      <a:pt x="1251" y="936"/>
                    </a:lnTo>
                    <a:lnTo>
                      <a:pt x="1252" y="932"/>
                    </a:lnTo>
                    <a:lnTo>
                      <a:pt x="1253" y="929"/>
                    </a:lnTo>
                    <a:lnTo>
                      <a:pt x="1254" y="927"/>
                    </a:lnTo>
                    <a:lnTo>
                      <a:pt x="1255" y="931"/>
                    </a:lnTo>
                    <a:lnTo>
                      <a:pt x="1256" y="954"/>
                    </a:lnTo>
                    <a:lnTo>
                      <a:pt x="1257" y="969"/>
                    </a:lnTo>
                    <a:lnTo>
                      <a:pt x="1258" y="916"/>
                    </a:lnTo>
                    <a:lnTo>
                      <a:pt x="1259" y="845"/>
                    </a:lnTo>
                    <a:lnTo>
                      <a:pt x="1260" y="809"/>
                    </a:lnTo>
                    <a:lnTo>
                      <a:pt x="1260" y="851"/>
                    </a:lnTo>
                    <a:lnTo>
                      <a:pt x="1261" y="917"/>
                    </a:lnTo>
                    <a:lnTo>
                      <a:pt x="1262" y="961"/>
                    </a:lnTo>
                    <a:lnTo>
                      <a:pt x="1263" y="955"/>
                    </a:lnTo>
                    <a:lnTo>
                      <a:pt x="1264" y="939"/>
                    </a:lnTo>
                    <a:lnTo>
                      <a:pt x="1265" y="937"/>
                    </a:lnTo>
                    <a:lnTo>
                      <a:pt x="1266" y="941"/>
                    </a:lnTo>
                    <a:lnTo>
                      <a:pt x="1267" y="933"/>
                    </a:lnTo>
                    <a:lnTo>
                      <a:pt x="1268" y="923"/>
                    </a:lnTo>
                    <a:lnTo>
                      <a:pt x="1269" y="924"/>
                    </a:lnTo>
                    <a:lnTo>
                      <a:pt x="1270" y="928"/>
                    </a:lnTo>
                    <a:lnTo>
                      <a:pt x="1271" y="931"/>
                    </a:lnTo>
                    <a:lnTo>
                      <a:pt x="1271" y="935"/>
                    </a:lnTo>
                    <a:lnTo>
                      <a:pt x="1272" y="936"/>
                    </a:lnTo>
                    <a:lnTo>
                      <a:pt x="1273" y="936"/>
                    </a:lnTo>
                    <a:lnTo>
                      <a:pt x="1274" y="936"/>
                    </a:lnTo>
                    <a:lnTo>
                      <a:pt x="1275" y="935"/>
                    </a:lnTo>
                    <a:lnTo>
                      <a:pt x="1276" y="934"/>
                    </a:lnTo>
                    <a:lnTo>
                      <a:pt x="1277" y="934"/>
                    </a:lnTo>
                    <a:lnTo>
                      <a:pt x="1278" y="935"/>
                    </a:lnTo>
                    <a:lnTo>
                      <a:pt x="1279" y="935"/>
                    </a:lnTo>
                    <a:lnTo>
                      <a:pt x="1280" y="934"/>
                    </a:lnTo>
                    <a:lnTo>
                      <a:pt x="1281" y="931"/>
                    </a:lnTo>
                    <a:lnTo>
                      <a:pt x="1281" y="926"/>
                    </a:lnTo>
                    <a:lnTo>
                      <a:pt x="1282" y="924"/>
                    </a:lnTo>
                    <a:lnTo>
                      <a:pt x="1283" y="924"/>
                    </a:lnTo>
                    <a:lnTo>
                      <a:pt x="1284" y="928"/>
                    </a:lnTo>
                    <a:lnTo>
                      <a:pt x="1285" y="941"/>
                    </a:lnTo>
                    <a:lnTo>
                      <a:pt x="1286" y="941"/>
                    </a:lnTo>
                    <a:lnTo>
                      <a:pt x="1287" y="941"/>
                    </a:lnTo>
                    <a:lnTo>
                      <a:pt x="1288" y="939"/>
                    </a:lnTo>
                    <a:lnTo>
                      <a:pt x="1289" y="927"/>
                    </a:lnTo>
                    <a:lnTo>
                      <a:pt x="1290" y="925"/>
                    </a:lnTo>
                    <a:lnTo>
                      <a:pt x="1290" y="923"/>
                    </a:lnTo>
                    <a:lnTo>
                      <a:pt x="1292" y="923"/>
                    </a:lnTo>
                    <a:lnTo>
                      <a:pt x="1292" y="924"/>
                    </a:lnTo>
                    <a:lnTo>
                      <a:pt x="1293" y="925"/>
                    </a:lnTo>
                    <a:lnTo>
                      <a:pt x="1294" y="925"/>
                    </a:lnTo>
                    <a:lnTo>
                      <a:pt x="1295" y="924"/>
                    </a:lnTo>
                    <a:lnTo>
                      <a:pt x="1296" y="924"/>
                    </a:lnTo>
                    <a:lnTo>
                      <a:pt x="1297" y="924"/>
                    </a:lnTo>
                    <a:lnTo>
                      <a:pt x="1298" y="924"/>
                    </a:lnTo>
                    <a:lnTo>
                      <a:pt x="1299" y="926"/>
                    </a:lnTo>
                    <a:lnTo>
                      <a:pt x="1300" y="927"/>
                    </a:lnTo>
                    <a:lnTo>
                      <a:pt x="1301" y="929"/>
                    </a:lnTo>
                    <a:lnTo>
                      <a:pt x="1301" y="930"/>
                    </a:lnTo>
                    <a:lnTo>
                      <a:pt x="1302" y="931"/>
                    </a:lnTo>
                    <a:lnTo>
                      <a:pt x="1303" y="933"/>
                    </a:lnTo>
                    <a:lnTo>
                      <a:pt x="1304" y="934"/>
                    </a:lnTo>
                    <a:lnTo>
                      <a:pt x="1305" y="936"/>
                    </a:lnTo>
                    <a:lnTo>
                      <a:pt x="1306" y="938"/>
                    </a:lnTo>
                    <a:lnTo>
                      <a:pt x="1307" y="940"/>
                    </a:lnTo>
                    <a:lnTo>
                      <a:pt x="1308" y="942"/>
                    </a:lnTo>
                    <a:lnTo>
                      <a:pt x="1309" y="944"/>
                    </a:lnTo>
                    <a:lnTo>
                      <a:pt x="1310" y="946"/>
                    </a:lnTo>
                    <a:lnTo>
                      <a:pt x="1311" y="949"/>
                    </a:lnTo>
                    <a:lnTo>
                      <a:pt x="1311" y="951"/>
                    </a:lnTo>
                    <a:lnTo>
                      <a:pt x="1313" y="952"/>
                    </a:lnTo>
                    <a:lnTo>
                      <a:pt x="1313" y="953"/>
                    </a:lnTo>
                    <a:lnTo>
                      <a:pt x="1314" y="953"/>
                    </a:lnTo>
                    <a:lnTo>
                      <a:pt x="1315" y="953"/>
                    </a:lnTo>
                    <a:lnTo>
                      <a:pt x="1316" y="954"/>
                    </a:lnTo>
                    <a:lnTo>
                      <a:pt x="1317" y="954"/>
                    </a:lnTo>
                    <a:lnTo>
                      <a:pt x="1318" y="954"/>
                    </a:lnTo>
                    <a:lnTo>
                      <a:pt x="1319" y="954"/>
                    </a:lnTo>
                    <a:lnTo>
                      <a:pt x="1320" y="955"/>
                    </a:lnTo>
                    <a:lnTo>
                      <a:pt x="1321" y="955"/>
                    </a:lnTo>
                    <a:lnTo>
                      <a:pt x="1322" y="955"/>
                    </a:lnTo>
                    <a:lnTo>
                      <a:pt x="1322" y="955"/>
                    </a:lnTo>
                    <a:lnTo>
                      <a:pt x="1323" y="955"/>
                    </a:lnTo>
                    <a:lnTo>
                      <a:pt x="1324" y="956"/>
                    </a:lnTo>
                    <a:lnTo>
                      <a:pt x="1325" y="955"/>
                    </a:lnTo>
                    <a:lnTo>
                      <a:pt x="1326" y="955"/>
                    </a:lnTo>
                    <a:lnTo>
                      <a:pt x="1327" y="956"/>
                    </a:lnTo>
                    <a:lnTo>
                      <a:pt x="1328" y="955"/>
                    </a:lnTo>
                    <a:lnTo>
                      <a:pt x="1329" y="955"/>
                    </a:lnTo>
                    <a:lnTo>
                      <a:pt x="1330" y="955"/>
                    </a:lnTo>
                    <a:lnTo>
                      <a:pt x="1331" y="955"/>
                    </a:lnTo>
                    <a:lnTo>
                      <a:pt x="1332" y="955"/>
                    </a:lnTo>
                    <a:lnTo>
                      <a:pt x="1332" y="955"/>
                    </a:lnTo>
                    <a:lnTo>
                      <a:pt x="1333" y="955"/>
                    </a:lnTo>
                    <a:lnTo>
                      <a:pt x="1334" y="955"/>
                    </a:lnTo>
                    <a:lnTo>
                      <a:pt x="1335" y="955"/>
                    </a:lnTo>
                    <a:lnTo>
                      <a:pt x="1336" y="954"/>
                    </a:lnTo>
                    <a:lnTo>
                      <a:pt x="1337" y="954"/>
                    </a:lnTo>
                    <a:lnTo>
                      <a:pt x="1338" y="954"/>
                    </a:lnTo>
                    <a:lnTo>
                      <a:pt x="1339" y="953"/>
                    </a:lnTo>
                    <a:lnTo>
                      <a:pt x="1340" y="953"/>
                    </a:lnTo>
                    <a:lnTo>
                      <a:pt x="1341" y="953"/>
                    </a:lnTo>
                    <a:lnTo>
                      <a:pt x="1341" y="953"/>
                    </a:lnTo>
                    <a:lnTo>
                      <a:pt x="1343" y="953"/>
                    </a:lnTo>
                    <a:lnTo>
                      <a:pt x="1343" y="953"/>
                    </a:lnTo>
                    <a:lnTo>
                      <a:pt x="1344" y="953"/>
                    </a:lnTo>
                    <a:lnTo>
                      <a:pt x="1345" y="954"/>
                    </a:lnTo>
                    <a:lnTo>
                      <a:pt x="1346" y="954"/>
                    </a:lnTo>
                    <a:lnTo>
                      <a:pt x="1347" y="954"/>
                    </a:lnTo>
                    <a:lnTo>
                      <a:pt x="1348" y="955"/>
                    </a:lnTo>
                    <a:lnTo>
                      <a:pt x="1349" y="955"/>
                    </a:lnTo>
                    <a:lnTo>
                      <a:pt x="1350" y="955"/>
                    </a:lnTo>
                    <a:lnTo>
                      <a:pt x="1351" y="956"/>
                    </a:lnTo>
                    <a:lnTo>
                      <a:pt x="1352" y="956"/>
                    </a:lnTo>
                    <a:lnTo>
                      <a:pt x="1353" y="957"/>
                    </a:lnTo>
                    <a:lnTo>
                      <a:pt x="1353" y="957"/>
                    </a:lnTo>
                    <a:lnTo>
                      <a:pt x="1354" y="957"/>
                    </a:lnTo>
                    <a:lnTo>
                      <a:pt x="1355" y="958"/>
                    </a:lnTo>
                    <a:lnTo>
                      <a:pt x="1356" y="958"/>
                    </a:lnTo>
                    <a:lnTo>
                      <a:pt x="1357" y="958"/>
                    </a:lnTo>
                    <a:lnTo>
                      <a:pt x="1358" y="957"/>
                    </a:lnTo>
                    <a:lnTo>
                      <a:pt x="1359" y="957"/>
                    </a:lnTo>
                    <a:lnTo>
                      <a:pt x="1360" y="957"/>
                    </a:lnTo>
                    <a:lnTo>
                      <a:pt x="1361" y="957"/>
                    </a:lnTo>
                    <a:lnTo>
                      <a:pt x="1362" y="956"/>
                    </a:lnTo>
                    <a:lnTo>
                      <a:pt x="1362" y="956"/>
                    </a:lnTo>
                    <a:lnTo>
                      <a:pt x="1363" y="955"/>
                    </a:lnTo>
                    <a:lnTo>
                      <a:pt x="1364" y="955"/>
                    </a:lnTo>
                    <a:lnTo>
                      <a:pt x="1365" y="955"/>
                    </a:lnTo>
                    <a:lnTo>
                      <a:pt x="1366" y="954"/>
                    </a:lnTo>
                    <a:lnTo>
                      <a:pt x="1367" y="953"/>
                    </a:lnTo>
                    <a:lnTo>
                      <a:pt x="1368" y="953"/>
                    </a:lnTo>
                    <a:lnTo>
                      <a:pt x="1369" y="953"/>
                    </a:lnTo>
                    <a:lnTo>
                      <a:pt x="1370" y="952"/>
                    </a:lnTo>
                    <a:lnTo>
                      <a:pt x="1371" y="952"/>
                    </a:lnTo>
                    <a:lnTo>
                      <a:pt x="1372" y="951"/>
                    </a:lnTo>
                    <a:lnTo>
                      <a:pt x="1373" y="951"/>
                    </a:lnTo>
                    <a:lnTo>
                      <a:pt x="1373" y="951"/>
                    </a:lnTo>
                    <a:lnTo>
                      <a:pt x="1374" y="951"/>
                    </a:lnTo>
                    <a:lnTo>
                      <a:pt x="1375" y="950"/>
                    </a:lnTo>
                    <a:lnTo>
                      <a:pt x="1376" y="950"/>
                    </a:lnTo>
                    <a:lnTo>
                      <a:pt x="1377" y="950"/>
                    </a:lnTo>
                    <a:lnTo>
                      <a:pt x="1378" y="950"/>
                    </a:lnTo>
                    <a:lnTo>
                      <a:pt x="1379" y="950"/>
                    </a:lnTo>
                    <a:lnTo>
                      <a:pt x="1380" y="949"/>
                    </a:lnTo>
                    <a:lnTo>
                      <a:pt x="1381" y="949"/>
                    </a:lnTo>
                    <a:lnTo>
                      <a:pt x="1382" y="949"/>
                    </a:lnTo>
                    <a:lnTo>
                      <a:pt x="1383" y="949"/>
                    </a:lnTo>
                    <a:lnTo>
                      <a:pt x="1383" y="949"/>
                    </a:lnTo>
                    <a:lnTo>
                      <a:pt x="1384" y="949"/>
                    </a:lnTo>
                    <a:lnTo>
                      <a:pt x="1385" y="948"/>
                    </a:lnTo>
                    <a:lnTo>
                      <a:pt x="1386" y="948"/>
                    </a:lnTo>
                    <a:lnTo>
                      <a:pt x="1387" y="947"/>
                    </a:lnTo>
                    <a:lnTo>
                      <a:pt x="1388" y="947"/>
                    </a:lnTo>
                    <a:lnTo>
                      <a:pt x="1389" y="947"/>
                    </a:lnTo>
                    <a:lnTo>
                      <a:pt x="1390" y="947"/>
                    </a:lnTo>
                    <a:lnTo>
                      <a:pt x="1391" y="944"/>
                    </a:lnTo>
                    <a:lnTo>
                      <a:pt x="1392" y="945"/>
                    </a:lnTo>
                    <a:lnTo>
                      <a:pt x="1393" y="946"/>
                    </a:lnTo>
                    <a:lnTo>
                      <a:pt x="1393" y="943"/>
                    </a:lnTo>
                    <a:lnTo>
                      <a:pt x="1394" y="943"/>
                    </a:lnTo>
                    <a:lnTo>
                      <a:pt x="1395" y="943"/>
                    </a:lnTo>
                    <a:lnTo>
                      <a:pt x="1396" y="942"/>
                    </a:lnTo>
                    <a:lnTo>
                      <a:pt x="1397" y="942"/>
                    </a:lnTo>
                    <a:lnTo>
                      <a:pt x="1398" y="940"/>
                    </a:lnTo>
                    <a:lnTo>
                      <a:pt x="1399" y="941"/>
                    </a:lnTo>
                    <a:lnTo>
                      <a:pt x="1400" y="942"/>
                    </a:lnTo>
                    <a:lnTo>
                      <a:pt x="1401" y="940"/>
                    </a:lnTo>
                    <a:lnTo>
                      <a:pt x="1402" y="941"/>
                    </a:lnTo>
                    <a:lnTo>
                      <a:pt x="1403" y="941"/>
                    </a:lnTo>
                    <a:lnTo>
                      <a:pt x="1404" y="942"/>
                    </a:lnTo>
                    <a:lnTo>
                      <a:pt x="1404" y="942"/>
                    </a:lnTo>
                    <a:lnTo>
                      <a:pt x="1405" y="942"/>
                    </a:lnTo>
                    <a:lnTo>
                      <a:pt x="1406" y="943"/>
                    </a:lnTo>
                    <a:lnTo>
                      <a:pt x="1407" y="943"/>
                    </a:lnTo>
                    <a:lnTo>
                      <a:pt x="1408" y="943"/>
                    </a:lnTo>
                    <a:lnTo>
                      <a:pt x="1409" y="944"/>
                    </a:lnTo>
                    <a:lnTo>
                      <a:pt x="1410" y="944"/>
                    </a:lnTo>
                    <a:lnTo>
                      <a:pt x="1411" y="945"/>
                    </a:lnTo>
                    <a:lnTo>
                      <a:pt x="1412" y="945"/>
                    </a:lnTo>
                    <a:lnTo>
                      <a:pt x="1413" y="945"/>
                    </a:lnTo>
                    <a:lnTo>
                      <a:pt x="1413" y="946"/>
                    </a:lnTo>
                    <a:lnTo>
                      <a:pt x="1414" y="946"/>
                    </a:lnTo>
                    <a:lnTo>
                      <a:pt x="1415" y="947"/>
                    </a:lnTo>
                    <a:lnTo>
                      <a:pt x="1416" y="947"/>
                    </a:lnTo>
                    <a:lnTo>
                      <a:pt x="1417" y="948"/>
                    </a:lnTo>
                    <a:lnTo>
                      <a:pt x="1418" y="948"/>
                    </a:lnTo>
                    <a:lnTo>
                      <a:pt x="1419" y="949"/>
                    </a:lnTo>
                    <a:lnTo>
                      <a:pt x="1420" y="949"/>
                    </a:lnTo>
                    <a:lnTo>
                      <a:pt x="1421" y="949"/>
                    </a:lnTo>
                    <a:lnTo>
                      <a:pt x="1422" y="950"/>
                    </a:lnTo>
                    <a:lnTo>
                      <a:pt x="1423" y="950"/>
                    </a:lnTo>
                    <a:lnTo>
                      <a:pt x="1423" y="951"/>
                    </a:lnTo>
                    <a:lnTo>
                      <a:pt x="1425" y="951"/>
                    </a:lnTo>
                    <a:lnTo>
                      <a:pt x="1425" y="952"/>
                    </a:lnTo>
                    <a:lnTo>
                      <a:pt x="1426" y="953"/>
                    </a:lnTo>
                    <a:lnTo>
                      <a:pt x="1427" y="953"/>
                    </a:lnTo>
                    <a:lnTo>
                      <a:pt x="1428" y="954"/>
                    </a:lnTo>
                    <a:lnTo>
                      <a:pt x="1429" y="954"/>
                    </a:lnTo>
                    <a:lnTo>
                      <a:pt x="1430" y="953"/>
                    </a:lnTo>
                    <a:lnTo>
                      <a:pt x="1431" y="953"/>
                    </a:lnTo>
                    <a:lnTo>
                      <a:pt x="1432" y="953"/>
                    </a:lnTo>
                    <a:lnTo>
                      <a:pt x="1433" y="952"/>
                    </a:lnTo>
                    <a:lnTo>
                      <a:pt x="1434" y="952"/>
                    </a:lnTo>
                    <a:lnTo>
                      <a:pt x="1434" y="951"/>
                    </a:lnTo>
                    <a:lnTo>
                      <a:pt x="1435" y="952"/>
                    </a:lnTo>
                    <a:lnTo>
                      <a:pt x="1436" y="948"/>
                    </a:lnTo>
                    <a:lnTo>
                      <a:pt x="1437" y="949"/>
                    </a:lnTo>
                    <a:lnTo>
                      <a:pt x="1438" y="951"/>
                    </a:lnTo>
                    <a:lnTo>
                      <a:pt x="1439" y="951"/>
                    </a:lnTo>
                    <a:lnTo>
                      <a:pt x="1440" y="947"/>
                    </a:lnTo>
                    <a:lnTo>
                      <a:pt x="1441" y="941"/>
                    </a:lnTo>
                    <a:lnTo>
                      <a:pt x="1442" y="942"/>
                    </a:lnTo>
                    <a:lnTo>
                      <a:pt x="1443" y="945"/>
                    </a:lnTo>
                    <a:lnTo>
                      <a:pt x="1444" y="948"/>
                    </a:lnTo>
                    <a:lnTo>
                      <a:pt x="1444" y="944"/>
                    </a:lnTo>
                    <a:lnTo>
                      <a:pt x="1445" y="944"/>
                    </a:lnTo>
                    <a:lnTo>
                      <a:pt x="1446" y="946"/>
                    </a:lnTo>
                    <a:lnTo>
                      <a:pt x="1447" y="946"/>
                    </a:lnTo>
                    <a:lnTo>
                      <a:pt x="1448" y="947"/>
                    </a:lnTo>
                    <a:lnTo>
                      <a:pt x="1449" y="947"/>
                    </a:lnTo>
                    <a:lnTo>
                      <a:pt x="1450" y="948"/>
                    </a:lnTo>
                    <a:lnTo>
                      <a:pt x="1451" y="949"/>
                    </a:lnTo>
                    <a:lnTo>
                      <a:pt x="1452" y="950"/>
                    </a:lnTo>
                    <a:lnTo>
                      <a:pt x="1453" y="951"/>
                    </a:lnTo>
                    <a:lnTo>
                      <a:pt x="1453" y="952"/>
                    </a:lnTo>
                    <a:lnTo>
                      <a:pt x="1455" y="954"/>
                    </a:lnTo>
                    <a:lnTo>
                      <a:pt x="1455" y="955"/>
                    </a:lnTo>
                    <a:lnTo>
                      <a:pt x="1456" y="956"/>
                    </a:lnTo>
                    <a:lnTo>
                      <a:pt x="1457" y="957"/>
                    </a:lnTo>
                    <a:lnTo>
                      <a:pt x="1458" y="957"/>
                    </a:lnTo>
                    <a:lnTo>
                      <a:pt x="1459" y="957"/>
                    </a:lnTo>
                    <a:lnTo>
                      <a:pt x="1460" y="956"/>
                    </a:lnTo>
                    <a:lnTo>
                      <a:pt x="1461" y="955"/>
                    </a:lnTo>
                    <a:lnTo>
                      <a:pt x="1462" y="957"/>
                    </a:lnTo>
                    <a:lnTo>
                      <a:pt x="1463" y="956"/>
                    </a:lnTo>
                    <a:lnTo>
                      <a:pt x="1464" y="951"/>
                    </a:lnTo>
                    <a:lnTo>
                      <a:pt x="1465" y="953"/>
                    </a:lnTo>
                    <a:lnTo>
                      <a:pt x="1465" y="955"/>
                    </a:lnTo>
                    <a:lnTo>
                      <a:pt x="1466" y="951"/>
                    </a:lnTo>
                    <a:lnTo>
                      <a:pt x="1467" y="950"/>
                    </a:lnTo>
                    <a:lnTo>
                      <a:pt x="1468" y="950"/>
                    </a:lnTo>
                    <a:lnTo>
                      <a:pt x="1469" y="949"/>
                    </a:lnTo>
                    <a:lnTo>
                      <a:pt x="1470" y="948"/>
                    </a:lnTo>
                    <a:lnTo>
                      <a:pt x="1471" y="947"/>
                    </a:lnTo>
                    <a:lnTo>
                      <a:pt x="1472" y="945"/>
                    </a:lnTo>
                    <a:lnTo>
                      <a:pt x="1473" y="945"/>
                    </a:lnTo>
                    <a:lnTo>
                      <a:pt x="1474" y="945"/>
                    </a:lnTo>
                    <a:lnTo>
                      <a:pt x="1474" y="945"/>
                    </a:lnTo>
                    <a:lnTo>
                      <a:pt x="1475" y="946"/>
                    </a:lnTo>
                    <a:lnTo>
                      <a:pt x="1476" y="946"/>
                    </a:lnTo>
                    <a:lnTo>
                      <a:pt x="1477" y="946"/>
                    </a:lnTo>
                    <a:lnTo>
                      <a:pt x="1478" y="947"/>
                    </a:lnTo>
                    <a:lnTo>
                      <a:pt x="1479" y="947"/>
                    </a:lnTo>
                    <a:lnTo>
                      <a:pt x="1480" y="948"/>
                    </a:lnTo>
                    <a:lnTo>
                      <a:pt x="1481" y="948"/>
                    </a:lnTo>
                    <a:lnTo>
                      <a:pt x="1482" y="949"/>
                    </a:lnTo>
                    <a:lnTo>
                      <a:pt x="1483" y="949"/>
                    </a:lnTo>
                    <a:lnTo>
                      <a:pt x="1484" y="949"/>
                    </a:lnTo>
                    <a:lnTo>
                      <a:pt x="1485" y="950"/>
                    </a:lnTo>
                    <a:lnTo>
                      <a:pt x="1486" y="951"/>
                    </a:lnTo>
                    <a:lnTo>
                      <a:pt x="1486" y="951"/>
                    </a:lnTo>
                    <a:lnTo>
                      <a:pt x="1487" y="952"/>
                    </a:lnTo>
                    <a:lnTo>
                      <a:pt x="1488" y="952"/>
                    </a:lnTo>
                    <a:lnTo>
                      <a:pt x="1489" y="952"/>
                    </a:lnTo>
                    <a:lnTo>
                      <a:pt x="1490" y="952"/>
                    </a:lnTo>
                    <a:lnTo>
                      <a:pt x="1491" y="952"/>
                    </a:lnTo>
                    <a:lnTo>
                      <a:pt x="1492" y="951"/>
                    </a:lnTo>
                    <a:lnTo>
                      <a:pt x="1493" y="952"/>
                    </a:lnTo>
                    <a:lnTo>
                      <a:pt x="1494" y="954"/>
                    </a:lnTo>
                    <a:lnTo>
                      <a:pt x="1495" y="948"/>
                    </a:lnTo>
                    <a:lnTo>
                      <a:pt x="1495" y="951"/>
                    </a:lnTo>
                    <a:lnTo>
                      <a:pt x="1496" y="955"/>
                    </a:lnTo>
                    <a:lnTo>
                      <a:pt x="1497" y="951"/>
                    </a:lnTo>
                    <a:lnTo>
                      <a:pt x="1498" y="951"/>
                    </a:lnTo>
                    <a:lnTo>
                      <a:pt x="1499" y="952"/>
                    </a:lnTo>
                    <a:lnTo>
                      <a:pt x="1500" y="952"/>
                    </a:lnTo>
                    <a:lnTo>
                      <a:pt x="1501" y="951"/>
                    </a:lnTo>
                  </a:path>
                </a:pathLst>
              </a:custGeom>
              <a:noFill/>
              <a:ln w="3175" cap="flat">
                <a:solidFill>
                  <a:srgbClr val="4DBEE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21" name="Freeform 236">
                <a:extLst>
                  <a:ext uri="{FF2B5EF4-FFF2-40B4-BE49-F238E27FC236}">
                    <a16:creationId xmlns:a16="http://schemas.microsoft.com/office/drawing/2014/main" id="{D5B4B204-1F12-426D-ADDF-204E25213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" y="1190"/>
                <a:ext cx="1501" cy="967"/>
              </a:xfrm>
              <a:custGeom>
                <a:avLst/>
                <a:gdLst>
                  <a:gd name="T0" fmla="*/ 22 w 1501"/>
                  <a:gd name="T1" fmla="*/ 925 h 967"/>
                  <a:gd name="T2" fmla="*/ 46 w 1501"/>
                  <a:gd name="T3" fmla="*/ 928 h 967"/>
                  <a:gd name="T4" fmla="*/ 69 w 1501"/>
                  <a:gd name="T5" fmla="*/ 874 h 967"/>
                  <a:gd name="T6" fmla="*/ 93 w 1501"/>
                  <a:gd name="T7" fmla="*/ 908 h 967"/>
                  <a:gd name="T8" fmla="*/ 117 w 1501"/>
                  <a:gd name="T9" fmla="*/ 912 h 967"/>
                  <a:gd name="T10" fmla="*/ 140 w 1501"/>
                  <a:gd name="T11" fmla="*/ 876 h 967"/>
                  <a:gd name="T12" fmla="*/ 164 w 1501"/>
                  <a:gd name="T13" fmla="*/ 928 h 967"/>
                  <a:gd name="T14" fmla="*/ 188 w 1501"/>
                  <a:gd name="T15" fmla="*/ 912 h 967"/>
                  <a:gd name="T16" fmla="*/ 211 w 1501"/>
                  <a:gd name="T17" fmla="*/ 928 h 967"/>
                  <a:gd name="T18" fmla="*/ 235 w 1501"/>
                  <a:gd name="T19" fmla="*/ 939 h 967"/>
                  <a:gd name="T20" fmla="*/ 259 w 1501"/>
                  <a:gd name="T21" fmla="*/ 933 h 967"/>
                  <a:gd name="T22" fmla="*/ 282 w 1501"/>
                  <a:gd name="T23" fmla="*/ 917 h 967"/>
                  <a:gd name="T24" fmla="*/ 306 w 1501"/>
                  <a:gd name="T25" fmla="*/ 915 h 967"/>
                  <a:gd name="T26" fmla="*/ 330 w 1501"/>
                  <a:gd name="T27" fmla="*/ 919 h 967"/>
                  <a:gd name="T28" fmla="*/ 353 w 1501"/>
                  <a:gd name="T29" fmla="*/ 926 h 967"/>
                  <a:gd name="T30" fmla="*/ 377 w 1501"/>
                  <a:gd name="T31" fmla="*/ 928 h 967"/>
                  <a:gd name="T32" fmla="*/ 401 w 1501"/>
                  <a:gd name="T33" fmla="*/ 931 h 967"/>
                  <a:gd name="T34" fmla="*/ 424 w 1501"/>
                  <a:gd name="T35" fmla="*/ 923 h 967"/>
                  <a:gd name="T36" fmla="*/ 448 w 1501"/>
                  <a:gd name="T37" fmla="*/ 962 h 967"/>
                  <a:gd name="T38" fmla="*/ 472 w 1501"/>
                  <a:gd name="T39" fmla="*/ 505 h 967"/>
                  <a:gd name="T40" fmla="*/ 495 w 1501"/>
                  <a:gd name="T41" fmla="*/ 835 h 967"/>
                  <a:gd name="T42" fmla="*/ 519 w 1501"/>
                  <a:gd name="T43" fmla="*/ 941 h 967"/>
                  <a:gd name="T44" fmla="*/ 543 w 1501"/>
                  <a:gd name="T45" fmla="*/ 925 h 967"/>
                  <a:gd name="T46" fmla="*/ 567 w 1501"/>
                  <a:gd name="T47" fmla="*/ 933 h 967"/>
                  <a:gd name="T48" fmla="*/ 590 w 1501"/>
                  <a:gd name="T49" fmla="*/ 934 h 967"/>
                  <a:gd name="T50" fmla="*/ 614 w 1501"/>
                  <a:gd name="T51" fmla="*/ 947 h 967"/>
                  <a:gd name="T52" fmla="*/ 637 w 1501"/>
                  <a:gd name="T53" fmla="*/ 798 h 967"/>
                  <a:gd name="T54" fmla="*/ 661 w 1501"/>
                  <a:gd name="T55" fmla="*/ 884 h 967"/>
                  <a:gd name="T56" fmla="*/ 685 w 1501"/>
                  <a:gd name="T57" fmla="*/ 944 h 967"/>
                  <a:gd name="T58" fmla="*/ 709 w 1501"/>
                  <a:gd name="T59" fmla="*/ 927 h 967"/>
                  <a:gd name="T60" fmla="*/ 732 w 1501"/>
                  <a:gd name="T61" fmla="*/ 930 h 967"/>
                  <a:gd name="T62" fmla="*/ 756 w 1501"/>
                  <a:gd name="T63" fmla="*/ 929 h 967"/>
                  <a:gd name="T64" fmla="*/ 780 w 1501"/>
                  <a:gd name="T65" fmla="*/ 934 h 967"/>
                  <a:gd name="T66" fmla="*/ 803 w 1501"/>
                  <a:gd name="T67" fmla="*/ 929 h 967"/>
                  <a:gd name="T68" fmla="*/ 827 w 1501"/>
                  <a:gd name="T69" fmla="*/ 912 h 967"/>
                  <a:gd name="T70" fmla="*/ 851 w 1501"/>
                  <a:gd name="T71" fmla="*/ 862 h 967"/>
                  <a:gd name="T72" fmla="*/ 874 w 1501"/>
                  <a:gd name="T73" fmla="*/ 940 h 967"/>
                  <a:gd name="T74" fmla="*/ 898 w 1501"/>
                  <a:gd name="T75" fmla="*/ 928 h 967"/>
                  <a:gd name="T76" fmla="*/ 922 w 1501"/>
                  <a:gd name="T77" fmla="*/ 934 h 967"/>
                  <a:gd name="T78" fmla="*/ 945 w 1501"/>
                  <a:gd name="T79" fmla="*/ 916 h 967"/>
                  <a:gd name="T80" fmla="*/ 969 w 1501"/>
                  <a:gd name="T81" fmla="*/ 943 h 967"/>
                  <a:gd name="T82" fmla="*/ 993 w 1501"/>
                  <a:gd name="T83" fmla="*/ 859 h 967"/>
                  <a:gd name="T84" fmla="*/ 1017 w 1501"/>
                  <a:gd name="T85" fmla="*/ 811 h 967"/>
                  <a:gd name="T86" fmla="*/ 1040 w 1501"/>
                  <a:gd name="T87" fmla="*/ 926 h 967"/>
                  <a:gd name="T88" fmla="*/ 1064 w 1501"/>
                  <a:gd name="T89" fmla="*/ 926 h 967"/>
                  <a:gd name="T90" fmla="*/ 1087 w 1501"/>
                  <a:gd name="T91" fmla="*/ 927 h 967"/>
                  <a:gd name="T92" fmla="*/ 1111 w 1501"/>
                  <a:gd name="T93" fmla="*/ 931 h 967"/>
                  <a:gd name="T94" fmla="*/ 1135 w 1501"/>
                  <a:gd name="T95" fmla="*/ 933 h 967"/>
                  <a:gd name="T96" fmla="*/ 1159 w 1501"/>
                  <a:gd name="T97" fmla="*/ 936 h 967"/>
                  <a:gd name="T98" fmla="*/ 1182 w 1501"/>
                  <a:gd name="T99" fmla="*/ 921 h 967"/>
                  <a:gd name="T100" fmla="*/ 1206 w 1501"/>
                  <a:gd name="T101" fmla="*/ 927 h 967"/>
                  <a:gd name="T102" fmla="*/ 1229 w 1501"/>
                  <a:gd name="T103" fmla="*/ 925 h 967"/>
                  <a:gd name="T104" fmla="*/ 1253 w 1501"/>
                  <a:gd name="T105" fmla="*/ 914 h 967"/>
                  <a:gd name="T106" fmla="*/ 1277 w 1501"/>
                  <a:gd name="T107" fmla="*/ 931 h 967"/>
                  <a:gd name="T108" fmla="*/ 1301 w 1501"/>
                  <a:gd name="T109" fmla="*/ 913 h 967"/>
                  <a:gd name="T110" fmla="*/ 1324 w 1501"/>
                  <a:gd name="T111" fmla="*/ 929 h 967"/>
                  <a:gd name="T112" fmla="*/ 1348 w 1501"/>
                  <a:gd name="T113" fmla="*/ 925 h 967"/>
                  <a:gd name="T114" fmla="*/ 1372 w 1501"/>
                  <a:gd name="T115" fmla="*/ 934 h 967"/>
                  <a:gd name="T116" fmla="*/ 1395 w 1501"/>
                  <a:gd name="T117" fmla="*/ 925 h 967"/>
                  <a:gd name="T118" fmla="*/ 1419 w 1501"/>
                  <a:gd name="T119" fmla="*/ 918 h 967"/>
                  <a:gd name="T120" fmla="*/ 1443 w 1501"/>
                  <a:gd name="T121" fmla="*/ 912 h 967"/>
                  <a:gd name="T122" fmla="*/ 1466 w 1501"/>
                  <a:gd name="T123" fmla="*/ 917 h 967"/>
                  <a:gd name="T124" fmla="*/ 1490 w 1501"/>
                  <a:gd name="T125" fmla="*/ 917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01" h="967">
                    <a:moveTo>
                      <a:pt x="0" y="927"/>
                    </a:moveTo>
                    <a:lnTo>
                      <a:pt x="0" y="927"/>
                    </a:lnTo>
                    <a:lnTo>
                      <a:pt x="1" y="927"/>
                    </a:lnTo>
                    <a:lnTo>
                      <a:pt x="2" y="928"/>
                    </a:lnTo>
                    <a:lnTo>
                      <a:pt x="3" y="928"/>
                    </a:lnTo>
                    <a:lnTo>
                      <a:pt x="4" y="927"/>
                    </a:lnTo>
                    <a:lnTo>
                      <a:pt x="5" y="927"/>
                    </a:lnTo>
                    <a:lnTo>
                      <a:pt x="5" y="927"/>
                    </a:lnTo>
                    <a:lnTo>
                      <a:pt x="6" y="927"/>
                    </a:lnTo>
                    <a:lnTo>
                      <a:pt x="7" y="926"/>
                    </a:lnTo>
                    <a:lnTo>
                      <a:pt x="8" y="926"/>
                    </a:lnTo>
                    <a:lnTo>
                      <a:pt x="9" y="926"/>
                    </a:lnTo>
                    <a:lnTo>
                      <a:pt x="10" y="926"/>
                    </a:lnTo>
                    <a:lnTo>
                      <a:pt x="11" y="925"/>
                    </a:lnTo>
                    <a:lnTo>
                      <a:pt x="12" y="925"/>
                    </a:lnTo>
                    <a:lnTo>
                      <a:pt x="13" y="925"/>
                    </a:lnTo>
                    <a:lnTo>
                      <a:pt x="14" y="924"/>
                    </a:lnTo>
                    <a:lnTo>
                      <a:pt x="15" y="924"/>
                    </a:lnTo>
                    <a:lnTo>
                      <a:pt x="16" y="924"/>
                    </a:lnTo>
                    <a:lnTo>
                      <a:pt x="16" y="924"/>
                    </a:lnTo>
                    <a:lnTo>
                      <a:pt x="17" y="924"/>
                    </a:lnTo>
                    <a:lnTo>
                      <a:pt x="18" y="924"/>
                    </a:lnTo>
                    <a:lnTo>
                      <a:pt x="19" y="924"/>
                    </a:lnTo>
                    <a:lnTo>
                      <a:pt x="20" y="925"/>
                    </a:lnTo>
                    <a:lnTo>
                      <a:pt x="21" y="925"/>
                    </a:lnTo>
                    <a:lnTo>
                      <a:pt x="22" y="925"/>
                    </a:lnTo>
                    <a:lnTo>
                      <a:pt x="23" y="925"/>
                    </a:lnTo>
                    <a:lnTo>
                      <a:pt x="24" y="925"/>
                    </a:lnTo>
                    <a:lnTo>
                      <a:pt x="25" y="925"/>
                    </a:lnTo>
                    <a:lnTo>
                      <a:pt x="26" y="925"/>
                    </a:lnTo>
                    <a:lnTo>
                      <a:pt x="26" y="925"/>
                    </a:lnTo>
                    <a:lnTo>
                      <a:pt x="27" y="925"/>
                    </a:lnTo>
                    <a:lnTo>
                      <a:pt x="28" y="925"/>
                    </a:lnTo>
                    <a:lnTo>
                      <a:pt x="29" y="925"/>
                    </a:lnTo>
                    <a:lnTo>
                      <a:pt x="30" y="925"/>
                    </a:lnTo>
                    <a:lnTo>
                      <a:pt x="31" y="925"/>
                    </a:lnTo>
                    <a:lnTo>
                      <a:pt x="32" y="925"/>
                    </a:lnTo>
                    <a:lnTo>
                      <a:pt x="33" y="926"/>
                    </a:lnTo>
                    <a:lnTo>
                      <a:pt x="34" y="926"/>
                    </a:lnTo>
                    <a:lnTo>
                      <a:pt x="35" y="926"/>
                    </a:lnTo>
                    <a:lnTo>
                      <a:pt x="35" y="927"/>
                    </a:lnTo>
                    <a:lnTo>
                      <a:pt x="36" y="927"/>
                    </a:lnTo>
                    <a:lnTo>
                      <a:pt x="37" y="927"/>
                    </a:lnTo>
                    <a:lnTo>
                      <a:pt x="38" y="928"/>
                    </a:lnTo>
                    <a:lnTo>
                      <a:pt x="39" y="928"/>
                    </a:lnTo>
                    <a:lnTo>
                      <a:pt x="40" y="928"/>
                    </a:lnTo>
                    <a:lnTo>
                      <a:pt x="41" y="928"/>
                    </a:lnTo>
                    <a:lnTo>
                      <a:pt x="42" y="929"/>
                    </a:lnTo>
                    <a:lnTo>
                      <a:pt x="43" y="929"/>
                    </a:lnTo>
                    <a:lnTo>
                      <a:pt x="44" y="929"/>
                    </a:lnTo>
                    <a:lnTo>
                      <a:pt x="45" y="928"/>
                    </a:lnTo>
                    <a:lnTo>
                      <a:pt x="46" y="928"/>
                    </a:lnTo>
                    <a:lnTo>
                      <a:pt x="47" y="927"/>
                    </a:lnTo>
                    <a:lnTo>
                      <a:pt x="47" y="926"/>
                    </a:lnTo>
                    <a:lnTo>
                      <a:pt x="48" y="924"/>
                    </a:lnTo>
                    <a:lnTo>
                      <a:pt x="49" y="923"/>
                    </a:lnTo>
                    <a:lnTo>
                      <a:pt x="50" y="921"/>
                    </a:lnTo>
                    <a:lnTo>
                      <a:pt x="51" y="920"/>
                    </a:lnTo>
                    <a:lnTo>
                      <a:pt x="52" y="919"/>
                    </a:lnTo>
                    <a:lnTo>
                      <a:pt x="53" y="918"/>
                    </a:lnTo>
                    <a:lnTo>
                      <a:pt x="54" y="917"/>
                    </a:lnTo>
                    <a:lnTo>
                      <a:pt x="55" y="916"/>
                    </a:lnTo>
                    <a:lnTo>
                      <a:pt x="56" y="915"/>
                    </a:lnTo>
                    <a:lnTo>
                      <a:pt x="56" y="914"/>
                    </a:lnTo>
                    <a:lnTo>
                      <a:pt x="57" y="913"/>
                    </a:lnTo>
                    <a:lnTo>
                      <a:pt x="58" y="912"/>
                    </a:lnTo>
                    <a:lnTo>
                      <a:pt x="59" y="910"/>
                    </a:lnTo>
                    <a:lnTo>
                      <a:pt x="60" y="907"/>
                    </a:lnTo>
                    <a:lnTo>
                      <a:pt x="61" y="904"/>
                    </a:lnTo>
                    <a:lnTo>
                      <a:pt x="62" y="900"/>
                    </a:lnTo>
                    <a:lnTo>
                      <a:pt x="63" y="897"/>
                    </a:lnTo>
                    <a:lnTo>
                      <a:pt x="64" y="894"/>
                    </a:lnTo>
                    <a:lnTo>
                      <a:pt x="65" y="891"/>
                    </a:lnTo>
                    <a:lnTo>
                      <a:pt x="66" y="888"/>
                    </a:lnTo>
                    <a:lnTo>
                      <a:pt x="66" y="884"/>
                    </a:lnTo>
                    <a:lnTo>
                      <a:pt x="67" y="881"/>
                    </a:lnTo>
                    <a:lnTo>
                      <a:pt x="68" y="877"/>
                    </a:lnTo>
                    <a:lnTo>
                      <a:pt x="69" y="874"/>
                    </a:lnTo>
                    <a:lnTo>
                      <a:pt x="70" y="870"/>
                    </a:lnTo>
                    <a:lnTo>
                      <a:pt x="71" y="866"/>
                    </a:lnTo>
                    <a:lnTo>
                      <a:pt x="72" y="863"/>
                    </a:lnTo>
                    <a:lnTo>
                      <a:pt x="73" y="859"/>
                    </a:lnTo>
                    <a:lnTo>
                      <a:pt x="74" y="859"/>
                    </a:lnTo>
                    <a:lnTo>
                      <a:pt x="75" y="859"/>
                    </a:lnTo>
                    <a:lnTo>
                      <a:pt x="76" y="860"/>
                    </a:lnTo>
                    <a:lnTo>
                      <a:pt x="77" y="861"/>
                    </a:lnTo>
                    <a:lnTo>
                      <a:pt x="77" y="862"/>
                    </a:lnTo>
                    <a:lnTo>
                      <a:pt x="78" y="864"/>
                    </a:lnTo>
                    <a:lnTo>
                      <a:pt x="79" y="866"/>
                    </a:lnTo>
                    <a:lnTo>
                      <a:pt x="80" y="869"/>
                    </a:lnTo>
                    <a:lnTo>
                      <a:pt x="81" y="871"/>
                    </a:lnTo>
                    <a:lnTo>
                      <a:pt x="82" y="873"/>
                    </a:lnTo>
                    <a:lnTo>
                      <a:pt x="83" y="876"/>
                    </a:lnTo>
                    <a:lnTo>
                      <a:pt x="84" y="879"/>
                    </a:lnTo>
                    <a:lnTo>
                      <a:pt x="85" y="881"/>
                    </a:lnTo>
                    <a:lnTo>
                      <a:pt x="86" y="885"/>
                    </a:lnTo>
                    <a:lnTo>
                      <a:pt x="87" y="888"/>
                    </a:lnTo>
                    <a:lnTo>
                      <a:pt x="87" y="891"/>
                    </a:lnTo>
                    <a:lnTo>
                      <a:pt x="88" y="894"/>
                    </a:lnTo>
                    <a:lnTo>
                      <a:pt x="89" y="897"/>
                    </a:lnTo>
                    <a:lnTo>
                      <a:pt x="90" y="900"/>
                    </a:lnTo>
                    <a:lnTo>
                      <a:pt x="91" y="903"/>
                    </a:lnTo>
                    <a:lnTo>
                      <a:pt x="92" y="905"/>
                    </a:lnTo>
                    <a:lnTo>
                      <a:pt x="93" y="908"/>
                    </a:lnTo>
                    <a:lnTo>
                      <a:pt x="94" y="910"/>
                    </a:lnTo>
                    <a:lnTo>
                      <a:pt x="95" y="913"/>
                    </a:lnTo>
                    <a:lnTo>
                      <a:pt x="96" y="916"/>
                    </a:lnTo>
                    <a:lnTo>
                      <a:pt x="96" y="920"/>
                    </a:lnTo>
                    <a:lnTo>
                      <a:pt x="98" y="923"/>
                    </a:lnTo>
                    <a:lnTo>
                      <a:pt x="98" y="926"/>
                    </a:lnTo>
                    <a:lnTo>
                      <a:pt x="99" y="930"/>
                    </a:lnTo>
                    <a:lnTo>
                      <a:pt x="100" y="933"/>
                    </a:lnTo>
                    <a:lnTo>
                      <a:pt x="101" y="936"/>
                    </a:lnTo>
                    <a:lnTo>
                      <a:pt x="102" y="939"/>
                    </a:lnTo>
                    <a:lnTo>
                      <a:pt x="103" y="940"/>
                    </a:lnTo>
                    <a:lnTo>
                      <a:pt x="104" y="940"/>
                    </a:lnTo>
                    <a:lnTo>
                      <a:pt x="105" y="939"/>
                    </a:lnTo>
                    <a:lnTo>
                      <a:pt x="106" y="938"/>
                    </a:lnTo>
                    <a:lnTo>
                      <a:pt x="107" y="937"/>
                    </a:lnTo>
                    <a:lnTo>
                      <a:pt x="107" y="936"/>
                    </a:lnTo>
                    <a:lnTo>
                      <a:pt x="108" y="934"/>
                    </a:lnTo>
                    <a:lnTo>
                      <a:pt x="109" y="933"/>
                    </a:lnTo>
                    <a:lnTo>
                      <a:pt x="110" y="931"/>
                    </a:lnTo>
                    <a:lnTo>
                      <a:pt x="111" y="928"/>
                    </a:lnTo>
                    <a:lnTo>
                      <a:pt x="112" y="926"/>
                    </a:lnTo>
                    <a:lnTo>
                      <a:pt x="113" y="923"/>
                    </a:lnTo>
                    <a:lnTo>
                      <a:pt x="114" y="920"/>
                    </a:lnTo>
                    <a:lnTo>
                      <a:pt x="115" y="918"/>
                    </a:lnTo>
                    <a:lnTo>
                      <a:pt x="116" y="915"/>
                    </a:lnTo>
                    <a:lnTo>
                      <a:pt x="117" y="912"/>
                    </a:lnTo>
                    <a:lnTo>
                      <a:pt x="117" y="910"/>
                    </a:lnTo>
                    <a:lnTo>
                      <a:pt x="119" y="909"/>
                    </a:lnTo>
                    <a:lnTo>
                      <a:pt x="119" y="909"/>
                    </a:lnTo>
                    <a:lnTo>
                      <a:pt x="120" y="909"/>
                    </a:lnTo>
                    <a:lnTo>
                      <a:pt x="121" y="909"/>
                    </a:lnTo>
                    <a:lnTo>
                      <a:pt x="122" y="908"/>
                    </a:lnTo>
                    <a:lnTo>
                      <a:pt x="123" y="907"/>
                    </a:lnTo>
                    <a:lnTo>
                      <a:pt x="124" y="906"/>
                    </a:lnTo>
                    <a:lnTo>
                      <a:pt x="125" y="907"/>
                    </a:lnTo>
                    <a:lnTo>
                      <a:pt x="126" y="909"/>
                    </a:lnTo>
                    <a:lnTo>
                      <a:pt x="127" y="910"/>
                    </a:lnTo>
                    <a:lnTo>
                      <a:pt x="128" y="912"/>
                    </a:lnTo>
                    <a:lnTo>
                      <a:pt x="128" y="913"/>
                    </a:lnTo>
                    <a:lnTo>
                      <a:pt x="129" y="915"/>
                    </a:lnTo>
                    <a:lnTo>
                      <a:pt x="130" y="917"/>
                    </a:lnTo>
                    <a:lnTo>
                      <a:pt x="131" y="919"/>
                    </a:lnTo>
                    <a:lnTo>
                      <a:pt x="132" y="917"/>
                    </a:lnTo>
                    <a:lnTo>
                      <a:pt x="133" y="914"/>
                    </a:lnTo>
                    <a:lnTo>
                      <a:pt x="134" y="907"/>
                    </a:lnTo>
                    <a:lnTo>
                      <a:pt x="135" y="899"/>
                    </a:lnTo>
                    <a:lnTo>
                      <a:pt x="136" y="900"/>
                    </a:lnTo>
                    <a:lnTo>
                      <a:pt x="137" y="903"/>
                    </a:lnTo>
                    <a:lnTo>
                      <a:pt x="138" y="909"/>
                    </a:lnTo>
                    <a:lnTo>
                      <a:pt x="138" y="911"/>
                    </a:lnTo>
                    <a:lnTo>
                      <a:pt x="139" y="896"/>
                    </a:lnTo>
                    <a:lnTo>
                      <a:pt x="140" y="876"/>
                    </a:lnTo>
                    <a:lnTo>
                      <a:pt x="141" y="854"/>
                    </a:lnTo>
                    <a:lnTo>
                      <a:pt x="142" y="836"/>
                    </a:lnTo>
                    <a:lnTo>
                      <a:pt x="143" y="841"/>
                    </a:lnTo>
                    <a:lnTo>
                      <a:pt x="144" y="856"/>
                    </a:lnTo>
                    <a:lnTo>
                      <a:pt x="145" y="877"/>
                    </a:lnTo>
                    <a:lnTo>
                      <a:pt x="146" y="899"/>
                    </a:lnTo>
                    <a:lnTo>
                      <a:pt x="147" y="903"/>
                    </a:lnTo>
                    <a:lnTo>
                      <a:pt x="147" y="901"/>
                    </a:lnTo>
                    <a:lnTo>
                      <a:pt x="149" y="897"/>
                    </a:lnTo>
                    <a:lnTo>
                      <a:pt x="149" y="893"/>
                    </a:lnTo>
                    <a:lnTo>
                      <a:pt x="150" y="893"/>
                    </a:lnTo>
                    <a:lnTo>
                      <a:pt x="151" y="894"/>
                    </a:lnTo>
                    <a:lnTo>
                      <a:pt x="152" y="895"/>
                    </a:lnTo>
                    <a:lnTo>
                      <a:pt x="153" y="896"/>
                    </a:lnTo>
                    <a:lnTo>
                      <a:pt x="154" y="898"/>
                    </a:lnTo>
                    <a:lnTo>
                      <a:pt x="155" y="902"/>
                    </a:lnTo>
                    <a:lnTo>
                      <a:pt x="156" y="905"/>
                    </a:lnTo>
                    <a:lnTo>
                      <a:pt x="157" y="909"/>
                    </a:lnTo>
                    <a:lnTo>
                      <a:pt x="158" y="913"/>
                    </a:lnTo>
                    <a:lnTo>
                      <a:pt x="159" y="917"/>
                    </a:lnTo>
                    <a:lnTo>
                      <a:pt x="159" y="922"/>
                    </a:lnTo>
                    <a:lnTo>
                      <a:pt x="160" y="926"/>
                    </a:lnTo>
                    <a:lnTo>
                      <a:pt x="161" y="928"/>
                    </a:lnTo>
                    <a:lnTo>
                      <a:pt x="162" y="928"/>
                    </a:lnTo>
                    <a:lnTo>
                      <a:pt x="163" y="928"/>
                    </a:lnTo>
                    <a:lnTo>
                      <a:pt x="164" y="928"/>
                    </a:lnTo>
                    <a:lnTo>
                      <a:pt x="165" y="927"/>
                    </a:lnTo>
                    <a:lnTo>
                      <a:pt x="166" y="926"/>
                    </a:lnTo>
                    <a:lnTo>
                      <a:pt x="167" y="925"/>
                    </a:lnTo>
                    <a:lnTo>
                      <a:pt x="168" y="924"/>
                    </a:lnTo>
                    <a:lnTo>
                      <a:pt x="168" y="923"/>
                    </a:lnTo>
                    <a:lnTo>
                      <a:pt x="169" y="923"/>
                    </a:lnTo>
                    <a:lnTo>
                      <a:pt x="170" y="922"/>
                    </a:lnTo>
                    <a:lnTo>
                      <a:pt x="171" y="921"/>
                    </a:lnTo>
                    <a:lnTo>
                      <a:pt x="172" y="920"/>
                    </a:lnTo>
                    <a:lnTo>
                      <a:pt x="173" y="918"/>
                    </a:lnTo>
                    <a:lnTo>
                      <a:pt x="174" y="917"/>
                    </a:lnTo>
                    <a:lnTo>
                      <a:pt x="175" y="916"/>
                    </a:lnTo>
                    <a:lnTo>
                      <a:pt x="176" y="915"/>
                    </a:lnTo>
                    <a:lnTo>
                      <a:pt x="177" y="915"/>
                    </a:lnTo>
                    <a:lnTo>
                      <a:pt x="178" y="915"/>
                    </a:lnTo>
                    <a:lnTo>
                      <a:pt x="179" y="914"/>
                    </a:lnTo>
                    <a:lnTo>
                      <a:pt x="179" y="914"/>
                    </a:lnTo>
                    <a:lnTo>
                      <a:pt x="180" y="914"/>
                    </a:lnTo>
                    <a:lnTo>
                      <a:pt x="181" y="914"/>
                    </a:lnTo>
                    <a:lnTo>
                      <a:pt x="182" y="914"/>
                    </a:lnTo>
                    <a:lnTo>
                      <a:pt x="183" y="914"/>
                    </a:lnTo>
                    <a:lnTo>
                      <a:pt x="184" y="914"/>
                    </a:lnTo>
                    <a:lnTo>
                      <a:pt x="185" y="913"/>
                    </a:lnTo>
                    <a:lnTo>
                      <a:pt x="186" y="913"/>
                    </a:lnTo>
                    <a:lnTo>
                      <a:pt x="187" y="913"/>
                    </a:lnTo>
                    <a:lnTo>
                      <a:pt x="188" y="912"/>
                    </a:lnTo>
                    <a:lnTo>
                      <a:pt x="189" y="912"/>
                    </a:lnTo>
                    <a:lnTo>
                      <a:pt x="189" y="912"/>
                    </a:lnTo>
                    <a:lnTo>
                      <a:pt x="190" y="912"/>
                    </a:lnTo>
                    <a:lnTo>
                      <a:pt x="191" y="913"/>
                    </a:lnTo>
                    <a:lnTo>
                      <a:pt x="192" y="913"/>
                    </a:lnTo>
                    <a:lnTo>
                      <a:pt x="193" y="914"/>
                    </a:lnTo>
                    <a:lnTo>
                      <a:pt x="194" y="915"/>
                    </a:lnTo>
                    <a:lnTo>
                      <a:pt x="195" y="916"/>
                    </a:lnTo>
                    <a:lnTo>
                      <a:pt x="196" y="917"/>
                    </a:lnTo>
                    <a:lnTo>
                      <a:pt x="197" y="918"/>
                    </a:lnTo>
                    <a:lnTo>
                      <a:pt x="198" y="919"/>
                    </a:lnTo>
                    <a:lnTo>
                      <a:pt x="199" y="920"/>
                    </a:lnTo>
                    <a:lnTo>
                      <a:pt x="199" y="922"/>
                    </a:lnTo>
                    <a:lnTo>
                      <a:pt x="200" y="923"/>
                    </a:lnTo>
                    <a:lnTo>
                      <a:pt x="201" y="924"/>
                    </a:lnTo>
                    <a:lnTo>
                      <a:pt x="202" y="926"/>
                    </a:lnTo>
                    <a:lnTo>
                      <a:pt x="203" y="927"/>
                    </a:lnTo>
                    <a:lnTo>
                      <a:pt x="204" y="928"/>
                    </a:lnTo>
                    <a:lnTo>
                      <a:pt x="205" y="929"/>
                    </a:lnTo>
                    <a:lnTo>
                      <a:pt x="206" y="929"/>
                    </a:lnTo>
                    <a:lnTo>
                      <a:pt x="207" y="929"/>
                    </a:lnTo>
                    <a:lnTo>
                      <a:pt x="208" y="929"/>
                    </a:lnTo>
                    <a:lnTo>
                      <a:pt x="208" y="929"/>
                    </a:lnTo>
                    <a:lnTo>
                      <a:pt x="210" y="929"/>
                    </a:lnTo>
                    <a:lnTo>
                      <a:pt x="210" y="929"/>
                    </a:lnTo>
                    <a:lnTo>
                      <a:pt x="211" y="928"/>
                    </a:lnTo>
                    <a:lnTo>
                      <a:pt x="212" y="928"/>
                    </a:lnTo>
                    <a:lnTo>
                      <a:pt x="213" y="928"/>
                    </a:lnTo>
                    <a:lnTo>
                      <a:pt x="214" y="927"/>
                    </a:lnTo>
                    <a:lnTo>
                      <a:pt x="215" y="927"/>
                    </a:lnTo>
                    <a:lnTo>
                      <a:pt x="216" y="926"/>
                    </a:lnTo>
                    <a:lnTo>
                      <a:pt x="217" y="925"/>
                    </a:lnTo>
                    <a:lnTo>
                      <a:pt x="218" y="925"/>
                    </a:lnTo>
                    <a:lnTo>
                      <a:pt x="219" y="924"/>
                    </a:lnTo>
                    <a:lnTo>
                      <a:pt x="219" y="925"/>
                    </a:lnTo>
                    <a:lnTo>
                      <a:pt x="220" y="925"/>
                    </a:lnTo>
                    <a:lnTo>
                      <a:pt x="221" y="926"/>
                    </a:lnTo>
                    <a:lnTo>
                      <a:pt x="222" y="927"/>
                    </a:lnTo>
                    <a:lnTo>
                      <a:pt x="223" y="927"/>
                    </a:lnTo>
                    <a:lnTo>
                      <a:pt x="224" y="928"/>
                    </a:lnTo>
                    <a:lnTo>
                      <a:pt x="225" y="929"/>
                    </a:lnTo>
                    <a:lnTo>
                      <a:pt x="226" y="930"/>
                    </a:lnTo>
                    <a:lnTo>
                      <a:pt x="227" y="931"/>
                    </a:lnTo>
                    <a:lnTo>
                      <a:pt x="228" y="932"/>
                    </a:lnTo>
                    <a:lnTo>
                      <a:pt x="229" y="933"/>
                    </a:lnTo>
                    <a:lnTo>
                      <a:pt x="229" y="934"/>
                    </a:lnTo>
                    <a:lnTo>
                      <a:pt x="231" y="935"/>
                    </a:lnTo>
                    <a:lnTo>
                      <a:pt x="231" y="936"/>
                    </a:lnTo>
                    <a:lnTo>
                      <a:pt x="232" y="938"/>
                    </a:lnTo>
                    <a:lnTo>
                      <a:pt x="233" y="939"/>
                    </a:lnTo>
                    <a:lnTo>
                      <a:pt x="234" y="939"/>
                    </a:lnTo>
                    <a:lnTo>
                      <a:pt x="235" y="939"/>
                    </a:lnTo>
                    <a:lnTo>
                      <a:pt x="236" y="938"/>
                    </a:lnTo>
                    <a:lnTo>
                      <a:pt x="237" y="938"/>
                    </a:lnTo>
                    <a:lnTo>
                      <a:pt x="238" y="938"/>
                    </a:lnTo>
                    <a:lnTo>
                      <a:pt x="239" y="937"/>
                    </a:lnTo>
                    <a:lnTo>
                      <a:pt x="240" y="936"/>
                    </a:lnTo>
                    <a:lnTo>
                      <a:pt x="240" y="936"/>
                    </a:lnTo>
                    <a:lnTo>
                      <a:pt x="241" y="935"/>
                    </a:lnTo>
                    <a:lnTo>
                      <a:pt x="242" y="934"/>
                    </a:lnTo>
                    <a:lnTo>
                      <a:pt x="243" y="933"/>
                    </a:lnTo>
                    <a:lnTo>
                      <a:pt x="244" y="932"/>
                    </a:lnTo>
                    <a:lnTo>
                      <a:pt x="245" y="931"/>
                    </a:lnTo>
                    <a:lnTo>
                      <a:pt x="246" y="930"/>
                    </a:lnTo>
                    <a:lnTo>
                      <a:pt x="247" y="929"/>
                    </a:lnTo>
                    <a:lnTo>
                      <a:pt x="248" y="928"/>
                    </a:lnTo>
                    <a:lnTo>
                      <a:pt x="249" y="928"/>
                    </a:lnTo>
                    <a:lnTo>
                      <a:pt x="250" y="928"/>
                    </a:lnTo>
                    <a:lnTo>
                      <a:pt x="250" y="928"/>
                    </a:lnTo>
                    <a:lnTo>
                      <a:pt x="251" y="929"/>
                    </a:lnTo>
                    <a:lnTo>
                      <a:pt x="252" y="929"/>
                    </a:lnTo>
                    <a:lnTo>
                      <a:pt x="253" y="930"/>
                    </a:lnTo>
                    <a:lnTo>
                      <a:pt x="254" y="930"/>
                    </a:lnTo>
                    <a:lnTo>
                      <a:pt x="255" y="930"/>
                    </a:lnTo>
                    <a:lnTo>
                      <a:pt x="256" y="931"/>
                    </a:lnTo>
                    <a:lnTo>
                      <a:pt x="257" y="931"/>
                    </a:lnTo>
                    <a:lnTo>
                      <a:pt x="258" y="932"/>
                    </a:lnTo>
                    <a:lnTo>
                      <a:pt x="259" y="933"/>
                    </a:lnTo>
                    <a:lnTo>
                      <a:pt x="259" y="933"/>
                    </a:lnTo>
                    <a:lnTo>
                      <a:pt x="261" y="934"/>
                    </a:lnTo>
                    <a:lnTo>
                      <a:pt x="261" y="935"/>
                    </a:lnTo>
                    <a:lnTo>
                      <a:pt x="262" y="935"/>
                    </a:lnTo>
                    <a:lnTo>
                      <a:pt x="263" y="935"/>
                    </a:lnTo>
                    <a:lnTo>
                      <a:pt x="264" y="934"/>
                    </a:lnTo>
                    <a:lnTo>
                      <a:pt x="265" y="934"/>
                    </a:lnTo>
                    <a:lnTo>
                      <a:pt x="266" y="933"/>
                    </a:lnTo>
                    <a:lnTo>
                      <a:pt x="267" y="932"/>
                    </a:lnTo>
                    <a:lnTo>
                      <a:pt x="268" y="931"/>
                    </a:lnTo>
                    <a:lnTo>
                      <a:pt x="269" y="930"/>
                    </a:lnTo>
                    <a:lnTo>
                      <a:pt x="270" y="929"/>
                    </a:lnTo>
                    <a:lnTo>
                      <a:pt x="271" y="928"/>
                    </a:lnTo>
                    <a:lnTo>
                      <a:pt x="271" y="927"/>
                    </a:lnTo>
                    <a:lnTo>
                      <a:pt x="272" y="926"/>
                    </a:lnTo>
                    <a:lnTo>
                      <a:pt x="273" y="925"/>
                    </a:lnTo>
                    <a:lnTo>
                      <a:pt x="274" y="924"/>
                    </a:lnTo>
                    <a:lnTo>
                      <a:pt x="275" y="923"/>
                    </a:lnTo>
                    <a:lnTo>
                      <a:pt x="276" y="922"/>
                    </a:lnTo>
                    <a:lnTo>
                      <a:pt x="277" y="921"/>
                    </a:lnTo>
                    <a:lnTo>
                      <a:pt x="278" y="920"/>
                    </a:lnTo>
                    <a:lnTo>
                      <a:pt x="279" y="919"/>
                    </a:lnTo>
                    <a:lnTo>
                      <a:pt x="280" y="918"/>
                    </a:lnTo>
                    <a:lnTo>
                      <a:pt x="280" y="918"/>
                    </a:lnTo>
                    <a:lnTo>
                      <a:pt x="281" y="917"/>
                    </a:lnTo>
                    <a:lnTo>
                      <a:pt x="282" y="917"/>
                    </a:lnTo>
                    <a:lnTo>
                      <a:pt x="283" y="916"/>
                    </a:lnTo>
                    <a:lnTo>
                      <a:pt x="284" y="916"/>
                    </a:lnTo>
                    <a:lnTo>
                      <a:pt x="285" y="915"/>
                    </a:lnTo>
                    <a:lnTo>
                      <a:pt x="286" y="914"/>
                    </a:lnTo>
                    <a:lnTo>
                      <a:pt x="287" y="913"/>
                    </a:lnTo>
                    <a:lnTo>
                      <a:pt x="288" y="913"/>
                    </a:lnTo>
                    <a:lnTo>
                      <a:pt x="289" y="912"/>
                    </a:lnTo>
                    <a:lnTo>
                      <a:pt x="290" y="912"/>
                    </a:lnTo>
                    <a:lnTo>
                      <a:pt x="291" y="911"/>
                    </a:lnTo>
                    <a:lnTo>
                      <a:pt x="291" y="910"/>
                    </a:lnTo>
                    <a:lnTo>
                      <a:pt x="292" y="910"/>
                    </a:lnTo>
                    <a:lnTo>
                      <a:pt x="293" y="910"/>
                    </a:lnTo>
                    <a:lnTo>
                      <a:pt x="294" y="910"/>
                    </a:lnTo>
                    <a:lnTo>
                      <a:pt x="295" y="910"/>
                    </a:lnTo>
                    <a:lnTo>
                      <a:pt x="296" y="910"/>
                    </a:lnTo>
                    <a:lnTo>
                      <a:pt x="297" y="910"/>
                    </a:lnTo>
                    <a:lnTo>
                      <a:pt x="298" y="910"/>
                    </a:lnTo>
                    <a:lnTo>
                      <a:pt x="299" y="910"/>
                    </a:lnTo>
                    <a:lnTo>
                      <a:pt x="300" y="911"/>
                    </a:lnTo>
                    <a:lnTo>
                      <a:pt x="301" y="911"/>
                    </a:lnTo>
                    <a:lnTo>
                      <a:pt x="301" y="912"/>
                    </a:lnTo>
                    <a:lnTo>
                      <a:pt x="302" y="912"/>
                    </a:lnTo>
                    <a:lnTo>
                      <a:pt x="303" y="913"/>
                    </a:lnTo>
                    <a:lnTo>
                      <a:pt x="304" y="913"/>
                    </a:lnTo>
                    <a:lnTo>
                      <a:pt x="305" y="914"/>
                    </a:lnTo>
                    <a:lnTo>
                      <a:pt x="306" y="915"/>
                    </a:lnTo>
                    <a:lnTo>
                      <a:pt x="307" y="915"/>
                    </a:lnTo>
                    <a:lnTo>
                      <a:pt x="308" y="914"/>
                    </a:lnTo>
                    <a:lnTo>
                      <a:pt x="309" y="914"/>
                    </a:lnTo>
                    <a:lnTo>
                      <a:pt x="310" y="913"/>
                    </a:lnTo>
                    <a:lnTo>
                      <a:pt x="311" y="913"/>
                    </a:lnTo>
                    <a:lnTo>
                      <a:pt x="311" y="912"/>
                    </a:lnTo>
                    <a:lnTo>
                      <a:pt x="312" y="912"/>
                    </a:lnTo>
                    <a:lnTo>
                      <a:pt x="313" y="911"/>
                    </a:lnTo>
                    <a:lnTo>
                      <a:pt x="314" y="910"/>
                    </a:lnTo>
                    <a:lnTo>
                      <a:pt x="315" y="910"/>
                    </a:lnTo>
                    <a:lnTo>
                      <a:pt x="316" y="909"/>
                    </a:lnTo>
                    <a:lnTo>
                      <a:pt x="317" y="908"/>
                    </a:lnTo>
                    <a:lnTo>
                      <a:pt x="318" y="907"/>
                    </a:lnTo>
                    <a:lnTo>
                      <a:pt x="319" y="906"/>
                    </a:lnTo>
                    <a:lnTo>
                      <a:pt x="320" y="905"/>
                    </a:lnTo>
                    <a:lnTo>
                      <a:pt x="321" y="904"/>
                    </a:lnTo>
                    <a:lnTo>
                      <a:pt x="322" y="905"/>
                    </a:lnTo>
                    <a:lnTo>
                      <a:pt x="322" y="906"/>
                    </a:lnTo>
                    <a:lnTo>
                      <a:pt x="323" y="907"/>
                    </a:lnTo>
                    <a:lnTo>
                      <a:pt x="324" y="909"/>
                    </a:lnTo>
                    <a:lnTo>
                      <a:pt x="325" y="910"/>
                    </a:lnTo>
                    <a:lnTo>
                      <a:pt x="326" y="912"/>
                    </a:lnTo>
                    <a:lnTo>
                      <a:pt x="327" y="913"/>
                    </a:lnTo>
                    <a:lnTo>
                      <a:pt x="328" y="915"/>
                    </a:lnTo>
                    <a:lnTo>
                      <a:pt x="329" y="917"/>
                    </a:lnTo>
                    <a:lnTo>
                      <a:pt x="330" y="919"/>
                    </a:lnTo>
                    <a:lnTo>
                      <a:pt x="331" y="921"/>
                    </a:lnTo>
                    <a:lnTo>
                      <a:pt x="331" y="923"/>
                    </a:lnTo>
                    <a:lnTo>
                      <a:pt x="332" y="925"/>
                    </a:lnTo>
                    <a:lnTo>
                      <a:pt x="333" y="928"/>
                    </a:lnTo>
                    <a:lnTo>
                      <a:pt x="334" y="930"/>
                    </a:lnTo>
                    <a:lnTo>
                      <a:pt x="335" y="932"/>
                    </a:lnTo>
                    <a:lnTo>
                      <a:pt x="336" y="933"/>
                    </a:lnTo>
                    <a:lnTo>
                      <a:pt x="337" y="933"/>
                    </a:lnTo>
                    <a:lnTo>
                      <a:pt x="338" y="933"/>
                    </a:lnTo>
                    <a:lnTo>
                      <a:pt x="339" y="933"/>
                    </a:lnTo>
                    <a:lnTo>
                      <a:pt x="340" y="933"/>
                    </a:lnTo>
                    <a:lnTo>
                      <a:pt x="341" y="933"/>
                    </a:lnTo>
                    <a:lnTo>
                      <a:pt x="341" y="932"/>
                    </a:lnTo>
                    <a:lnTo>
                      <a:pt x="343" y="932"/>
                    </a:lnTo>
                    <a:lnTo>
                      <a:pt x="343" y="931"/>
                    </a:lnTo>
                    <a:lnTo>
                      <a:pt x="344" y="931"/>
                    </a:lnTo>
                    <a:lnTo>
                      <a:pt x="345" y="931"/>
                    </a:lnTo>
                    <a:lnTo>
                      <a:pt x="346" y="930"/>
                    </a:lnTo>
                    <a:lnTo>
                      <a:pt x="347" y="930"/>
                    </a:lnTo>
                    <a:lnTo>
                      <a:pt x="348" y="929"/>
                    </a:lnTo>
                    <a:lnTo>
                      <a:pt x="349" y="929"/>
                    </a:lnTo>
                    <a:lnTo>
                      <a:pt x="350" y="928"/>
                    </a:lnTo>
                    <a:lnTo>
                      <a:pt x="351" y="928"/>
                    </a:lnTo>
                    <a:lnTo>
                      <a:pt x="352" y="927"/>
                    </a:lnTo>
                    <a:lnTo>
                      <a:pt x="352" y="927"/>
                    </a:lnTo>
                    <a:lnTo>
                      <a:pt x="353" y="926"/>
                    </a:lnTo>
                    <a:lnTo>
                      <a:pt x="354" y="926"/>
                    </a:lnTo>
                    <a:lnTo>
                      <a:pt x="355" y="926"/>
                    </a:lnTo>
                    <a:lnTo>
                      <a:pt x="356" y="926"/>
                    </a:lnTo>
                    <a:lnTo>
                      <a:pt x="357" y="926"/>
                    </a:lnTo>
                    <a:lnTo>
                      <a:pt x="358" y="925"/>
                    </a:lnTo>
                    <a:lnTo>
                      <a:pt x="359" y="925"/>
                    </a:lnTo>
                    <a:lnTo>
                      <a:pt x="360" y="924"/>
                    </a:lnTo>
                    <a:lnTo>
                      <a:pt x="361" y="924"/>
                    </a:lnTo>
                    <a:lnTo>
                      <a:pt x="362" y="923"/>
                    </a:lnTo>
                    <a:lnTo>
                      <a:pt x="362" y="923"/>
                    </a:lnTo>
                    <a:lnTo>
                      <a:pt x="363" y="923"/>
                    </a:lnTo>
                    <a:lnTo>
                      <a:pt x="364" y="922"/>
                    </a:lnTo>
                    <a:lnTo>
                      <a:pt x="365" y="922"/>
                    </a:lnTo>
                    <a:lnTo>
                      <a:pt x="366" y="922"/>
                    </a:lnTo>
                    <a:lnTo>
                      <a:pt x="367" y="923"/>
                    </a:lnTo>
                    <a:lnTo>
                      <a:pt x="368" y="923"/>
                    </a:lnTo>
                    <a:lnTo>
                      <a:pt x="369" y="924"/>
                    </a:lnTo>
                    <a:lnTo>
                      <a:pt x="370" y="924"/>
                    </a:lnTo>
                    <a:lnTo>
                      <a:pt x="371" y="925"/>
                    </a:lnTo>
                    <a:lnTo>
                      <a:pt x="371" y="925"/>
                    </a:lnTo>
                    <a:lnTo>
                      <a:pt x="373" y="926"/>
                    </a:lnTo>
                    <a:lnTo>
                      <a:pt x="373" y="926"/>
                    </a:lnTo>
                    <a:lnTo>
                      <a:pt x="374" y="927"/>
                    </a:lnTo>
                    <a:lnTo>
                      <a:pt x="375" y="927"/>
                    </a:lnTo>
                    <a:lnTo>
                      <a:pt x="376" y="928"/>
                    </a:lnTo>
                    <a:lnTo>
                      <a:pt x="377" y="928"/>
                    </a:lnTo>
                    <a:lnTo>
                      <a:pt x="378" y="929"/>
                    </a:lnTo>
                    <a:lnTo>
                      <a:pt x="379" y="930"/>
                    </a:lnTo>
                    <a:lnTo>
                      <a:pt x="380" y="930"/>
                    </a:lnTo>
                    <a:lnTo>
                      <a:pt x="381" y="930"/>
                    </a:lnTo>
                    <a:lnTo>
                      <a:pt x="382" y="931"/>
                    </a:lnTo>
                    <a:lnTo>
                      <a:pt x="383" y="931"/>
                    </a:lnTo>
                    <a:lnTo>
                      <a:pt x="383" y="931"/>
                    </a:lnTo>
                    <a:lnTo>
                      <a:pt x="384" y="931"/>
                    </a:lnTo>
                    <a:lnTo>
                      <a:pt x="385" y="932"/>
                    </a:lnTo>
                    <a:lnTo>
                      <a:pt x="386" y="932"/>
                    </a:lnTo>
                    <a:lnTo>
                      <a:pt x="387" y="932"/>
                    </a:lnTo>
                    <a:lnTo>
                      <a:pt x="388" y="932"/>
                    </a:lnTo>
                    <a:lnTo>
                      <a:pt x="389" y="933"/>
                    </a:lnTo>
                    <a:lnTo>
                      <a:pt x="390" y="933"/>
                    </a:lnTo>
                    <a:lnTo>
                      <a:pt x="391" y="933"/>
                    </a:lnTo>
                    <a:lnTo>
                      <a:pt x="392" y="933"/>
                    </a:lnTo>
                    <a:lnTo>
                      <a:pt x="392" y="933"/>
                    </a:lnTo>
                    <a:lnTo>
                      <a:pt x="394" y="934"/>
                    </a:lnTo>
                    <a:lnTo>
                      <a:pt x="394" y="934"/>
                    </a:lnTo>
                    <a:lnTo>
                      <a:pt x="395" y="933"/>
                    </a:lnTo>
                    <a:lnTo>
                      <a:pt x="396" y="933"/>
                    </a:lnTo>
                    <a:lnTo>
                      <a:pt x="397" y="933"/>
                    </a:lnTo>
                    <a:lnTo>
                      <a:pt x="398" y="933"/>
                    </a:lnTo>
                    <a:lnTo>
                      <a:pt x="399" y="932"/>
                    </a:lnTo>
                    <a:lnTo>
                      <a:pt x="400" y="932"/>
                    </a:lnTo>
                    <a:lnTo>
                      <a:pt x="401" y="931"/>
                    </a:lnTo>
                    <a:lnTo>
                      <a:pt x="402" y="931"/>
                    </a:lnTo>
                    <a:lnTo>
                      <a:pt x="403" y="931"/>
                    </a:lnTo>
                    <a:lnTo>
                      <a:pt x="403" y="930"/>
                    </a:lnTo>
                    <a:lnTo>
                      <a:pt x="404" y="930"/>
                    </a:lnTo>
                    <a:lnTo>
                      <a:pt x="405" y="930"/>
                    </a:lnTo>
                    <a:lnTo>
                      <a:pt x="406" y="929"/>
                    </a:lnTo>
                    <a:lnTo>
                      <a:pt x="407" y="929"/>
                    </a:lnTo>
                    <a:lnTo>
                      <a:pt x="408" y="929"/>
                    </a:lnTo>
                    <a:lnTo>
                      <a:pt x="409" y="928"/>
                    </a:lnTo>
                    <a:lnTo>
                      <a:pt x="410" y="928"/>
                    </a:lnTo>
                    <a:lnTo>
                      <a:pt x="411" y="927"/>
                    </a:lnTo>
                    <a:lnTo>
                      <a:pt x="412" y="927"/>
                    </a:lnTo>
                    <a:lnTo>
                      <a:pt x="413" y="926"/>
                    </a:lnTo>
                    <a:lnTo>
                      <a:pt x="413" y="926"/>
                    </a:lnTo>
                    <a:lnTo>
                      <a:pt x="414" y="925"/>
                    </a:lnTo>
                    <a:lnTo>
                      <a:pt x="415" y="925"/>
                    </a:lnTo>
                    <a:lnTo>
                      <a:pt x="416" y="925"/>
                    </a:lnTo>
                    <a:lnTo>
                      <a:pt x="417" y="924"/>
                    </a:lnTo>
                    <a:lnTo>
                      <a:pt x="418" y="924"/>
                    </a:lnTo>
                    <a:lnTo>
                      <a:pt x="419" y="924"/>
                    </a:lnTo>
                    <a:lnTo>
                      <a:pt x="420" y="923"/>
                    </a:lnTo>
                    <a:lnTo>
                      <a:pt x="421" y="923"/>
                    </a:lnTo>
                    <a:lnTo>
                      <a:pt x="422" y="922"/>
                    </a:lnTo>
                    <a:lnTo>
                      <a:pt x="423" y="922"/>
                    </a:lnTo>
                    <a:lnTo>
                      <a:pt x="424" y="922"/>
                    </a:lnTo>
                    <a:lnTo>
                      <a:pt x="424" y="923"/>
                    </a:lnTo>
                    <a:lnTo>
                      <a:pt x="425" y="923"/>
                    </a:lnTo>
                    <a:lnTo>
                      <a:pt x="426" y="924"/>
                    </a:lnTo>
                    <a:lnTo>
                      <a:pt x="427" y="925"/>
                    </a:lnTo>
                    <a:lnTo>
                      <a:pt x="428" y="926"/>
                    </a:lnTo>
                    <a:lnTo>
                      <a:pt x="429" y="928"/>
                    </a:lnTo>
                    <a:lnTo>
                      <a:pt x="430" y="930"/>
                    </a:lnTo>
                    <a:lnTo>
                      <a:pt x="431" y="930"/>
                    </a:lnTo>
                    <a:lnTo>
                      <a:pt x="432" y="928"/>
                    </a:lnTo>
                    <a:lnTo>
                      <a:pt x="433" y="927"/>
                    </a:lnTo>
                    <a:lnTo>
                      <a:pt x="434" y="926"/>
                    </a:lnTo>
                    <a:lnTo>
                      <a:pt x="434" y="924"/>
                    </a:lnTo>
                    <a:lnTo>
                      <a:pt x="435" y="922"/>
                    </a:lnTo>
                    <a:lnTo>
                      <a:pt x="436" y="920"/>
                    </a:lnTo>
                    <a:lnTo>
                      <a:pt x="437" y="918"/>
                    </a:lnTo>
                    <a:lnTo>
                      <a:pt x="438" y="920"/>
                    </a:lnTo>
                    <a:lnTo>
                      <a:pt x="439" y="924"/>
                    </a:lnTo>
                    <a:lnTo>
                      <a:pt x="440" y="929"/>
                    </a:lnTo>
                    <a:lnTo>
                      <a:pt x="441" y="935"/>
                    </a:lnTo>
                    <a:lnTo>
                      <a:pt x="442" y="939"/>
                    </a:lnTo>
                    <a:lnTo>
                      <a:pt x="443" y="944"/>
                    </a:lnTo>
                    <a:lnTo>
                      <a:pt x="444" y="949"/>
                    </a:lnTo>
                    <a:lnTo>
                      <a:pt x="444" y="954"/>
                    </a:lnTo>
                    <a:lnTo>
                      <a:pt x="445" y="957"/>
                    </a:lnTo>
                    <a:lnTo>
                      <a:pt x="446" y="960"/>
                    </a:lnTo>
                    <a:lnTo>
                      <a:pt x="447" y="962"/>
                    </a:lnTo>
                    <a:lnTo>
                      <a:pt x="448" y="962"/>
                    </a:lnTo>
                    <a:lnTo>
                      <a:pt x="449" y="964"/>
                    </a:lnTo>
                    <a:lnTo>
                      <a:pt x="450" y="966"/>
                    </a:lnTo>
                    <a:lnTo>
                      <a:pt x="451" y="967"/>
                    </a:lnTo>
                    <a:lnTo>
                      <a:pt x="452" y="967"/>
                    </a:lnTo>
                    <a:lnTo>
                      <a:pt x="453" y="961"/>
                    </a:lnTo>
                    <a:lnTo>
                      <a:pt x="454" y="953"/>
                    </a:lnTo>
                    <a:lnTo>
                      <a:pt x="455" y="945"/>
                    </a:lnTo>
                    <a:lnTo>
                      <a:pt x="455" y="936"/>
                    </a:lnTo>
                    <a:lnTo>
                      <a:pt x="456" y="920"/>
                    </a:lnTo>
                    <a:lnTo>
                      <a:pt x="457" y="904"/>
                    </a:lnTo>
                    <a:lnTo>
                      <a:pt x="458" y="884"/>
                    </a:lnTo>
                    <a:lnTo>
                      <a:pt x="459" y="864"/>
                    </a:lnTo>
                    <a:lnTo>
                      <a:pt x="460" y="855"/>
                    </a:lnTo>
                    <a:lnTo>
                      <a:pt x="461" y="850"/>
                    </a:lnTo>
                    <a:lnTo>
                      <a:pt x="462" y="842"/>
                    </a:lnTo>
                    <a:lnTo>
                      <a:pt x="463" y="833"/>
                    </a:lnTo>
                    <a:lnTo>
                      <a:pt x="464" y="829"/>
                    </a:lnTo>
                    <a:lnTo>
                      <a:pt x="464" y="824"/>
                    </a:lnTo>
                    <a:lnTo>
                      <a:pt x="465" y="821"/>
                    </a:lnTo>
                    <a:lnTo>
                      <a:pt x="466" y="814"/>
                    </a:lnTo>
                    <a:lnTo>
                      <a:pt x="467" y="778"/>
                    </a:lnTo>
                    <a:lnTo>
                      <a:pt x="468" y="728"/>
                    </a:lnTo>
                    <a:lnTo>
                      <a:pt x="469" y="673"/>
                    </a:lnTo>
                    <a:lnTo>
                      <a:pt x="470" y="612"/>
                    </a:lnTo>
                    <a:lnTo>
                      <a:pt x="471" y="558"/>
                    </a:lnTo>
                    <a:lnTo>
                      <a:pt x="472" y="505"/>
                    </a:lnTo>
                    <a:lnTo>
                      <a:pt x="473" y="451"/>
                    </a:lnTo>
                    <a:lnTo>
                      <a:pt x="474" y="397"/>
                    </a:lnTo>
                    <a:lnTo>
                      <a:pt x="474" y="341"/>
                    </a:lnTo>
                    <a:lnTo>
                      <a:pt x="476" y="284"/>
                    </a:lnTo>
                    <a:lnTo>
                      <a:pt x="476" y="236"/>
                    </a:lnTo>
                    <a:lnTo>
                      <a:pt x="477" y="190"/>
                    </a:lnTo>
                    <a:lnTo>
                      <a:pt x="478" y="137"/>
                    </a:lnTo>
                    <a:lnTo>
                      <a:pt x="479" y="89"/>
                    </a:lnTo>
                    <a:lnTo>
                      <a:pt x="480" y="39"/>
                    </a:lnTo>
                    <a:lnTo>
                      <a:pt x="481" y="0"/>
                    </a:lnTo>
                    <a:lnTo>
                      <a:pt x="482" y="5"/>
                    </a:lnTo>
                    <a:lnTo>
                      <a:pt x="483" y="32"/>
                    </a:lnTo>
                    <a:lnTo>
                      <a:pt x="484" y="70"/>
                    </a:lnTo>
                    <a:lnTo>
                      <a:pt x="485" y="119"/>
                    </a:lnTo>
                    <a:lnTo>
                      <a:pt x="485" y="167"/>
                    </a:lnTo>
                    <a:lnTo>
                      <a:pt x="486" y="218"/>
                    </a:lnTo>
                    <a:lnTo>
                      <a:pt x="487" y="276"/>
                    </a:lnTo>
                    <a:lnTo>
                      <a:pt x="488" y="337"/>
                    </a:lnTo>
                    <a:lnTo>
                      <a:pt x="489" y="396"/>
                    </a:lnTo>
                    <a:lnTo>
                      <a:pt x="490" y="457"/>
                    </a:lnTo>
                    <a:lnTo>
                      <a:pt x="491" y="514"/>
                    </a:lnTo>
                    <a:lnTo>
                      <a:pt x="492" y="571"/>
                    </a:lnTo>
                    <a:lnTo>
                      <a:pt x="493" y="637"/>
                    </a:lnTo>
                    <a:lnTo>
                      <a:pt x="494" y="703"/>
                    </a:lnTo>
                    <a:lnTo>
                      <a:pt x="495" y="772"/>
                    </a:lnTo>
                    <a:lnTo>
                      <a:pt x="495" y="835"/>
                    </a:lnTo>
                    <a:lnTo>
                      <a:pt x="496" y="870"/>
                    </a:lnTo>
                    <a:lnTo>
                      <a:pt x="497" y="891"/>
                    </a:lnTo>
                    <a:lnTo>
                      <a:pt x="498" y="907"/>
                    </a:lnTo>
                    <a:lnTo>
                      <a:pt x="499" y="917"/>
                    </a:lnTo>
                    <a:lnTo>
                      <a:pt x="500" y="926"/>
                    </a:lnTo>
                    <a:lnTo>
                      <a:pt x="501" y="933"/>
                    </a:lnTo>
                    <a:lnTo>
                      <a:pt x="502" y="935"/>
                    </a:lnTo>
                    <a:lnTo>
                      <a:pt x="503" y="935"/>
                    </a:lnTo>
                    <a:lnTo>
                      <a:pt x="504" y="939"/>
                    </a:lnTo>
                    <a:lnTo>
                      <a:pt x="504" y="942"/>
                    </a:lnTo>
                    <a:lnTo>
                      <a:pt x="506" y="946"/>
                    </a:lnTo>
                    <a:lnTo>
                      <a:pt x="506" y="948"/>
                    </a:lnTo>
                    <a:lnTo>
                      <a:pt x="507" y="947"/>
                    </a:lnTo>
                    <a:lnTo>
                      <a:pt x="508" y="945"/>
                    </a:lnTo>
                    <a:lnTo>
                      <a:pt x="509" y="941"/>
                    </a:lnTo>
                    <a:lnTo>
                      <a:pt x="510" y="938"/>
                    </a:lnTo>
                    <a:lnTo>
                      <a:pt x="511" y="938"/>
                    </a:lnTo>
                    <a:lnTo>
                      <a:pt x="512" y="939"/>
                    </a:lnTo>
                    <a:lnTo>
                      <a:pt x="513" y="940"/>
                    </a:lnTo>
                    <a:lnTo>
                      <a:pt x="514" y="941"/>
                    </a:lnTo>
                    <a:lnTo>
                      <a:pt x="515" y="942"/>
                    </a:lnTo>
                    <a:lnTo>
                      <a:pt x="516" y="943"/>
                    </a:lnTo>
                    <a:lnTo>
                      <a:pt x="516" y="944"/>
                    </a:lnTo>
                    <a:lnTo>
                      <a:pt x="517" y="945"/>
                    </a:lnTo>
                    <a:lnTo>
                      <a:pt x="518" y="944"/>
                    </a:lnTo>
                    <a:lnTo>
                      <a:pt x="519" y="941"/>
                    </a:lnTo>
                    <a:lnTo>
                      <a:pt x="520" y="939"/>
                    </a:lnTo>
                    <a:lnTo>
                      <a:pt x="521" y="936"/>
                    </a:lnTo>
                    <a:lnTo>
                      <a:pt x="522" y="932"/>
                    </a:lnTo>
                    <a:lnTo>
                      <a:pt x="523" y="929"/>
                    </a:lnTo>
                    <a:lnTo>
                      <a:pt x="524" y="925"/>
                    </a:lnTo>
                    <a:lnTo>
                      <a:pt x="525" y="922"/>
                    </a:lnTo>
                    <a:lnTo>
                      <a:pt x="525" y="920"/>
                    </a:lnTo>
                    <a:lnTo>
                      <a:pt x="527" y="920"/>
                    </a:lnTo>
                    <a:lnTo>
                      <a:pt x="527" y="920"/>
                    </a:lnTo>
                    <a:lnTo>
                      <a:pt x="528" y="920"/>
                    </a:lnTo>
                    <a:lnTo>
                      <a:pt x="529" y="920"/>
                    </a:lnTo>
                    <a:lnTo>
                      <a:pt x="530" y="921"/>
                    </a:lnTo>
                    <a:lnTo>
                      <a:pt x="531" y="921"/>
                    </a:lnTo>
                    <a:lnTo>
                      <a:pt x="532" y="922"/>
                    </a:lnTo>
                    <a:lnTo>
                      <a:pt x="533" y="922"/>
                    </a:lnTo>
                    <a:lnTo>
                      <a:pt x="534" y="922"/>
                    </a:lnTo>
                    <a:lnTo>
                      <a:pt x="535" y="922"/>
                    </a:lnTo>
                    <a:lnTo>
                      <a:pt x="536" y="922"/>
                    </a:lnTo>
                    <a:lnTo>
                      <a:pt x="536" y="922"/>
                    </a:lnTo>
                    <a:lnTo>
                      <a:pt x="537" y="922"/>
                    </a:lnTo>
                    <a:lnTo>
                      <a:pt x="538" y="922"/>
                    </a:lnTo>
                    <a:lnTo>
                      <a:pt x="539" y="922"/>
                    </a:lnTo>
                    <a:lnTo>
                      <a:pt x="540" y="923"/>
                    </a:lnTo>
                    <a:lnTo>
                      <a:pt x="541" y="923"/>
                    </a:lnTo>
                    <a:lnTo>
                      <a:pt x="542" y="924"/>
                    </a:lnTo>
                    <a:lnTo>
                      <a:pt x="543" y="925"/>
                    </a:lnTo>
                    <a:lnTo>
                      <a:pt x="544" y="926"/>
                    </a:lnTo>
                    <a:lnTo>
                      <a:pt x="545" y="927"/>
                    </a:lnTo>
                    <a:lnTo>
                      <a:pt x="546" y="928"/>
                    </a:lnTo>
                    <a:lnTo>
                      <a:pt x="546" y="928"/>
                    </a:lnTo>
                    <a:lnTo>
                      <a:pt x="547" y="930"/>
                    </a:lnTo>
                    <a:lnTo>
                      <a:pt x="548" y="931"/>
                    </a:lnTo>
                    <a:lnTo>
                      <a:pt x="549" y="932"/>
                    </a:lnTo>
                    <a:lnTo>
                      <a:pt x="550" y="933"/>
                    </a:lnTo>
                    <a:lnTo>
                      <a:pt x="551" y="934"/>
                    </a:lnTo>
                    <a:lnTo>
                      <a:pt x="552" y="935"/>
                    </a:lnTo>
                    <a:lnTo>
                      <a:pt x="553" y="936"/>
                    </a:lnTo>
                    <a:lnTo>
                      <a:pt x="554" y="937"/>
                    </a:lnTo>
                    <a:lnTo>
                      <a:pt x="555" y="938"/>
                    </a:lnTo>
                    <a:lnTo>
                      <a:pt x="556" y="938"/>
                    </a:lnTo>
                    <a:lnTo>
                      <a:pt x="557" y="938"/>
                    </a:lnTo>
                    <a:lnTo>
                      <a:pt x="557" y="937"/>
                    </a:lnTo>
                    <a:lnTo>
                      <a:pt x="558" y="937"/>
                    </a:lnTo>
                    <a:lnTo>
                      <a:pt x="559" y="937"/>
                    </a:lnTo>
                    <a:lnTo>
                      <a:pt x="560" y="936"/>
                    </a:lnTo>
                    <a:lnTo>
                      <a:pt x="561" y="936"/>
                    </a:lnTo>
                    <a:lnTo>
                      <a:pt x="562" y="935"/>
                    </a:lnTo>
                    <a:lnTo>
                      <a:pt x="563" y="935"/>
                    </a:lnTo>
                    <a:lnTo>
                      <a:pt x="564" y="934"/>
                    </a:lnTo>
                    <a:lnTo>
                      <a:pt x="565" y="934"/>
                    </a:lnTo>
                    <a:lnTo>
                      <a:pt x="566" y="934"/>
                    </a:lnTo>
                    <a:lnTo>
                      <a:pt x="567" y="933"/>
                    </a:lnTo>
                    <a:lnTo>
                      <a:pt x="567" y="933"/>
                    </a:lnTo>
                    <a:lnTo>
                      <a:pt x="568" y="932"/>
                    </a:lnTo>
                    <a:lnTo>
                      <a:pt x="569" y="932"/>
                    </a:lnTo>
                    <a:lnTo>
                      <a:pt x="570" y="931"/>
                    </a:lnTo>
                    <a:lnTo>
                      <a:pt x="571" y="931"/>
                    </a:lnTo>
                    <a:lnTo>
                      <a:pt x="572" y="930"/>
                    </a:lnTo>
                    <a:lnTo>
                      <a:pt x="573" y="930"/>
                    </a:lnTo>
                    <a:lnTo>
                      <a:pt x="574" y="930"/>
                    </a:lnTo>
                    <a:lnTo>
                      <a:pt x="575" y="930"/>
                    </a:lnTo>
                    <a:lnTo>
                      <a:pt x="576" y="930"/>
                    </a:lnTo>
                    <a:lnTo>
                      <a:pt x="576" y="929"/>
                    </a:lnTo>
                    <a:lnTo>
                      <a:pt x="577" y="928"/>
                    </a:lnTo>
                    <a:lnTo>
                      <a:pt x="578" y="928"/>
                    </a:lnTo>
                    <a:lnTo>
                      <a:pt x="579" y="927"/>
                    </a:lnTo>
                    <a:lnTo>
                      <a:pt x="580" y="926"/>
                    </a:lnTo>
                    <a:lnTo>
                      <a:pt x="581" y="926"/>
                    </a:lnTo>
                    <a:lnTo>
                      <a:pt x="582" y="925"/>
                    </a:lnTo>
                    <a:lnTo>
                      <a:pt x="583" y="924"/>
                    </a:lnTo>
                    <a:lnTo>
                      <a:pt x="584" y="925"/>
                    </a:lnTo>
                    <a:lnTo>
                      <a:pt x="585" y="925"/>
                    </a:lnTo>
                    <a:lnTo>
                      <a:pt x="586" y="926"/>
                    </a:lnTo>
                    <a:lnTo>
                      <a:pt x="587" y="928"/>
                    </a:lnTo>
                    <a:lnTo>
                      <a:pt x="588" y="929"/>
                    </a:lnTo>
                    <a:lnTo>
                      <a:pt x="588" y="931"/>
                    </a:lnTo>
                    <a:lnTo>
                      <a:pt x="589" y="933"/>
                    </a:lnTo>
                    <a:lnTo>
                      <a:pt x="590" y="934"/>
                    </a:lnTo>
                    <a:lnTo>
                      <a:pt x="591" y="935"/>
                    </a:lnTo>
                    <a:lnTo>
                      <a:pt x="592" y="936"/>
                    </a:lnTo>
                    <a:lnTo>
                      <a:pt x="593" y="936"/>
                    </a:lnTo>
                    <a:lnTo>
                      <a:pt x="594" y="936"/>
                    </a:lnTo>
                    <a:lnTo>
                      <a:pt x="595" y="936"/>
                    </a:lnTo>
                    <a:lnTo>
                      <a:pt x="596" y="937"/>
                    </a:lnTo>
                    <a:lnTo>
                      <a:pt x="597" y="937"/>
                    </a:lnTo>
                    <a:lnTo>
                      <a:pt x="597" y="937"/>
                    </a:lnTo>
                    <a:lnTo>
                      <a:pt x="598" y="938"/>
                    </a:lnTo>
                    <a:lnTo>
                      <a:pt x="599" y="938"/>
                    </a:lnTo>
                    <a:lnTo>
                      <a:pt x="600" y="940"/>
                    </a:lnTo>
                    <a:lnTo>
                      <a:pt x="601" y="942"/>
                    </a:lnTo>
                    <a:lnTo>
                      <a:pt x="602" y="942"/>
                    </a:lnTo>
                    <a:lnTo>
                      <a:pt x="603" y="941"/>
                    </a:lnTo>
                    <a:lnTo>
                      <a:pt x="604" y="940"/>
                    </a:lnTo>
                    <a:lnTo>
                      <a:pt x="605" y="939"/>
                    </a:lnTo>
                    <a:lnTo>
                      <a:pt x="606" y="942"/>
                    </a:lnTo>
                    <a:lnTo>
                      <a:pt x="607" y="946"/>
                    </a:lnTo>
                    <a:lnTo>
                      <a:pt x="607" y="948"/>
                    </a:lnTo>
                    <a:lnTo>
                      <a:pt x="608" y="951"/>
                    </a:lnTo>
                    <a:lnTo>
                      <a:pt x="609" y="954"/>
                    </a:lnTo>
                    <a:lnTo>
                      <a:pt x="610" y="958"/>
                    </a:lnTo>
                    <a:lnTo>
                      <a:pt x="611" y="962"/>
                    </a:lnTo>
                    <a:lnTo>
                      <a:pt x="612" y="964"/>
                    </a:lnTo>
                    <a:lnTo>
                      <a:pt x="613" y="957"/>
                    </a:lnTo>
                    <a:lnTo>
                      <a:pt x="614" y="947"/>
                    </a:lnTo>
                    <a:lnTo>
                      <a:pt x="615" y="935"/>
                    </a:lnTo>
                    <a:lnTo>
                      <a:pt x="616" y="921"/>
                    </a:lnTo>
                    <a:lnTo>
                      <a:pt x="617" y="908"/>
                    </a:lnTo>
                    <a:lnTo>
                      <a:pt x="618" y="895"/>
                    </a:lnTo>
                    <a:lnTo>
                      <a:pt x="618" y="882"/>
                    </a:lnTo>
                    <a:lnTo>
                      <a:pt x="619" y="868"/>
                    </a:lnTo>
                    <a:lnTo>
                      <a:pt x="620" y="852"/>
                    </a:lnTo>
                    <a:lnTo>
                      <a:pt x="621" y="834"/>
                    </a:lnTo>
                    <a:lnTo>
                      <a:pt x="622" y="818"/>
                    </a:lnTo>
                    <a:lnTo>
                      <a:pt x="623" y="802"/>
                    </a:lnTo>
                    <a:lnTo>
                      <a:pt x="624" y="784"/>
                    </a:lnTo>
                    <a:lnTo>
                      <a:pt x="625" y="766"/>
                    </a:lnTo>
                    <a:lnTo>
                      <a:pt x="626" y="748"/>
                    </a:lnTo>
                    <a:lnTo>
                      <a:pt x="627" y="731"/>
                    </a:lnTo>
                    <a:lnTo>
                      <a:pt x="628" y="726"/>
                    </a:lnTo>
                    <a:lnTo>
                      <a:pt x="628" y="726"/>
                    </a:lnTo>
                    <a:lnTo>
                      <a:pt x="629" y="728"/>
                    </a:lnTo>
                    <a:lnTo>
                      <a:pt x="630" y="733"/>
                    </a:lnTo>
                    <a:lnTo>
                      <a:pt x="631" y="737"/>
                    </a:lnTo>
                    <a:lnTo>
                      <a:pt x="632" y="743"/>
                    </a:lnTo>
                    <a:lnTo>
                      <a:pt x="633" y="749"/>
                    </a:lnTo>
                    <a:lnTo>
                      <a:pt x="634" y="757"/>
                    </a:lnTo>
                    <a:lnTo>
                      <a:pt x="635" y="767"/>
                    </a:lnTo>
                    <a:lnTo>
                      <a:pt x="636" y="777"/>
                    </a:lnTo>
                    <a:lnTo>
                      <a:pt x="637" y="787"/>
                    </a:lnTo>
                    <a:lnTo>
                      <a:pt x="637" y="798"/>
                    </a:lnTo>
                    <a:lnTo>
                      <a:pt x="639" y="810"/>
                    </a:lnTo>
                    <a:lnTo>
                      <a:pt x="639" y="824"/>
                    </a:lnTo>
                    <a:lnTo>
                      <a:pt x="640" y="838"/>
                    </a:lnTo>
                    <a:lnTo>
                      <a:pt x="641" y="851"/>
                    </a:lnTo>
                    <a:lnTo>
                      <a:pt x="642" y="859"/>
                    </a:lnTo>
                    <a:lnTo>
                      <a:pt x="643" y="864"/>
                    </a:lnTo>
                    <a:lnTo>
                      <a:pt x="644" y="869"/>
                    </a:lnTo>
                    <a:lnTo>
                      <a:pt x="645" y="873"/>
                    </a:lnTo>
                    <a:lnTo>
                      <a:pt x="646" y="876"/>
                    </a:lnTo>
                    <a:lnTo>
                      <a:pt x="647" y="878"/>
                    </a:lnTo>
                    <a:lnTo>
                      <a:pt x="648" y="880"/>
                    </a:lnTo>
                    <a:lnTo>
                      <a:pt x="648" y="881"/>
                    </a:lnTo>
                    <a:lnTo>
                      <a:pt x="649" y="885"/>
                    </a:lnTo>
                    <a:lnTo>
                      <a:pt x="650" y="890"/>
                    </a:lnTo>
                    <a:lnTo>
                      <a:pt x="651" y="895"/>
                    </a:lnTo>
                    <a:lnTo>
                      <a:pt x="652" y="899"/>
                    </a:lnTo>
                    <a:lnTo>
                      <a:pt x="653" y="904"/>
                    </a:lnTo>
                    <a:lnTo>
                      <a:pt x="654" y="908"/>
                    </a:lnTo>
                    <a:lnTo>
                      <a:pt x="655" y="913"/>
                    </a:lnTo>
                    <a:lnTo>
                      <a:pt x="656" y="916"/>
                    </a:lnTo>
                    <a:lnTo>
                      <a:pt x="657" y="914"/>
                    </a:lnTo>
                    <a:lnTo>
                      <a:pt x="658" y="910"/>
                    </a:lnTo>
                    <a:lnTo>
                      <a:pt x="658" y="904"/>
                    </a:lnTo>
                    <a:lnTo>
                      <a:pt x="659" y="896"/>
                    </a:lnTo>
                    <a:lnTo>
                      <a:pt x="660" y="891"/>
                    </a:lnTo>
                    <a:lnTo>
                      <a:pt x="661" y="884"/>
                    </a:lnTo>
                    <a:lnTo>
                      <a:pt x="662" y="878"/>
                    </a:lnTo>
                    <a:lnTo>
                      <a:pt x="663" y="872"/>
                    </a:lnTo>
                    <a:lnTo>
                      <a:pt x="664" y="862"/>
                    </a:lnTo>
                    <a:lnTo>
                      <a:pt x="665" y="851"/>
                    </a:lnTo>
                    <a:lnTo>
                      <a:pt x="666" y="841"/>
                    </a:lnTo>
                    <a:lnTo>
                      <a:pt x="667" y="831"/>
                    </a:lnTo>
                    <a:lnTo>
                      <a:pt x="668" y="819"/>
                    </a:lnTo>
                    <a:lnTo>
                      <a:pt x="669" y="807"/>
                    </a:lnTo>
                    <a:lnTo>
                      <a:pt x="669" y="795"/>
                    </a:lnTo>
                    <a:lnTo>
                      <a:pt x="670" y="785"/>
                    </a:lnTo>
                    <a:lnTo>
                      <a:pt x="671" y="784"/>
                    </a:lnTo>
                    <a:lnTo>
                      <a:pt x="672" y="789"/>
                    </a:lnTo>
                    <a:lnTo>
                      <a:pt x="673" y="796"/>
                    </a:lnTo>
                    <a:lnTo>
                      <a:pt x="674" y="805"/>
                    </a:lnTo>
                    <a:lnTo>
                      <a:pt x="675" y="813"/>
                    </a:lnTo>
                    <a:lnTo>
                      <a:pt x="676" y="821"/>
                    </a:lnTo>
                    <a:lnTo>
                      <a:pt x="677" y="831"/>
                    </a:lnTo>
                    <a:lnTo>
                      <a:pt x="678" y="842"/>
                    </a:lnTo>
                    <a:lnTo>
                      <a:pt x="679" y="854"/>
                    </a:lnTo>
                    <a:lnTo>
                      <a:pt x="679" y="866"/>
                    </a:lnTo>
                    <a:lnTo>
                      <a:pt x="680" y="878"/>
                    </a:lnTo>
                    <a:lnTo>
                      <a:pt x="681" y="889"/>
                    </a:lnTo>
                    <a:lnTo>
                      <a:pt x="682" y="903"/>
                    </a:lnTo>
                    <a:lnTo>
                      <a:pt x="683" y="917"/>
                    </a:lnTo>
                    <a:lnTo>
                      <a:pt x="684" y="931"/>
                    </a:lnTo>
                    <a:lnTo>
                      <a:pt x="685" y="944"/>
                    </a:lnTo>
                    <a:lnTo>
                      <a:pt x="686" y="950"/>
                    </a:lnTo>
                    <a:lnTo>
                      <a:pt x="687" y="952"/>
                    </a:lnTo>
                    <a:lnTo>
                      <a:pt x="688" y="953"/>
                    </a:lnTo>
                    <a:lnTo>
                      <a:pt x="688" y="953"/>
                    </a:lnTo>
                    <a:lnTo>
                      <a:pt x="689" y="952"/>
                    </a:lnTo>
                    <a:lnTo>
                      <a:pt x="690" y="951"/>
                    </a:lnTo>
                    <a:lnTo>
                      <a:pt x="691" y="949"/>
                    </a:lnTo>
                    <a:lnTo>
                      <a:pt x="692" y="947"/>
                    </a:lnTo>
                    <a:lnTo>
                      <a:pt x="693" y="945"/>
                    </a:lnTo>
                    <a:lnTo>
                      <a:pt x="694" y="943"/>
                    </a:lnTo>
                    <a:lnTo>
                      <a:pt x="695" y="941"/>
                    </a:lnTo>
                    <a:lnTo>
                      <a:pt x="696" y="939"/>
                    </a:lnTo>
                    <a:lnTo>
                      <a:pt x="697" y="936"/>
                    </a:lnTo>
                    <a:lnTo>
                      <a:pt x="698" y="933"/>
                    </a:lnTo>
                    <a:lnTo>
                      <a:pt x="699" y="929"/>
                    </a:lnTo>
                    <a:lnTo>
                      <a:pt x="700" y="926"/>
                    </a:lnTo>
                    <a:lnTo>
                      <a:pt x="700" y="925"/>
                    </a:lnTo>
                    <a:lnTo>
                      <a:pt x="701" y="925"/>
                    </a:lnTo>
                    <a:lnTo>
                      <a:pt x="702" y="925"/>
                    </a:lnTo>
                    <a:lnTo>
                      <a:pt x="703" y="925"/>
                    </a:lnTo>
                    <a:lnTo>
                      <a:pt x="704" y="925"/>
                    </a:lnTo>
                    <a:lnTo>
                      <a:pt x="705" y="926"/>
                    </a:lnTo>
                    <a:lnTo>
                      <a:pt x="706" y="926"/>
                    </a:lnTo>
                    <a:lnTo>
                      <a:pt x="707" y="927"/>
                    </a:lnTo>
                    <a:lnTo>
                      <a:pt x="708" y="927"/>
                    </a:lnTo>
                    <a:lnTo>
                      <a:pt x="709" y="927"/>
                    </a:lnTo>
                    <a:lnTo>
                      <a:pt x="709" y="927"/>
                    </a:lnTo>
                    <a:lnTo>
                      <a:pt x="710" y="928"/>
                    </a:lnTo>
                    <a:lnTo>
                      <a:pt x="711" y="928"/>
                    </a:lnTo>
                    <a:lnTo>
                      <a:pt x="712" y="928"/>
                    </a:lnTo>
                    <a:lnTo>
                      <a:pt x="713" y="928"/>
                    </a:lnTo>
                    <a:lnTo>
                      <a:pt x="714" y="928"/>
                    </a:lnTo>
                    <a:lnTo>
                      <a:pt x="715" y="928"/>
                    </a:lnTo>
                    <a:lnTo>
                      <a:pt x="716" y="929"/>
                    </a:lnTo>
                    <a:lnTo>
                      <a:pt x="717" y="929"/>
                    </a:lnTo>
                    <a:lnTo>
                      <a:pt x="718" y="929"/>
                    </a:lnTo>
                    <a:lnTo>
                      <a:pt x="719" y="929"/>
                    </a:lnTo>
                    <a:lnTo>
                      <a:pt x="719" y="929"/>
                    </a:lnTo>
                    <a:lnTo>
                      <a:pt x="720" y="929"/>
                    </a:lnTo>
                    <a:lnTo>
                      <a:pt x="721" y="929"/>
                    </a:lnTo>
                    <a:lnTo>
                      <a:pt x="722" y="929"/>
                    </a:lnTo>
                    <a:lnTo>
                      <a:pt x="723" y="929"/>
                    </a:lnTo>
                    <a:lnTo>
                      <a:pt x="724" y="929"/>
                    </a:lnTo>
                    <a:lnTo>
                      <a:pt x="725" y="929"/>
                    </a:lnTo>
                    <a:lnTo>
                      <a:pt x="726" y="929"/>
                    </a:lnTo>
                    <a:lnTo>
                      <a:pt x="727" y="929"/>
                    </a:lnTo>
                    <a:lnTo>
                      <a:pt x="728" y="929"/>
                    </a:lnTo>
                    <a:lnTo>
                      <a:pt x="729" y="929"/>
                    </a:lnTo>
                    <a:lnTo>
                      <a:pt x="730" y="929"/>
                    </a:lnTo>
                    <a:lnTo>
                      <a:pt x="730" y="929"/>
                    </a:lnTo>
                    <a:lnTo>
                      <a:pt x="731" y="930"/>
                    </a:lnTo>
                    <a:lnTo>
                      <a:pt x="732" y="930"/>
                    </a:lnTo>
                    <a:lnTo>
                      <a:pt x="733" y="930"/>
                    </a:lnTo>
                    <a:lnTo>
                      <a:pt x="734" y="930"/>
                    </a:lnTo>
                    <a:lnTo>
                      <a:pt x="735" y="930"/>
                    </a:lnTo>
                    <a:lnTo>
                      <a:pt x="736" y="930"/>
                    </a:lnTo>
                    <a:lnTo>
                      <a:pt x="737" y="930"/>
                    </a:lnTo>
                    <a:lnTo>
                      <a:pt x="738" y="931"/>
                    </a:lnTo>
                    <a:lnTo>
                      <a:pt x="739" y="931"/>
                    </a:lnTo>
                    <a:lnTo>
                      <a:pt x="740" y="931"/>
                    </a:lnTo>
                    <a:lnTo>
                      <a:pt x="740" y="931"/>
                    </a:lnTo>
                    <a:lnTo>
                      <a:pt x="741" y="931"/>
                    </a:lnTo>
                    <a:lnTo>
                      <a:pt x="742" y="932"/>
                    </a:lnTo>
                    <a:lnTo>
                      <a:pt x="743" y="932"/>
                    </a:lnTo>
                    <a:lnTo>
                      <a:pt x="744" y="932"/>
                    </a:lnTo>
                    <a:lnTo>
                      <a:pt x="745" y="932"/>
                    </a:lnTo>
                    <a:lnTo>
                      <a:pt x="746" y="932"/>
                    </a:lnTo>
                    <a:lnTo>
                      <a:pt x="747" y="931"/>
                    </a:lnTo>
                    <a:lnTo>
                      <a:pt x="748" y="931"/>
                    </a:lnTo>
                    <a:lnTo>
                      <a:pt x="749" y="931"/>
                    </a:lnTo>
                    <a:lnTo>
                      <a:pt x="749" y="931"/>
                    </a:lnTo>
                    <a:lnTo>
                      <a:pt x="751" y="931"/>
                    </a:lnTo>
                    <a:lnTo>
                      <a:pt x="751" y="930"/>
                    </a:lnTo>
                    <a:lnTo>
                      <a:pt x="752" y="930"/>
                    </a:lnTo>
                    <a:lnTo>
                      <a:pt x="753" y="930"/>
                    </a:lnTo>
                    <a:lnTo>
                      <a:pt x="754" y="930"/>
                    </a:lnTo>
                    <a:lnTo>
                      <a:pt x="755" y="929"/>
                    </a:lnTo>
                    <a:lnTo>
                      <a:pt x="756" y="929"/>
                    </a:lnTo>
                    <a:lnTo>
                      <a:pt x="757" y="928"/>
                    </a:lnTo>
                    <a:lnTo>
                      <a:pt x="758" y="928"/>
                    </a:lnTo>
                    <a:lnTo>
                      <a:pt x="759" y="928"/>
                    </a:lnTo>
                    <a:lnTo>
                      <a:pt x="760" y="928"/>
                    </a:lnTo>
                    <a:lnTo>
                      <a:pt x="760" y="929"/>
                    </a:lnTo>
                    <a:lnTo>
                      <a:pt x="761" y="929"/>
                    </a:lnTo>
                    <a:lnTo>
                      <a:pt x="762" y="930"/>
                    </a:lnTo>
                    <a:lnTo>
                      <a:pt x="763" y="930"/>
                    </a:lnTo>
                    <a:lnTo>
                      <a:pt x="764" y="930"/>
                    </a:lnTo>
                    <a:lnTo>
                      <a:pt x="765" y="931"/>
                    </a:lnTo>
                    <a:lnTo>
                      <a:pt x="766" y="931"/>
                    </a:lnTo>
                    <a:lnTo>
                      <a:pt x="767" y="931"/>
                    </a:lnTo>
                    <a:lnTo>
                      <a:pt x="768" y="933"/>
                    </a:lnTo>
                    <a:lnTo>
                      <a:pt x="769" y="933"/>
                    </a:lnTo>
                    <a:lnTo>
                      <a:pt x="770" y="933"/>
                    </a:lnTo>
                    <a:lnTo>
                      <a:pt x="770" y="934"/>
                    </a:lnTo>
                    <a:lnTo>
                      <a:pt x="772" y="935"/>
                    </a:lnTo>
                    <a:lnTo>
                      <a:pt x="772" y="935"/>
                    </a:lnTo>
                    <a:lnTo>
                      <a:pt x="773" y="936"/>
                    </a:lnTo>
                    <a:lnTo>
                      <a:pt x="774" y="936"/>
                    </a:lnTo>
                    <a:lnTo>
                      <a:pt x="775" y="936"/>
                    </a:lnTo>
                    <a:lnTo>
                      <a:pt x="776" y="935"/>
                    </a:lnTo>
                    <a:lnTo>
                      <a:pt x="777" y="935"/>
                    </a:lnTo>
                    <a:lnTo>
                      <a:pt x="778" y="935"/>
                    </a:lnTo>
                    <a:lnTo>
                      <a:pt x="779" y="934"/>
                    </a:lnTo>
                    <a:lnTo>
                      <a:pt x="780" y="934"/>
                    </a:lnTo>
                    <a:lnTo>
                      <a:pt x="781" y="934"/>
                    </a:lnTo>
                    <a:lnTo>
                      <a:pt x="781" y="934"/>
                    </a:lnTo>
                    <a:lnTo>
                      <a:pt x="782" y="934"/>
                    </a:lnTo>
                    <a:lnTo>
                      <a:pt x="783" y="933"/>
                    </a:lnTo>
                    <a:lnTo>
                      <a:pt x="784" y="933"/>
                    </a:lnTo>
                    <a:lnTo>
                      <a:pt x="785" y="933"/>
                    </a:lnTo>
                    <a:lnTo>
                      <a:pt x="786" y="932"/>
                    </a:lnTo>
                    <a:lnTo>
                      <a:pt x="787" y="932"/>
                    </a:lnTo>
                    <a:lnTo>
                      <a:pt x="788" y="932"/>
                    </a:lnTo>
                    <a:lnTo>
                      <a:pt x="789" y="932"/>
                    </a:lnTo>
                    <a:lnTo>
                      <a:pt x="790" y="932"/>
                    </a:lnTo>
                    <a:lnTo>
                      <a:pt x="791" y="931"/>
                    </a:lnTo>
                    <a:lnTo>
                      <a:pt x="791" y="932"/>
                    </a:lnTo>
                    <a:lnTo>
                      <a:pt x="792" y="932"/>
                    </a:lnTo>
                    <a:lnTo>
                      <a:pt x="793" y="932"/>
                    </a:lnTo>
                    <a:lnTo>
                      <a:pt x="794" y="932"/>
                    </a:lnTo>
                    <a:lnTo>
                      <a:pt x="795" y="932"/>
                    </a:lnTo>
                    <a:lnTo>
                      <a:pt x="796" y="931"/>
                    </a:lnTo>
                    <a:lnTo>
                      <a:pt x="797" y="931"/>
                    </a:lnTo>
                    <a:lnTo>
                      <a:pt x="798" y="930"/>
                    </a:lnTo>
                    <a:lnTo>
                      <a:pt x="799" y="930"/>
                    </a:lnTo>
                    <a:lnTo>
                      <a:pt x="800" y="929"/>
                    </a:lnTo>
                    <a:lnTo>
                      <a:pt x="800" y="929"/>
                    </a:lnTo>
                    <a:lnTo>
                      <a:pt x="802" y="928"/>
                    </a:lnTo>
                    <a:lnTo>
                      <a:pt x="802" y="928"/>
                    </a:lnTo>
                    <a:lnTo>
                      <a:pt x="803" y="929"/>
                    </a:lnTo>
                    <a:lnTo>
                      <a:pt x="804" y="930"/>
                    </a:lnTo>
                    <a:lnTo>
                      <a:pt x="805" y="931"/>
                    </a:lnTo>
                    <a:lnTo>
                      <a:pt x="806" y="932"/>
                    </a:lnTo>
                    <a:lnTo>
                      <a:pt x="807" y="933"/>
                    </a:lnTo>
                    <a:lnTo>
                      <a:pt x="808" y="933"/>
                    </a:lnTo>
                    <a:lnTo>
                      <a:pt x="809" y="934"/>
                    </a:lnTo>
                    <a:lnTo>
                      <a:pt x="810" y="935"/>
                    </a:lnTo>
                    <a:lnTo>
                      <a:pt x="811" y="936"/>
                    </a:lnTo>
                    <a:lnTo>
                      <a:pt x="812" y="937"/>
                    </a:lnTo>
                    <a:lnTo>
                      <a:pt x="812" y="938"/>
                    </a:lnTo>
                    <a:lnTo>
                      <a:pt x="813" y="940"/>
                    </a:lnTo>
                    <a:lnTo>
                      <a:pt x="814" y="941"/>
                    </a:lnTo>
                    <a:lnTo>
                      <a:pt x="815" y="942"/>
                    </a:lnTo>
                    <a:lnTo>
                      <a:pt x="816" y="943"/>
                    </a:lnTo>
                    <a:lnTo>
                      <a:pt x="817" y="942"/>
                    </a:lnTo>
                    <a:lnTo>
                      <a:pt x="818" y="940"/>
                    </a:lnTo>
                    <a:lnTo>
                      <a:pt x="819" y="938"/>
                    </a:lnTo>
                    <a:lnTo>
                      <a:pt x="820" y="935"/>
                    </a:lnTo>
                    <a:lnTo>
                      <a:pt x="821" y="932"/>
                    </a:lnTo>
                    <a:lnTo>
                      <a:pt x="821" y="929"/>
                    </a:lnTo>
                    <a:lnTo>
                      <a:pt x="822" y="926"/>
                    </a:lnTo>
                    <a:lnTo>
                      <a:pt x="823" y="922"/>
                    </a:lnTo>
                    <a:lnTo>
                      <a:pt x="824" y="920"/>
                    </a:lnTo>
                    <a:lnTo>
                      <a:pt x="825" y="917"/>
                    </a:lnTo>
                    <a:lnTo>
                      <a:pt x="826" y="914"/>
                    </a:lnTo>
                    <a:lnTo>
                      <a:pt x="827" y="912"/>
                    </a:lnTo>
                    <a:lnTo>
                      <a:pt x="828" y="909"/>
                    </a:lnTo>
                    <a:lnTo>
                      <a:pt x="829" y="906"/>
                    </a:lnTo>
                    <a:lnTo>
                      <a:pt x="830" y="904"/>
                    </a:lnTo>
                    <a:lnTo>
                      <a:pt x="831" y="901"/>
                    </a:lnTo>
                    <a:lnTo>
                      <a:pt x="832" y="897"/>
                    </a:lnTo>
                    <a:lnTo>
                      <a:pt x="832" y="894"/>
                    </a:lnTo>
                    <a:lnTo>
                      <a:pt x="833" y="890"/>
                    </a:lnTo>
                    <a:lnTo>
                      <a:pt x="834" y="886"/>
                    </a:lnTo>
                    <a:lnTo>
                      <a:pt x="835" y="883"/>
                    </a:lnTo>
                    <a:lnTo>
                      <a:pt x="836" y="880"/>
                    </a:lnTo>
                    <a:lnTo>
                      <a:pt x="837" y="877"/>
                    </a:lnTo>
                    <a:lnTo>
                      <a:pt x="838" y="875"/>
                    </a:lnTo>
                    <a:lnTo>
                      <a:pt x="839" y="870"/>
                    </a:lnTo>
                    <a:lnTo>
                      <a:pt x="840" y="865"/>
                    </a:lnTo>
                    <a:lnTo>
                      <a:pt x="841" y="861"/>
                    </a:lnTo>
                    <a:lnTo>
                      <a:pt x="842" y="857"/>
                    </a:lnTo>
                    <a:lnTo>
                      <a:pt x="842" y="852"/>
                    </a:lnTo>
                    <a:lnTo>
                      <a:pt x="843" y="848"/>
                    </a:lnTo>
                    <a:lnTo>
                      <a:pt x="844" y="844"/>
                    </a:lnTo>
                    <a:lnTo>
                      <a:pt x="845" y="840"/>
                    </a:lnTo>
                    <a:lnTo>
                      <a:pt x="846" y="841"/>
                    </a:lnTo>
                    <a:lnTo>
                      <a:pt x="847" y="844"/>
                    </a:lnTo>
                    <a:lnTo>
                      <a:pt x="848" y="848"/>
                    </a:lnTo>
                    <a:lnTo>
                      <a:pt x="849" y="853"/>
                    </a:lnTo>
                    <a:lnTo>
                      <a:pt x="850" y="857"/>
                    </a:lnTo>
                    <a:lnTo>
                      <a:pt x="851" y="862"/>
                    </a:lnTo>
                    <a:lnTo>
                      <a:pt x="852" y="868"/>
                    </a:lnTo>
                    <a:lnTo>
                      <a:pt x="852" y="874"/>
                    </a:lnTo>
                    <a:lnTo>
                      <a:pt x="853" y="880"/>
                    </a:lnTo>
                    <a:lnTo>
                      <a:pt x="854" y="887"/>
                    </a:lnTo>
                    <a:lnTo>
                      <a:pt x="855" y="894"/>
                    </a:lnTo>
                    <a:lnTo>
                      <a:pt x="856" y="901"/>
                    </a:lnTo>
                    <a:lnTo>
                      <a:pt x="857" y="908"/>
                    </a:lnTo>
                    <a:lnTo>
                      <a:pt x="858" y="916"/>
                    </a:lnTo>
                    <a:lnTo>
                      <a:pt x="859" y="924"/>
                    </a:lnTo>
                    <a:lnTo>
                      <a:pt x="860" y="931"/>
                    </a:lnTo>
                    <a:lnTo>
                      <a:pt x="861" y="935"/>
                    </a:lnTo>
                    <a:lnTo>
                      <a:pt x="862" y="937"/>
                    </a:lnTo>
                    <a:lnTo>
                      <a:pt x="863" y="939"/>
                    </a:lnTo>
                    <a:lnTo>
                      <a:pt x="863" y="940"/>
                    </a:lnTo>
                    <a:lnTo>
                      <a:pt x="864" y="941"/>
                    </a:lnTo>
                    <a:lnTo>
                      <a:pt x="865" y="941"/>
                    </a:lnTo>
                    <a:lnTo>
                      <a:pt x="866" y="941"/>
                    </a:lnTo>
                    <a:lnTo>
                      <a:pt x="867" y="941"/>
                    </a:lnTo>
                    <a:lnTo>
                      <a:pt x="868" y="941"/>
                    </a:lnTo>
                    <a:lnTo>
                      <a:pt x="869" y="941"/>
                    </a:lnTo>
                    <a:lnTo>
                      <a:pt x="870" y="942"/>
                    </a:lnTo>
                    <a:lnTo>
                      <a:pt x="871" y="942"/>
                    </a:lnTo>
                    <a:lnTo>
                      <a:pt x="872" y="942"/>
                    </a:lnTo>
                    <a:lnTo>
                      <a:pt x="872" y="941"/>
                    </a:lnTo>
                    <a:lnTo>
                      <a:pt x="873" y="941"/>
                    </a:lnTo>
                    <a:lnTo>
                      <a:pt x="874" y="940"/>
                    </a:lnTo>
                    <a:lnTo>
                      <a:pt x="875" y="940"/>
                    </a:lnTo>
                    <a:lnTo>
                      <a:pt x="876" y="939"/>
                    </a:lnTo>
                    <a:lnTo>
                      <a:pt x="877" y="939"/>
                    </a:lnTo>
                    <a:lnTo>
                      <a:pt x="878" y="939"/>
                    </a:lnTo>
                    <a:lnTo>
                      <a:pt x="879" y="938"/>
                    </a:lnTo>
                    <a:lnTo>
                      <a:pt x="880" y="938"/>
                    </a:lnTo>
                    <a:lnTo>
                      <a:pt x="881" y="938"/>
                    </a:lnTo>
                    <a:lnTo>
                      <a:pt x="882" y="937"/>
                    </a:lnTo>
                    <a:lnTo>
                      <a:pt x="882" y="937"/>
                    </a:lnTo>
                    <a:lnTo>
                      <a:pt x="884" y="936"/>
                    </a:lnTo>
                    <a:lnTo>
                      <a:pt x="884" y="935"/>
                    </a:lnTo>
                    <a:lnTo>
                      <a:pt x="885" y="934"/>
                    </a:lnTo>
                    <a:lnTo>
                      <a:pt x="886" y="933"/>
                    </a:lnTo>
                    <a:lnTo>
                      <a:pt x="887" y="933"/>
                    </a:lnTo>
                    <a:lnTo>
                      <a:pt x="888" y="932"/>
                    </a:lnTo>
                    <a:lnTo>
                      <a:pt x="889" y="931"/>
                    </a:lnTo>
                    <a:lnTo>
                      <a:pt x="890" y="930"/>
                    </a:lnTo>
                    <a:lnTo>
                      <a:pt x="891" y="930"/>
                    </a:lnTo>
                    <a:lnTo>
                      <a:pt x="892" y="930"/>
                    </a:lnTo>
                    <a:lnTo>
                      <a:pt x="893" y="929"/>
                    </a:lnTo>
                    <a:lnTo>
                      <a:pt x="893" y="929"/>
                    </a:lnTo>
                    <a:lnTo>
                      <a:pt x="894" y="929"/>
                    </a:lnTo>
                    <a:lnTo>
                      <a:pt x="895" y="929"/>
                    </a:lnTo>
                    <a:lnTo>
                      <a:pt x="896" y="929"/>
                    </a:lnTo>
                    <a:lnTo>
                      <a:pt x="897" y="929"/>
                    </a:lnTo>
                    <a:lnTo>
                      <a:pt x="898" y="928"/>
                    </a:lnTo>
                    <a:lnTo>
                      <a:pt x="899" y="928"/>
                    </a:lnTo>
                    <a:lnTo>
                      <a:pt x="900" y="928"/>
                    </a:lnTo>
                    <a:lnTo>
                      <a:pt x="901" y="927"/>
                    </a:lnTo>
                    <a:lnTo>
                      <a:pt x="902" y="927"/>
                    </a:lnTo>
                    <a:lnTo>
                      <a:pt x="903" y="927"/>
                    </a:lnTo>
                    <a:lnTo>
                      <a:pt x="903" y="926"/>
                    </a:lnTo>
                    <a:lnTo>
                      <a:pt x="904" y="926"/>
                    </a:lnTo>
                    <a:lnTo>
                      <a:pt x="905" y="927"/>
                    </a:lnTo>
                    <a:lnTo>
                      <a:pt x="906" y="928"/>
                    </a:lnTo>
                    <a:lnTo>
                      <a:pt x="907" y="928"/>
                    </a:lnTo>
                    <a:lnTo>
                      <a:pt x="908" y="929"/>
                    </a:lnTo>
                    <a:lnTo>
                      <a:pt x="909" y="929"/>
                    </a:lnTo>
                    <a:lnTo>
                      <a:pt x="910" y="930"/>
                    </a:lnTo>
                    <a:lnTo>
                      <a:pt x="911" y="930"/>
                    </a:lnTo>
                    <a:lnTo>
                      <a:pt x="912" y="931"/>
                    </a:lnTo>
                    <a:lnTo>
                      <a:pt x="912" y="932"/>
                    </a:lnTo>
                    <a:lnTo>
                      <a:pt x="914" y="933"/>
                    </a:lnTo>
                    <a:lnTo>
                      <a:pt x="914" y="934"/>
                    </a:lnTo>
                    <a:lnTo>
                      <a:pt x="915" y="935"/>
                    </a:lnTo>
                    <a:lnTo>
                      <a:pt x="916" y="936"/>
                    </a:lnTo>
                    <a:lnTo>
                      <a:pt x="917" y="937"/>
                    </a:lnTo>
                    <a:lnTo>
                      <a:pt x="918" y="938"/>
                    </a:lnTo>
                    <a:lnTo>
                      <a:pt x="919" y="938"/>
                    </a:lnTo>
                    <a:lnTo>
                      <a:pt x="920" y="937"/>
                    </a:lnTo>
                    <a:lnTo>
                      <a:pt x="921" y="936"/>
                    </a:lnTo>
                    <a:lnTo>
                      <a:pt x="922" y="934"/>
                    </a:lnTo>
                    <a:lnTo>
                      <a:pt x="923" y="933"/>
                    </a:lnTo>
                    <a:lnTo>
                      <a:pt x="924" y="931"/>
                    </a:lnTo>
                    <a:lnTo>
                      <a:pt x="924" y="930"/>
                    </a:lnTo>
                    <a:lnTo>
                      <a:pt x="925" y="928"/>
                    </a:lnTo>
                    <a:lnTo>
                      <a:pt x="926" y="926"/>
                    </a:lnTo>
                    <a:lnTo>
                      <a:pt x="927" y="925"/>
                    </a:lnTo>
                    <a:lnTo>
                      <a:pt x="928" y="923"/>
                    </a:lnTo>
                    <a:lnTo>
                      <a:pt x="929" y="921"/>
                    </a:lnTo>
                    <a:lnTo>
                      <a:pt x="930" y="919"/>
                    </a:lnTo>
                    <a:lnTo>
                      <a:pt x="931" y="917"/>
                    </a:lnTo>
                    <a:lnTo>
                      <a:pt x="932" y="915"/>
                    </a:lnTo>
                    <a:lnTo>
                      <a:pt x="933" y="914"/>
                    </a:lnTo>
                    <a:lnTo>
                      <a:pt x="933" y="913"/>
                    </a:lnTo>
                    <a:lnTo>
                      <a:pt x="935" y="912"/>
                    </a:lnTo>
                    <a:lnTo>
                      <a:pt x="935" y="912"/>
                    </a:lnTo>
                    <a:lnTo>
                      <a:pt x="936" y="912"/>
                    </a:lnTo>
                    <a:lnTo>
                      <a:pt x="937" y="912"/>
                    </a:lnTo>
                    <a:lnTo>
                      <a:pt x="938" y="913"/>
                    </a:lnTo>
                    <a:lnTo>
                      <a:pt x="939" y="913"/>
                    </a:lnTo>
                    <a:lnTo>
                      <a:pt x="940" y="913"/>
                    </a:lnTo>
                    <a:lnTo>
                      <a:pt x="941" y="914"/>
                    </a:lnTo>
                    <a:lnTo>
                      <a:pt x="942" y="914"/>
                    </a:lnTo>
                    <a:lnTo>
                      <a:pt x="943" y="915"/>
                    </a:lnTo>
                    <a:lnTo>
                      <a:pt x="944" y="915"/>
                    </a:lnTo>
                    <a:lnTo>
                      <a:pt x="944" y="915"/>
                    </a:lnTo>
                    <a:lnTo>
                      <a:pt x="945" y="916"/>
                    </a:lnTo>
                    <a:lnTo>
                      <a:pt x="946" y="917"/>
                    </a:lnTo>
                    <a:lnTo>
                      <a:pt x="947" y="917"/>
                    </a:lnTo>
                    <a:lnTo>
                      <a:pt x="948" y="918"/>
                    </a:lnTo>
                    <a:lnTo>
                      <a:pt x="949" y="919"/>
                    </a:lnTo>
                    <a:lnTo>
                      <a:pt x="950" y="920"/>
                    </a:lnTo>
                    <a:lnTo>
                      <a:pt x="951" y="921"/>
                    </a:lnTo>
                    <a:lnTo>
                      <a:pt x="952" y="922"/>
                    </a:lnTo>
                    <a:lnTo>
                      <a:pt x="953" y="923"/>
                    </a:lnTo>
                    <a:lnTo>
                      <a:pt x="954" y="925"/>
                    </a:lnTo>
                    <a:lnTo>
                      <a:pt x="954" y="926"/>
                    </a:lnTo>
                    <a:lnTo>
                      <a:pt x="955" y="926"/>
                    </a:lnTo>
                    <a:lnTo>
                      <a:pt x="956" y="927"/>
                    </a:lnTo>
                    <a:lnTo>
                      <a:pt x="957" y="927"/>
                    </a:lnTo>
                    <a:lnTo>
                      <a:pt x="958" y="928"/>
                    </a:lnTo>
                    <a:lnTo>
                      <a:pt x="959" y="928"/>
                    </a:lnTo>
                    <a:lnTo>
                      <a:pt x="960" y="928"/>
                    </a:lnTo>
                    <a:lnTo>
                      <a:pt x="961" y="928"/>
                    </a:lnTo>
                    <a:lnTo>
                      <a:pt x="962" y="928"/>
                    </a:lnTo>
                    <a:lnTo>
                      <a:pt x="963" y="930"/>
                    </a:lnTo>
                    <a:lnTo>
                      <a:pt x="964" y="931"/>
                    </a:lnTo>
                    <a:lnTo>
                      <a:pt x="965" y="934"/>
                    </a:lnTo>
                    <a:lnTo>
                      <a:pt x="965" y="936"/>
                    </a:lnTo>
                    <a:lnTo>
                      <a:pt x="966" y="938"/>
                    </a:lnTo>
                    <a:lnTo>
                      <a:pt x="967" y="940"/>
                    </a:lnTo>
                    <a:lnTo>
                      <a:pt x="968" y="942"/>
                    </a:lnTo>
                    <a:lnTo>
                      <a:pt x="969" y="943"/>
                    </a:lnTo>
                    <a:lnTo>
                      <a:pt x="970" y="945"/>
                    </a:lnTo>
                    <a:lnTo>
                      <a:pt x="971" y="947"/>
                    </a:lnTo>
                    <a:lnTo>
                      <a:pt x="972" y="948"/>
                    </a:lnTo>
                    <a:lnTo>
                      <a:pt x="973" y="949"/>
                    </a:lnTo>
                    <a:lnTo>
                      <a:pt x="974" y="951"/>
                    </a:lnTo>
                    <a:lnTo>
                      <a:pt x="975" y="953"/>
                    </a:lnTo>
                    <a:lnTo>
                      <a:pt x="975" y="954"/>
                    </a:lnTo>
                    <a:lnTo>
                      <a:pt x="976" y="955"/>
                    </a:lnTo>
                    <a:lnTo>
                      <a:pt x="977" y="953"/>
                    </a:lnTo>
                    <a:lnTo>
                      <a:pt x="978" y="949"/>
                    </a:lnTo>
                    <a:lnTo>
                      <a:pt x="979" y="945"/>
                    </a:lnTo>
                    <a:lnTo>
                      <a:pt x="980" y="941"/>
                    </a:lnTo>
                    <a:lnTo>
                      <a:pt x="981" y="934"/>
                    </a:lnTo>
                    <a:lnTo>
                      <a:pt x="982" y="928"/>
                    </a:lnTo>
                    <a:lnTo>
                      <a:pt x="983" y="920"/>
                    </a:lnTo>
                    <a:lnTo>
                      <a:pt x="984" y="912"/>
                    </a:lnTo>
                    <a:lnTo>
                      <a:pt x="985" y="907"/>
                    </a:lnTo>
                    <a:lnTo>
                      <a:pt x="985" y="904"/>
                    </a:lnTo>
                    <a:lnTo>
                      <a:pt x="986" y="901"/>
                    </a:lnTo>
                    <a:lnTo>
                      <a:pt x="987" y="897"/>
                    </a:lnTo>
                    <a:lnTo>
                      <a:pt x="988" y="894"/>
                    </a:lnTo>
                    <a:lnTo>
                      <a:pt x="989" y="890"/>
                    </a:lnTo>
                    <a:lnTo>
                      <a:pt x="990" y="887"/>
                    </a:lnTo>
                    <a:lnTo>
                      <a:pt x="991" y="883"/>
                    </a:lnTo>
                    <a:lnTo>
                      <a:pt x="992" y="872"/>
                    </a:lnTo>
                    <a:lnTo>
                      <a:pt x="993" y="859"/>
                    </a:lnTo>
                    <a:lnTo>
                      <a:pt x="994" y="843"/>
                    </a:lnTo>
                    <a:lnTo>
                      <a:pt x="995" y="826"/>
                    </a:lnTo>
                    <a:lnTo>
                      <a:pt x="996" y="812"/>
                    </a:lnTo>
                    <a:lnTo>
                      <a:pt x="996" y="798"/>
                    </a:lnTo>
                    <a:lnTo>
                      <a:pt x="997" y="785"/>
                    </a:lnTo>
                    <a:lnTo>
                      <a:pt x="998" y="772"/>
                    </a:lnTo>
                    <a:lnTo>
                      <a:pt x="999" y="752"/>
                    </a:lnTo>
                    <a:lnTo>
                      <a:pt x="1000" y="731"/>
                    </a:lnTo>
                    <a:lnTo>
                      <a:pt x="1001" y="712"/>
                    </a:lnTo>
                    <a:lnTo>
                      <a:pt x="1002" y="693"/>
                    </a:lnTo>
                    <a:lnTo>
                      <a:pt x="1003" y="672"/>
                    </a:lnTo>
                    <a:lnTo>
                      <a:pt x="1004" y="651"/>
                    </a:lnTo>
                    <a:lnTo>
                      <a:pt x="1005" y="629"/>
                    </a:lnTo>
                    <a:lnTo>
                      <a:pt x="1005" y="611"/>
                    </a:lnTo>
                    <a:lnTo>
                      <a:pt x="1006" y="611"/>
                    </a:lnTo>
                    <a:lnTo>
                      <a:pt x="1007" y="619"/>
                    </a:lnTo>
                    <a:lnTo>
                      <a:pt x="1008" y="632"/>
                    </a:lnTo>
                    <a:lnTo>
                      <a:pt x="1009" y="649"/>
                    </a:lnTo>
                    <a:lnTo>
                      <a:pt x="1010" y="664"/>
                    </a:lnTo>
                    <a:lnTo>
                      <a:pt x="1011" y="680"/>
                    </a:lnTo>
                    <a:lnTo>
                      <a:pt x="1012" y="699"/>
                    </a:lnTo>
                    <a:lnTo>
                      <a:pt x="1013" y="720"/>
                    </a:lnTo>
                    <a:lnTo>
                      <a:pt x="1014" y="742"/>
                    </a:lnTo>
                    <a:lnTo>
                      <a:pt x="1015" y="766"/>
                    </a:lnTo>
                    <a:lnTo>
                      <a:pt x="1015" y="788"/>
                    </a:lnTo>
                    <a:lnTo>
                      <a:pt x="1017" y="811"/>
                    </a:lnTo>
                    <a:lnTo>
                      <a:pt x="1017" y="838"/>
                    </a:lnTo>
                    <a:lnTo>
                      <a:pt x="1018" y="865"/>
                    </a:lnTo>
                    <a:lnTo>
                      <a:pt x="1019" y="893"/>
                    </a:lnTo>
                    <a:lnTo>
                      <a:pt x="1020" y="918"/>
                    </a:lnTo>
                    <a:lnTo>
                      <a:pt x="1021" y="931"/>
                    </a:lnTo>
                    <a:lnTo>
                      <a:pt x="1022" y="938"/>
                    </a:lnTo>
                    <a:lnTo>
                      <a:pt x="1023" y="941"/>
                    </a:lnTo>
                    <a:lnTo>
                      <a:pt x="1024" y="942"/>
                    </a:lnTo>
                    <a:lnTo>
                      <a:pt x="1025" y="944"/>
                    </a:lnTo>
                    <a:lnTo>
                      <a:pt x="1026" y="944"/>
                    </a:lnTo>
                    <a:lnTo>
                      <a:pt x="1026" y="942"/>
                    </a:lnTo>
                    <a:lnTo>
                      <a:pt x="1027" y="940"/>
                    </a:lnTo>
                    <a:lnTo>
                      <a:pt x="1028" y="939"/>
                    </a:lnTo>
                    <a:lnTo>
                      <a:pt x="1029" y="938"/>
                    </a:lnTo>
                    <a:lnTo>
                      <a:pt x="1030" y="936"/>
                    </a:lnTo>
                    <a:lnTo>
                      <a:pt x="1031" y="935"/>
                    </a:lnTo>
                    <a:lnTo>
                      <a:pt x="1032" y="932"/>
                    </a:lnTo>
                    <a:lnTo>
                      <a:pt x="1033" y="928"/>
                    </a:lnTo>
                    <a:lnTo>
                      <a:pt x="1034" y="924"/>
                    </a:lnTo>
                    <a:lnTo>
                      <a:pt x="1035" y="920"/>
                    </a:lnTo>
                    <a:lnTo>
                      <a:pt x="1036" y="920"/>
                    </a:lnTo>
                    <a:lnTo>
                      <a:pt x="1036" y="921"/>
                    </a:lnTo>
                    <a:lnTo>
                      <a:pt x="1037" y="922"/>
                    </a:lnTo>
                    <a:lnTo>
                      <a:pt x="1038" y="923"/>
                    </a:lnTo>
                    <a:lnTo>
                      <a:pt x="1039" y="925"/>
                    </a:lnTo>
                    <a:lnTo>
                      <a:pt x="1040" y="926"/>
                    </a:lnTo>
                    <a:lnTo>
                      <a:pt x="1041" y="928"/>
                    </a:lnTo>
                    <a:lnTo>
                      <a:pt x="1042" y="930"/>
                    </a:lnTo>
                    <a:lnTo>
                      <a:pt x="1043" y="931"/>
                    </a:lnTo>
                    <a:lnTo>
                      <a:pt x="1044" y="932"/>
                    </a:lnTo>
                    <a:lnTo>
                      <a:pt x="1045" y="933"/>
                    </a:lnTo>
                    <a:lnTo>
                      <a:pt x="1045" y="933"/>
                    </a:lnTo>
                    <a:lnTo>
                      <a:pt x="1047" y="934"/>
                    </a:lnTo>
                    <a:lnTo>
                      <a:pt x="1047" y="935"/>
                    </a:lnTo>
                    <a:lnTo>
                      <a:pt x="1048" y="936"/>
                    </a:lnTo>
                    <a:lnTo>
                      <a:pt x="1049" y="937"/>
                    </a:lnTo>
                    <a:lnTo>
                      <a:pt x="1050" y="937"/>
                    </a:lnTo>
                    <a:lnTo>
                      <a:pt x="1051" y="937"/>
                    </a:lnTo>
                    <a:lnTo>
                      <a:pt x="1052" y="936"/>
                    </a:lnTo>
                    <a:lnTo>
                      <a:pt x="1053" y="936"/>
                    </a:lnTo>
                    <a:lnTo>
                      <a:pt x="1054" y="935"/>
                    </a:lnTo>
                    <a:lnTo>
                      <a:pt x="1055" y="935"/>
                    </a:lnTo>
                    <a:lnTo>
                      <a:pt x="1056" y="934"/>
                    </a:lnTo>
                    <a:lnTo>
                      <a:pt x="1057" y="933"/>
                    </a:lnTo>
                    <a:lnTo>
                      <a:pt x="1057" y="933"/>
                    </a:lnTo>
                    <a:lnTo>
                      <a:pt x="1058" y="932"/>
                    </a:lnTo>
                    <a:lnTo>
                      <a:pt x="1059" y="931"/>
                    </a:lnTo>
                    <a:lnTo>
                      <a:pt x="1060" y="930"/>
                    </a:lnTo>
                    <a:lnTo>
                      <a:pt x="1061" y="929"/>
                    </a:lnTo>
                    <a:lnTo>
                      <a:pt x="1062" y="928"/>
                    </a:lnTo>
                    <a:lnTo>
                      <a:pt x="1063" y="927"/>
                    </a:lnTo>
                    <a:lnTo>
                      <a:pt x="1064" y="926"/>
                    </a:lnTo>
                    <a:lnTo>
                      <a:pt x="1065" y="925"/>
                    </a:lnTo>
                    <a:lnTo>
                      <a:pt x="1066" y="925"/>
                    </a:lnTo>
                    <a:lnTo>
                      <a:pt x="1066" y="925"/>
                    </a:lnTo>
                    <a:lnTo>
                      <a:pt x="1067" y="925"/>
                    </a:lnTo>
                    <a:lnTo>
                      <a:pt x="1068" y="925"/>
                    </a:lnTo>
                    <a:lnTo>
                      <a:pt x="1069" y="925"/>
                    </a:lnTo>
                    <a:lnTo>
                      <a:pt x="1070" y="925"/>
                    </a:lnTo>
                    <a:lnTo>
                      <a:pt x="1071" y="925"/>
                    </a:lnTo>
                    <a:lnTo>
                      <a:pt x="1072" y="925"/>
                    </a:lnTo>
                    <a:lnTo>
                      <a:pt x="1073" y="926"/>
                    </a:lnTo>
                    <a:lnTo>
                      <a:pt x="1074" y="926"/>
                    </a:lnTo>
                    <a:lnTo>
                      <a:pt x="1075" y="926"/>
                    </a:lnTo>
                    <a:lnTo>
                      <a:pt x="1076" y="926"/>
                    </a:lnTo>
                    <a:lnTo>
                      <a:pt x="1077" y="926"/>
                    </a:lnTo>
                    <a:lnTo>
                      <a:pt x="1077" y="926"/>
                    </a:lnTo>
                    <a:lnTo>
                      <a:pt x="1078" y="927"/>
                    </a:lnTo>
                    <a:lnTo>
                      <a:pt x="1079" y="927"/>
                    </a:lnTo>
                    <a:lnTo>
                      <a:pt x="1080" y="927"/>
                    </a:lnTo>
                    <a:lnTo>
                      <a:pt x="1081" y="927"/>
                    </a:lnTo>
                    <a:lnTo>
                      <a:pt x="1082" y="927"/>
                    </a:lnTo>
                    <a:lnTo>
                      <a:pt x="1083" y="927"/>
                    </a:lnTo>
                    <a:lnTo>
                      <a:pt x="1084" y="927"/>
                    </a:lnTo>
                    <a:lnTo>
                      <a:pt x="1085" y="927"/>
                    </a:lnTo>
                    <a:lnTo>
                      <a:pt x="1086" y="927"/>
                    </a:lnTo>
                    <a:lnTo>
                      <a:pt x="1087" y="927"/>
                    </a:lnTo>
                    <a:lnTo>
                      <a:pt x="1087" y="927"/>
                    </a:lnTo>
                    <a:lnTo>
                      <a:pt x="1088" y="927"/>
                    </a:lnTo>
                    <a:lnTo>
                      <a:pt x="1089" y="927"/>
                    </a:lnTo>
                    <a:lnTo>
                      <a:pt x="1090" y="927"/>
                    </a:lnTo>
                    <a:lnTo>
                      <a:pt x="1091" y="926"/>
                    </a:lnTo>
                    <a:lnTo>
                      <a:pt x="1092" y="926"/>
                    </a:lnTo>
                    <a:lnTo>
                      <a:pt x="1093" y="926"/>
                    </a:lnTo>
                    <a:lnTo>
                      <a:pt x="1094" y="926"/>
                    </a:lnTo>
                    <a:lnTo>
                      <a:pt x="1095" y="927"/>
                    </a:lnTo>
                    <a:lnTo>
                      <a:pt x="1096" y="927"/>
                    </a:lnTo>
                    <a:lnTo>
                      <a:pt x="1097" y="927"/>
                    </a:lnTo>
                    <a:lnTo>
                      <a:pt x="1097" y="927"/>
                    </a:lnTo>
                    <a:lnTo>
                      <a:pt x="1098" y="928"/>
                    </a:lnTo>
                    <a:lnTo>
                      <a:pt x="1099" y="928"/>
                    </a:lnTo>
                    <a:lnTo>
                      <a:pt x="1100" y="928"/>
                    </a:lnTo>
                    <a:lnTo>
                      <a:pt x="1101" y="928"/>
                    </a:lnTo>
                    <a:lnTo>
                      <a:pt x="1102" y="929"/>
                    </a:lnTo>
                    <a:lnTo>
                      <a:pt x="1103" y="930"/>
                    </a:lnTo>
                    <a:lnTo>
                      <a:pt x="1104" y="929"/>
                    </a:lnTo>
                    <a:lnTo>
                      <a:pt x="1105" y="930"/>
                    </a:lnTo>
                    <a:lnTo>
                      <a:pt x="1106" y="930"/>
                    </a:lnTo>
                    <a:lnTo>
                      <a:pt x="1107" y="931"/>
                    </a:lnTo>
                    <a:lnTo>
                      <a:pt x="1108" y="931"/>
                    </a:lnTo>
                    <a:lnTo>
                      <a:pt x="1108" y="931"/>
                    </a:lnTo>
                    <a:lnTo>
                      <a:pt x="1109" y="931"/>
                    </a:lnTo>
                    <a:lnTo>
                      <a:pt x="1110" y="931"/>
                    </a:lnTo>
                    <a:lnTo>
                      <a:pt x="1111" y="931"/>
                    </a:lnTo>
                    <a:lnTo>
                      <a:pt x="1112" y="930"/>
                    </a:lnTo>
                    <a:lnTo>
                      <a:pt x="1113" y="930"/>
                    </a:lnTo>
                    <a:lnTo>
                      <a:pt x="1114" y="930"/>
                    </a:lnTo>
                    <a:lnTo>
                      <a:pt x="1115" y="930"/>
                    </a:lnTo>
                    <a:lnTo>
                      <a:pt x="1116" y="930"/>
                    </a:lnTo>
                    <a:lnTo>
                      <a:pt x="1117" y="929"/>
                    </a:lnTo>
                    <a:lnTo>
                      <a:pt x="1117" y="929"/>
                    </a:lnTo>
                    <a:lnTo>
                      <a:pt x="1118" y="929"/>
                    </a:lnTo>
                    <a:lnTo>
                      <a:pt x="1119" y="928"/>
                    </a:lnTo>
                    <a:lnTo>
                      <a:pt x="1120" y="928"/>
                    </a:lnTo>
                    <a:lnTo>
                      <a:pt x="1121" y="928"/>
                    </a:lnTo>
                    <a:lnTo>
                      <a:pt x="1122" y="927"/>
                    </a:lnTo>
                    <a:lnTo>
                      <a:pt x="1123" y="927"/>
                    </a:lnTo>
                    <a:lnTo>
                      <a:pt x="1124" y="928"/>
                    </a:lnTo>
                    <a:lnTo>
                      <a:pt x="1125" y="928"/>
                    </a:lnTo>
                    <a:lnTo>
                      <a:pt x="1126" y="928"/>
                    </a:lnTo>
                    <a:lnTo>
                      <a:pt x="1127" y="929"/>
                    </a:lnTo>
                    <a:lnTo>
                      <a:pt x="1127" y="929"/>
                    </a:lnTo>
                    <a:lnTo>
                      <a:pt x="1129" y="930"/>
                    </a:lnTo>
                    <a:lnTo>
                      <a:pt x="1129" y="930"/>
                    </a:lnTo>
                    <a:lnTo>
                      <a:pt x="1130" y="931"/>
                    </a:lnTo>
                    <a:lnTo>
                      <a:pt x="1131" y="931"/>
                    </a:lnTo>
                    <a:lnTo>
                      <a:pt x="1132" y="931"/>
                    </a:lnTo>
                    <a:lnTo>
                      <a:pt x="1133" y="932"/>
                    </a:lnTo>
                    <a:lnTo>
                      <a:pt x="1134" y="932"/>
                    </a:lnTo>
                    <a:lnTo>
                      <a:pt x="1135" y="933"/>
                    </a:lnTo>
                    <a:lnTo>
                      <a:pt x="1136" y="933"/>
                    </a:lnTo>
                    <a:lnTo>
                      <a:pt x="1137" y="934"/>
                    </a:lnTo>
                    <a:lnTo>
                      <a:pt x="1138" y="934"/>
                    </a:lnTo>
                    <a:lnTo>
                      <a:pt x="1138" y="935"/>
                    </a:lnTo>
                    <a:lnTo>
                      <a:pt x="1139" y="935"/>
                    </a:lnTo>
                    <a:lnTo>
                      <a:pt x="1140" y="935"/>
                    </a:lnTo>
                    <a:lnTo>
                      <a:pt x="1141" y="935"/>
                    </a:lnTo>
                    <a:lnTo>
                      <a:pt x="1142" y="936"/>
                    </a:lnTo>
                    <a:lnTo>
                      <a:pt x="1143" y="936"/>
                    </a:lnTo>
                    <a:lnTo>
                      <a:pt x="1144" y="936"/>
                    </a:lnTo>
                    <a:lnTo>
                      <a:pt x="1145" y="936"/>
                    </a:lnTo>
                    <a:lnTo>
                      <a:pt x="1146" y="936"/>
                    </a:lnTo>
                    <a:lnTo>
                      <a:pt x="1147" y="937"/>
                    </a:lnTo>
                    <a:lnTo>
                      <a:pt x="1148" y="937"/>
                    </a:lnTo>
                    <a:lnTo>
                      <a:pt x="1148" y="937"/>
                    </a:lnTo>
                    <a:lnTo>
                      <a:pt x="1149" y="937"/>
                    </a:lnTo>
                    <a:lnTo>
                      <a:pt x="1150" y="938"/>
                    </a:lnTo>
                    <a:lnTo>
                      <a:pt x="1151" y="938"/>
                    </a:lnTo>
                    <a:lnTo>
                      <a:pt x="1152" y="938"/>
                    </a:lnTo>
                    <a:lnTo>
                      <a:pt x="1153" y="937"/>
                    </a:lnTo>
                    <a:lnTo>
                      <a:pt x="1154" y="937"/>
                    </a:lnTo>
                    <a:lnTo>
                      <a:pt x="1155" y="937"/>
                    </a:lnTo>
                    <a:lnTo>
                      <a:pt x="1156" y="937"/>
                    </a:lnTo>
                    <a:lnTo>
                      <a:pt x="1157" y="936"/>
                    </a:lnTo>
                    <a:lnTo>
                      <a:pt x="1157" y="936"/>
                    </a:lnTo>
                    <a:lnTo>
                      <a:pt x="1159" y="936"/>
                    </a:lnTo>
                    <a:lnTo>
                      <a:pt x="1159" y="936"/>
                    </a:lnTo>
                    <a:lnTo>
                      <a:pt x="1160" y="935"/>
                    </a:lnTo>
                    <a:lnTo>
                      <a:pt x="1161" y="935"/>
                    </a:lnTo>
                    <a:lnTo>
                      <a:pt x="1162" y="935"/>
                    </a:lnTo>
                    <a:lnTo>
                      <a:pt x="1163" y="934"/>
                    </a:lnTo>
                    <a:lnTo>
                      <a:pt x="1164" y="934"/>
                    </a:lnTo>
                    <a:lnTo>
                      <a:pt x="1165" y="934"/>
                    </a:lnTo>
                    <a:lnTo>
                      <a:pt x="1166" y="934"/>
                    </a:lnTo>
                    <a:lnTo>
                      <a:pt x="1167" y="933"/>
                    </a:lnTo>
                    <a:lnTo>
                      <a:pt x="1168" y="932"/>
                    </a:lnTo>
                    <a:lnTo>
                      <a:pt x="1169" y="932"/>
                    </a:lnTo>
                    <a:lnTo>
                      <a:pt x="1169" y="931"/>
                    </a:lnTo>
                    <a:lnTo>
                      <a:pt x="1170" y="930"/>
                    </a:lnTo>
                    <a:lnTo>
                      <a:pt x="1171" y="930"/>
                    </a:lnTo>
                    <a:lnTo>
                      <a:pt x="1172" y="929"/>
                    </a:lnTo>
                    <a:lnTo>
                      <a:pt x="1173" y="928"/>
                    </a:lnTo>
                    <a:lnTo>
                      <a:pt x="1174" y="927"/>
                    </a:lnTo>
                    <a:lnTo>
                      <a:pt x="1175" y="926"/>
                    </a:lnTo>
                    <a:lnTo>
                      <a:pt x="1176" y="926"/>
                    </a:lnTo>
                    <a:lnTo>
                      <a:pt x="1177" y="925"/>
                    </a:lnTo>
                    <a:lnTo>
                      <a:pt x="1178" y="924"/>
                    </a:lnTo>
                    <a:lnTo>
                      <a:pt x="1178" y="923"/>
                    </a:lnTo>
                    <a:lnTo>
                      <a:pt x="1180" y="922"/>
                    </a:lnTo>
                    <a:lnTo>
                      <a:pt x="1180" y="922"/>
                    </a:lnTo>
                    <a:lnTo>
                      <a:pt x="1181" y="921"/>
                    </a:lnTo>
                    <a:lnTo>
                      <a:pt x="1182" y="921"/>
                    </a:lnTo>
                    <a:lnTo>
                      <a:pt x="1183" y="921"/>
                    </a:lnTo>
                    <a:lnTo>
                      <a:pt x="1184" y="921"/>
                    </a:lnTo>
                    <a:lnTo>
                      <a:pt x="1185" y="921"/>
                    </a:lnTo>
                    <a:lnTo>
                      <a:pt x="1186" y="921"/>
                    </a:lnTo>
                    <a:lnTo>
                      <a:pt x="1187" y="921"/>
                    </a:lnTo>
                    <a:lnTo>
                      <a:pt x="1188" y="921"/>
                    </a:lnTo>
                    <a:lnTo>
                      <a:pt x="1189" y="921"/>
                    </a:lnTo>
                    <a:lnTo>
                      <a:pt x="1189" y="921"/>
                    </a:lnTo>
                    <a:lnTo>
                      <a:pt x="1190" y="921"/>
                    </a:lnTo>
                    <a:lnTo>
                      <a:pt x="1191" y="922"/>
                    </a:lnTo>
                    <a:lnTo>
                      <a:pt x="1192" y="920"/>
                    </a:lnTo>
                    <a:lnTo>
                      <a:pt x="1193" y="921"/>
                    </a:lnTo>
                    <a:lnTo>
                      <a:pt x="1194" y="923"/>
                    </a:lnTo>
                    <a:lnTo>
                      <a:pt x="1195" y="922"/>
                    </a:lnTo>
                    <a:lnTo>
                      <a:pt x="1196" y="922"/>
                    </a:lnTo>
                    <a:lnTo>
                      <a:pt x="1197" y="923"/>
                    </a:lnTo>
                    <a:lnTo>
                      <a:pt x="1198" y="923"/>
                    </a:lnTo>
                    <a:lnTo>
                      <a:pt x="1199" y="923"/>
                    </a:lnTo>
                    <a:lnTo>
                      <a:pt x="1199" y="924"/>
                    </a:lnTo>
                    <a:lnTo>
                      <a:pt x="1200" y="924"/>
                    </a:lnTo>
                    <a:lnTo>
                      <a:pt x="1201" y="924"/>
                    </a:lnTo>
                    <a:lnTo>
                      <a:pt x="1202" y="925"/>
                    </a:lnTo>
                    <a:lnTo>
                      <a:pt x="1203" y="925"/>
                    </a:lnTo>
                    <a:lnTo>
                      <a:pt x="1204" y="926"/>
                    </a:lnTo>
                    <a:lnTo>
                      <a:pt x="1205" y="926"/>
                    </a:lnTo>
                    <a:lnTo>
                      <a:pt x="1206" y="927"/>
                    </a:lnTo>
                    <a:lnTo>
                      <a:pt x="1207" y="928"/>
                    </a:lnTo>
                    <a:lnTo>
                      <a:pt x="1208" y="928"/>
                    </a:lnTo>
                    <a:lnTo>
                      <a:pt x="1209" y="929"/>
                    </a:lnTo>
                    <a:lnTo>
                      <a:pt x="1210" y="929"/>
                    </a:lnTo>
                    <a:lnTo>
                      <a:pt x="1210" y="929"/>
                    </a:lnTo>
                    <a:lnTo>
                      <a:pt x="1211" y="929"/>
                    </a:lnTo>
                    <a:lnTo>
                      <a:pt x="1212" y="929"/>
                    </a:lnTo>
                    <a:lnTo>
                      <a:pt x="1213" y="929"/>
                    </a:lnTo>
                    <a:lnTo>
                      <a:pt x="1214" y="929"/>
                    </a:lnTo>
                    <a:lnTo>
                      <a:pt x="1215" y="928"/>
                    </a:lnTo>
                    <a:lnTo>
                      <a:pt x="1216" y="928"/>
                    </a:lnTo>
                    <a:lnTo>
                      <a:pt x="1217" y="928"/>
                    </a:lnTo>
                    <a:lnTo>
                      <a:pt x="1218" y="928"/>
                    </a:lnTo>
                    <a:lnTo>
                      <a:pt x="1219" y="927"/>
                    </a:lnTo>
                    <a:lnTo>
                      <a:pt x="1220" y="927"/>
                    </a:lnTo>
                    <a:lnTo>
                      <a:pt x="1220" y="926"/>
                    </a:lnTo>
                    <a:lnTo>
                      <a:pt x="1221" y="926"/>
                    </a:lnTo>
                    <a:lnTo>
                      <a:pt x="1222" y="925"/>
                    </a:lnTo>
                    <a:lnTo>
                      <a:pt x="1223" y="925"/>
                    </a:lnTo>
                    <a:lnTo>
                      <a:pt x="1224" y="924"/>
                    </a:lnTo>
                    <a:lnTo>
                      <a:pt x="1225" y="924"/>
                    </a:lnTo>
                    <a:lnTo>
                      <a:pt x="1226" y="924"/>
                    </a:lnTo>
                    <a:lnTo>
                      <a:pt x="1227" y="924"/>
                    </a:lnTo>
                    <a:lnTo>
                      <a:pt x="1228" y="925"/>
                    </a:lnTo>
                    <a:lnTo>
                      <a:pt x="1229" y="925"/>
                    </a:lnTo>
                    <a:lnTo>
                      <a:pt x="1229" y="925"/>
                    </a:lnTo>
                    <a:lnTo>
                      <a:pt x="1230" y="925"/>
                    </a:lnTo>
                    <a:lnTo>
                      <a:pt x="1231" y="925"/>
                    </a:lnTo>
                    <a:lnTo>
                      <a:pt x="1232" y="925"/>
                    </a:lnTo>
                    <a:lnTo>
                      <a:pt x="1233" y="926"/>
                    </a:lnTo>
                    <a:lnTo>
                      <a:pt x="1234" y="926"/>
                    </a:lnTo>
                    <a:lnTo>
                      <a:pt x="1235" y="926"/>
                    </a:lnTo>
                    <a:lnTo>
                      <a:pt x="1236" y="927"/>
                    </a:lnTo>
                    <a:lnTo>
                      <a:pt x="1237" y="928"/>
                    </a:lnTo>
                    <a:lnTo>
                      <a:pt x="1238" y="928"/>
                    </a:lnTo>
                    <a:lnTo>
                      <a:pt x="1239" y="928"/>
                    </a:lnTo>
                    <a:lnTo>
                      <a:pt x="1240" y="928"/>
                    </a:lnTo>
                    <a:lnTo>
                      <a:pt x="1241" y="928"/>
                    </a:lnTo>
                    <a:lnTo>
                      <a:pt x="1241" y="927"/>
                    </a:lnTo>
                    <a:lnTo>
                      <a:pt x="1242" y="926"/>
                    </a:lnTo>
                    <a:lnTo>
                      <a:pt x="1243" y="926"/>
                    </a:lnTo>
                    <a:lnTo>
                      <a:pt x="1244" y="925"/>
                    </a:lnTo>
                    <a:lnTo>
                      <a:pt x="1245" y="924"/>
                    </a:lnTo>
                    <a:lnTo>
                      <a:pt x="1246" y="923"/>
                    </a:lnTo>
                    <a:lnTo>
                      <a:pt x="1247" y="922"/>
                    </a:lnTo>
                    <a:lnTo>
                      <a:pt x="1248" y="921"/>
                    </a:lnTo>
                    <a:lnTo>
                      <a:pt x="1249" y="920"/>
                    </a:lnTo>
                    <a:lnTo>
                      <a:pt x="1250" y="919"/>
                    </a:lnTo>
                    <a:lnTo>
                      <a:pt x="1250" y="918"/>
                    </a:lnTo>
                    <a:lnTo>
                      <a:pt x="1251" y="917"/>
                    </a:lnTo>
                    <a:lnTo>
                      <a:pt x="1252" y="915"/>
                    </a:lnTo>
                    <a:lnTo>
                      <a:pt x="1253" y="914"/>
                    </a:lnTo>
                    <a:lnTo>
                      <a:pt x="1254" y="914"/>
                    </a:lnTo>
                    <a:lnTo>
                      <a:pt x="1255" y="914"/>
                    </a:lnTo>
                    <a:lnTo>
                      <a:pt x="1256" y="919"/>
                    </a:lnTo>
                    <a:lnTo>
                      <a:pt x="1257" y="925"/>
                    </a:lnTo>
                    <a:lnTo>
                      <a:pt x="1258" y="918"/>
                    </a:lnTo>
                    <a:lnTo>
                      <a:pt x="1259" y="912"/>
                    </a:lnTo>
                    <a:lnTo>
                      <a:pt x="1260" y="906"/>
                    </a:lnTo>
                    <a:lnTo>
                      <a:pt x="1260" y="921"/>
                    </a:lnTo>
                    <a:lnTo>
                      <a:pt x="1261" y="933"/>
                    </a:lnTo>
                    <a:lnTo>
                      <a:pt x="1262" y="925"/>
                    </a:lnTo>
                    <a:lnTo>
                      <a:pt x="1263" y="925"/>
                    </a:lnTo>
                    <a:lnTo>
                      <a:pt x="1264" y="923"/>
                    </a:lnTo>
                    <a:lnTo>
                      <a:pt x="1265" y="925"/>
                    </a:lnTo>
                    <a:lnTo>
                      <a:pt x="1266" y="926"/>
                    </a:lnTo>
                    <a:lnTo>
                      <a:pt x="1267" y="928"/>
                    </a:lnTo>
                    <a:lnTo>
                      <a:pt x="1268" y="929"/>
                    </a:lnTo>
                    <a:lnTo>
                      <a:pt x="1269" y="931"/>
                    </a:lnTo>
                    <a:lnTo>
                      <a:pt x="1270" y="930"/>
                    </a:lnTo>
                    <a:lnTo>
                      <a:pt x="1271" y="931"/>
                    </a:lnTo>
                    <a:lnTo>
                      <a:pt x="1271" y="931"/>
                    </a:lnTo>
                    <a:lnTo>
                      <a:pt x="1272" y="931"/>
                    </a:lnTo>
                    <a:lnTo>
                      <a:pt x="1273" y="931"/>
                    </a:lnTo>
                    <a:lnTo>
                      <a:pt x="1274" y="931"/>
                    </a:lnTo>
                    <a:lnTo>
                      <a:pt x="1275" y="930"/>
                    </a:lnTo>
                    <a:lnTo>
                      <a:pt x="1276" y="931"/>
                    </a:lnTo>
                    <a:lnTo>
                      <a:pt x="1277" y="931"/>
                    </a:lnTo>
                    <a:lnTo>
                      <a:pt x="1278" y="931"/>
                    </a:lnTo>
                    <a:lnTo>
                      <a:pt x="1279" y="931"/>
                    </a:lnTo>
                    <a:lnTo>
                      <a:pt x="1280" y="932"/>
                    </a:lnTo>
                    <a:lnTo>
                      <a:pt x="1281" y="932"/>
                    </a:lnTo>
                    <a:lnTo>
                      <a:pt x="1281" y="932"/>
                    </a:lnTo>
                    <a:lnTo>
                      <a:pt x="1282" y="932"/>
                    </a:lnTo>
                    <a:lnTo>
                      <a:pt x="1283" y="932"/>
                    </a:lnTo>
                    <a:lnTo>
                      <a:pt x="1284" y="931"/>
                    </a:lnTo>
                    <a:lnTo>
                      <a:pt x="1285" y="930"/>
                    </a:lnTo>
                    <a:lnTo>
                      <a:pt x="1286" y="928"/>
                    </a:lnTo>
                    <a:lnTo>
                      <a:pt x="1287" y="927"/>
                    </a:lnTo>
                    <a:lnTo>
                      <a:pt x="1288" y="926"/>
                    </a:lnTo>
                    <a:lnTo>
                      <a:pt x="1289" y="925"/>
                    </a:lnTo>
                    <a:lnTo>
                      <a:pt x="1290" y="924"/>
                    </a:lnTo>
                    <a:lnTo>
                      <a:pt x="1290" y="923"/>
                    </a:lnTo>
                    <a:lnTo>
                      <a:pt x="1292" y="921"/>
                    </a:lnTo>
                    <a:lnTo>
                      <a:pt x="1292" y="920"/>
                    </a:lnTo>
                    <a:lnTo>
                      <a:pt x="1293" y="918"/>
                    </a:lnTo>
                    <a:lnTo>
                      <a:pt x="1294" y="916"/>
                    </a:lnTo>
                    <a:lnTo>
                      <a:pt x="1295" y="914"/>
                    </a:lnTo>
                    <a:lnTo>
                      <a:pt x="1296" y="913"/>
                    </a:lnTo>
                    <a:lnTo>
                      <a:pt x="1297" y="911"/>
                    </a:lnTo>
                    <a:lnTo>
                      <a:pt x="1298" y="911"/>
                    </a:lnTo>
                    <a:lnTo>
                      <a:pt x="1299" y="911"/>
                    </a:lnTo>
                    <a:lnTo>
                      <a:pt x="1300" y="912"/>
                    </a:lnTo>
                    <a:lnTo>
                      <a:pt x="1301" y="913"/>
                    </a:lnTo>
                    <a:lnTo>
                      <a:pt x="1301" y="914"/>
                    </a:lnTo>
                    <a:lnTo>
                      <a:pt x="1302" y="915"/>
                    </a:lnTo>
                    <a:lnTo>
                      <a:pt x="1303" y="916"/>
                    </a:lnTo>
                    <a:lnTo>
                      <a:pt x="1304" y="918"/>
                    </a:lnTo>
                    <a:lnTo>
                      <a:pt x="1305" y="919"/>
                    </a:lnTo>
                    <a:lnTo>
                      <a:pt x="1306" y="920"/>
                    </a:lnTo>
                    <a:lnTo>
                      <a:pt x="1307" y="922"/>
                    </a:lnTo>
                    <a:lnTo>
                      <a:pt x="1308" y="923"/>
                    </a:lnTo>
                    <a:lnTo>
                      <a:pt x="1309" y="925"/>
                    </a:lnTo>
                    <a:lnTo>
                      <a:pt x="1310" y="926"/>
                    </a:lnTo>
                    <a:lnTo>
                      <a:pt x="1311" y="928"/>
                    </a:lnTo>
                    <a:lnTo>
                      <a:pt x="1311" y="930"/>
                    </a:lnTo>
                    <a:lnTo>
                      <a:pt x="1313" y="930"/>
                    </a:lnTo>
                    <a:lnTo>
                      <a:pt x="1313" y="931"/>
                    </a:lnTo>
                    <a:lnTo>
                      <a:pt x="1314" y="931"/>
                    </a:lnTo>
                    <a:lnTo>
                      <a:pt x="1315" y="931"/>
                    </a:lnTo>
                    <a:lnTo>
                      <a:pt x="1316" y="931"/>
                    </a:lnTo>
                    <a:lnTo>
                      <a:pt x="1317" y="931"/>
                    </a:lnTo>
                    <a:lnTo>
                      <a:pt x="1318" y="930"/>
                    </a:lnTo>
                    <a:lnTo>
                      <a:pt x="1319" y="930"/>
                    </a:lnTo>
                    <a:lnTo>
                      <a:pt x="1320" y="930"/>
                    </a:lnTo>
                    <a:lnTo>
                      <a:pt x="1321" y="930"/>
                    </a:lnTo>
                    <a:lnTo>
                      <a:pt x="1322" y="930"/>
                    </a:lnTo>
                    <a:lnTo>
                      <a:pt x="1322" y="930"/>
                    </a:lnTo>
                    <a:lnTo>
                      <a:pt x="1323" y="929"/>
                    </a:lnTo>
                    <a:lnTo>
                      <a:pt x="1324" y="929"/>
                    </a:lnTo>
                    <a:lnTo>
                      <a:pt x="1325" y="929"/>
                    </a:lnTo>
                    <a:lnTo>
                      <a:pt x="1326" y="929"/>
                    </a:lnTo>
                    <a:lnTo>
                      <a:pt x="1327" y="928"/>
                    </a:lnTo>
                    <a:lnTo>
                      <a:pt x="1328" y="928"/>
                    </a:lnTo>
                    <a:lnTo>
                      <a:pt x="1329" y="928"/>
                    </a:lnTo>
                    <a:lnTo>
                      <a:pt x="1330" y="927"/>
                    </a:lnTo>
                    <a:lnTo>
                      <a:pt x="1331" y="927"/>
                    </a:lnTo>
                    <a:lnTo>
                      <a:pt x="1332" y="927"/>
                    </a:lnTo>
                    <a:lnTo>
                      <a:pt x="1332" y="927"/>
                    </a:lnTo>
                    <a:lnTo>
                      <a:pt x="1333" y="926"/>
                    </a:lnTo>
                    <a:lnTo>
                      <a:pt x="1334" y="926"/>
                    </a:lnTo>
                    <a:lnTo>
                      <a:pt x="1335" y="926"/>
                    </a:lnTo>
                    <a:lnTo>
                      <a:pt x="1336" y="925"/>
                    </a:lnTo>
                    <a:lnTo>
                      <a:pt x="1337" y="925"/>
                    </a:lnTo>
                    <a:lnTo>
                      <a:pt x="1338" y="924"/>
                    </a:lnTo>
                    <a:lnTo>
                      <a:pt x="1339" y="924"/>
                    </a:lnTo>
                    <a:lnTo>
                      <a:pt x="1340" y="924"/>
                    </a:lnTo>
                    <a:lnTo>
                      <a:pt x="1341" y="924"/>
                    </a:lnTo>
                    <a:lnTo>
                      <a:pt x="1341" y="922"/>
                    </a:lnTo>
                    <a:lnTo>
                      <a:pt x="1343" y="924"/>
                    </a:lnTo>
                    <a:lnTo>
                      <a:pt x="1343" y="923"/>
                    </a:lnTo>
                    <a:lnTo>
                      <a:pt x="1344" y="923"/>
                    </a:lnTo>
                    <a:lnTo>
                      <a:pt x="1345" y="924"/>
                    </a:lnTo>
                    <a:lnTo>
                      <a:pt x="1346" y="924"/>
                    </a:lnTo>
                    <a:lnTo>
                      <a:pt x="1347" y="925"/>
                    </a:lnTo>
                    <a:lnTo>
                      <a:pt x="1348" y="925"/>
                    </a:lnTo>
                    <a:lnTo>
                      <a:pt x="1349" y="925"/>
                    </a:lnTo>
                    <a:lnTo>
                      <a:pt x="1350" y="925"/>
                    </a:lnTo>
                    <a:lnTo>
                      <a:pt x="1351" y="926"/>
                    </a:lnTo>
                    <a:lnTo>
                      <a:pt x="1352" y="926"/>
                    </a:lnTo>
                    <a:lnTo>
                      <a:pt x="1353" y="926"/>
                    </a:lnTo>
                    <a:lnTo>
                      <a:pt x="1353" y="926"/>
                    </a:lnTo>
                    <a:lnTo>
                      <a:pt x="1354" y="927"/>
                    </a:lnTo>
                    <a:lnTo>
                      <a:pt x="1355" y="927"/>
                    </a:lnTo>
                    <a:lnTo>
                      <a:pt x="1356" y="928"/>
                    </a:lnTo>
                    <a:lnTo>
                      <a:pt x="1357" y="928"/>
                    </a:lnTo>
                    <a:lnTo>
                      <a:pt x="1358" y="928"/>
                    </a:lnTo>
                    <a:lnTo>
                      <a:pt x="1359" y="929"/>
                    </a:lnTo>
                    <a:lnTo>
                      <a:pt x="1360" y="929"/>
                    </a:lnTo>
                    <a:lnTo>
                      <a:pt x="1361" y="929"/>
                    </a:lnTo>
                    <a:lnTo>
                      <a:pt x="1362" y="930"/>
                    </a:lnTo>
                    <a:lnTo>
                      <a:pt x="1362" y="930"/>
                    </a:lnTo>
                    <a:lnTo>
                      <a:pt x="1363" y="930"/>
                    </a:lnTo>
                    <a:lnTo>
                      <a:pt x="1364" y="932"/>
                    </a:lnTo>
                    <a:lnTo>
                      <a:pt x="1365" y="930"/>
                    </a:lnTo>
                    <a:lnTo>
                      <a:pt x="1366" y="932"/>
                    </a:lnTo>
                    <a:lnTo>
                      <a:pt x="1367" y="933"/>
                    </a:lnTo>
                    <a:lnTo>
                      <a:pt x="1368" y="933"/>
                    </a:lnTo>
                    <a:lnTo>
                      <a:pt x="1369" y="934"/>
                    </a:lnTo>
                    <a:lnTo>
                      <a:pt x="1370" y="934"/>
                    </a:lnTo>
                    <a:lnTo>
                      <a:pt x="1371" y="934"/>
                    </a:lnTo>
                    <a:lnTo>
                      <a:pt x="1372" y="934"/>
                    </a:lnTo>
                    <a:lnTo>
                      <a:pt x="1373" y="932"/>
                    </a:lnTo>
                    <a:lnTo>
                      <a:pt x="1373" y="932"/>
                    </a:lnTo>
                    <a:lnTo>
                      <a:pt x="1374" y="931"/>
                    </a:lnTo>
                    <a:lnTo>
                      <a:pt x="1375" y="930"/>
                    </a:lnTo>
                    <a:lnTo>
                      <a:pt x="1376" y="930"/>
                    </a:lnTo>
                    <a:lnTo>
                      <a:pt x="1377" y="929"/>
                    </a:lnTo>
                    <a:lnTo>
                      <a:pt x="1378" y="928"/>
                    </a:lnTo>
                    <a:lnTo>
                      <a:pt x="1379" y="926"/>
                    </a:lnTo>
                    <a:lnTo>
                      <a:pt x="1380" y="925"/>
                    </a:lnTo>
                    <a:lnTo>
                      <a:pt x="1381" y="924"/>
                    </a:lnTo>
                    <a:lnTo>
                      <a:pt x="1382" y="923"/>
                    </a:lnTo>
                    <a:lnTo>
                      <a:pt x="1383" y="922"/>
                    </a:lnTo>
                    <a:lnTo>
                      <a:pt x="1383" y="920"/>
                    </a:lnTo>
                    <a:lnTo>
                      <a:pt x="1384" y="919"/>
                    </a:lnTo>
                    <a:lnTo>
                      <a:pt x="1385" y="919"/>
                    </a:lnTo>
                    <a:lnTo>
                      <a:pt x="1386" y="919"/>
                    </a:lnTo>
                    <a:lnTo>
                      <a:pt x="1387" y="919"/>
                    </a:lnTo>
                    <a:lnTo>
                      <a:pt x="1388" y="920"/>
                    </a:lnTo>
                    <a:lnTo>
                      <a:pt x="1389" y="920"/>
                    </a:lnTo>
                    <a:lnTo>
                      <a:pt x="1390" y="921"/>
                    </a:lnTo>
                    <a:lnTo>
                      <a:pt x="1391" y="921"/>
                    </a:lnTo>
                    <a:lnTo>
                      <a:pt x="1392" y="922"/>
                    </a:lnTo>
                    <a:lnTo>
                      <a:pt x="1393" y="923"/>
                    </a:lnTo>
                    <a:lnTo>
                      <a:pt x="1393" y="923"/>
                    </a:lnTo>
                    <a:lnTo>
                      <a:pt x="1394" y="924"/>
                    </a:lnTo>
                    <a:lnTo>
                      <a:pt x="1395" y="925"/>
                    </a:lnTo>
                    <a:lnTo>
                      <a:pt x="1396" y="926"/>
                    </a:lnTo>
                    <a:lnTo>
                      <a:pt x="1397" y="927"/>
                    </a:lnTo>
                    <a:lnTo>
                      <a:pt x="1398" y="928"/>
                    </a:lnTo>
                    <a:lnTo>
                      <a:pt x="1399" y="929"/>
                    </a:lnTo>
                    <a:lnTo>
                      <a:pt x="1400" y="929"/>
                    </a:lnTo>
                    <a:lnTo>
                      <a:pt x="1401" y="929"/>
                    </a:lnTo>
                    <a:lnTo>
                      <a:pt x="1402" y="928"/>
                    </a:lnTo>
                    <a:lnTo>
                      <a:pt x="1403" y="927"/>
                    </a:lnTo>
                    <a:lnTo>
                      <a:pt x="1404" y="927"/>
                    </a:lnTo>
                    <a:lnTo>
                      <a:pt x="1404" y="926"/>
                    </a:lnTo>
                    <a:lnTo>
                      <a:pt x="1405" y="926"/>
                    </a:lnTo>
                    <a:lnTo>
                      <a:pt x="1406" y="925"/>
                    </a:lnTo>
                    <a:lnTo>
                      <a:pt x="1407" y="924"/>
                    </a:lnTo>
                    <a:lnTo>
                      <a:pt x="1408" y="923"/>
                    </a:lnTo>
                    <a:lnTo>
                      <a:pt x="1409" y="922"/>
                    </a:lnTo>
                    <a:lnTo>
                      <a:pt x="1410" y="921"/>
                    </a:lnTo>
                    <a:lnTo>
                      <a:pt x="1411" y="920"/>
                    </a:lnTo>
                    <a:lnTo>
                      <a:pt x="1412" y="919"/>
                    </a:lnTo>
                    <a:lnTo>
                      <a:pt x="1413" y="918"/>
                    </a:lnTo>
                    <a:lnTo>
                      <a:pt x="1413" y="917"/>
                    </a:lnTo>
                    <a:lnTo>
                      <a:pt x="1414" y="917"/>
                    </a:lnTo>
                    <a:lnTo>
                      <a:pt x="1415" y="917"/>
                    </a:lnTo>
                    <a:lnTo>
                      <a:pt x="1416" y="916"/>
                    </a:lnTo>
                    <a:lnTo>
                      <a:pt x="1417" y="918"/>
                    </a:lnTo>
                    <a:lnTo>
                      <a:pt x="1418" y="917"/>
                    </a:lnTo>
                    <a:lnTo>
                      <a:pt x="1419" y="918"/>
                    </a:lnTo>
                    <a:lnTo>
                      <a:pt x="1420" y="919"/>
                    </a:lnTo>
                    <a:lnTo>
                      <a:pt x="1421" y="918"/>
                    </a:lnTo>
                    <a:lnTo>
                      <a:pt x="1422" y="919"/>
                    </a:lnTo>
                    <a:lnTo>
                      <a:pt x="1423" y="920"/>
                    </a:lnTo>
                    <a:lnTo>
                      <a:pt x="1423" y="920"/>
                    </a:lnTo>
                    <a:lnTo>
                      <a:pt x="1425" y="922"/>
                    </a:lnTo>
                    <a:lnTo>
                      <a:pt x="1425" y="920"/>
                    </a:lnTo>
                    <a:lnTo>
                      <a:pt x="1426" y="922"/>
                    </a:lnTo>
                    <a:lnTo>
                      <a:pt x="1427" y="925"/>
                    </a:lnTo>
                    <a:lnTo>
                      <a:pt x="1428" y="923"/>
                    </a:lnTo>
                    <a:lnTo>
                      <a:pt x="1429" y="923"/>
                    </a:lnTo>
                    <a:lnTo>
                      <a:pt x="1430" y="923"/>
                    </a:lnTo>
                    <a:lnTo>
                      <a:pt x="1431" y="923"/>
                    </a:lnTo>
                    <a:lnTo>
                      <a:pt x="1432" y="922"/>
                    </a:lnTo>
                    <a:lnTo>
                      <a:pt x="1433" y="922"/>
                    </a:lnTo>
                    <a:lnTo>
                      <a:pt x="1434" y="922"/>
                    </a:lnTo>
                    <a:lnTo>
                      <a:pt x="1434" y="919"/>
                    </a:lnTo>
                    <a:lnTo>
                      <a:pt x="1435" y="920"/>
                    </a:lnTo>
                    <a:lnTo>
                      <a:pt x="1436" y="920"/>
                    </a:lnTo>
                    <a:lnTo>
                      <a:pt x="1437" y="918"/>
                    </a:lnTo>
                    <a:lnTo>
                      <a:pt x="1438" y="917"/>
                    </a:lnTo>
                    <a:lnTo>
                      <a:pt x="1439" y="916"/>
                    </a:lnTo>
                    <a:lnTo>
                      <a:pt x="1440" y="915"/>
                    </a:lnTo>
                    <a:lnTo>
                      <a:pt x="1441" y="914"/>
                    </a:lnTo>
                    <a:lnTo>
                      <a:pt x="1442" y="913"/>
                    </a:lnTo>
                    <a:lnTo>
                      <a:pt x="1443" y="912"/>
                    </a:lnTo>
                    <a:lnTo>
                      <a:pt x="1444" y="912"/>
                    </a:lnTo>
                    <a:lnTo>
                      <a:pt x="1444" y="910"/>
                    </a:lnTo>
                    <a:lnTo>
                      <a:pt x="1445" y="917"/>
                    </a:lnTo>
                    <a:lnTo>
                      <a:pt x="1446" y="916"/>
                    </a:lnTo>
                    <a:lnTo>
                      <a:pt x="1447" y="910"/>
                    </a:lnTo>
                    <a:lnTo>
                      <a:pt x="1448" y="909"/>
                    </a:lnTo>
                    <a:lnTo>
                      <a:pt x="1449" y="912"/>
                    </a:lnTo>
                    <a:lnTo>
                      <a:pt x="1450" y="917"/>
                    </a:lnTo>
                    <a:lnTo>
                      <a:pt x="1451" y="916"/>
                    </a:lnTo>
                    <a:lnTo>
                      <a:pt x="1452" y="915"/>
                    </a:lnTo>
                    <a:lnTo>
                      <a:pt x="1453" y="914"/>
                    </a:lnTo>
                    <a:lnTo>
                      <a:pt x="1453" y="916"/>
                    </a:lnTo>
                    <a:lnTo>
                      <a:pt x="1455" y="917"/>
                    </a:lnTo>
                    <a:lnTo>
                      <a:pt x="1455" y="917"/>
                    </a:lnTo>
                    <a:lnTo>
                      <a:pt x="1456" y="917"/>
                    </a:lnTo>
                    <a:lnTo>
                      <a:pt x="1457" y="918"/>
                    </a:lnTo>
                    <a:lnTo>
                      <a:pt x="1458" y="918"/>
                    </a:lnTo>
                    <a:lnTo>
                      <a:pt x="1459" y="918"/>
                    </a:lnTo>
                    <a:lnTo>
                      <a:pt x="1460" y="918"/>
                    </a:lnTo>
                    <a:lnTo>
                      <a:pt x="1461" y="918"/>
                    </a:lnTo>
                    <a:lnTo>
                      <a:pt x="1462" y="918"/>
                    </a:lnTo>
                    <a:lnTo>
                      <a:pt x="1463" y="919"/>
                    </a:lnTo>
                    <a:lnTo>
                      <a:pt x="1464" y="915"/>
                    </a:lnTo>
                    <a:lnTo>
                      <a:pt x="1465" y="918"/>
                    </a:lnTo>
                    <a:lnTo>
                      <a:pt x="1465" y="920"/>
                    </a:lnTo>
                    <a:lnTo>
                      <a:pt x="1466" y="917"/>
                    </a:lnTo>
                    <a:lnTo>
                      <a:pt x="1467" y="917"/>
                    </a:lnTo>
                    <a:lnTo>
                      <a:pt x="1468" y="917"/>
                    </a:lnTo>
                    <a:lnTo>
                      <a:pt x="1469" y="917"/>
                    </a:lnTo>
                    <a:lnTo>
                      <a:pt x="1470" y="917"/>
                    </a:lnTo>
                    <a:lnTo>
                      <a:pt x="1471" y="917"/>
                    </a:lnTo>
                    <a:lnTo>
                      <a:pt x="1472" y="917"/>
                    </a:lnTo>
                    <a:lnTo>
                      <a:pt x="1473" y="917"/>
                    </a:lnTo>
                    <a:lnTo>
                      <a:pt x="1474" y="917"/>
                    </a:lnTo>
                    <a:lnTo>
                      <a:pt x="1474" y="917"/>
                    </a:lnTo>
                    <a:lnTo>
                      <a:pt x="1475" y="916"/>
                    </a:lnTo>
                    <a:lnTo>
                      <a:pt x="1476" y="917"/>
                    </a:lnTo>
                    <a:lnTo>
                      <a:pt x="1477" y="916"/>
                    </a:lnTo>
                    <a:lnTo>
                      <a:pt x="1478" y="916"/>
                    </a:lnTo>
                    <a:lnTo>
                      <a:pt x="1479" y="916"/>
                    </a:lnTo>
                    <a:lnTo>
                      <a:pt x="1480" y="916"/>
                    </a:lnTo>
                    <a:lnTo>
                      <a:pt x="1481" y="915"/>
                    </a:lnTo>
                    <a:lnTo>
                      <a:pt x="1482" y="915"/>
                    </a:lnTo>
                    <a:lnTo>
                      <a:pt x="1483" y="915"/>
                    </a:lnTo>
                    <a:lnTo>
                      <a:pt x="1484" y="914"/>
                    </a:lnTo>
                    <a:lnTo>
                      <a:pt x="1485" y="914"/>
                    </a:lnTo>
                    <a:lnTo>
                      <a:pt x="1486" y="913"/>
                    </a:lnTo>
                    <a:lnTo>
                      <a:pt x="1486" y="913"/>
                    </a:lnTo>
                    <a:lnTo>
                      <a:pt x="1487" y="914"/>
                    </a:lnTo>
                    <a:lnTo>
                      <a:pt x="1488" y="915"/>
                    </a:lnTo>
                    <a:lnTo>
                      <a:pt x="1489" y="915"/>
                    </a:lnTo>
                    <a:lnTo>
                      <a:pt x="1490" y="917"/>
                    </a:lnTo>
                    <a:lnTo>
                      <a:pt x="1491" y="918"/>
                    </a:lnTo>
                    <a:lnTo>
                      <a:pt x="1492" y="919"/>
                    </a:lnTo>
                    <a:lnTo>
                      <a:pt x="1493" y="924"/>
                    </a:lnTo>
                    <a:lnTo>
                      <a:pt x="1494" y="923"/>
                    </a:lnTo>
                    <a:lnTo>
                      <a:pt x="1495" y="922"/>
                    </a:lnTo>
                    <a:lnTo>
                      <a:pt x="1495" y="926"/>
                    </a:lnTo>
                    <a:lnTo>
                      <a:pt x="1496" y="928"/>
                    </a:lnTo>
                    <a:lnTo>
                      <a:pt x="1497" y="929"/>
                    </a:lnTo>
                    <a:lnTo>
                      <a:pt x="1498" y="931"/>
                    </a:lnTo>
                    <a:lnTo>
                      <a:pt x="1499" y="933"/>
                    </a:lnTo>
                    <a:lnTo>
                      <a:pt x="1500" y="935"/>
                    </a:lnTo>
                    <a:lnTo>
                      <a:pt x="1501" y="937"/>
                    </a:lnTo>
                  </a:path>
                </a:pathLst>
              </a:custGeom>
              <a:noFill/>
              <a:ln w="3175" cap="flat">
                <a:solidFill>
                  <a:srgbClr val="A214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262" name="Rectangle 153">
              <a:extLst>
                <a:ext uri="{FF2B5EF4-FFF2-40B4-BE49-F238E27FC236}">
                  <a16:creationId xmlns:a16="http://schemas.microsoft.com/office/drawing/2014/main" id="{EAA9EAA7-A765-4228-878B-E7B47381E9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736616" y="2452268"/>
              <a:ext cx="117500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0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Century Gothic" panose="020B0502020202020204" pitchFamily="34" charset="0"/>
                </a:rPr>
                <a:t>Absorbancia (</a:t>
              </a:r>
              <a:r>
                <a:rPr kumimoji="0" lang="es-ES" altLang="es-ES" sz="1000" b="0" i="0" u="none" strike="noStrike" cap="none" normalizeH="0" baseline="0" dirty="0" err="1">
                  <a:ln>
                    <a:noFill/>
                  </a:ln>
                  <a:solidFill>
                    <a:srgbClr val="262626"/>
                  </a:solidFill>
                  <a:effectLst/>
                  <a:latin typeface="Century Gothic" panose="020B0502020202020204" pitchFamily="34" charset="0"/>
                </a:rPr>
                <a:t>u.a</a:t>
              </a:r>
              <a:r>
                <a:rPr lang="es-ES" altLang="es-ES" sz="1000" dirty="0">
                  <a:solidFill>
                    <a:srgbClr val="262626"/>
                  </a:solidFill>
                  <a:latin typeface="Century Gothic" panose="020B0502020202020204" pitchFamily="34" charset="0"/>
                </a:rPr>
                <a:t>.)</a:t>
              </a:r>
              <a:endParaRPr kumimoji="0" lang="es-ES" altLang="es-E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223" name="Conector recto de flecha 1222">
            <a:extLst>
              <a:ext uri="{FF2B5EF4-FFF2-40B4-BE49-F238E27FC236}">
                <a16:creationId xmlns:a16="http://schemas.microsoft.com/office/drawing/2014/main" id="{E40D6E31-F1F8-4921-8577-873427FB1E54}"/>
              </a:ext>
            </a:extLst>
          </p:cNvPr>
          <p:cNvCxnSpPr>
            <a:cxnSpLocks/>
          </p:cNvCxnSpPr>
          <p:nvPr/>
        </p:nvCxnSpPr>
        <p:spPr>
          <a:xfrm>
            <a:off x="9925470" y="4025704"/>
            <a:ext cx="0" cy="8828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5" name="CuadroTexto 1224">
            <a:extLst>
              <a:ext uri="{FF2B5EF4-FFF2-40B4-BE49-F238E27FC236}">
                <a16:creationId xmlns:a16="http://schemas.microsoft.com/office/drawing/2014/main" id="{ACF7828F-446D-4F75-85B2-BED1B5D90D28}"/>
              </a:ext>
            </a:extLst>
          </p:cNvPr>
          <p:cNvSpPr txBox="1"/>
          <p:nvPr/>
        </p:nvSpPr>
        <p:spPr>
          <a:xfrm>
            <a:off x="8285483" y="5107029"/>
            <a:ext cx="32799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Century Gothic" panose="020B0502020202020204" pitchFamily="34" charset="0"/>
              </a:rPr>
              <a:t>Análisis de Componentes Principales (PCA)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effectLst/>
                <a:latin typeface="Century Gothic" panose="020B0502020202020204" pitchFamily="34" charset="0"/>
                <a:ea typeface="Arial MT"/>
                <a:cs typeface="Arial MT"/>
              </a:rPr>
              <a:t>Regresión de Mínimos Cuadrados Parciales (PLSR) 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267" name="CuadroTexto 266">
            <a:extLst>
              <a:ext uri="{FF2B5EF4-FFF2-40B4-BE49-F238E27FC236}">
                <a16:creationId xmlns:a16="http://schemas.microsoft.com/office/drawing/2014/main" id="{01B285FC-CE3F-4B2F-9529-962D67E57F58}"/>
              </a:ext>
            </a:extLst>
          </p:cNvPr>
          <p:cNvSpPr txBox="1"/>
          <p:nvPr/>
        </p:nvSpPr>
        <p:spPr>
          <a:xfrm>
            <a:off x="4305811" y="4883568"/>
            <a:ext cx="2683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i="1" dirty="0">
                <a:latin typeface="Century Gothic" panose="020B0502020202020204" pitchFamily="34" charset="0"/>
              </a:rPr>
              <a:t>Vaya</a:t>
            </a:r>
            <a:r>
              <a:rPr lang="es-ES" dirty="0">
                <a:latin typeface="Century Gothic" panose="020B0502020202020204" pitchFamily="34" charset="0"/>
              </a:rPr>
              <a:t> Raman (Agilent)</a:t>
            </a:r>
          </a:p>
          <a:p>
            <a:pPr algn="ctr"/>
            <a:r>
              <a:rPr lang="es-ES" dirty="0">
                <a:latin typeface="Century Gothic" panose="020B0502020202020204" pitchFamily="34" charset="0"/>
              </a:rPr>
              <a:t>350 a 2000 cm</a:t>
            </a:r>
            <a:r>
              <a:rPr lang="es-ES" baseline="30000" dirty="0">
                <a:latin typeface="Century Gothic" panose="020B0502020202020204" pitchFamily="34" charset="0"/>
              </a:rPr>
              <a:t>-1</a:t>
            </a:r>
          </a:p>
          <a:p>
            <a:pPr algn="ctr"/>
            <a:r>
              <a:rPr lang="es-ES" dirty="0">
                <a:latin typeface="Century Gothic" panose="020B0502020202020204" pitchFamily="34" charset="0"/>
              </a:rPr>
              <a:t>3 réplicas</a:t>
            </a:r>
          </a:p>
          <a:p>
            <a:pPr algn="ctr"/>
            <a:r>
              <a:rPr lang="es-ES" dirty="0">
                <a:latin typeface="Century Gothic" panose="020B0502020202020204" pitchFamily="34" charset="0"/>
              </a:rPr>
              <a:t>Resolución 1 cm</a:t>
            </a:r>
            <a:r>
              <a:rPr lang="es-ES" baseline="30000" dirty="0">
                <a:latin typeface="Century Gothic" panose="020B0502020202020204" pitchFamily="34" charset="0"/>
              </a:rPr>
              <a:t>-1</a:t>
            </a:r>
            <a:endParaRPr lang="es-ES" dirty="0">
              <a:latin typeface="Century Gothic" panose="020B0502020202020204" pitchFamily="34" charset="0"/>
            </a:endParaRPr>
          </a:p>
        </p:txBody>
      </p:sp>
      <p:grpSp>
        <p:nvGrpSpPr>
          <p:cNvPr id="133" name="Grupo 132">
            <a:extLst>
              <a:ext uri="{FF2B5EF4-FFF2-40B4-BE49-F238E27FC236}">
                <a16:creationId xmlns:a16="http://schemas.microsoft.com/office/drawing/2014/main" id="{C60C33C1-564C-4238-94D4-CDD1A02F4E98}"/>
              </a:ext>
            </a:extLst>
          </p:cNvPr>
          <p:cNvGrpSpPr/>
          <p:nvPr/>
        </p:nvGrpSpPr>
        <p:grpSpPr>
          <a:xfrm>
            <a:off x="3225012" y="2268069"/>
            <a:ext cx="1339616" cy="1465918"/>
            <a:chOff x="3116616" y="3429000"/>
            <a:chExt cx="1307435" cy="1307435"/>
          </a:xfrm>
        </p:grpSpPr>
        <p:sp>
          <p:nvSpPr>
            <p:cNvPr id="134" name="Rectángulo: esquinas superiores redondeadas 133">
              <a:extLst>
                <a:ext uri="{FF2B5EF4-FFF2-40B4-BE49-F238E27FC236}">
                  <a16:creationId xmlns:a16="http://schemas.microsoft.com/office/drawing/2014/main" id="{BA96A876-677E-4CBA-AC16-636CB00B8608}"/>
                </a:ext>
              </a:extLst>
            </p:cNvPr>
            <p:cNvSpPr/>
            <p:nvPr/>
          </p:nvSpPr>
          <p:spPr>
            <a:xfrm flipV="1">
              <a:off x="3391432" y="3946288"/>
              <a:ext cx="764177" cy="777240"/>
            </a:xfrm>
            <a:prstGeom prst="round2Same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5" name="Imagen 134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7A8C7DE1-2266-4289-901B-B1E822B57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616" y="3429000"/>
              <a:ext cx="1307435" cy="1307435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3D837BB-77C5-4962-B315-EC607187C16C}"/>
              </a:ext>
            </a:extLst>
          </p:cNvPr>
          <p:cNvGrpSpPr/>
          <p:nvPr/>
        </p:nvGrpSpPr>
        <p:grpSpPr>
          <a:xfrm>
            <a:off x="2790717" y="2479174"/>
            <a:ext cx="1301377" cy="1401168"/>
            <a:chOff x="710421" y="3335596"/>
            <a:chExt cx="853014" cy="797479"/>
          </a:xfrm>
        </p:grpSpPr>
        <p:sp>
          <p:nvSpPr>
            <p:cNvPr id="15" name="Rectángulo: esquinas superiores cortadas 14">
              <a:extLst>
                <a:ext uri="{FF2B5EF4-FFF2-40B4-BE49-F238E27FC236}">
                  <a16:creationId xmlns:a16="http://schemas.microsoft.com/office/drawing/2014/main" id="{261854ED-80CB-4DDD-8341-45E23495EA85}"/>
                </a:ext>
              </a:extLst>
            </p:cNvPr>
            <p:cNvSpPr/>
            <p:nvPr/>
          </p:nvSpPr>
          <p:spPr>
            <a:xfrm>
              <a:off x="893450" y="3429913"/>
              <a:ext cx="498622" cy="215828"/>
            </a:xfrm>
            <a:prstGeom prst="snip2SameRect">
              <a:avLst>
                <a:gd name="adj1" fmla="val 4354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36" name="Grupo 135">
              <a:extLst>
                <a:ext uri="{FF2B5EF4-FFF2-40B4-BE49-F238E27FC236}">
                  <a16:creationId xmlns:a16="http://schemas.microsoft.com/office/drawing/2014/main" id="{6ACF43B9-664A-4554-B424-EDB525990E93}"/>
                </a:ext>
              </a:extLst>
            </p:cNvPr>
            <p:cNvGrpSpPr/>
            <p:nvPr/>
          </p:nvGrpSpPr>
          <p:grpSpPr>
            <a:xfrm>
              <a:off x="710421" y="3335596"/>
              <a:ext cx="853014" cy="797479"/>
              <a:chOff x="3114443" y="3439834"/>
              <a:chExt cx="1307435" cy="1307435"/>
            </a:xfrm>
          </p:grpSpPr>
          <p:sp>
            <p:nvSpPr>
              <p:cNvPr id="137" name="Rectángulo: esquinas superiores redondeadas 136">
                <a:extLst>
                  <a:ext uri="{FF2B5EF4-FFF2-40B4-BE49-F238E27FC236}">
                    <a16:creationId xmlns:a16="http://schemas.microsoft.com/office/drawing/2014/main" id="{07A08BB9-051C-491A-A7D6-3E6EAF922D16}"/>
                  </a:ext>
                </a:extLst>
              </p:cNvPr>
              <p:cNvSpPr/>
              <p:nvPr/>
            </p:nvSpPr>
            <p:spPr>
              <a:xfrm flipV="1">
                <a:off x="3391432" y="3946288"/>
                <a:ext cx="764177" cy="777240"/>
              </a:xfrm>
              <a:prstGeom prst="round2Same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38" name="Imagen 137" descr="Forma&#10;&#10;Descripción generada automáticamente con confianza baja">
                <a:extLst>
                  <a:ext uri="{FF2B5EF4-FFF2-40B4-BE49-F238E27FC236}">
                    <a16:creationId xmlns:a16="http://schemas.microsoft.com/office/drawing/2014/main" id="{26C02BEA-30DF-4098-81CE-41F211CF26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4443" y="3439834"/>
                <a:ext cx="1307435" cy="1307435"/>
              </a:xfrm>
              <a:prstGeom prst="rect">
                <a:avLst/>
              </a:prstGeom>
            </p:spPr>
          </p:pic>
        </p:grpSp>
      </p:grpSp>
      <p:grpSp>
        <p:nvGrpSpPr>
          <p:cNvPr id="149" name="Grupo 148">
            <a:extLst>
              <a:ext uri="{FF2B5EF4-FFF2-40B4-BE49-F238E27FC236}">
                <a16:creationId xmlns:a16="http://schemas.microsoft.com/office/drawing/2014/main" id="{D8164CCF-288F-4C31-A686-1EF098D78498}"/>
              </a:ext>
            </a:extLst>
          </p:cNvPr>
          <p:cNvGrpSpPr/>
          <p:nvPr/>
        </p:nvGrpSpPr>
        <p:grpSpPr>
          <a:xfrm>
            <a:off x="3644202" y="2454804"/>
            <a:ext cx="1308286" cy="1401168"/>
            <a:chOff x="706970" y="3328229"/>
            <a:chExt cx="853014" cy="797479"/>
          </a:xfrm>
        </p:grpSpPr>
        <p:sp>
          <p:nvSpPr>
            <p:cNvPr id="150" name="Rectángulo: esquinas superiores cortadas 149">
              <a:extLst>
                <a:ext uri="{FF2B5EF4-FFF2-40B4-BE49-F238E27FC236}">
                  <a16:creationId xmlns:a16="http://schemas.microsoft.com/office/drawing/2014/main" id="{81BCD548-DACF-4299-9DE5-71B945612E7D}"/>
                </a:ext>
              </a:extLst>
            </p:cNvPr>
            <p:cNvSpPr/>
            <p:nvPr/>
          </p:nvSpPr>
          <p:spPr>
            <a:xfrm>
              <a:off x="893450" y="3429913"/>
              <a:ext cx="498622" cy="215828"/>
            </a:xfrm>
            <a:prstGeom prst="snip2SameRect">
              <a:avLst>
                <a:gd name="adj1" fmla="val 4354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EEF21FA-0064-461B-8DBD-568231924FE8}"/>
                </a:ext>
              </a:extLst>
            </p:cNvPr>
            <p:cNvGrpSpPr/>
            <p:nvPr/>
          </p:nvGrpSpPr>
          <p:grpSpPr>
            <a:xfrm>
              <a:off x="706970" y="3328229"/>
              <a:ext cx="853014" cy="797479"/>
              <a:chOff x="3109156" y="3427756"/>
              <a:chExt cx="1307435" cy="1307435"/>
            </a:xfrm>
          </p:grpSpPr>
          <p:sp>
            <p:nvSpPr>
              <p:cNvPr id="152" name="Rectángulo: esquinas superiores redondeadas 151">
                <a:extLst>
                  <a:ext uri="{FF2B5EF4-FFF2-40B4-BE49-F238E27FC236}">
                    <a16:creationId xmlns:a16="http://schemas.microsoft.com/office/drawing/2014/main" id="{C1B393C8-C0A6-449A-AC4F-70633D5D5DF5}"/>
                  </a:ext>
                </a:extLst>
              </p:cNvPr>
              <p:cNvSpPr/>
              <p:nvPr/>
            </p:nvSpPr>
            <p:spPr>
              <a:xfrm flipV="1">
                <a:off x="3391432" y="3946288"/>
                <a:ext cx="764177" cy="777240"/>
              </a:xfrm>
              <a:prstGeom prst="round2Same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53" name="Imagen 152" descr="Forma&#10;&#10;Descripción generada automáticamente con confianza baja">
                <a:extLst>
                  <a:ext uri="{FF2B5EF4-FFF2-40B4-BE49-F238E27FC236}">
                    <a16:creationId xmlns:a16="http://schemas.microsoft.com/office/drawing/2014/main" id="{22699A06-3B4B-4BB9-A4D2-5B251E183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9156" y="3427756"/>
                <a:ext cx="1307435" cy="1307435"/>
              </a:xfrm>
              <a:prstGeom prst="rect">
                <a:avLst/>
              </a:prstGeom>
            </p:spPr>
          </p:pic>
        </p:grpSp>
      </p:grpSp>
      <p:pic>
        <p:nvPicPr>
          <p:cNvPr id="24" name="Gráfico 23" descr="Termómetro con relleno sólido">
            <a:extLst>
              <a:ext uri="{FF2B5EF4-FFF2-40B4-BE49-F238E27FC236}">
                <a16:creationId xmlns:a16="http://schemas.microsoft.com/office/drawing/2014/main" id="{D66B8673-4282-4343-8B51-DD14AFD57F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727" y="2184540"/>
            <a:ext cx="297681" cy="297681"/>
          </a:xfrm>
          <a:prstGeom prst="rect">
            <a:avLst/>
          </a:prstGeom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EDC663CD-960E-4254-BC8B-D8101E52787C}"/>
              </a:ext>
            </a:extLst>
          </p:cNvPr>
          <p:cNvGrpSpPr/>
          <p:nvPr/>
        </p:nvGrpSpPr>
        <p:grpSpPr>
          <a:xfrm rot="907193">
            <a:off x="555873" y="2648043"/>
            <a:ext cx="130176" cy="219998"/>
            <a:chOff x="466943" y="2538044"/>
            <a:chExt cx="130176" cy="219998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AFE83B9-1842-4E7D-80E0-45185AE7927A}"/>
                </a:ext>
              </a:extLst>
            </p:cNvPr>
            <p:cNvSpPr/>
            <p:nvPr/>
          </p:nvSpPr>
          <p:spPr>
            <a:xfrm>
              <a:off x="466943" y="2560638"/>
              <a:ext cx="123554" cy="197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9" name="Elipse 158">
              <a:extLst>
                <a:ext uri="{FF2B5EF4-FFF2-40B4-BE49-F238E27FC236}">
                  <a16:creationId xmlns:a16="http://schemas.microsoft.com/office/drawing/2014/main" id="{FD46CEC6-90CF-4303-8DD6-7758B9D0B48B}"/>
                </a:ext>
              </a:extLst>
            </p:cNvPr>
            <p:cNvSpPr/>
            <p:nvPr/>
          </p:nvSpPr>
          <p:spPr>
            <a:xfrm>
              <a:off x="517584" y="2538044"/>
              <a:ext cx="79535" cy="676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75DE422-EC25-42F8-A2E5-50277FD43121}"/>
              </a:ext>
            </a:extLst>
          </p:cNvPr>
          <p:cNvSpPr txBox="1"/>
          <p:nvPr/>
        </p:nvSpPr>
        <p:spPr>
          <a:xfrm>
            <a:off x="691191" y="217184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22 </a:t>
            </a:r>
            <a:r>
              <a:rPr lang="es-ES" sz="1600" dirty="0" err="1">
                <a:latin typeface="Century Gothic" panose="020B0502020202020204" pitchFamily="34" charset="0"/>
              </a:rPr>
              <a:t>ºC</a:t>
            </a:r>
            <a:endParaRPr lang="es-ES" sz="1600" dirty="0">
              <a:latin typeface="Century Gothic" panose="020B0502020202020204" pitchFamily="34" charset="0"/>
            </a:endParaRPr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0DA0738D-0D7C-4CDD-A32C-F853BF8FB219}"/>
              </a:ext>
            </a:extLst>
          </p:cNvPr>
          <p:cNvCxnSpPr>
            <a:cxnSpLocks/>
          </p:cNvCxnSpPr>
          <p:nvPr/>
        </p:nvCxnSpPr>
        <p:spPr>
          <a:xfrm flipV="1">
            <a:off x="4349522" y="2400822"/>
            <a:ext cx="2263570" cy="543997"/>
          </a:xfrm>
          <a:prstGeom prst="bentConnector3">
            <a:avLst>
              <a:gd name="adj1" fmla="val -935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8B792F3-5B99-4B49-AF7A-270ADEB619AA}"/>
              </a:ext>
            </a:extLst>
          </p:cNvPr>
          <p:cNvSpPr txBox="1"/>
          <p:nvPr/>
        </p:nvSpPr>
        <p:spPr>
          <a:xfrm>
            <a:off x="689452" y="2524834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>
                <a:latin typeface="Century Gothic" panose="020B0502020202020204" pitchFamily="34" charset="0"/>
              </a:rPr>
              <a:t>S. </a:t>
            </a:r>
            <a:r>
              <a:rPr lang="es-ES" sz="1400" i="1" dirty="0" err="1">
                <a:latin typeface="Century Gothic" panose="020B0502020202020204" pitchFamily="34" charset="0"/>
              </a:rPr>
              <a:t>cerevisiae</a:t>
            </a:r>
            <a:endParaRPr lang="es-ES" sz="1400" i="1" dirty="0">
              <a:latin typeface="Century Gothic" panose="020B0502020202020204" pitchFamily="34" charset="0"/>
            </a:endParaRPr>
          </a:p>
          <a:p>
            <a:r>
              <a:rPr lang="es-ES" sz="1400" dirty="0">
                <a:latin typeface="Century Gothic" panose="020B0502020202020204" pitchFamily="34" charset="0"/>
              </a:rPr>
              <a:t>Revelación</a:t>
            </a:r>
            <a:r>
              <a:rPr lang="es-ES" sz="1400" i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33" name="Imagen 32" descr="Un control de video juego en la mano&#10;&#10;Descripción generada automáticamente">
            <a:extLst>
              <a:ext uri="{FF2B5EF4-FFF2-40B4-BE49-F238E27FC236}">
                <a16:creationId xmlns:a16="http://schemas.microsoft.com/office/drawing/2014/main" id="{7B9D281E-7576-4332-9423-9B4DDE50553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6" r="9575"/>
          <a:stretch/>
        </p:blipFill>
        <p:spPr>
          <a:xfrm rot="19961843">
            <a:off x="4446708" y="2669650"/>
            <a:ext cx="1384470" cy="1457945"/>
          </a:xfrm>
          <a:prstGeom prst="rect">
            <a:avLst/>
          </a:prstGeom>
        </p:spPr>
      </p:pic>
      <p:sp>
        <p:nvSpPr>
          <p:cNvPr id="154" name="CuadroTexto 29">
            <a:extLst>
              <a:ext uri="{FF2B5EF4-FFF2-40B4-BE49-F238E27FC236}">
                <a16:creationId xmlns:a16="http://schemas.microsoft.com/office/drawing/2014/main" id="{68B792F3-5B99-4B49-AF7A-270ADEB619AA}"/>
              </a:ext>
            </a:extLst>
          </p:cNvPr>
          <p:cNvSpPr txBox="1"/>
          <p:nvPr/>
        </p:nvSpPr>
        <p:spPr>
          <a:xfrm>
            <a:off x="708858" y="3093772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Century Gothic" panose="020B0502020202020204" pitchFamily="34" charset="0"/>
              </a:rPr>
              <a:t>1,5 L</a:t>
            </a:r>
          </a:p>
        </p:txBody>
      </p:sp>
      <p:pic>
        <p:nvPicPr>
          <p:cNvPr id="155" name="Imagen 154" descr="Forma&#10;&#10;Descripción generada automáticamente con confianza baja">
            <a:extLst>
              <a:ext uri="{FF2B5EF4-FFF2-40B4-BE49-F238E27FC236}">
                <a16:creationId xmlns:a16="http://schemas.microsoft.com/office/drawing/2014/main" id="{D2611DCA-2900-465C-AB11-DCBB69E0C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0" y="3035336"/>
            <a:ext cx="355734" cy="38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5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9" grpId="0"/>
      <p:bldP spid="1225" grpId="0"/>
      <p:bldP spid="2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61239"/>
            <a:ext cx="12192000" cy="95691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827" y="262645"/>
            <a:ext cx="721447" cy="5036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36" y="164503"/>
            <a:ext cx="3580198" cy="50049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123274" y="366277"/>
            <a:ext cx="390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C00000"/>
                </a:solidFill>
                <a:latin typeface="Brush Script MT" panose="03060802040406070304" pitchFamily="66" charset="0"/>
              </a:rPr>
              <a:t>XV Congreso Nacional de Investigación Enológica</a:t>
            </a:r>
          </a:p>
        </p:txBody>
      </p:sp>
      <p:sp>
        <p:nvSpPr>
          <p:cNvPr id="6" name="CasellaDiTesto 10">
            <a:extLst>
              <a:ext uri="{FF2B5EF4-FFF2-40B4-BE49-F238E27FC236}">
                <a16:creationId xmlns:a16="http://schemas.microsoft.com/office/drawing/2014/main" id="{742953A9-CF26-4103-B309-8A802C90E71C}"/>
              </a:ext>
            </a:extLst>
          </p:cNvPr>
          <p:cNvSpPr txBox="1"/>
          <p:nvPr/>
        </p:nvSpPr>
        <p:spPr>
          <a:xfrm>
            <a:off x="466943" y="1153169"/>
            <a:ext cx="6606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A62743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Resultados</a:t>
            </a:r>
            <a:endParaRPr lang="it-IT" sz="2800" b="1" dirty="0">
              <a:solidFill>
                <a:srgbClr val="A62743"/>
              </a:solidFill>
              <a:latin typeface="Century Gothic" panose="020B050202020202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16B562-A8C8-45E1-94C8-57080B361F24}"/>
              </a:ext>
            </a:extLst>
          </p:cNvPr>
          <p:cNvSpPr txBox="1"/>
          <p:nvPr/>
        </p:nvSpPr>
        <p:spPr>
          <a:xfrm>
            <a:off x="4985905" y="2767978"/>
            <a:ext cx="6606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latin typeface="Century Gothic" panose="020B0502020202020204" pitchFamily="34" charset="0"/>
              </a:rPr>
              <a:t>Correcto transcurso de la fermentación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latin typeface="Century Gothic" panose="020B0502020202020204" pitchFamily="34" charset="0"/>
              </a:rPr>
              <a:t>Evolución sigmoidea de la densidad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latin typeface="Century Gothic" panose="020B0502020202020204" pitchFamily="34" charset="0"/>
              </a:rPr>
              <a:t>Disminución del pH antes de la fermentación tumultuosa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75979E-E63D-40B0-86C6-97E5B106B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61" y="1872628"/>
            <a:ext cx="3767655" cy="22618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3FA3079-4D9D-483C-AE5A-52857A395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351" y="4292395"/>
            <a:ext cx="3767655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0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61239"/>
            <a:ext cx="12192000" cy="95691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827" y="262645"/>
            <a:ext cx="721447" cy="5036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36" y="164503"/>
            <a:ext cx="3580198" cy="50049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123274" y="366277"/>
            <a:ext cx="390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C00000"/>
                </a:solidFill>
                <a:latin typeface="Brush Script MT" panose="03060802040406070304" pitchFamily="66" charset="0"/>
              </a:rPr>
              <a:t>XV Congreso Nacional de Investigación Enológica</a:t>
            </a:r>
          </a:p>
        </p:txBody>
      </p:sp>
      <p:sp>
        <p:nvSpPr>
          <p:cNvPr id="6" name="CasellaDiTesto 10">
            <a:extLst>
              <a:ext uri="{FF2B5EF4-FFF2-40B4-BE49-F238E27FC236}">
                <a16:creationId xmlns:a16="http://schemas.microsoft.com/office/drawing/2014/main" id="{742953A9-CF26-4103-B309-8A802C90E71C}"/>
              </a:ext>
            </a:extLst>
          </p:cNvPr>
          <p:cNvSpPr txBox="1"/>
          <p:nvPr/>
        </p:nvSpPr>
        <p:spPr>
          <a:xfrm>
            <a:off x="466943" y="1153169"/>
            <a:ext cx="6606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A62743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Resultados</a:t>
            </a:r>
            <a:endParaRPr lang="it-IT" sz="2800" b="1" dirty="0">
              <a:solidFill>
                <a:srgbClr val="A62743"/>
              </a:solidFill>
              <a:latin typeface="Century Gothic" panose="020B0502020202020204" pitchFamily="34" charset="0"/>
              <a:ea typeface="Adobe Fan Heiti Std B" panose="020B0700000000000000" pitchFamily="34" charset="-128"/>
            </a:endParaRPr>
          </a:p>
        </p:txBody>
      </p:sp>
      <p:pic>
        <p:nvPicPr>
          <p:cNvPr id="8" name="Imagen 7" descr="Gráfico de líneas&#10;&#10;Descripción generada automáticamente">
            <a:extLst>
              <a:ext uri="{FF2B5EF4-FFF2-40B4-BE49-F238E27FC236}">
                <a16:creationId xmlns:a16="http://schemas.microsoft.com/office/drawing/2014/main" id="{4ED83D10-EEE1-40B2-8305-615988C53F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3" y="1581767"/>
            <a:ext cx="3895095" cy="2580031"/>
          </a:xfrm>
          <a:prstGeom prst="rect">
            <a:avLst/>
          </a:prstGeom>
        </p:spPr>
      </p:pic>
      <p:pic>
        <p:nvPicPr>
          <p:cNvPr id="10" name="Imagen 9" descr="Imagen que contiene línea, hombre, aire, alto&#10;&#10;Descripción generada automáticamente">
            <a:extLst>
              <a:ext uri="{FF2B5EF4-FFF2-40B4-BE49-F238E27FC236}">
                <a16:creationId xmlns:a16="http://schemas.microsoft.com/office/drawing/2014/main" id="{34EDE4A5-79A8-4A66-BFBD-E684452A4B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1" y="4057650"/>
            <a:ext cx="3945194" cy="27178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20A3C74-6735-472F-9D96-51755E5F2760}"/>
              </a:ext>
            </a:extLst>
          </p:cNvPr>
          <p:cNvSpPr txBox="1"/>
          <p:nvPr/>
        </p:nvSpPr>
        <p:spPr>
          <a:xfrm>
            <a:off x="1294791" y="1676389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Century Gothic" panose="020B0502020202020204" pitchFamily="34" charset="0"/>
              </a:rPr>
              <a:t>RMSECV=0,0031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R</a:t>
            </a:r>
            <a:r>
              <a:rPr lang="es-ES" sz="1200" baseline="30000" dirty="0">
                <a:latin typeface="Century Gothic" panose="020B0502020202020204" pitchFamily="34" charset="0"/>
              </a:rPr>
              <a:t>2</a:t>
            </a:r>
            <a:r>
              <a:rPr lang="es-ES" sz="1200" dirty="0">
                <a:latin typeface="Century Gothic" panose="020B0502020202020204" pitchFamily="34" charset="0"/>
              </a:rPr>
              <a:t>=0,992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D1748C-3487-4EEB-8ED9-15D48013EE2F}"/>
              </a:ext>
            </a:extLst>
          </p:cNvPr>
          <p:cNvSpPr txBox="1"/>
          <p:nvPr/>
        </p:nvSpPr>
        <p:spPr>
          <a:xfrm>
            <a:off x="1294791" y="4193952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Century Gothic" panose="020B0502020202020204" pitchFamily="34" charset="0"/>
              </a:rPr>
              <a:t>RMSECV=0,03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R</a:t>
            </a:r>
            <a:r>
              <a:rPr lang="es-ES" sz="1200" baseline="30000" dirty="0">
                <a:latin typeface="Century Gothic" panose="020B0502020202020204" pitchFamily="34" charset="0"/>
              </a:rPr>
              <a:t>2</a:t>
            </a:r>
            <a:r>
              <a:rPr lang="es-ES" sz="1200" dirty="0">
                <a:latin typeface="Century Gothic" panose="020B0502020202020204" pitchFamily="34" charset="0"/>
              </a:rPr>
              <a:t>=0,980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27E9075-084D-4D74-9701-7E58E0C812F2}"/>
              </a:ext>
            </a:extLst>
          </p:cNvPr>
          <p:cNvSpPr txBox="1"/>
          <p:nvPr/>
        </p:nvSpPr>
        <p:spPr>
          <a:xfrm>
            <a:off x="4736591" y="1676389"/>
            <a:ext cx="72311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latin typeface="Century Gothic" panose="020B0502020202020204" pitchFamily="34" charset="0"/>
              </a:rPr>
              <a:t>Buena predicción de parámetros enológicos básicos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latin typeface="Century Gothic" panose="020B0502020202020204" pitchFamily="34" charset="0"/>
              </a:rPr>
              <a:t>Predicción relacionada con la señal del etanol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latin typeface="Century Gothic" panose="020B0502020202020204" pitchFamily="34" charset="0"/>
              </a:rPr>
              <a:t>Resultados alícuota y SORS comparables</a:t>
            </a:r>
          </a:p>
        </p:txBody>
      </p:sp>
      <p:sp>
        <p:nvSpPr>
          <p:cNvPr id="7" name="QuadreDeText 6"/>
          <p:cNvSpPr txBox="1"/>
          <p:nvPr/>
        </p:nvSpPr>
        <p:spPr>
          <a:xfrm rot="16200000">
            <a:off x="-452059" y="3657443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latin typeface="Century Gothic" panose="020B0502020202020204" pitchFamily="34" charset="0"/>
              </a:rPr>
              <a:t>SORS </a:t>
            </a:r>
            <a:r>
              <a:rPr lang="es-ES_tradnl" i="1" dirty="0">
                <a:latin typeface="Century Gothic" panose="020B0502020202020204" pitchFamily="34" charset="0"/>
              </a:rPr>
              <a:t>in-line</a:t>
            </a:r>
          </a:p>
        </p:txBody>
      </p:sp>
      <p:graphicFrame>
        <p:nvGraphicFramePr>
          <p:cNvPr id="9" name="Tau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592745"/>
              </p:ext>
            </p:extLst>
          </p:nvPr>
        </p:nvGraphicFramePr>
        <p:xfrm>
          <a:off x="5897675" y="4116146"/>
          <a:ext cx="3483864" cy="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2688">
                  <a:extLst>
                    <a:ext uri="{9D8B030D-6E8A-4147-A177-3AD203B41FA5}">
                      <a16:colId xmlns:a16="http://schemas.microsoft.com/office/drawing/2014/main" val="1031427345"/>
                    </a:ext>
                  </a:extLst>
                </a:gridCol>
                <a:gridCol w="832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921">
                <a:tc>
                  <a:txBody>
                    <a:bodyPr/>
                    <a:lstStyle/>
                    <a:p>
                      <a:pPr marL="126365" marR="12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Century Gothic" panose="020B0502020202020204" pitchFamily="34" charset="0"/>
                        </a:rPr>
                        <a:t>Parámetro</a:t>
                      </a:r>
                      <a:endParaRPr lang="es-ES" sz="1400">
                        <a:effectLst/>
                        <a:latin typeface="Century Gothic" panose="020B0502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marR="12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Método</a:t>
                      </a:r>
                      <a:endParaRPr lang="es-ES" sz="1400" dirty="0">
                        <a:effectLst/>
                        <a:latin typeface="Century Gothic" panose="020B0502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RMSECV</a:t>
                      </a:r>
                      <a:endParaRPr lang="es-ES" sz="1400" dirty="0">
                        <a:effectLst/>
                        <a:latin typeface="Century Gothic" panose="020B0502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r2 de CV</a:t>
                      </a:r>
                      <a:endParaRPr lang="es-ES" sz="1400" dirty="0">
                        <a:effectLst/>
                        <a:latin typeface="Century Gothic" panose="020B0502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28">
                <a:tc rowSpan="2">
                  <a:txBody>
                    <a:bodyPr/>
                    <a:lstStyle/>
                    <a:p>
                      <a:pPr marL="126365" marR="12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Densidad</a:t>
                      </a:r>
                      <a:endParaRPr lang="es-ES" sz="1400">
                        <a:effectLst/>
                        <a:latin typeface="Century Gothic" panose="020B0502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marR="12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SORS</a:t>
                      </a:r>
                      <a:endParaRPr lang="es-ES" sz="1400">
                        <a:effectLst/>
                        <a:latin typeface="Century Gothic" panose="020B0502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0,0031</a:t>
                      </a:r>
                      <a:endParaRPr lang="es-ES" sz="1400" dirty="0">
                        <a:effectLst/>
                        <a:latin typeface="Century Gothic" panose="020B0502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0,992</a:t>
                      </a:r>
                      <a:endParaRPr lang="es-ES" sz="1400" dirty="0">
                        <a:effectLst/>
                        <a:latin typeface="Century Gothic" panose="020B0502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39930040"/>
                  </a:ext>
                </a:extLst>
              </a:tr>
              <a:tr h="1825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6365" marR="12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Alícuota</a:t>
                      </a:r>
                      <a:endParaRPr lang="es-ES" sz="1400">
                        <a:effectLst/>
                        <a:latin typeface="Century Gothic" panose="020B0502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0,0075</a:t>
                      </a:r>
                      <a:endParaRPr lang="es-ES" sz="1400" dirty="0">
                        <a:effectLst/>
                        <a:latin typeface="Century Gothic" panose="020B0502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0,949</a:t>
                      </a:r>
                      <a:endParaRPr lang="es-ES" sz="1400" dirty="0">
                        <a:effectLst/>
                        <a:latin typeface="Century Gothic" panose="020B0502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0795"/>
                  </a:ext>
                </a:extLst>
              </a:tr>
              <a:tr h="214767">
                <a:tc rowSpan="2">
                  <a:txBody>
                    <a:bodyPr/>
                    <a:lstStyle/>
                    <a:p>
                      <a:pPr marL="126365" marR="12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pH</a:t>
                      </a:r>
                      <a:endParaRPr lang="es-ES" sz="1400">
                        <a:effectLst/>
                        <a:latin typeface="Century Gothic" panose="020B0502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marR="12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SORS</a:t>
                      </a:r>
                      <a:endParaRPr lang="es-ES" sz="1400">
                        <a:effectLst/>
                        <a:latin typeface="Century Gothic" panose="020B0502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0,03</a:t>
                      </a:r>
                      <a:endParaRPr lang="es-ES" sz="1400" dirty="0">
                        <a:effectLst/>
                        <a:latin typeface="Century Gothic" panose="020B0502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0,980</a:t>
                      </a:r>
                      <a:endParaRPr lang="es-ES" sz="1400" dirty="0">
                        <a:effectLst/>
                        <a:latin typeface="Century Gothic" panose="020B0502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9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6365" marR="127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Alícuota</a:t>
                      </a:r>
                      <a:endParaRPr lang="es-ES" sz="1400">
                        <a:effectLst/>
                        <a:latin typeface="Century Gothic" panose="020B0502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0,05</a:t>
                      </a:r>
                      <a:endParaRPr lang="es-ES" sz="1400" dirty="0">
                        <a:effectLst/>
                        <a:latin typeface="Century Gothic" panose="020B0502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0,938</a:t>
                      </a:r>
                      <a:endParaRPr lang="es-ES" sz="1400" dirty="0">
                        <a:effectLst/>
                        <a:latin typeface="Century Gothic" panose="020B0502020202020204" pitchFamily="34" charset="0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21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61239"/>
            <a:ext cx="12192000" cy="95691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827" y="262645"/>
            <a:ext cx="721447" cy="5036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36" y="164503"/>
            <a:ext cx="3580198" cy="50049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123274" y="366277"/>
            <a:ext cx="390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C00000"/>
                </a:solidFill>
                <a:latin typeface="Brush Script MT" panose="03060802040406070304" pitchFamily="66" charset="0"/>
              </a:rPr>
              <a:t>XV Congreso Nacional de Investigación Enológica</a:t>
            </a:r>
          </a:p>
        </p:txBody>
      </p:sp>
      <p:sp>
        <p:nvSpPr>
          <p:cNvPr id="6" name="CasellaDiTesto 10">
            <a:extLst>
              <a:ext uri="{FF2B5EF4-FFF2-40B4-BE49-F238E27FC236}">
                <a16:creationId xmlns:a16="http://schemas.microsoft.com/office/drawing/2014/main" id="{742953A9-CF26-4103-B309-8A802C90E71C}"/>
              </a:ext>
            </a:extLst>
          </p:cNvPr>
          <p:cNvSpPr txBox="1"/>
          <p:nvPr/>
        </p:nvSpPr>
        <p:spPr>
          <a:xfrm>
            <a:off x="466943" y="1153169"/>
            <a:ext cx="6606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A62743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Resultados</a:t>
            </a:r>
            <a:endParaRPr lang="it-IT" sz="2800" b="1" dirty="0">
              <a:solidFill>
                <a:srgbClr val="A62743"/>
              </a:solidFill>
              <a:latin typeface="Century Gothic" panose="020B0502020202020204" pitchFamily="34" charset="0"/>
              <a:ea typeface="Adobe Fan Heiti Std B" panose="020B0700000000000000" pitchFamily="34" charset="-128"/>
            </a:endParaRPr>
          </a:p>
        </p:txBody>
      </p:sp>
      <p:pic>
        <p:nvPicPr>
          <p:cNvPr id="7" name="image2.png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50492C4-53E8-4DD8-A442-22FC7CBE6E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544"/>
          <a:stretch/>
        </p:blipFill>
        <p:spPr>
          <a:xfrm>
            <a:off x="555821" y="1836057"/>
            <a:ext cx="2999487" cy="2254407"/>
          </a:xfrm>
          <a:prstGeom prst="rect">
            <a:avLst/>
          </a:prstGeom>
        </p:spPr>
      </p:pic>
      <p:pic>
        <p:nvPicPr>
          <p:cNvPr id="8" name="image2.png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5E61595-CA7B-4B45-8FFB-98FDE93068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1041"/>
          <a:stretch/>
        </p:blipFill>
        <p:spPr>
          <a:xfrm>
            <a:off x="309706" y="4250132"/>
            <a:ext cx="3161078" cy="22544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90F8ECF-52FE-4B5A-819A-8A2E3E6E7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2" y="1434942"/>
            <a:ext cx="2985558" cy="17917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6A7646C-B20C-4F94-9C6B-DF6FAC271851}"/>
              </a:ext>
            </a:extLst>
          </p:cNvPr>
          <p:cNvSpPr txBox="1"/>
          <p:nvPr/>
        </p:nvSpPr>
        <p:spPr>
          <a:xfrm>
            <a:off x="4286252" y="3908342"/>
            <a:ext cx="7596042" cy="2496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latin typeface="Century Gothic" panose="020B0502020202020204" pitchFamily="34" charset="0"/>
              </a:rPr>
              <a:t>Correlación entre la evolución temporal de los scores y la densidad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latin typeface="Century Gothic" panose="020B0502020202020204" pitchFamily="34" charset="0"/>
              </a:rPr>
              <a:t>2ª componente para explicar el final de la fermentación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latin typeface="Century Gothic" panose="020B0502020202020204" pitchFamily="34" charset="0"/>
              </a:rPr>
              <a:t>Relación con azúcar y etanol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56EEA6C6-C45E-489D-906E-04F12C21CF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08958" y="1209094"/>
            <a:ext cx="3116099" cy="2404414"/>
            <a:chOff x="4833" y="1044"/>
            <a:chExt cx="2198" cy="1696"/>
          </a:xfrm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4E77F65A-4C04-44E8-9015-B36964E92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6" y="1074"/>
              <a:ext cx="1857" cy="14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67B456F1-3127-4537-9B6F-C28A1F550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6" y="2543"/>
              <a:ext cx="1857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BDDFE265-6890-4279-867C-9FFA062359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6" y="1074"/>
              <a:ext cx="1857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D822B1B0-D0FB-44C3-9D84-3CF30C7A68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3" y="2525"/>
              <a:ext cx="0" cy="18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BBB62EBE-E6D5-4819-905B-A028508791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8" y="2525"/>
              <a:ext cx="0" cy="18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DF13615B-F8CE-4FBB-A92D-046ED4D048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23" y="2525"/>
              <a:ext cx="0" cy="18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7FD61AC0-98BD-438D-9F77-E6059F2916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48" y="2525"/>
              <a:ext cx="0" cy="18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Line 12">
              <a:extLst>
                <a:ext uri="{FF2B5EF4-FFF2-40B4-BE49-F238E27FC236}">
                  <a16:creationId xmlns:a16="http://schemas.microsoft.com/office/drawing/2014/main" id="{C4850C88-190F-41A7-9A65-F4A0EC9E05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73" y="2525"/>
              <a:ext cx="0" cy="18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Line 13">
              <a:extLst>
                <a:ext uri="{FF2B5EF4-FFF2-40B4-BE49-F238E27FC236}">
                  <a16:creationId xmlns:a16="http://schemas.microsoft.com/office/drawing/2014/main" id="{22A3CD4C-DDCF-44A5-A615-436FEAD6E2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98" y="2525"/>
              <a:ext cx="0" cy="18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C78EBCEE-9133-4715-BA82-EF3B5BAF83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23" y="2525"/>
              <a:ext cx="0" cy="18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id="{8BBFCA58-E51C-4222-B03F-B02E9D4213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48" y="2525"/>
              <a:ext cx="0" cy="18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BCDC7131-16AC-493D-8D28-AD25A40F8C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73" y="2525"/>
              <a:ext cx="0" cy="18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Line 17">
              <a:extLst>
                <a:ext uri="{FF2B5EF4-FFF2-40B4-BE49-F238E27FC236}">
                  <a16:creationId xmlns:a16="http://schemas.microsoft.com/office/drawing/2014/main" id="{66DF0910-CB15-47D7-80FF-217167FD6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074"/>
              <a:ext cx="0" cy="1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Line 18">
              <a:extLst>
                <a:ext uri="{FF2B5EF4-FFF2-40B4-BE49-F238E27FC236}">
                  <a16:creationId xmlns:a16="http://schemas.microsoft.com/office/drawing/2014/main" id="{F917BD39-D935-497F-8765-A62321D2E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8" y="1074"/>
              <a:ext cx="0" cy="1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F0EE404C-0DD6-4F49-A735-0574B439A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3" y="1074"/>
              <a:ext cx="0" cy="1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Line 20">
              <a:extLst>
                <a:ext uri="{FF2B5EF4-FFF2-40B4-BE49-F238E27FC236}">
                  <a16:creationId xmlns:a16="http://schemas.microsoft.com/office/drawing/2014/main" id="{80AE28A7-3807-4DAF-9CFA-81F6F5FED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8" y="1074"/>
              <a:ext cx="0" cy="1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Line 21">
              <a:extLst>
                <a:ext uri="{FF2B5EF4-FFF2-40B4-BE49-F238E27FC236}">
                  <a16:creationId xmlns:a16="http://schemas.microsoft.com/office/drawing/2014/main" id="{0F58822D-F0D7-47BE-8E83-57E1EF004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3" y="1074"/>
              <a:ext cx="0" cy="1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Line 22">
              <a:extLst>
                <a:ext uri="{FF2B5EF4-FFF2-40B4-BE49-F238E27FC236}">
                  <a16:creationId xmlns:a16="http://schemas.microsoft.com/office/drawing/2014/main" id="{222091B3-F2B6-400F-827A-5D60FE1DBB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8" y="1074"/>
              <a:ext cx="0" cy="1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Line 23">
              <a:extLst>
                <a:ext uri="{FF2B5EF4-FFF2-40B4-BE49-F238E27FC236}">
                  <a16:creationId xmlns:a16="http://schemas.microsoft.com/office/drawing/2014/main" id="{707AD57A-0308-44FC-8C30-42778AA15C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3" y="1074"/>
              <a:ext cx="0" cy="1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Line 24">
              <a:extLst>
                <a:ext uri="{FF2B5EF4-FFF2-40B4-BE49-F238E27FC236}">
                  <a16:creationId xmlns:a16="http://schemas.microsoft.com/office/drawing/2014/main" id="{6D2AA6A1-6587-44EA-81BE-B6E93AC2E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8" y="1074"/>
              <a:ext cx="0" cy="1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Line 25">
              <a:extLst>
                <a:ext uri="{FF2B5EF4-FFF2-40B4-BE49-F238E27FC236}">
                  <a16:creationId xmlns:a16="http://schemas.microsoft.com/office/drawing/2014/main" id="{2D0191B1-AE0C-42D0-A19C-8239C60F4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3" y="1074"/>
              <a:ext cx="0" cy="1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Rectangle 26">
              <a:extLst>
                <a:ext uri="{FF2B5EF4-FFF2-40B4-BE49-F238E27FC236}">
                  <a16:creationId xmlns:a16="http://schemas.microsoft.com/office/drawing/2014/main" id="{9787C983-EF60-401C-BD56-5251828C8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" y="2574"/>
              <a:ext cx="9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Century Gothic" panose="020B0502020202020204" pitchFamily="34" charset="0"/>
                </a:rPr>
                <a:t>400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A1359D59-7714-44BF-BB5C-22092ADA9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9" y="2574"/>
              <a:ext cx="9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Century Gothic" panose="020B0502020202020204" pitchFamily="34" charset="0"/>
                </a:rPr>
                <a:t>600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C77710D0-28F5-484D-9FA1-B0647FA97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1" y="2574"/>
              <a:ext cx="9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Century Gothic" panose="020B0502020202020204" pitchFamily="34" charset="0"/>
                </a:rPr>
                <a:t>800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A8C72520-D3A0-4AFC-B040-279751D4C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1" y="2574"/>
              <a:ext cx="125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Century Gothic" panose="020B0502020202020204" pitchFamily="34" charset="0"/>
                </a:rPr>
                <a:t>1000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id="{423F8BD1-9919-4170-8D5C-3377B583A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" y="2574"/>
              <a:ext cx="125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Century Gothic" panose="020B0502020202020204" pitchFamily="34" charset="0"/>
                </a:rPr>
                <a:t>1200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40" name="Rectangle 31">
              <a:extLst>
                <a:ext uri="{FF2B5EF4-FFF2-40B4-BE49-F238E27FC236}">
                  <a16:creationId xmlns:a16="http://schemas.microsoft.com/office/drawing/2014/main" id="{78C2D35C-AA06-404C-A84D-E71619E0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0" y="2574"/>
              <a:ext cx="125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Century Gothic" panose="020B0502020202020204" pitchFamily="34" charset="0"/>
                </a:rPr>
                <a:t>1400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9CAE67FF-0617-4986-A317-84C0B86E1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7" y="2574"/>
              <a:ext cx="125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Century Gothic" panose="020B0502020202020204" pitchFamily="34" charset="0"/>
                </a:rPr>
                <a:t>1600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01168B55-CB35-4763-829A-F383F5720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9" y="2574"/>
              <a:ext cx="125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Century Gothic" panose="020B0502020202020204" pitchFamily="34" charset="0"/>
                </a:rPr>
                <a:t>1800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43" name="Rectangle 34">
              <a:extLst>
                <a:ext uri="{FF2B5EF4-FFF2-40B4-BE49-F238E27FC236}">
                  <a16:creationId xmlns:a16="http://schemas.microsoft.com/office/drawing/2014/main" id="{F2063785-3465-4FF1-BE19-E91BA4E78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6" y="2574"/>
              <a:ext cx="125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Century Gothic" panose="020B0502020202020204" pitchFamily="34" charset="0"/>
                </a:rPr>
                <a:t>2000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44" name="Rectangle 35">
              <a:extLst>
                <a:ext uri="{FF2B5EF4-FFF2-40B4-BE49-F238E27FC236}">
                  <a16:creationId xmlns:a16="http://schemas.microsoft.com/office/drawing/2014/main" id="{8682337C-B9B2-41E6-AB65-0C1736F7C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7" y="2653"/>
              <a:ext cx="66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900" b="0" i="0" u="none" strike="noStrike" cap="none" normalizeH="0" baseline="0" dirty="0" err="1">
                  <a:ln>
                    <a:noFill/>
                  </a:ln>
                  <a:solidFill>
                    <a:srgbClr val="262626"/>
                  </a:solidFill>
                  <a:effectLst/>
                  <a:latin typeface="Century Gothic" panose="020B0502020202020204" pitchFamily="34" charset="0"/>
                </a:rPr>
                <a:t>Wavelength</a:t>
              </a:r>
              <a:r>
                <a:rPr kumimoji="0" lang="es-ES" altLang="es-ES" sz="9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Century Gothic" panose="020B0502020202020204" pitchFamily="34" charset="0"/>
                </a:rPr>
                <a:t> (</a:t>
              </a:r>
              <a:r>
                <a:rPr lang="es-ES" altLang="es-ES" sz="900" dirty="0">
                  <a:solidFill>
                    <a:srgbClr val="262626"/>
                  </a:solidFill>
                  <a:latin typeface="Century Gothic" panose="020B0502020202020204" pitchFamily="34" charset="0"/>
                </a:rPr>
                <a:t>cm</a:t>
              </a:r>
              <a:r>
                <a:rPr lang="es-ES" altLang="es-ES" sz="900" baseline="30000" dirty="0">
                  <a:solidFill>
                    <a:srgbClr val="262626"/>
                  </a:solidFill>
                  <a:latin typeface="Century Gothic" panose="020B0502020202020204" pitchFamily="34" charset="0"/>
                </a:rPr>
                <a:t>-1</a:t>
              </a:r>
              <a:r>
                <a:rPr kumimoji="0" lang="es-ES" altLang="es-ES" sz="9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Century Gothic" panose="020B0502020202020204" pitchFamily="34" charset="0"/>
                </a:rPr>
                <a:t>)</a:t>
              </a:r>
              <a:endParaRPr kumimoji="0" lang="es-ES" alt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45" name="Line 36">
              <a:extLst>
                <a:ext uri="{FF2B5EF4-FFF2-40B4-BE49-F238E27FC236}">
                  <a16:creationId xmlns:a16="http://schemas.microsoft.com/office/drawing/2014/main" id="{F63C2D0A-4933-4D65-852C-90EF3AE599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6" y="1074"/>
              <a:ext cx="0" cy="146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Line 37">
              <a:extLst>
                <a:ext uri="{FF2B5EF4-FFF2-40B4-BE49-F238E27FC236}">
                  <a16:creationId xmlns:a16="http://schemas.microsoft.com/office/drawing/2014/main" id="{B7F7DB40-312E-4299-9EBA-64D7B3154A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73" y="1074"/>
              <a:ext cx="0" cy="1469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Line 38">
              <a:extLst>
                <a:ext uri="{FF2B5EF4-FFF2-40B4-BE49-F238E27FC236}">
                  <a16:creationId xmlns:a16="http://schemas.microsoft.com/office/drawing/2014/main" id="{5EDB913B-AD21-4A05-B5EA-776D28413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6" y="2543"/>
              <a:ext cx="19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Line 39">
              <a:extLst>
                <a:ext uri="{FF2B5EF4-FFF2-40B4-BE49-F238E27FC236}">
                  <a16:creationId xmlns:a16="http://schemas.microsoft.com/office/drawing/2014/main" id="{361ACDBA-15CE-46D9-8A6D-825DD3EEC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6" y="2299"/>
              <a:ext cx="19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Line 40">
              <a:extLst>
                <a:ext uri="{FF2B5EF4-FFF2-40B4-BE49-F238E27FC236}">
                  <a16:creationId xmlns:a16="http://schemas.microsoft.com/office/drawing/2014/main" id="{CA6EAE03-72A6-46DD-B3E5-CE60DCEA1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6" y="2054"/>
              <a:ext cx="19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Line 41">
              <a:extLst>
                <a:ext uri="{FF2B5EF4-FFF2-40B4-BE49-F238E27FC236}">
                  <a16:creationId xmlns:a16="http://schemas.microsoft.com/office/drawing/2014/main" id="{AC71286F-FB1C-4478-B68E-3422BC02F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6" y="1809"/>
              <a:ext cx="19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Line 42">
              <a:extLst>
                <a:ext uri="{FF2B5EF4-FFF2-40B4-BE49-F238E27FC236}">
                  <a16:creationId xmlns:a16="http://schemas.microsoft.com/office/drawing/2014/main" id="{D5938009-C1A9-43D6-A88B-2560CE8646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6" y="1564"/>
              <a:ext cx="19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Line 43">
              <a:extLst>
                <a:ext uri="{FF2B5EF4-FFF2-40B4-BE49-F238E27FC236}">
                  <a16:creationId xmlns:a16="http://schemas.microsoft.com/office/drawing/2014/main" id="{7067442C-3227-4C1A-A41E-AED9D8076F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6" y="1319"/>
              <a:ext cx="19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Line 44">
              <a:extLst>
                <a:ext uri="{FF2B5EF4-FFF2-40B4-BE49-F238E27FC236}">
                  <a16:creationId xmlns:a16="http://schemas.microsoft.com/office/drawing/2014/main" id="{12E8B3CF-D664-4B52-840F-02B337682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6" y="1074"/>
              <a:ext cx="19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Line 45">
              <a:extLst>
                <a:ext uri="{FF2B5EF4-FFF2-40B4-BE49-F238E27FC236}">
                  <a16:creationId xmlns:a16="http://schemas.microsoft.com/office/drawing/2014/main" id="{10CC24AB-1FE2-444F-9868-C9C16FF6E0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5" y="2543"/>
              <a:ext cx="18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Line 46">
              <a:extLst>
                <a:ext uri="{FF2B5EF4-FFF2-40B4-BE49-F238E27FC236}">
                  <a16:creationId xmlns:a16="http://schemas.microsoft.com/office/drawing/2014/main" id="{8C32EDB5-DC3B-4093-AE99-BDD915E70A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5" y="2299"/>
              <a:ext cx="18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Line 47">
              <a:extLst>
                <a:ext uri="{FF2B5EF4-FFF2-40B4-BE49-F238E27FC236}">
                  <a16:creationId xmlns:a16="http://schemas.microsoft.com/office/drawing/2014/main" id="{2C656E3D-0F0D-4B8D-923B-961B761A95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5" y="2054"/>
              <a:ext cx="18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Line 48">
              <a:extLst>
                <a:ext uri="{FF2B5EF4-FFF2-40B4-BE49-F238E27FC236}">
                  <a16:creationId xmlns:a16="http://schemas.microsoft.com/office/drawing/2014/main" id="{8E71C254-2D8E-4F83-8E80-024DC11E8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5" y="1809"/>
              <a:ext cx="18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Line 49">
              <a:extLst>
                <a:ext uri="{FF2B5EF4-FFF2-40B4-BE49-F238E27FC236}">
                  <a16:creationId xmlns:a16="http://schemas.microsoft.com/office/drawing/2014/main" id="{693317B6-679F-4AE5-AB71-F39F939C23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5" y="1564"/>
              <a:ext cx="18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Line 50">
              <a:extLst>
                <a:ext uri="{FF2B5EF4-FFF2-40B4-BE49-F238E27FC236}">
                  <a16:creationId xmlns:a16="http://schemas.microsoft.com/office/drawing/2014/main" id="{EE6F5262-B846-47B2-8C70-D0C392D849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5" y="1319"/>
              <a:ext cx="18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Line 51">
              <a:extLst>
                <a:ext uri="{FF2B5EF4-FFF2-40B4-BE49-F238E27FC236}">
                  <a16:creationId xmlns:a16="http://schemas.microsoft.com/office/drawing/2014/main" id="{1B07F3F4-CD38-48A6-A73F-D4205A64A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5" y="1074"/>
              <a:ext cx="18" cy="0"/>
            </a:xfrm>
            <a:prstGeom prst="line">
              <a:avLst/>
            </a:prstGeom>
            <a:noFill/>
            <a:ln w="4763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" name="Rectangle 52">
              <a:extLst>
                <a:ext uri="{FF2B5EF4-FFF2-40B4-BE49-F238E27FC236}">
                  <a16:creationId xmlns:a16="http://schemas.microsoft.com/office/drawing/2014/main" id="{082E3E08-A624-497F-93C8-A86F3D2C1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2" y="2514"/>
              <a:ext cx="1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-0.15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3">
              <a:extLst>
                <a:ext uri="{FF2B5EF4-FFF2-40B4-BE49-F238E27FC236}">
                  <a16:creationId xmlns:a16="http://schemas.microsoft.com/office/drawing/2014/main" id="{FAA3FD66-FBE6-4D38-8E49-3DB80F23D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2" y="2269"/>
              <a:ext cx="12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-0.10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4">
              <a:extLst>
                <a:ext uri="{FF2B5EF4-FFF2-40B4-BE49-F238E27FC236}">
                  <a16:creationId xmlns:a16="http://schemas.microsoft.com/office/drawing/2014/main" id="{5B1112EC-9E76-4412-BC69-496DD6319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2" y="2025"/>
              <a:ext cx="1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-0.05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5">
              <a:extLst>
                <a:ext uri="{FF2B5EF4-FFF2-40B4-BE49-F238E27FC236}">
                  <a16:creationId xmlns:a16="http://schemas.microsoft.com/office/drawing/2014/main" id="{C5C350E3-D212-4FC2-8CEF-0F4DC9198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" y="1781"/>
              <a:ext cx="11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0.00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6">
              <a:extLst>
                <a:ext uri="{FF2B5EF4-FFF2-40B4-BE49-F238E27FC236}">
                  <a16:creationId xmlns:a16="http://schemas.microsoft.com/office/drawing/2014/main" id="{8828EC95-19E2-4198-9B21-B3DA58125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" y="1533"/>
              <a:ext cx="13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0.05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57">
              <a:extLst>
                <a:ext uri="{FF2B5EF4-FFF2-40B4-BE49-F238E27FC236}">
                  <a16:creationId xmlns:a16="http://schemas.microsoft.com/office/drawing/2014/main" id="{EE51CB24-F93C-4A70-9DF8-402A8C6C3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" y="1288"/>
              <a:ext cx="11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 dirty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0.10</a:t>
              </a: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58">
              <a:extLst>
                <a:ext uri="{FF2B5EF4-FFF2-40B4-BE49-F238E27FC236}">
                  <a16:creationId xmlns:a16="http://schemas.microsoft.com/office/drawing/2014/main" id="{CFBB095A-247F-4344-9F68-81AF3EA91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" y="1044"/>
              <a:ext cx="13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0.15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1">
              <a:extLst>
                <a:ext uri="{FF2B5EF4-FFF2-40B4-BE49-F238E27FC236}">
                  <a16:creationId xmlns:a16="http://schemas.microsoft.com/office/drawing/2014/main" id="{D641FF21-449D-4393-A93B-D2028F643A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898" y="2045"/>
              <a:ext cx="4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1CF92177-BED2-4E20-96F0-B63D9FE321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898" y="1998"/>
              <a:ext cx="4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77">
              <a:extLst>
                <a:ext uri="{FF2B5EF4-FFF2-40B4-BE49-F238E27FC236}">
                  <a16:creationId xmlns:a16="http://schemas.microsoft.com/office/drawing/2014/main" id="{8DA7144C-215E-4792-B9B0-1B3CF4F10F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20" y="15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78">
              <a:extLst>
                <a:ext uri="{FF2B5EF4-FFF2-40B4-BE49-F238E27FC236}">
                  <a16:creationId xmlns:a16="http://schemas.microsoft.com/office/drawing/2014/main" id="{F7C1098E-8C52-4E00-8265-18600FF0E6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898" y="1600"/>
              <a:ext cx="4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700" b="0" i="0" u="none" strike="noStrike" cap="none" normalizeH="0" baseline="0">
                  <a:ln>
                    <a:noFill/>
                  </a:ln>
                  <a:solidFill>
                    <a:srgbClr val="262626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Freeform 86">
              <a:extLst>
                <a:ext uri="{FF2B5EF4-FFF2-40B4-BE49-F238E27FC236}">
                  <a16:creationId xmlns:a16="http://schemas.microsoft.com/office/drawing/2014/main" id="{32F83538-D428-4BC8-A3D5-632DFC374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6" y="1807"/>
              <a:ext cx="1857" cy="3"/>
            </a:xfrm>
            <a:custGeom>
              <a:avLst/>
              <a:gdLst>
                <a:gd name="T0" fmla="*/ 112 w 1857"/>
                <a:gd name="T1" fmla="*/ 0 h 3"/>
                <a:gd name="T2" fmla="*/ 137 w 1857"/>
                <a:gd name="T3" fmla="*/ 3 h 3"/>
                <a:gd name="T4" fmla="*/ 137 w 1857"/>
                <a:gd name="T5" fmla="*/ 0 h 3"/>
                <a:gd name="T6" fmla="*/ 249 w 1857"/>
                <a:gd name="T7" fmla="*/ 3 h 3"/>
                <a:gd name="T8" fmla="*/ 206 w 1857"/>
                <a:gd name="T9" fmla="*/ 3 h 3"/>
                <a:gd name="T10" fmla="*/ 317 w 1857"/>
                <a:gd name="T11" fmla="*/ 0 h 3"/>
                <a:gd name="T12" fmla="*/ 343 w 1857"/>
                <a:gd name="T13" fmla="*/ 3 h 3"/>
                <a:gd name="T14" fmla="*/ 343 w 1857"/>
                <a:gd name="T15" fmla="*/ 0 h 3"/>
                <a:gd name="T16" fmla="*/ 454 w 1857"/>
                <a:gd name="T17" fmla="*/ 3 h 3"/>
                <a:gd name="T18" fmla="*/ 411 w 1857"/>
                <a:gd name="T19" fmla="*/ 3 h 3"/>
                <a:gd name="T20" fmla="*/ 522 w 1857"/>
                <a:gd name="T21" fmla="*/ 0 h 3"/>
                <a:gd name="T22" fmla="*/ 548 w 1857"/>
                <a:gd name="T23" fmla="*/ 3 h 3"/>
                <a:gd name="T24" fmla="*/ 548 w 1857"/>
                <a:gd name="T25" fmla="*/ 0 h 3"/>
                <a:gd name="T26" fmla="*/ 659 w 1857"/>
                <a:gd name="T27" fmla="*/ 3 h 3"/>
                <a:gd name="T28" fmla="*/ 617 w 1857"/>
                <a:gd name="T29" fmla="*/ 3 h 3"/>
                <a:gd name="T30" fmla="*/ 728 w 1857"/>
                <a:gd name="T31" fmla="*/ 0 h 3"/>
                <a:gd name="T32" fmla="*/ 753 w 1857"/>
                <a:gd name="T33" fmla="*/ 3 h 3"/>
                <a:gd name="T34" fmla="*/ 753 w 1857"/>
                <a:gd name="T35" fmla="*/ 0 h 3"/>
                <a:gd name="T36" fmla="*/ 865 w 1857"/>
                <a:gd name="T37" fmla="*/ 3 h 3"/>
                <a:gd name="T38" fmla="*/ 822 w 1857"/>
                <a:gd name="T39" fmla="*/ 3 h 3"/>
                <a:gd name="T40" fmla="*/ 933 w 1857"/>
                <a:gd name="T41" fmla="*/ 0 h 3"/>
                <a:gd name="T42" fmla="*/ 959 w 1857"/>
                <a:gd name="T43" fmla="*/ 3 h 3"/>
                <a:gd name="T44" fmla="*/ 959 w 1857"/>
                <a:gd name="T45" fmla="*/ 0 h 3"/>
                <a:gd name="T46" fmla="*/ 1070 w 1857"/>
                <a:gd name="T47" fmla="*/ 3 h 3"/>
                <a:gd name="T48" fmla="*/ 1027 w 1857"/>
                <a:gd name="T49" fmla="*/ 3 h 3"/>
                <a:gd name="T50" fmla="*/ 1139 w 1857"/>
                <a:gd name="T51" fmla="*/ 0 h 3"/>
                <a:gd name="T52" fmla="*/ 1164 w 1857"/>
                <a:gd name="T53" fmla="*/ 3 h 3"/>
                <a:gd name="T54" fmla="*/ 1164 w 1857"/>
                <a:gd name="T55" fmla="*/ 0 h 3"/>
                <a:gd name="T56" fmla="*/ 1276 w 1857"/>
                <a:gd name="T57" fmla="*/ 3 h 3"/>
                <a:gd name="T58" fmla="*/ 1233 w 1857"/>
                <a:gd name="T59" fmla="*/ 3 h 3"/>
                <a:gd name="T60" fmla="*/ 1344 w 1857"/>
                <a:gd name="T61" fmla="*/ 0 h 3"/>
                <a:gd name="T62" fmla="*/ 1370 w 1857"/>
                <a:gd name="T63" fmla="*/ 3 h 3"/>
                <a:gd name="T64" fmla="*/ 1370 w 1857"/>
                <a:gd name="T65" fmla="*/ 0 h 3"/>
                <a:gd name="T66" fmla="*/ 1481 w 1857"/>
                <a:gd name="T67" fmla="*/ 3 h 3"/>
                <a:gd name="T68" fmla="*/ 1438 w 1857"/>
                <a:gd name="T69" fmla="*/ 3 h 3"/>
                <a:gd name="T70" fmla="*/ 1549 w 1857"/>
                <a:gd name="T71" fmla="*/ 0 h 3"/>
                <a:gd name="T72" fmla="*/ 1575 w 1857"/>
                <a:gd name="T73" fmla="*/ 3 h 3"/>
                <a:gd name="T74" fmla="*/ 1575 w 1857"/>
                <a:gd name="T75" fmla="*/ 0 h 3"/>
                <a:gd name="T76" fmla="*/ 1686 w 1857"/>
                <a:gd name="T77" fmla="*/ 3 h 3"/>
                <a:gd name="T78" fmla="*/ 1644 w 1857"/>
                <a:gd name="T79" fmla="*/ 3 h 3"/>
                <a:gd name="T80" fmla="*/ 1755 w 1857"/>
                <a:gd name="T81" fmla="*/ 0 h 3"/>
                <a:gd name="T82" fmla="*/ 1780 w 1857"/>
                <a:gd name="T83" fmla="*/ 3 h 3"/>
                <a:gd name="T84" fmla="*/ 1780 w 1857"/>
                <a:gd name="T85" fmla="*/ 0 h 3"/>
                <a:gd name="T86" fmla="*/ 1857 w 1857"/>
                <a:gd name="T87" fmla="*/ 3 h 3"/>
                <a:gd name="T88" fmla="*/ 1849 w 1857"/>
                <a:gd name="T89" fmla="*/ 3 h 3"/>
                <a:gd name="T90" fmla="*/ 43 w 1857"/>
                <a:gd name="T9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57" h="3">
                  <a:moveTo>
                    <a:pt x="69" y="3"/>
                  </a:moveTo>
                  <a:lnTo>
                    <a:pt x="112" y="3"/>
                  </a:lnTo>
                  <a:lnTo>
                    <a:pt x="112" y="0"/>
                  </a:lnTo>
                  <a:lnTo>
                    <a:pt x="69" y="0"/>
                  </a:lnTo>
                  <a:lnTo>
                    <a:pt x="69" y="3"/>
                  </a:lnTo>
                  <a:close/>
                  <a:moveTo>
                    <a:pt x="137" y="3"/>
                  </a:moveTo>
                  <a:lnTo>
                    <a:pt x="180" y="3"/>
                  </a:lnTo>
                  <a:lnTo>
                    <a:pt x="180" y="0"/>
                  </a:lnTo>
                  <a:lnTo>
                    <a:pt x="137" y="0"/>
                  </a:lnTo>
                  <a:lnTo>
                    <a:pt x="137" y="3"/>
                  </a:lnTo>
                  <a:close/>
                  <a:moveTo>
                    <a:pt x="206" y="3"/>
                  </a:moveTo>
                  <a:lnTo>
                    <a:pt x="249" y="3"/>
                  </a:lnTo>
                  <a:lnTo>
                    <a:pt x="249" y="0"/>
                  </a:lnTo>
                  <a:lnTo>
                    <a:pt x="206" y="0"/>
                  </a:lnTo>
                  <a:lnTo>
                    <a:pt x="206" y="3"/>
                  </a:lnTo>
                  <a:close/>
                  <a:moveTo>
                    <a:pt x="274" y="3"/>
                  </a:moveTo>
                  <a:lnTo>
                    <a:pt x="317" y="3"/>
                  </a:lnTo>
                  <a:lnTo>
                    <a:pt x="317" y="0"/>
                  </a:lnTo>
                  <a:lnTo>
                    <a:pt x="274" y="0"/>
                  </a:lnTo>
                  <a:lnTo>
                    <a:pt x="274" y="3"/>
                  </a:lnTo>
                  <a:close/>
                  <a:moveTo>
                    <a:pt x="343" y="3"/>
                  </a:moveTo>
                  <a:lnTo>
                    <a:pt x="385" y="3"/>
                  </a:lnTo>
                  <a:lnTo>
                    <a:pt x="385" y="0"/>
                  </a:lnTo>
                  <a:lnTo>
                    <a:pt x="343" y="0"/>
                  </a:lnTo>
                  <a:lnTo>
                    <a:pt x="343" y="3"/>
                  </a:lnTo>
                  <a:close/>
                  <a:moveTo>
                    <a:pt x="411" y="3"/>
                  </a:moveTo>
                  <a:lnTo>
                    <a:pt x="454" y="3"/>
                  </a:lnTo>
                  <a:lnTo>
                    <a:pt x="454" y="0"/>
                  </a:lnTo>
                  <a:lnTo>
                    <a:pt x="411" y="0"/>
                  </a:lnTo>
                  <a:lnTo>
                    <a:pt x="411" y="3"/>
                  </a:lnTo>
                  <a:close/>
                  <a:moveTo>
                    <a:pt x="480" y="3"/>
                  </a:moveTo>
                  <a:lnTo>
                    <a:pt x="522" y="3"/>
                  </a:lnTo>
                  <a:lnTo>
                    <a:pt x="522" y="0"/>
                  </a:lnTo>
                  <a:lnTo>
                    <a:pt x="480" y="0"/>
                  </a:lnTo>
                  <a:lnTo>
                    <a:pt x="480" y="3"/>
                  </a:lnTo>
                  <a:close/>
                  <a:moveTo>
                    <a:pt x="548" y="3"/>
                  </a:moveTo>
                  <a:lnTo>
                    <a:pt x="591" y="3"/>
                  </a:lnTo>
                  <a:lnTo>
                    <a:pt x="591" y="0"/>
                  </a:lnTo>
                  <a:lnTo>
                    <a:pt x="548" y="0"/>
                  </a:lnTo>
                  <a:lnTo>
                    <a:pt x="548" y="3"/>
                  </a:lnTo>
                  <a:close/>
                  <a:moveTo>
                    <a:pt x="617" y="3"/>
                  </a:moveTo>
                  <a:lnTo>
                    <a:pt x="659" y="3"/>
                  </a:lnTo>
                  <a:lnTo>
                    <a:pt x="659" y="0"/>
                  </a:lnTo>
                  <a:lnTo>
                    <a:pt x="617" y="0"/>
                  </a:lnTo>
                  <a:lnTo>
                    <a:pt x="617" y="3"/>
                  </a:lnTo>
                  <a:close/>
                  <a:moveTo>
                    <a:pt x="685" y="3"/>
                  </a:moveTo>
                  <a:lnTo>
                    <a:pt x="728" y="3"/>
                  </a:lnTo>
                  <a:lnTo>
                    <a:pt x="728" y="0"/>
                  </a:lnTo>
                  <a:lnTo>
                    <a:pt x="685" y="0"/>
                  </a:lnTo>
                  <a:lnTo>
                    <a:pt x="685" y="3"/>
                  </a:lnTo>
                  <a:close/>
                  <a:moveTo>
                    <a:pt x="753" y="3"/>
                  </a:moveTo>
                  <a:lnTo>
                    <a:pt x="796" y="3"/>
                  </a:lnTo>
                  <a:lnTo>
                    <a:pt x="796" y="0"/>
                  </a:lnTo>
                  <a:lnTo>
                    <a:pt x="753" y="0"/>
                  </a:lnTo>
                  <a:lnTo>
                    <a:pt x="753" y="3"/>
                  </a:lnTo>
                  <a:close/>
                  <a:moveTo>
                    <a:pt x="822" y="3"/>
                  </a:moveTo>
                  <a:lnTo>
                    <a:pt x="865" y="3"/>
                  </a:lnTo>
                  <a:lnTo>
                    <a:pt x="865" y="0"/>
                  </a:lnTo>
                  <a:lnTo>
                    <a:pt x="822" y="0"/>
                  </a:lnTo>
                  <a:lnTo>
                    <a:pt x="822" y="3"/>
                  </a:lnTo>
                  <a:close/>
                  <a:moveTo>
                    <a:pt x="890" y="3"/>
                  </a:moveTo>
                  <a:lnTo>
                    <a:pt x="933" y="3"/>
                  </a:lnTo>
                  <a:lnTo>
                    <a:pt x="933" y="0"/>
                  </a:lnTo>
                  <a:lnTo>
                    <a:pt x="890" y="0"/>
                  </a:lnTo>
                  <a:lnTo>
                    <a:pt x="890" y="3"/>
                  </a:lnTo>
                  <a:close/>
                  <a:moveTo>
                    <a:pt x="959" y="3"/>
                  </a:moveTo>
                  <a:lnTo>
                    <a:pt x="1002" y="3"/>
                  </a:lnTo>
                  <a:lnTo>
                    <a:pt x="1002" y="0"/>
                  </a:lnTo>
                  <a:lnTo>
                    <a:pt x="959" y="0"/>
                  </a:lnTo>
                  <a:lnTo>
                    <a:pt x="959" y="3"/>
                  </a:lnTo>
                  <a:close/>
                  <a:moveTo>
                    <a:pt x="1027" y="3"/>
                  </a:moveTo>
                  <a:lnTo>
                    <a:pt x="1070" y="3"/>
                  </a:lnTo>
                  <a:lnTo>
                    <a:pt x="1070" y="0"/>
                  </a:lnTo>
                  <a:lnTo>
                    <a:pt x="1027" y="0"/>
                  </a:lnTo>
                  <a:lnTo>
                    <a:pt x="1027" y="3"/>
                  </a:lnTo>
                  <a:close/>
                  <a:moveTo>
                    <a:pt x="1096" y="3"/>
                  </a:moveTo>
                  <a:lnTo>
                    <a:pt x="1139" y="3"/>
                  </a:lnTo>
                  <a:lnTo>
                    <a:pt x="1139" y="0"/>
                  </a:lnTo>
                  <a:lnTo>
                    <a:pt x="1096" y="0"/>
                  </a:lnTo>
                  <a:lnTo>
                    <a:pt x="1096" y="3"/>
                  </a:lnTo>
                  <a:close/>
                  <a:moveTo>
                    <a:pt x="1164" y="3"/>
                  </a:moveTo>
                  <a:lnTo>
                    <a:pt x="1207" y="3"/>
                  </a:lnTo>
                  <a:lnTo>
                    <a:pt x="1207" y="0"/>
                  </a:lnTo>
                  <a:lnTo>
                    <a:pt x="1164" y="0"/>
                  </a:lnTo>
                  <a:lnTo>
                    <a:pt x="1164" y="3"/>
                  </a:lnTo>
                  <a:close/>
                  <a:moveTo>
                    <a:pt x="1233" y="3"/>
                  </a:moveTo>
                  <a:lnTo>
                    <a:pt x="1276" y="3"/>
                  </a:lnTo>
                  <a:lnTo>
                    <a:pt x="1276" y="0"/>
                  </a:lnTo>
                  <a:lnTo>
                    <a:pt x="1233" y="0"/>
                  </a:lnTo>
                  <a:lnTo>
                    <a:pt x="1233" y="3"/>
                  </a:lnTo>
                  <a:close/>
                  <a:moveTo>
                    <a:pt x="1301" y="3"/>
                  </a:moveTo>
                  <a:lnTo>
                    <a:pt x="1344" y="3"/>
                  </a:lnTo>
                  <a:lnTo>
                    <a:pt x="1344" y="0"/>
                  </a:lnTo>
                  <a:lnTo>
                    <a:pt x="1301" y="0"/>
                  </a:lnTo>
                  <a:lnTo>
                    <a:pt x="1301" y="3"/>
                  </a:lnTo>
                  <a:close/>
                  <a:moveTo>
                    <a:pt x="1370" y="3"/>
                  </a:moveTo>
                  <a:lnTo>
                    <a:pt x="1412" y="3"/>
                  </a:lnTo>
                  <a:lnTo>
                    <a:pt x="1412" y="0"/>
                  </a:lnTo>
                  <a:lnTo>
                    <a:pt x="1370" y="0"/>
                  </a:lnTo>
                  <a:lnTo>
                    <a:pt x="1370" y="3"/>
                  </a:lnTo>
                  <a:close/>
                  <a:moveTo>
                    <a:pt x="1438" y="3"/>
                  </a:moveTo>
                  <a:lnTo>
                    <a:pt x="1481" y="3"/>
                  </a:lnTo>
                  <a:lnTo>
                    <a:pt x="1481" y="0"/>
                  </a:lnTo>
                  <a:lnTo>
                    <a:pt x="1438" y="0"/>
                  </a:lnTo>
                  <a:lnTo>
                    <a:pt x="1438" y="3"/>
                  </a:lnTo>
                  <a:close/>
                  <a:moveTo>
                    <a:pt x="1507" y="3"/>
                  </a:moveTo>
                  <a:lnTo>
                    <a:pt x="1549" y="3"/>
                  </a:lnTo>
                  <a:lnTo>
                    <a:pt x="1549" y="0"/>
                  </a:lnTo>
                  <a:lnTo>
                    <a:pt x="1507" y="0"/>
                  </a:lnTo>
                  <a:lnTo>
                    <a:pt x="1507" y="3"/>
                  </a:lnTo>
                  <a:close/>
                  <a:moveTo>
                    <a:pt x="1575" y="3"/>
                  </a:moveTo>
                  <a:lnTo>
                    <a:pt x="1618" y="3"/>
                  </a:lnTo>
                  <a:lnTo>
                    <a:pt x="1618" y="0"/>
                  </a:lnTo>
                  <a:lnTo>
                    <a:pt x="1575" y="0"/>
                  </a:lnTo>
                  <a:lnTo>
                    <a:pt x="1575" y="3"/>
                  </a:lnTo>
                  <a:close/>
                  <a:moveTo>
                    <a:pt x="1644" y="3"/>
                  </a:moveTo>
                  <a:lnTo>
                    <a:pt x="1686" y="3"/>
                  </a:lnTo>
                  <a:lnTo>
                    <a:pt x="1686" y="0"/>
                  </a:lnTo>
                  <a:lnTo>
                    <a:pt x="1644" y="0"/>
                  </a:lnTo>
                  <a:lnTo>
                    <a:pt x="1644" y="3"/>
                  </a:lnTo>
                  <a:close/>
                  <a:moveTo>
                    <a:pt x="1712" y="3"/>
                  </a:moveTo>
                  <a:lnTo>
                    <a:pt x="1755" y="3"/>
                  </a:lnTo>
                  <a:lnTo>
                    <a:pt x="1755" y="0"/>
                  </a:lnTo>
                  <a:lnTo>
                    <a:pt x="1712" y="0"/>
                  </a:lnTo>
                  <a:lnTo>
                    <a:pt x="1712" y="3"/>
                  </a:lnTo>
                  <a:close/>
                  <a:moveTo>
                    <a:pt x="1780" y="3"/>
                  </a:moveTo>
                  <a:lnTo>
                    <a:pt x="1823" y="3"/>
                  </a:lnTo>
                  <a:lnTo>
                    <a:pt x="1823" y="0"/>
                  </a:lnTo>
                  <a:lnTo>
                    <a:pt x="1780" y="0"/>
                  </a:lnTo>
                  <a:lnTo>
                    <a:pt x="1780" y="3"/>
                  </a:lnTo>
                  <a:close/>
                  <a:moveTo>
                    <a:pt x="1849" y="3"/>
                  </a:moveTo>
                  <a:lnTo>
                    <a:pt x="1857" y="3"/>
                  </a:lnTo>
                  <a:lnTo>
                    <a:pt x="1857" y="0"/>
                  </a:lnTo>
                  <a:lnTo>
                    <a:pt x="1849" y="0"/>
                  </a:lnTo>
                  <a:lnTo>
                    <a:pt x="1849" y="3"/>
                  </a:lnTo>
                  <a:close/>
                  <a:moveTo>
                    <a:pt x="0" y="3"/>
                  </a:moveTo>
                  <a:lnTo>
                    <a:pt x="43" y="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id="{6AC473C9-E3F9-4038-811A-0A32BB678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" y="1342"/>
              <a:ext cx="1856" cy="962"/>
            </a:xfrm>
            <a:custGeom>
              <a:avLst/>
              <a:gdLst>
                <a:gd name="T0" fmla="*/ 28 w 1856"/>
                <a:gd name="T1" fmla="*/ 450 h 962"/>
                <a:gd name="T2" fmla="*/ 57 w 1856"/>
                <a:gd name="T3" fmla="*/ 348 h 962"/>
                <a:gd name="T4" fmla="*/ 86 w 1856"/>
                <a:gd name="T5" fmla="*/ 90 h 962"/>
                <a:gd name="T6" fmla="*/ 116 w 1856"/>
                <a:gd name="T7" fmla="*/ 270 h 962"/>
                <a:gd name="T8" fmla="*/ 145 w 1856"/>
                <a:gd name="T9" fmla="*/ 470 h 962"/>
                <a:gd name="T10" fmla="*/ 174 w 1856"/>
                <a:gd name="T11" fmla="*/ 165 h 962"/>
                <a:gd name="T12" fmla="*/ 203 w 1856"/>
                <a:gd name="T13" fmla="*/ 150 h 962"/>
                <a:gd name="T14" fmla="*/ 233 w 1856"/>
                <a:gd name="T15" fmla="*/ 460 h 962"/>
                <a:gd name="T16" fmla="*/ 262 w 1856"/>
                <a:gd name="T17" fmla="*/ 449 h 962"/>
                <a:gd name="T18" fmla="*/ 291 w 1856"/>
                <a:gd name="T19" fmla="*/ 421 h 962"/>
                <a:gd name="T20" fmla="*/ 321 w 1856"/>
                <a:gd name="T21" fmla="*/ 183 h 962"/>
                <a:gd name="T22" fmla="*/ 350 w 1856"/>
                <a:gd name="T23" fmla="*/ 494 h 962"/>
                <a:gd name="T24" fmla="*/ 379 w 1856"/>
                <a:gd name="T25" fmla="*/ 477 h 962"/>
                <a:gd name="T26" fmla="*/ 408 w 1856"/>
                <a:gd name="T27" fmla="*/ 365 h 962"/>
                <a:gd name="T28" fmla="*/ 437 w 1856"/>
                <a:gd name="T29" fmla="*/ 455 h 962"/>
                <a:gd name="T30" fmla="*/ 467 w 1856"/>
                <a:gd name="T31" fmla="*/ 419 h 962"/>
                <a:gd name="T32" fmla="*/ 496 w 1856"/>
                <a:gd name="T33" fmla="*/ 435 h 962"/>
                <a:gd name="T34" fmla="*/ 525 w 1856"/>
                <a:gd name="T35" fmla="*/ 273 h 962"/>
                <a:gd name="T36" fmla="*/ 555 w 1856"/>
                <a:gd name="T37" fmla="*/ 411 h 962"/>
                <a:gd name="T38" fmla="*/ 584 w 1856"/>
                <a:gd name="T39" fmla="*/ 565 h 962"/>
                <a:gd name="T40" fmla="*/ 613 w 1856"/>
                <a:gd name="T41" fmla="*/ 555 h 962"/>
                <a:gd name="T42" fmla="*/ 642 w 1856"/>
                <a:gd name="T43" fmla="*/ 339 h 962"/>
                <a:gd name="T44" fmla="*/ 671 w 1856"/>
                <a:gd name="T45" fmla="*/ 473 h 962"/>
                <a:gd name="T46" fmla="*/ 701 w 1856"/>
                <a:gd name="T47" fmla="*/ 343 h 962"/>
                <a:gd name="T48" fmla="*/ 730 w 1856"/>
                <a:gd name="T49" fmla="*/ 442 h 962"/>
                <a:gd name="T50" fmla="*/ 759 w 1856"/>
                <a:gd name="T51" fmla="*/ 423 h 962"/>
                <a:gd name="T52" fmla="*/ 789 w 1856"/>
                <a:gd name="T53" fmla="*/ 402 h 962"/>
                <a:gd name="T54" fmla="*/ 818 w 1856"/>
                <a:gd name="T55" fmla="*/ 231 h 962"/>
                <a:gd name="T56" fmla="*/ 847 w 1856"/>
                <a:gd name="T57" fmla="*/ 476 h 962"/>
                <a:gd name="T58" fmla="*/ 876 w 1856"/>
                <a:gd name="T59" fmla="*/ 257 h 962"/>
                <a:gd name="T60" fmla="*/ 905 w 1856"/>
                <a:gd name="T61" fmla="*/ 449 h 962"/>
                <a:gd name="T62" fmla="*/ 935 w 1856"/>
                <a:gd name="T63" fmla="*/ 449 h 962"/>
                <a:gd name="T64" fmla="*/ 964 w 1856"/>
                <a:gd name="T65" fmla="*/ 446 h 962"/>
                <a:gd name="T66" fmla="*/ 993 w 1856"/>
                <a:gd name="T67" fmla="*/ 463 h 962"/>
                <a:gd name="T68" fmla="*/ 1023 w 1856"/>
                <a:gd name="T69" fmla="*/ 278 h 962"/>
                <a:gd name="T70" fmla="*/ 1052 w 1856"/>
                <a:gd name="T71" fmla="*/ 460 h 962"/>
                <a:gd name="T72" fmla="*/ 1081 w 1856"/>
                <a:gd name="T73" fmla="*/ 449 h 962"/>
                <a:gd name="T74" fmla="*/ 1110 w 1856"/>
                <a:gd name="T75" fmla="*/ 449 h 962"/>
                <a:gd name="T76" fmla="*/ 1139 w 1856"/>
                <a:gd name="T77" fmla="*/ 400 h 962"/>
                <a:gd name="T78" fmla="*/ 1169 w 1856"/>
                <a:gd name="T79" fmla="*/ 441 h 962"/>
                <a:gd name="T80" fmla="*/ 1198 w 1856"/>
                <a:gd name="T81" fmla="*/ 451 h 962"/>
                <a:gd name="T82" fmla="*/ 1227 w 1856"/>
                <a:gd name="T83" fmla="*/ 493 h 962"/>
                <a:gd name="T84" fmla="*/ 1257 w 1856"/>
                <a:gd name="T85" fmla="*/ 297 h 962"/>
                <a:gd name="T86" fmla="*/ 1286 w 1856"/>
                <a:gd name="T87" fmla="*/ 474 h 962"/>
                <a:gd name="T88" fmla="*/ 1315 w 1856"/>
                <a:gd name="T89" fmla="*/ 447 h 962"/>
                <a:gd name="T90" fmla="*/ 1344 w 1856"/>
                <a:gd name="T91" fmla="*/ 447 h 962"/>
                <a:gd name="T92" fmla="*/ 1374 w 1856"/>
                <a:gd name="T93" fmla="*/ 450 h 962"/>
                <a:gd name="T94" fmla="*/ 1403 w 1856"/>
                <a:gd name="T95" fmla="*/ 452 h 962"/>
                <a:gd name="T96" fmla="*/ 1432 w 1856"/>
                <a:gd name="T97" fmla="*/ 452 h 962"/>
                <a:gd name="T98" fmla="*/ 1461 w 1856"/>
                <a:gd name="T99" fmla="*/ 448 h 962"/>
                <a:gd name="T100" fmla="*/ 1491 w 1856"/>
                <a:gd name="T101" fmla="*/ 451 h 962"/>
                <a:gd name="T102" fmla="*/ 1520 w 1856"/>
                <a:gd name="T103" fmla="*/ 452 h 962"/>
                <a:gd name="T104" fmla="*/ 1549 w 1856"/>
                <a:gd name="T105" fmla="*/ 451 h 962"/>
                <a:gd name="T106" fmla="*/ 1578 w 1856"/>
                <a:gd name="T107" fmla="*/ 451 h 962"/>
                <a:gd name="T108" fmla="*/ 1608 w 1856"/>
                <a:gd name="T109" fmla="*/ 447 h 962"/>
                <a:gd name="T110" fmla="*/ 1637 w 1856"/>
                <a:gd name="T111" fmla="*/ 450 h 962"/>
                <a:gd name="T112" fmla="*/ 1666 w 1856"/>
                <a:gd name="T113" fmla="*/ 450 h 962"/>
                <a:gd name="T114" fmla="*/ 1695 w 1856"/>
                <a:gd name="T115" fmla="*/ 452 h 962"/>
                <a:gd name="T116" fmla="*/ 1725 w 1856"/>
                <a:gd name="T117" fmla="*/ 452 h 962"/>
                <a:gd name="T118" fmla="*/ 1754 w 1856"/>
                <a:gd name="T119" fmla="*/ 450 h 962"/>
                <a:gd name="T120" fmla="*/ 1783 w 1856"/>
                <a:gd name="T121" fmla="*/ 452 h 962"/>
                <a:gd name="T122" fmla="*/ 1812 w 1856"/>
                <a:gd name="T123" fmla="*/ 450 h 962"/>
                <a:gd name="T124" fmla="*/ 1842 w 1856"/>
                <a:gd name="T125" fmla="*/ 44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56" h="962">
                  <a:moveTo>
                    <a:pt x="0" y="228"/>
                  </a:moveTo>
                  <a:lnTo>
                    <a:pt x="1" y="228"/>
                  </a:lnTo>
                  <a:lnTo>
                    <a:pt x="2" y="230"/>
                  </a:lnTo>
                  <a:lnTo>
                    <a:pt x="3" y="236"/>
                  </a:lnTo>
                  <a:lnTo>
                    <a:pt x="4" y="245"/>
                  </a:lnTo>
                  <a:lnTo>
                    <a:pt x="6" y="255"/>
                  </a:lnTo>
                  <a:lnTo>
                    <a:pt x="7" y="266"/>
                  </a:lnTo>
                  <a:lnTo>
                    <a:pt x="8" y="277"/>
                  </a:lnTo>
                  <a:lnTo>
                    <a:pt x="9" y="288"/>
                  </a:lnTo>
                  <a:lnTo>
                    <a:pt x="10" y="300"/>
                  </a:lnTo>
                  <a:lnTo>
                    <a:pt x="11" y="312"/>
                  </a:lnTo>
                  <a:lnTo>
                    <a:pt x="12" y="324"/>
                  </a:lnTo>
                  <a:lnTo>
                    <a:pt x="13" y="337"/>
                  </a:lnTo>
                  <a:lnTo>
                    <a:pt x="14" y="349"/>
                  </a:lnTo>
                  <a:lnTo>
                    <a:pt x="15" y="361"/>
                  </a:lnTo>
                  <a:lnTo>
                    <a:pt x="17" y="373"/>
                  </a:lnTo>
                  <a:lnTo>
                    <a:pt x="18" y="385"/>
                  </a:lnTo>
                  <a:lnTo>
                    <a:pt x="19" y="398"/>
                  </a:lnTo>
                  <a:lnTo>
                    <a:pt x="20" y="409"/>
                  </a:lnTo>
                  <a:lnTo>
                    <a:pt x="21" y="418"/>
                  </a:lnTo>
                  <a:lnTo>
                    <a:pt x="22" y="426"/>
                  </a:lnTo>
                  <a:lnTo>
                    <a:pt x="23" y="432"/>
                  </a:lnTo>
                  <a:lnTo>
                    <a:pt x="25" y="438"/>
                  </a:lnTo>
                  <a:lnTo>
                    <a:pt x="26" y="443"/>
                  </a:lnTo>
                  <a:lnTo>
                    <a:pt x="27" y="447"/>
                  </a:lnTo>
                  <a:lnTo>
                    <a:pt x="28" y="450"/>
                  </a:lnTo>
                  <a:lnTo>
                    <a:pt x="29" y="452"/>
                  </a:lnTo>
                  <a:lnTo>
                    <a:pt x="30" y="456"/>
                  </a:lnTo>
                  <a:lnTo>
                    <a:pt x="31" y="459"/>
                  </a:lnTo>
                  <a:lnTo>
                    <a:pt x="33" y="462"/>
                  </a:lnTo>
                  <a:lnTo>
                    <a:pt x="34" y="464"/>
                  </a:lnTo>
                  <a:lnTo>
                    <a:pt x="35" y="466"/>
                  </a:lnTo>
                  <a:lnTo>
                    <a:pt x="36" y="468"/>
                  </a:lnTo>
                  <a:lnTo>
                    <a:pt x="37" y="469"/>
                  </a:lnTo>
                  <a:lnTo>
                    <a:pt x="38" y="469"/>
                  </a:lnTo>
                  <a:lnTo>
                    <a:pt x="39" y="467"/>
                  </a:lnTo>
                  <a:lnTo>
                    <a:pt x="40" y="462"/>
                  </a:lnTo>
                  <a:lnTo>
                    <a:pt x="41" y="458"/>
                  </a:lnTo>
                  <a:lnTo>
                    <a:pt x="42" y="452"/>
                  </a:lnTo>
                  <a:lnTo>
                    <a:pt x="44" y="445"/>
                  </a:lnTo>
                  <a:lnTo>
                    <a:pt x="45" y="437"/>
                  </a:lnTo>
                  <a:lnTo>
                    <a:pt x="46" y="427"/>
                  </a:lnTo>
                  <a:lnTo>
                    <a:pt x="47" y="417"/>
                  </a:lnTo>
                  <a:lnTo>
                    <a:pt x="48" y="411"/>
                  </a:lnTo>
                  <a:lnTo>
                    <a:pt x="49" y="405"/>
                  </a:lnTo>
                  <a:lnTo>
                    <a:pt x="50" y="399"/>
                  </a:lnTo>
                  <a:lnTo>
                    <a:pt x="52" y="392"/>
                  </a:lnTo>
                  <a:lnTo>
                    <a:pt x="53" y="386"/>
                  </a:lnTo>
                  <a:lnTo>
                    <a:pt x="54" y="378"/>
                  </a:lnTo>
                  <a:lnTo>
                    <a:pt x="55" y="371"/>
                  </a:lnTo>
                  <a:lnTo>
                    <a:pt x="56" y="363"/>
                  </a:lnTo>
                  <a:lnTo>
                    <a:pt x="57" y="348"/>
                  </a:lnTo>
                  <a:lnTo>
                    <a:pt x="58" y="330"/>
                  </a:lnTo>
                  <a:lnTo>
                    <a:pt x="60" y="310"/>
                  </a:lnTo>
                  <a:lnTo>
                    <a:pt x="61" y="289"/>
                  </a:lnTo>
                  <a:lnTo>
                    <a:pt x="62" y="270"/>
                  </a:lnTo>
                  <a:lnTo>
                    <a:pt x="63" y="251"/>
                  </a:lnTo>
                  <a:lnTo>
                    <a:pt x="64" y="232"/>
                  </a:lnTo>
                  <a:lnTo>
                    <a:pt x="65" y="212"/>
                  </a:lnTo>
                  <a:lnTo>
                    <a:pt x="66" y="189"/>
                  </a:lnTo>
                  <a:lnTo>
                    <a:pt x="67" y="163"/>
                  </a:lnTo>
                  <a:lnTo>
                    <a:pt x="68" y="139"/>
                  </a:lnTo>
                  <a:lnTo>
                    <a:pt x="69" y="115"/>
                  </a:lnTo>
                  <a:lnTo>
                    <a:pt x="71" y="89"/>
                  </a:lnTo>
                  <a:lnTo>
                    <a:pt x="72" y="64"/>
                  </a:lnTo>
                  <a:lnTo>
                    <a:pt x="73" y="38"/>
                  </a:lnTo>
                  <a:lnTo>
                    <a:pt x="74" y="15"/>
                  </a:lnTo>
                  <a:lnTo>
                    <a:pt x="75" y="7"/>
                  </a:lnTo>
                  <a:lnTo>
                    <a:pt x="76" y="6"/>
                  </a:lnTo>
                  <a:lnTo>
                    <a:pt x="77" y="9"/>
                  </a:lnTo>
                  <a:lnTo>
                    <a:pt x="79" y="15"/>
                  </a:lnTo>
                  <a:lnTo>
                    <a:pt x="80" y="21"/>
                  </a:lnTo>
                  <a:lnTo>
                    <a:pt x="81" y="28"/>
                  </a:lnTo>
                  <a:lnTo>
                    <a:pt x="82" y="38"/>
                  </a:lnTo>
                  <a:lnTo>
                    <a:pt x="83" y="49"/>
                  </a:lnTo>
                  <a:lnTo>
                    <a:pt x="84" y="62"/>
                  </a:lnTo>
                  <a:lnTo>
                    <a:pt x="85" y="76"/>
                  </a:lnTo>
                  <a:lnTo>
                    <a:pt x="86" y="90"/>
                  </a:lnTo>
                  <a:lnTo>
                    <a:pt x="88" y="105"/>
                  </a:lnTo>
                  <a:lnTo>
                    <a:pt x="89" y="123"/>
                  </a:lnTo>
                  <a:lnTo>
                    <a:pt x="90" y="141"/>
                  </a:lnTo>
                  <a:lnTo>
                    <a:pt x="91" y="161"/>
                  </a:lnTo>
                  <a:lnTo>
                    <a:pt x="92" y="180"/>
                  </a:lnTo>
                  <a:lnTo>
                    <a:pt x="93" y="190"/>
                  </a:lnTo>
                  <a:lnTo>
                    <a:pt x="94" y="196"/>
                  </a:lnTo>
                  <a:lnTo>
                    <a:pt x="95" y="200"/>
                  </a:lnTo>
                  <a:lnTo>
                    <a:pt x="96" y="203"/>
                  </a:lnTo>
                  <a:lnTo>
                    <a:pt x="98" y="207"/>
                  </a:lnTo>
                  <a:lnTo>
                    <a:pt x="99" y="210"/>
                  </a:lnTo>
                  <a:lnTo>
                    <a:pt x="100" y="213"/>
                  </a:lnTo>
                  <a:lnTo>
                    <a:pt x="101" y="215"/>
                  </a:lnTo>
                  <a:lnTo>
                    <a:pt x="102" y="217"/>
                  </a:lnTo>
                  <a:lnTo>
                    <a:pt x="103" y="220"/>
                  </a:lnTo>
                  <a:lnTo>
                    <a:pt x="104" y="223"/>
                  </a:lnTo>
                  <a:lnTo>
                    <a:pt x="106" y="226"/>
                  </a:lnTo>
                  <a:lnTo>
                    <a:pt x="107" y="229"/>
                  </a:lnTo>
                  <a:lnTo>
                    <a:pt x="108" y="230"/>
                  </a:lnTo>
                  <a:lnTo>
                    <a:pt x="109" y="232"/>
                  </a:lnTo>
                  <a:lnTo>
                    <a:pt x="110" y="234"/>
                  </a:lnTo>
                  <a:lnTo>
                    <a:pt x="111" y="240"/>
                  </a:lnTo>
                  <a:lnTo>
                    <a:pt x="112" y="247"/>
                  </a:lnTo>
                  <a:lnTo>
                    <a:pt x="113" y="254"/>
                  </a:lnTo>
                  <a:lnTo>
                    <a:pt x="115" y="262"/>
                  </a:lnTo>
                  <a:lnTo>
                    <a:pt x="116" y="270"/>
                  </a:lnTo>
                  <a:lnTo>
                    <a:pt x="117" y="279"/>
                  </a:lnTo>
                  <a:lnTo>
                    <a:pt x="118" y="288"/>
                  </a:lnTo>
                  <a:lnTo>
                    <a:pt x="119" y="297"/>
                  </a:lnTo>
                  <a:lnTo>
                    <a:pt x="120" y="304"/>
                  </a:lnTo>
                  <a:lnTo>
                    <a:pt x="121" y="311"/>
                  </a:lnTo>
                  <a:lnTo>
                    <a:pt x="122" y="318"/>
                  </a:lnTo>
                  <a:lnTo>
                    <a:pt x="123" y="325"/>
                  </a:lnTo>
                  <a:lnTo>
                    <a:pt x="125" y="332"/>
                  </a:lnTo>
                  <a:lnTo>
                    <a:pt x="126" y="338"/>
                  </a:lnTo>
                  <a:lnTo>
                    <a:pt x="127" y="344"/>
                  </a:lnTo>
                  <a:lnTo>
                    <a:pt x="128" y="351"/>
                  </a:lnTo>
                  <a:lnTo>
                    <a:pt x="129" y="359"/>
                  </a:lnTo>
                  <a:lnTo>
                    <a:pt x="130" y="368"/>
                  </a:lnTo>
                  <a:lnTo>
                    <a:pt x="132" y="377"/>
                  </a:lnTo>
                  <a:lnTo>
                    <a:pt x="133" y="386"/>
                  </a:lnTo>
                  <a:lnTo>
                    <a:pt x="134" y="394"/>
                  </a:lnTo>
                  <a:lnTo>
                    <a:pt x="135" y="402"/>
                  </a:lnTo>
                  <a:lnTo>
                    <a:pt x="136" y="409"/>
                  </a:lnTo>
                  <a:lnTo>
                    <a:pt x="137" y="416"/>
                  </a:lnTo>
                  <a:lnTo>
                    <a:pt x="138" y="424"/>
                  </a:lnTo>
                  <a:lnTo>
                    <a:pt x="139" y="433"/>
                  </a:lnTo>
                  <a:lnTo>
                    <a:pt x="140" y="441"/>
                  </a:lnTo>
                  <a:lnTo>
                    <a:pt x="142" y="448"/>
                  </a:lnTo>
                  <a:lnTo>
                    <a:pt x="143" y="456"/>
                  </a:lnTo>
                  <a:lnTo>
                    <a:pt x="144" y="463"/>
                  </a:lnTo>
                  <a:lnTo>
                    <a:pt x="145" y="470"/>
                  </a:lnTo>
                  <a:lnTo>
                    <a:pt x="146" y="476"/>
                  </a:lnTo>
                  <a:lnTo>
                    <a:pt x="147" y="475"/>
                  </a:lnTo>
                  <a:lnTo>
                    <a:pt x="148" y="471"/>
                  </a:lnTo>
                  <a:lnTo>
                    <a:pt x="149" y="465"/>
                  </a:lnTo>
                  <a:lnTo>
                    <a:pt x="150" y="457"/>
                  </a:lnTo>
                  <a:lnTo>
                    <a:pt x="152" y="448"/>
                  </a:lnTo>
                  <a:lnTo>
                    <a:pt x="153" y="438"/>
                  </a:lnTo>
                  <a:lnTo>
                    <a:pt x="154" y="427"/>
                  </a:lnTo>
                  <a:lnTo>
                    <a:pt x="155" y="415"/>
                  </a:lnTo>
                  <a:lnTo>
                    <a:pt x="156" y="405"/>
                  </a:lnTo>
                  <a:lnTo>
                    <a:pt x="157" y="396"/>
                  </a:lnTo>
                  <a:lnTo>
                    <a:pt x="159" y="385"/>
                  </a:lnTo>
                  <a:lnTo>
                    <a:pt x="160" y="375"/>
                  </a:lnTo>
                  <a:lnTo>
                    <a:pt x="161" y="365"/>
                  </a:lnTo>
                  <a:lnTo>
                    <a:pt x="162" y="354"/>
                  </a:lnTo>
                  <a:lnTo>
                    <a:pt x="163" y="343"/>
                  </a:lnTo>
                  <a:lnTo>
                    <a:pt x="164" y="332"/>
                  </a:lnTo>
                  <a:lnTo>
                    <a:pt x="165" y="316"/>
                  </a:lnTo>
                  <a:lnTo>
                    <a:pt x="166" y="298"/>
                  </a:lnTo>
                  <a:lnTo>
                    <a:pt x="167" y="279"/>
                  </a:lnTo>
                  <a:lnTo>
                    <a:pt x="169" y="259"/>
                  </a:lnTo>
                  <a:lnTo>
                    <a:pt x="170" y="239"/>
                  </a:lnTo>
                  <a:lnTo>
                    <a:pt x="171" y="221"/>
                  </a:lnTo>
                  <a:lnTo>
                    <a:pt x="172" y="201"/>
                  </a:lnTo>
                  <a:lnTo>
                    <a:pt x="173" y="183"/>
                  </a:lnTo>
                  <a:lnTo>
                    <a:pt x="174" y="165"/>
                  </a:lnTo>
                  <a:lnTo>
                    <a:pt x="175" y="147"/>
                  </a:lnTo>
                  <a:lnTo>
                    <a:pt x="176" y="129"/>
                  </a:lnTo>
                  <a:lnTo>
                    <a:pt x="178" y="109"/>
                  </a:lnTo>
                  <a:lnTo>
                    <a:pt x="179" y="84"/>
                  </a:lnTo>
                  <a:lnTo>
                    <a:pt x="180" y="61"/>
                  </a:lnTo>
                  <a:lnTo>
                    <a:pt x="181" y="36"/>
                  </a:lnTo>
                  <a:lnTo>
                    <a:pt x="182" y="15"/>
                  </a:lnTo>
                  <a:lnTo>
                    <a:pt x="183" y="5"/>
                  </a:lnTo>
                  <a:lnTo>
                    <a:pt x="184" y="1"/>
                  </a:lnTo>
                  <a:lnTo>
                    <a:pt x="186" y="0"/>
                  </a:lnTo>
                  <a:lnTo>
                    <a:pt x="187" y="2"/>
                  </a:lnTo>
                  <a:lnTo>
                    <a:pt x="188" y="5"/>
                  </a:lnTo>
                  <a:lnTo>
                    <a:pt x="189" y="8"/>
                  </a:lnTo>
                  <a:lnTo>
                    <a:pt x="190" y="15"/>
                  </a:lnTo>
                  <a:lnTo>
                    <a:pt x="191" y="23"/>
                  </a:lnTo>
                  <a:lnTo>
                    <a:pt x="192" y="29"/>
                  </a:lnTo>
                  <a:lnTo>
                    <a:pt x="193" y="37"/>
                  </a:lnTo>
                  <a:lnTo>
                    <a:pt x="194" y="45"/>
                  </a:lnTo>
                  <a:lnTo>
                    <a:pt x="196" y="54"/>
                  </a:lnTo>
                  <a:lnTo>
                    <a:pt x="197" y="64"/>
                  </a:lnTo>
                  <a:lnTo>
                    <a:pt x="198" y="76"/>
                  </a:lnTo>
                  <a:lnTo>
                    <a:pt x="199" y="88"/>
                  </a:lnTo>
                  <a:lnTo>
                    <a:pt x="200" y="102"/>
                  </a:lnTo>
                  <a:lnTo>
                    <a:pt x="201" y="117"/>
                  </a:lnTo>
                  <a:lnTo>
                    <a:pt x="202" y="133"/>
                  </a:lnTo>
                  <a:lnTo>
                    <a:pt x="203" y="150"/>
                  </a:lnTo>
                  <a:lnTo>
                    <a:pt x="205" y="168"/>
                  </a:lnTo>
                  <a:lnTo>
                    <a:pt x="206" y="185"/>
                  </a:lnTo>
                  <a:lnTo>
                    <a:pt x="207" y="203"/>
                  </a:lnTo>
                  <a:lnTo>
                    <a:pt x="208" y="220"/>
                  </a:lnTo>
                  <a:lnTo>
                    <a:pt x="209" y="238"/>
                  </a:lnTo>
                  <a:lnTo>
                    <a:pt x="210" y="258"/>
                  </a:lnTo>
                  <a:lnTo>
                    <a:pt x="211" y="280"/>
                  </a:lnTo>
                  <a:lnTo>
                    <a:pt x="213" y="301"/>
                  </a:lnTo>
                  <a:lnTo>
                    <a:pt x="214" y="322"/>
                  </a:lnTo>
                  <a:lnTo>
                    <a:pt x="215" y="345"/>
                  </a:lnTo>
                  <a:lnTo>
                    <a:pt x="216" y="367"/>
                  </a:lnTo>
                  <a:lnTo>
                    <a:pt x="217" y="390"/>
                  </a:lnTo>
                  <a:lnTo>
                    <a:pt x="218" y="411"/>
                  </a:lnTo>
                  <a:lnTo>
                    <a:pt x="219" y="424"/>
                  </a:lnTo>
                  <a:lnTo>
                    <a:pt x="220" y="433"/>
                  </a:lnTo>
                  <a:lnTo>
                    <a:pt x="221" y="439"/>
                  </a:lnTo>
                  <a:lnTo>
                    <a:pt x="223" y="444"/>
                  </a:lnTo>
                  <a:lnTo>
                    <a:pt x="224" y="448"/>
                  </a:lnTo>
                  <a:lnTo>
                    <a:pt x="225" y="451"/>
                  </a:lnTo>
                  <a:lnTo>
                    <a:pt x="226" y="453"/>
                  </a:lnTo>
                  <a:lnTo>
                    <a:pt x="227" y="455"/>
                  </a:lnTo>
                  <a:lnTo>
                    <a:pt x="228" y="456"/>
                  </a:lnTo>
                  <a:lnTo>
                    <a:pt x="229" y="458"/>
                  </a:lnTo>
                  <a:lnTo>
                    <a:pt x="230" y="459"/>
                  </a:lnTo>
                  <a:lnTo>
                    <a:pt x="232" y="460"/>
                  </a:lnTo>
                  <a:lnTo>
                    <a:pt x="233" y="460"/>
                  </a:lnTo>
                  <a:lnTo>
                    <a:pt x="234" y="459"/>
                  </a:lnTo>
                  <a:lnTo>
                    <a:pt x="235" y="458"/>
                  </a:lnTo>
                  <a:lnTo>
                    <a:pt x="236" y="457"/>
                  </a:lnTo>
                  <a:lnTo>
                    <a:pt x="237" y="457"/>
                  </a:lnTo>
                  <a:lnTo>
                    <a:pt x="238" y="458"/>
                  </a:lnTo>
                  <a:lnTo>
                    <a:pt x="240" y="459"/>
                  </a:lnTo>
                  <a:lnTo>
                    <a:pt x="241" y="460"/>
                  </a:lnTo>
                  <a:lnTo>
                    <a:pt x="242" y="461"/>
                  </a:lnTo>
                  <a:lnTo>
                    <a:pt x="243" y="461"/>
                  </a:lnTo>
                  <a:lnTo>
                    <a:pt x="244" y="462"/>
                  </a:lnTo>
                  <a:lnTo>
                    <a:pt x="245" y="463"/>
                  </a:lnTo>
                  <a:lnTo>
                    <a:pt x="246" y="463"/>
                  </a:lnTo>
                  <a:lnTo>
                    <a:pt x="247" y="462"/>
                  </a:lnTo>
                  <a:lnTo>
                    <a:pt x="248" y="461"/>
                  </a:lnTo>
                  <a:lnTo>
                    <a:pt x="250" y="460"/>
                  </a:lnTo>
                  <a:lnTo>
                    <a:pt x="251" y="459"/>
                  </a:lnTo>
                  <a:lnTo>
                    <a:pt x="252" y="458"/>
                  </a:lnTo>
                  <a:lnTo>
                    <a:pt x="253" y="457"/>
                  </a:lnTo>
                  <a:lnTo>
                    <a:pt x="254" y="455"/>
                  </a:lnTo>
                  <a:lnTo>
                    <a:pt x="255" y="454"/>
                  </a:lnTo>
                  <a:lnTo>
                    <a:pt x="256" y="453"/>
                  </a:lnTo>
                  <a:lnTo>
                    <a:pt x="257" y="452"/>
                  </a:lnTo>
                  <a:lnTo>
                    <a:pt x="259" y="451"/>
                  </a:lnTo>
                  <a:lnTo>
                    <a:pt x="260" y="450"/>
                  </a:lnTo>
                  <a:lnTo>
                    <a:pt x="261" y="450"/>
                  </a:lnTo>
                  <a:lnTo>
                    <a:pt x="262" y="449"/>
                  </a:lnTo>
                  <a:lnTo>
                    <a:pt x="263" y="448"/>
                  </a:lnTo>
                  <a:lnTo>
                    <a:pt x="264" y="445"/>
                  </a:lnTo>
                  <a:lnTo>
                    <a:pt x="265" y="442"/>
                  </a:lnTo>
                  <a:lnTo>
                    <a:pt x="267" y="439"/>
                  </a:lnTo>
                  <a:lnTo>
                    <a:pt x="268" y="435"/>
                  </a:lnTo>
                  <a:lnTo>
                    <a:pt x="269" y="431"/>
                  </a:lnTo>
                  <a:lnTo>
                    <a:pt x="270" y="427"/>
                  </a:lnTo>
                  <a:lnTo>
                    <a:pt x="271" y="423"/>
                  </a:lnTo>
                  <a:lnTo>
                    <a:pt x="272" y="419"/>
                  </a:lnTo>
                  <a:lnTo>
                    <a:pt x="273" y="417"/>
                  </a:lnTo>
                  <a:lnTo>
                    <a:pt x="274" y="416"/>
                  </a:lnTo>
                  <a:lnTo>
                    <a:pt x="275" y="416"/>
                  </a:lnTo>
                  <a:lnTo>
                    <a:pt x="276" y="416"/>
                  </a:lnTo>
                  <a:lnTo>
                    <a:pt x="278" y="415"/>
                  </a:lnTo>
                  <a:lnTo>
                    <a:pt x="279" y="412"/>
                  </a:lnTo>
                  <a:lnTo>
                    <a:pt x="280" y="410"/>
                  </a:lnTo>
                  <a:lnTo>
                    <a:pt x="281" y="408"/>
                  </a:lnTo>
                  <a:lnTo>
                    <a:pt x="282" y="409"/>
                  </a:lnTo>
                  <a:lnTo>
                    <a:pt x="283" y="412"/>
                  </a:lnTo>
                  <a:lnTo>
                    <a:pt x="284" y="414"/>
                  </a:lnTo>
                  <a:lnTo>
                    <a:pt x="286" y="416"/>
                  </a:lnTo>
                  <a:lnTo>
                    <a:pt x="287" y="421"/>
                  </a:lnTo>
                  <a:lnTo>
                    <a:pt x="288" y="425"/>
                  </a:lnTo>
                  <a:lnTo>
                    <a:pt x="289" y="429"/>
                  </a:lnTo>
                  <a:lnTo>
                    <a:pt x="290" y="431"/>
                  </a:lnTo>
                  <a:lnTo>
                    <a:pt x="291" y="421"/>
                  </a:lnTo>
                  <a:lnTo>
                    <a:pt x="292" y="405"/>
                  </a:lnTo>
                  <a:lnTo>
                    <a:pt x="294" y="387"/>
                  </a:lnTo>
                  <a:lnTo>
                    <a:pt x="295" y="366"/>
                  </a:lnTo>
                  <a:lnTo>
                    <a:pt x="296" y="348"/>
                  </a:lnTo>
                  <a:lnTo>
                    <a:pt x="297" y="329"/>
                  </a:lnTo>
                  <a:lnTo>
                    <a:pt x="298" y="310"/>
                  </a:lnTo>
                  <a:lnTo>
                    <a:pt x="299" y="289"/>
                  </a:lnTo>
                  <a:lnTo>
                    <a:pt x="300" y="266"/>
                  </a:lnTo>
                  <a:lnTo>
                    <a:pt x="301" y="241"/>
                  </a:lnTo>
                  <a:lnTo>
                    <a:pt x="302" y="218"/>
                  </a:lnTo>
                  <a:lnTo>
                    <a:pt x="303" y="195"/>
                  </a:lnTo>
                  <a:lnTo>
                    <a:pt x="305" y="169"/>
                  </a:lnTo>
                  <a:lnTo>
                    <a:pt x="306" y="144"/>
                  </a:lnTo>
                  <a:lnTo>
                    <a:pt x="307" y="118"/>
                  </a:lnTo>
                  <a:lnTo>
                    <a:pt x="308" y="95"/>
                  </a:lnTo>
                  <a:lnTo>
                    <a:pt x="309" y="88"/>
                  </a:lnTo>
                  <a:lnTo>
                    <a:pt x="310" y="89"/>
                  </a:lnTo>
                  <a:lnTo>
                    <a:pt x="311" y="93"/>
                  </a:lnTo>
                  <a:lnTo>
                    <a:pt x="313" y="101"/>
                  </a:lnTo>
                  <a:lnTo>
                    <a:pt x="314" y="109"/>
                  </a:lnTo>
                  <a:lnTo>
                    <a:pt x="315" y="118"/>
                  </a:lnTo>
                  <a:lnTo>
                    <a:pt x="316" y="130"/>
                  </a:lnTo>
                  <a:lnTo>
                    <a:pt x="317" y="144"/>
                  </a:lnTo>
                  <a:lnTo>
                    <a:pt x="318" y="157"/>
                  </a:lnTo>
                  <a:lnTo>
                    <a:pt x="319" y="170"/>
                  </a:lnTo>
                  <a:lnTo>
                    <a:pt x="321" y="183"/>
                  </a:lnTo>
                  <a:lnTo>
                    <a:pt x="322" y="197"/>
                  </a:lnTo>
                  <a:lnTo>
                    <a:pt x="323" y="214"/>
                  </a:lnTo>
                  <a:lnTo>
                    <a:pt x="324" y="231"/>
                  </a:lnTo>
                  <a:lnTo>
                    <a:pt x="325" y="249"/>
                  </a:lnTo>
                  <a:lnTo>
                    <a:pt x="326" y="266"/>
                  </a:lnTo>
                  <a:lnTo>
                    <a:pt x="327" y="281"/>
                  </a:lnTo>
                  <a:lnTo>
                    <a:pt x="328" y="294"/>
                  </a:lnTo>
                  <a:lnTo>
                    <a:pt x="329" y="307"/>
                  </a:lnTo>
                  <a:lnTo>
                    <a:pt x="330" y="319"/>
                  </a:lnTo>
                  <a:lnTo>
                    <a:pt x="332" y="331"/>
                  </a:lnTo>
                  <a:lnTo>
                    <a:pt x="333" y="343"/>
                  </a:lnTo>
                  <a:lnTo>
                    <a:pt x="334" y="354"/>
                  </a:lnTo>
                  <a:lnTo>
                    <a:pt x="335" y="365"/>
                  </a:lnTo>
                  <a:lnTo>
                    <a:pt x="336" y="377"/>
                  </a:lnTo>
                  <a:lnTo>
                    <a:pt x="337" y="391"/>
                  </a:lnTo>
                  <a:lnTo>
                    <a:pt x="338" y="404"/>
                  </a:lnTo>
                  <a:lnTo>
                    <a:pt x="340" y="418"/>
                  </a:lnTo>
                  <a:lnTo>
                    <a:pt x="341" y="431"/>
                  </a:lnTo>
                  <a:lnTo>
                    <a:pt x="342" y="444"/>
                  </a:lnTo>
                  <a:lnTo>
                    <a:pt x="343" y="457"/>
                  </a:lnTo>
                  <a:lnTo>
                    <a:pt x="344" y="469"/>
                  </a:lnTo>
                  <a:lnTo>
                    <a:pt x="345" y="477"/>
                  </a:lnTo>
                  <a:lnTo>
                    <a:pt x="346" y="482"/>
                  </a:lnTo>
                  <a:lnTo>
                    <a:pt x="348" y="487"/>
                  </a:lnTo>
                  <a:lnTo>
                    <a:pt x="349" y="491"/>
                  </a:lnTo>
                  <a:lnTo>
                    <a:pt x="350" y="494"/>
                  </a:lnTo>
                  <a:lnTo>
                    <a:pt x="351" y="497"/>
                  </a:lnTo>
                  <a:lnTo>
                    <a:pt x="352" y="499"/>
                  </a:lnTo>
                  <a:lnTo>
                    <a:pt x="353" y="500"/>
                  </a:lnTo>
                  <a:lnTo>
                    <a:pt x="354" y="501"/>
                  </a:lnTo>
                  <a:lnTo>
                    <a:pt x="355" y="502"/>
                  </a:lnTo>
                  <a:lnTo>
                    <a:pt x="356" y="503"/>
                  </a:lnTo>
                  <a:lnTo>
                    <a:pt x="357" y="503"/>
                  </a:lnTo>
                  <a:lnTo>
                    <a:pt x="359" y="503"/>
                  </a:lnTo>
                  <a:lnTo>
                    <a:pt x="360" y="502"/>
                  </a:lnTo>
                  <a:lnTo>
                    <a:pt x="361" y="501"/>
                  </a:lnTo>
                  <a:lnTo>
                    <a:pt x="362" y="500"/>
                  </a:lnTo>
                  <a:lnTo>
                    <a:pt x="363" y="499"/>
                  </a:lnTo>
                  <a:lnTo>
                    <a:pt x="364" y="498"/>
                  </a:lnTo>
                  <a:lnTo>
                    <a:pt x="366" y="497"/>
                  </a:lnTo>
                  <a:lnTo>
                    <a:pt x="367" y="496"/>
                  </a:lnTo>
                  <a:lnTo>
                    <a:pt x="368" y="495"/>
                  </a:lnTo>
                  <a:lnTo>
                    <a:pt x="369" y="493"/>
                  </a:lnTo>
                  <a:lnTo>
                    <a:pt x="370" y="490"/>
                  </a:lnTo>
                  <a:lnTo>
                    <a:pt x="371" y="488"/>
                  </a:lnTo>
                  <a:lnTo>
                    <a:pt x="372" y="487"/>
                  </a:lnTo>
                  <a:lnTo>
                    <a:pt x="373" y="486"/>
                  </a:lnTo>
                  <a:lnTo>
                    <a:pt x="375" y="484"/>
                  </a:lnTo>
                  <a:lnTo>
                    <a:pt x="376" y="482"/>
                  </a:lnTo>
                  <a:lnTo>
                    <a:pt x="377" y="480"/>
                  </a:lnTo>
                  <a:lnTo>
                    <a:pt x="378" y="479"/>
                  </a:lnTo>
                  <a:lnTo>
                    <a:pt x="379" y="477"/>
                  </a:lnTo>
                  <a:lnTo>
                    <a:pt x="380" y="475"/>
                  </a:lnTo>
                  <a:lnTo>
                    <a:pt x="381" y="470"/>
                  </a:lnTo>
                  <a:lnTo>
                    <a:pt x="382" y="463"/>
                  </a:lnTo>
                  <a:lnTo>
                    <a:pt x="383" y="456"/>
                  </a:lnTo>
                  <a:lnTo>
                    <a:pt x="384" y="448"/>
                  </a:lnTo>
                  <a:lnTo>
                    <a:pt x="386" y="441"/>
                  </a:lnTo>
                  <a:lnTo>
                    <a:pt x="387" y="434"/>
                  </a:lnTo>
                  <a:lnTo>
                    <a:pt x="388" y="426"/>
                  </a:lnTo>
                  <a:lnTo>
                    <a:pt x="389" y="419"/>
                  </a:lnTo>
                  <a:lnTo>
                    <a:pt x="390" y="410"/>
                  </a:lnTo>
                  <a:lnTo>
                    <a:pt x="391" y="400"/>
                  </a:lnTo>
                  <a:lnTo>
                    <a:pt x="393" y="391"/>
                  </a:lnTo>
                  <a:lnTo>
                    <a:pt x="394" y="382"/>
                  </a:lnTo>
                  <a:lnTo>
                    <a:pt x="395" y="373"/>
                  </a:lnTo>
                  <a:lnTo>
                    <a:pt x="396" y="363"/>
                  </a:lnTo>
                  <a:lnTo>
                    <a:pt x="397" y="353"/>
                  </a:lnTo>
                  <a:lnTo>
                    <a:pt x="398" y="344"/>
                  </a:lnTo>
                  <a:lnTo>
                    <a:pt x="399" y="341"/>
                  </a:lnTo>
                  <a:lnTo>
                    <a:pt x="400" y="341"/>
                  </a:lnTo>
                  <a:lnTo>
                    <a:pt x="401" y="343"/>
                  </a:lnTo>
                  <a:lnTo>
                    <a:pt x="403" y="346"/>
                  </a:lnTo>
                  <a:lnTo>
                    <a:pt x="404" y="348"/>
                  </a:lnTo>
                  <a:lnTo>
                    <a:pt x="405" y="351"/>
                  </a:lnTo>
                  <a:lnTo>
                    <a:pt x="406" y="356"/>
                  </a:lnTo>
                  <a:lnTo>
                    <a:pt x="407" y="361"/>
                  </a:lnTo>
                  <a:lnTo>
                    <a:pt x="408" y="365"/>
                  </a:lnTo>
                  <a:lnTo>
                    <a:pt x="409" y="369"/>
                  </a:lnTo>
                  <a:lnTo>
                    <a:pt x="410" y="374"/>
                  </a:lnTo>
                  <a:lnTo>
                    <a:pt x="412" y="378"/>
                  </a:lnTo>
                  <a:lnTo>
                    <a:pt x="413" y="384"/>
                  </a:lnTo>
                  <a:lnTo>
                    <a:pt x="414" y="390"/>
                  </a:lnTo>
                  <a:lnTo>
                    <a:pt x="415" y="396"/>
                  </a:lnTo>
                  <a:lnTo>
                    <a:pt x="416" y="402"/>
                  </a:lnTo>
                  <a:lnTo>
                    <a:pt x="417" y="406"/>
                  </a:lnTo>
                  <a:lnTo>
                    <a:pt x="418" y="409"/>
                  </a:lnTo>
                  <a:lnTo>
                    <a:pt x="420" y="413"/>
                  </a:lnTo>
                  <a:lnTo>
                    <a:pt x="421" y="416"/>
                  </a:lnTo>
                  <a:lnTo>
                    <a:pt x="422" y="419"/>
                  </a:lnTo>
                  <a:lnTo>
                    <a:pt x="423" y="422"/>
                  </a:lnTo>
                  <a:lnTo>
                    <a:pt x="424" y="424"/>
                  </a:lnTo>
                  <a:lnTo>
                    <a:pt x="425" y="427"/>
                  </a:lnTo>
                  <a:lnTo>
                    <a:pt x="426" y="430"/>
                  </a:lnTo>
                  <a:lnTo>
                    <a:pt x="427" y="433"/>
                  </a:lnTo>
                  <a:lnTo>
                    <a:pt x="428" y="437"/>
                  </a:lnTo>
                  <a:lnTo>
                    <a:pt x="430" y="440"/>
                  </a:lnTo>
                  <a:lnTo>
                    <a:pt x="431" y="443"/>
                  </a:lnTo>
                  <a:lnTo>
                    <a:pt x="432" y="446"/>
                  </a:lnTo>
                  <a:lnTo>
                    <a:pt x="433" y="449"/>
                  </a:lnTo>
                  <a:lnTo>
                    <a:pt x="434" y="452"/>
                  </a:lnTo>
                  <a:lnTo>
                    <a:pt x="435" y="454"/>
                  </a:lnTo>
                  <a:lnTo>
                    <a:pt x="436" y="454"/>
                  </a:lnTo>
                  <a:lnTo>
                    <a:pt x="437" y="455"/>
                  </a:lnTo>
                  <a:lnTo>
                    <a:pt x="439" y="455"/>
                  </a:lnTo>
                  <a:lnTo>
                    <a:pt x="440" y="455"/>
                  </a:lnTo>
                  <a:lnTo>
                    <a:pt x="441" y="455"/>
                  </a:lnTo>
                  <a:lnTo>
                    <a:pt x="442" y="454"/>
                  </a:lnTo>
                  <a:lnTo>
                    <a:pt x="443" y="453"/>
                  </a:lnTo>
                  <a:lnTo>
                    <a:pt x="444" y="453"/>
                  </a:lnTo>
                  <a:lnTo>
                    <a:pt x="445" y="453"/>
                  </a:lnTo>
                  <a:lnTo>
                    <a:pt x="447" y="452"/>
                  </a:lnTo>
                  <a:lnTo>
                    <a:pt x="448" y="452"/>
                  </a:lnTo>
                  <a:lnTo>
                    <a:pt x="449" y="451"/>
                  </a:lnTo>
                  <a:lnTo>
                    <a:pt x="450" y="450"/>
                  </a:lnTo>
                  <a:lnTo>
                    <a:pt x="451" y="450"/>
                  </a:lnTo>
                  <a:lnTo>
                    <a:pt x="452" y="449"/>
                  </a:lnTo>
                  <a:lnTo>
                    <a:pt x="453" y="447"/>
                  </a:lnTo>
                  <a:lnTo>
                    <a:pt x="454" y="445"/>
                  </a:lnTo>
                  <a:lnTo>
                    <a:pt x="455" y="443"/>
                  </a:lnTo>
                  <a:lnTo>
                    <a:pt x="457" y="441"/>
                  </a:lnTo>
                  <a:lnTo>
                    <a:pt x="458" y="439"/>
                  </a:lnTo>
                  <a:lnTo>
                    <a:pt x="459" y="437"/>
                  </a:lnTo>
                  <a:lnTo>
                    <a:pt x="460" y="435"/>
                  </a:lnTo>
                  <a:lnTo>
                    <a:pt x="461" y="433"/>
                  </a:lnTo>
                  <a:lnTo>
                    <a:pt x="462" y="430"/>
                  </a:lnTo>
                  <a:lnTo>
                    <a:pt x="463" y="427"/>
                  </a:lnTo>
                  <a:lnTo>
                    <a:pt x="464" y="425"/>
                  </a:lnTo>
                  <a:lnTo>
                    <a:pt x="466" y="422"/>
                  </a:lnTo>
                  <a:lnTo>
                    <a:pt x="467" y="419"/>
                  </a:lnTo>
                  <a:lnTo>
                    <a:pt x="468" y="416"/>
                  </a:lnTo>
                  <a:lnTo>
                    <a:pt x="469" y="413"/>
                  </a:lnTo>
                  <a:lnTo>
                    <a:pt x="470" y="411"/>
                  </a:lnTo>
                  <a:lnTo>
                    <a:pt x="471" y="410"/>
                  </a:lnTo>
                  <a:lnTo>
                    <a:pt x="472" y="410"/>
                  </a:lnTo>
                  <a:lnTo>
                    <a:pt x="474" y="410"/>
                  </a:lnTo>
                  <a:lnTo>
                    <a:pt x="475" y="411"/>
                  </a:lnTo>
                  <a:lnTo>
                    <a:pt x="476" y="412"/>
                  </a:lnTo>
                  <a:lnTo>
                    <a:pt x="477" y="413"/>
                  </a:lnTo>
                  <a:lnTo>
                    <a:pt x="478" y="415"/>
                  </a:lnTo>
                  <a:lnTo>
                    <a:pt x="479" y="417"/>
                  </a:lnTo>
                  <a:lnTo>
                    <a:pt x="480" y="417"/>
                  </a:lnTo>
                  <a:lnTo>
                    <a:pt x="481" y="417"/>
                  </a:lnTo>
                  <a:lnTo>
                    <a:pt x="482" y="417"/>
                  </a:lnTo>
                  <a:lnTo>
                    <a:pt x="484" y="417"/>
                  </a:lnTo>
                  <a:lnTo>
                    <a:pt x="485" y="417"/>
                  </a:lnTo>
                  <a:lnTo>
                    <a:pt x="486" y="417"/>
                  </a:lnTo>
                  <a:lnTo>
                    <a:pt x="487" y="417"/>
                  </a:lnTo>
                  <a:lnTo>
                    <a:pt x="488" y="417"/>
                  </a:lnTo>
                  <a:lnTo>
                    <a:pt x="489" y="419"/>
                  </a:lnTo>
                  <a:lnTo>
                    <a:pt x="490" y="422"/>
                  </a:lnTo>
                  <a:lnTo>
                    <a:pt x="491" y="425"/>
                  </a:lnTo>
                  <a:lnTo>
                    <a:pt x="493" y="429"/>
                  </a:lnTo>
                  <a:lnTo>
                    <a:pt x="494" y="431"/>
                  </a:lnTo>
                  <a:lnTo>
                    <a:pt x="495" y="434"/>
                  </a:lnTo>
                  <a:lnTo>
                    <a:pt x="496" y="435"/>
                  </a:lnTo>
                  <a:lnTo>
                    <a:pt x="497" y="437"/>
                  </a:lnTo>
                  <a:lnTo>
                    <a:pt x="498" y="442"/>
                  </a:lnTo>
                  <a:lnTo>
                    <a:pt x="499" y="449"/>
                  </a:lnTo>
                  <a:lnTo>
                    <a:pt x="501" y="454"/>
                  </a:lnTo>
                  <a:lnTo>
                    <a:pt x="502" y="459"/>
                  </a:lnTo>
                  <a:lnTo>
                    <a:pt x="503" y="466"/>
                  </a:lnTo>
                  <a:lnTo>
                    <a:pt x="504" y="472"/>
                  </a:lnTo>
                  <a:lnTo>
                    <a:pt x="505" y="479"/>
                  </a:lnTo>
                  <a:lnTo>
                    <a:pt x="506" y="484"/>
                  </a:lnTo>
                  <a:lnTo>
                    <a:pt x="507" y="480"/>
                  </a:lnTo>
                  <a:lnTo>
                    <a:pt x="508" y="472"/>
                  </a:lnTo>
                  <a:lnTo>
                    <a:pt x="509" y="461"/>
                  </a:lnTo>
                  <a:lnTo>
                    <a:pt x="511" y="449"/>
                  </a:lnTo>
                  <a:lnTo>
                    <a:pt x="512" y="438"/>
                  </a:lnTo>
                  <a:lnTo>
                    <a:pt x="513" y="427"/>
                  </a:lnTo>
                  <a:lnTo>
                    <a:pt x="514" y="415"/>
                  </a:lnTo>
                  <a:lnTo>
                    <a:pt x="515" y="402"/>
                  </a:lnTo>
                  <a:lnTo>
                    <a:pt x="516" y="387"/>
                  </a:lnTo>
                  <a:lnTo>
                    <a:pt x="517" y="372"/>
                  </a:lnTo>
                  <a:lnTo>
                    <a:pt x="518" y="357"/>
                  </a:lnTo>
                  <a:lnTo>
                    <a:pt x="520" y="343"/>
                  </a:lnTo>
                  <a:lnTo>
                    <a:pt x="521" y="326"/>
                  </a:lnTo>
                  <a:lnTo>
                    <a:pt x="522" y="310"/>
                  </a:lnTo>
                  <a:lnTo>
                    <a:pt x="523" y="293"/>
                  </a:lnTo>
                  <a:lnTo>
                    <a:pt x="524" y="278"/>
                  </a:lnTo>
                  <a:lnTo>
                    <a:pt x="525" y="273"/>
                  </a:lnTo>
                  <a:lnTo>
                    <a:pt x="526" y="272"/>
                  </a:lnTo>
                  <a:lnTo>
                    <a:pt x="528" y="273"/>
                  </a:lnTo>
                  <a:lnTo>
                    <a:pt x="529" y="276"/>
                  </a:lnTo>
                  <a:lnTo>
                    <a:pt x="530" y="279"/>
                  </a:lnTo>
                  <a:lnTo>
                    <a:pt x="531" y="283"/>
                  </a:lnTo>
                  <a:lnTo>
                    <a:pt x="532" y="288"/>
                  </a:lnTo>
                  <a:lnTo>
                    <a:pt x="533" y="295"/>
                  </a:lnTo>
                  <a:lnTo>
                    <a:pt x="534" y="301"/>
                  </a:lnTo>
                  <a:lnTo>
                    <a:pt x="535" y="307"/>
                  </a:lnTo>
                  <a:lnTo>
                    <a:pt x="536" y="313"/>
                  </a:lnTo>
                  <a:lnTo>
                    <a:pt x="538" y="319"/>
                  </a:lnTo>
                  <a:lnTo>
                    <a:pt x="539" y="327"/>
                  </a:lnTo>
                  <a:lnTo>
                    <a:pt x="540" y="336"/>
                  </a:lnTo>
                  <a:lnTo>
                    <a:pt x="541" y="345"/>
                  </a:lnTo>
                  <a:lnTo>
                    <a:pt x="542" y="354"/>
                  </a:lnTo>
                  <a:lnTo>
                    <a:pt x="543" y="360"/>
                  </a:lnTo>
                  <a:lnTo>
                    <a:pt x="544" y="365"/>
                  </a:lnTo>
                  <a:lnTo>
                    <a:pt x="545" y="370"/>
                  </a:lnTo>
                  <a:lnTo>
                    <a:pt x="547" y="374"/>
                  </a:lnTo>
                  <a:lnTo>
                    <a:pt x="548" y="378"/>
                  </a:lnTo>
                  <a:lnTo>
                    <a:pt x="549" y="381"/>
                  </a:lnTo>
                  <a:lnTo>
                    <a:pt x="550" y="383"/>
                  </a:lnTo>
                  <a:lnTo>
                    <a:pt x="551" y="386"/>
                  </a:lnTo>
                  <a:lnTo>
                    <a:pt x="552" y="393"/>
                  </a:lnTo>
                  <a:lnTo>
                    <a:pt x="553" y="402"/>
                  </a:lnTo>
                  <a:lnTo>
                    <a:pt x="555" y="411"/>
                  </a:lnTo>
                  <a:lnTo>
                    <a:pt x="556" y="420"/>
                  </a:lnTo>
                  <a:lnTo>
                    <a:pt x="557" y="430"/>
                  </a:lnTo>
                  <a:lnTo>
                    <a:pt x="558" y="439"/>
                  </a:lnTo>
                  <a:lnTo>
                    <a:pt x="559" y="450"/>
                  </a:lnTo>
                  <a:lnTo>
                    <a:pt x="560" y="459"/>
                  </a:lnTo>
                  <a:lnTo>
                    <a:pt x="561" y="463"/>
                  </a:lnTo>
                  <a:lnTo>
                    <a:pt x="562" y="464"/>
                  </a:lnTo>
                  <a:lnTo>
                    <a:pt x="563" y="462"/>
                  </a:lnTo>
                  <a:lnTo>
                    <a:pt x="565" y="459"/>
                  </a:lnTo>
                  <a:lnTo>
                    <a:pt x="566" y="461"/>
                  </a:lnTo>
                  <a:lnTo>
                    <a:pt x="567" y="463"/>
                  </a:lnTo>
                  <a:lnTo>
                    <a:pt x="568" y="466"/>
                  </a:lnTo>
                  <a:lnTo>
                    <a:pt x="569" y="468"/>
                  </a:lnTo>
                  <a:lnTo>
                    <a:pt x="570" y="463"/>
                  </a:lnTo>
                  <a:lnTo>
                    <a:pt x="571" y="455"/>
                  </a:lnTo>
                  <a:lnTo>
                    <a:pt x="573" y="450"/>
                  </a:lnTo>
                  <a:lnTo>
                    <a:pt x="574" y="445"/>
                  </a:lnTo>
                  <a:lnTo>
                    <a:pt x="575" y="434"/>
                  </a:lnTo>
                  <a:lnTo>
                    <a:pt x="576" y="426"/>
                  </a:lnTo>
                  <a:lnTo>
                    <a:pt x="577" y="414"/>
                  </a:lnTo>
                  <a:lnTo>
                    <a:pt x="578" y="407"/>
                  </a:lnTo>
                  <a:lnTo>
                    <a:pt x="579" y="425"/>
                  </a:lnTo>
                  <a:lnTo>
                    <a:pt x="580" y="455"/>
                  </a:lnTo>
                  <a:lnTo>
                    <a:pt x="582" y="490"/>
                  </a:lnTo>
                  <a:lnTo>
                    <a:pt x="583" y="529"/>
                  </a:lnTo>
                  <a:lnTo>
                    <a:pt x="584" y="565"/>
                  </a:lnTo>
                  <a:lnTo>
                    <a:pt x="585" y="600"/>
                  </a:lnTo>
                  <a:lnTo>
                    <a:pt x="586" y="639"/>
                  </a:lnTo>
                  <a:lnTo>
                    <a:pt x="587" y="677"/>
                  </a:lnTo>
                  <a:lnTo>
                    <a:pt x="588" y="716"/>
                  </a:lnTo>
                  <a:lnTo>
                    <a:pt x="589" y="754"/>
                  </a:lnTo>
                  <a:lnTo>
                    <a:pt x="590" y="787"/>
                  </a:lnTo>
                  <a:lnTo>
                    <a:pt x="592" y="819"/>
                  </a:lnTo>
                  <a:lnTo>
                    <a:pt x="593" y="857"/>
                  </a:lnTo>
                  <a:lnTo>
                    <a:pt x="594" y="893"/>
                  </a:lnTo>
                  <a:lnTo>
                    <a:pt x="595" y="930"/>
                  </a:lnTo>
                  <a:lnTo>
                    <a:pt x="596" y="961"/>
                  </a:lnTo>
                  <a:lnTo>
                    <a:pt x="597" y="962"/>
                  </a:lnTo>
                  <a:lnTo>
                    <a:pt x="598" y="949"/>
                  </a:lnTo>
                  <a:lnTo>
                    <a:pt x="600" y="930"/>
                  </a:lnTo>
                  <a:lnTo>
                    <a:pt x="601" y="905"/>
                  </a:lnTo>
                  <a:lnTo>
                    <a:pt x="602" y="878"/>
                  </a:lnTo>
                  <a:lnTo>
                    <a:pt x="603" y="850"/>
                  </a:lnTo>
                  <a:lnTo>
                    <a:pt x="604" y="817"/>
                  </a:lnTo>
                  <a:lnTo>
                    <a:pt x="605" y="782"/>
                  </a:lnTo>
                  <a:lnTo>
                    <a:pt x="606" y="750"/>
                  </a:lnTo>
                  <a:lnTo>
                    <a:pt x="607" y="719"/>
                  </a:lnTo>
                  <a:lnTo>
                    <a:pt x="609" y="689"/>
                  </a:lnTo>
                  <a:lnTo>
                    <a:pt x="610" y="660"/>
                  </a:lnTo>
                  <a:lnTo>
                    <a:pt x="611" y="625"/>
                  </a:lnTo>
                  <a:lnTo>
                    <a:pt x="612" y="590"/>
                  </a:lnTo>
                  <a:lnTo>
                    <a:pt x="613" y="555"/>
                  </a:lnTo>
                  <a:lnTo>
                    <a:pt x="614" y="520"/>
                  </a:lnTo>
                  <a:lnTo>
                    <a:pt x="615" y="497"/>
                  </a:lnTo>
                  <a:lnTo>
                    <a:pt x="616" y="480"/>
                  </a:lnTo>
                  <a:lnTo>
                    <a:pt x="617" y="464"/>
                  </a:lnTo>
                  <a:lnTo>
                    <a:pt x="619" y="450"/>
                  </a:lnTo>
                  <a:lnTo>
                    <a:pt x="620" y="437"/>
                  </a:lnTo>
                  <a:lnTo>
                    <a:pt x="621" y="426"/>
                  </a:lnTo>
                  <a:lnTo>
                    <a:pt x="622" y="416"/>
                  </a:lnTo>
                  <a:lnTo>
                    <a:pt x="623" y="408"/>
                  </a:lnTo>
                  <a:lnTo>
                    <a:pt x="624" y="396"/>
                  </a:lnTo>
                  <a:lnTo>
                    <a:pt x="625" y="384"/>
                  </a:lnTo>
                  <a:lnTo>
                    <a:pt x="627" y="372"/>
                  </a:lnTo>
                  <a:lnTo>
                    <a:pt x="628" y="361"/>
                  </a:lnTo>
                  <a:lnTo>
                    <a:pt x="629" y="351"/>
                  </a:lnTo>
                  <a:lnTo>
                    <a:pt x="630" y="341"/>
                  </a:lnTo>
                  <a:lnTo>
                    <a:pt x="631" y="332"/>
                  </a:lnTo>
                  <a:lnTo>
                    <a:pt x="632" y="324"/>
                  </a:lnTo>
                  <a:lnTo>
                    <a:pt x="633" y="321"/>
                  </a:lnTo>
                  <a:lnTo>
                    <a:pt x="634" y="320"/>
                  </a:lnTo>
                  <a:lnTo>
                    <a:pt x="636" y="320"/>
                  </a:lnTo>
                  <a:lnTo>
                    <a:pt x="637" y="321"/>
                  </a:lnTo>
                  <a:lnTo>
                    <a:pt x="638" y="323"/>
                  </a:lnTo>
                  <a:lnTo>
                    <a:pt x="639" y="326"/>
                  </a:lnTo>
                  <a:lnTo>
                    <a:pt x="640" y="330"/>
                  </a:lnTo>
                  <a:lnTo>
                    <a:pt x="641" y="334"/>
                  </a:lnTo>
                  <a:lnTo>
                    <a:pt x="642" y="339"/>
                  </a:lnTo>
                  <a:lnTo>
                    <a:pt x="643" y="344"/>
                  </a:lnTo>
                  <a:lnTo>
                    <a:pt x="644" y="349"/>
                  </a:lnTo>
                  <a:lnTo>
                    <a:pt x="646" y="354"/>
                  </a:lnTo>
                  <a:lnTo>
                    <a:pt x="647" y="360"/>
                  </a:lnTo>
                  <a:lnTo>
                    <a:pt x="648" y="367"/>
                  </a:lnTo>
                  <a:lnTo>
                    <a:pt x="649" y="374"/>
                  </a:lnTo>
                  <a:lnTo>
                    <a:pt x="650" y="381"/>
                  </a:lnTo>
                  <a:lnTo>
                    <a:pt x="651" y="387"/>
                  </a:lnTo>
                  <a:lnTo>
                    <a:pt x="652" y="392"/>
                  </a:lnTo>
                  <a:lnTo>
                    <a:pt x="654" y="398"/>
                  </a:lnTo>
                  <a:lnTo>
                    <a:pt x="655" y="404"/>
                  </a:lnTo>
                  <a:lnTo>
                    <a:pt x="656" y="409"/>
                  </a:lnTo>
                  <a:lnTo>
                    <a:pt x="657" y="414"/>
                  </a:lnTo>
                  <a:lnTo>
                    <a:pt x="658" y="419"/>
                  </a:lnTo>
                  <a:lnTo>
                    <a:pt x="659" y="423"/>
                  </a:lnTo>
                  <a:lnTo>
                    <a:pt x="660" y="429"/>
                  </a:lnTo>
                  <a:lnTo>
                    <a:pt x="661" y="436"/>
                  </a:lnTo>
                  <a:lnTo>
                    <a:pt x="663" y="442"/>
                  </a:lnTo>
                  <a:lnTo>
                    <a:pt x="664" y="448"/>
                  </a:lnTo>
                  <a:lnTo>
                    <a:pt x="665" y="455"/>
                  </a:lnTo>
                  <a:lnTo>
                    <a:pt x="666" y="461"/>
                  </a:lnTo>
                  <a:lnTo>
                    <a:pt x="667" y="468"/>
                  </a:lnTo>
                  <a:lnTo>
                    <a:pt x="668" y="474"/>
                  </a:lnTo>
                  <a:lnTo>
                    <a:pt x="669" y="475"/>
                  </a:lnTo>
                  <a:lnTo>
                    <a:pt x="670" y="475"/>
                  </a:lnTo>
                  <a:lnTo>
                    <a:pt x="671" y="473"/>
                  </a:lnTo>
                  <a:lnTo>
                    <a:pt x="673" y="471"/>
                  </a:lnTo>
                  <a:lnTo>
                    <a:pt x="674" y="469"/>
                  </a:lnTo>
                  <a:lnTo>
                    <a:pt x="675" y="465"/>
                  </a:lnTo>
                  <a:lnTo>
                    <a:pt x="676" y="461"/>
                  </a:lnTo>
                  <a:lnTo>
                    <a:pt x="677" y="457"/>
                  </a:lnTo>
                  <a:lnTo>
                    <a:pt x="678" y="454"/>
                  </a:lnTo>
                  <a:lnTo>
                    <a:pt x="679" y="451"/>
                  </a:lnTo>
                  <a:lnTo>
                    <a:pt x="681" y="448"/>
                  </a:lnTo>
                  <a:lnTo>
                    <a:pt x="682" y="445"/>
                  </a:lnTo>
                  <a:lnTo>
                    <a:pt x="683" y="441"/>
                  </a:lnTo>
                  <a:lnTo>
                    <a:pt x="684" y="438"/>
                  </a:lnTo>
                  <a:lnTo>
                    <a:pt x="685" y="434"/>
                  </a:lnTo>
                  <a:lnTo>
                    <a:pt x="686" y="430"/>
                  </a:lnTo>
                  <a:lnTo>
                    <a:pt x="687" y="424"/>
                  </a:lnTo>
                  <a:lnTo>
                    <a:pt x="688" y="419"/>
                  </a:lnTo>
                  <a:lnTo>
                    <a:pt x="690" y="412"/>
                  </a:lnTo>
                  <a:lnTo>
                    <a:pt x="691" y="405"/>
                  </a:lnTo>
                  <a:lnTo>
                    <a:pt x="692" y="400"/>
                  </a:lnTo>
                  <a:lnTo>
                    <a:pt x="693" y="394"/>
                  </a:lnTo>
                  <a:lnTo>
                    <a:pt x="694" y="389"/>
                  </a:lnTo>
                  <a:lnTo>
                    <a:pt x="695" y="384"/>
                  </a:lnTo>
                  <a:lnTo>
                    <a:pt x="696" y="376"/>
                  </a:lnTo>
                  <a:lnTo>
                    <a:pt x="697" y="367"/>
                  </a:lnTo>
                  <a:lnTo>
                    <a:pt x="698" y="359"/>
                  </a:lnTo>
                  <a:lnTo>
                    <a:pt x="700" y="352"/>
                  </a:lnTo>
                  <a:lnTo>
                    <a:pt x="701" y="343"/>
                  </a:lnTo>
                  <a:lnTo>
                    <a:pt x="702" y="335"/>
                  </a:lnTo>
                  <a:lnTo>
                    <a:pt x="703" y="326"/>
                  </a:lnTo>
                  <a:lnTo>
                    <a:pt x="704" y="319"/>
                  </a:lnTo>
                  <a:lnTo>
                    <a:pt x="705" y="318"/>
                  </a:lnTo>
                  <a:lnTo>
                    <a:pt x="706" y="321"/>
                  </a:lnTo>
                  <a:lnTo>
                    <a:pt x="708" y="326"/>
                  </a:lnTo>
                  <a:lnTo>
                    <a:pt x="709" y="332"/>
                  </a:lnTo>
                  <a:lnTo>
                    <a:pt x="710" y="337"/>
                  </a:lnTo>
                  <a:lnTo>
                    <a:pt x="711" y="343"/>
                  </a:lnTo>
                  <a:lnTo>
                    <a:pt x="712" y="350"/>
                  </a:lnTo>
                  <a:lnTo>
                    <a:pt x="713" y="358"/>
                  </a:lnTo>
                  <a:lnTo>
                    <a:pt x="714" y="366"/>
                  </a:lnTo>
                  <a:lnTo>
                    <a:pt x="715" y="375"/>
                  </a:lnTo>
                  <a:lnTo>
                    <a:pt x="717" y="383"/>
                  </a:lnTo>
                  <a:lnTo>
                    <a:pt x="718" y="391"/>
                  </a:lnTo>
                  <a:lnTo>
                    <a:pt x="719" y="401"/>
                  </a:lnTo>
                  <a:lnTo>
                    <a:pt x="720" y="411"/>
                  </a:lnTo>
                  <a:lnTo>
                    <a:pt x="721" y="422"/>
                  </a:lnTo>
                  <a:lnTo>
                    <a:pt x="722" y="431"/>
                  </a:lnTo>
                  <a:lnTo>
                    <a:pt x="723" y="436"/>
                  </a:lnTo>
                  <a:lnTo>
                    <a:pt x="724" y="439"/>
                  </a:lnTo>
                  <a:lnTo>
                    <a:pt x="725" y="441"/>
                  </a:lnTo>
                  <a:lnTo>
                    <a:pt x="727" y="441"/>
                  </a:lnTo>
                  <a:lnTo>
                    <a:pt x="728" y="442"/>
                  </a:lnTo>
                  <a:lnTo>
                    <a:pt x="729" y="442"/>
                  </a:lnTo>
                  <a:lnTo>
                    <a:pt x="730" y="442"/>
                  </a:lnTo>
                  <a:lnTo>
                    <a:pt x="731" y="441"/>
                  </a:lnTo>
                  <a:lnTo>
                    <a:pt x="732" y="442"/>
                  </a:lnTo>
                  <a:lnTo>
                    <a:pt x="733" y="442"/>
                  </a:lnTo>
                  <a:lnTo>
                    <a:pt x="735" y="444"/>
                  </a:lnTo>
                  <a:lnTo>
                    <a:pt x="736" y="444"/>
                  </a:lnTo>
                  <a:lnTo>
                    <a:pt x="737" y="445"/>
                  </a:lnTo>
                  <a:lnTo>
                    <a:pt x="738" y="445"/>
                  </a:lnTo>
                  <a:lnTo>
                    <a:pt x="739" y="445"/>
                  </a:lnTo>
                  <a:lnTo>
                    <a:pt x="740" y="445"/>
                  </a:lnTo>
                  <a:lnTo>
                    <a:pt x="741" y="445"/>
                  </a:lnTo>
                  <a:lnTo>
                    <a:pt x="742" y="445"/>
                  </a:lnTo>
                  <a:lnTo>
                    <a:pt x="743" y="444"/>
                  </a:lnTo>
                  <a:lnTo>
                    <a:pt x="745" y="444"/>
                  </a:lnTo>
                  <a:lnTo>
                    <a:pt x="746" y="445"/>
                  </a:lnTo>
                  <a:lnTo>
                    <a:pt x="747" y="446"/>
                  </a:lnTo>
                  <a:lnTo>
                    <a:pt x="748" y="447"/>
                  </a:lnTo>
                  <a:lnTo>
                    <a:pt x="749" y="448"/>
                  </a:lnTo>
                  <a:lnTo>
                    <a:pt x="750" y="446"/>
                  </a:lnTo>
                  <a:lnTo>
                    <a:pt x="751" y="442"/>
                  </a:lnTo>
                  <a:lnTo>
                    <a:pt x="752" y="439"/>
                  </a:lnTo>
                  <a:lnTo>
                    <a:pt x="754" y="436"/>
                  </a:lnTo>
                  <a:lnTo>
                    <a:pt x="755" y="432"/>
                  </a:lnTo>
                  <a:lnTo>
                    <a:pt x="756" y="428"/>
                  </a:lnTo>
                  <a:lnTo>
                    <a:pt x="757" y="423"/>
                  </a:lnTo>
                  <a:lnTo>
                    <a:pt x="758" y="420"/>
                  </a:lnTo>
                  <a:lnTo>
                    <a:pt x="759" y="423"/>
                  </a:lnTo>
                  <a:lnTo>
                    <a:pt x="761" y="430"/>
                  </a:lnTo>
                  <a:lnTo>
                    <a:pt x="762" y="439"/>
                  </a:lnTo>
                  <a:lnTo>
                    <a:pt x="763" y="450"/>
                  </a:lnTo>
                  <a:lnTo>
                    <a:pt x="764" y="457"/>
                  </a:lnTo>
                  <a:lnTo>
                    <a:pt x="765" y="465"/>
                  </a:lnTo>
                  <a:lnTo>
                    <a:pt x="766" y="473"/>
                  </a:lnTo>
                  <a:lnTo>
                    <a:pt x="767" y="481"/>
                  </a:lnTo>
                  <a:lnTo>
                    <a:pt x="768" y="493"/>
                  </a:lnTo>
                  <a:lnTo>
                    <a:pt x="769" y="506"/>
                  </a:lnTo>
                  <a:lnTo>
                    <a:pt x="770" y="518"/>
                  </a:lnTo>
                  <a:lnTo>
                    <a:pt x="772" y="530"/>
                  </a:lnTo>
                  <a:lnTo>
                    <a:pt x="773" y="544"/>
                  </a:lnTo>
                  <a:lnTo>
                    <a:pt x="774" y="557"/>
                  </a:lnTo>
                  <a:lnTo>
                    <a:pt x="775" y="572"/>
                  </a:lnTo>
                  <a:lnTo>
                    <a:pt x="776" y="583"/>
                  </a:lnTo>
                  <a:lnTo>
                    <a:pt x="777" y="580"/>
                  </a:lnTo>
                  <a:lnTo>
                    <a:pt x="778" y="570"/>
                  </a:lnTo>
                  <a:lnTo>
                    <a:pt x="779" y="556"/>
                  </a:lnTo>
                  <a:lnTo>
                    <a:pt x="781" y="539"/>
                  </a:lnTo>
                  <a:lnTo>
                    <a:pt x="782" y="523"/>
                  </a:lnTo>
                  <a:lnTo>
                    <a:pt x="783" y="506"/>
                  </a:lnTo>
                  <a:lnTo>
                    <a:pt x="784" y="486"/>
                  </a:lnTo>
                  <a:lnTo>
                    <a:pt x="785" y="466"/>
                  </a:lnTo>
                  <a:lnTo>
                    <a:pt x="786" y="445"/>
                  </a:lnTo>
                  <a:lnTo>
                    <a:pt x="788" y="423"/>
                  </a:lnTo>
                  <a:lnTo>
                    <a:pt x="789" y="402"/>
                  </a:lnTo>
                  <a:lnTo>
                    <a:pt x="790" y="380"/>
                  </a:lnTo>
                  <a:lnTo>
                    <a:pt x="791" y="356"/>
                  </a:lnTo>
                  <a:lnTo>
                    <a:pt x="792" y="332"/>
                  </a:lnTo>
                  <a:lnTo>
                    <a:pt x="793" y="307"/>
                  </a:lnTo>
                  <a:lnTo>
                    <a:pt x="794" y="284"/>
                  </a:lnTo>
                  <a:lnTo>
                    <a:pt x="795" y="268"/>
                  </a:lnTo>
                  <a:lnTo>
                    <a:pt x="796" y="256"/>
                  </a:lnTo>
                  <a:lnTo>
                    <a:pt x="797" y="246"/>
                  </a:lnTo>
                  <a:lnTo>
                    <a:pt x="799" y="237"/>
                  </a:lnTo>
                  <a:lnTo>
                    <a:pt x="800" y="230"/>
                  </a:lnTo>
                  <a:lnTo>
                    <a:pt x="801" y="225"/>
                  </a:lnTo>
                  <a:lnTo>
                    <a:pt x="802" y="222"/>
                  </a:lnTo>
                  <a:lnTo>
                    <a:pt x="803" y="219"/>
                  </a:lnTo>
                  <a:lnTo>
                    <a:pt x="804" y="212"/>
                  </a:lnTo>
                  <a:lnTo>
                    <a:pt x="805" y="203"/>
                  </a:lnTo>
                  <a:lnTo>
                    <a:pt x="807" y="196"/>
                  </a:lnTo>
                  <a:lnTo>
                    <a:pt x="808" y="190"/>
                  </a:lnTo>
                  <a:lnTo>
                    <a:pt x="809" y="182"/>
                  </a:lnTo>
                  <a:lnTo>
                    <a:pt x="810" y="177"/>
                  </a:lnTo>
                  <a:lnTo>
                    <a:pt x="811" y="171"/>
                  </a:lnTo>
                  <a:lnTo>
                    <a:pt x="812" y="167"/>
                  </a:lnTo>
                  <a:lnTo>
                    <a:pt x="813" y="174"/>
                  </a:lnTo>
                  <a:lnTo>
                    <a:pt x="815" y="185"/>
                  </a:lnTo>
                  <a:lnTo>
                    <a:pt x="816" y="199"/>
                  </a:lnTo>
                  <a:lnTo>
                    <a:pt x="817" y="216"/>
                  </a:lnTo>
                  <a:lnTo>
                    <a:pt x="818" y="231"/>
                  </a:lnTo>
                  <a:lnTo>
                    <a:pt x="819" y="248"/>
                  </a:lnTo>
                  <a:lnTo>
                    <a:pt x="820" y="265"/>
                  </a:lnTo>
                  <a:lnTo>
                    <a:pt x="821" y="284"/>
                  </a:lnTo>
                  <a:lnTo>
                    <a:pt x="822" y="304"/>
                  </a:lnTo>
                  <a:lnTo>
                    <a:pt x="823" y="325"/>
                  </a:lnTo>
                  <a:lnTo>
                    <a:pt x="824" y="346"/>
                  </a:lnTo>
                  <a:lnTo>
                    <a:pt x="826" y="366"/>
                  </a:lnTo>
                  <a:lnTo>
                    <a:pt x="827" y="389"/>
                  </a:lnTo>
                  <a:lnTo>
                    <a:pt x="828" y="412"/>
                  </a:lnTo>
                  <a:lnTo>
                    <a:pt x="829" y="435"/>
                  </a:lnTo>
                  <a:lnTo>
                    <a:pt x="830" y="457"/>
                  </a:lnTo>
                  <a:lnTo>
                    <a:pt x="831" y="469"/>
                  </a:lnTo>
                  <a:lnTo>
                    <a:pt x="832" y="475"/>
                  </a:lnTo>
                  <a:lnTo>
                    <a:pt x="834" y="480"/>
                  </a:lnTo>
                  <a:lnTo>
                    <a:pt x="835" y="482"/>
                  </a:lnTo>
                  <a:lnTo>
                    <a:pt x="836" y="483"/>
                  </a:lnTo>
                  <a:lnTo>
                    <a:pt x="837" y="482"/>
                  </a:lnTo>
                  <a:lnTo>
                    <a:pt x="838" y="479"/>
                  </a:lnTo>
                  <a:lnTo>
                    <a:pt x="839" y="476"/>
                  </a:lnTo>
                  <a:lnTo>
                    <a:pt x="840" y="476"/>
                  </a:lnTo>
                  <a:lnTo>
                    <a:pt x="842" y="478"/>
                  </a:lnTo>
                  <a:lnTo>
                    <a:pt x="843" y="478"/>
                  </a:lnTo>
                  <a:lnTo>
                    <a:pt x="844" y="479"/>
                  </a:lnTo>
                  <a:lnTo>
                    <a:pt x="845" y="479"/>
                  </a:lnTo>
                  <a:lnTo>
                    <a:pt x="846" y="478"/>
                  </a:lnTo>
                  <a:lnTo>
                    <a:pt x="847" y="476"/>
                  </a:lnTo>
                  <a:lnTo>
                    <a:pt x="848" y="474"/>
                  </a:lnTo>
                  <a:lnTo>
                    <a:pt x="849" y="466"/>
                  </a:lnTo>
                  <a:lnTo>
                    <a:pt x="850" y="456"/>
                  </a:lnTo>
                  <a:lnTo>
                    <a:pt x="851" y="443"/>
                  </a:lnTo>
                  <a:lnTo>
                    <a:pt x="853" y="430"/>
                  </a:lnTo>
                  <a:lnTo>
                    <a:pt x="854" y="417"/>
                  </a:lnTo>
                  <a:lnTo>
                    <a:pt x="855" y="404"/>
                  </a:lnTo>
                  <a:lnTo>
                    <a:pt x="856" y="391"/>
                  </a:lnTo>
                  <a:lnTo>
                    <a:pt x="857" y="378"/>
                  </a:lnTo>
                  <a:lnTo>
                    <a:pt x="858" y="362"/>
                  </a:lnTo>
                  <a:lnTo>
                    <a:pt x="859" y="344"/>
                  </a:lnTo>
                  <a:lnTo>
                    <a:pt x="861" y="328"/>
                  </a:lnTo>
                  <a:lnTo>
                    <a:pt x="862" y="312"/>
                  </a:lnTo>
                  <a:lnTo>
                    <a:pt x="863" y="293"/>
                  </a:lnTo>
                  <a:lnTo>
                    <a:pt x="864" y="275"/>
                  </a:lnTo>
                  <a:lnTo>
                    <a:pt x="865" y="257"/>
                  </a:lnTo>
                  <a:lnTo>
                    <a:pt x="866" y="240"/>
                  </a:lnTo>
                  <a:lnTo>
                    <a:pt x="867" y="233"/>
                  </a:lnTo>
                  <a:lnTo>
                    <a:pt x="868" y="231"/>
                  </a:lnTo>
                  <a:lnTo>
                    <a:pt x="870" y="231"/>
                  </a:lnTo>
                  <a:lnTo>
                    <a:pt x="871" y="234"/>
                  </a:lnTo>
                  <a:lnTo>
                    <a:pt x="872" y="236"/>
                  </a:lnTo>
                  <a:lnTo>
                    <a:pt x="873" y="240"/>
                  </a:lnTo>
                  <a:lnTo>
                    <a:pt x="874" y="246"/>
                  </a:lnTo>
                  <a:lnTo>
                    <a:pt x="875" y="252"/>
                  </a:lnTo>
                  <a:lnTo>
                    <a:pt x="876" y="257"/>
                  </a:lnTo>
                  <a:lnTo>
                    <a:pt x="877" y="261"/>
                  </a:lnTo>
                  <a:lnTo>
                    <a:pt x="878" y="266"/>
                  </a:lnTo>
                  <a:lnTo>
                    <a:pt x="880" y="271"/>
                  </a:lnTo>
                  <a:lnTo>
                    <a:pt x="881" y="278"/>
                  </a:lnTo>
                  <a:lnTo>
                    <a:pt x="882" y="285"/>
                  </a:lnTo>
                  <a:lnTo>
                    <a:pt x="883" y="292"/>
                  </a:lnTo>
                  <a:lnTo>
                    <a:pt x="884" y="300"/>
                  </a:lnTo>
                  <a:lnTo>
                    <a:pt x="885" y="308"/>
                  </a:lnTo>
                  <a:lnTo>
                    <a:pt x="886" y="315"/>
                  </a:lnTo>
                  <a:lnTo>
                    <a:pt x="888" y="323"/>
                  </a:lnTo>
                  <a:lnTo>
                    <a:pt x="889" y="331"/>
                  </a:lnTo>
                  <a:lnTo>
                    <a:pt x="890" y="338"/>
                  </a:lnTo>
                  <a:lnTo>
                    <a:pt x="891" y="346"/>
                  </a:lnTo>
                  <a:lnTo>
                    <a:pt x="892" y="353"/>
                  </a:lnTo>
                  <a:lnTo>
                    <a:pt x="893" y="361"/>
                  </a:lnTo>
                  <a:lnTo>
                    <a:pt x="894" y="370"/>
                  </a:lnTo>
                  <a:lnTo>
                    <a:pt x="895" y="380"/>
                  </a:lnTo>
                  <a:lnTo>
                    <a:pt x="897" y="389"/>
                  </a:lnTo>
                  <a:lnTo>
                    <a:pt x="898" y="398"/>
                  </a:lnTo>
                  <a:lnTo>
                    <a:pt x="899" y="408"/>
                  </a:lnTo>
                  <a:lnTo>
                    <a:pt x="900" y="418"/>
                  </a:lnTo>
                  <a:lnTo>
                    <a:pt x="901" y="427"/>
                  </a:lnTo>
                  <a:lnTo>
                    <a:pt x="902" y="436"/>
                  </a:lnTo>
                  <a:lnTo>
                    <a:pt x="903" y="442"/>
                  </a:lnTo>
                  <a:lnTo>
                    <a:pt x="904" y="446"/>
                  </a:lnTo>
                  <a:lnTo>
                    <a:pt x="905" y="449"/>
                  </a:lnTo>
                  <a:lnTo>
                    <a:pt x="907" y="451"/>
                  </a:lnTo>
                  <a:lnTo>
                    <a:pt x="908" y="453"/>
                  </a:lnTo>
                  <a:lnTo>
                    <a:pt x="909" y="455"/>
                  </a:lnTo>
                  <a:lnTo>
                    <a:pt x="910" y="456"/>
                  </a:lnTo>
                  <a:lnTo>
                    <a:pt x="911" y="457"/>
                  </a:lnTo>
                  <a:lnTo>
                    <a:pt x="912" y="458"/>
                  </a:lnTo>
                  <a:lnTo>
                    <a:pt x="913" y="459"/>
                  </a:lnTo>
                  <a:lnTo>
                    <a:pt x="915" y="460"/>
                  </a:lnTo>
                  <a:lnTo>
                    <a:pt x="916" y="461"/>
                  </a:lnTo>
                  <a:lnTo>
                    <a:pt x="917" y="461"/>
                  </a:lnTo>
                  <a:lnTo>
                    <a:pt x="918" y="462"/>
                  </a:lnTo>
                  <a:lnTo>
                    <a:pt x="919" y="462"/>
                  </a:lnTo>
                  <a:lnTo>
                    <a:pt x="920" y="461"/>
                  </a:lnTo>
                  <a:lnTo>
                    <a:pt x="921" y="461"/>
                  </a:lnTo>
                  <a:lnTo>
                    <a:pt x="922" y="461"/>
                  </a:lnTo>
                  <a:lnTo>
                    <a:pt x="924" y="460"/>
                  </a:lnTo>
                  <a:lnTo>
                    <a:pt x="925" y="460"/>
                  </a:lnTo>
                  <a:lnTo>
                    <a:pt x="926" y="459"/>
                  </a:lnTo>
                  <a:lnTo>
                    <a:pt x="927" y="458"/>
                  </a:lnTo>
                  <a:lnTo>
                    <a:pt x="928" y="457"/>
                  </a:lnTo>
                  <a:lnTo>
                    <a:pt x="929" y="457"/>
                  </a:lnTo>
                  <a:lnTo>
                    <a:pt x="930" y="455"/>
                  </a:lnTo>
                  <a:lnTo>
                    <a:pt x="931" y="454"/>
                  </a:lnTo>
                  <a:lnTo>
                    <a:pt x="932" y="452"/>
                  </a:lnTo>
                  <a:lnTo>
                    <a:pt x="934" y="451"/>
                  </a:lnTo>
                  <a:lnTo>
                    <a:pt x="935" y="449"/>
                  </a:lnTo>
                  <a:lnTo>
                    <a:pt x="936" y="448"/>
                  </a:lnTo>
                  <a:lnTo>
                    <a:pt x="937" y="446"/>
                  </a:lnTo>
                  <a:lnTo>
                    <a:pt x="938" y="444"/>
                  </a:lnTo>
                  <a:lnTo>
                    <a:pt x="939" y="443"/>
                  </a:lnTo>
                  <a:lnTo>
                    <a:pt x="940" y="442"/>
                  </a:lnTo>
                  <a:lnTo>
                    <a:pt x="942" y="442"/>
                  </a:lnTo>
                  <a:lnTo>
                    <a:pt x="943" y="441"/>
                  </a:lnTo>
                  <a:lnTo>
                    <a:pt x="944" y="441"/>
                  </a:lnTo>
                  <a:lnTo>
                    <a:pt x="945" y="441"/>
                  </a:lnTo>
                  <a:lnTo>
                    <a:pt x="946" y="441"/>
                  </a:lnTo>
                  <a:lnTo>
                    <a:pt x="947" y="441"/>
                  </a:lnTo>
                  <a:lnTo>
                    <a:pt x="948" y="441"/>
                  </a:lnTo>
                  <a:lnTo>
                    <a:pt x="949" y="440"/>
                  </a:lnTo>
                  <a:lnTo>
                    <a:pt x="951" y="440"/>
                  </a:lnTo>
                  <a:lnTo>
                    <a:pt x="952" y="439"/>
                  </a:lnTo>
                  <a:lnTo>
                    <a:pt x="953" y="439"/>
                  </a:lnTo>
                  <a:lnTo>
                    <a:pt x="954" y="439"/>
                  </a:lnTo>
                  <a:lnTo>
                    <a:pt x="955" y="438"/>
                  </a:lnTo>
                  <a:lnTo>
                    <a:pt x="956" y="438"/>
                  </a:lnTo>
                  <a:lnTo>
                    <a:pt x="957" y="439"/>
                  </a:lnTo>
                  <a:lnTo>
                    <a:pt x="958" y="439"/>
                  </a:lnTo>
                  <a:lnTo>
                    <a:pt x="959" y="441"/>
                  </a:lnTo>
                  <a:lnTo>
                    <a:pt x="961" y="442"/>
                  </a:lnTo>
                  <a:lnTo>
                    <a:pt x="962" y="443"/>
                  </a:lnTo>
                  <a:lnTo>
                    <a:pt x="963" y="444"/>
                  </a:lnTo>
                  <a:lnTo>
                    <a:pt x="964" y="446"/>
                  </a:lnTo>
                  <a:lnTo>
                    <a:pt x="965" y="447"/>
                  </a:lnTo>
                  <a:lnTo>
                    <a:pt x="966" y="448"/>
                  </a:lnTo>
                  <a:lnTo>
                    <a:pt x="968" y="449"/>
                  </a:lnTo>
                  <a:lnTo>
                    <a:pt x="969" y="450"/>
                  </a:lnTo>
                  <a:lnTo>
                    <a:pt x="970" y="450"/>
                  </a:lnTo>
                  <a:lnTo>
                    <a:pt x="971" y="451"/>
                  </a:lnTo>
                  <a:lnTo>
                    <a:pt x="972" y="452"/>
                  </a:lnTo>
                  <a:lnTo>
                    <a:pt x="973" y="452"/>
                  </a:lnTo>
                  <a:lnTo>
                    <a:pt x="974" y="453"/>
                  </a:lnTo>
                  <a:lnTo>
                    <a:pt x="975" y="454"/>
                  </a:lnTo>
                  <a:lnTo>
                    <a:pt x="976" y="455"/>
                  </a:lnTo>
                  <a:lnTo>
                    <a:pt x="978" y="456"/>
                  </a:lnTo>
                  <a:lnTo>
                    <a:pt x="979" y="458"/>
                  </a:lnTo>
                  <a:lnTo>
                    <a:pt x="980" y="458"/>
                  </a:lnTo>
                  <a:lnTo>
                    <a:pt x="981" y="459"/>
                  </a:lnTo>
                  <a:lnTo>
                    <a:pt x="982" y="460"/>
                  </a:lnTo>
                  <a:lnTo>
                    <a:pt x="983" y="460"/>
                  </a:lnTo>
                  <a:lnTo>
                    <a:pt x="984" y="461"/>
                  </a:lnTo>
                  <a:lnTo>
                    <a:pt x="985" y="462"/>
                  </a:lnTo>
                  <a:lnTo>
                    <a:pt x="986" y="463"/>
                  </a:lnTo>
                  <a:lnTo>
                    <a:pt x="988" y="463"/>
                  </a:lnTo>
                  <a:lnTo>
                    <a:pt x="989" y="464"/>
                  </a:lnTo>
                  <a:lnTo>
                    <a:pt x="990" y="464"/>
                  </a:lnTo>
                  <a:lnTo>
                    <a:pt x="991" y="465"/>
                  </a:lnTo>
                  <a:lnTo>
                    <a:pt x="992" y="465"/>
                  </a:lnTo>
                  <a:lnTo>
                    <a:pt x="993" y="463"/>
                  </a:lnTo>
                  <a:lnTo>
                    <a:pt x="995" y="459"/>
                  </a:lnTo>
                  <a:lnTo>
                    <a:pt x="996" y="455"/>
                  </a:lnTo>
                  <a:lnTo>
                    <a:pt x="997" y="450"/>
                  </a:lnTo>
                  <a:lnTo>
                    <a:pt x="998" y="445"/>
                  </a:lnTo>
                  <a:lnTo>
                    <a:pt x="999" y="439"/>
                  </a:lnTo>
                  <a:lnTo>
                    <a:pt x="1000" y="432"/>
                  </a:lnTo>
                  <a:lnTo>
                    <a:pt x="1001" y="425"/>
                  </a:lnTo>
                  <a:lnTo>
                    <a:pt x="1002" y="421"/>
                  </a:lnTo>
                  <a:lnTo>
                    <a:pt x="1003" y="417"/>
                  </a:lnTo>
                  <a:lnTo>
                    <a:pt x="1005" y="413"/>
                  </a:lnTo>
                  <a:lnTo>
                    <a:pt x="1006" y="409"/>
                  </a:lnTo>
                  <a:lnTo>
                    <a:pt x="1007" y="405"/>
                  </a:lnTo>
                  <a:lnTo>
                    <a:pt x="1008" y="401"/>
                  </a:lnTo>
                  <a:lnTo>
                    <a:pt x="1009" y="398"/>
                  </a:lnTo>
                  <a:lnTo>
                    <a:pt x="1010" y="393"/>
                  </a:lnTo>
                  <a:lnTo>
                    <a:pt x="1011" y="385"/>
                  </a:lnTo>
                  <a:lnTo>
                    <a:pt x="1012" y="376"/>
                  </a:lnTo>
                  <a:lnTo>
                    <a:pt x="1014" y="365"/>
                  </a:lnTo>
                  <a:lnTo>
                    <a:pt x="1015" y="353"/>
                  </a:lnTo>
                  <a:lnTo>
                    <a:pt x="1016" y="344"/>
                  </a:lnTo>
                  <a:lnTo>
                    <a:pt x="1017" y="335"/>
                  </a:lnTo>
                  <a:lnTo>
                    <a:pt x="1018" y="326"/>
                  </a:lnTo>
                  <a:lnTo>
                    <a:pt x="1019" y="317"/>
                  </a:lnTo>
                  <a:lnTo>
                    <a:pt x="1020" y="305"/>
                  </a:lnTo>
                  <a:lnTo>
                    <a:pt x="1022" y="291"/>
                  </a:lnTo>
                  <a:lnTo>
                    <a:pt x="1023" y="278"/>
                  </a:lnTo>
                  <a:lnTo>
                    <a:pt x="1024" y="266"/>
                  </a:lnTo>
                  <a:lnTo>
                    <a:pt x="1025" y="252"/>
                  </a:lnTo>
                  <a:lnTo>
                    <a:pt x="1026" y="238"/>
                  </a:lnTo>
                  <a:lnTo>
                    <a:pt x="1027" y="224"/>
                  </a:lnTo>
                  <a:lnTo>
                    <a:pt x="1028" y="212"/>
                  </a:lnTo>
                  <a:lnTo>
                    <a:pt x="1029" y="213"/>
                  </a:lnTo>
                  <a:lnTo>
                    <a:pt x="1030" y="219"/>
                  </a:lnTo>
                  <a:lnTo>
                    <a:pt x="1032" y="229"/>
                  </a:lnTo>
                  <a:lnTo>
                    <a:pt x="1033" y="241"/>
                  </a:lnTo>
                  <a:lnTo>
                    <a:pt x="1034" y="252"/>
                  </a:lnTo>
                  <a:lnTo>
                    <a:pt x="1035" y="264"/>
                  </a:lnTo>
                  <a:lnTo>
                    <a:pt x="1036" y="278"/>
                  </a:lnTo>
                  <a:lnTo>
                    <a:pt x="1037" y="293"/>
                  </a:lnTo>
                  <a:lnTo>
                    <a:pt x="1038" y="309"/>
                  </a:lnTo>
                  <a:lnTo>
                    <a:pt x="1039" y="326"/>
                  </a:lnTo>
                  <a:lnTo>
                    <a:pt x="1041" y="342"/>
                  </a:lnTo>
                  <a:lnTo>
                    <a:pt x="1042" y="358"/>
                  </a:lnTo>
                  <a:lnTo>
                    <a:pt x="1043" y="377"/>
                  </a:lnTo>
                  <a:lnTo>
                    <a:pt x="1044" y="396"/>
                  </a:lnTo>
                  <a:lnTo>
                    <a:pt x="1045" y="415"/>
                  </a:lnTo>
                  <a:lnTo>
                    <a:pt x="1046" y="434"/>
                  </a:lnTo>
                  <a:lnTo>
                    <a:pt x="1047" y="444"/>
                  </a:lnTo>
                  <a:lnTo>
                    <a:pt x="1049" y="450"/>
                  </a:lnTo>
                  <a:lnTo>
                    <a:pt x="1050" y="454"/>
                  </a:lnTo>
                  <a:lnTo>
                    <a:pt x="1051" y="457"/>
                  </a:lnTo>
                  <a:lnTo>
                    <a:pt x="1052" y="460"/>
                  </a:lnTo>
                  <a:lnTo>
                    <a:pt x="1053" y="462"/>
                  </a:lnTo>
                  <a:lnTo>
                    <a:pt x="1054" y="463"/>
                  </a:lnTo>
                  <a:lnTo>
                    <a:pt x="1055" y="463"/>
                  </a:lnTo>
                  <a:lnTo>
                    <a:pt x="1056" y="464"/>
                  </a:lnTo>
                  <a:lnTo>
                    <a:pt x="1057" y="466"/>
                  </a:lnTo>
                  <a:lnTo>
                    <a:pt x="1059" y="467"/>
                  </a:lnTo>
                  <a:lnTo>
                    <a:pt x="1060" y="469"/>
                  </a:lnTo>
                  <a:lnTo>
                    <a:pt x="1061" y="469"/>
                  </a:lnTo>
                  <a:lnTo>
                    <a:pt x="1062" y="469"/>
                  </a:lnTo>
                  <a:lnTo>
                    <a:pt x="1063" y="469"/>
                  </a:lnTo>
                  <a:lnTo>
                    <a:pt x="1064" y="469"/>
                  </a:lnTo>
                  <a:lnTo>
                    <a:pt x="1065" y="468"/>
                  </a:lnTo>
                  <a:lnTo>
                    <a:pt x="1066" y="468"/>
                  </a:lnTo>
                  <a:lnTo>
                    <a:pt x="1068" y="467"/>
                  </a:lnTo>
                  <a:lnTo>
                    <a:pt x="1069" y="467"/>
                  </a:lnTo>
                  <a:lnTo>
                    <a:pt x="1070" y="466"/>
                  </a:lnTo>
                  <a:lnTo>
                    <a:pt x="1071" y="465"/>
                  </a:lnTo>
                  <a:lnTo>
                    <a:pt x="1072" y="464"/>
                  </a:lnTo>
                  <a:lnTo>
                    <a:pt x="1073" y="463"/>
                  </a:lnTo>
                  <a:lnTo>
                    <a:pt x="1074" y="462"/>
                  </a:lnTo>
                  <a:lnTo>
                    <a:pt x="1076" y="460"/>
                  </a:lnTo>
                  <a:lnTo>
                    <a:pt x="1077" y="458"/>
                  </a:lnTo>
                  <a:lnTo>
                    <a:pt x="1078" y="456"/>
                  </a:lnTo>
                  <a:lnTo>
                    <a:pt x="1079" y="453"/>
                  </a:lnTo>
                  <a:lnTo>
                    <a:pt x="1080" y="451"/>
                  </a:lnTo>
                  <a:lnTo>
                    <a:pt x="1081" y="449"/>
                  </a:lnTo>
                  <a:lnTo>
                    <a:pt x="1082" y="446"/>
                  </a:lnTo>
                  <a:lnTo>
                    <a:pt x="1083" y="445"/>
                  </a:lnTo>
                  <a:lnTo>
                    <a:pt x="1084" y="445"/>
                  </a:lnTo>
                  <a:lnTo>
                    <a:pt x="1085" y="444"/>
                  </a:lnTo>
                  <a:lnTo>
                    <a:pt x="1087" y="444"/>
                  </a:lnTo>
                  <a:lnTo>
                    <a:pt x="1088" y="444"/>
                  </a:lnTo>
                  <a:lnTo>
                    <a:pt x="1089" y="444"/>
                  </a:lnTo>
                  <a:lnTo>
                    <a:pt x="1090" y="444"/>
                  </a:lnTo>
                  <a:lnTo>
                    <a:pt x="1091" y="444"/>
                  </a:lnTo>
                  <a:lnTo>
                    <a:pt x="1092" y="444"/>
                  </a:lnTo>
                  <a:lnTo>
                    <a:pt x="1093" y="443"/>
                  </a:lnTo>
                  <a:lnTo>
                    <a:pt x="1095" y="442"/>
                  </a:lnTo>
                  <a:lnTo>
                    <a:pt x="1096" y="441"/>
                  </a:lnTo>
                  <a:lnTo>
                    <a:pt x="1097" y="441"/>
                  </a:lnTo>
                  <a:lnTo>
                    <a:pt x="1098" y="440"/>
                  </a:lnTo>
                  <a:lnTo>
                    <a:pt x="1099" y="439"/>
                  </a:lnTo>
                  <a:lnTo>
                    <a:pt x="1100" y="438"/>
                  </a:lnTo>
                  <a:lnTo>
                    <a:pt x="1101" y="439"/>
                  </a:lnTo>
                  <a:lnTo>
                    <a:pt x="1103" y="440"/>
                  </a:lnTo>
                  <a:lnTo>
                    <a:pt x="1104" y="441"/>
                  </a:lnTo>
                  <a:lnTo>
                    <a:pt x="1105" y="443"/>
                  </a:lnTo>
                  <a:lnTo>
                    <a:pt x="1106" y="444"/>
                  </a:lnTo>
                  <a:lnTo>
                    <a:pt x="1107" y="445"/>
                  </a:lnTo>
                  <a:lnTo>
                    <a:pt x="1108" y="446"/>
                  </a:lnTo>
                  <a:lnTo>
                    <a:pt x="1109" y="447"/>
                  </a:lnTo>
                  <a:lnTo>
                    <a:pt x="1110" y="449"/>
                  </a:lnTo>
                  <a:lnTo>
                    <a:pt x="1111" y="451"/>
                  </a:lnTo>
                  <a:lnTo>
                    <a:pt x="1112" y="453"/>
                  </a:lnTo>
                  <a:lnTo>
                    <a:pt x="1114" y="454"/>
                  </a:lnTo>
                  <a:lnTo>
                    <a:pt x="1115" y="457"/>
                  </a:lnTo>
                  <a:lnTo>
                    <a:pt x="1116" y="459"/>
                  </a:lnTo>
                  <a:lnTo>
                    <a:pt x="1117" y="462"/>
                  </a:lnTo>
                  <a:lnTo>
                    <a:pt x="1118" y="464"/>
                  </a:lnTo>
                  <a:lnTo>
                    <a:pt x="1119" y="463"/>
                  </a:lnTo>
                  <a:lnTo>
                    <a:pt x="1120" y="461"/>
                  </a:lnTo>
                  <a:lnTo>
                    <a:pt x="1122" y="458"/>
                  </a:lnTo>
                  <a:lnTo>
                    <a:pt x="1123" y="454"/>
                  </a:lnTo>
                  <a:lnTo>
                    <a:pt x="1124" y="451"/>
                  </a:lnTo>
                  <a:lnTo>
                    <a:pt x="1125" y="448"/>
                  </a:lnTo>
                  <a:lnTo>
                    <a:pt x="1126" y="444"/>
                  </a:lnTo>
                  <a:lnTo>
                    <a:pt x="1127" y="439"/>
                  </a:lnTo>
                  <a:lnTo>
                    <a:pt x="1128" y="435"/>
                  </a:lnTo>
                  <a:lnTo>
                    <a:pt x="1130" y="431"/>
                  </a:lnTo>
                  <a:lnTo>
                    <a:pt x="1131" y="427"/>
                  </a:lnTo>
                  <a:lnTo>
                    <a:pt x="1132" y="423"/>
                  </a:lnTo>
                  <a:lnTo>
                    <a:pt x="1133" y="419"/>
                  </a:lnTo>
                  <a:lnTo>
                    <a:pt x="1134" y="414"/>
                  </a:lnTo>
                  <a:lnTo>
                    <a:pt x="1135" y="410"/>
                  </a:lnTo>
                  <a:lnTo>
                    <a:pt x="1136" y="405"/>
                  </a:lnTo>
                  <a:lnTo>
                    <a:pt x="1137" y="403"/>
                  </a:lnTo>
                  <a:lnTo>
                    <a:pt x="1138" y="402"/>
                  </a:lnTo>
                  <a:lnTo>
                    <a:pt x="1139" y="400"/>
                  </a:lnTo>
                  <a:lnTo>
                    <a:pt x="1141" y="400"/>
                  </a:lnTo>
                  <a:lnTo>
                    <a:pt x="1142" y="399"/>
                  </a:lnTo>
                  <a:lnTo>
                    <a:pt x="1143" y="399"/>
                  </a:lnTo>
                  <a:lnTo>
                    <a:pt x="1144" y="400"/>
                  </a:lnTo>
                  <a:lnTo>
                    <a:pt x="1145" y="400"/>
                  </a:lnTo>
                  <a:lnTo>
                    <a:pt x="1146" y="400"/>
                  </a:lnTo>
                  <a:lnTo>
                    <a:pt x="1147" y="399"/>
                  </a:lnTo>
                  <a:lnTo>
                    <a:pt x="1149" y="399"/>
                  </a:lnTo>
                  <a:lnTo>
                    <a:pt x="1150" y="399"/>
                  </a:lnTo>
                  <a:lnTo>
                    <a:pt x="1151" y="399"/>
                  </a:lnTo>
                  <a:lnTo>
                    <a:pt x="1152" y="399"/>
                  </a:lnTo>
                  <a:lnTo>
                    <a:pt x="1153" y="398"/>
                  </a:lnTo>
                  <a:lnTo>
                    <a:pt x="1154" y="399"/>
                  </a:lnTo>
                  <a:lnTo>
                    <a:pt x="1155" y="400"/>
                  </a:lnTo>
                  <a:lnTo>
                    <a:pt x="1157" y="403"/>
                  </a:lnTo>
                  <a:lnTo>
                    <a:pt x="1158" y="406"/>
                  </a:lnTo>
                  <a:lnTo>
                    <a:pt x="1159" y="409"/>
                  </a:lnTo>
                  <a:lnTo>
                    <a:pt x="1160" y="411"/>
                  </a:lnTo>
                  <a:lnTo>
                    <a:pt x="1161" y="415"/>
                  </a:lnTo>
                  <a:lnTo>
                    <a:pt x="1162" y="418"/>
                  </a:lnTo>
                  <a:lnTo>
                    <a:pt x="1163" y="421"/>
                  </a:lnTo>
                  <a:lnTo>
                    <a:pt x="1164" y="425"/>
                  </a:lnTo>
                  <a:lnTo>
                    <a:pt x="1165" y="429"/>
                  </a:lnTo>
                  <a:lnTo>
                    <a:pt x="1166" y="433"/>
                  </a:lnTo>
                  <a:lnTo>
                    <a:pt x="1168" y="437"/>
                  </a:lnTo>
                  <a:lnTo>
                    <a:pt x="1169" y="441"/>
                  </a:lnTo>
                  <a:lnTo>
                    <a:pt x="1170" y="446"/>
                  </a:lnTo>
                  <a:lnTo>
                    <a:pt x="1171" y="450"/>
                  </a:lnTo>
                  <a:lnTo>
                    <a:pt x="1172" y="454"/>
                  </a:lnTo>
                  <a:lnTo>
                    <a:pt x="1173" y="456"/>
                  </a:lnTo>
                  <a:lnTo>
                    <a:pt x="1174" y="457"/>
                  </a:lnTo>
                  <a:lnTo>
                    <a:pt x="1176" y="458"/>
                  </a:lnTo>
                  <a:lnTo>
                    <a:pt x="1177" y="457"/>
                  </a:lnTo>
                  <a:lnTo>
                    <a:pt x="1178" y="458"/>
                  </a:lnTo>
                  <a:lnTo>
                    <a:pt x="1179" y="457"/>
                  </a:lnTo>
                  <a:lnTo>
                    <a:pt x="1180" y="457"/>
                  </a:lnTo>
                  <a:lnTo>
                    <a:pt x="1181" y="456"/>
                  </a:lnTo>
                  <a:lnTo>
                    <a:pt x="1182" y="456"/>
                  </a:lnTo>
                  <a:lnTo>
                    <a:pt x="1184" y="455"/>
                  </a:lnTo>
                  <a:lnTo>
                    <a:pt x="1185" y="455"/>
                  </a:lnTo>
                  <a:lnTo>
                    <a:pt x="1186" y="454"/>
                  </a:lnTo>
                  <a:lnTo>
                    <a:pt x="1187" y="453"/>
                  </a:lnTo>
                  <a:lnTo>
                    <a:pt x="1188" y="452"/>
                  </a:lnTo>
                  <a:lnTo>
                    <a:pt x="1189" y="451"/>
                  </a:lnTo>
                  <a:lnTo>
                    <a:pt x="1190" y="450"/>
                  </a:lnTo>
                  <a:lnTo>
                    <a:pt x="1191" y="450"/>
                  </a:lnTo>
                  <a:lnTo>
                    <a:pt x="1192" y="450"/>
                  </a:lnTo>
                  <a:lnTo>
                    <a:pt x="1193" y="450"/>
                  </a:lnTo>
                  <a:lnTo>
                    <a:pt x="1195" y="449"/>
                  </a:lnTo>
                  <a:lnTo>
                    <a:pt x="1196" y="450"/>
                  </a:lnTo>
                  <a:lnTo>
                    <a:pt x="1197" y="450"/>
                  </a:lnTo>
                  <a:lnTo>
                    <a:pt x="1198" y="451"/>
                  </a:lnTo>
                  <a:lnTo>
                    <a:pt x="1199" y="452"/>
                  </a:lnTo>
                  <a:lnTo>
                    <a:pt x="1200" y="451"/>
                  </a:lnTo>
                  <a:lnTo>
                    <a:pt x="1202" y="449"/>
                  </a:lnTo>
                  <a:lnTo>
                    <a:pt x="1203" y="448"/>
                  </a:lnTo>
                  <a:lnTo>
                    <a:pt x="1204" y="447"/>
                  </a:lnTo>
                  <a:lnTo>
                    <a:pt x="1205" y="445"/>
                  </a:lnTo>
                  <a:lnTo>
                    <a:pt x="1206" y="443"/>
                  </a:lnTo>
                  <a:lnTo>
                    <a:pt x="1207" y="441"/>
                  </a:lnTo>
                  <a:lnTo>
                    <a:pt x="1208" y="439"/>
                  </a:lnTo>
                  <a:lnTo>
                    <a:pt x="1209" y="440"/>
                  </a:lnTo>
                  <a:lnTo>
                    <a:pt x="1210" y="442"/>
                  </a:lnTo>
                  <a:lnTo>
                    <a:pt x="1212" y="446"/>
                  </a:lnTo>
                  <a:lnTo>
                    <a:pt x="1213" y="449"/>
                  </a:lnTo>
                  <a:lnTo>
                    <a:pt x="1214" y="451"/>
                  </a:lnTo>
                  <a:lnTo>
                    <a:pt x="1215" y="453"/>
                  </a:lnTo>
                  <a:lnTo>
                    <a:pt x="1216" y="455"/>
                  </a:lnTo>
                  <a:lnTo>
                    <a:pt x="1217" y="457"/>
                  </a:lnTo>
                  <a:lnTo>
                    <a:pt x="1218" y="461"/>
                  </a:lnTo>
                  <a:lnTo>
                    <a:pt x="1219" y="467"/>
                  </a:lnTo>
                  <a:lnTo>
                    <a:pt x="1220" y="471"/>
                  </a:lnTo>
                  <a:lnTo>
                    <a:pt x="1222" y="475"/>
                  </a:lnTo>
                  <a:lnTo>
                    <a:pt x="1223" y="481"/>
                  </a:lnTo>
                  <a:lnTo>
                    <a:pt x="1224" y="487"/>
                  </a:lnTo>
                  <a:lnTo>
                    <a:pt x="1225" y="492"/>
                  </a:lnTo>
                  <a:lnTo>
                    <a:pt x="1226" y="497"/>
                  </a:lnTo>
                  <a:lnTo>
                    <a:pt x="1227" y="493"/>
                  </a:lnTo>
                  <a:lnTo>
                    <a:pt x="1229" y="485"/>
                  </a:lnTo>
                  <a:lnTo>
                    <a:pt x="1230" y="475"/>
                  </a:lnTo>
                  <a:lnTo>
                    <a:pt x="1231" y="464"/>
                  </a:lnTo>
                  <a:lnTo>
                    <a:pt x="1232" y="453"/>
                  </a:lnTo>
                  <a:lnTo>
                    <a:pt x="1233" y="442"/>
                  </a:lnTo>
                  <a:lnTo>
                    <a:pt x="1234" y="430"/>
                  </a:lnTo>
                  <a:lnTo>
                    <a:pt x="1235" y="418"/>
                  </a:lnTo>
                  <a:lnTo>
                    <a:pt x="1236" y="405"/>
                  </a:lnTo>
                  <a:lnTo>
                    <a:pt x="1237" y="390"/>
                  </a:lnTo>
                  <a:lnTo>
                    <a:pt x="1239" y="377"/>
                  </a:lnTo>
                  <a:lnTo>
                    <a:pt x="1240" y="363"/>
                  </a:lnTo>
                  <a:lnTo>
                    <a:pt x="1241" y="351"/>
                  </a:lnTo>
                  <a:lnTo>
                    <a:pt x="1242" y="340"/>
                  </a:lnTo>
                  <a:lnTo>
                    <a:pt x="1243" y="326"/>
                  </a:lnTo>
                  <a:lnTo>
                    <a:pt x="1244" y="309"/>
                  </a:lnTo>
                  <a:lnTo>
                    <a:pt x="1245" y="300"/>
                  </a:lnTo>
                  <a:lnTo>
                    <a:pt x="1246" y="294"/>
                  </a:lnTo>
                  <a:lnTo>
                    <a:pt x="1248" y="292"/>
                  </a:lnTo>
                  <a:lnTo>
                    <a:pt x="1249" y="294"/>
                  </a:lnTo>
                  <a:lnTo>
                    <a:pt x="1250" y="293"/>
                  </a:lnTo>
                  <a:lnTo>
                    <a:pt x="1251" y="292"/>
                  </a:lnTo>
                  <a:lnTo>
                    <a:pt x="1252" y="294"/>
                  </a:lnTo>
                  <a:lnTo>
                    <a:pt x="1253" y="296"/>
                  </a:lnTo>
                  <a:lnTo>
                    <a:pt x="1254" y="296"/>
                  </a:lnTo>
                  <a:lnTo>
                    <a:pt x="1256" y="296"/>
                  </a:lnTo>
                  <a:lnTo>
                    <a:pt x="1257" y="297"/>
                  </a:lnTo>
                  <a:lnTo>
                    <a:pt x="1258" y="298"/>
                  </a:lnTo>
                  <a:lnTo>
                    <a:pt x="1259" y="299"/>
                  </a:lnTo>
                  <a:lnTo>
                    <a:pt x="1260" y="301"/>
                  </a:lnTo>
                  <a:lnTo>
                    <a:pt x="1261" y="303"/>
                  </a:lnTo>
                  <a:lnTo>
                    <a:pt x="1262" y="305"/>
                  </a:lnTo>
                  <a:lnTo>
                    <a:pt x="1263" y="311"/>
                  </a:lnTo>
                  <a:lnTo>
                    <a:pt x="1264" y="318"/>
                  </a:lnTo>
                  <a:lnTo>
                    <a:pt x="1266" y="327"/>
                  </a:lnTo>
                  <a:lnTo>
                    <a:pt x="1267" y="336"/>
                  </a:lnTo>
                  <a:lnTo>
                    <a:pt x="1268" y="344"/>
                  </a:lnTo>
                  <a:lnTo>
                    <a:pt x="1269" y="353"/>
                  </a:lnTo>
                  <a:lnTo>
                    <a:pt x="1270" y="362"/>
                  </a:lnTo>
                  <a:lnTo>
                    <a:pt x="1271" y="371"/>
                  </a:lnTo>
                  <a:lnTo>
                    <a:pt x="1272" y="382"/>
                  </a:lnTo>
                  <a:lnTo>
                    <a:pt x="1294" y="394"/>
                  </a:lnTo>
                  <a:lnTo>
                    <a:pt x="1275" y="405"/>
                  </a:lnTo>
                  <a:lnTo>
                    <a:pt x="1276" y="417"/>
                  </a:lnTo>
                  <a:lnTo>
                    <a:pt x="1277" y="430"/>
                  </a:lnTo>
                  <a:lnTo>
                    <a:pt x="1278" y="442"/>
                  </a:lnTo>
                  <a:lnTo>
                    <a:pt x="1279" y="455"/>
                  </a:lnTo>
                  <a:lnTo>
                    <a:pt x="1280" y="467"/>
                  </a:lnTo>
                  <a:lnTo>
                    <a:pt x="1281" y="472"/>
                  </a:lnTo>
                  <a:lnTo>
                    <a:pt x="1283" y="475"/>
                  </a:lnTo>
                  <a:lnTo>
                    <a:pt x="1284" y="475"/>
                  </a:lnTo>
                  <a:lnTo>
                    <a:pt x="1285" y="475"/>
                  </a:lnTo>
                  <a:lnTo>
                    <a:pt x="1286" y="474"/>
                  </a:lnTo>
                  <a:lnTo>
                    <a:pt x="1287" y="473"/>
                  </a:lnTo>
                  <a:lnTo>
                    <a:pt x="1288" y="472"/>
                  </a:lnTo>
                  <a:lnTo>
                    <a:pt x="1289" y="469"/>
                  </a:lnTo>
                  <a:lnTo>
                    <a:pt x="1290" y="467"/>
                  </a:lnTo>
                  <a:lnTo>
                    <a:pt x="1291" y="464"/>
                  </a:lnTo>
                  <a:lnTo>
                    <a:pt x="1293" y="462"/>
                  </a:lnTo>
                  <a:lnTo>
                    <a:pt x="1294" y="460"/>
                  </a:lnTo>
                  <a:lnTo>
                    <a:pt x="1295" y="456"/>
                  </a:lnTo>
                  <a:lnTo>
                    <a:pt x="1296" y="452"/>
                  </a:lnTo>
                  <a:lnTo>
                    <a:pt x="1297" y="448"/>
                  </a:lnTo>
                  <a:lnTo>
                    <a:pt x="1298" y="444"/>
                  </a:lnTo>
                  <a:lnTo>
                    <a:pt x="1299" y="443"/>
                  </a:lnTo>
                  <a:lnTo>
                    <a:pt x="1300" y="443"/>
                  </a:lnTo>
                  <a:lnTo>
                    <a:pt x="1302" y="443"/>
                  </a:lnTo>
                  <a:lnTo>
                    <a:pt x="1303" y="443"/>
                  </a:lnTo>
                  <a:lnTo>
                    <a:pt x="1304" y="444"/>
                  </a:lnTo>
                  <a:lnTo>
                    <a:pt x="1305" y="444"/>
                  </a:lnTo>
                  <a:lnTo>
                    <a:pt x="1306" y="445"/>
                  </a:lnTo>
                  <a:lnTo>
                    <a:pt x="1307" y="445"/>
                  </a:lnTo>
                  <a:lnTo>
                    <a:pt x="1308" y="446"/>
                  </a:lnTo>
                  <a:lnTo>
                    <a:pt x="1310" y="446"/>
                  </a:lnTo>
                  <a:lnTo>
                    <a:pt x="1311" y="446"/>
                  </a:lnTo>
                  <a:lnTo>
                    <a:pt x="1312" y="446"/>
                  </a:lnTo>
                  <a:lnTo>
                    <a:pt x="1313" y="446"/>
                  </a:lnTo>
                  <a:lnTo>
                    <a:pt x="1314" y="447"/>
                  </a:lnTo>
                  <a:lnTo>
                    <a:pt x="1315" y="447"/>
                  </a:lnTo>
                  <a:lnTo>
                    <a:pt x="1316" y="448"/>
                  </a:lnTo>
                  <a:lnTo>
                    <a:pt x="1317" y="448"/>
                  </a:lnTo>
                  <a:lnTo>
                    <a:pt x="1318" y="448"/>
                  </a:lnTo>
                  <a:lnTo>
                    <a:pt x="1320" y="447"/>
                  </a:lnTo>
                  <a:lnTo>
                    <a:pt x="1321" y="447"/>
                  </a:lnTo>
                  <a:lnTo>
                    <a:pt x="1322" y="447"/>
                  </a:lnTo>
                  <a:lnTo>
                    <a:pt x="1323" y="447"/>
                  </a:lnTo>
                  <a:lnTo>
                    <a:pt x="1324" y="447"/>
                  </a:lnTo>
                  <a:lnTo>
                    <a:pt x="1325" y="447"/>
                  </a:lnTo>
                  <a:lnTo>
                    <a:pt x="1326" y="446"/>
                  </a:lnTo>
                  <a:lnTo>
                    <a:pt x="1327" y="446"/>
                  </a:lnTo>
                  <a:lnTo>
                    <a:pt x="1329" y="446"/>
                  </a:lnTo>
                  <a:lnTo>
                    <a:pt x="1330" y="446"/>
                  </a:lnTo>
                  <a:lnTo>
                    <a:pt x="1331" y="446"/>
                  </a:lnTo>
                  <a:lnTo>
                    <a:pt x="1332" y="446"/>
                  </a:lnTo>
                  <a:lnTo>
                    <a:pt x="1333" y="445"/>
                  </a:lnTo>
                  <a:lnTo>
                    <a:pt x="1334" y="445"/>
                  </a:lnTo>
                  <a:lnTo>
                    <a:pt x="1335" y="445"/>
                  </a:lnTo>
                  <a:lnTo>
                    <a:pt x="1337" y="445"/>
                  </a:lnTo>
                  <a:lnTo>
                    <a:pt x="1338" y="446"/>
                  </a:lnTo>
                  <a:lnTo>
                    <a:pt x="1339" y="446"/>
                  </a:lnTo>
                  <a:lnTo>
                    <a:pt x="1340" y="446"/>
                  </a:lnTo>
                  <a:lnTo>
                    <a:pt x="1341" y="446"/>
                  </a:lnTo>
                  <a:lnTo>
                    <a:pt x="1342" y="446"/>
                  </a:lnTo>
                  <a:lnTo>
                    <a:pt x="1343" y="447"/>
                  </a:lnTo>
                  <a:lnTo>
                    <a:pt x="1344" y="447"/>
                  </a:lnTo>
                  <a:lnTo>
                    <a:pt x="1345" y="447"/>
                  </a:lnTo>
                  <a:lnTo>
                    <a:pt x="1347" y="448"/>
                  </a:lnTo>
                  <a:lnTo>
                    <a:pt x="1348" y="448"/>
                  </a:lnTo>
                  <a:lnTo>
                    <a:pt x="1349" y="448"/>
                  </a:lnTo>
                  <a:lnTo>
                    <a:pt x="1350" y="449"/>
                  </a:lnTo>
                  <a:lnTo>
                    <a:pt x="1351" y="449"/>
                  </a:lnTo>
                  <a:lnTo>
                    <a:pt x="1352" y="449"/>
                  </a:lnTo>
                  <a:lnTo>
                    <a:pt x="1353" y="449"/>
                  </a:lnTo>
                  <a:lnTo>
                    <a:pt x="1354" y="449"/>
                  </a:lnTo>
                  <a:lnTo>
                    <a:pt x="1356" y="449"/>
                  </a:lnTo>
                  <a:lnTo>
                    <a:pt x="1357" y="450"/>
                  </a:lnTo>
                  <a:lnTo>
                    <a:pt x="1358" y="450"/>
                  </a:lnTo>
                  <a:lnTo>
                    <a:pt x="1359" y="450"/>
                  </a:lnTo>
                  <a:lnTo>
                    <a:pt x="1360" y="450"/>
                  </a:lnTo>
                  <a:lnTo>
                    <a:pt x="1361" y="450"/>
                  </a:lnTo>
                  <a:lnTo>
                    <a:pt x="1362" y="450"/>
                  </a:lnTo>
                  <a:lnTo>
                    <a:pt x="1364" y="450"/>
                  </a:lnTo>
                  <a:lnTo>
                    <a:pt x="1365" y="450"/>
                  </a:lnTo>
                  <a:lnTo>
                    <a:pt x="1366" y="450"/>
                  </a:lnTo>
                  <a:lnTo>
                    <a:pt x="1367" y="450"/>
                  </a:lnTo>
                  <a:lnTo>
                    <a:pt x="1368" y="450"/>
                  </a:lnTo>
                  <a:lnTo>
                    <a:pt x="1369" y="450"/>
                  </a:lnTo>
                  <a:lnTo>
                    <a:pt x="1370" y="450"/>
                  </a:lnTo>
                  <a:lnTo>
                    <a:pt x="1371" y="450"/>
                  </a:lnTo>
                  <a:lnTo>
                    <a:pt x="1372" y="450"/>
                  </a:lnTo>
                  <a:lnTo>
                    <a:pt x="1374" y="450"/>
                  </a:lnTo>
                  <a:lnTo>
                    <a:pt x="1375" y="450"/>
                  </a:lnTo>
                  <a:lnTo>
                    <a:pt x="1376" y="450"/>
                  </a:lnTo>
                  <a:lnTo>
                    <a:pt x="1377" y="450"/>
                  </a:lnTo>
                  <a:lnTo>
                    <a:pt x="1378" y="450"/>
                  </a:lnTo>
                  <a:lnTo>
                    <a:pt x="1379" y="450"/>
                  </a:lnTo>
                  <a:lnTo>
                    <a:pt x="1380" y="451"/>
                  </a:lnTo>
                  <a:lnTo>
                    <a:pt x="1381" y="451"/>
                  </a:lnTo>
                  <a:lnTo>
                    <a:pt x="1383" y="451"/>
                  </a:lnTo>
                  <a:lnTo>
                    <a:pt x="1384" y="451"/>
                  </a:lnTo>
                  <a:lnTo>
                    <a:pt x="1385" y="451"/>
                  </a:lnTo>
                  <a:lnTo>
                    <a:pt x="1386" y="451"/>
                  </a:lnTo>
                  <a:lnTo>
                    <a:pt x="1387" y="452"/>
                  </a:lnTo>
                  <a:lnTo>
                    <a:pt x="1388" y="452"/>
                  </a:lnTo>
                  <a:lnTo>
                    <a:pt x="1389" y="452"/>
                  </a:lnTo>
                  <a:lnTo>
                    <a:pt x="1391" y="452"/>
                  </a:lnTo>
                  <a:lnTo>
                    <a:pt x="1392" y="452"/>
                  </a:lnTo>
                  <a:lnTo>
                    <a:pt x="1393" y="452"/>
                  </a:lnTo>
                  <a:lnTo>
                    <a:pt x="1394" y="452"/>
                  </a:lnTo>
                  <a:lnTo>
                    <a:pt x="1395" y="452"/>
                  </a:lnTo>
                  <a:lnTo>
                    <a:pt x="1396" y="452"/>
                  </a:lnTo>
                  <a:lnTo>
                    <a:pt x="1397" y="452"/>
                  </a:lnTo>
                  <a:lnTo>
                    <a:pt x="1398" y="452"/>
                  </a:lnTo>
                  <a:lnTo>
                    <a:pt x="1399" y="452"/>
                  </a:lnTo>
                  <a:lnTo>
                    <a:pt x="1400" y="452"/>
                  </a:lnTo>
                  <a:lnTo>
                    <a:pt x="1402" y="452"/>
                  </a:lnTo>
                  <a:lnTo>
                    <a:pt x="1403" y="452"/>
                  </a:lnTo>
                  <a:lnTo>
                    <a:pt x="1404" y="452"/>
                  </a:lnTo>
                  <a:lnTo>
                    <a:pt x="1405" y="452"/>
                  </a:lnTo>
                  <a:lnTo>
                    <a:pt x="1406" y="452"/>
                  </a:lnTo>
                  <a:lnTo>
                    <a:pt x="1407" y="452"/>
                  </a:lnTo>
                  <a:lnTo>
                    <a:pt x="1409" y="452"/>
                  </a:lnTo>
                  <a:lnTo>
                    <a:pt x="1410" y="452"/>
                  </a:lnTo>
                  <a:lnTo>
                    <a:pt x="1411" y="452"/>
                  </a:lnTo>
                  <a:lnTo>
                    <a:pt x="1412" y="452"/>
                  </a:lnTo>
                  <a:lnTo>
                    <a:pt x="1413" y="452"/>
                  </a:lnTo>
                  <a:lnTo>
                    <a:pt x="1414" y="452"/>
                  </a:lnTo>
                  <a:lnTo>
                    <a:pt x="1415" y="452"/>
                  </a:lnTo>
                  <a:lnTo>
                    <a:pt x="1416" y="452"/>
                  </a:lnTo>
                  <a:lnTo>
                    <a:pt x="1418" y="453"/>
                  </a:lnTo>
                  <a:lnTo>
                    <a:pt x="1419" y="453"/>
                  </a:lnTo>
                  <a:lnTo>
                    <a:pt x="1420" y="453"/>
                  </a:lnTo>
                  <a:lnTo>
                    <a:pt x="1421" y="453"/>
                  </a:lnTo>
                  <a:lnTo>
                    <a:pt x="1422" y="453"/>
                  </a:lnTo>
                  <a:lnTo>
                    <a:pt x="1423" y="453"/>
                  </a:lnTo>
                  <a:lnTo>
                    <a:pt x="1424" y="453"/>
                  </a:lnTo>
                  <a:lnTo>
                    <a:pt x="1425" y="453"/>
                  </a:lnTo>
                  <a:lnTo>
                    <a:pt x="1426" y="453"/>
                  </a:lnTo>
                  <a:lnTo>
                    <a:pt x="1427" y="453"/>
                  </a:lnTo>
                  <a:lnTo>
                    <a:pt x="1429" y="453"/>
                  </a:lnTo>
                  <a:lnTo>
                    <a:pt x="1430" y="453"/>
                  </a:lnTo>
                  <a:lnTo>
                    <a:pt x="1431" y="453"/>
                  </a:lnTo>
                  <a:lnTo>
                    <a:pt x="1432" y="452"/>
                  </a:lnTo>
                  <a:lnTo>
                    <a:pt x="1433" y="452"/>
                  </a:lnTo>
                  <a:lnTo>
                    <a:pt x="1434" y="452"/>
                  </a:lnTo>
                  <a:lnTo>
                    <a:pt x="1436" y="452"/>
                  </a:lnTo>
                  <a:lnTo>
                    <a:pt x="1437" y="452"/>
                  </a:lnTo>
                  <a:lnTo>
                    <a:pt x="1438" y="451"/>
                  </a:lnTo>
                  <a:lnTo>
                    <a:pt x="1439" y="451"/>
                  </a:lnTo>
                  <a:lnTo>
                    <a:pt x="1440" y="450"/>
                  </a:lnTo>
                  <a:lnTo>
                    <a:pt x="1441" y="450"/>
                  </a:lnTo>
                  <a:lnTo>
                    <a:pt x="1442" y="450"/>
                  </a:lnTo>
                  <a:lnTo>
                    <a:pt x="1443" y="450"/>
                  </a:lnTo>
                  <a:lnTo>
                    <a:pt x="1445" y="450"/>
                  </a:lnTo>
                  <a:lnTo>
                    <a:pt x="1446" y="450"/>
                  </a:lnTo>
                  <a:lnTo>
                    <a:pt x="1447" y="450"/>
                  </a:lnTo>
                  <a:lnTo>
                    <a:pt x="1448" y="449"/>
                  </a:lnTo>
                  <a:lnTo>
                    <a:pt x="1449" y="449"/>
                  </a:lnTo>
                  <a:lnTo>
                    <a:pt x="1450" y="449"/>
                  </a:lnTo>
                  <a:lnTo>
                    <a:pt x="1451" y="449"/>
                  </a:lnTo>
                  <a:lnTo>
                    <a:pt x="1452" y="449"/>
                  </a:lnTo>
                  <a:lnTo>
                    <a:pt x="1453" y="449"/>
                  </a:lnTo>
                  <a:lnTo>
                    <a:pt x="1454" y="449"/>
                  </a:lnTo>
                  <a:lnTo>
                    <a:pt x="1456" y="449"/>
                  </a:lnTo>
                  <a:lnTo>
                    <a:pt x="1457" y="448"/>
                  </a:lnTo>
                  <a:lnTo>
                    <a:pt x="1458" y="448"/>
                  </a:lnTo>
                  <a:lnTo>
                    <a:pt x="1459" y="448"/>
                  </a:lnTo>
                  <a:lnTo>
                    <a:pt x="1460" y="448"/>
                  </a:lnTo>
                  <a:lnTo>
                    <a:pt x="1461" y="448"/>
                  </a:lnTo>
                  <a:lnTo>
                    <a:pt x="1463" y="448"/>
                  </a:lnTo>
                  <a:lnTo>
                    <a:pt x="1464" y="448"/>
                  </a:lnTo>
                  <a:lnTo>
                    <a:pt x="1465" y="449"/>
                  </a:lnTo>
                  <a:lnTo>
                    <a:pt x="1466" y="449"/>
                  </a:lnTo>
                  <a:lnTo>
                    <a:pt x="1467" y="449"/>
                  </a:lnTo>
                  <a:lnTo>
                    <a:pt x="1468" y="449"/>
                  </a:lnTo>
                  <a:lnTo>
                    <a:pt x="1469" y="449"/>
                  </a:lnTo>
                  <a:lnTo>
                    <a:pt x="1470" y="449"/>
                  </a:lnTo>
                  <a:lnTo>
                    <a:pt x="1472" y="449"/>
                  </a:lnTo>
                  <a:lnTo>
                    <a:pt x="1473" y="450"/>
                  </a:lnTo>
                  <a:lnTo>
                    <a:pt x="1474" y="450"/>
                  </a:lnTo>
                  <a:lnTo>
                    <a:pt x="1475" y="450"/>
                  </a:lnTo>
                  <a:lnTo>
                    <a:pt x="1476" y="451"/>
                  </a:lnTo>
                  <a:lnTo>
                    <a:pt x="1477" y="450"/>
                  </a:lnTo>
                  <a:lnTo>
                    <a:pt x="1478" y="450"/>
                  </a:lnTo>
                  <a:lnTo>
                    <a:pt x="1479" y="451"/>
                  </a:lnTo>
                  <a:lnTo>
                    <a:pt x="1480" y="451"/>
                  </a:lnTo>
                  <a:lnTo>
                    <a:pt x="1482" y="452"/>
                  </a:lnTo>
                  <a:lnTo>
                    <a:pt x="1483" y="451"/>
                  </a:lnTo>
                  <a:lnTo>
                    <a:pt x="1484" y="450"/>
                  </a:lnTo>
                  <a:lnTo>
                    <a:pt x="1485" y="451"/>
                  </a:lnTo>
                  <a:lnTo>
                    <a:pt x="1486" y="451"/>
                  </a:lnTo>
                  <a:lnTo>
                    <a:pt x="1487" y="451"/>
                  </a:lnTo>
                  <a:lnTo>
                    <a:pt x="1488" y="451"/>
                  </a:lnTo>
                  <a:lnTo>
                    <a:pt x="1490" y="451"/>
                  </a:lnTo>
                  <a:lnTo>
                    <a:pt x="1491" y="451"/>
                  </a:lnTo>
                  <a:lnTo>
                    <a:pt x="1492" y="450"/>
                  </a:lnTo>
                  <a:lnTo>
                    <a:pt x="1493" y="450"/>
                  </a:lnTo>
                  <a:lnTo>
                    <a:pt x="1494" y="450"/>
                  </a:lnTo>
                  <a:lnTo>
                    <a:pt x="1495" y="450"/>
                  </a:lnTo>
                  <a:lnTo>
                    <a:pt x="1496" y="450"/>
                  </a:lnTo>
                  <a:lnTo>
                    <a:pt x="1497" y="450"/>
                  </a:lnTo>
                  <a:lnTo>
                    <a:pt x="1499" y="450"/>
                  </a:lnTo>
                  <a:lnTo>
                    <a:pt x="1500" y="450"/>
                  </a:lnTo>
                  <a:lnTo>
                    <a:pt x="1501" y="450"/>
                  </a:lnTo>
                  <a:lnTo>
                    <a:pt x="1502" y="450"/>
                  </a:lnTo>
                  <a:lnTo>
                    <a:pt x="1503" y="450"/>
                  </a:lnTo>
                  <a:lnTo>
                    <a:pt x="1504" y="450"/>
                  </a:lnTo>
                  <a:lnTo>
                    <a:pt x="1519" y="450"/>
                  </a:lnTo>
                  <a:lnTo>
                    <a:pt x="1506" y="451"/>
                  </a:lnTo>
                  <a:lnTo>
                    <a:pt x="1507" y="451"/>
                  </a:lnTo>
                  <a:lnTo>
                    <a:pt x="1509" y="451"/>
                  </a:lnTo>
                  <a:lnTo>
                    <a:pt x="1510" y="451"/>
                  </a:lnTo>
                  <a:lnTo>
                    <a:pt x="1511" y="452"/>
                  </a:lnTo>
                  <a:lnTo>
                    <a:pt x="1512" y="451"/>
                  </a:lnTo>
                  <a:lnTo>
                    <a:pt x="1513" y="452"/>
                  </a:lnTo>
                  <a:lnTo>
                    <a:pt x="1514" y="452"/>
                  </a:lnTo>
                  <a:lnTo>
                    <a:pt x="1515" y="452"/>
                  </a:lnTo>
                  <a:lnTo>
                    <a:pt x="1517" y="452"/>
                  </a:lnTo>
                  <a:lnTo>
                    <a:pt x="1518" y="452"/>
                  </a:lnTo>
                  <a:lnTo>
                    <a:pt x="1519" y="452"/>
                  </a:lnTo>
                  <a:lnTo>
                    <a:pt x="1520" y="452"/>
                  </a:lnTo>
                  <a:lnTo>
                    <a:pt x="1521" y="451"/>
                  </a:lnTo>
                  <a:lnTo>
                    <a:pt x="1522" y="451"/>
                  </a:lnTo>
                  <a:lnTo>
                    <a:pt x="1523" y="451"/>
                  </a:lnTo>
                  <a:lnTo>
                    <a:pt x="1524" y="451"/>
                  </a:lnTo>
                  <a:lnTo>
                    <a:pt x="1525" y="451"/>
                  </a:lnTo>
                  <a:lnTo>
                    <a:pt x="1527" y="451"/>
                  </a:lnTo>
                  <a:lnTo>
                    <a:pt x="1528" y="451"/>
                  </a:lnTo>
                  <a:lnTo>
                    <a:pt x="1529" y="450"/>
                  </a:lnTo>
                  <a:lnTo>
                    <a:pt x="1530" y="450"/>
                  </a:lnTo>
                  <a:lnTo>
                    <a:pt x="1531" y="450"/>
                  </a:lnTo>
                  <a:lnTo>
                    <a:pt x="1532" y="450"/>
                  </a:lnTo>
                  <a:lnTo>
                    <a:pt x="1533" y="450"/>
                  </a:lnTo>
                  <a:lnTo>
                    <a:pt x="1534" y="450"/>
                  </a:lnTo>
                  <a:lnTo>
                    <a:pt x="1536" y="450"/>
                  </a:lnTo>
                  <a:lnTo>
                    <a:pt x="1537" y="450"/>
                  </a:lnTo>
                  <a:lnTo>
                    <a:pt x="1538" y="450"/>
                  </a:lnTo>
                  <a:lnTo>
                    <a:pt x="1539" y="450"/>
                  </a:lnTo>
                  <a:lnTo>
                    <a:pt x="1540" y="450"/>
                  </a:lnTo>
                  <a:lnTo>
                    <a:pt x="1541" y="451"/>
                  </a:lnTo>
                  <a:lnTo>
                    <a:pt x="1542" y="451"/>
                  </a:lnTo>
                  <a:lnTo>
                    <a:pt x="1544" y="451"/>
                  </a:lnTo>
                  <a:lnTo>
                    <a:pt x="1545" y="451"/>
                  </a:lnTo>
                  <a:lnTo>
                    <a:pt x="1546" y="451"/>
                  </a:lnTo>
                  <a:lnTo>
                    <a:pt x="1547" y="450"/>
                  </a:lnTo>
                  <a:lnTo>
                    <a:pt x="1548" y="450"/>
                  </a:lnTo>
                  <a:lnTo>
                    <a:pt x="1549" y="451"/>
                  </a:lnTo>
                  <a:lnTo>
                    <a:pt x="1550" y="451"/>
                  </a:lnTo>
                  <a:lnTo>
                    <a:pt x="1551" y="451"/>
                  </a:lnTo>
                  <a:lnTo>
                    <a:pt x="1552" y="450"/>
                  </a:lnTo>
                  <a:lnTo>
                    <a:pt x="1554" y="449"/>
                  </a:lnTo>
                  <a:lnTo>
                    <a:pt x="1555" y="447"/>
                  </a:lnTo>
                  <a:lnTo>
                    <a:pt x="1556" y="452"/>
                  </a:lnTo>
                  <a:lnTo>
                    <a:pt x="1557" y="458"/>
                  </a:lnTo>
                  <a:lnTo>
                    <a:pt x="1558" y="459"/>
                  </a:lnTo>
                  <a:lnTo>
                    <a:pt x="1559" y="455"/>
                  </a:lnTo>
                  <a:lnTo>
                    <a:pt x="1560" y="451"/>
                  </a:lnTo>
                  <a:lnTo>
                    <a:pt x="1561" y="448"/>
                  </a:lnTo>
                  <a:lnTo>
                    <a:pt x="1563" y="449"/>
                  </a:lnTo>
                  <a:lnTo>
                    <a:pt x="1564" y="452"/>
                  </a:lnTo>
                  <a:lnTo>
                    <a:pt x="1565" y="453"/>
                  </a:lnTo>
                  <a:lnTo>
                    <a:pt x="1566" y="453"/>
                  </a:lnTo>
                  <a:lnTo>
                    <a:pt x="1567" y="453"/>
                  </a:lnTo>
                  <a:lnTo>
                    <a:pt x="1568" y="454"/>
                  </a:lnTo>
                  <a:lnTo>
                    <a:pt x="1569" y="454"/>
                  </a:lnTo>
                  <a:lnTo>
                    <a:pt x="1571" y="453"/>
                  </a:lnTo>
                  <a:lnTo>
                    <a:pt x="1572" y="453"/>
                  </a:lnTo>
                  <a:lnTo>
                    <a:pt x="1573" y="453"/>
                  </a:lnTo>
                  <a:lnTo>
                    <a:pt x="1574" y="452"/>
                  </a:lnTo>
                  <a:lnTo>
                    <a:pt x="1575" y="452"/>
                  </a:lnTo>
                  <a:lnTo>
                    <a:pt x="1576" y="452"/>
                  </a:lnTo>
                  <a:lnTo>
                    <a:pt x="1577" y="451"/>
                  </a:lnTo>
                  <a:lnTo>
                    <a:pt x="1578" y="451"/>
                  </a:lnTo>
                  <a:lnTo>
                    <a:pt x="1579" y="451"/>
                  </a:lnTo>
                  <a:lnTo>
                    <a:pt x="1581" y="450"/>
                  </a:lnTo>
                  <a:lnTo>
                    <a:pt x="1582" y="450"/>
                  </a:lnTo>
                  <a:lnTo>
                    <a:pt x="1583" y="450"/>
                  </a:lnTo>
                  <a:lnTo>
                    <a:pt x="1584" y="449"/>
                  </a:lnTo>
                  <a:lnTo>
                    <a:pt x="1585" y="450"/>
                  </a:lnTo>
                  <a:lnTo>
                    <a:pt x="1586" y="449"/>
                  </a:lnTo>
                  <a:lnTo>
                    <a:pt x="1587" y="449"/>
                  </a:lnTo>
                  <a:lnTo>
                    <a:pt x="1588" y="449"/>
                  </a:lnTo>
                  <a:lnTo>
                    <a:pt x="1590" y="449"/>
                  </a:lnTo>
                  <a:lnTo>
                    <a:pt x="1591" y="448"/>
                  </a:lnTo>
                  <a:lnTo>
                    <a:pt x="1592" y="448"/>
                  </a:lnTo>
                  <a:lnTo>
                    <a:pt x="1593" y="448"/>
                  </a:lnTo>
                  <a:lnTo>
                    <a:pt x="1594" y="448"/>
                  </a:lnTo>
                  <a:lnTo>
                    <a:pt x="1595" y="448"/>
                  </a:lnTo>
                  <a:lnTo>
                    <a:pt x="1597" y="448"/>
                  </a:lnTo>
                  <a:lnTo>
                    <a:pt x="1598" y="448"/>
                  </a:lnTo>
                  <a:lnTo>
                    <a:pt x="1599" y="447"/>
                  </a:lnTo>
                  <a:lnTo>
                    <a:pt x="1600" y="447"/>
                  </a:lnTo>
                  <a:lnTo>
                    <a:pt x="1601" y="447"/>
                  </a:lnTo>
                  <a:lnTo>
                    <a:pt x="1602" y="447"/>
                  </a:lnTo>
                  <a:lnTo>
                    <a:pt x="1603" y="446"/>
                  </a:lnTo>
                  <a:lnTo>
                    <a:pt x="1604" y="446"/>
                  </a:lnTo>
                  <a:lnTo>
                    <a:pt x="1605" y="446"/>
                  </a:lnTo>
                  <a:lnTo>
                    <a:pt x="1606" y="447"/>
                  </a:lnTo>
                  <a:lnTo>
                    <a:pt x="1608" y="447"/>
                  </a:lnTo>
                  <a:lnTo>
                    <a:pt x="1609" y="447"/>
                  </a:lnTo>
                  <a:lnTo>
                    <a:pt x="1610" y="448"/>
                  </a:lnTo>
                  <a:lnTo>
                    <a:pt x="1611" y="448"/>
                  </a:lnTo>
                  <a:lnTo>
                    <a:pt x="1612" y="448"/>
                  </a:lnTo>
                  <a:lnTo>
                    <a:pt x="1613" y="449"/>
                  </a:lnTo>
                  <a:lnTo>
                    <a:pt x="1614" y="449"/>
                  </a:lnTo>
                  <a:lnTo>
                    <a:pt x="1615" y="450"/>
                  </a:lnTo>
                  <a:lnTo>
                    <a:pt x="1617" y="450"/>
                  </a:lnTo>
                  <a:lnTo>
                    <a:pt x="1631" y="450"/>
                  </a:lnTo>
                  <a:lnTo>
                    <a:pt x="1619" y="451"/>
                  </a:lnTo>
                  <a:lnTo>
                    <a:pt x="1620" y="452"/>
                  </a:lnTo>
                  <a:lnTo>
                    <a:pt x="1621" y="452"/>
                  </a:lnTo>
                  <a:lnTo>
                    <a:pt x="1622" y="453"/>
                  </a:lnTo>
                  <a:lnTo>
                    <a:pt x="1624" y="453"/>
                  </a:lnTo>
                  <a:lnTo>
                    <a:pt x="1625" y="453"/>
                  </a:lnTo>
                  <a:lnTo>
                    <a:pt x="1626" y="453"/>
                  </a:lnTo>
                  <a:lnTo>
                    <a:pt x="1627" y="452"/>
                  </a:lnTo>
                  <a:lnTo>
                    <a:pt x="1628" y="452"/>
                  </a:lnTo>
                  <a:lnTo>
                    <a:pt x="1629" y="452"/>
                  </a:lnTo>
                  <a:lnTo>
                    <a:pt x="1630" y="452"/>
                  </a:lnTo>
                  <a:lnTo>
                    <a:pt x="1631" y="452"/>
                  </a:lnTo>
                  <a:lnTo>
                    <a:pt x="1632" y="451"/>
                  </a:lnTo>
                  <a:lnTo>
                    <a:pt x="1633" y="451"/>
                  </a:lnTo>
                  <a:lnTo>
                    <a:pt x="1635" y="451"/>
                  </a:lnTo>
                  <a:lnTo>
                    <a:pt x="1636" y="451"/>
                  </a:lnTo>
                  <a:lnTo>
                    <a:pt x="1637" y="450"/>
                  </a:lnTo>
                  <a:lnTo>
                    <a:pt x="1638" y="450"/>
                  </a:lnTo>
                  <a:lnTo>
                    <a:pt x="1639" y="450"/>
                  </a:lnTo>
                  <a:lnTo>
                    <a:pt x="1640" y="449"/>
                  </a:lnTo>
                  <a:lnTo>
                    <a:pt x="1641" y="449"/>
                  </a:lnTo>
                  <a:lnTo>
                    <a:pt x="1643" y="449"/>
                  </a:lnTo>
                  <a:lnTo>
                    <a:pt x="1644" y="449"/>
                  </a:lnTo>
                  <a:lnTo>
                    <a:pt x="1645" y="449"/>
                  </a:lnTo>
                  <a:lnTo>
                    <a:pt x="1646" y="449"/>
                  </a:lnTo>
                  <a:lnTo>
                    <a:pt x="1647" y="449"/>
                  </a:lnTo>
                  <a:lnTo>
                    <a:pt x="1648" y="450"/>
                  </a:lnTo>
                  <a:lnTo>
                    <a:pt x="1649" y="450"/>
                  </a:lnTo>
                  <a:lnTo>
                    <a:pt x="1650" y="449"/>
                  </a:lnTo>
                  <a:lnTo>
                    <a:pt x="1652" y="450"/>
                  </a:lnTo>
                  <a:lnTo>
                    <a:pt x="1653" y="450"/>
                  </a:lnTo>
                  <a:lnTo>
                    <a:pt x="1654" y="450"/>
                  </a:lnTo>
                  <a:lnTo>
                    <a:pt x="1655" y="450"/>
                  </a:lnTo>
                  <a:lnTo>
                    <a:pt x="1656" y="450"/>
                  </a:lnTo>
                  <a:lnTo>
                    <a:pt x="1657" y="450"/>
                  </a:lnTo>
                  <a:lnTo>
                    <a:pt x="1658" y="451"/>
                  </a:lnTo>
                  <a:lnTo>
                    <a:pt x="1659" y="450"/>
                  </a:lnTo>
                  <a:lnTo>
                    <a:pt x="1660" y="450"/>
                  </a:lnTo>
                  <a:lnTo>
                    <a:pt x="1662" y="450"/>
                  </a:lnTo>
                  <a:lnTo>
                    <a:pt x="1663" y="450"/>
                  </a:lnTo>
                  <a:lnTo>
                    <a:pt x="1664" y="450"/>
                  </a:lnTo>
                  <a:lnTo>
                    <a:pt x="1665" y="450"/>
                  </a:lnTo>
                  <a:lnTo>
                    <a:pt x="1666" y="450"/>
                  </a:lnTo>
                  <a:lnTo>
                    <a:pt x="1667" y="450"/>
                  </a:lnTo>
                  <a:lnTo>
                    <a:pt x="1668" y="450"/>
                  </a:lnTo>
                  <a:lnTo>
                    <a:pt x="1670" y="449"/>
                  </a:lnTo>
                  <a:lnTo>
                    <a:pt x="1671" y="450"/>
                  </a:lnTo>
                  <a:lnTo>
                    <a:pt x="1672" y="449"/>
                  </a:lnTo>
                  <a:lnTo>
                    <a:pt x="1673" y="449"/>
                  </a:lnTo>
                  <a:lnTo>
                    <a:pt x="1674" y="449"/>
                  </a:lnTo>
                  <a:lnTo>
                    <a:pt x="1675" y="449"/>
                  </a:lnTo>
                  <a:lnTo>
                    <a:pt x="1676" y="449"/>
                  </a:lnTo>
                  <a:lnTo>
                    <a:pt x="1677" y="449"/>
                  </a:lnTo>
                  <a:lnTo>
                    <a:pt x="1679" y="449"/>
                  </a:lnTo>
                  <a:lnTo>
                    <a:pt x="1680" y="449"/>
                  </a:lnTo>
                  <a:lnTo>
                    <a:pt x="1681" y="449"/>
                  </a:lnTo>
                  <a:lnTo>
                    <a:pt x="1682" y="449"/>
                  </a:lnTo>
                  <a:lnTo>
                    <a:pt x="1683" y="449"/>
                  </a:lnTo>
                  <a:lnTo>
                    <a:pt x="1684" y="450"/>
                  </a:lnTo>
                  <a:lnTo>
                    <a:pt x="1685" y="450"/>
                  </a:lnTo>
                  <a:lnTo>
                    <a:pt x="1686" y="450"/>
                  </a:lnTo>
                  <a:lnTo>
                    <a:pt x="1687" y="450"/>
                  </a:lnTo>
                  <a:lnTo>
                    <a:pt x="1689" y="451"/>
                  </a:lnTo>
                  <a:lnTo>
                    <a:pt x="1690" y="451"/>
                  </a:lnTo>
                  <a:lnTo>
                    <a:pt x="1691" y="450"/>
                  </a:lnTo>
                  <a:lnTo>
                    <a:pt x="1692" y="451"/>
                  </a:lnTo>
                  <a:lnTo>
                    <a:pt x="1693" y="452"/>
                  </a:lnTo>
                  <a:lnTo>
                    <a:pt x="1694" y="451"/>
                  </a:lnTo>
                  <a:lnTo>
                    <a:pt x="1695" y="452"/>
                  </a:lnTo>
                  <a:lnTo>
                    <a:pt x="1697" y="452"/>
                  </a:lnTo>
                  <a:lnTo>
                    <a:pt x="1698" y="452"/>
                  </a:lnTo>
                  <a:lnTo>
                    <a:pt x="1699" y="452"/>
                  </a:lnTo>
                  <a:lnTo>
                    <a:pt x="1700" y="451"/>
                  </a:lnTo>
                  <a:lnTo>
                    <a:pt x="1701" y="452"/>
                  </a:lnTo>
                  <a:lnTo>
                    <a:pt x="1702" y="452"/>
                  </a:lnTo>
                  <a:lnTo>
                    <a:pt x="1703" y="452"/>
                  </a:lnTo>
                  <a:lnTo>
                    <a:pt x="1704" y="452"/>
                  </a:lnTo>
                  <a:lnTo>
                    <a:pt x="1706" y="452"/>
                  </a:lnTo>
                  <a:lnTo>
                    <a:pt x="1707" y="451"/>
                  </a:lnTo>
                  <a:lnTo>
                    <a:pt x="1708" y="452"/>
                  </a:lnTo>
                  <a:lnTo>
                    <a:pt x="1709" y="452"/>
                  </a:lnTo>
                  <a:lnTo>
                    <a:pt x="1710" y="452"/>
                  </a:lnTo>
                  <a:lnTo>
                    <a:pt x="1711" y="451"/>
                  </a:lnTo>
                  <a:lnTo>
                    <a:pt x="1712" y="452"/>
                  </a:lnTo>
                  <a:lnTo>
                    <a:pt x="1713" y="452"/>
                  </a:lnTo>
                  <a:lnTo>
                    <a:pt x="1714" y="451"/>
                  </a:lnTo>
                  <a:lnTo>
                    <a:pt x="1716" y="451"/>
                  </a:lnTo>
                  <a:lnTo>
                    <a:pt x="1717" y="452"/>
                  </a:lnTo>
                  <a:lnTo>
                    <a:pt x="1718" y="452"/>
                  </a:lnTo>
                  <a:lnTo>
                    <a:pt x="1719" y="452"/>
                  </a:lnTo>
                  <a:lnTo>
                    <a:pt x="1720" y="452"/>
                  </a:lnTo>
                  <a:lnTo>
                    <a:pt x="1721" y="452"/>
                  </a:lnTo>
                  <a:lnTo>
                    <a:pt x="1722" y="452"/>
                  </a:lnTo>
                  <a:lnTo>
                    <a:pt x="1724" y="452"/>
                  </a:lnTo>
                  <a:lnTo>
                    <a:pt x="1725" y="452"/>
                  </a:lnTo>
                  <a:lnTo>
                    <a:pt x="1726" y="452"/>
                  </a:lnTo>
                  <a:lnTo>
                    <a:pt x="1727" y="452"/>
                  </a:lnTo>
                  <a:lnTo>
                    <a:pt x="1728" y="452"/>
                  </a:lnTo>
                  <a:lnTo>
                    <a:pt x="1729" y="452"/>
                  </a:lnTo>
                  <a:lnTo>
                    <a:pt x="1730" y="453"/>
                  </a:lnTo>
                  <a:lnTo>
                    <a:pt x="1731" y="453"/>
                  </a:lnTo>
                  <a:lnTo>
                    <a:pt x="1733" y="453"/>
                  </a:lnTo>
                  <a:lnTo>
                    <a:pt x="1734" y="453"/>
                  </a:lnTo>
                  <a:lnTo>
                    <a:pt x="1735" y="452"/>
                  </a:lnTo>
                  <a:lnTo>
                    <a:pt x="1736" y="452"/>
                  </a:lnTo>
                  <a:lnTo>
                    <a:pt x="1737" y="452"/>
                  </a:lnTo>
                  <a:lnTo>
                    <a:pt x="1738" y="452"/>
                  </a:lnTo>
                  <a:lnTo>
                    <a:pt x="1739" y="452"/>
                  </a:lnTo>
                  <a:lnTo>
                    <a:pt x="1740" y="451"/>
                  </a:lnTo>
                  <a:lnTo>
                    <a:pt x="1741" y="452"/>
                  </a:lnTo>
                  <a:lnTo>
                    <a:pt x="1743" y="452"/>
                  </a:lnTo>
                  <a:lnTo>
                    <a:pt x="1744" y="451"/>
                  </a:lnTo>
                  <a:lnTo>
                    <a:pt x="1745" y="452"/>
                  </a:lnTo>
                  <a:lnTo>
                    <a:pt x="1746" y="451"/>
                  </a:lnTo>
                  <a:lnTo>
                    <a:pt x="1747" y="451"/>
                  </a:lnTo>
                  <a:lnTo>
                    <a:pt x="1748" y="451"/>
                  </a:lnTo>
                  <a:lnTo>
                    <a:pt x="1749" y="451"/>
                  </a:lnTo>
                  <a:lnTo>
                    <a:pt x="1751" y="450"/>
                  </a:lnTo>
                  <a:lnTo>
                    <a:pt x="1752" y="450"/>
                  </a:lnTo>
                  <a:lnTo>
                    <a:pt x="1753" y="450"/>
                  </a:lnTo>
                  <a:lnTo>
                    <a:pt x="1754" y="450"/>
                  </a:lnTo>
                  <a:lnTo>
                    <a:pt x="1755" y="450"/>
                  </a:lnTo>
                  <a:lnTo>
                    <a:pt x="1756" y="450"/>
                  </a:lnTo>
                  <a:lnTo>
                    <a:pt x="1757" y="450"/>
                  </a:lnTo>
                  <a:lnTo>
                    <a:pt x="1758" y="450"/>
                  </a:lnTo>
                  <a:lnTo>
                    <a:pt x="1760" y="450"/>
                  </a:lnTo>
                  <a:lnTo>
                    <a:pt x="1761" y="449"/>
                  </a:lnTo>
                  <a:lnTo>
                    <a:pt x="1762" y="449"/>
                  </a:lnTo>
                  <a:lnTo>
                    <a:pt x="1763" y="449"/>
                  </a:lnTo>
                  <a:lnTo>
                    <a:pt x="1764" y="449"/>
                  </a:lnTo>
                  <a:lnTo>
                    <a:pt x="1765" y="448"/>
                  </a:lnTo>
                  <a:lnTo>
                    <a:pt x="1766" y="449"/>
                  </a:lnTo>
                  <a:lnTo>
                    <a:pt x="1767" y="448"/>
                  </a:lnTo>
                  <a:lnTo>
                    <a:pt x="1768" y="448"/>
                  </a:lnTo>
                  <a:lnTo>
                    <a:pt x="1770" y="449"/>
                  </a:lnTo>
                  <a:lnTo>
                    <a:pt x="1771" y="449"/>
                  </a:lnTo>
                  <a:lnTo>
                    <a:pt x="1772" y="449"/>
                  </a:lnTo>
                  <a:lnTo>
                    <a:pt x="1773" y="449"/>
                  </a:lnTo>
                  <a:lnTo>
                    <a:pt x="1774" y="448"/>
                  </a:lnTo>
                  <a:lnTo>
                    <a:pt x="1775" y="450"/>
                  </a:lnTo>
                  <a:lnTo>
                    <a:pt x="1776" y="451"/>
                  </a:lnTo>
                  <a:lnTo>
                    <a:pt x="1778" y="450"/>
                  </a:lnTo>
                  <a:lnTo>
                    <a:pt x="1779" y="450"/>
                  </a:lnTo>
                  <a:lnTo>
                    <a:pt x="1780" y="450"/>
                  </a:lnTo>
                  <a:lnTo>
                    <a:pt x="1781" y="451"/>
                  </a:lnTo>
                  <a:lnTo>
                    <a:pt x="1782" y="452"/>
                  </a:lnTo>
                  <a:lnTo>
                    <a:pt x="1783" y="452"/>
                  </a:lnTo>
                  <a:lnTo>
                    <a:pt x="1784" y="451"/>
                  </a:lnTo>
                  <a:lnTo>
                    <a:pt x="1785" y="451"/>
                  </a:lnTo>
                  <a:lnTo>
                    <a:pt x="1787" y="452"/>
                  </a:lnTo>
                  <a:lnTo>
                    <a:pt x="1788" y="451"/>
                  </a:lnTo>
                  <a:lnTo>
                    <a:pt x="1789" y="452"/>
                  </a:lnTo>
                  <a:lnTo>
                    <a:pt x="1790" y="453"/>
                  </a:lnTo>
                  <a:lnTo>
                    <a:pt x="1791" y="452"/>
                  </a:lnTo>
                  <a:lnTo>
                    <a:pt x="1792" y="452"/>
                  </a:lnTo>
                  <a:lnTo>
                    <a:pt x="1793" y="452"/>
                  </a:lnTo>
                  <a:lnTo>
                    <a:pt x="1794" y="452"/>
                  </a:lnTo>
                  <a:lnTo>
                    <a:pt x="1795" y="452"/>
                  </a:lnTo>
                  <a:lnTo>
                    <a:pt x="1797" y="452"/>
                  </a:lnTo>
                  <a:lnTo>
                    <a:pt x="1798" y="452"/>
                  </a:lnTo>
                  <a:lnTo>
                    <a:pt x="1799" y="452"/>
                  </a:lnTo>
                  <a:lnTo>
                    <a:pt x="1800" y="452"/>
                  </a:lnTo>
                  <a:lnTo>
                    <a:pt x="1801" y="453"/>
                  </a:lnTo>
                  <a:lnTo>
                    <a:pt x="1802" y="453"/>
                  </a:lnTo>
                  <a:lnTo>
                    <a:pt x="1804" y="452"/>
                  </a:lnTo>
                  <a:lnTo>
                    <a:pt x="1805" y="452"/>
                  </a:lnTo>
                  <a:lnTo>
                    <a:pt x="1806" y="452"/>
                  </a:lnTo>
                  <a:lnTo>
                    <a:pt x="1807" y="452"/>
                  </a:lnTo>
                  <a:lnTo>
                    <a:pt x="1855" y="452"/>
                  </a:lnTo>
                  <a:lnTo>
                    <a:pt x="1809" y="452"/>
                  </a:lnTo>
                  <a:lnTo>
                    <a:pt x="1810" y="451"/>
                  </a:lnTo>
                  <a:lnTo>
                    <a:pt x="1811" y="451"/>
                  </a:lnTo>
                  <a:lnTo>
                    <a:pt x="1812" y="450"/>
                  </a:lnTo>
                  <a:lnTo>
                    <a:pt x="1814" y="451"/>
                  </a:lnTo>
                  <a:lnTo>
                    <a:pt x="1815" y="451"/>
                  </a:lnTo>
                  <a:lnTo>
                    <a:pt x="1816" y="450"/>
                  </a:lnTo>
                  <a:lnTo>
                    <a:pt x="1817" y="449"/>
                  </a:lnTo>
                  <a:lnTo>
                    <a:pt x="1818" y="450"/>
                  </a:lnTo>
                  <a:lnTo>
                    <a:pt x="1819" y="449"/>
                  </a:lnTo>
                  <a:lnTo>
                    <a:pt x="1820" y="449"/>
                  </a:lnTo>
                  <a:lnTo>
                    <a:pt x="1821" y="449"/>
                  </a:lnTo>
                  <a:lnTo>
                    <a:pt x="1822" y="449"/>
                  </a:lnTo>
                  <a:lnTo>
                    <a:pt x="1824" y="449"/>
                  </a:lnTo>
                  <a:lnTo>
                    <a:pt x="1825" y="448"/>
                  </a:lnTo>
                  <a:lnTo>
                    <a:pt x="1826" y="448"/>
                  </a:lnTo>
                  <a:lnTo>
                    <a:pt x="1827" y="448"/>
                  </a:lnTo>
                  <a:lnTo>
                    <a:pt x="1828" y="448"/>
                  </a:lnTo>
                  <a:lnTo>
                    <a:pt x="1829" y="448"/>
                  </a:lnTo>
                  <a:lnTo>
                    <a:pt x="1831" y="448"/>
                  </a:lnTo>
                  <a:lnTo>
                    <a:pt x="1832" y="448"/>
                  </a:lnTo>
                  <a:lnTo>
                    <a:pt x="1833" y="447"/>
                  </a:lnTo>
                  <a:lnTo>
                    <a:pt x="1834" y="446"/>
                  </a:lnTo>
                  <a:lnTo>
                    <a:pt x="1835" y="446"/>
                  </a:lnTo>
                  <a:lnTo>
                    <a:pt x="1836" y="447"/>
                  </a:lnTo>
                  <a:lnTo>
                    <a:pt x="1837" y="448"/>
                  </a:lnTo>
                  <a:lnTo>
                    <a:pt x="1838" y="447"/>
                  </a:lnTo>
                  <a:lnTo>
                    <a:pt x="1839" y="445"/>
                  </a:lnTo>
                  <a:lnTo>
                    <a:pt x="1841" y="445"/>
                  </a:lnTo>
                  <a:lnTo>
                    <a:pt x="1842" y="446"/>
                  </a:lnTo>
                  <a:lnTo>
                    <a:pt x="1843" y="445"/>
                  </a:lnTo>
                  <a:lnTo>
                    <a:pt x="1844" y="445"/>
                  </a:lnTo>
                  <a:lnTo>
                    <a:pt x="1845" y="445"/>
                  </a:lnTo>
                  <a:lnTo>
                    <a:pt x="1846" y="444"/>
                  </a:lnTo>
                  <a:lnTo>
                    <a:pt x="1847" y="445"/>
                  </a:lnTo>
                  <a:lnTo>
                    <a:pt x="1848" y="444"/>
                  </a:lnTo>
                  <a:lnTo>
                    <a:pt x="1849" y="443"/>
                  </a:lnTo>
                  <a:lnTo>
                    <a:pt x="1851" y="444"/>
                  </a:lnTo>
                  <a:lnTo>
                    <a:pt x="1852" y="443"/>
                  </a:lnTo>
                  <a:lnTo>
                    <a:pt x="1853" y="442"/>
                  </a:lnTo>
                  <a:lnTo>
                    <a:pt x="1854" y="442"/>
                  </a:lnTo>
                  <a:lnTo>
                    <a:pt x="1855" y="442"/>
                  </a:lnTo>
                  <a:lnTo>
                    <a:pt x="1856" y="441"/>
                  </a:lnTo>
                </a:path>
              </a:pathLst>
            </a:custGeom>
            <a:noFill/>
            <a:ln w="4763" cap="flat">
              <a:solidFill>
                <a:srgbClr val="0072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2D50F572-6016-4D7D-9899-5CB70D01B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" y="1097"/>
              <a:ext cx="1856" cy="856"/>
            </a:xfrm>
            <a:custGeom>
              <a:avLst/>
              <a:gdLst>
                <a:gd name="T0" fmla="*/ 28 w 1856"/>
                <a:gd name="T1" fmla="*/ 695 h 856"/>
                <a:gd name="T2" fmla="*/ 57 w 1856"/>
                <a:gd name="T3" fmla="*/ 809 h 856"/>
                <a:gd name="T4" fmla="*/ 86 w 1856"/>
                <a:gd name="T5" fmla="*/ 710 h 856"/>
                <a:gd name="T6" fmla="*/ 116 w 1856"/>
                <a:gd name="T7" fmla="*/ 824 h 856"/>
                <a:gd name="T8" fmla="*/ 145 w 1856"/>
                <a:gd name="T9" fmla="*/ 728 h 856"/>
                <a:gd name="T10" fmla="*/ 174 w 1856"/>
                <a:gd name="T11" fmla="*/ 733 h 856"/>
                <a:gd name="T12" fmla="*/ 203 w 1856"/>
                <a:gd name="T13" fmla="*/ 742 h 856"/>
                <a:gd name="T14" fmla="*/ 233 w 1856"/>
                <a:gd name="T15" fmla="*/ 697 h 856"/>
                <a:gd name="T16" fmla="*/ 262 w 1856"/>
                <a:gd name="T17" fmla="*/ 675 h 856"/>
                <a:gd name="T18" fmla="*/ 291 w 1856"/>
                <a:gd name="T19" fmla="*/ 811 h 856"/>
                <a:gd name="T20" fmla="*/ 321 w 1856"/>
                <a:gd name="T21" fmla="*/ 735 h 856"/>
                <a:gd name="T22" fmla="*/ 350 w 1856"/>
                <a:gd name="T23" fmla="*/ 642 h 856"/>
                <a:gd name="T24" fmla="*/ 379 w 1856"/>
                <a:gd name="T25" fmla="*/ 327 h 856"/>
                <a:gd name="T26" fmla="*/ 408 w 1856"/>
                <a:gd name="T27" fmla="*/ 487 h 856"/>
                <a:gd name="T28" fmla="*/ 437 w 1856"/>
                <a:gd name="T29" fmla="*/ 711 h 856"/>
                <a:gd name="T30" fmla="*/ 467 w 1856"/>
                <a:gd name="T31" fmla="*/ 720 h 856"/>
                <a:gd name="T32" fmla="*/ 496 w 1856"/>
                <a:gd name="T33" fmla="*/ 693 h 856"/>
                <a:gd name="T34" fmla="*/ 525 w 1856"/>
                <a:gd name="T35" fmla="*/ 514 h 856"/>
                <a:gd name="T36" fmla="*/ 555 w 1856"/>
                <a:gd name="T37" fmla="*/ 710 h 856"/>
                <a:gd name="T38" fmla="*/ 584 w 1856"/>
                <a:gd name="T39" fmla="*/ 361 h 856"/>
                <a:gd name="T40" fmla="*/ 613 w 1856"/>
                <a:gd name="T41" fmla="*/ 722 h 856"/>
                <a:gd name="T42" fmla="*/ 642 w 1856"/>
                <a:gd name="T43" fmla="*/ 773 h 856"/>
                <a:gd name="T44" fmla="*/ 671 w 1856"/>
                <a:gd name="T45" fmla="*/ 720 h 856"/>
                <a:gd name="T46" fmla="*/ 701 w 1856"/>
                <a:gd name="T47" fmla="*/ 588 h 856"/>
                <a:gd name="T48" fmla="*/ 730 w 1856"/>
                <a:gd name="T49" fmla="*/ 657 h 856"/>
                <a:gd name="T50" fmla="*/ 759 w 1856"/>
                <a:gd name="T51" fmla="*/ 744 h 856"/>
                <a:gd name="T52" fmla="*/ 789 w 1856"/>
                <a:gd name="T53" fmla="*/ 728 h 856"/>
                <a:gd name="T54" fmla="*/ 818 w 1856"/>
                <a:gd name="T55" fmla="*/ 732 h 856"/>
                <a:gd name="T56" fmla="*/ 847 w 1856"/>
                <a:gd name="T57" fmla="*/ 743 h 856"/>
                <a:gd name="T58" fmla="*/ 876 w 1856"/>
                <a:gd name="T59" fmla="*/ 713 h 856"/>
                <a:gd name="T60" fmla="*/ 905 w 1856"/>
                <a:gd name="T61" fmla="*/ 712 h 856"/>
                <a:gd name="T62" fmla="*/ 935 w 1856"/>
                <a:gd name="T63" fmla="*/ 684 h 856"/>
                <a:gd name="T64" fmla="*/ 964 w 1856"/>
                <a:gd name="T65" fmla="*/ 680 h 856"/>
                <a:gd name="T66" fmla="*/ 993 w 1856"/>
                <a:gd name="T67" fmla="*/ 710 h 856"/>
                <a:gd name="T68" fmla="*/ 1023 w 1856"/>
                <a:gd name="T69" fmla="*/ 563 h 856"/>
                <a:gd name="T70" fmla="*/ 1052 w 1856"/>
                <a:gd name="T71" fmla="*/ 617 h 856"/>
                <a:gd name="T72" fmla="*/ 1081 w 1856"/>
                <a:gd name="T73" fmla="*/ 695 h 856"/>
                <a:gd name="T74" fmla="*/ 1110 w 1856"/>
                <a:gd name="T75" fmla="*/ 711 h 856"/>
                <a:gd name="T76" fmla="*/ 1139 w 1856"/>
                <a:gd name="T77" fmla="*/ 716 h 856"/>
                <a:gd name="T78" fmla="*/ 1169 w 1856"/>
                <a:gd name="T79" fmla="*/ 634 h 856"/>
                <a:gd name="T80" fmla="*/ 1198 w 1856"/>
                <a:gd name="T81" fmla="*/ 697 h 856"/>
                <a:gd name="T82" fmla="*/ 1227 w 1856"/>
                <a:gd name="T83" fmla="*/ 625 h 856"/>
                <a:gd name="T84" fmla="*/ 1257 w 1856"/>
                <a:gd name="T85" fmla="*/ 358 h 856"/>
                <a:gd name="T86" fmla="*/ 1286 w 1856"/>
                <a:gd name="T87" fmla="*/ 705 h 856"/>
                <a:gd name="T88" fmla="*/ 1315 w 1856"/>
                <a:gd name="T89" fmla="*/ 679 h 856"/>
                <a:gd name="T90" fmla="*/ 1344 w 1856"/>
                <a:gd name="T91" fmla="*/ 667 h 856"/>
                <a:gd name="T92" fmla="*/ 1374 w 1856"/>
                <a:gd name="T93" fmla="*/ 688 h 856"/>
                <a:gd name="T94" fmla="*/ 1403 w 1856"/>
                <a:gd name="T95" fmla="*/ 677 h 856"/>
                <a:gd name="T96" fmla="*/ 1432 w 1856"/>
                <a:gd name="T97" fmla="*/ 681 h 856"/>
                <a:gd name="T98" fmla="*/ 1461 w 1856"/>
                <a:gd name="T99" fmla="*/ 649 h 856"/>
                <a:gd name="T100" fmla="*/ 1491 w 1856"/>
                <a:gd name="T101" fmla="*/ 654 h 856"/>
                <a:gd name="T102" fmla="*/ 1520 w 1856"/>
                <a:gd name="T103" fmla="*/ 685 h 856"/>
                <a:gd name="T104" fmla="*/ 1549 w 1856"/>
                <a:gd name="T105" fmla="*/ 650 h 856"/>
                <a:gd name="T106" fmla="*/ 1578 w 1856"/>
                <a:gd name="T107" fmla="*/ 664 h 856"/>
                <a:gd name="T108" fmla="*/ 1608 w 1856"/>
                <a:gd name="T109" fmla="*/ 629 h 856"/>
                <a:gd name="T110" fmla="*/ 1637 w 1856"/>
                <a:gd name="T111" fmla="*/ 649 h 856"/>
                <a:gd name="T112" fmla="*/ 1666 w 1856"/>
                <a:gd name="T113" fmla="*/ 666 h 856"/>
                <a:gd name="T114" fmla="*/ 1695 w 1856"/>
                <a:gd name="T115" fmla="*/ 642 h 856"/>
                <a:gd name="T116" fmla="*/ 1725 w 1856"/>
                <a:gd name="T117" fmla="*/ 651 h 856"/>
                <a:gd name="T118" fmla="*/ 1754 w 1856"/>
                <a:gd name="T119" fmla="*/ 640 h 856"/>
                <a:gd name="T120" fmla="*/ 1783 w 1856"/>
                <a:gd name="T121" fmla="*/ 627 h 856"/>
                <a:gd name="T122" fmla="*/ 1812 w 1856"/>
                <a:gd name="T123" fmla="*/ 645 h 856"/>
                <a:gd name="T124" fmla="*/ 1842 w 1856"/>
                <a:gd name="T125" fmla="*/ 63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56" h="856">
                  <a:moveTo>
                    <a:pt x="0" y="542"/>
                  </a:moveTo>
                  <a:lnTo>
                    <a:pt x="1" y="544"/>
                  </a:lnTo>
                  <a:lnTo>
                    <a:pt x="2" y="546"/>
                  </a:lnTo>
                  <a:lnTo>
                    <a:pt x="3" y="551"/>
                  </a:lnTo>
                  <a:lnTo>
                    <a:pt x="4" y="557"/>
                  </a:lnTo>
                  <a:lnTo>
                    <a:pt x="6" y="563"/>
                  </a:lnTo>
                  <a:lnTo>
                    <a:pt x="7" y="571"/>
                  </a:lnTo>
                  <a:lnTo>
                    <a:pt x="8" y="578"/>
                  </a:lnTo>
                  <a:lnTo>
                    <a:pt x="9" y="585"/>
                  </a:lnTo>
                  <a:lnTo>
                    <a:pt x="10" y="593"/>
                  </a:lnTo>
                  <a:lnTo>
                    <a:pt x="11" y="600"/>
                  </a:lnTo>
                  <a:lnTo>
                    <a:pt x="12" y="609"/>
                  </a:lnTo>
                  <a:lnTo>
                    <a:pt x="13" y="617"/>
                  </a:lnTo>
                  <a:lnTo>
                    <a:pt x="14" y="625"/>
                  </a:lnTo>
                  <a:lnTo>
                    <a:pt x="15" y="634"/>
                  </a:lnTo>
                  <a:lnTo>
                    <a:pt x="17" y="643"/>
                  </a:lnTo>
                  <a:lnTo>
                    <a:pt x="18" y="653"/>
                  </a:lnTo>
                  <a:lnTo>
                    <a:pt x="19" y="663"/>
                  </a:lnTo>
                  <a:lnTo>
                    <a:pt x="20" y="673"/>
                  </a:lnTo>
                  <a:lnTo>
                    <a:pt x="21" y="678"/>
                  </a:lnTo>
                  <a:lnTo>
                    <a:pt x="22" y="682"/>
                  </a:lnTo>
                  <a:lnTo>
                    <a:pt x="23" y="685"/>
                  </a:lnTo>
                  <a:lnTo>
                    <a:pt x="25" y="687"/>
                  </a:lnTo>
                  <a:lnTo>
                    <a:pt x="26" y="690"/>
                  </a:lnTo>
                  <a:lnTo>
                    <a:pt x="27" y="693"/>
                  </a:lnTo>
                  <a:lnTo>
                    <a:pt x="28" y="695"/>
                  </a:lnTo>
                  <a:lnTo>
                    <a:pt x="29" y="697"/>
                  </a:lnTo>
                  <a:lnTo>
                    <a:pt x="30" y="697"/>
                  </a:lnTo>
                  <a:lnTo>
                    <a:pt x="31" y="697"/>
                  </a:lnTo>
                  <a:lnTo>
                    <a:pt x="33" y="698"/>
                  </a:lnTo>
                  <a:lnTo>
                    <a:pt x="34" y="698"/>
                  </a:lnTo>
                  <a:lnTo>
                    <a:pt x="35" y="696"/>
                  </a:lnTo>
                  <a:lnTo>
                    <a:pt x="36" y="696"/>
                  </a:lnTo>
                  <a:lnTo>
                    <a:pt x="37" y="694"/>
                  </a:lnTo>
                  <a:lnTo>
                    <a:pt x="38" y="694"/>
                  </a:lnTo>
                  <a:lnTo>
                    <a:pt x="39" y="697"/>
                  </a:lnTo>
                  <a:lnTo>
                    <a:pt x="40" y="702"/>
                  </a:lnTo>
                  <a:lnTo>
                    <a:pt x="41" y="708"/>
                  </a:lnTo>
                  <a:lnTo>
                    <a:pt x="42" y="715"/>
                  </a:lnTo>
                  <a:lnTo>
                    <a:pt x="44" y="720"/>
                  </a:lnTo>
                  <a:lnTo>
                    <a:pt x="45" y="725"/>
                  </a:lnTo>
                  <a:lnTo>
                    <a:pt x="46" y="731"/>
                  </a:lnTo>
                  <a:lnTo>
                    <a:pt x="47" y="736"/>
                  </a:lnTo>
                  <a:lnTo>
                    <a:pt x="48" y="744"/>
                  </a:lnTo>
                  <a:lnTo>
                    <a:pt x="49" y="754"/>
                  </a:lnTo>
                  <a:lnTo>
                    <a:pt x="50" y="762"/>
                  </a:lnTo>
                  <a:lnTo>
                    <a:pt x="52" y="769"/>
                  </a:lnTo>
                  <a:lnTo>
                    <a:pt x="53" y="780"/>
                  </a:lnTo>
                  <a:lnTo>
                    <a:pt x="54" y="790"/>
                  </a:lnTo>
                  <a:lnTo>
                    <a:pt x="55" y="801"/>
                  </a:lnTo>
                  <a:lnTo>
                    <a:pt x="56" y="810"/>
                  </a:lnTo>
                  <a:lnTo>
                    <a:pt x="57" y="809"/>
                  </a:lnTo>
                  <a:lnTo>
                    <a:pt x="58" y="803"/>
                  </a:lnTo>
                  <a:lnTo>
                    <a:pt x="60" y="795"/>
                  </a:lnTo>
                  <a:lnTo>
                    <a:pt x="61" y="785"/>
                  </a:lnTo>
                  <a:lnTo>
                    <a:pt x="62" y="777"/>
                  </a:lnTo>
                  <a:lnTo>
                    <a:pt x="63" y="768"/>
                  </a:lnTo>
                  <a:lnTo>
                    <a:pt x="64" y="758"/>
                  </a:lnTo>
                  <a:lnTo>
                    <a:pt x="65" y="747"/>
                  </a:lnTo>
                  <a:lnTo>
                    <a:pt x="66" y="735"/>
                  </a:lnTo>
                  <a:lnTo>
                    <a:pt x="67" y="721"/>
                  </a:lnTo>
                  <a:lnTo>
                    <a:pt x="68" y="709"/>
                  </a:lnTo>
                  <a:lnTo>
                    <a:pt x="69" y="697"/>
                  </a:lnTo>
                  <a:lnTo>
                    <a:pt x="71" y="682"/>
                  </a:lnTo>
                  <a:lnTo>
                    <a:pt x="72" y="668"/>
                  </a:lnTo>
                  <a:lnTo>
                    <a:pt x="73" y="653"/>
                  </a:lnTo>
                  <a:lnTo>
                    <a:pt x="74" y="640"/>
                  </a:lnTo>
                  <a:lnTo>
                    <a:pt x="75" y="637"/>
                  </a:lnTo>
                  <a:lnTo>
                    <a:pt x="76" y="641"/>
                  </a:lnTo>
                  <a:lnTo>
                    <a:pt x="77" y="646"/>
                  </a:lnTo>
                  <a:lnTo>
                    <a:pt x="79" y="654"/>
                  </a:lnTo>
                  <a:lnTo>
                    <a:pt x="80" y="661"/>
                  </a:lnTo>
                  <a:lnTo>
                    <a:pt x="81" y="668"/>
                  </a:lnTo>
                  <a:lnTo>
                    <a:pt x="82" y="676"/>
                  </a:lnTo>
                  <a:lnTo>
                    <a:pt x="83" y="685"/>
                  </a:lnTo>
                  <a:lnTo>
                    <a:pt x="84" y="693"/>
                  </a:lnTo>
                  <a:lnTo>
                    <a:pt x="85" y="701"/>
                  </a:lnTo>
                  <a:lnTo>
                    <a:pt x="86" y="710"/>
                  </a:lnTo>
                  <a:lnTo>
                    <a:pt x="88" y="718"/>
                  </a:lnTo>
                  <a:lnTo>
                    <a:pt x="89" y="728"/>
                  </a:lnTo>
                  <a:lnTo>
                    <a:pt x="90" y="736"/>
                  </a:lnTo>
                  <a:lnTo>
                    <a:pt x="91" y="746"/>
                  </a:lnTo>
                  <a:lnTo>
                    <a:pt x="92" y="754"/>
                  </a:lnTo>
                  <a:lnTo>
                    <a:pt x="93" y="761"/>
                  </a:lnTo>
                  <a:lnTo>
                    <a:pt x="94" y="766"/>
                  </a:lnTo>
                  <a:lnTo>
                    <a:pt x="95" y="772"/>
                  </a:lnTo>
                  <a:lnTo>
                    <a:pt x="96" y="777"/>
                  </a:lnTo>
                  <a:lnTo>
                    <a:pt x="98" y="781"/>
                  </a:lnTo>
                  <a:lnTo>
                    <a:pt x="99" y="785"/>
                  </a:lnTo>
                  <a:lnTo>
                    <a:pt x="100" y="788"/>
                  </a:lnTo>
                  <a:lnTo>
                    <a:pt x="101" y="791"/>
                  </a:lnTo>
                  <a:lnTo>
                    <a:pt x="102" y="796"/>
                  </a:lnTo>
                  <a:lnTo>
                    <a:pt x="103" y="802"/>
                  </a:lnTo>
                  <a:lnTo>
                    <a:pt x="104" y="808"/>
                  </a:lnTo>
                  <a:lnTo>
                    <a:pt x="106" y="813"/>
                  </a:lnTo>
                  <a:lnTo>
                    <a:pt x="107" y="819"/>
                  </a:lnTo>
                  <a:lnTo>
                    <a:pt x="108" y="824"/>
                  </a:lnTo>
                  <a:lnTo>
                    <a:pt x="109" y="830"/>
                  </a:lnTo>
                  <a:lnTo>
                    <a:pt x="110" y="834"/>
                  </a:lnTo>
                  <a:lnTo>
                    <a:pt x="111" y="835"/>
                  </a:lnTo>
                  <a:lnTo>
                    <a:pt x="112" y="834"/>
                  </a:lnTo>
                  <a:lnTo>
                    <a:pt x="113" y="831"/>
                  </a:lnTo>
                  <a:lnTo>
                    <a:pt x="115" y="827"/>
                  </a:lnTo>
                  <a:lnTo>
                    <a:pt x="116" y="824"/>
                  </a:lnTo>
                  <a:lnTo>
                    <a:pt x="117" y="821"/>
                  </a:lnTo>
                  <a:lnTo>
                    <a:pt x="118" y="816"/>
                  </a:lnTo>
                  <a:lnTo>
                    <a:pt x="119" y="812"/>
                  </a:lnTo>
                  <a:lnTo>
                    <a:pt x="120" y="806"/>
                  </a:lnTo>
                  <a:lnTo>
                    <a:pt x="121" y="800"/>
                  </a:lnTo>
                  <a:lnTo>
                    <a:pt x="122" y="795"/>
                  </a:lnTo>
                  <a:lnTo>
                    <a:pt x="123" y="789"/>
                  </a:lnTo>
                  <a:lnTo>
                    <a:pt x="125" y="782"/>
                  </a:lnTo>
                  <a:lnTo>
                    <a:pt x="126" y="776"/>
                  </a:lnTo>
                  <a:lnTo>
                    <a:pt x="127" y="769"/>
                  </a:lnTo>
                  <a:lnTo>
                    <a:pt x="128" y="762"/>
                  </a:lnTo>
                  <a:lnTo>
                    <a:pt x="129" y="758"/>
                  </a:lnTo>
                  <a:lnTo>
                    <a:pt x="130" y="756"/>
                  </a:lnTo>
                  <a:lnTo>
                    <a:pt x="132" y="755"/>
                  </a:lnTo>
                  <a:lnTo>
                    <a:pt x="133" y="754"/>
                  </a:lnTo>
                  <a:lnTo>
                    <a:pt x="134" y="752"/>
                  </a:lnTo>
                  <a:lnTo>
                    <a:pt x="135" y="750"/>
                  </a:lnTo>
                  <a:lnTo>
                    <a:pt x="136" y="748"/>
                  </a:lnTo>
                  <a:lnTo>
                    <a:pt x="137" y="747"/>
                  </a:lnTo>
                  <a:lnTo>
                    <a:pt x="138" y="744"/>
                  </a:lnTo>
                  <a:lnTo>
                    <a:pt x="139" y="741"/>
                  </a:lnTo>
                  <a:lnTo>
                    <a:pt x="140" y="739"/>
                  </a:lnTo>
                  <a:lnTo>
                    <a:pt x="142" y="736"/>
                  </a:lnTo>
                  <a:lnTo>
                    <a:pt x="143" y="733"/>
                  </a:lnTo>
                  <a:lnTo>
                    <a:pt x="144" y="730"/>
                  </a:lnTo>
                  <a:lnTo>
                    <a:pt x="145" y="728"/>
                  </a:lnTo>
                  <a:lnTo>
                    <a:pt x="146" y="725"/>
                  </a:lnTo>
                  <a:lnTo>
                    <a:pt x="147" y="725"/>
                  </a:lnTo>
                  <a:lnTo>
                    <a:pt x="148" y="727"/>
                  </a:lnTo>
                  <a:lnTo>
                    <a:pt x="149" y="729"/>
                  </a:lnTo>
                  <a:lnTo>
                    <a:pt x="150" y="732"/>
                  </a:lnTo>
                  <a:lnTo>
                    <a:pt x="152" y="733"/>
                  </a:lnTo>
                  <a:lnTo>
                    <a:pt x="153" y="735"/>
                  </a:lnTo>
                  <a:lnTo>
                    <a:pt x="154" y="736"/>
                  </a:lnTo>
                  <a:lnTo>
                    <a:pt x="155" y="738"/>
                  </a:lnTo>
                  <a:lnTo>
                    <a:pt x="156" y="743"/>
                  </a:lnTo>
                  <a:lnTo>
                    <a:pt x="157" y="750"/>
                  </a:lnTo>
                  <a:lnTo>
                    <a:pt x="159" y="756"/>
                  </a:lnTo>
                  <a:lnTo>
                    <a:pt x="160" y="763"/>
                  </a:lnTo>
                  <a:lnTo>
                    <a:pt x="161" y="769"/>
                  </a:lnTo>
                  <a:lnTo>
                    <a:pt x="162" y="773"/>
                  </a:lnTo>
                  <a:lnTo>
                    <a:pt x="163" y="778"/>
                  </a:lnTo>
                  <a:lnTo>
                    <a:pt x="164" y="782"/>
                  </a:lnTo>
                  <a:lnTo>
                    <a:pt x="165" y="780"/>
                  </a:lnTo>
                  <a:lnTo>
                    <a:pt x="166" y="776"/>
                  </a:lnTo>
                  <a:lnTo>
                    <a:pt x="167" y="765"/>
                  </a:lnTo>
                  <a:lnTo>
                    <a:pt x="169" y="753"/>
                  </a:lnTo>
                  <a:lnTo>
                    <a:pt x="170" y="753"/>
                  </a:lnTo>
                  <a:lnTo>
                    <a:pt x="171" y="754"/>
                  </a:lnTo>
                  <a:lnTo>
                    <a:pt x="172" y="764"/>
                  </a:lnTo>
                  <a:lnTo>
                    <a:pt x="173" y="769"/>
                  </a:lnTo>
                  <a:lnTo>
                    <a:pt x="174" y="733"/>
                  </a:lnTo>
                  <a:lnTo>
                    <a:pt x="175" y="685"/>
                  </a:lnTo>
                  <a:lnTo>
                    <a:pt x="176" y="636"/>
                  </a:lnTo>
                  <a:lnTo>
                    <a:pt x="178" y="596"/>
                  </a:lnTo>
                  <a:lnTo>
                    <a:pt x="179" y="595"/>
                  </a:lnTo>
                  <a:lnTo>
                    <a:pt x="180" y="611"/>
                  </a:lnTo>
                  <a:lnTo>
                    <a:pt x="181" y="632"/>
                  </a:lnTo>
                  <a:lnTo>
                    <a:pt x="182" y="654"/>
                  </a:lnTo>
                  <a:lnTo>
                    <a:pt x="183" y="658"/>
                  </a:lnTo>
                  <a:lnTo>
                    <a:pt x="184" y="654"/>
                  </a:lnTo>
                  <a:lnTo>
                    <a:pt x="186" y="650"/>
                  </a:lnTo>
                  <a:lnTo>
                    <a:pt x="187" y="647"/>
                  </a:lnTo>
                  <a:lnTo>
                    <a:pt x="188" y="649"/>
                  </a:lnTo>
                  <a:lnTo>
                    <a:pt x="189" y="655"/>
                  </a:lnTo>
                  <a:lnTo>
                    <a:pt x="190" y="660"/>
                  </a:lnTo>
                  <a:lnTo>
                    <a:pt x="191" y="667"/>
                  </a:lnTo>
                  <a:lnTo>
                    <a:pt x="192" y="674"/>
                  </a:lnTo>
                  <a:lnTo>
                    <a:pt x="193" y="681"/>
                  </a:lnTo>
                  <a:lnTo>
                    <a:pt x="194" y="689"/>
                  </a:lnTo>
                  <a:lnTo>
                    <a:pt x="196" y="696"/>
                  </a:lnTo>
                  <a:lnTo>
                    <a:pt x="197" y="705"/>
                  </a:lnTo>
                  <a:lnTo>
                    <a:pt x="198" y="714"/>
                  </a:lnTo>
                  <a:lnTo>
                    <a:pt x="199" y="723"/>
                  </a:lnTo>
                  <a:lnTo>
                    <a:pt x="200" y="732"/>
                  </a:lnTo>
                  <a:lnTo>
                    <a:pt x="201" y="737"/>
                  </a:lnTo>
                  <a:lnTo>
                    <a:pt x="202" y="740"/>
                  </a:lnTo>
                  <a:lnTo>
                    <a:pt x="203" y="742"/>
                  </a:lnTo>
                  <a:lnTo>
                    <a:pt x="205" y="744"/>
                  </a:lnTo>
                  <a:lnTo>
                    <a:pt x="206" y="744"/>
                  </a:lnTo>
                  <a:lnTo>
                    <a:pt x="207" y="744"/>
                  </a:lnTo>
                  <a:lnTo>
                    <a:pt x="208" y="744"/>
                  </a:lnTo>
                  <a:lnTo>
                    <a:pt x="209" y="743"/>
                  </a:lnTo>
                  <a:lnTo>
                    <a:pt x="210" y="743"/>
                  </a:lnTo>
                  <a:lnTo>
                    <a:pt x="211" y="744"/>
                  </a:lnTo>
                  <a:lnTo>
                    <a:pt x="213" y="746"/>
                  </a:lnTo>
                  <a:lnTo>
                    <a:pt x="214" y="747"/>
                  </a:lnTo>
                  <a:lnTo>
                    <a:pt x="215" y="747"/>
                  </a:lnTo>
                  <a:lnTo>
                    <a:pt x="216" y="748"/>
                  </a:lnTo>
                  <a:lnTo>
                    <a:pt x="217" y="748"/>
                  </a:lnTo>
                  <a:lnTo>
                    <a:pt x="218" y="748"/>
                  </a:lnTo>
                  <a:lnTo>
                    <a:pt x="219" y="746"/>
                  </a:lnTo>
                  <a:lnTo>
                    <a:pt x="220" y="743"/>
                  </a:lnTo>
                  <a:lnTo>
                    <a:pt x="221" y="740"/>
                  </a:lnTo>
                  <a:lnTo>
                    <a:pt x="223" y="736"/>
                  </a:lnTo>
                  <a:lnTo>
                    <a:pt x="224" y="733"/>
                  </a:lnTo>
                  <a:lnTo>
                    <a:pt x="225" y="729"/>
                  </a:lnTo>
                  <a:lnTo>
                    <a:pt x="226" y="725"/>
                  </a:lnTo>
                  <a:lnTo>
                    <a:pt x="227" y="721"/>
                  </a:lnTo>
                  <a:lnTo>
                    <a:pt x="228" y="716"/>
                  </a:lnTo>
                  <a:lnTo>
                    <a:pt x="229" y="712"/>
                  </a:lnTo>
                  <a:lnTo>
                    <a:pt x="230" y="707"/>
                  </a:lnTo>
                  <a:lnTo>
                    <a:pt x="232" y="703"/>
                  </a:lnTo>
                  <a:lnTo>
                    <a:pt x="233" y="697"/>
                  </a:lnTo>
                  <a:lnTo>
                    <a:pt x="234" y="692"/>
                  </a:lnTo>
                  <a:lnTo>
                    <a:pt x="235" y="687"/>
                  </a:lnTo>
                  <a:lnTo>
                    <a:pt x="236" y="681"/>
                  </a:lnTo>
                  <a:lnTo>
                    <a:pt x="237" y="679"/>
                  </a:lnTo>
                  <a:lnTo>
                    <a:pt x="238" y="676"/>
                  </a:lnTo>
                  <a:lnTo>
                    <a:pt x="240" y="675"/>
                  </a:lnTo>
                  <a:lnTo>
                    <a:pt x="241" y="674"/>
                  </a:lnTo>
                  <a:lnTo>
                    <a:pt x="242" y="673"/>
                  </a:lnTo>
                  <a:lnTo>
                    <a:pt x="243" y="671"/>
                  </a:lnTo>
                  <a:lnTo>
                    <a:pt x="244" y="671"/>
                  </a:lnTo>
                  <a:lnTo>
                    <a:pt x="245" y="670"/>
                  </a:lnTo>
                  <a:lnTo>
                    <a:pt x="246" y="669"/>
                  </a:lnTo>
                  <a:lnTo>
                    <a:pt x="247" y="670"/>
                  </a:lnTo>
                  <a:lnTo>
                    <a:pt x="248" y="669"/>
                  </a:lnTo>
                  <a:lnTo>
                    <a:pt x="250" y="670"/>
                  </a:lnTo>
                  <a:lnTo>
                    <a:pt x="251" y="670"/>
                  </a:lnTo>
                  <a:lnTo>
                    <a:pt x="252" y="670"/>
                  </a:lnTo>
                  <a:lnTo>
                    <a:pt x="253" y="671"/>
                  </a:lnTo>
                  <a:lnTo>
                    <a:pt x="254" y="672"/>
                  </a:lnTo>
                  <a:lnTo>
                    <a:pt x="255" y="672"/>
                  </a:lnTo>
                  <a:lnTo>
                    <a:pt x="256" y="672"/>
                  </a:lnTo>
                  <a:lnTo>
                    <a:pt x="257" y="672"/>
                  </a:lnTo>
                  <a:lnTo>
                    <a:pt x="259" y="672"/>
                  </a:lnTo>
                  <a:lnTo>
                    <a:pt x="260" y="673"/>
                  </a:lnTo>
                  <a:lnTo>
                    <a:pt x="261" y="674"/>
                  </a:lnTo>
                  <a:lnTo>
                    <a:pt x="262" y="675"/>
                  </a:lnTo>
                  <a:lnTo>
                    <a:pt x="263" y="676"/>
                  </a:lnTo>
                  <a:lnTo>
                    <a:pt x="264" y="676"/>
                  </a:lnTo>
                  <a:lnTo>
                    <a:pt x="265" y="676"/>
                  </a:lnTo>
                  <a:lnTo>
                    <a:pt x="267" y="676"/>
                  </a:lnTo>
                  <a:lnTo>
                    <a:pt x="268" y="676"/>
                  </a:lnTo>
                  <a:lnTo>
                    <a:pt x="269" y="676"/>
                  </a:lnTo>
                  <a:lnTo>
                    <a:pt x="270" y="676"/>
                  </a:lnTo>
                  <a:lnTo>
                    <a:pt x="271" y="676"/>
                  </a:lnTo>
                  <a:lnTo>
                    <a:pt x="272" y="677"/>
                  </a:lnTo>
                  <a:lnTo>
                    <a:pt x="273" y="681"/>
                  </a:lnTo>
                  <a:lnTo>
                    <a:pt x="274" y="687"/>
                  </a:lnTo>
                  <a:lnTo>
                    <a:pt x="275" y="694"/>
                  </a:lnTo>
                  <a:lnTo>
                    <a:pt x="276" y="702"/>
                  </a:lnTo>
                  <a:lnTo>
                    <a:pt x="278" y="708"/>
                  </a:lnTo>
                  <a:lnTo>
                    <a:pt x="279" y="713"/>
                  </a:lnTo>
                  <a:lnTo>
                    <a:pt x="280" y="718"/>
                  </a:lnTo>
                  <a:lnTo>
                    <a:pt x="281" y="724"/>
                  </a:lnTo>
                  <a:lnTo>
                    <a:pt x="282" y="734"/>
                  </a:lnTo>
                  <a:lnTo>
                    <a:pt x="283" y="746"/>
                  </a:lnTo>
                  <a:lnTo>
                    <a:pt x="284" y="757"/>
                  </a:lnTo>
                  <a:lnTo>
                    <a:pt x="286" y="766"/>
                  </a:lnTo>
                  <a:lnTo>
                    <a:pt x="287" y="777"/>
                  </a:lnTo>
                  <a:lnTo>
                    <a:pt x="288" y="787"/>
                  </a:lnTo>
                  <a:lnTo>
                    <a:pt x="289" y="799"/>
                  </a:lnTo>
                  <a:lnTo>
                    <a:pt x="290" y="811"/>
                  </a:lnTo>
                  <a:lnTo>
                    <a:pt x="291" y="811"/>
                  </a:lnTo>
                  <a:lnTo>
                    <a:pt x="292" y="806"/>
                  </a:lnTo>
                  <a:lnTo>
                    <a:pt x="294" y="799"/>
                  </a:lnTo>
                  <a:lnTo>
                    <a:pt x="295" y="789"/>
                  </a:lnTo>
                  <a:lnTo>
                    <a:pt x="296" y="781"/>
                  </a:lnTo>
                  <a:lnTo>
                    <a:pt x="297" y="773"/>
                  </a:lnTo>
                  <a:lnTo>
                    <a:pt x="298" y="764"/>
                  </a:lnTo>
                  <a:lnTo>
                    <a:pt x="299" y="755"/>
                  </a:lnTo>
                  <a:lnTo>
                    <a:pt x="300" y="742"/>
                  </a:lnTo>
                  <a:lnTo>
                    <a:pt x="301" y="728"/>
                  </a:lnTo>
                  <a:lnTo>
                    <a:pt x="302" y="714"/>
                  </a:lnTo>
                  <a:lnTo>
                    <a:pt x="303" y="701"/>
                  </a:lnTo>
                  <a:lnTo>
                    <a:pt x="305" y="686"/>
                  </a:lnTo>
                  <a:lnTo>
                    <a:pt x="306" y="670"/>
                  </a:lnTo>
                  <a:lnTo>
                    <a:pt x="307" y="654"/>
                  </a:lnTo>
                  <a:lnTo>
                    <a:pt x="308" y="639"/>
                  </a:lnTo>
                  <a:lnTo>
                    <a:pt x="309" y="638"/>
                  </a:lnTo>
                  <a:lnTo>
                    <a:pt x="310" y="641"/>
                  </a:lnTo>
                  <a:lnTo>
                    <a:pt x="311" y="649"/>
                  </a:lnTo>
                  <a:lnTo>
                    <a:pt x="313" y="658"/>
                  </a:lnTo>
                  <a:lnTo>
                    <a:pt x="314" y="666"/>
                  </a:lnTo>
                  <a:lnTo>
                    <a:pt x="315" y="675"/>
                  </a:lnTo>
                  <a:lnTo>
                    <a:pt x="316" y="684"/>
                  </a:lnTo>
                  <a:lnTo>
                    <a:pt x="317" y="695"/>
                  </a:lnTo>
                  <a:lnTo>
                    <a:pt x="318" y="709"/>
                  </a:lnTo>
                  <a:lnTo>
                    <a:pt x="319" y="723"/>
                  </a:lnTo>
                  <a:lnTo>
                    <a:pt x="321" y="735"/>
                  </a:lnTo>
                  <a:lnTo>
                    <a:pt x="322" y="748"/>
                  </a:lnTo>
                  <a:lnTo>
                    <a:pt x="323" y="763"/>
                  </a:lnTo>
                  <a:lnTo>
                    <a:pt x="324" y="777"/>
                  </a:lnTo>
                  <a:lnTo>
                    <a:pt x="325" y="793"/>
                  </a:lnTo>
                  <a:lnTo>
                    <a:pt x="326" y="808"/>
                  </a:lnTo>
                  <a:lnTo>
                    <a:pt x="327" y="813"/>
                  </a:lnTo>
                  <a:lnTo>
                    <a:pt x="328" y="811"/>
                  </a:lnTo>
                  <a:lnTo>
                    <a:pt x="329" y="808"/>
                  </a:lnTo>
                  <a:lnTo>
                    <a:pt x="330" y="804"/>
                  </a:lnTo>
                  <a:lnTo>
                    <a:pt x="332" y="798"/>
                  </a:lnTo>
                  <a:lnTo>
                    <a:pt x="333" y="791"/>
                  </a:lnTo>
                  <a:lnTo>
                    <a:pt x="334" y="782"/>
                  </a:lnTo>
                  <a:lnTo>
                    <a:pt x="335" y="772"/>
                  </a:lnTo>
                  <a:lnTo>
                    <a:pt x="336" y="766"/>
                  </a:lnTo>
                  <a:lnTo>
                    <a:pt x="337" y="759"/>
                  </a:lnTo>
                  <a:lnTo>
                    <a:pt x="338" y="752"/>
                  </a:lnTo>
                  <a:lnTo>
                    <a:pt x="340" y="745"/>
                  </a:lnTo>
                  <a:lnTo>
                    <a:pt x="341" y="736"/>
                  </a:lnTo>
                  <a:lnTo>
                    <a:pt x="342" y="728"/>
                  </a:lnTo>
                  <a:lnTo>
                    <a:pt x="343" y="718"/>
                  </a:lnTo>
                  <a:lnTo>
                    <a:pt x="344" y="709"/>
                  </a:lnTo>
                  <a:lnTo>
                    <a:pt x="345" y="697"/>
                  </a:lnTo>
                  <a:lnTo>
                    <a:pt x="346" y="684"/>
                  </a:lnTo>
                  <a:lnTo>
                    <a:pt x="348" y="670"/>
                  </a:lnTo>
                  <a:lnTo>
                    <a:pt x="349" y="656"/>
                  </a:lnTo>
                  <a:lnTo>
                    <a:pt x="350" y="642"/>
                  </a:lnTo>
                  <a:lnTo>
                    <a:pt x="351" y="628"/>
                  </a:lnTo>
                  <a:lnTo>
                    <a:pt x="352" y="613"/>
                  </a:lnTo>
                  <a:lnTo>
                    <a:pt x="353" y="598"/>
                  </a:lnTo>
                  <a:lnTo>
                    <a:pt x="354" y="582"/>
                  </a:lnTo>
                  <a:lnTo>
                    <a:pt x="355" y="566"/>
                  </a:lnTo>
                  <a:lnTo>
                    <a:pt x="356" y="551"/>
                  </a:lnTo>
                  <a:lnTo>
                    <a:pt x="357" y="535"/>
                  </a:lnTo>
                  <a:lnTo>
                    <a:pt x="359" y="520"/>
                  </a:lnTo>
                  <a:lnTo>
                    <a:pt x="360" y="505"/>
                  </a:lnTo>
                  <a:lnTo>
                    <a:pt x="361" y="489"/>
                  </a:lnTo>
                  <a:lnTo>
                    <a:pt x="362" y="474"/>
                  </a:lnTo>
                  <a:lnTo>
                    <a:pt x="363" y="460"/>
                  </a:lnTo>
                  <a:lnTo>
                    <a:pt x="364" y="447"/>
                  </a:lnTo>
                  <a:lnTo>
                    <a:pt x="366" y="435"/>
                  </a:lnTo>
                  <a:lnTo>
                    <a:pt x="367" y="425"/>
                  </a:lnTo>
                  <a:lnTo>
                    <a:pt x="368" y="414"/>
                  </a:lnTo>
                  <a:lnTo>
                    <a:pt x="369" y="404"/>
                  </a:lnTo>
                  <a:lnTo>
                    <a:pt x="370" y="395"/>
                  </a:lnTo>
                  <a:lnTo>
                    <a:pt x="371" y="386"/>
                  </a:lnTo>
                  <a:lnTo>
                    <a:pt x="372" y="376"/>
                  </a:lnTo>
                  <a:lnTo>
                    <a:pt x="373" y="367"/>
                  </a:lnTo>
                  <a:lnTo>
                    <a:pt x="375" y="358"/>
                  </a:lnTo>
                  <a:lnTo>
                    <a:pt x="376" y="350"/>
                  </a:lnTo>
                  <a:lnTo>
                    <a:pt x="377" y="342"/>
                  </a:lnTo>
                  <a:lnTo>
                    <a:pt x="378" y="334"/>
                  </a:lnTo>
                  <a:lnTo>
                    <a:pt x="379" y="327"/>
                  </a:lnTo>
                  <a:lnTo>
                    <a:pt x="380" y="321"/>
                  </a:lnTo>
                  <a:lnTo>
                    <a:pt x="381" y="318"/>
                  </a:lnTo>
                  <a:lnTo>
                    <a:pt x="382" y="316"/>
                  </a:lnTo>
                  <a:lnTo>
                    <a:pt x="383" y="315"/>
                  </a:lnTo>
                  <a:lnTo>
                    <a:pt x="384" y="316"/>
                  </a:lnTo>
                  <a:lnTo>
                    <a:pt x="386" y="317"/>
                  </a:lnTo>
                  <a:lnTo>
                    <a:pt x="387" y="320"/>
                  </a:lnTo>
                  <a:lnTo>
                    <a:pt x="388" y="324"/>
                  </a:lnTo>
                  <a:lnTo>
                    <a:pt x="389" y="328"/>
                  </a:lnTo>
                  <a:lnTo>
                    <a:pt x="390" y="331"/>
                  </a:lnTo>
                  <a:lnTo>
                    <a:pt x="391" y="333"/>
                  </a:lnTo>
                  <a:lnTo>
                    <a:pt x="393" y="336"/>
                  </a:lnTo>
                  <a:lnTo>
                    <a:pt x="394" y="340"/>
                  </a:lnTo>
                  <a:lnTo>
                    <a:pt x="395" y="343"/>
                  </a:lnTo>
                  <a:lnTo>
                    <a:pt x="396" y="348"/>
                  </a:lnTo>
                  <a:lnTo>
                    <a:pt x="397" y="352"/>
                  </a:lnTo>
                  <a:lnTo>
                    <a:pt x="398" y="358"/>
                  </a:lnTo>
                  <a:lnTo>
                    <a:pt x="399" y="368"/>
                  </a:lnTo>
                  <a:lnTo>
                    <a:pt x="400" y="380"/>
                  </a:lnTo>
                  <a:lnTo>
                    <a:pt x="401" y="394"/>
                  </a:lnTo>
                  <a:lnTo>
                    <a:pt x="403" y="410"/>
                  </a:lnTo>
                  <a:lnTo>
                    <a:pt x="404" y="424"/>
                  </a:lnTo>
                  <a:lnTo>
                    <a:pt x="405" y="438"/>
                  </a:lnTo>
                  <a:lnTo>
                    <a:pt x="406" y="454"/>
                  </a:lnTo>
                  <a:lnTo>
                    <a:pt x="407" y="469"/>
                  </a:lnTo>
                  <a:lnTo>
                    <a:pt x="408" y="487"/>
                  </a:lnTo>
                  <a:lnTo>
                    <a:pt x="409" y="505"/>
                  </a:lnTo>
                  <a:lnTo>
                    <a:pt x="410" y="523"/>
                  </a:lnTo>
                  <a:lnTo>
                    <a:pt x="412" y="541"/>
                  </a:lnTo>
                  <a:lnTo>
                    <a:pt x="413" y="560"/>
                  </a:lnTo>
                  <a:lnTo>
                    <a:pt x="414" y="578"/>
                  </a:lnTo>
                  <a:lnTo>
                    <a:pt x="415" y="597"/>
                  </a:lnTo>
                  <a:lnTo>
                    <a:pt x="416" y="615"/>
                  </a:lnTo>
                  <a:lnTo>
                    <a:pt x="417" y="628"/>
                  </a:lnTo>
                  <a:lnTo>
                    <a:pt x="418" y="637"/>
                  </a:lnTo>
                  <a:lnTo>
                    <a:pt x="420" y="645"/>
                  </a:lnTo>
                  <a:lnTo>
                    <a:pt x="421" y="652"/>
                  </a:lnTo>
                  <a:lnTo>
                    <a:pt x="422" y="658"/>
                  </a:lnTo>
                  <a:lnTo>
                    <a:pt x="423" y="664"/>
                  </a:lnTo>
                  <a:lnTo>
                    <a:pt x="424" y="668"/>
                  </a:lnTo>
                  <a:lnTo>
                    <a:pt x="425" y="672"/>
                  </a:lnTo>
                  <a:lnTo>
                    <a:pt x="426" y="678"/>
                  </a:lnTo>
                  <a:lnTo>
                    <a:pt x="427" y="683"/>
                  </a:lnTo>
                  <a:lnTo>
                    <a:pt x="428" y="687"/>
                  </a:lnTo>
                  <a:lnTo>
                    <a:pt x="430" y="692"/>
                  </a:lnTo>
                  <a:lnTo>
                    <a:pt x="431" y="696"/>
                  </a:lnTo>
                  <a:lnTo>
                    <a:pt x="432" y="699"/>
                  </a:lnTo>
                  <a:lnTo>
                    <a:pt x="433" y="703"/>
                  </a:lnTo>
                  <a:lnTo>
                    <a:pt x="434" y="706"/>
                  </a:lnTo>
                  <a:lnTo>
                    <a:pt x="435" y="708"/>
                  </a:lnTo>
                  <a:lnTo>
                    <a:pt x="436" y="710"/>
                  </a:lnTo>
                  <a:lnTo>
                    <a:pt x="437" y="711"/>
                  </a:lnTo>
                  <a:lnTo>
                    <a:pt x="439" y="712"/>
                  </a:lnTo>
                  <a:lnTo>
                    <a:pt x="440" y="714"/>
                  </a:lnTo>
                  <a:lnTo>
                    <a:pt x="441" y="715"/>
                  </a:lnTo>
                  <a:lnTo>
                    <a:pt x="442" y="717"/>
                  </a:lnTo>
                  <a:lnTo>
                    <a:pt x="443" y="717"/>
                  </a:lnTo>
                  <a:lnTo>
                    <a:pt x="444" y="718"/>
                  </a:lnTo>
                  <a:lnTo>
                    <a:pt x="445" y="717"/>
                  </a:lnTo>
                  <a:lnTo>
                    <a:pt x="447" y="716"/>
                  </a:lnTo>
                  <a:lnTo>
                    <a:pt x="448" y="716"/>
                  </a:lnTo>
                  <a:lnTo>
                    <a:pt x="449" y="715"/>
                  </a:lnTo>
                  <a:lnTo>
                    <a:pt x="450" y="714"/>
                  </a:lnTo>
                  <a:lnTo>
                    <a:pt x="451" y="712"/>
                  </a:lnTo>
                  <a:lnTo>
                    <a:pt x="452" y="711"/>
                  </a:lnTo>
                  <a:lnTo>
                    <a:pt x="453" y="711"/>
                  </a:lnTo>
                  <a:lnTo>
                    <a:pt x="454" y="712"/>
                  </a:lnTo>
                  <a:lnTo>
                    <a:pt x="455" y="712"/>
                  </a:lnTo>
                  <a:lnTo>
                    <a:pt x="457" y="713"/>
                  </a:lnTo>
                  <a:lnTo>
                    <a:pt x="458" y="714"/>
                  </a:lnTo>
                  <a:lnTo>
                    <a:pt x="459" y="715"/>
                  </a:lnTo>
                  <a:lnTo>
                    <a:pt x="460" y="716"/>
                  </a:lnTo>
                  <a:lnTo>
                    <a:pt x="461" y="717"/>
                  </a:lnTo>
                  <a:lnTo>
                    <a:pt x="462" y="717"/>
                  </a:lnTo>
                  <a:lnTo>
                    <a:pt x="463" y="718"/>
                  </a:lnTo>
                  <a:lnTo>
                    <a:pt x="464" y="719"/>
                  </a:lnTo>
                  <a:lnTo>
                    <a:pt x="466" y="720"/>
                  </a:lnTo>
                  <a:lnTo>
                    <a:pt x="467" y="720"/>
                  </a:lnTo>
                  <a:lnTo>
                    <a:pt x="468" y="721"/>
                  </a:lnTo>
                  <a:lnTo>
                    <a:pt x="469" y="721"/>
                  </a:lnTo>
                  <a:lnTo>
                    <a:pt x="470" y="722"/>
                  </a:lnTo>
                  <a:lnTo>
                    <a:pt x="471" y="722"/>
                  </a:lnTo>
                  <a:lnTo>
                    <a:pt x="472" y="721"/>
                  </a:lnTo>
                  <a:lnTo>
                    <a:pt x="474" y="720"/>
                  </a:lnTo>
                  <a:lnTo>
                    <a:pt x="475" y="719"/>
                  </a:lnTo>
                  <a:lnTo>
                    <a:pt x="476" y="717"/>
                  </a:lnTo>
                  <a:lnTo>
                    <a:pt x="477" y="717"/>
                  </a:lnTo>
                  <a:lnTo>
                    <a:pt x="478" y="716"/>
                  </a:lnTo>
                  <a:lnTo>
                    <a:pt x="479" y="715"/>
                  </a:lnTo>
                  <a:lnTo>
                    <a:pt x="480" y="713"/>
                  </a:lnTo>
                  <a:lnTo>
                    <a:pt x="481" y="710"/>
                  </a:lnTo>
                  <a:lnTo>
                    <a:pt x="482" y="707"/>
                  </a:lnTo>
                  <a:lnTo>
                    <a:pt x="484" y="704"/>
                  </a:lnTo>
                  <a:lnTo>
                    <a:pt x="485" y="701"/>
                  </a:lnTo>
                  <a:lnTo>
                    <a:pt x="486" y="698"/>
                  </a:lnTo>
                  <a:lnTo>
                    <a:pt x="487" y="694"/>
                  </a:lnTo>
                  <a:lnTo>
                    <a:pt x="488" y="691"/>
                  </a:lnTo>
                  <a:lnTo>
                    <a:pt x="489" y="690"/>
                  </a:lnTo>
                  <a:lnTo>
                    <a:pt x="490" y="690"/>
                  </a:lnTo>
                  <a:lnTo>
                    <a:pt x="491" y="691"/>
                  </a:lnTo>
                  <a:lnTo>
                    <a:pt x="493" y="693"/>
                  </a:lnTo>
                  <a:lnTo>
                    <a:pt x="494" y="693"/>
                  </a:lnTo>
                  <a:lnTo>
                    <a:pt x="495" y="693"/>
                  </a:lnTo>
                  <a:lnTo>
                    <a:pt x="496" y="693"/>
                  </a:lnTo>
                  <a:lnTo>
                    <a:pt x="497" y="693"/>
                  </a:lnTo>
                  <a:lnTo>
                    <a:pt x="498" y="695"/>
                  </a:lnTo>
                  <a:lnTo>
                    <a:pt x="499" y="699"/>
                  </a:lnTo>
                  <a:lnTo>
                    <a:pt x="501" y="702"/>
                  </a:lnTo>
                  <a:lnTo>
                    <a:pt x="502" y="704"/>
                  </a:lnTo>
                  <a:lnTo>
                    <a:pt x="503" y="709"/>
                  </a:lnTo>
                  <a:lnTo>
                    <a:pt x="504" y="712"/>
                  </a:lnTo>
                  <a:lnTo>
                    <a:pt x="505" y="717"/>
                  </a:lnTo>
                  <a:lnTo>
                    <a:pt x="506" y="720"/>
                  </a:lnTo>
                  <a:lnTo>
                    <a:pt x="507" y="715"/>
                  </a:lnTo>
                  <a:lnTo>
                    <a:pt x="508" y="706"/>
                  </a:lnTo>
                  <a:lnTo>
                    <a:pt x="509" y="695"/>
                  </a:lnTo>
                  <a:lnTo>
                    <a:pt x="511" y="683"/>
                  </a:lnTo>
                  <a:lnTo>
                    <a:pt x="512" y="672"/>
                  </a:lnTo>
                  <a:lnTo>
                    <a:pt x="513" y="661"/>
                  </a:lnTo>
                  <a:lnTo>
                    <a:pt x="514" y="649"/>
                  </a:lnTo>
                  <a:lnTo>
                    <a:pt x="515" y="636"/>
                  </a:lnTo>
                  <a:lnTo>
                    <a:pt x="516" y="622"/>
                  </a:lnTo>
                  <a:lnTo>
                    <a:pt x="517" y="607"/>
                  </a:lnTo>
                  <a:lnTo>
                    <a:pt x="518" y="594"/>
                  </a:lnTo>
                  <a:lnTo>
                    <a:pt x="520" y="580"/>
                  </a:lnTo>
                  <a:lnTo>
                    <a:pt x="521" y="565"/>
                  </a:lnTo>
                  <a:lnTo>
                    <a:pt x="522" y="550"/>
                  </a:lnTo>
                  <a:lnTo>
                    <a:pt x="523" y="533"/>
                  </a:lnTo>
                  <a:lnTo>
                    <a:pt x="524" y="519"/>
                  </a:lnTo>
                  <a:lnTo>
                    <a:pt x="525" y="514"/>
                  </a:lnTo>
                  <a:lnTo>
                    <a:pt x="526" y="515"/>
                  </a:lnTo>
                  <a:lnTo>
                    <a:pt x="528" y="516"/>
                  </a:lnTo>
                  <a:lnTo>
                    <a:pt x="529" y="520"/>
                  </a:lnTo>
                  <a:lnTo>
                    <a:pt x="530" y="525"/>
                  </a:lnTo>
                  <a:lnTo>
                    <a:pt x="531" y="531"/>
                  </a:lnTo>
                  <a:lnTo>
                    <a:pt x="532" y="539"/>
                  </a:lnTo>
                  <a:lnTo>
                    <a:pt x="533" y="548"/>
                  </a:lnTo>
                  <a:lnTo>
                    <a:pt x="534" y="552"/>
                  </a:lnTo>
                  <a:lnTo>
                    <a:pt x="535" y="555"/>
                  </a:lnTo>
                  <a:lnTo>
                    <a:pt x="536" y="559"/>
                  </a:lnTo>
                  <a:lnTo>
                    <a:pt x="538" y="562"/>
                  </a:lnTo>
                  <a:lnTo>
                    <a:pt x="539" y="566"/>
                  </a:lnTo>
                  <a:lnTo>
                    <a:pt x="540" y="570"/>
                  </a:lnTo>
                  <a:lnTo>
                    <a:pt x="541" y="574"/>
                  </a:lnTo>
                  <a:lnTo>
                    <a:pt x="542" y="579"/>
                  </a:lnTo>
                  <a:lnTo>
                    <a:pt x="543" y="588"/>
                  </a:lnTo>
                  <a:lnTo>
                    <a:pt x="544" y="599"/>
                  </a:lnTo>
                  <a:lnTo>
                    <a:pt x="545" y="611"/>
                  </a:lnTo>
                  <a:lnTo>
                    <a:pt x="547" y="625"/>
                  </a:lnTo>
                  <a:lnTo>
                    <a:pt x="548" y="635"/>
                  </a:lnTo>
                  <a:lnTo>
                    <a:pt x="549" y="645"/>
                  </a:lnTo>
                  <a:lnTo>
                    <a:pt x="550" y="655"/>
                  </a:lnTo>
                  <a:lnTo>
                    <a:pt x="551" y="664"/>
                  </a:lnTo>
                  <a:lnTo>
                    <a:pt x="552" y="679"/>
                  </a:lnTo>
                  <a:lnTo>
                    <a:pt x="553" y="696"/>
                  </a:lnTo>
                  <a:lnTo>
                    <a:pt x="555" y="710"/>
                  </a:lnTo>
                  <a:lnTo>
                    <a:pt x="556" y="723"/>
                  </a:lnTo>
                  <a:lnTo>
                    <a:pt x="557" y="741"/>
                  </a:lnTo>
                  <a:lnTo>
                    <a:pt x="558" y="758"/>
                  </a:lnTo>
                  <a:lnTo>
                    <a:pt x="559" y="775"/>
                  </a:lnTo>
                  <a:lnTo>
                    <a:pt x="560" y="789"/>
                  </a:lnTo>
                  <a:lnTo>
                    <a:pt x="561" y="784"/>
                  </a:lnTo>
                  <a:lnTo>
                    <a:pt x="562" y="770"/>
                  </a:lnTo>
                  <a:lnTo>
                    <a:pt x="563" y="754"/>
                  </a:lnTo>
                  <a:lnTo>
                    <a:pt x="565" y="734"/>
                  </a:lnTo>
                  <a:lnTo>
                    <a:pt x="566" y="710"/>
                  </a:lnTo>
                  <a:lnTo>
                    <a:pt x="567" y="684"/>
                  </a:lnTo>
                  <a:lnTo>
                    <a:pt x="568" y="654"/>
                  </a:lnTo>
                  <a:lnTo>
                    <a:pt x="569" y="624"/>
                  </a:lnTo>
                  <a:lnTo>
                    <a:pt x="570" y="606"/>
                  </a:lnTo>
                  <a:lnTo>
                    <a:pt x="571" y="592"/>
                  </a:lnTo>
                  <a:lnTo>
                    <a:pt x="573" y="578"/>
                  </a:lnTo>
                  <a:lnTo>
                    <a:pt x="574" y="565"/>
                  </a:lnTo>
                  <a:lnTo>
                    <a:pt x="575" y="552"/>
                  </a:lnTo>
                  <a:lnTo>
                    <a:pt x="576" y="537"/>
                  </a:lnTo>
                  <a:lnTo>
                    <a:pt x="577" y="525"/>
                  </a:lnTo>
                  <a:lnTo>
                    <a:pt x="578" y="511"/>
                  </a:lnTo>
                  <a:lnTo>
                    <a:pt x="579" y="486"/>
                  </a:lnTo>
                  <a:lnTo>
                    <a:pt x="580" y="456"/>
                  </a:lnTo>
                  <a:lnTo>
                    <a:pt x="582" y="424"/>
                  </a:lnTo>
                  <a:lnTo>
                    <a:pt x="583" y="389"/>
                  </a:lnTo>
                  <a:lnTo>
                    <a:pt x="584" y="361"/>
                  </a:lnTo>
                  <a:lnTo>
                    <a:pt x="585" y="334"/>
                  </a:lnTo>
                  <a:lnTo>
                    <a:pt x="586" y="309"/>
                  </a:lnTo>
                  <a:lnTo>
                    <a:pt x="587" y="283"/>
                  </a:lnTo>
                  <a:lnTo>
                    <a:pt x="588" y="247"/>
                  </a:lnTo>
                  <a:lnTo>
                    <a:pt x="589" y="208"/>
                  </a:lnTo>
                  <a:lnTo>
                    <a:pt x="590" y="173"/>
                  </a:lnTo>
                  <a:lnTo>
                    <a:pt x="592" y="140"/>
                  </a:lnTo>
                  <a:lnTo>
                    <a:pt x="593" y="102"/>
                  </a:lnTo>
                  <a:lnTo>
                    <a:pt x="594" y="69"/>
                  </a:lnTo>
                  <a:lnTo>
                    <a:pt x="595" y="32"/>
                  </a:lnTo>
                  <a:lnTo>
                    <a:pt x="596" y="0"/>
                  </a:lnTo>
                  <a:lnTo>
                    <a:pt x="597" y="4"/>
                  </a:lnTo>
                  <a:lnTo>
                    <a:pt x="598" y="24"/>
                  </a:lnTo>
                  <a:lnTo>
                    <a:pt x="600" y="54"/>
                  </a:lnTo>
                  <a:lnTo>
                    <a:pt x="601" y="92"/>
                  </a:lnTo>
                  <a:lnTo>
                    <a:pt x="602" y="130"/>
                  </a:lnTo>
                  <a:lnTo>
                    <a:pt x="603" y="171"/>
                  </a:lnTo>
                  <a:lnTo>
                    <a:pt x="604" y="216"/>
                  </a:lnTo>
                  <a:lnTo>
                    <a:pt x="605" y="266"/>
                  </a:lnTo>
                  <a:lnTo>
                    <a:pt x="606" y="324"/>
                  </a:lnTo>
                  <a:lnTo>
                    <a:pt x="607" y="386"/>
                  </a:lnTo>
                  <a:lnTo>
                    <a:pt x="609" y="445"/>
                  </a:lnTo>
                  <a:lnTo>
                    <a:pt x="610" y="506"/>
                  </a:lnTo>
                  <a:lnTo>
                    <a:pt x="611" y="577"/>
                  </a:lnTo>
                  <a:lnTo>
                    <a:pt x="612" y="648"/>
                  </a:lnTo>
                  <a:lnTo>
                    <a:pt x="613" y="722"/>
                  </a:lnTo>
                  <a:lnTo>
                    <a:pt x="614" y="791"/>
                  </a:lnTo>
                  <a:lnTo>
                    <a:pt x="615" y="824"/>
                  </a:lnTo>
                  <a:lnTo>
                    <a:pt x="616" y="841"/>
                  </a:lnTo>
                  <a:lnTo>
                    <a:pt x="617" y="851"/>
                  </a:lnTo>
                  <a:lnTo>
                    <a:pt x="619" y="853"/>
                  </a:lnTo>
                  <a:lnTo>
                    <a:pt x="620" y="856"/>
                  </a:lnTo>
                  <a:lnTo>
                    <a:pt x="621" y="856"/>
                  </a:lnTo>
                  <a:lnTo>
                    <a:pt x="622" y="851"/>
                  </a:lnTo>
                  <a:lnTo>
                    <a:pt x="623" y="844"/>
                  </a:lnTo>
                  <a:lnTo>
                    <a:pt x="624" y="841"/>
                  </a:lnTo>
                  <a:lnTo>
                    <a:pt x="625" y="838"/>
                  </a:lnTo>
                  <a:lnTo>
                    <a:pt x="627" y="836"/>
                  </a:lnTo>
                  <a:lnTo>
                    <a:pt x="628" y="833"/>
                  </a:lnTo>
                  <a:lnTo>
                    <a:pt x="629" y="825"/>
                  </a:lnTo>
                  <a:lnTo>
                    <a:pt x="630" y="817"/>
                  </a:lnTo>
                  <a:lnTo>
                    <a:pt x="631" y="807"/>
                  </a:lnTo>
                  <a:lnTo>
                    <a:pt x="632" y="797"/>
                  </a:lnTo>
                  <a:lnTo>
                    <a:pt x="633" y="792"/>
                  </a:lnTo>
                  <a:lnTo>
                    <a:pt x="634" y="790"/>
                  </a:lnTo>
                  <a:lnTo>
                    <a:pt x="636" y="787"/>
                  </a:lnTo>
                  <a:lnTo>
                    <a:pt x="637" y="785"/>
                  </a:lnTo>
                  <a:lnTo>
                    <a:pt x="638" y="783"/>
                  </a:lnTo>
                  <a:lnTo>
                    <a:pt x="639" y="781"/>
                  </a:lnTo>
                  <a:lnTo>
                    <a:pt x="640" y="779"/>
                  </a:lnTo>
                  <a:lnTo>
                    <a:pt x="641" y="777"/>
                  </a:lnTo>
                  <a:lnTo>
                    <a:pt x="642" y="773"/>
                  </a:lnTo>
                  <a:lnTo>
                    <a:pt x="643" y="766"/>
                  </a:lnTo>
                  <a:lnTo>
                    <a:pt x="644" y="761"/>
                  </a:lnTo>
                  <a:lnTo>
                    <a:pt x="646" y="755"/>
                  </a:lnTo>
                  <a:lnTo>
                    <a:pt x="647" y="748"/>
                  </a:lnTo>
                  <a:lnTo>
                    <a:pt x="648" y="742"/>
                  </a:lnTo>
                  <a:lnTo>
                    <a:pt x="649" y="735"/>
                  </a:lnTo>
                  <a:lnTo>
                    <a:pt x="650" y="728"/>
                  </a:lnTo>
                  <a:lnTo>
                    <a:pt x="651" y="725"/>
                  </a:lnTo>
                  <a:lnTo>
                    <a:pt x="652" y="724"/>
                  </a:lnTo>
                  <a:lnTo>
                    <a:pt x="654" y="724"/>
                  </a:lnTo>
                  <a:lnTo>
                    <a:pt x="655" y="724"/>
                  </a:lnTo>
                  <a:lnTo>
                    <a:pt x="656" y="723"/>
                  </a:lnTo>
                  <a:lnTo>
                    <a:pt x="657" y="723"/>
                  </a:lnTo>
                  <a:lnTo>
                    <a:pt x="658" y="724"/>
                  </a:lnTo>
                  <a:lnTo>
                    <a:pt x="659" y="724"/>
                  </a:lnTo>
                  <a:lnTo>
                    <a:pt x="660" y="724"/>
                  </a:lnTo>
                  <a:lnTo>
                    <a:pt x="661" y="724"/>
                  </a:lnTo>
                  <a:lnTo>
                    <a:pt x="663" y="725"/>
                  </a:lnTo>
                  <a:lnTo>
                    <a:pt x="664" y="725"/>
                  </a:lnTo>
                  <a:lnTo>
                    <a:pt x="665" y="725"/>
                  </a:lnTo>
                  <a:lnTo>
                    <a:pt x="666" y="726"/>
                  </a:lnTo>
                  <a:lnTo>
                    <a:pt x="667" y="727"/>
                  </a:lnTo>
                  <a:lnTo>
                    <a:pt x="668" y="727"/>
                  </a:lnTo>
                  <a:lnTo>
                    <a:pt x="669" y="725"/>
                  </a:lnTo>
                  <a:lnTo>
                    <a:pt x="670" y="723"/>
                  </a:lnTo>
                  <a:lnTo>
                    <a:pt x="671" y="720"/>
                  </a:lnTo>
                  <a:lnTo>
                    <a:pt x="673" y="717"/>
                  </a:lnTo>
                  <a:lnTo>
                    <a:pt x="674" y="713"/>
                  </a:lnTo>
                  <a:lnTo>
                    <a:pt x="675" y="710"/>
                  </a:lnTo>
                  <a:lnTo>
                    <a:pt x="676" y="706"/>
                  </a:lnTo>
                  <a:lnTo>
                    <a:pt x="677" y="701"/>
                  </a:lnTo>
                  <a:lnTo>
                    <a:pt x="678" y="698"/>
                  </a:lnTo>
                  <a:lnTo>
                    <a:pt x="679" y="695"/>
                  </a:lnTo>
                  <a:lnTo>
                    <a:pt x="681" y="693"/>
                  </a:lnTo>
                  <a:lnTo>
                    <a:pt x="682" y="690"/>
                  </a:lnTo>
                  <a:lnTo>
                    <a:pt x="683" y="687"/>
                  </a:lnTo>
                  <a:lnTo>
                    <a:pt x="684" y="684"/>
                  </a:lnTo>
                  <a:lnTo>
                    <a:pt x="685" y="682"/>
                  </a:lnTo>
                  <a:lnTo>
                    <a:pt x="686" y="678"/>
                  </a:lnTo>
                  <a:lnTo>
                    <a:pt x="687" y="673"/>
                  </a:lnTo>
                  <a:lnTo>
                    <a:pt x="688" y="667"/>
                  </a:lnTo>
                  <a:lnTo>
                    <a:pt x="690" y="660"/>
                  </a:lnTo>
                  <a:lnTo>
                    <a:pt x="691" y="653"/>
                  </a:lnTo>
                  <a:lnTo>
                    <a:pt x="692" y="646"/>
                  </a:lnTo>
                  <a:lnTo>
                    <a:pt x="693" y="640"/>
                  </a:lnTo>
                  <a:lnTo>
                    <a:pt x="694" y="633"/>
                  </a:lnTo>
                  <a:lnTo>
                    <a:pt x="695" y="627"/>
                  </a:lnTo>
                  <a:lnTo>
                    <a:pt x="696" y="619"/>
                  </a:lnTo>
                  <a:lnTo>
                    <a:pt x="697" y="611"/>
                  </a:lnTo>
                  <a:lnTo>
                    <a:pt x="698" y="603"/>
                  </a:lnTo>
                  <a:lnTo>
                    <a:pt x="700" y="596"/>
                  </a:lnTo>
                  <a:lnTo>
                    <a:pt x="701" y="588"/>
                  </a:lnTo>
                  <a:lnTo>
                    <a:pt x="702" y="580"/>
                  </a:lnTo>
                  <a:lnTo>
                    <a:pt x="703" y="572"/>
                  </a:lnTo>
                  <a:lnTo>
                    <a:pt x="704" y="565"/>
                  </a:lnTo>
                  <a:lnTo>
                    <a:pt x="705" y="563"/>
                  </a:lnTo>
                  <a:lnTo>
                    <a:pt x="706" y="563"/>
                  </a:lnTo>
                  <a:lnTo>
                    <a:pt x="708" y="565"/>
                  </a:lnTo>
                  <a:lnTo>
                    <a:pt x="709" y="567"/>
                  </a:lnTo>
                  <a:lnTo>
                    <a:pt x="710" y="570"/>
                  </a:lnTo>
                  <a:lnTo>
                    <a:pt x="711" y="573"/>
                  </a:lnTo>
                  <a:lnTo>
                    <a:pt x="712" y="577"/>
                  </a:lnTo>
                  <a:lnTo>
                    <a:pt x="713" y="582"/>
                  </a:lnTo>
                  <a:lnTo>
                    <a:pt x="714" y="586"/>
                  </a:lnTo>
                  <a:lnTo>
                    <a:pt x="715" y="591"/>
                  </a:lnTo>
                  <a:lnTo>
                    <a:pt x="717" y="596"/>
                  </a:lnTo>
                  <a:lnTo>
                    <a:pt x="718" y="600"/>
                  </a:lnTo>
                  <a:lnTo>
                    <a:pt x="719" y="606"/>
                  </a:lnTo>
                  <a:lnTo>
                    <a:pt x="720" y="611"/>
                  </a:lnTo>
                  <a:lnTo>
                    <a:pt x="721" y="618"/>
                  </a:lnTo>
                  <a:lnTo>
                    <a:pt x="722" y="623"/>
                  </a:lnTo>
                  <a:lnTo>
                    <a:pt x="723" y="629"/>
                  </a:lnTo>
                  <a:lnTo>
                    <a:pt x="724" y="634"/>
                  </a:lnTo>
                  <a:lnTo>
                    <a:pt x="725" y="638"/>
                  </a:lnTo>
                  <a:lnTo>
                    <a:pt x="727" y="643"/>
                  </a:lnTo>
                  <a:lnTo>
                    <a:pt x="728" y="648"/>
                  </a:lnTo>
                  <a:lnTo>
                    <a:pt x="729" y="653"/>
                  </a:lnTo>
                  <a:lnTo>
                    <a:pt x="730" y="657"/>
                  </a:lnTo>
                  <a:lnTo>
                    <a:pt x="731" y="662"/>
                  </a:lnTo>
                  <a:lnTo>
                    <a:pt x="732" y="667"/>
                  </a:lnTo>
                  <a:lnTo>
                    <a:pt x="733" y="672"/>
                  </a:lnTo>
                  <a:lnTo>
                    <a:pt x="735" y="676"/>
                  </a:lnTo>
                  <a:lnTo>
                    <a:pt x="736" y="682"/>
                  </a:lnTo>
                  <a:lnTo>
                    <a:pt x="737" y="687"/>
                  </a:lnTo>
                  <a:lnTo>
                    <a:pt x="738" y="691"/>
                  </a:lnTo>
                  <a:lnTo>
                    <a:pt x="739" y="697"/>
                  </a:lnTo>
                  <a:lnTo>
                    <a:pt x="740" y="701"/>
                  </a:lnTo>
                  <a:lnTo>
                    <a:pt x="741" y="705"/>
                  </a:lnTo>
                  <a:lnTo>
                    <a:pt x="742" y="708"/>
                  </a:lnTo>
                  <a:lnTo>
                    <a:pt x="743" y="712"/>
                  </a:lnTo>
                  <a:lnTo>
                    <a:pt x="745" y="714"/>
                  </a:lnTo>
                  <a:lnTo>
                    <a:pt x="746" y="716"/>
                  </a:lnTo>
                  <a:lnTo>
                    <a:pt x="747" y="718"/>
                  </a:lnTo>
                  <a:lnTo>
                    <a:pt x="748" y="720"/>
                  </a:lnTo>
                  <a:lnTo>
                    <a:pt x="749" y="721"/>
                  </a:lnTo>
                  <a:lnTo>
                    <a:pt x="750" y="724"/>
                  </a:lnTo>
                  <a:lnTo>
                    <a:pt x="751" y="727"/>
                  </a:lnTo>
                  <a:lnTo>
                    <a:pt x="752" y="730"/>
                  </a:lnTo>
                  <a:lnTo>
                    <a:pt x="754" y="733"/>
                  </a:lnTo>
                  <a:lnTo>
                    <a:pt x="755" y="736"/>
                  </a:lnTo>
                  <a:lnTo>
                    <a:pt x="756" y="740"/>
                  </a:lnTo>
                  <a:lnTo>
                    <a:pt x="757" y="743"/>
                  </a:lnTo>
                  <a:lnTo>
                    <a:pt x="758" y="745"/>
                  </a:lnTo>
                  <a:lnTo>
                    <a:pt x="759" y="744"/>
                  </a:lnTo>
                  <a:lnTo>
                    <a:pt x="761" y="742"/>
                  </a:lnTo>
                  <a:lnTo>
                    <a:pt x="762" y="738"/>
                  </a:lnTo>
                  <a:lnTo>
                    <a:pt x="763" y="734"/>
                  </a:lnTo>
                  <a:lnTo>
                    <a:pt x="764" y="731"/>
                  </a:lnTo>
                  <a:lnTo>
                    <a:pt x="765" y="727"/>
                  </a:lnTo>
                  <a:lnTo>
                    <a:pt x="766" y="724"/>
                  </a:lnTo>
                  <a:lnTo>
                    <a:pt x="767" y="720"/>
                  </a:lnTo>
                  <a:lnTo>
                    <a:pt x="768" y="715"/>
                  </a:lnTo>
                  <a:lnTo>
                    <a:pt x="769" y="708"/>
                  </a:lnTo>
                  <a:lnTo>
                    <a:pt x="770" y="703"/>
                  </a:lnTo>
                  <a:lnTo>
                    <a:pt x="772" y="697"/>
                  </a:lnTo>
                  <a:lnTo>
                    <a:pt x="773" y="690"/>
                  </a:lnTo>
                  <a:lnTo>
                    <a:pt x="774" y="682"/>
                  </a:lnTo>
                  <a:lnTo>
                    <a:pt x="775" y="675"/>
                  </a:lnTo>
                  <a:lnTo>
                    <a:pt x="776" y="668"/>
                  </a:lnTo>
                  <a:lnTo>
                    <a:pt x="777" y="668"/>
                  </a:lnTo>
                  <a:lnTo>
                    <a:pt x="778" y="673"/>
                  </a:lnTo>
                  <a:lnTo>
                    <a:pt x="779" y="678"/>
                  </a:lnTo>
                  <a:lnTo>
                    <a:pt x="781" y="684"/>
                  </a:lnTo>
                  <a:lnTo>
                    <a:pt x="782" y="691"/>
                  </a:lnTo>
                  <a:lnTo>
                    <a:pt x="783" y="698"/>
                  </a:lnTo>
                  <a:lnTo>
                    <a:pt x="784" y="707"/>
                  </a:lnTo>
                  <a:lnTo>
                    <a:pt x="785" y="715"/>
                  </a:lnTo>
                  <a:lnTo>
                    <a:pt x="786" y="720"/>
                  </a:lnTo>
                  <a:lnTo>
                    <a:pt x="788" y="724"/>
                  </a:lnTo>
                  <a:lnTo>
                    <a:pt x="789" y="728"/>
                  </a:lnTo>
                  <a:lnTo>
                    <a:pt x="790" y="731"/>
                  </a:lnTo>
                  <a:lnTo>
                    <a:pt x="791" y="735"/>
                  </a:lnTo>
                  <a:lnTo>
                    <a:pt x="792" y="739"/>
                  </a:lnTo>
                  <a:lnTo>
                    <a:pt x="793" y="743"/>
                  </a:lnTo>
                  <a:lnTo>
                    <a:pt x="794" y="746"/>
                  </a:lnTo>
                  <a:lnTo>
                    <a:pt x="795" y="748"/>
                  </a:lnTo>
                  <a:lnTo>
                    <a:pt x="796" y="748"/>
                  </a:lnTo>
                  <a:lnTo>
                    <a:pt x="797" y="749"/>
                  </a:lnTo>
                  <a:lnTo>
                    <a:pt x="799" y="750"/>
                  </a:lnTo>
                  <a:lnTo>
                    <a:pt x="800" y="748"/>
                  </a:lnTo>
                  <a:lnTo>
                    <a:pt x="801" y="746"/>
                  </a:lnTo>
                  <a:lnTo>
                    <a:pt x="802" y="744"/>
                  </a:lnTo>
                  <a:lnTo>
                    <a:pt x="803" y="741"/>
                  </a:lnTo>
                  <a:lnTo>
                    <a:pt x="804" y="743"/>
                  </a:lnTo>
                  <a:lnTo>
                    <a:pt x="805" y="747"/>
                  </a:lnTo>
                  <a:lnTo>
                    <a:pt x="807" y="751"/>
                  </a:lnTo>
                  <a:lnTo>
                    <a:pt x="808" y="754"/>
                  </a:lnTo>
                  <a:lnTo>
                    <a:pt x="809" y="759"/>
                  </a:lnTo>
                  <a:lnTo>
                    <a:pt x="810" y="762"/>
                  </a:lnTo>
                  <a:lnTo>
                    <a:pt x="811" y="767"/>
                  </a:lnTo>
                  <a:lnTo>
                    <a:pt x="812" y="771"/>
                  </a:lnTo>
                  <a:lnTo>
                    <a:pt x="813" y="767"/>
                  </a:lnTo>
                  <a:lnTo>
                    <a:pt x="815" y="760"/>
                  </a:lnTo>
                  <a:lnTo>
                    <a:pt x="816" y="751"/>
                  </a:lnTo>
                  <a:lnTo>
                    <a:pt x="817" y="741"/>
                  </a:lnTo>
                  <a:lnTo>
                    <a:pt x="818" y="732"/>
                  </a:lnTo>
                  <a:lnTo>
                    <a:pt x="819" y="724"/>
                  </a:lnTo>
                  <a:lnTo>
                    <a:pt x="820" y="715"/>
                  </a:lnTo>
                  <a:lnTo>
                    <a:pt x="821" y="706"/>
                  </a:lnTo>
                  <a:lnTo>
                    <a:pt x="822" y="693"/>
                  </a:lnTo>
                  <a:lnTo>
                    <a:pt x="823" y="679"/>
                  </a:lnTo>
                  <a:lnTo>
                    <a:pt x="824" y="667"/>
                  </a:lnTo>
                  <a:lnTo>
                    <a:pt x="826" y="655"/>
                  </a:lnTo>
                  <a:lnTo>
                    <a:pt x="827" y="640"/>
                  </a:lnTo>
                  <a:lnTo>
                    <a:pt x="828" y="626"/>
                  </a:lnTo>
                  <a:lnTo>
                    <a:pt x="829" y="611"/>
                  </a:lnTo>
                  <a:lnTo>
                    <a:pt x="830" y="598"/>
                  </a:lnTo>
                  <a:lnTo>
                    <a:pt x="831" y="596"/>
                  </a:lnTo>
                  <a:lnTo>
                    <a:pt x="832" y="600"/>
                  </a:lnTo>
                  <a:lnTo>
                    <a:pt x="834" y="607"/>
                  </a:lnTo>
                  <a:lnTo>
                    <a:pt x="835" y="615"/>
                  </a:lnTo>
                  <a:lnTo>
                    <a:pt x="836" y="623"/>
                  </a:lnTo>
                  <a:lnTo>
                    <a:pt x="837" y="632"/>
                  </a:lnTo>
                  <a:lnTo>
                    <a:pt x="838" y="641"/>
                  </a:lnTo>
                  <a:lnTo>
                    <a:pt x="839" y="652"/>
                  </a:lnTo>
                  <a:lnTo>
                    <a:pt x="840" y="664"/>
                  </a:lnTo>
                  <a:lnTo>
                    <a:pt x="842" y="676"/>
                  </a:lnTo>
                  <a:lnTo>
                    <a:pt x="843" y="688"/>
                  </a:lnTo>
                  <a:lnTo>
                    <a:pt x="844" y="700"/>
                  </a:lnTo>
                  <a:lnTo>
                    <a:pt x="845" y="714"/>
                  </a:lnTo>
                  <a:lnTo>
                    <a:pt x="846" y="728"/>
                  </a:lnTo>
                  <a:lnTo>
                    <a:pt x="847" y="743"/>
                  </a:lnTo>
                  <a:lnTo>
                    <a:pt x="848" y="756"/>
                  </a:lnTo>
                  <a:lnTo>
                    <a:pt x="849" y="761"/>
                  </a:lnTo>
                  <a:lnTo>
                    <a:pt x="850" y="762"/>
                  </a:lnTo>
                  <a:lnTo>
                    <a:pt x="851" y="762"/>
                  </a:lnTo>
                  <a:lnTo>
                    <a:pt x="853" y="759"/>
                  </a:lnTo>
                  <a:lnTo>
                    <a:pt x="854" y="757"/>
                  </a:lnTo>
                  <a:lnTo>
                    <a:pt x="855" y="754"/>
                  </a:lnTo>
                  <a:lnTo>
                    <a:pt x="856" y="750"/>
                  </a:lnTo>
                  <a:lnTo>
                    <a:pt x="857" y="746"/>
                  </a:lnTo>
                  <a:lnTo>
                    <a:pt x="858" y="742"/>
                  </a:lnTo>
                  <a:lnTo>
                    <a:pt x="859" y="737"/>
                  </a:lnTo>
                  <a:lnTo>
                    <a:pt x="861" y="733"/>
                  </a:lnTo>
                  <a:lnTo>
                    <a:pt x="862" y="729"/>
                  </a:lnTo>
                  <a:lnTo>
                    <a:pt x="863" y="723"/>
                  </a:lnTo>
                  <a:lnTo>
                    <a:pt x="864" y="717"/>
                  </a:lnTo>
                  <a:lnTo>
                    <a:pt x="865" y="711"/>
                  </a:lnTo>
                  <a:lnTo>
                    <a:pt x="866" y="705"/>
                  </a:lnTo>
                  <a:lnTo>
                    <a:pt x="867" y="703"/>
                  </a:lnTo>
                  <a:lnTo>
                    <a:pt x="868" y="703"/>
                  </a:lnTo>
                  <a:lnTo>
                    <a:pt x="870" y="704"/>
                  </a:lnTo>
                  <a:lnTo>
                    <a:pt x="871" y="705"/>
                  </a:lnTo>
                  <a:lnTo>
                    <a:pt x="872" y="706"/>
                  </a:lnTo>
                  <a:lnTo>
                    <a:pt x="873" y="708"/>
                  </a:lnTo>
                  <a:lnTo>
                    <a:pt x="874" y="709"/>
                  </a:lnTo>
                  <a:lnTo>
                    <a:pt x="875" y="712"/>
                  </a:lnTo>
                  <a:lnTo>
                    <a:pt x="876" y="713"/>
                  </a:lnTo>
                  <a:lnTo>
                    <a:pt x="877" y="714"/>
                  </a:lnTo>
                  <a:lnTo>
                    <a:pt x="878" y="715"/>
                  </a:lnTo>
                  <a:lnTo>
                    <a:pt x="880" y="716"/>
                  </a:lnTo>
                  <a:lnTo>
                    <a:pt x="881" y="718"/>
                  </a:lnTo>
                  <a:lnTo>
                    <a:pt x="882" y="720"/>
                  </a:lnTo>
                  <a:lnTo>
                    <a:pt x="883" y="723"/>
                  </a:lnTo>
                  <a:lnTo>
                    <a:pt x="884" y="724"/>
                  </a:lnTo>
                  <a:lnTo>
                    <a:pt x="885" y="725"/>
                  </a:lnTo>
                  <a:lnTo>
                    <a:pt x="886" y="725"/>
                  </a:lnTo>
                  <a:lnTo>
                    <a:pt x="888" y="725"/>
                  </a:lnTo>
                  <a:lnTo>
                    <a:pt x="889" y="724"/>
                  </a:lnTo>
                  <a:lnTo>
                    <a:pt x="890" y="724"/>
                  </a:lnTo>
                  <a:lnTo>
                    <a:pt x="891" y="723"/>
                  </a:lnTo>
                  <a:lnTo>
                    <a:pt x="892" y="722"/>
                  </a:lnTo>
                  <a:lnTo>
                    <a:pt x="893" y="721"/>
                  </a:lnTo>
                  <a:lnTo>
                    <a:pt x="894" y="721"/>
                  </a:lnTo>
                  <a:lnTo>
                    <a:pt x="895" y="720"/>
                  </a:lnTo>
                  <a:lnTo>
                    <a:pt x="897" y="719"/>
                  </a:lnTo>
                  <a:lnTo>
                    <a:pt x="898" y="718"/>
                  </a:lnTo>
                  <a:lnTo>
                    <a:pt x="899" y="717"/>
                  </a:lnTo>
                  <a:lnTo>
                    <a:pt x="900" y="716"/>
                  </a:lnTo>
                  <a:lnTo>
                    <a:pt x="901" y="715"/>
                  </a:lnTo>
                  <a:lnTo>
                    <a:pt x="902" y="714"/>
                  </a:lnTo>
                  <a:lnTo>
                    <a:pt x="903" y="713"/>
                  </a:lnTo>
                  <a:lnTo>
                    <a:pt x="904" y="713"/>
                  </a:lnTo>
                  <a:lnTo>
                    <a:pt x="905" y="712"/>
                  </a:lnTo>
                  <a:lnTo>
                    <a:pt x="907" y="712"/>
                  </a:lnTo>
                  <a:lnTo>
                    <a:pt x="908" y="711"/>
                  </a:lnTo>
                  <a:lnTo>
                    <a:pt x="909" y="710"/>
                  </a:lnTo>
                  <a:lnTo>
                    <a:pt x="910" y="709"/>
                  </a:lnTo>
                  <a:lnTo>
                    <a:pt x="911" y="709"/>
                  </a:lnTo>
                  <a:lnTo>
                    <a:pt x="912" y="708"/>
                  </a:lnTo>
                  <a:lnTo>
                    <a:pt x="913" y="708"/>
                  </a:lnTo>
                  <a:lnTo>
                    <a:pt x="915" y="707"/>
                  </a:lnTo>
                  <a:lnTo>
                    <a:pt x="916" y="706"/>
                  </a:lnTo>
                  <a:lnTo>
                    <a:pt x="917" y="706"/>
                  </a:lnTo>
                  <a:lnTo>
                    <a:pt x="918" y="705"/>
                  </a:lnTo>
                  <a:lnTo>
                    <a:pt x="919" y="704"/>
                  </a:lnTo>
                  <a:lnTo>
                    <a:pt x="920" y="704"/>
                  </a:lnTo>
                  <a:lnTo>
                    <a:pt x="921" y="703"/>
                  </a:lnTo>
                  <a:lnTo>
                    <a:pt x="922" y="701"/>
                  </a:lnTo>
                  <a:lnTo>
                    <a:pt x="924" y="699"/>
                  </a:lnTo>
                  <a:lnTo>
                    <a:pt x="925" y="698"/>
                  </a:lnTo>
                  <a:lnTo>
                    <a:pt x="926" y="697"/>
                  </a:lnTo>
                  <a:lnTo>
                    <a:pt x="927" y="695"/>
                  </a:lnTo>
                  <a:lnTo>
                    <a:pt x="928" y="693"/>
                  </a:lnTo>
                  <a:lnTo>
                    <a:pt x="929" y="691"/>
                  </a:lnTo>
                  <a:lnTo>
                    <a:pt x="930" y="690"/>
                  </a:lnTo>
                  <a:lnTo>
                    <a:pt x="931" y="689"/>
                  </a:lnTo>
                  <a:lnTo>
                    <a:pt x="932" y="687"/>
                  </a:lnTo>
                  <a:lnTo>
                    <a:pt x="934" y="686"/>
                  </a:lnTo>
                  <a:lnTo>
                    <a:pt x="935" y="684"/>
                  </a:lnTo>
                  <a:lnTo>
                    <a:pt x="936" y="682"/>
                  </a:lnTo>
                  <a:lnTo>
                    <a:pt x="937" y="681"/>
                  </a:lnTo>
                  <a:lnTo>
                    <a:pt x="938" y="680"/>
                  </a:lnTo>
                  <a:lnTo>
                    <a:pt x="939" y="678"/>
                  </a:lnTo>
                  <a:lnTo>
                    <a:pt x="940" y="678"/>
                  </a:lnTo>
                  <a:lnTo>
                    <a:pt x="942" y="676"/>
                  </a:lnTo>
                  <a:lnTo>
                    <a:pt x="943" y="676"/>
                  </a:lnTo>
                  <a:lnTo>
                    <a:pt x="944" y="675"/>
                  </a:lnTo>
                  <a:lnTo>
                    <a:pt x="945" y="675"/>
                  </a:lnTo>
                  <a:lnTo>
                    <a:pt x="946" y="674"/>
                  </a:lnTo>
                  <a:lnTo>
                    <a:pt x="947" y="674"/>
                  </a:lnTo>
                  <a:lnTo>
                    <a:pt x="948" y="673"/>
                  </a:lnTo>
                  <a:lnTo>
                    <a:pt x="949" y="672"/>
                  </a:lnTo>
                  <a:lnTo>
                    <a:pt x="951" y="672"/>
                  </a:lnTo>
                  <a:lnTo>
                    <a:pt x="952" y="671"/>
                  </a:lnTo>
                  <a:lnTo>
                    <a:pt x="953" y="671"/>
                  </a:lnTo>
                  <a:lnTo>
                    <a:pt x="954" y="670"/>
                  </a:lnTo>
                  <a:lnTo>
                    <a:pt x="955" y="669"/>
                  </a:lnTo>
                  <a:lnTo>
                    <a:pt x="956" y="669"/>
                  </a:lnTo>
                  <a:lnTo>
                    <a:pt x="957" y="670"/>
                  </a:lnTo>
                  <a:lnTo>
                    <a:pt x="958" y="671"/>
                  </a:lnTo>
                  <a:lnTo>
                    <a:pt x="959" y="673"/>
                  </a:lnTo>
                  <a:lnTo>
                    <a:pt x="961" y="674"/>
                  </a:lnTo>
                  <a:lnTo>
                    <a:pt x="962" y="676"/>
                  </a:lnTo>
                  <a:lnTo>
                    <a:pt x="963" y="678"/>
                  </a:lnTo>
                  <a:lnTo>
                    <a:pt x="964" y="680"/>
                  </a:lnTo>
                  <a:lnTo>
                    <a:pt x="965" y="682"/>
                  </a:lnTo>
                  <a:lnTo>
                    <a:pt x="966" y="684"/>
                  </a:lnTo>
                  <a:lnTo>
                    <a:pt x="968" y="686"/>
                  </a:lnTo>
                  <a:lnTo>
                    <a:pt x="969" y="688"/>
                  </a:lnTo>
                  <a:lnTo>
                    <a:pt x="970" y="690"/>
                  </a:lnTo>
                  <a:lnTo>
                    <a:pt x="971" y="692"/>
                  </a:lnTo>
                  <a:lnTo>
                    <a:pt x="972" y="694"/>
                  </a:lnTo>
                  <a:lnTo>
                    <a:pt x="973" y="696"/>
                  </a:lnTo>
                  <a:lnTo>
                    <a:pt x="974" y="698"/>
                  </a:lnTo>
                  <a:lnTo>
                    <a:pt x="975" y="699"/>
                  </a:lnTo>
                  <a:lnTo>
                    <a:pt x="976" y="701"/>
                  </a:lnTo>
                  <a:lnTo>
                    <a:pt x="978" y="703"/>
                  </a:lnTo>
                  <a:lnTo>
                    <a:pt x="979" y="703"/>
                  </a:lnTo>
                  <a:lnTo>
                    <a:pt x="980" y="705"/>
                  </a:lnTo>
                  <a:lnTo>
                    <a:pt x="981" y="707"/>
                  </a:lnTo>
                  <a:lnTo>
                    <a:pt x="982" y="708"/>
                  </a:lnTo>
                  <a:lnTo>
                    <a:pt x="983" y="709"/>
                  </a:lnTo>
                  <a:lnTo>
                    <a:pt x="984" y="710"/>
                  </a:lnTo>
                  <a:lnTo>
                    <a:pt x="985" y="710"/>
                  </a:lnTo>
                  <a:lnTo>
                    <a:pt x="986" y="710"/>
                  </a:lnTo>
                  <a:lnTo>
                    <a:pt x="988" y="710"/>
                  </a:lnTo>
                  <a:lnTo>
                    <a:pt x="989" y="710"/>
                  </a:lnTo>
                  <a:lnTo>
                    <a:pt x="990" y="711"/>
                  </a:lnTo>
                  <a:lnTo>
                    <a:pt x="991" y="711"/>
                  </a:lnTo>
                  <a:lnTo>
                    <a:pt x="992" y="710"/>
                  </a:lnTo>
                  <a:lnTo>
                    <a:pt x="993" y="710"/>
                  </a:lnTo>
                  <a:lnTo>
                    <a:pt x="995" y="708"/>
                  </a:lnTo>
                  <a:lnTo>
                    <a:pt x="996" y="708"/>
                  </a:lnTo>
                  <a:lnTo>
                    <a:pt x="997" y="706"/>
                  </a:lnTo>
                  <a:lnTo>
                    <a:pt x="998" y="704"/>
                  </a:lnTo>
                  <a:lnTo>
                    <a:pt x="999" y="701"/>
                  </a:lnTo>
                  <a:lnTo>
                    <a:pt x="1000" y="698"/>
                  </a:lnTo>
                  <a:lnTo>
                    <a:pt x="1001" y="695"/>
                  </a:lnTo>
                  <a:lnTo>
                    <a:pt x="1002" y="694"/>
                  </a:lnTo>
                  <a:lnTo>
                    <a:pt x="1003" y="694"/>
                  </a:lnTo>
                  <a:lnTo>
                    <a:pt x="1005" y="693"/>
                  </a:lnTo>
                  <a:lnTo>
                    <a:pt x="1006" y="692"/>
                  </a:lnTo>
                  <a:lnTo>
                    <a:pt x="1007" y="692"/>
                  </a:lnTo>
                  <a:lnTo>
                    <a:pt x="1008" y="691"/>
                  </a:lnTo>
                  <a:lnTo>
                    <a:pt x="1009" y="691"/>
                  </a:lnTo>
                  <a:lnTo>
                    <a:pt x="1010" y="690"/>
                  </a:lnTo>
                  <a:lnTo>
                    <a:pt x="1011" y="683"/>
                  </a:lnTo>
                  <a:lnTo>
                    <a:pt x="1012" y="673"/>
                  </a:lnTo>
                  <a:lnTo>
                    <a:pt x="1014" y="662"/>
                  </a:lnTo>
                  <a:lnTo>
                    <a:pt x="1015" y="650"/>
                  </a:lnTo>
                  <a:lnTo>
                    <a:pt x="1016" y="639"/>
                  </a:lnTo>
                  <a:lnTo>
                    <a:pt x="1017" y="628"/>
                  </a:lnTo>
                  <a:lnTo>
                    <a:pt x="1018" y="616"/>
                  </a:lnTo>
                  <a:lnTo>
                    <a:pt x="1019" y="604"/>
                  </a:lnTo>
                  <a:lnTo>
                    <a:pt x="1020" y="591"/>
                  </a:lnTo>
                  <a:lnTo>
                    <a:pt x="1022" y="576"/>
                  </a:lnTo>
                  <a:lnTo>
                    <a:pt x="1023" y="563"/>
                  </a:lnTo>
                  <a:lnTo>
                    <a:pt x="1024" y="550"/>
                  </a:lnTo>
                  <a:lnTo>
                    <a:pt x="1025" y="535"/>
                  </a:lnTo>
                  <a:lnTo>
                    <a:pt x="1026" y="521"/>
                  </a:lnTo>
                  <a:lnTo>
                    <a:pt x="1027" y="506"/>
                  </a:lnTo>
                  <a:lnTo>
                    <a:pt x="1028" y="493"/>
                  </a:lnTo>
                  <a:lnTo>
                    <a:pt x="1029" y="488"/>
                  </a:lnTo>
                  <a:lnTo>
                    <a:pt x="1030" y="488"/>
                  </a:lnTo>
                  <a:lnTo>
                    <a:pt x="1032" y="490"/>
                  </a:lnTo>
                  <a:lnTo>
                    <a:pt x="1033" y="494"/>
                  </a:lnTo>
                  <a:lnTo>
                    <a:pt x="1034" y="498"/>
                  </a:lnTo>
                  <a:lnTo>
                    <a:pt x="1035" y="503"/>
                  </a:lnTo>
                  <a:lnTo>
                    <a:pt x="1036" y="510"/>
                  </a:lnTo>
                  <a:lnTo>
                    <a:pt x="1037" y="517"/>
                  </a:lnTo>
                  <a:lnTo>
                    <a:pt x="1038" y="524"/>
                  </a:lnTo>
                  <a:lnTo>
                    <a:pt x="1039" y="530"/>
                  </a:lnTo>
                  <a:lnTo>
                    <a:pt x="1041" y="536"/>
                  </a:lnTo>
                  <a:lnTo>
                    <a:pt x="1042" y="543"/>
                  </a:lnTo>
                  <a:lnTo>
                    <a:pt x="1043" y="551"/>
                  </a:lnTo>
                  <a:lnTo>
                    <a:pt x="1044" y="559"/>
                  </a:lnTo>
                  <a:lnTo>
                    <a:pt x="1045" y="567"/>
                  </a:lnTo>
                  <a:lnTo>
                    <a:pt x="1046" y="576"/>
                  </a:lnTo>
                  <a:lnTo>
                    <a:pt x="1047" y="584"/>
                  </a:lnTo>
                  <a:lnTo>
                    <a:pt x="1049" y="592"/>
                  </a:lnTo>
                  <a:lnTo>
                    <a:pt x="1050" y="601"/>
                  </a:lnTo>
                  <a:lnTo>
                    <a:pt x="1051" y="609"/>
                  </a:lnTo>
                  <a:lnTo>
                    <a:pt x="1052" y="617"/>
                  </a:lnTo>
                  <a:lnTo>
                    <a:pt x="1053" y="624"/>
                  </a:lnTo>
                  <a:lnTo>
                    <a:pt x="1054" y="631"/>
                  </a:lnTo>
                  <a:lnTo>
                    <a:pt x="1055" y="639"/>
                  </a:lnTo>
                  <a:lnTo>
                    <a:pt x="1056" y="648"/>
                  </a:lnTo>
                  <a:lnTo>
                    <a:pt x="1057" y="659"/>
                  </a:lnTo>
                  <a:lnTo>
                    <a:pt x="1059" y="668"/>
                  </a:lnTo>
                  <a:lnTo>
                    <a:pt x="1060" y="678"/>
                  </a:lnTo>
                  <a:lnTo>
                    <a:pt x="1061" y="688"/>
                  </a:lnTo>
                  <a:lnTo>
                    <a:pt x="1062" y="698"/>
                  </a:lnTo>
                  <a:lnTo>
                    <a:pt x="1063" y="709"/>
                  </a:lnTo>
                  <a:lnTo>
                    <a:pt x="1064" y="718"/>
                  </a:lnTo>
                  <a:lnTo>
                    <a:pt x="1065" y="722"/>
                  </a:lnTo>
                  <a:lnTo>
                    <a:pt x="1066" y="724"/>
                  </a:lnTo>
                  <a:lnTo>
                    <a:pt x="1068" y="724"/>
                  </a:lnTo>
                  <a:lnTo>
                    <a:pt x="1069" y="724"/>
                  </a:lnTo>
                  <a:lnTo>
                    <a:pt x="1070" y="723"/>
                  </a:lnTo>
                  <a:lnTo>
                    <a:pt x="1071" y="722"/>
                  </a:lnTo>
                  <a:lnTo>
                    <a:pt x="1072" y="720"/>
                  </a:lnTo>
                  <a:lnTo>
                    <a:pt x="1073" y="718"/>
                  </a:lnTo>
                  <a:lnTo>
                    <a:pt x="1074" y="716"/>
                  </a:lnTo>
                  <a:lnTo>
                    <a:pt x="1076" y="713"/>
                  </a:lnTo>
                  <a:lnTo>
                    <a:pt x="1077" y="710"/>
                  </a:lnTo>
                  <a:lnTo>
                    <a:pt x="1078" y="708"/>
                  </a:lnTo>
                  <a:lnTo>
                    <a:pt x="1079" y="703"/>
                  </a:lnTo>
                  <a:lnTo>
                    <a:pt x="1080" y="699"/>
                  </a:lnTo>
                  <a:lnTo>
                    <a:pt x="1081" y="695"/>
                  </a:lnTo>
                  <a:lnTo>
                    <a:pt x="1082" y="691"/>
                  </a:lnTo>
                  <a:lnTo>
                    <a:pt x="1083" y="690"/>
                  </a:lnTo>
                  <a:lnTo>
                    <a:pt x="1084" y="690"/>
                  </a:lnTo>
                  <a:lnTo>
                    <a:pt x="1085" y="691"/>
                  </a:lnTo>
                  <a:lnTo>
                    <a:pt x="1087" y="693"/>
                  </a:lnTo>
                  <a:lnTo>
                    <a:pt x="1088" y="694"/>
                  </a:lnTo>
                  <a:lnTo>
                    <a:pt x="1089" y="695"/>
                  </a:lnTo>
                  <a:lnTo>
                    <a:pt x="1090" y="697"/>
                  </a:lnTo>
                  <a:lnTo>
                    <a:pt x="1091" y="698"/>
                  </a:lnTo>
                  <a:lnTo>
                    <a:pt x="1092" y="700"/>
                  </a:lnTo>
                  <a:lnTo>
                    <a:pt x="1093" y="701"/>
                  </a:lnTo>
                  <a:lnTo>
                    <a:pt x="1095" y="702"/>
                  </a:lnTo>
                  <a:lnTo>
                    <a:pt x="1096" y="704"/>
                  </a:lnTo>
                  <a:lnTo>
                    <a:pt x="1097" y="705"/>
                  </a:lnTo>
                  <a:lnTo>
                    <a:pt x="1098" y="707"/>
                  </a:lnTo>
                  <a:lnTo>
                    <a:pt x="1099" y="709"/>
                  </a:lnTo>
                  <a:lnTo>
                    <a:pt x="1100" y="710"/>
                  </a:lnTo>
                  <a:lnTo>
                    <a:pt x="1101" y="711"/>
                  </a:lnTo>
                  <a:lnTo>
                    <a:pt x="1103" y="711"/>
                  </a:lnTo>
                  <a:lnTo>
                    <a:pt x="1104" y="711"/>
                  </a:lnTo>
                  <a:lnTo>
                    <a:pt x="1105" y="711"/>
                  </a:lnTo>
                  <a:lnTo>
                    <a:pt x="1106" y="711"/>
                  </a:lnTo>
                  <a:lnTo>
                    <a:pt x="1107" y="712"/>
                  </a:lnTo>
                  <a:lnTo>
                    <a:pt x="1108" y="712"/>
                  </a:lnTo>
                  <a:lnTo>
                    <a:pt x="1109" y="712"/>
                  </a:lnTo>
                  <a:lnTo>
                    <a:pt x="1110" y="711"/>
                  </a:lnTo>
                  <a:lnTo>
                    <a:pt x="1111" y="710"/>
                  </a:lnTo>
                  <a:lnTo>
                    <a:pt x="1112" y="709"/>
                  </a:lnTo>
                  <a:lnTo>
                    <a:pt x="1114" y="708"/>
                  </a:lnTo>
                  <a:lnTo>
                    <a:pt x="1115" y="707"/>
                  </a:lnTo>
                  <a:lnTo>
                    <a:pt x="1116" y="706"/>
                  </a:lnTo>
                  <a:lnTo>
                    <a:pt x="1117" y="705"/>
                  </a:lnTo>
                  <a:lnTo>
                    <a:pt x="1118" y="703"/>
                  </a:lnTo>
                  <a:lnTo>
                    <a:pt x="1119" y="703"/>
                  </a:lnTo>
                  <a:lnTo>
                    <a:pt x="1120" y="704"/>
                  </a:lnTo>
                  <a:lnTo>
                    <a:pt x="1122" y="706"/>
                  </a:lnTo>
                  <a:lnTo>
                    <a:pt x="1123" y="707"/>
                  </a:lnTo>
                  <a:lnTo>
                    <a:pt x="1124" y="708"/>
                  </a:lnTo>
                  <a:lnTo>
                    <a:pt x="1125" y="709"/>
                  </a:lnTo>
                  <a:lnTo>
                    <a:pt x="1126" y="709"/>
                  </a:lnTo>
                  <a:lnTo>
                    <a:pt x="1127" y="710"/>
                  </a:lnTo>
                  <a:lnTo>
                    <a:pt x="1128" y="712"/>
                  </a:lnTo>
                  <a:lnTo>
                    <a:pt x="1130" y="715"/>
                  </a:lnTo>
                  <a:lnTo>
                    <a:pt x="1131" y="717"/>
                  </a:lnTo>
                  <a:lnTo>
                    <a:pt x="1132" y="719"/>
                  </a:lnTo>
                  <a:lnTo>
                    <a:pt x="1133" y="722"/>
                  </a:lnTo>
                  <a:lnTo>
                    <a:pt x="1134" y="724"/>
                  </a:lnTo>
                  <a:lnTo>
                    <a:pt x="1135" y="728"/>
                  </a:lnTo>
                  <a:lnTo>
                    <a:pt x="1136" y="729"/>
                  </a:lnTo>
                  <a:lnTo>
                    <a:pt x="1137" y="727"/>
                  </a:lnTo>
                  <a:lnTo>
                    <a:pt x="1138" y="722"/>
                  </a:lnTo>
                  <a:lnTo>
                    <a:pt x="1139" y="716"/>
                  </a:lnTo>
                  <a:lnTo>
                    <a:pt x="1141" y="709"/>
                  </a:lnTo>
                  <a:lnTo>
                    <a:pt x="1142" y="702"/>
                  </a:lnTo>
                  <a:lnTo>
                    <a:pt x="1143" y="696"/>
                  </a:lnTo>
                  <a:lnTo>
                    <a:pt x="1144" y="689"/>
                  </a:lnTo>
                  <a:lnTo>
                    <a:pt x="1145" y="682"/>
                  </a:lnTo>
                  <a:lnTo>
                    <a:pt x="1146" y="674"/>
                  </a:lnTo>
                  <a:lnTo>
                    <a:pt x="1147" y="665"/>
                  </a:lnTo>
                  <a:lnTo>
                    <a:pt x="1149" y="656"/>
                  </a:lnTo>
                  <a:lnTo>
                    <a:pt x="1150" y="648"/>
                  </a:lnTo>
                  <a:lnTo>
                    <a:pt x="1151" y="639"/>
                  </a:lnTo>
                  <a:lnTo>
                    <a:pt x="1152" y="629"/>
                  </a:lnTo>
                  <a:lnTo>
                    <a:pt x="1153" y="620"/>
                  </a:lnTo>
                  <a:lnTo>
                    <a:pt x="1154" y="612"/>
                  </a:lnTo>
                  <a:lnTo>
                    <a:pt x="1155" y="608"/>
                  </a:lnTo>
                  <a:lnTo>
                    <a:pt x="1157" y="607"/>
                  </a:lnTo>
                  <a:lnTo>
                    <a:pt x="1158" y="607"/>
                  </a:lnTo>
                  <a:lnTo>
                    <a:pt x="1159" y="609"/>
                  </a:lnTo>
                  <a:lnTo>
                    <a:pt x="1160" y="610"/>
                  </a:lnTo>
                  <a:lnTo>
                    <a:pt x="1161" y="612"/>
                  </a:lnTo>
                  <a:lnTo>
                    <a:pt x="1162" y="614"/>
                  </a:lnTo>
                  <a:lnTo>
                    <a:pt x="1163" y="617"/>
                  </a:lnTo>
                  <a:lnTo>
                    <a:pt x="1164" y="620"/>
                  </a:lnTo>
                  <a:lnTo>
                    <a:pt x="1165" y="623"/>
                  </a:lnTo>
                  <a:lnTo>
                    <a:pt x="1166" y="627"/>
                  </a:lnTo>
                  <a:lnTo>
                    <a:pt x="1168" y="630"/>
                  </a:lnTo>
                  <a:lnTo>
                    <a:pt x="1169" y="634"/>
                  </a:lnTo>
                  <a:lnTo>
                    <a:pt x="1170" y="638"/>
                  </a:lnTo>
                  <a:lnTo>
                    <a:pt x="1171" y="642"/>
                  </a:lnTo>
                  <a:lnTo>
                    <a:pt x="1172" y="646"/>
                  </a:lnTo>
                  <a:lnTo>
                    <a:pt x="1173" y="649"/>
                  </a:lnTo>
                  <a:lnTo>
                    <a:pt x="1174" y="651"/>
                  </a:lnTo>
                  <a:lnTo>
                    <a:pt x="1176" y="653"/>
                  </a:lnTo>
                  <a:lnTo>
                    <a:pt x="1177" y="655"/>
                  </a:lnTo>
                  <a:lnTo>
                    <a:pt x="1178" y="657"/>
                  </a:lnTo>
                  <a:lnTo>
                    <a:pt x="1179" y="659"/>
                  </a:lnTo>
                  <a:lnTo>
                    <a:pt x="1180" y="661"/>
                  </a:lnTo>
                  <a:lnTo>
                    <a:pt x="1181" y="662"/>
                  </a:lnTo>
                  <a:lnTo>
                    <a:pt x="1182" y="664"/>
                  </a:lnTo>
                  <a:lnTo>
                    <a:pt x="1184" y="664"/>
                  </a:lnTo>
                  <a:lnTo>
                    <a:pt x="1185" y="665"/>
                  </a:lnTo>
                  <a:lnTo>
                    <a:pt x="1186" y="666"/>
                  </a:lnTo>
                  <a:lnTo>
                    <a:pt x="1187" y="666"/>
                  </a:lnTo>
                  <a:lnTo>
                    <a:pt x="1188" y="666"/>
                  </a:lnTo>
                  <a:lnTo>
                    <a:pt x="1189" y="665"/>
                  </a:lnTo>
                  <a:lnTo>
                    <a:pt x="1190" y="665"/>
                  </a:lnTo>
                  <a:lnTo>
                    <a:pt x="1191" y="668"/>
                  </a:lnTo>
                  <a:lnTo>
                    <a:pt x="1192" y="674"/>
                  </a:lnTo>
                  <a:lnTo>
                    <a:pt x="1193" y="676"/>
                  </a:lnTo>
                  <a:lnTo>
                    <a:pt x="1195" y="682"/>
                  </a:lnTo>
                  <a:lnTo>
                    <a:pt x="1196" y="689"/>
                  </a:lnTo>
                  <a:lnTo>
                    <a:pt x="1197" y="691"/>
                  </a:lnTo>
                  <a:lnTo>
                    <a:pt x="1198" y="697"/>
                  </a:lnTo>
                  <a:lnTo>
                    <a:pt x="1199" y="702"/>
                  </a:lnTo>
                  <a:lnTo>
                    <a:pt x="1200" y="704"/>
                  </a:lnTo>
                  <a:lnTo>
                    <a:pt x="1202" y="709"/>
                  </a:lnTo>
                  <a:lnTo>
                    <a:pt x="1203" y="712"/>
                  </a:lnTo>
                  <a:lnTo>
                    <a:pt x="1204" y="714"/>
                  </a:lnTo>
                  <a:lnTo>
                    <a:pt x="1205" y="718"/>
                  </a:lnTo>
                  <a:lnTo>
                    <a:pt x="1206" y="721"/>
                  </a:lnTo>
                  <a:lnTo>
                    <a:pt x="1207" y="724"/>
                  </a:lnTo>
                  <a:lnTo>
                    <a:pt x="1208" y="726"/>
                  </a:lnTo>
                  <a:lnTo>
                    <a:pt x="1209" y="724"/>
                  </a:lnTo>
                  <a:lnTo>
                    <a:pt x="1210" y="719"/>
                  </a:lnTo>
                  <a:lnTo>
                    <a:pt x="1212" y="716"/>
                  </a:lnTo>
                  <a:lnTo>
                    <a:pt x="1213" y="710"/>
                  </a:lnTo>
                  <a:lnTo>
                    <a:pt x="1214" y="702"/>
                  </a:lnTo>
                  <a:lnTo>
                    <a:pt x="1215" y="692"/>
                  </a:lnTo>
                  <a:lnTo>
                    <a:pt x="1216" y="680"/>
                  </a:lnTo>
                  <a:lnTo>
                    <a:pt x="1217" y="668"/>
                  </a:lnTo>
                  <a:lnTo>
                    <a:pt x="1218" y="664"/>
                  </a:lnTo>
                  <a:lnTo>
                    <a:pt x="1219" y="663"/>
                  </a:lnTo>
                  <a:lnTo>
                    <a:pt x="1220" y="659"/>
                  </a:lnTo>
                  <a:lnTo>
                    <a:pt x="1222" y="656"/>
                  </a:lnTo>
                  <a:lnTo>
                    <a:pt x="1223" y="654"/>
                  </a:lnTo>
                  <a:lnTo>
                    <a:pt x="1224" y="651"/>
                  </a:lnTo>
                  <a:lnTo>
                    <a:pt x="1225" y="649"/>
                  </a:lnTo>
                  <a:lnTo>
                    <a:pt x="1226" y="645"/>
                  </a:lnTo>
                  <a:lnTo>
                    <a:pt x="1227" y="625"/>
                  </a:lnTo>
                  <a:lnTo>
                    <a:pt x="1229" y="597"/>
                  </a:lnTo>
                  <a:lnTo>
                    <a:pt x="1230" y="565"/>
                  </a:lnTo>
                  <a:lnTo>
                    <a:pt x="1231" y="530"/>
                  </a:lnTo>
                  <a:lnTo>
                    <a:pt x="1232" y="501"/>
                  </a:lnTo>
                  <a:lnTo>
                    <a:pt x="1233" y="471"/>
                  </a:lnTo>
                  <a:lnTo>
                    <a:pt x="1234" y="444"/>
                  </a:lnTo>
                  <a:lnTo>
                    <a:pt x="1235" y="415"/>
                  </a:lnTo>
                  <a:lnTo>
                    <a:pt x="1236" y="371"/>
                  </a:lnTo>
                  <a:lnTo>
                    <a:pt x="1237" y="324"/>
                  </a:lnTo>
                  <a:lnTo>
                    <a:pt x="1239" y="287"/>
                  </a:lnTo>
                  <a:lnTo>
                    <a:pt x="1240" y="259"/>
                  </a:lnTo>
                  <a:lnTo>
                    <a:pt x="1241" y="214"/>
                  </a:lnTo>
                  <a:lnTo>
                    <a:pt x="1242" y="169"/>
                  </a:lnTo>
                  <a:lnTo>
                    <a:pt x="1243" y="113"/>
                  </a:lnTo>
                  <a:lnTo>
                    <a:pt x="1244" y="80"/>
                  </a:lnTo>
                  <a:lnTo>
                    <a:pt x="1245" y="72"/>
                  </a:lnTo>
                  <a:lnTo>
                    <a:pt x="1246" y="92"/>
                  </a:lnTo>
                  <a:lnTo>
                    <a:pt x="1248" y="107"/>
                  </a:lnTo>
                  <a:lnTo>
                    <a:pt x="1249" y="127"/>
                  </a:lnTo>
                  <a:lnTo>
                    <a:pt x="1250" y="152"/>
                  </a:lnTo>
                  <a:lnTo>
                    <a:pt x="1251" y="180"/>
                  </a:lnTo>
                  <a:lnTo>
                    <a:pt x="1252" y="212"/>
                  </a:lnTo>
                  <a:lnTo>
                    <a:pt x="1253" y="247"/>
                  </a:lnTo>
                  <a:lnTo>
                    <a:pt x="1254" y="283"/>
                  </a:lnTo>
                  <a:lnTo>
                    <a:pt x="1256" y="321"/>
                  </a:lnTo>
                  <a:lnTo>
                    <a:pt x="1257" y="358"/>
                  </a:lnTo>
                  <a:lnTo>
                    <a:pt x="1258" y="395"/>
                  </a:lnTo>
                  <a:lnTo>
                    <a:pt x="1259" y="439"/>
                  </a:lnTo>
                  <a:lnTo>
                    <a:pt x="1260" y="483"/>
                  </a:lnTo>
                  <a:lnTo>
                    <a:pt x="1261" y="529"/>
                  </a:lnTo>
                  <a:lnTo>
                    <a:pt x="1262" y="573"/>
                  </a:lnTo>
                  <a:lnTo>
                    <a:pt x="1263" y="597"/>
                  </a:lnTo>
                  <a:lnTo>
                    <a:pt x="1264" y="613"/>
                  </a:lnTo>
                  <a:lnTo>
                    <a:pt x="1266" y="625"/>
                  </a:lnTo>
                  <a:lnTo>
                    <a:pt x="1267" y="633"/>
                  </a:lnTo>
                  <a:lnTo>
                    <a:pt x="1268" y="642"/>
                  </a:lnTo>
                  <a:lnTo>
                    <a:pt x="1269" y="649"/>
                  </a:lnTo>
                  <a:lnTo>
                    <a:pt x="1270" y="653"/>
                  </a:lnTo>
                  <a:lnTo>
                    <a:pt x="1271" y="655"/>
                  </a:lnTo>
                  <a:lnTo>
                    <a:pt x="1272" y="661"/>
                  </a:lnTo>
                  <a:lnTo>
                    <a:pt x="1294" y="668"/>
                  </a:lnTo>
                  <a:lnTo>
                    <a:pt x="1275" y="675"/>
                  </a:lnTo>
                  <a:lnTo>
                    <a:pt x="1276" y="681"/>
                  </a:lnTo>
                  <a:lnTo>
                    <a:pt x="1277" y="686"/>
                  </a:lnTo>
                  <a:lnTo>
                    <a:pt x="1278" y="689"/>
                  </a:lnTo>
                  <a:lnTo>
                    <a:pt x="1279" y="692"/>
                  </a:lnTo>
                  <a:lnTo>
                    <a:pt x="1280" y="694"/>
                  </a:lnTo>
                  <a:lnTo>
                    <a:pt x="1281" y="697"/>
                  </a:lnTo>
                  <a:lnTo>
                    <a:pt x="1283" y="700"/>
                  </a:lnTo>
                  <a:lnTo>
                    <a:pt x="1284" y="702"/>
                  </a:lnTo>
                  <a:lnTo>
                    <a:pt x="1285" y="705"/>
                  </a:lnTo>
                  <a:lnTo>
                    <a:pt x="1286" y="705"/>
                  </a:lnTo>
                  <a:lnTo>
                    <a:pt x="1287" y="707"/>
                  </a:lnTo>
                  <a:lnTo>
                    <a:pt x="1288" y="709"/>
                  </a:lnTo>
                  <a:lnTo>
                    <a:pt x="1289" y="709"/>
                  </a:lnTo>
                  <a:lnTo>
                    <a:pt x="1290" y="709"/>
                  </a:lnTo>
                  <a:lnTo>
                    <a:pt x="1291" y="708"/>
                  </a:lnTo>
                  <a:lnTo>
                    <a:pt x="1293" y="709"/>
                  </a:lnTo>
                  <a:lnTo>
                    <a:pt x="1294" y="707"/>
                  </a:lnTo>
                  <a:lnTo>
                    <a:pt x="1295" y="705"/>
                  </a:lnTo>
                  <a:lnTo>
                    <a:pt x="1296" y="704"/>
                  </a:lnTo>
                  <a:lnTo>
                    <a:pt x="1297" y="702"/>
                  </a:lnTo>
                  <a:lnTo>
                    <a:pt x="1298" y="699"/>
                  </a:lnTo>
                  <a:lnTo>
                    <a:pt x="1299" y="699"/>
                  </a:lnTo>
                  <a:lnTo>
                    <a:pt x="1300" y="697"/>
                  </a:lnTo>
                  <a:lnTo>
                    <a:pt x="1302" y="696"/>
                  </a:lnTo>
                  <a:lnTo>
                    <a:pt x="1303" y="695"/>
                  </a:lnTo>
                  <a:lnTo>
                    <a:pt x="1304" y="694"/>
                  </a:lnTo>
                  <a:lnTo>
                    <a:pt x="1305" y="693"/>
                  </a:lnTo>
                  <a:lnTo>
                    <a:pt x="1306" y="693"/>
                  </a:lnTo>
                  <a:lnTo>
                    <a:pt x="1307" y="691"/>
                  </a:lnTo>
                  <a:lnTo>
                    <a:pt x="1308" y="690"/>
                  </a:lnTo>
                  <a:lnTo>
                    <a:pt x="1310" y="688"/>
                  </a:lnTo>
                  <a:lnTo>
                    <a:pt x="1311" y="686"/>
                  </a:lnTo>
                  <a:lnTo>
                    <a:pt x="1312" y="684"/>
                  </a:lnTo>
                  <a:lnTo>
                    <a:pt x="1313" y="683"/>
                  </a:lnTo>
                  <a:lnTo>
                    <a:pt x="1314" y="680"/>
                  </a:lnTo>
                  <a:lnTo>
                    <a:pt x="1315" y="679"/>
                  </a:lnTo>
                  <a:lnTo>
                    <a:pt x="1316" y="676"/>
                  </a:lnTo>
                  <a:lnTo>
                    <a:pt x="1317" y="676"/>
                  </a:lnTo>
                  <a:lnTo>
                    <a:pt x="1318" y="675"/>
                  </a:lnTo>
                  <a:lnTo>
                    <a:pt x="1320" y="674"/>
                  </a:lnTo>
                  <a:lnTo>
                    <a:pt x="1321" y="673"/>
                  </a:lnTo>
                  <a:lnTo>
                    <a:pt x="1322" y="672"/>
                  </a:lnTo>
                  <a:lnTo>
                    <a:pt x="1323" y="672"/>
                  </a:lnTo>
                  <a:lnTo>
                    <a:pt x="1324" y="671"/>
                  </a:lnTo>
                  <a:lnTo>
                    <a:pt x="1325" y="671"/>
                  </a:lnTo>
                  <a:lnTo>
                    <a:pt x="1326" y="671"/>
                  </a:lnTo>
                  <a:lnTo>
                    <a:pt x="1327" y="670"/>
                  </a:lnTo>
                  <a:lnTo>
                    <a:pt x="1329" y="669"/>
                  </a:lnTo>
                  <a:lnTo>
                    <a:pt x="1330" y="669"/>
                  </a:lnTo>
                  <a:lnTo>
                    <a:pt x="1331" y="669"/>
                  </a:lnTo>
                  <a:lnTo>
                    <a:pt x="1332" y="668"/>
                  </a:lnTo>
                  <a:lnTo>
                    <a:pt x="1333" y="669"/>
                  </a:lnTo>
                  <a:lnTo>
                    <a:pt x="1334" y="668"/>
                  </a:lnTo>
                  <a:lnTo>
                    <a:pt x="1335" y="667"/>
                  </a:lnTo>
                  <a:lnTo>
                    <a:pt x="1337" y="668"/>
                  </a:lnTo>
                  <a:lnTo>
                    <a:pt x="1338" y="667"/>
                  </a:lnTo>
                  <a:lnTo>
                    <a:pt x="1339" y="667"/>
                  </a:lnTo>
                  <a:lnTo>
                    <a:pt x="1340" y="667"/>
                  </a:lnTo>
                  <a:lnTo>
                    <a:pt x="1341" y="667"/>
                  </a:lnTo>
                  <a:lnTo>
                    <a:pt x="1342" y="667"/>
                  </a:lnTo>
                  <a:lnTo>
                    <a:pt x="1343" y="667"/>
                  </a:lnTo>
                  <a:lnTo>
                    <a:pt x="1344" y="667"/>
                  </a:lnTo>
                  <a:lnTo>
                    <a:pt x="1345" y="666"/>
                  </a:lnTo>
                  <a:lnTo>
                    <a:pt x="1347" y="666"/>
                  </a:lnTo>
                  <a:lnTo>
                    <a:pt x="1348" y="665"/>
                  </a:lnTo>
                  <a:lnTo>
                    <a:pt x="1349" y="666"/>
                  </a:lnTo>
                  <a:lnTo>
                    <a:pt x="1350" y="665"/>
                  </a:lnTo>
                  <a:lnTo>
                    <a:pt x="1351" y="664"/>
                  </a:lnTo>
                  <a:lnTo>
                    <a:pt x="1352" y="665"/>
                  </a:lnTo>
                  <a:lnTo>
                    <a:pt x="1353" y="664"/>
                  </a:lnTo>
                  <a:lnTo>
                    <a:pt x="1354" y="666"/>
                  </a:lnTo>
                  <a:lnTo>
                    <a:pt x="1356" y="668"/>
                  </a:lnTo>
                  <a:lnTo>
                    <a:pt x="1357" y="668"/>
                  </a:lnTo>
                  <a:lnTo>
                    <a:pt x="1358" y="669"/>
                  </a:lnTo>
                  <a:lnTo>
                    <a:pt x="1359" y="671"/>
                  </a:lnTo>
                  <a:lnTo>
                    <a:pt x="1360" y="672"/>
                  </a:lnTo>
                  <a:lnTo>
                    <a:pt x="1361" y="673"/>
                  </a:lnTo>
                  <a:lnTo>
                    <a:pt x="1362" y="675"/>
                  </a:lnTo>
                  <a:lnTo>
                    <a:pt x="1364" y="677"/>
                  </a:lnTo>
                  <a:lnTo>
                    <a:pt x="1365" y="679"/>
                  </a:lnTo>
                  <a:lnTo>
                    <a:pt x="1366" y="680"/>
                  </a:lnTo>
                  <a:lnTo>
                    <a:pt x="1367" y="682"/>
                  </a:lnTo>
                  <a:lnTo>
                    <a:pt x="1368" y="685"/>
                  </a:lnTo>
                  <a:lnTo>
                    <a:pt x="1369" y="687"/>
                  </a:lnTo>
                  <a:lnTo>
                    <a:pt x="1370" y="689"/>
                  </a:lnTo>
                  <a:lnTo>
                    <a:pt x="1371" y="689"/>
                  </a:lnTo>
                  <a:lnTo>
                    <a:pt x="1372" y="688"/>
                  </a:lnTo>
                  <a:lnTo>
                    <a:pt x="1374" y="688"/>
                  </a:lnTo>
                  <a:lnTo>
                    <a:pt x="1375" y="685"/>
                  </a:lnTo>
                  <a:lnTo>
                    <a:pt x="1376" y="684"/>
                  </a:lnTo>
                  <a:lnTo>
                    <a:pt x="1377" y="683"/>
                  </a:lnTo>
                  <a:lnTo>
                    <a:pt x="1378" y="682"/>
                  </a:lnTo>
                  <a:lnTo>
                    <a:pt x="1379" y="679"/>
                  </a:lnTo>
                  <a:lnTo>
                    <a:pt x="1380" y="678"/>
                  </a:lnTo>
                  <a:lnTo>
                    <a:pt x="1381" y="675"/>
                  </a:lnTo>
                  <a:lnTo>
                    <a:pt x="1383" y="673"/>
                  </a:lnTo>
                  <a:lnTo>
                    <a:pt x="1384" y="672"/>
                  </a:lnTo>
                  <a:lnTo>
                    <a:pt x="1385" y="669"/>
                  </a:lnTo>
                  <a:lnTo>
                    <a:pt x="1386" y="666"/>
                  </a:lnTo>
                  <a:lnTo>
                    <a:pt x="1387" y="664"/>
                  </a:lnTo>
                  <a:lnTo>
                    <a:pt x="1388" y="661"/>
                  </a:lnTo>
                  <a:lnTo>
                    <a:pt x="1389" y="661"/>
                  </a:lnTo>
                  <a:lnTo>
                    <a:pt x="1391" y="662"/>
                  </a:lnTo>
                  <a:lnTo>
                    <a:pt x="1392" y="663"/>
                  </a:lnTo>
                  <a:lnTo>
                    <a:pt x="1393" y="664"/>
                  </a:lnTo>
                  <a:lnTo>
                    <a:pt x="1394" y="665"/>
                  </a:lnTo>
                  <a:lnTo>
                    <a:pt x="1395" y="667"/>
                  </a:lnTo>
                  <a:lnTo>
                    <a:pt x="1396" y="668"/>
                  </a:lnTo>
                  <a:lnTo>
                    <a:pt x="1397" y="670"/>
                  </a:lnTo>
                  <a:lnTo>
                    <a:pt x="1398" y="671"/>
                  </a:lnTo>
                  <a:lnTo>
                    <a:pt x="1399" y="673"/>
                  </a:lnTo>
                  <a:lnTo>
                    <a:pt x="1400" y="675"/>
                  </a:lnTo>
                  <a:lnTo>
                    <a:pt x="1402" y="676"/>
                  </a:lnTo>
                  <a:lnTo>
                    <a:pt x="1403" y="677"/>
                  </a:lnTo>
                  <a:lnTo>
                    <a:pt x="1404" y="680"/>
                  </a:lnTo>
                  <a:lnTo>
                    <a:pt x="1405" y="681"/>
                  </a:lnTo>
                  <a:lnTo>
                    <a:pt x="1406" y="683"/>
                  </a:lnTo>
                  <a:lnTo>
                    <a:pt x="1407" y="684"/>
                  </a:lnTo>
                  <a:lnTo>
                    <a:pt x="1409" y="685"/>
                  </a:lnTo>
                  <a:lnTo>
                    <a:pt x="1410" y="685"/>
                  </a:lnTo>
                  <a:lnTo>
                    <a:pt x="1411" y="686"/>
                  </a:lnTo>
                  <a:lnTo>
                    <a:pt x="1412" y="687"/>
                  </a:lnTo>
                  <a:lnTo>
                    <a:pt x="1413" y="687"/>
                  </a:lnTo>
                  <a:lnTo>
                    <a:pt x="1414" y="686"/>
                  </a:lnTo>
                  <a:lnTo>
                    <a:pt x="1415" y="687"/>
                  </a:lnTo>
                  <a:lnTo>
                    <a:pt x="1416" y="688"/>
                  </a:lnTo>
                  <a:lnTo>
                    <a:pt x="1418" y="688"/>
                  </a:lnTo>
                  <a:lnTo>
                    <a:pt x="1419" y="689"/>
                  </a:lnTo>
                  <a:lnTo>
                    <a:pt x="1420" y="689"/>
                  </a:lnTo>
                  <a:lnTo>
                    <a:pt x="1421" y="690"/>
                  </a:lnTo>
                  <a:lnTo>
                    <a:pt x="1422" y="690"/>
                  </a:lnTo>
                  <a:lnTo>
                    <a:pt x="1423" y="691"/>
                  </a:lnTo>
                  <a:lnTo>
                    <a:pt x="1424" y="691"/>
                  </a:lnTo>
                  <a:lnTo>
                    <a:pt x="1425" y="690"/>
                  </a:lnTo>
                  <a:lnTo>
                    <a:pt x="1426" y="690"/>
                  </a:lnTo>
                  <a:lnTo>
                    <a:pt x="1427" y="688"/>
                  </a:lnTo>
                  <a:lnTo>
                    <a:pt x="1429" y="686"/>
                  </a:lnTo>
                  <a:lnTo>
                    <a:pt x="1430" y="684"/>
                  </a:lnTo>
                  <a:lnTo>
                    <a:pt x="1431" y="682"/>
                  </a:lnTo>
                  <a:lnTo>
                    <a:pt x="1432" y="681"/>
                  </a:lnTo>
                  <a:lnTo>
                    <a:pt x="1433" y="679"/>
                  </a:lnTo>
                  <a:lnTo>
                    <a:pt x="1434" y="676"/>
                  </a:lnTo>
                  <a:lnTo>
                    <a:pt x="1436" y="674"/>
                  </a:lnTo>
                  <a:lnTo>
                    <a:pt x="1437" y="672"/>
                  </a:lnTo>
                  <a:lnTo>
                    <a:pt x="1438" y="669"/>
                  </a:lnTo>
                  <a:lnTo>
                    <a:pt x="1439" y="668"/>
                  </a:lnTo>
                  <a:lnTo>
                    <a:pt x="1440" y="665"/>
                  </a:lnTo>
                  <a:lnTo>
                    <a:pt x="1441" y="663"/>
                  </a:lnTo>
                  <a:lnTo>
                    <a:pt x="1442" y="661"/>
                  </a:lnTo>
                  <a:lnTo>
                    <a:pt x="1443" y="659"/>
                  </a:lnTo>
                  <a:lnTo>
                    <a:pt x="1445" y="658"/>
                  </a:lnTo>
                  <a:lnTo>
                    <a:pt x="1446" y="658"/>
                  </a:lnTo>
                  <a:lnTo>
                    <a:pt x="1447" y="656"/>
                  </a:lnTo>
                  <a:lnTo>
                    <a:pt x="1448" y="655"/>
                  </a:lnTo>
                  <a:lnTo>
                    <a:pt x="1449" y="655"/>
                  </a:lnTo>
                  <a:lnTo>
                    <a:pt x="1450" y="654"/>
                  </a:lnTo>
                  <a:lnTo>
                    <a:pt x="1451" y="654"/>
                  </a:lnTo>
                  <a:lnTo>
                    <a:pt x="1452" y="652"/>
                  </a:lnTo>
                  <a:lnTo>
                    <a:pt x="1453" y="652"/>
                  </a:lnTo>
                  <a:lnTo>
                    <a:pt x="1454" y="652"/>
                  </a:lnTo>
                  <a:lnTo>
                    <a:pt x="1456" y="650"/>
                  </a:lnTo>
                  <a:lnTo>
                    <a:pt x="1457" y="650"/>
                  </a:lnTo>
                  <a:lnTo>
                    <a:pt x="1458" y="650"/>
                  </a:lnTo>
                  <a:lnTo>
                    <a:pt x="1459" y="649"/>
                  </a:lnTo>
                  <a:lnTo>
                    <a:pt x="1460" y="649"/>
                  </a:lnTo>
                  <a:lnTo>
                    <a:pt x="1461" y="649"/>
                  </a:lnTo>
                  <a:lnTo>
                    <a:pt x="1463" y="649"/>
                  </a:lnTo>
                  <a:lnTo>
                    <a:pt x="1464" y="649"/>
                  </a:lnTo>
                  <a:lnTo>
                    <a:pt x="1465" y="649"/>
                  </a:lnTo>
                  <a:lnTo>
                    <a:pt x="1466" y="650"/>
                  </a:lnTo>
                  <a:lnTo>
                    <a:pt x="1467" y="649"/>
                  </a:lnTo>
                  <a:lnTo>
                    <a:pt x="1468" y="650"/>
                  </a:lnTo>
                  <a:lnTo>
                    <a:pt x="1469" y="649"/>
                  </a:lnTo>
                  <a:lnTo>
                    <a:pt x="1470" y="651"/>
                  </a:lnTo>
                  <a:lnTo>
                    <a:pt x="1472" y="652"/>
                  </a:lnTo>
                  <a:lnTo>
                    <a:pt x="1473" y="654"/>
                  </a:lnTo>
                  <a:lnTo>
                    <a:pt x="1474" y="657"/>
                  </a:lnTo>
                  <a:lnTo>
                    <a:pt x="1475" y="650"/>
                  </a:lnTo>
                  <a:lnTo>
                    <a:pt x="1476" y="658"/>
                  </a:lnTo>
                  <a:lnTo>
                    <a:pt x="1477" y="658"/>
                  </a:lnTo>
                  <a:lnTo>
                    <a:pt x="1478" y="657"/>
                  </a:lnTo>
                  <a:lnTo>
                    <a:pt x="1479" y="661"/>
                  </a:lnTo>
                  <a:lnTo>
                    <a:pt x="1480" y="656"/>
                  </a:lnTo>
                  <a:lnTo>
                    <a:pt x="1482" y="656"/>
                  </a:lnTo>
                  <a:lnTo>
                    <a:pt x="1483" y="658"/>
                  </a:lnTo>
                  <a:lnTo>
                    <a:pt x="1484" y="656"/>
                  </a:lnTo>
                  <a:lnTo>
                    <a:pt x="1485" y="658"/>
                  </a:lnTo>
                  <a:lnTo>
                    <a:pt x="1486" y="657"/>
                  </a:lnTo>
                  <a:lnTo>
                    <a:pt x="1487" y="656"/>
                  </a:lnTo>
                  <a:lnTo>
                    <a:pt x="1488" y="655"/>
                  </a:lnTo>
                  <a:lnTo>
                    <a:pt x="1490" y="655"/>
                  </a:lnTo>
                  <a:lnTo>
                    <a:pt x="1491" y="654"/>
                  </a:lnTo>
                  <a:lnTo>
                    <a:pt x="1492" y="653"/>
                  </a:lnTo>
                  <a:lnTo>
                    <a:pt x="1493" y="653"/>
                  </a:lnTo>
                  <a:lnTo>
                    <a:pt x="1494" y="652"/>
                  </a:lnTo>
                  <a:lnTo>
                    <a:pt x="1495" y="650"/>
                  </a:lnTo>
                  <a:lnTo>
                    <a:pt x="1496" y="651"/>
                  </a:lnTo>
                  <a:lnTo>
                    <a:pt x="1497" y="651"/>
                  </a:lnTo>
                  <a:lnTo>
                    <a:pt x="1499" y="652"/>
                  </a:lnTo>
                  <a:lnTo>
                    <a:pt x="1500" y="654"/>
                  </a:lnTo>
                  <a:lnTo>
                    <a:pt x="1501" y="656"/>
                  </a:lnTo>
                  <a:lnTo>
                    <a:pt x="1502" y="658"/>
                  </a:lnTo>
                  <a:lnTo>
                    <a:pt x="1503" y="659"/>
                  </a:lnTo>
                  <a:lnTo>
                    <a:pt x="1504" y="663"/>
                  </a:lnTo>
                  <a:lnTo>
                    <a:pt x="1519" y="664"/>
                  </a:lnTo>
                  <a:lnTo>
                    <a:pt x="1506" y="665"/>
                  </a:lnTo>
                  <a:lnTo>
                    <a:pt x="1507" y="669"/>
                  </a:lnTo>
                  <a:lnTo>
                    <a:pt x="1509" y="671"/>
                  </a:lnTo>
                  <a:lnTo>
                    <a:pt x="1510" y="673"/>
                  </a:lnTo>
                  <a:lnTo>
                    <a:pt x="1511" y="675"/>
                  </a:lnTo>
                  <a:lnTo>
                    <a:pt x="1512" y="678"/>
                  </a:lnTo>
                  <a:lnTo>
                    <a:pt x="1513" y="680"/>
                  </a:lnTo>
                  <a:lnTo>
                    <a:pt x="1514" y="683"/>
                  </a:lnTo>
                  <a:lnTo>
                    <a:pt x="1515" y="683"/>
                  </a:lnTo>
                  <a:lnTo>
                    <a:pt x="1517" y="683"/>
                  </a:lnTo>
                  <a:lnTo>
                    <a:pt x="1518" y="682"/>
                  </a:lnTo>
                  <a:lnTo>
                    <a:pt x="1519" y="686"/>
                  </a:lnTo>
                  <a:lnTo>
                    <a:pt x="1520" y="685"/>
                  </a:lnTo>
                  <a:lnTo>
                    <a:pt x="1521" y="684"/>
                  </a:lnTo>
                  <a:lnTo>
                    <a:pt x="1522" y="684"/>
                  </a:lnTo>
                  <a:lnTo>
                    <a:pt x="1523" y="683"/>
                  </a:lnTo>
                  <a:lnTo>
                    <a:pt x="1524" y="683"/>
                  </a:lnTo>
                  <a:lnTo>
                    <a:pt x="1525" y="683"/>
                  </a:lnTo>
                  <a:lnTo>
                    <a:pt x="1527" y="684"/>
                  </a:lnTo>
                  <a:lnTo>
                    <a:pt x="1528" y="683"/>
                  </a:lnTo>
                  <a:lnTo>
                    <a:pt x="1529" y="683"/>
                  </a:lnTo>
                  <a:lnTo>
                    <a:pt x="1530" y="683"/>
                  </a:lnTo>
                  <a:lnTo>
                    <a:pt x="1531" y="682"/>
                  </a:lnTo>
                  <a:lnTo>
                    <a:pt x="1532" y="682"/>
                  </a:lnTo>
                  <a:lnTo>
                    <a:pt x="1533" y="682"/>
                  </a:lnTo>
                  <a:lnTo>
                    <a:pt x="1534" y="680"/>
                  </a:lnTo>
                  <a:lnTo>
                    <a:pt x="1536" y="677"/>
                  </a:lnTo>
                  <a:lnTo>
                    <a:pt x="1537" y="676"/>
                  </a:lnTo>
                  <a:lnTo>
                    <a:pt x="1538" y="674"/>
                  </a:lnTo>
                  <a:lnTo>
                    <a:pt x="1539" y="671"/>
                  </a:lnTo>
                  <a:lnTo>
                    <a:pt x="1540" y="669"/>
                  </a:lnTo>
                  <a:lnTo>
                    <a:pt x="1541" y="667"/>
                  </a:lnTo>
                  <a:lnTo>
                    <a:pt x="1542" y="665"/>
                  </a:lnTo>
                  <a:lnTo>
                    <a:pt x="1544" y="663"/>
                  </a:lnTo>
                  <a:lnTo>
                    <a:pt x="1545" y="660"/>
                  </a:lnTo>
                  <a:lnTo>
                    <a:pt x="1546" y="658"/>
                  </a:lnTo>
                  <a:lnTo>
                    <a:pt x="1547" y="656"/>
                  </a:lnTo>
                  <a:lnTo>
                    <a:pt x="1548" y="654"/>
                  </a:lnTo>
                  <a:lnTo>
                    <a:pt x="1549" y="650"/>
                  </a:lnTo>
                  <a:lnTo>
                    <a:pt x="1550" y="647"/>
                  </a:lnTo>
                  <a:lnTo>
                    <a:pt x="1551" y="647"/>
                  </a:lnTo>
                  <a:lnTo>
                    <a:pt x="1552" y="644"/>
                  </a:lnTo>
                  <a:lnTo>
                    <a:pt x="1554" y="657"/>
                  </a:lnTo>
                  <a:lnTo>
                    <a:pt x="1555" y="675"/>
                  </a:lnTo>
                  <a:lnTo>
                    <a:pt x="1556" y="657"/>
                  </a:lnTo>
                  <a:lnTo>
                    <a:pt x="1557" y="615"/>
                  </a:lnTo>
                  <a:lnTo>
                    <a:pt x="1558" y="589"/>
                  </a:lnTo>
                  <a:lnTo>
                    <a:pt x="1559" y="638"/>
                  </a:lnTo>
                  <a:lnTo>
                    <a:pt x="1560" y="674"/>
                  </a:lnTo>
                  <a:lnTo>
                    <a:pt x="1561" y="671"/>
                  </a:lnTo>
                  <a:lnTo>
                    <a:pt x="1563" y="663"/>
                  </a:lnTo>
                  <a:lnTo>
                    <a:pt x="1564" y="645"/>
                  </a:lnTo>
                  <a:lnTo>
                    <a:pt x="1565" y="642"/>
                  </a:lnTo>
                  <a:lnTo>
                    <a:pt x="1566" y="650"/>
                  </a:lnTo>
                  <a:lnTo>
                    <a:pt x="1567" y="654"/>
                  </a:lnTo>
                  <a:lnTo>
                    <a:pt x="1568" y="653"/>
                  </a:lnTo>
                  <a:lnTo>
                    <a:pt x="1569" y="654"/>
                  </a:lnTo>
                  <a:lnTo>
                    <a:pt x="1571" y="657"/>
                  </a:lnTo>
                  <a:lnTo>
                    <a:pt x="1572" y="658"/>
                  </a:lnTo>
                  <a:lnTo>
                    <a:pt x="1573" y="660"/>
                  </a:lnTo>
                  <a:lnTo>
                    <a:pt x="1574" y="661"/>
                  </a:lnTo>
                  <a:lnTo>
                    <a:pt x="1575" y="662"/>
                  </a:lnTo>
                  <a:lnTo>
                    <a:pt x="1576" y="662"/>
                  </a:lnTo>
                  <a:lnTo>
                    <a:pt x="1577" y="664"/>
                  </a:lnTo>
                  <a:lnTo>
                    <a:pt x="1578" y="664"/>
                  </a:lnTo>
                  <a:lnTo>
                    <a:pt x="1579" y="666"/>
                  </a:lnTo>
                  <a:lnTo>
                    <a:pt x="1581" y="670"/>
                  </a:lnTo>
                  <a:lnTo>
                    <a:pt x="1582" y="670"/>
                  </a:lnTo>
                  <a:lnTo>
                    <a:pt x="1583" y="674"/>
                  </a:lnTo>
                  <a:lnTo>
                    <a:pt x="1584" y="676"/>
                  </a:lnTo>
                  <a:lnTo>
                    <a:pt x="1585" y="675"/>
                  </a:lnTo>
                  <a:lnTo>
                    <a:pt x="1586" y="678"/>
                  </a:lnTo>
                  <a:lnTo>
                    <a:pt x="1587" y="680"/>
                  </a:lnTo>
                  <a:lnTo>
                    <a:pt x="1588" y="676"/>
                  </a:lnTo>
                  <a:lnTo>
                    <a:pt x="1590" y="674"/>
                  </a:lnTo>
                  <a:lnTo>
                    <a:pt x="1591" y="673"/>
                  </a:lnTo>
                  <a:lnTo>
                    <a:pt x="1592" y="669"/>
                  </a:lnTo>
                  <a:lnTo>
                    <a:pt x="1593" y="664"/>
                  </a:lnTo>
                  <a:lnTo>
                    <a:pt x="1594" y="663"/>
                  </a:lnTo>
                  <a:lnTo>
                    <a:pt x="1595" y="662"/>
                  </a:lnTo>
                  <a:lnTo>
                    <a:pt x="1597" y="657"/>
                  </a:lnTo>
                  <a:lnTo>
                    <a:pt x="1598" y="655"/>
                  </a:lnTo>
                  <a:lnTo>
                    <a:pt x="1599" y="651"/>
                  </a:lnTo>
                  <a:lnTo>
                    <a:pt x="1600" y="646"/>
                  </a:lnTo>
                  <a:lnTo>
                    <a:pt x="1601" y="642"/>
                  </a:lnTo>
                  <a:lnTo>
                    <a:pt x="1602" y="638"/>
                  </a:lnTo>
                  <a:lnTo>
                    <a:pt x="1603" y="635"/>
                  </a:lnTo>
                  <a:lnTo>
                    <a:pt x="1604" y="630"/>
                  </a:lnTo>
                  <a:lnTo>
                    <a:pt x="1605" y="629"/>
                  </a:lnTo>
                  <a:lnTo>
                    <a:pt x="1606" y="629"/>
                  </a:lnTo>
                  <a:lnTo>
                    <a:pt x="1608" y="629"/>
                  </a:lnTo>
                  <a:lnTo>
                    <a:pt x="1609" y="630"/>
                  </a:lnTo>
                  <a:lnTo>
                    <a:pt x="1610" y="632"/>
                  </a:lnTo>
                  <a:lnTo>
                    <a:pt x="1611" y="633"/>
                  </a:lnTo>
                  <a:lnTo>
                    <a:pt x="1612" y="633"/>
                  </a:lnTo>
                  <a:lnTo>
                    <a:pt x="1613" y="635"/>
                  </a:lnTo>
                  <a:lnTo>
                    <a:pt x="1614" y="637"/>
                  </a:lnTo>
                  <a:lnTo>
                    <a:pt x="1615" y="639"/>
                  </a:lnTo>
                  <a:lnTo>
                    <a:pt x="1617" y="641"/>
                  </a:lnTo>
                  <a:lnTo>
                    <a:pt x="1631" y="645"/>
                  </a:lnTo>
                  <a:lnTo>
                    <a:pt x="1619" y="645"/>
                  </a:lnTo>
                  <a:lnTo>
                    <a:pt x="1620" y="645"/>
                  </a:lnTo>
                  <a:lnTo>
                    <a:pt x="1621" y="650"/>
                  </a:lnTo>
                  <a:lnTo>
                    <a:pt x="1622" y="654"/>
                  </a:lnTo>
                  <a:lnTo>
                    <a:pt x="1624" y="652"/>
                  </a:lnTo>
                  <a:lnTo>
                    <a:pt x="1625" y="653"/>
                  </a:lnTo>
                  <a:lnTo>
                    <a:pt x="1626" y="656"/>
                  </a:lnTo>
                  <a:lnTo>
                    <a:pt x="1627" y="653"/>
                  </a:lnTo>
                  <a:lnTo>
                    <a:pt x="1628" y="653"/>
                  </a:lnTo>
                  <a:lnTo>
                    <a:pt x="1629" y="652"/>
                  </a:lnTo>
                  <a:lnTo>
                    <a:pt x="1630" y="651"/>
                  </a:lnTo>
                  <a:lnTo>
                    <a:pt x="1631" y="654"/>
                  </a:lnTo>
                  <a:lnTo>
                    <a:pt x="1632" y="649"/>
                  </a:lnTo>
                  <a:lnTo>
                    <a:pt x="1633" y="650"/>
                  </a:lnTo>
                  <a:lnTo>
                    <a:pt x="1635" y="653"/>
                  </a:lnTo>
                  <a:lnTo>
                    <a:pt x="1636" y="650"/>
                  </a:lnTo>
                  <a:lnTo>
                    <a:pt x="1637" y="649"/>
                  </a:lnTo>
                  <a:lnTo>
                    <a:pt x="1638" y="647"/>
                  </a:lnTo>
                  <a:lnTo>
                    <a:pt x="1639" y="646"/>
                  </a:lnTo>
                  <a:lnTo>
                    <a:pt x="1640" y="646"/>
                  </a:lnTo>
                  <a:lnTo>
                    <a:pt x="1641" y="649"/>
                  </a:lnTo>
                  <a:lnTo>
                    <a:pt x="1643" y="648"/>
                  </a:lnTo>
                  <a:lnTo>
                    <a:pt x="1644" y="649"/>
                  </a:lnTo>
                  <a:lnTo>
                    <a:pt x="1645" y="651"/>
                  </a:lnTo>
                  <a:lnTo>
                    <a:pt x="1646" y="652"/>
                  </a:lnTo>
                  <a:lnTo>
                    <a:pt x="1647" y="653"/>
                  </a:lnTo>
                  <a:lnTo>
                    <a:pt x="1648" y="655"/>
                  </a:lnTo>
                  <a:lnTo>
                    <a:pt x="1649" y="656"/>
                  </a:lnTo>
                  <a:lnTo>
                    <a:pt x="1650" y="657"/>
                  </a:lnTo>
                  <a:lnTo>
                    <a:pt x="1652" y="659"/>
                  </a:lnTo>
                  <a:lnTo>
                    <a:pt x="1653" y="663"/>
                  </a:lnTo>
                  <a:lnTo>
                    <a:pt x="1654" y="664"/>
                  </a:lnTo>
                  <a:lnTo>
                    <a:pt x="1655" y="665"/>
                  </a:lnTo>
                  <a:lnTo>
                    <a:pt x="1656" y="665"/>
                  </a:lnTo>
                  <a:lnTo>
                    <a:pt x="1657" y="667"/>
                  </a:lnTo>
                  <a:lnTo>
                    <a:pt x="1658" y="671"/>
                  </a:lnTo>
                  <a:lnTo>
                    <a:pt x="1659" y="671"/>
                  </a:lnTo>
                  <a:lnTo>
                    <a:pt x="1660" y="671"/>
                  </a:lnTo>
                  <a:lnTo>
                    <a:pt x="1662" y="670"/>
                  </a:lnTo>
                  <a:lnTo>
                    <a:pt x="1663" y="669"/>
                  </a:lnTo>
                  <a:lnTo>
                    <a:pt x="1664" y="670"/>
                  </a:lnTo>
                  <a:lnTo>
                    <a:pt x="1665" y="668"/>
                  </a:lnTo>
                  <a:lnTo>
                    <a:pt x="1666" y="666"/>
                  </a:lnTo>
                  <a:lnTo>
                    <a:pt x="1667" y="667"/>
                  </a:lnTo>
                  <a:lnTo>
                    <a:pt x="1668" y="665"/>
                  </a:lnTo>
                  <a:lnTo>
                    <a:pt x="1670" y="664"/>
                  </a:lnTo>
                  <a:lnTo>
                    <a:pt x="1671" y="664"/>
                  </a:lnTo>
                  <a:lnTo>
                    <a:pt x="1672" y="663"/>
                  </a:lnTo>
                  <a:lnTo>
                    <a:pt x="1673" y="660"/>
                  </a:lnTo>
                  <a:lnTo>
                    <a:pt x="1674" y="660"/>
                  </a:lnTo>
                  <a:lnTo>
                    <a:pt x="1675" y="660"/>
                  </a:lnTo>
                  <a:lnTo>
                    <a:pt x="1676" y="660"/>
                  </a:lnTo>
                  <a:lnTo>
                    <a:pt x="1677" y="658"/>
                  </a:lnTo>
                  <a:lnTo>
                    <a:pt x="1679" y="654"/>
                  </a:lnTo>
                  <a:lnTo>
                    <a:pt x="1680" y="651"/>
                  </a:lnTo>
                  <a:lnTo>
                    <a:pt x="1681" y="654"/>
                  </a:lnTo>
                  <a:lnTo>
                    <a:pt x="1682" y="656"/>
                  </a:lnTo>
                  <a:lnTo>
                    <a:pt x="1683" y="654"/>
                  </a:lnTo>
                  <a:lnTo>
                    <a:pt x="1684" y="653"/>
                  </a:lnTo>
                  <a:lnTo>
                    <a:pt x="1685" y="651"/>
                  </a:lnTo>
                  <a:lnTo>
                    <a:pt x="1686" y="649"/>
                  </a:lnTo>
                  <a:lnTo>
                    <a:pt x="1687" y="647"/>
                  </a:lnTo>
                  <a:lnTo>
                    <a:pt x="1689" y="644"/>
                  </a:lnTo>
                  <a:lnTo>
                    <a:pt x="1690" y="644"/>
                  </a:lnTo>
                  <a:lnTo>
                    <a:pt x="1691" y="650"/>
                  </a:lnTo>
                  <a:lnTo>
                    <a:pt x="1692" y="645"/>
                  </a:lnTo>
                  <a:lnTo>
                    <a:pt x="1693" y="638"/>
                  </a:lnTo>
                  <a:lnTo>
                    <a:pt x="1694" y="641"/>
                  </a:lnTo>
                  <a:lnTo>
                    <a:pt x="1695" y="642"/>
                  </a:lnTo>
                  <a:lnTo>
                    <a:pt x="1697" y="640"/>
                  </a:lnTo>
                  <a:lnTo>
                    <a:pt x="1698" y="642"/>
                  </a:lnTo>
                  <a:lnTo>
                    <a:pt x="1699" y="642"/>
                  </a:lnTo>
                  <a:lnTo>
                    <a:pt x="1700" y="639"/>
                  </a:lnTo>
                  <a:lnTo>
                    <a:pt x="1701" y="644"/>
                  </a:lnTo>
                  <a:lnTo>
                    <a:pt x="1702" y="648"/>
                  </a:lnTo>
                  <a:lnTo>
                    <a:pt x="1703" y="643"/>
                  </a:lnTo>
                  <a:lnTo>
                    <a:pt x="1704" y="643"/>
                  </a:lnTo>
                  <a:lnTo>
                    <a:pt x="1706" y="646"/>
                  </a:lnTo>
                  <a:lnTo>
                    <a:pt x="1707" y="647"/>
                  </a:lnTo>
                  <a:lnTo>
                    <a:pt x="1708" y="648"/>
                  </a:lnTo>
                  <a:lnTo>
                    <a:pt x="1709" y="648"/>
                  </a:lnTo>
                  <a:lnTo>
                    <a:pt x="1710" y="650"/>
                  </a:lnTo>
                  <a:lnTo>
                    <a:pt x="1711" y="650"/>
                  </a:lnTo>
                  <a:lnTo>
                    <a:pt x="1712" y="651"/>
                  </a:lnTo>
                  <a:lnTo>
                    <a:pt x="1713" y="652"/>
                  </a:lnTo>
                  <a:lnTo>
                    <a:pt x="1714" y="652"/>
                  </a:lnTo>
                  <a:lnTo>
                    <a:pt x="1716" y="652"/>
                  </a:lnTo>
                  <a:lnTo>
                    <a:pt x="1717" y="652"/>
                  </a:lnTo>
                  <a:lnTo>
                    <a:pt x="1718" y="653"/>
                  </a:lnTo>
                  <a:lnTo>
                    <a:pt x="1719" y="652"/>
                  </a:lnTo>
                  <a:lnTo>
                    <a:pt x="1720" y="653"/>
                  </a:lnTo>
                  <a:lnTo>
                    <a:pt x="1721" y="655"/>
                  </a:lnTo>
                  <a:lnTo>
                    <a:pt x="1722" y="651"/>
                  </a:lnTo>
                  <a:lnTo>
                    <a:pt x="1724" y="652"/>
                  </a:lnTo>
                  <a:lnTo>
                    <a:pt x="1725" y="651"/>
                  </a:lnTo>
                  <a:lnTo>
                    <a:pt x="1726" y="654"/>
                  </a:lnTo>
                  <a:lnTo>
                    <a:pt x="1727" y="653"/>
                  </a:lnTo>
                  <a:lnTo>
                    <a:pt x="1728" y="653"/>
                  </a:lnTo>
                  <a:lnTo>
                    <a:pt x="1729" y="653"/>
                  </a:lnTo>
                  <a:lnTo>
                    <a:pt x="1730" y="652"/>
                  </a:lnTo>
                  <a:lnTo>
                    <a:pt x="1731" y="653"/>
                  </a:lnTo>
                  <a:lnTo>
                    <a:pt x="1733" y="651"/>
                  </a:lnTo>
                  <a:lnTo>
                    <a:pt x="1734" y="650"/>
                  </a:lnTo>
                  <a:lnTo>
                    <a:pt x="1735" y="650"/>
                  </a:lnTo>
                  <a:lnTo>
                    <a:pt x="1736" y="648"/>
                  </a:lnTo>
                  <a:lnTo>
                    <a:pt x="1737" y="649"/>
                  </a:lnTo>
                  <a:lnTo>
                    <a:pt x="1738" y="648"/>
                  </a:lnTo>
                  <a:lnTo>
                    <a:pt x="1739" y="647"/>
                  </a:lnTo>
                  <a:lnTo>
                    <a:pt x="1740" y="642"/>
                  </a:lnTo>
                  <a:lnTo>
                    <a:pt x="1741" y="643"/>
                  </a:lnTo>
                  <a:lnTo>
                    <a:pt x="1743" y="643"/>
                  </a:lnTo>
                  <a:lnTo>
                    <a:pt x="1744" y="642"/>
                  </a:lnTo>
                  <a:lnTo>
                    <a:pt x="1745" y="641"/>
                  </a:lnTo>
                  <a:lnTo>
                    <a:pt x="1746" y="640"/>
                  </a:lnTo>
                  <a:lnTo>
                    <a:pt x="1747" y="642"/>
                  </a:lnTo>
                  <a:lnTo>
                    <a:pt x="1748" y="641"/>
                  </a:lnTo>
                  <a:lnTo>
                    <a:pt x="1749" y="639"/>
                  </a:lnTo>
                  <a:lnTo>
                    <a:pt x="1751" y="632"/>
                  </a:lnTo>
                  <a:lnTo>
                    <a:pt x="1752" y="625"/>
                  </a:lnTo>
                  <a:lnTo>
                    <a:pt x="1753" y="631"/>
                  </a:lnTo>
                  <a:lnTo>
                    <a:pt x="1754" y="640"/>
                  </a:lnTo>
                  <a:lnTo>
                    <a:pt x="1755" y="628"/>
                  </a:lnTo>
                  <a:lnTo>
                    <a:pt x="1756" y="626"/>
                  </a:lnTo>
                  <a:lnTo>
                    <a:pt x="1757" y="626"/>
                  </a:lnTo>
                  <a:lnTo>
                    <a:pt x="1758" y="623"/>
                  </a:lnTo>
                  <a:lnTo>
                    <a:pt x="1760" y="621"/>
                  </a:lnTo>
                  <a:lnTo>
                    <a:pt x="1761" y="618"/>
                  </a:lnTo>
                  <a:lnTo>
                    <a:pt x="1762" y="618"/>
                  </a:lnTo>
                  <a:lnTo>
                    <a:pt x="1763" y="616"/>
                  </a:lnTo>
                  <a:lnTo>
                    <a:pt x="1764" y="614"/>
                  </a:lnTo>
                  <a:lnTo>
                    <a:pt x="1765" y="608"/>
                  </a:lnTo>
                  <a:lnTo>
                    <a:pt x="1766" y="609"/>
                  </a:lnTo>
                  <a:lnTo>
                    <a:pt x="1767" y="611"/>
                  </a:lnTo>
                  <a:lnTo>
                    <a:pt x="1768" y="608"/>
                  </a:lnTo>
                  <a:lnTo>
                    <a:pt x="1770" y="612"/>
                  </a:lnTo>
                  <a:lnTo>
                    <a:pt x="1771" y="614"/>
                  </a:lnTo>
                  <a:lnTo>
                    <a:pt x="1772" y="615"/>
                  </a:lnTo>
                  <a:lnTo>
                    <a:pt x="1773" y="613"/>
                  </a:lnTo>
                  <a:lnTo>
                    <a:pt x="1774" y="616"/>
                  </a:lnTo>
                  <a:lnTo>
                    <a:pt x="1775" y="622"/>
                  </a:lnTo>
                  <a:lnTo>
                    <a:pt x="1776" y="620"/>
                  </a:lnTo>
                  <a:lnTo>
                    <a:pt x="1778" y="623"/>
                  </a:lnTo>
                  <a:lnTo>
                    <a:pt x="1779" y="635"/>
                  </a:lnTo>
                  <a:lnTo>
                    <a:pt x="1780" y="632"/>
                  </a:lnTo>
                  <a:lnTo>
                    <a:pt x="1781" y="631"/>
                  </a:lnTo>
                  <a:lnTo>
                    <a:pt x="1782" y="627"/>
                  </a:lnTo>
                  <a:lnTo>
                    <a:pt x="1783" y="627"/>
                  </a:lnTo>
                  <a:lnTo>
                    <a:pt x="1784" y="641"/>
                  </a:lnTo>
                  <a:lnTo>
                    <a:pt x="1785" y="649"/>
                  </a:lnTo>
                  <a:lnTo>
                    <a:pt x="1787" y="644"/>
                  </a:lnTo>
                  <a:lnTo>
                    <a:pt x="1788" y="640"/>
                  </a:lnTo>
                  <a:lnTo>
                    <a:pt x="1789" y="646"/>
                  </a:lnTo>
                  <a:lnTo>
                    <a:pt x="1790" y="647"/>
                  </a:lnTo>
                  <a:lnTo>
                    <a:pt x="1791" y="646"/>
                  </a:lnTo>
                  <a:lnTo>
                    <a:pt x="1792" y="647"/>
                  </a:lnTo>
                  <a:lnTo>
                    <a:pt x="1793" y="646"/>
                  </a:lnTo>
                  <a:lnTo>
                    <a:pt x="1794" y="651"/>
                  </a:lnTo>
                  <a:lnTo>
                    <a:pt x="1795" y="652"/>
                  </a:lnTo>
                  <a:lnTo>
                    <a:pt x="1797" y="653"/>
                  </a:lnTo>
                  <a:lnTo>
                    <a:pt x="1798" y="652"/>
                  </a:lnTo>
                  <a:lnTo>
                    <a:pt x="1799" y="654"/>
                  </a:lnTo>
                  <a:lnTo>
                    <a:pt x="1800" y="658"/>
                  </a:lnTo>
                  <a:lnTo>
                    <a:pt x="1801" y="658"/>
                  </a:lnTo>
                  <a:lnTo>
                    <a:pt x="1802" y="660"/>
                  </a:lnTo>
                  <a:lnTo>
                    <a:pt x="1804" y="657"/>
                  </a:lnTo>
                  <a:lnTo>
                    <a:pt x="1805" y="656"/>
                  </a:lnTo>
                  <a:lnTo>
                    <a:pt x="1806" y="656"/>
                  </a:lnTo>
                  <a:lnTo>
                    <a:pt x="1807" y="654"/>
                  </a:lnTo>
                  <a:lnTo>
                    <a:pt x="1855" y="654"/>
                  </a:lnTo>
                  <a:lnTo>
                    <a:pt x="1809" y="652"/>
                  </a:lnTo>
                  <a:lnTo>
                    <a:pt x="1810" y="645"/>
                  </a:lnTo>
                  <a:lnTo>
                    <a:pt x="1811" y="645"/>
                  </a:lnTo>
                  <a:lnTo>
                    <a:pt x="1812" y="645"/>
                  </a:lnTo>
                  <a:lnTo>
                    <a:pt x="1814" y="644"/>
                  </a:lnTo>
                  <a:lnTo>
                    <a:pt x="1815" y="641"/>
                  </a:lnTo>
                  <a:lnTo>
                    <a:pt x="1816" y="638"/>
                  </a:lnTo>
                  <a:lnTo>
                    <a:pt x="1817" y="631"/>
                  </a:lnTo>
                  <a:lnTo>
                    <a:pt x="1818" y="628"/>
                  </a:lnTo>
                  <a:lnTo>
                    <a:pt x="1819" y="628"/>
                  </a:lnTo>
                  <a:lnTo>
                    <a:pt x="1820" y="625"/>
                  </a:lnTo>
                  <a:lnTo>
                    <a:pt x="1821" y="623"/>
                  </a:lnTo>
                  <a:lnTo>
                    <a:pt x="1822" y="625"/>
                  </a:lnTo>
                  <a:lnTo>
                    <a:pt x="1824" y="623"/>
                  </a:lnTo>
                  <a:lnTo>
                    <a:pt x="1825" y="624"/>
                  </a:lnTo>
                  <a:lnTo>
                    <a:pt x="1826" y="621"/>
                  </a:lnTo>
                  <a:lnTo>
                    <a:pt x="1827" y="622"/>
                  </a:lnTo>
                  <a:lnTo>
                    <a:pt x="1828" y="625"/>
                  </a:lnTo>
                  <a:lnTo>
                    <a:pt x="1829" y="625"/>
                  </a:lnTo>
                  <a:lnTo>
                    <a:pt x="1831" y="624"/>
                  </a:lnTo>
                  <a:lnTo>
                    <a:pt x="1832" y="626"/>
                  </a:lnTo>
                  <a:lnTo>
                    <a:pt x="1833" y="619"/>
                  </a:lnTo>
                  <a:lnTo>
                    <a:pt x="1834" y="616"/>
                  </a:lnTo>
                  <a:lnTo>
                    <a:pt x="1835" y="628"/>
                  </a:lnTo>
                  <a:lnTo>
                    <a:pt x="1836" y="636"/>
                  </a:lnTo>
                  <a:lnTo>
                    <a:pt x="1837" y="635"/>
                  </a:lnTo>
                  <a:lnTo>
                    <a:pt x="1838" y="625"/>
                  </a:lnTo>
                  <a:lnTo>
                    <a:pt x="1839" y="616"/>
                  </a:lnTo>
                  <a:lnTo>
                    <a:pt x="1841" y="626"/>
                  </a:lnTo>
                  <a:lnTo>
                    <a:pt x="1842" y="636"/>
                  </a:lnTo>
                  <a:lnTo>
                    <a:pt x="1843" y="624"/>
                  </a:lnTo>
                  <a:lnTo>
                    <a:pt x="1844" y="622"/>
                  </a:lnTo>
                  <a:lnTo>
                    <a:pt x="1845" y="625"/>
                  </a:lnTo>
                  <a:lnTo>
                    <a:pt x="1846" y="625"/>
                  </a:lnTo>
                  <a:lnTo>
                    <a:pt x="1847" y="625"/>
                  </a:lnTo>
                  <a:lnTo>
                    <a:pt x="1848" y="621"/>
                  </a:lnTo>
                  <a:lnTo>
                    <a:pt x="1849" y="622"/>
                  </a:lnTo>
                  <a:lnTo>
                    <a:pt x="1851" y="620"/>
                  </a:lnTo>
                  <a:lnTo>
                    <a:pt x="1852" y="620"/>
                  </a:lnTo>
                  <a:lnTo>
                    <a:pt x="1853" y="622"/>
                  </a:lnTo>
                  <a:lnTo>
                    <a:pt x="1854" y="618"/>
                  </a:lnTo>
                  <a:lnTo>
                    <a:pt x="1855" y="618"/>
                  </a:lnTo>
                  <a:lnTo>
                    <a:pt x="1856" y="617"/>
                  </a:lnTo>
                </a:path>
              </a:pathLst>
            </a:custGeom>
            <a:noFill/>
            <a:ln w="4763" cap="flat">
              <a:solidFill>
                <a:srgbClr val="D9531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9" name="Rectangle 90">
              <a:extLst>
                <a:ext uri="{FF2B5EF4-FFF2-40B4-BE49-F238E27FC236}">
                  <a16:creationId xmlns:a16="http://schemas.microsoft.com/office/drawing/2014/main" id="{1AE79D5D-BB38-456C-8573-5738B6A3F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4" y="2278"/>
              <a:ext cx="1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PC 1</a:t>
              </a:r>
              <a:endParaRPr kumimoji="0" lang="es-ES" alt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00" name="Line 91">
              <a:extLst>
                <a:ext uri="{FF2B5EF4-FFF2-40B4-BE49-F238E27FC236}">
                  <a16:creationId xmlns:a16="http://schemas.microsoft.com/office/drawing/2014/main" id="{3B488ADB-8546-4EFA-816E-91F5192B41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0" y="2309"/>
              <a:ext cx="171" cy="0"/>
            </a:xfrm>
            <a:prstGeom prst="line">
              <a:avLst/>
            </a:prstGeom>
            <a:noFill/>
            <a:ln w="4763" cap="flat">
              <a:solidFill>
                <a:srgbClr val="0072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1" name="Rectangle 92">
              <a:extLst>
                <a:ext uri="{FF2B5EF4-FFF2-40B4-BE49-F238E27FC236}">
                  <a16:creationId xmlns:a16="http://schemas.microsoft.com/office/drawing/2014/main" id="{BA0E9AB2-9EFC-4ACD-B14B-9145A265C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4" y="2382"/>
              <a:ext cx="1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PC 2</a:t>
              </a:r>
              <a:endParaRPr kumimoji="0" lang="es-ES" alt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102" name="Line 93">
              <a:extLst>
                <a:ext uri="{FF2B5EF4-FFF2-40B4-BE49-F238E27FC236}">
                  <a16:creationId xmlns:a16="http://schemas.microsoft.com/office/drawing/2014/main" id="{C8F3F23C-059D-42D9-8837-560D2926C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0" y="2424"/>
              <a:ext cx="171" cy="0"/>
            </a:xfrm>
            <a:prstGeom prst="line">
              <a:avLst/>
            </a:prstGeom>
            <a:noFill/>
            <a:ln w="4763" cap="flat">
              <a:solidFill>
                <a:srgbClr val="D9531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" name="Rectangle 94">
              <a:extLst>
                <a:ext uri="{FF2B5EF4-FFF2-40B4-BE49-F238E27FC236}">
                  <a16:creationId xmlns:a16="http://schemas.microsoft.com/office/drawing/2014/main" id="{92C0E6AE-2732-4F2C-A60E-6DFE92E8D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" y="2251"/>
              <a:ext cx="378" cy="225"/>
            </a:xfrm>
            <a:prstGeom prst="rect">
              <a:avLst/>
            </a:prstGeom>
            <a:noFill/>
            <a:ln w="4763" cap="flat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108" name="Imagen 107">
            <a:extLst>
              <a:ext uri="{FF2B5EF4-FFF2-40B4-BE49-F238E27FC236}">
                <a16:creationId xmlns:a16="http://schemas.microsoft.com/office/drawing/2014/main" id="{94889ABF-349B-487F-90BC-CEC8F4DEFE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5304" y="1190812"/>
            <a:ext cx="256054" cy="2377646"/>
          </a:xfrm>
          <a:prstGeom prst="rect">
            <a:avLst/>
          </a:prstGeom>
        </p:spPr>
      </p:pic>
      <p:sp>
        <p:nvSpPr>
          <p:cNvPr id="109" name="Flecha: hacia abajo 108">
            <a:extLst>
              <a:ext uri="{FF2B5EF4-FFF2-40B4-BE49-F238E27FC236}">
                <a16:creationId xmlns:a16="http://schemas.microsoft.com/office/drawing/2014/main" id="{44E14853-E77B-4E80-9B15-FA97E6DFEF04}"/>
              </a:ext>
            </a:extLst>
          </p:cNvPr>
          <p:cNvSpPr/>
          <p:nvPr/>
        </p:nvSpPr>
        <p:spPr>
          <a:xfrm>
            <a:off x="9209222" y="1338101"/>
            <a:ext cx="138113" cy="26511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3" name="Flecha: hacia abajo 112">
            <a:extLst>
              <a:ext uri="{FF2B5EF4-FFF2-40B4-BE49-F238E27FC236}">
                <a16:creationId xmlns:a16="http://schemas.microsoft.com/office/drawing/2014/main" id="{73C54A74-CC9B-4C77-9E05-3A2321B29ED7}"/>
              </a:ext>
            </a:extLst>
          </p:cNvPr>
          <p:cNvSpPr/>
          <p:nvPr/>
        </p:nvSpPr>
        <p:spPr>
          <a:xfrm>
            <a:off x="9055443" y="1353463"/>
            <a:ext cx="138113" cy="26511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Flecha: hacia abajo 113">
            <a:extLst>
              <a:ext uri="{FF2B5EF4-FFF2-40B4-BE49-F238E27FC236}">
                <a16:creationId xmlns:a16="http://schemas.microsoft.com/office/drawing/2014/main" id="{ACCDE071-DBD5-440B-B478-6E8596FC9624}"/>
              </a:ext>
            </a:extLst>
          </p:cNvPr>
          <p:cNvSpPr/>
          <p:nvPr/>
        </p:nvSpPr>
        <p:spPr>
          <a:xfrm>
            <a:off x="9383165" y="1459316"/>
            <a:ext cx="138113" cy="26511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5" name="Flecha: hacia abajo 114">
            <a:extLst>
              <a:ext uri="{FF2B5EF4-FFF2-40B4-BE49-F238E27FC236}">
                <a16:creationId xmlns:a16="http://schemas.microsoft.com/office/drawing/2014/main" id="{B46EFBB4-AB47-4D8C-B76F-5A5F60CF32CF}"/>
              </a:ext>
            </a:extLst>
          </p:cNvPr>
          <p:cNvSpPr/>
          <p:nvPr/>
        </p:nvSpPr>
        <p:spPr>
          <a:xfrm>
            <a:off x="9488051" y="1344721"/>
            <a:ext cx="138113" cy="26511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6" name="Flecha: hacia abajo 115">
            <a:extLst>
              <a:ext uri="{FF2B5EF4-FFF2-40B4-BE49-F238E27FC236}">
                <a16:creationId xmlns:a16="http://schemas.microsoft.com/office/drawing/2014/main" id="{CDCAD31B-311B-4332-8B20-C599D37E7295}"/>
              </a:ext>
            </a:extLst>
          </p:cNvPr>
          <p:cNvSpPr/>
          <p:nvPr/>
        </p:nvSpPr>
        <p:spPr>
          <a:xfrm rot="10800000">
            <a:off x="9798776" y="3028706"/>
            <a:ext cx="138113" cy="26511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7" name="Flecha: hacia abajo 116">
            <a:extLst>
              <a:ext uri="{FF2B5EF4-FFF2-40B4-BE49-F238E27FC236}">
                <a16:creationId xmlns:a16="http://schemas.microsoft.com/office/drawing/2014/main" id="{CAE7B99C-7834-4B19-BE57-63B799A493C2}"/>
              </a:ext>
            </a:extLst>
          </p:cNvPr>
          <p:cNvSpPr/>
          <p:nvPr/>
        </p:nvSpPr>
        <p:spPr>
          <a:xfrm>
            <a:off x="10711405" y="1082560"/>
            <a:ext cx="138113" cy="26511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1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861239"/>
            <a:ext cx="12192000" cy="95691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827" y="262645"/>
            <a:ext cx="721447" cy="5036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36" y="164503"/>
            <a:ext cx="3580198" cy="50049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123274" y="366277"/>
            <a:ext cx="390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C00000"/>
                </a:solidFill>
                <a:latin typeface="Brush Script MT" panose="03060802040406070304" pitchFamily="66" charset="0"/>
              </a:rPr>
              <a:t>XV Congreso Nacional de Investigación Enológica</a:t>
            </a:r>
          </a:p>
        </p:txBody>
      </p:sp>
      <p:sp>
        <p:nvSpPr>
          <p:cNvPr id="6" name="CasellaDiTesto 10">
            <a:extLst>
              <a:ext uri="{FF2B5EF4-FFF2-40B4-BE49-F238E27FC236}">
                <a16:creationId xmlns:a16="http://schemas.microsoft.com/office/drawing/2014/main" id="{742953A9-CF26-4103-B309-8A802C90E71C}"/>
              </a:ext>
            </a:extLst>
          </p:cNvPr>
          <p:cNvSpPr txBox="1"/>
          <p:nvPr/>
        </p:nvSpPr>
        <p:spPr>
          <a:xfrm>
            <a:off x="466943" y="1153169"/>
            <a:ext cx="6606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A62743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Conclusiones</a:t>
            </a:r>
            <a:endParaRPr lang="it-IT" sz="2800" b="1" dirty="0">
              <a:solidFill>
                <a:srgbClr val="A62743"/>
              </a:solidFill>
              <a:latin typeface="Century Gothic" panose="020B050202020202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D62FB7-8839-4D2F-BAAE-480E74E41A5E}"/>
              </a:ext>
            </a:extLst>
          </p:cNvPr>
          <p:cNvSpPr txBox="1"/>
          <p:nvPr/>
        </p:nvSpPr>
        <p:spPr>
          <a:xfrm>
            <a:off x="845884" y="1724532"/>
            <a:ext cx="108489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s-ES" sz="2000" dirty="0">
                <a:latin typeface="Century Gothic" panose="020B0502020202020204" pitchFamily="34" charset="0"/>
              </a:rPr>
              <a:t>La espectroscopia </a:t>
            </a:r>
            <a:r>
              <a:rPr lang="es-ES" sz="2000" dirty="0" err="1">
                <a:latin typeface="Century Gothic" panose="020B0502020202020204" pitchFamily="34" charset="0"/>
              </a:rPr>
              <a:t>Raman</a:t>
            </a:r>
            <a:r>
              <a:rPr lang="es-ES" sz="2000" dirty="0">
                <a:latin typeface="Century Gothic" panose="020B0502020202020204" pitchFamily="34" charset="0"/>
              </a:rPr>
              <a:t> portátil es útil para el control </a:t>
            </a:r>
            <a:r>
              <a:rPr lang="es-ES" sz="2000" i="1" dirty="0">
                <a:latin typeface="Century Gothic" panose="020B0502020202020204" pitchFamily="34" charset="0"/>
              </a:rPr>
              <a:t>in-line</a:t>
            </a:r>
            <a:r>
              <a:rPr lang="es-ES" sz="2000" dirty="0">
                <a:latin typeface="Century Gothic" panose="020B0502020202020204" pitchFamily="34" charset="0"/>
              </a:rPr>
              <a:t> de la fermentación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s-ES" sz="2000" dirty="0">
                <a:latin typeface="Century Gothic" panose="020B0502020202020204" pitchFamily="34" charset="0"/>
              </a:rPr>
              <a:t>Buenos resultados de predicción (densidad y pH)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s-ES" sz="2000">
                <a:latin typeface="Century Gothic" panose="020B0502020202020204" pitchFamily="34" charset="0"/>
              </a:rPr>
              <a:t>Monitorización </a:t>
            </a:r>
            <a:r>
              <a:rPr lang="es-ES" sz="2000" dirty="0">
                <a:latin typeface="Century Gothic" panose="020B0502020202020204" pitchFamily="34" charset="0"/>
              </a:rPr>
              <a:t>de la fermentación alcohólica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s-ES" sz="2000" dirty="0">
                <a:latin typeface="Century Gothic" panose="020B0502020202020204" pitchFamily="34" charset="0"/>
              </a:rPr>
              <a:t>Los resultados </a:t>
            </a:r>
            <a:r>
              <a:rPr lang="es-ES" sz="2000" i="1" dirty="0">
                <a:latin typeface="Century Gothic" panose="020B0502020202020204" pitchFamily="34" charset="0"/>
              </a:rPr>
              <a:t>off-line</a:t>
            </a:r>
            <a:r>
              <a:rPr lang="es-ES" sz="2000" dirty="0">
                <a:latin typeface="Century Gothic" panose="020B0502020202020204" pitchFamily="34" charset="0"/>
              </a:rPr>
              <a:t> e </a:t>
            </a:r>
            <a:r>
              <a:rPr lang="es-ES" sz="2000" i="1" dirty="0">
                <a:latin typeface="Century Gothic" panose="020B0502020202020204" pitchFamily="34" charset="0"/>
              </a:rPr>
              <a:t>in-line</a:t>
            </a:r>
            <a:r>
              <a:rPr lang="es-ES" sz="2000" dirty="0">
                <a:latin typeface="Century Gothic" panose="020B0502020202020204" pitchFamily="34" charset="0"/>
              </a:rPr>
              <a:t> son comparables</a:t>
            </a:r>
          </a:p>
        </p:txBody>
      </p:sp>
      <p:sp>
        <p:nvSpPr>
          <p:cNvPr id="8" name="CasellaDiTesto 10">
            <a:extLst>
              <a:ext uri="{FF2B5EF4-FFF2-40B4-BE49-F238E27FC236}">
                <a16:creationId xmlns:a16="http://schemas.microsoft.com/office/drawing/2014/main" id="{437665AD-420B-4DD8-9B62-3C08973F8F43}"/>
              </a:ext>
            </a:extLst>
          </p:cNvPr>
          <p:cNvSpPr txBox="1"/>
          <p:nvPr/>
        </p:nvSpPr>
        <p:spPr>
          <a:xfrm>
            <a:off x="466943" y="4325842"/>
            <a:ext cx="6606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A62743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</a:rPr>
              <a:t>Perspectivas de futuro</a:t>
            </a:r>
            <a:endParaRPr lang="it-IT" sz="2800" b="1" dirty="0">
              <a:solidFill>
                <a:srgbClr val="A62743"/>
              </a:solidFill>
              <a:latin typeface="Century Gothic" panose="020B050202020202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AC99936-44B8-4B97-84B9-06D283505D7F}"/>
              </a:ext>
            </a:extLst>
          </p:cNvPr>
          <p:cNvSpPr txBox="1"/>
          <p:nvPr/>
        </p:nvSpPr>
        <p:spPr>
          <a:xfrm>
            <a:off x="845883" y="4895827"/>
            <a:ext cx="108489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s-ES" sz="2000" dirty="0">
                <a:latin typeface="Century Gothic" panose="020B0502020202020204" pitchFamily="34" charset="0"/>
              </a:rPr>
              <a:t>Comprobar el funcionamiento de la tecnología SORS en depósitos de acero con una ventana de vidrio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s-ES" sz="2000" dirty="0">
                <a:latin typeface="Century Gothic" panose="020B0502020202020204" pitchFamily="34" charset="0"/>
              </a:rPr>
              <a:t>Monitorizar otros procesos enológicos: maduración en botella, envejecimiento en barrica</a:t>
            </a:r>
          </a:p>
        </p:txBody>
      </p:sp>
    </p:spTree>
    <p:extLst>
      <p:ext uri="{BB962C8B-B14F-4D97-AF65-F5344CB8AC3E}">
        <p14:creationId xmlns:p14="http://schemas.microsoft.com/office/powerpoint/2010/main" val="396426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Jornadas Gienol.potx" id="{C201BB39-1665-48A4-8182-3663A0845DBE}" vid="{86832063-4EEB-4FD0-95AA-8F29713CBF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Jornadas Gienol</Template>
  <TotalTime>1937</TotalTime>
  <Words>549</Words>
  <Application>Microsoft Office PowerPoint</Application>
  <PresentationFormat>Panorámica</PresentationFormat>
  <Paragraphs>153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Brush Script MT</vt:lpstr>
      <vt:lpstr>Calibri</vt:lpstr>
      <vt:lpstr>Calibri Light</vt:lpstr>
      <vt:lpstr>Century Gothic</vt:lpstr>
      <vt:lpstr>Wingdings</vt:lpstr>
      <vt:lpstr>Tema de Office</vt:lpstr>
      <vt:lpstr>Monitorización in-line de la fermentación alcohólica mediante un espectrofotómetro Raman portátil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Monitorización in-line de la fermentación alcohólica mediante un espectrofotómetro Raman portátil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Encarnación  Gomez Plaza</dc:creator>
  <cp:lastModifiedBy>Daniel Schorn García</cp:lastModifiedBy>
  <cp:revision>22</cp:revision>
  <dcterms:created xsi:type="dcterms:W3CDTF">2021-03-30T10:09:11Z</dcterms:created>
  <dcterms:modified xsi:type="dcterms:W3CDTF">2022-05-20T14:35:26Z</dcterms:modified>
</cp:coreProperties>
</file>